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sldIdLst>
    <p:sldId id="257" r:id="rId2"/>
    <p:sldId id="299" r:id="rId3"/>
    <p:sldId id="302" r:id="rId4"/>
    <p:sldId id="303" r:id="rId5"/>
    <p:sldId id="304" r:id="rId6"/>
    <p:sldId id="296" r:id="rId7"/>
    <p:sldId id="306" r:id="rId8"/>
    <p:sldId id="305" r:id="rId9"/>
    <p:sldId id="307" r:id="rId10"/>
    <p:sldId id="290" r:id="rId11"/>
    <p:sldId id="308" r:id="rId12"/>
    <p:sldId id="276" r:id="rId13"/>
    <p:sldId id="309" r:id="rId14"/>
    <p:sldId id="277" r:id="rId15"/>
    <p:sldId id="294" r:id="rId16"/>
    <p:sldId id="310" r:id="rId17"/>
    <p:sldId id="279" r:id="rId18"/>
    <p:sldId id="278" r:id="rId19"/>
    <p:sldId id="280" r:id="rId20"/>
    <p:sldId id="281" r:id="rId21"/>
    <p:sldId id="291" r:id="rId22"/>
    <p:sldId id="282" r:id="rId23"/>
    <p:sldId id="284" r:id="rId24"/>
    <p:sldId id="285" r:id="rId25"/>
    <p:sldId id="286" r:id="rId26"/>
    <p:sldId id="287" r:id="rId27"/>
    <p:sldId id="289" r:id="rId28"/>
    <p:sldId id="292" r:id="rId29"/>
    <p:sldId id="293" r:id="rId30"/>
    <p:sldId id="295" r:id="rId31"/>
    <p:sldId id="297" r:id="rId32"/>
    <p:sldId id="311" r:id="rId33"/>
    <p:sldId id="312" r:id="rId34"/>
    <p:sldId id="298" r:id="rId35"/>
    <p:sldId id="28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76D95A-1EFB-4571-AFAC-AE79C2313E66}" v="563" dt="2023-05-17T19:50:44.8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95" autoAdjust="0"/>
    <p:restoredTop sz="93760" autoAdjust="0"/>
  </p:normalViewPr>
  <p:slideViewPr>
    <p:cSldViewPr snapToGrid="0">
      <p:cViewPr>
        <p:scale>
          <a:sx n="61" d="100"/>
          <a:sy n="61" d="100"/>
        </p:scale>
        <p:origin x="1133" y="38"/>
      </p:cViewPr>
      <p:guideLst/>
    </p:cSldViewPr>
  </p:slideViewPr>
  <p:outlineViewPr>
    <p:cViewPr>
      <p:scale>
        <a:sx n="33" d="100"/>
        <a:sy n="33" d="100"/>
      </p:scale>
      <p:origin x="0" y="0"/>
    </p:cViewPr>
  </p:outlin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Lean, Linda" userId="baf0eb7c-80e1-48ba-949f-1d2040f49a94" providerId="ADAL" clId="{1976D95A-1EFB-4571-AFAC-AE79C2313E66}"/>
    <pc:docChg chg="undo redo custSel addSld delSld modSld sldOrd delMainMaster">
      <pc:chgData name="McLean, Linda" userId="baf0eb7c-80e1-48ba-949f-1d2040f49a94" providerId="ADAL" clId="{1976D95A-1EFB-4571-AFAC-AE79C2313E66}" dt="2023-05-17T16:51:18.625" v="22769" actId="14100"/>
      <pc:docMkLst>
        <pc:docMk/>
      </pc:docMkLst>
      <pc:sldChg chg="addSp modSp del mod">
        <pc:chgData name="McLean, Linda" userId="baf0eb7c-80e1-48ba-949f-1d2040f49a94" providerId="ADAL" clId="{1976D95A-1EFB-4571-AFAC-AE79C2313E66}" dt="2023-05-11T23:39:13.657" v="15101" actId="2696"/>
        <pc:sldMkLst>
          <pc:docMk/>
          <pc:sldMk cId="2056752310" sldId="256"/>
        </pc:sldMkLst>
        <pc:spChg chg="add mod">
          <ac:chgData name="McLean, Linda" userId="baf0eb7c-80e1-48ba-949f-1d2040f49a94" providerId="ADAL" clId="{1976D95A-1EFB-4571-AFAC-AE79C2313E66}" dt="2023-05-11T12:44:10.935" v="3429" actId="115"/>
          <ac:spMkLst>
            <pc:docMk/>
            <pc:sldMk cId="2056752310" sldId="256"/>
            <ac:spMk id="4" creationId="{362A5159-9C20-8C51-566B-71F5BE22F673}"/>
          </ac:spMkLst>
        </pc:spChg>
        <pc:spChg chg="add mod">
          <ac:chgData name="McLean, Linda" userId="baf0eb7c-80e1-48ba-949f-1d2040f49a94" providerId="ADAL" clId="{1976D95A-1EFB-4571-AFAC-AE79C2313E66}" dt="2023-05-11T12:44:10.935" v="3429" actId="115"/>
          <ac:spMkLst>
            <pc:docMk/>
            <pc:sldMk cId="2056752310" sldId="256"/>
            <ac:spMk id="5" creationId="{D92B1CC4-2696-5321-16FF-54A7F5273B0E}"/>
          </ac:spMkLst>
        </pc:spChg>
      </pc:sldChg>
      <pc:sldChg chg="modSp mod">
        <pc:chgData name="McLean, Linda" userId="baf0eb7c-80e1-48ba-949f-1d2040f49a94" providerId="ADAL" clId="{1976D95A-1EFB-4571-AFAC-AE79C2313E66}" dt="2023-05-11T23:39:31.168" v="15103" actId="20577"/>
        <pc:sldMkLst>
          <pc:docMk/>
          <pc:sldMk cId="3211284466" sldId="257"/>
        </pc:sldMkLst>
        <pc:spChg chg="mod">
          <ac:chgData name="McLean, Linda" userId="baf0eb7c-80e1-48ba-949f-1d2040f49a94" providerId="ADAL" clId="{1976D95A-1EFB-4571-AFAC-AE79C2313E66}" dt="2023-05-11T23:39:31.168" v="15103" actId="20577"/>
          <ac:spMkLst>
            <pc:docMk/>
            <pc:sldMk cId="3211284466" sldId="257"/>
            <ac:spMk id="2" creationId="{7E8EB730-B0DA-4A8F-A335-22B9758D3046}"/>
          </ac:spMkLst>
        </pc:spChg>
      </pc:sldChg>
      <pc:sldChg chg="addSp delSp modSp mod ord modNotesTx">
        <pc:chgData name="McLean, Linda" userId="baf0eb7c-80e1-48ba-949f-1d2040f49a94" providerId="ADAL" clId="{1976D95A-1EFB-4571-AFAC-AE79C2313E66}" dt="2023-05-17T16:04:18.801" v="20174" actId="20577"/>
        <pc:sldMkLst>
          <pc:docMk/>
          <pc:sldMk cId="3074134055" sldId="276"/>
        </pc:sldMkLst>
        <pc:spChg chg="mod">
          <ac:chgData name="McLean, Linda" userId="baf0eb7c-80e1-48ba-949f-1d2040f49a94" providerId="ADAL" clId="{1976D95A-1EFB-4571-AFAC-AE79C2313E66}" dt="2023-05-15T23:35:47.309" v="18325" actId="948"/>
          <ac:spMkLst>
            <pc:docMk/>
            <pc:sldMk cId="3074134055" sldId="276"/>
            <ac:spMk id="2" creationId="{D8C7C84E-A439-4B2A-94CE-26B4E69CC91C}"/>
          </ac:spMkLst>
        </pc:spChg>
        <pc:spChg chg="mod">
          <ac:chgData name="McLean, Linda" userId="baf0eb7c-80e1-48ba-949f-1d2040f49a94" providerId="ADAL" clId="{1976D95A-1EFB-4571-AFAC-AE79C2313E66}" dt="2023-05-03T00:30:21.108" v="2956" actId="2711"/>
          <ac:spMkLst>
            <pc:docMk/>
            <pc:sldMk cId="3074134055" sldId="276"/>
            <ac:spMk id="3" creationId="{2B351BEF-2A59-4268-968D-5C8F03B9F3D2}"/>
          </ac:spMkLst>
        </pc:spChg>
        <pc:picChg chg="add del mod">
          <ac:chgData name="McLean, Linda" userId="baf0eb7c-80e1-48ba-949f-1d2040f49a94" providerId="ADAL" clId="{1976D95A-1EFB-4571-AFAC-AE79C2313E66}" dt="2023-05-15T23:36:39.191" v="18332" actId="21"/>
          <ac:picMkLst>
            <pc:docMk/>
            <pc:sldMk cId="3074134055" sldId="276"/>
            <ac:picMk id="4" creationId="{F13892EB-3F0A-40A3-F991-CBABBACA6CBD}"/>
          </ac:picMkLst>
        </pc:picChg>
        <pc:picChg chg="add del">
          <ac:chgData name="McLean, Linda" userId="baf0eb7c-80e1-48ba-949f-1d2040f49a94" providerId="ADAL" clId="{1976D95A-1EFB-4571-AFAC-AE79C2313E66}" dt="2023-05-15T23:37:26.487" v="18334" actId="21"/>
          <ac:picMkLst>
            <pc:docMk/>
            <pc:sldMk cId="3074134055" sldId="276"/>
            <ac:picMk id="9" creationId="{9430E4B9-FB41-EF5C-5A38-D8E0D01839B9}"/>
          </ac:picMkLst>
        </pc:picChg>
        <pc:picChg chg="add mod">
          <ac:chgData name="McLean, Linda" userId="baf0eb7c-80e1-48ba-949f-1d2040f49a94" providerId="ADAL" clId="{1976D95A-1EFB-4571-AFAC-AE79C2313E66}" dt="2023-05-16T00:52:15.752" v="18338" actId="1076"/>
          <ac:picMkLst>
            <pc:docMk/>
            <pc:sldMk cId="3074134055" sldId="276"/>
            <ac:picMk id="11" creationId="{F47CE820-55EC-BB70-6947-EC98F0FCC0FF}"/>
          </ac:picMkLst>
        </pc:picChg>
      </pc:sldChg>
      <pc:sldChg chg="addSp modSp mod modNotesTx">
        <pc:chgData name="McLean, Linda" userId="baf0eb7c-80e1-48ba-949f-1d2040f49a94" providerId="ADAL" clId="{1976D95A-1EFB-4571-AFAC-AE79C2313E66}" dt="2023-05-17T16:05:39.376" v="20268" actId="115"/>
        <pc:sldMkLst>
          <pc:docMk/>
          <pc:sldMk cId="785868391" sldId="277"/>
        </pc:sldMkLst>
        <pc:spChg chg="mod">
          <ac:chgData name="McLean, Linda" userId="baf0eb7c-80e1-48ba-949f-1d2040f49a94" providerId="ADAL" clId="{1976D95A-1EFB-4571-AFAC-AE79C2313E66}" dt="2023-05-17T16:05:39.376" v="20268" actId="115"/>
          <ac:spMkLst>
            <pc:docMk/>
            <pc:sldMk cId="785868391" sldId="277"/>
            <ac:spMk id="2" creationId="{D8C7C84E-A439-4B2A-94CE-26B4E69CC91C}"/>
          </ac:spMkLst>
        </pc:spChg>
        <pc:spChg chg="mod">
          <ac:chgData name="McLean, Linda" userId="baf0eb7c-80e1-48ba-949f-1d2040f49a94" providerId="ADAL" clId="{1976D95A-1EFB-4571-AFAC-AE79C2313E66}" dt="2023-05-11T23:59:26.099" v="15548" actId="20577"/>
          <ac:spMkLst>
            <pc:docMk/>
            <pc:sldMk cId="785868391" sldId="277"/>
            <ac:spMk id="3" creationId="{2B351BEF-2A59-4268-968D-5C8F03B9F3D2}"/>
          </ac:spMkLst>
        </pc:spChg>
        <pc:picChg chg="add mod">
          <ac:chgData name="McLean, Linda" userId="baf0eb7c-80e1-48ba-949f-1d2040f49a94" providerId="ADAL" clId="{1976D95A-1EFB-4571-AFAC-AE79C2313E66}" dt="2023-05-16T00:54:14.992" v="18347" actId="1076"/>
          <ac:picMkLst>
            <pc:docMk/>
            <pc:sldMk cId="785868391" sldId="277"/>
            <ac:picMk id="9" creationId="{3E1E3C3C-9EC9-E875-E1C2-140FA866E284}"/>
          </ac:picMkLst>
        </pc:picChg>
        <pc:picChg chg="add mod">
          <ac:chgData name="McLean, Linda" userId="baf0eb7c-80e1-48ba-949f-1d2040f49a94" providerId="ADAL" clId="{1976D95A-1EFB-4571-AFAC-AE79C2313E66}" dt="2023-05-16T00:53:58.796" v="18344" actId="1076"/>
          <ac:picMkLst>
            <pc:docMk/>
            <pc:sldMk cId="785868391" sldId="277"/>
            <ac:picMk id="11" creationId="{8A1445C4-EDEC-8BBA-3F77-C9DAE9479C73}"/>
          </ac:picMkLst>
        </pc:picChg>
      </pc:sldChg>
      <pc:sldChg chg="addSp modSp mod modNotesTx">
        <pc:chgData name="McLean, Linda" userId="baf0eb7c-80e1-48ba-949f-1d2040f49a94" providerId="ADAL" clId="{1976D95A-1EFB-4571-AFAC-AE79C2313E66}" dt="2023-05-17T16:24:13.384" v="21183" actId="1076"/>
        <pc:sldMkLst>
          <pc:docMk/>
          <pc:sldMk cId="3714619009" sldId="278"/>
        </pc:sldMkLst>
        <pc:spChg chg="mod">
          <ac:chgData name="McLean, Linda" userId="baf0eb7c-80e1-48ba-949f-1d2040f49a94" providerId="ADAL" clId="{1976D95A-1EFB-4571-AFAC-AE79C2313E66}" dt="2023-05-17T16:19:57.049" v="21011" actId="14100"/>
          <ac:spMkLst>
            <pc:docMk/>
            <pc:sldMk cId="3714619009" sldId="278"/>
            <ac:spMk id="2" creationId="{D8C7C84E-A439-4B2A-94CE-26B4E69CC91C}"/>
          </ac:spMkLst>
        </pc:spChg>
        <pc:spChg chg="mod">
          <ac:chgData name="McLean, Linda" userId="baf0eb7c-80e1-48ba-949f-1d2040f49a94" providerId="ADAL" clId="{1976D95A-1EFB-4571-AFAC-AE79C2313E66}" dt="2023-05-17T16:24:13.384" v="21183" actId="1076"/>
          <ac:spMkLst>
            <pc:docMk/>
            <pc:sldMk cId="3714619009" sldId="278"/>
            <ac:spMk id="3" creationId="{2B351BEF-2A59-4268-968D-5C8F03B9F3D2}"/>
          </ac:spMkLst>
        </pc:spChg>
        <pc:spChg chg="add mod">
          <ac:chgData name="McLean, Linda" userId="baf0eb7c-80e1-48ba-949f-1d2040f49a94" providerId="ADAL" clId="{1976D95A-1EFB-4571-AFAC-AE79C2313E66}" dt="2023-05-17T16:20:20.705" v="21014" actId="1076"/>
          <ac:spMkLst>
            <pc:docMk/>
            <pc:sldMk cId="3714619009" sldId="278"/>
            <ac:spMk id="4" creationId="{CADA56C0-99B0-6BAD-4283-8292088E7F5B}"/>
          </ac:spMkLst>
        </pc:spChg>
        <pc:picChg chg="add mod">
          <ac:chgData name="McLean, Linda" userId="baf0eb7c-80e1-48ba-949f-1d2040f49a94" providerId="ADAL" clId="{1976D95A-1EFB-4571-AFAC-AE79C2313E66}" dt="2023-05-17T16:17:27.793" v="20945" actId="14100"/>
          <ac:picMkLst>
            <pc:docMk/>
            <pc:sldMk cId="3714619009" sldId="278"/>
            <ac:picMk id="9" creationId="{1EF1D1D6-6DF0-194C-2420-DF0323305144}"/>
          </ac:picMkLst>
        </pc:picChg>
      </pc:sldChg>
      <pc:sldChg chg="addSp modSp mod ord">
        <pc:chgData name="McLean, Linda" userId="baf0eb7c-80e1-48ba-949f-1d2040f49a94" providerId="ADAL" clId="{1976D95A-1EFB-4571-AFAC-AE79C2313E66}" dt="2023-05-17T16:17:49.139" v="20949" actId="14100"/>
        <pc:sldMkLst>
          <pc:docMk/>
          <pc:sldMk cId="1658311358" sldId="279"/>
        </pc:sldMkLst>
        <pc:spChg chg="mod">
          <ac:chgData name="McLean, Linda" userId="baf0eb7c-80e1-48ba-949f-1d2040f49a94" providerId="ADAL" clId="{1976D95A-1EFB-4571-AFAC-AE79C2313E66}" dt="2023-05-17T16:11:45.672" v="20519" actId="20577"/>
          <ac:spMkLst>
            <pc:docMk/>
            <pc:sldMk cId="1658311358" sldId="279"/>
            <ac:spMk id="2" creationId="{D8C7C84E-A439-4B2A-94CE-26B4E69CC91C}"/>
          </ac:spMkLst>
        </pc:spChg>
        <pc:spChg chg="mod">
          <ac:chgData name="McLean, Linda" userId="baf0eb7c-80e1-48ba-949f-1d2040f49a94" providerId="ADAL" clId="{1976D95A-1EFB-4571-AFAC-AE79C2313E66}" dt="2023-05-17T16:10:47" v="20514" actId="20577"/>
          <ac:spMkLst>
            <pc:docMk/>
            <pc:sldMk cId="1658311358" sldId="279"/>
            <ac:spMk id="3" creationId="{2B351BEF-2A59-4268-968D-5C8F03B9F3D2}"/>
          </ac:spMkLst>
        </pc:spChg>
        <pc:picChg chg="add mod">
          <ac:chgData name="McLean, Linda" userId="baf0eb7c-80e1-48ba-949f-1d2040f49a94" providerId="ADAL" clId="{1976D95A-1EFB-4571-AFAC-AE79C2313E66}" dt="2023-05-17T16:17:49.139" v="20949" actId="14100"/>
          <ac:picMkLst>
            <pc:docMk/>
            <pc:sldMk cId="1658311358" sldId="279"/>
            <ac:picMk id="4" creationId="{FD73D3A1-55AB-FCEF-DE93-62C9C5BC55B1}"/>
          </ac:picMkLst>
        </pc:picChg>
      </pc:sldChg>
      <pc:sldChg chg="addSp delSp modSp mod">
        <pc:chgData name="McLean, Linda" userId="baf0eb7c-80e1-48ba-949f-1d2040f49a94" providerId="ADAL" clId="{1976D95A-1EFB-4571-AFAC-AE79C2313E66}" dt="2023-05-16T02:06:42.770" v="18526" actId="1076"/>
        <pc:sldMkLst>
          <pc:docMk/>
          <pc:sldMk cId="3078924398" sldId="280"/>
        </pc:sldMkLst>
        <pc:spChg chg="mod">
          <ac:chgData name="McLean, Linda" userId="baf0eb7c-80e1-48ba-949f-1d2040f49a94" providerId="ADAL" clId="{1976D95A-1EFB-4571-AFAC-AE79C2313E66}" dt="2023-05-16T01:52:08.227" v="18469" actId="14100"/>
          <ac:spMkLst>
            <pc:docMk/>
            <pc:sldMk cId="3078924398" sldId="280"/>
            <ac:spMk id="2" creationId="{D8C7C84E-A439-4B2A-94CE-26B4E69CC91C}"/>
          </ac:spMkLst>
        </pc:spChg>
        <pc:spChg chg="mod">
          <ac:chgData name="McLean, Linda" userId="baf0eb7c-80e1-48ba-949f-1d2040f49a94" providerId="ADAL" clId="{1976D95A-1EFB-4571-AFAC-AE79C2313E66}" dt="2023-05-03T00:29:23.506" v="2953" actId="2711"/>
          <ac:spMkLst>
            <pc:docMk/>
            <pc:sldMk cId="3078924398" sldId="280"/>
            <ac:spMk id="3" creationId="{2B351BEF-2A59-4268-968D-5C8F03B9F3D2}"/>
          </ac:spMkLst>
        </pc:spChg>
        <pc:spChg chg="add mod">
          <ac:chgData name="McLean, Linda" userId="baf0eb7c-80e1-48ba-949f-1d2040f49a94" providerId="ADAL" clId="{1976D95A-1EFB-4571-AFAC-AE79C2313E66}" dt="2023-05-16T01:57:26.737" v="18490" actId="1076"/>
          <ac:spMkLst>
            <pc:docMk/>
            <pc:sldMk cId="3078924398" sldId="280"/>
            <ac:spMk id="12" creationId="{F942CE1B-CB56-46CD-933E-26C72167C217}"/>
          </ac:spMkLst>
        </pc:spChg>
        <pc:spChg chg="add mod">
          <ac:chgData name="McLean, Linda" userId="baf0eb7c-80e1-48ba-949f-1d2040f49a94" providerId="ADAL" clId="{1976D95A-1EFB-4571-AFAC-AE79C2313E66}" dt="2023-05-16T02:06:42.770" v="18526" actId="1076"/>
          <ac:spMkLst>
            <pc:docMk/>
            <pc:sldMk cId="3078924398" sldId="280"/>
            <ac:spMk id="21" creationId="{BC0147C8-614D-08AF-DF11-73A26BB4C91E}"/>
          </ac:spMkLst>
        </pc:spChg>
        <pc:spChg chg="add mod">
          <ac:chgData name="McLean, Linda" userId="baf0eb7c-80e1-48ba-949f-1d2040f49a94" providerId="ADAL" clId="{1976D95A-1EFB-4571-AFAC-AE79C2313E66}" dt="2023-05-16T02:06:04.546" v="18521" actId="1076"/>
          <ac:spMkLst>
            <pc:docMk/>
            <pc:sldMk cId="3078924398" sldId="280"/>
            <ac:spMk id="23" creationId="{39F66187-54C0-4783-DD31-0C5C38884442}"/>
          </ac:spMkLst>
        </pc:spChg>
        <pc:spChg chg="add del">
          <ac:chgData name="McLean, Linda" userId="baf0eb7c-80e1-48ba-949f-1d2040f49a94" providerId="ADAL" clId="{1976D95A-1EFB-4571-AFAC-AE79C2313E66}" dt="2023-05-16T02:06:19.481" v="18523" actId="22"/>
          <ac:spMkLst>
            <pc:docMk/>
            <pc:sldMk cId="3078924398" sldId="280"/>
            <ac:spMk id="25" creationId="{B78EA6F9-D032-0B70-9A1C-3B7B86E9CC6E}"/>
          </ac:spMkLst>
        </pc:spChg>
        <pc:spChg chg="add mod">
          <ac:chgData name="McLean, Linda" userId="baf0eb7c-80e1-48ba-949f-1d2040f49a94" providerId="ADAL" clId="{1976D95A-1EFB-4571-AFAC-AE79C2313E66}" dt="2023-05-16T02:06:32.851" v="18525" actId="1076"/>
          <ac:spMkLst>
            <pc:docMk/>
            <pc:sldMk cId="3078924398" sldId="280"/>
            <ac:spMk id="27" creationId="{EF0EA618-138C-970B-7DBE-3F78DF9CD2AC}"/>
          </ac:spMkLst>
        </pc:spChg>
        <pc:picChg chg="add del mod">
          <ac:chgData name="McLean, Linda" userId="baf0eb7c-80e1-48ba-949f-1d2040f49a94" providerId="ADAL" clId="{1976D95A-1EFB-4571-AFAC-AE79C2313E66}" dt="2023-05-16T01:54:06.272" v="18476" actId="931"/>
          <ac:picMkLst>
            <pc:docMk/>
            <pc:sldMk cId="3078924398" sldId="280"/>
            <ac:picMk id="9" creationId="{2F858D78-8FA6-F0A6-E31F-6639ECAC6B30}"/>
          </ac:picMkLst>
        </pc:picChg>
        <pc:picChg chg="add mod">
          <ac:chgData name="McLean, Linda" userId="baf0eb7c-80e1-48ba-949f-1d2040f49a94" providerId="ADAL" clId="{1976D95A-1EFB-4571-AFAC-AE79C2313E66}" dt="2023-05-16T01:57:15.478" v="18489" actId="1076"/>
          <ac:picMkLst>
            <pc:docMk/>
            <pc:sldMk cId="3078924398" sldId="280"/>
            <ac:picMk id="11" creationId="{446E3981-324E-35B9-5119-70DCFCD6712B}"/>
          </ac:picMkLst>
        </pc:picChg>
        <pc:picChg chg="add mod">
          <ac:chgData name="McLean, Linda" userId="baf0eb7c-80e1-48ba-949f-1d2040f49a94" providerId="ADAL" clId="{1976D95A-1EFB-4571-AFAC-AE79C2313E66}" dt="2023-05-16T02:03:02.510" v="18504" actId="1076"/>
          <ac:picMkLst>
            <pc:docMk/>
            <pc:sldMk cId="3078924398" sldId="280"/>
            <ac:picMk id="14" creationId="{CB4C01EF-3ABD-3BE7-E8EA-1DCEBB3F7C38}"/>
          </ac:picMkLst>
        </pc:picChg>
        <pc:picChg chg="add del mod">
          <ac:chgData name="McLean, Linda" userId="baf0eb7c-80e1-48ba-949f-1d2040f49a94" providerId="ADAL" clId="{1976D95A-1EFB-4571-AFAC-AE79C2313E66}" dt="2023-05-16T01:59:49.110" v="18493" actId="931"/>
          <ac:picMkLst>
            <pc:docMk/>
            <pc:sldMk cId="3078924398" sldId="280"/>
            <ac:picMk id="16" creationId="{819D52D0-B21A-E95E-4592-94A358C6F4B9}"/>
          </ac:picMkLst>
        </pc:picChg>
        <pc:picChg chg="add mod">
          <ac:chgData name="McLean, Linda" userId="baf0eb7c-80e1-48ba-949f-1d2040f49a94" providerId="ADAL" clId="{1976D95A-1EFB-4571-AFAC-AE79C2313E66}" dt="2023-05-16T02:02:58.055" v="18503" actId="1076"/>
          <ac:picMkLst>
            <pc:docMk/>
            <pc:sldMk cId="3078924398" sldId="280"/>
            <ac:picMk id="18" creationId="{F48BED63-7B18-66C6-A832-EFF856B84CEC}"/>
          </ac:picMkLst>
        </pc:picChg>
        <pc:inkChg chg="add del">
          <ac:chgData name="McLean, Linda" userId="baf0eb7c-80e1-48ba-949f-1d2040f49a94" providerId="ADAL" clId="{1976D95A-1EFB-4571-AFAC-AE79C2313E66}" dt="2023-05-16T02:03:41.389" v="18506" actId="9405"/>
          <ac:inkMkLst>
            <pc:docMk/>
            <pc:sldMk cId="3078924398" sldId="280"/>
            <ac:inkMk id="19" creationId="{A2E6E542-7E65-7D6B-40B0-A33ABE1B880A}"/>
          </ac:inkMkLst>
        </pc:inkChg>
        <pc:inkChg chg="add del">
          <ac:chgData name="McLean, Linda" userId="baf0eb7c-80e1-48ba-949f-1d2040f49a94" providerId="ADAL" clId="{1976D95A-1EFB-4571-AFAC-AE79C2313E66}" dt="2023-05-16T02:03:51.753" v="18508" actId="9405"/>
          <ac:inkMkLst>
            <pc:docMk/>
            <pc:sldMk cId="3078924398" sldId="280"/>
            <ac:inkMk id="20" creationId="{866BD3F7-55E9-90BE-8D12-04FA6600567C}"/>
          </ac:inkMkLst>
        </pc:inkChg>
      </pc:sldChg>
      <pc:sldChg chg="modSp mod">
        <pc:chgData name="McLean, Linda" userId="baf0eb7c-80e1-48ba-949f-1d2040f49a94" providerId="ADAL" clId="{1976D95A-1EFB-4571-AFAC-AE79C2313E66}" dt="2023-05-17T16:26:37.133" v="21331" actId="14100"/>
        <pc:sldMkLst>
          <pc:docMk/>
          <pc:sldMk cId="1582459405" sldId="281"/>
        </pc:sldMkLst>
        <pc:spChg chg="mod">
          <ac:chgData name="McLean, Linda" userId="baf0eb7c-80e1-48ba-949f-1d2040f49a94" providerId="ADAL" clId="{1976D95A-1EFB-4571-AFAC-AE79C2313E66}" dt="2023-05-17T16:26:37.133" v="21331" actId="14100"/>
          <ac:spMkLst>
            <pc:docMk/>
            <pc:sldMk cId="1582459405" sldId="281"/>
            <ac:spMk id="2" creationId="{D8C7C84E-A439-4B2A-94CE-26B4E69CC91C}"/>
          </ac:spMkLst>
        </pc:spChg>
        <pc:spChg chg="mod">
          <ac:chgData name="McLean, Linda" userId="baf0eb7c-80e1-48ba-949f-1d2040f49a94" providerId="ADAL" clId="{1976D95A-1EFB-4571-AFAC-AE79C2313E66}" dt="2023-05-03T00:33:08.748" v="2966" actId="20577"/>
          <ac:spMkLst>
            <pc:docMk/>
            <pc:sldMk cId="1582459405" sldId="281"/>
            <ac:spMk id="3" creationId="{2B351BEF-2A59-4268-968D-5C8F03B9F3D2}"/>
          </ac:spMkLst>
        </pc:spChg>
      </pc:sldChg>
      <pc:sldChg chg="addSp modSp mod modNotesTx">
        <pc:chgData name="McLean, Linda" userId="baf0eb7c-80e1-48ba-949f-1d2040f49a94" providerId="ADAL" clId="{1976D95A-1EFB-4571-AFAC-AE79C2313E66}" dt="2023-05-17T16:32:28.454" v="21667" actId="20577"/>
        <pc:sldMkLst>
          <pc:docMk/>
          <pc:sldMk cId="2313383504" sldId="282"/>
        </pc:sldMkLst>
        <pc:spChg chg="mod">
          <ac:chgData name="McLean, Linda" userId="baf0eb7c-80e1-48ba-949f-1d2040f49a94" providerId="ADAL" clId="{1976D95A-1EFB-4571-AFAC-AE79C2313E66}" dt="2023-05-17T16:32:28.454" v="21667" actId="20577"/>
          <ac:spMkLst>
            <pc:docMk/>
            <pc:sldMk cId="2313383504" sldId="282"/>
            <ac:spMk id="2" creationId="{D8C7C84E-A439-4B2A-94CE-26B4E69CC91C}"/>
          </ac:spMkLst>
        </pc:spChg>
        <pc:spChg chg="mod">
          <ac:chgData name="McLean, Linda" userId="baf0eb7c-80e1-48ba-949f-1d2040f49a94" providerId="ADAL" clId="{1976D95A-1EFB-4571-AFAC-AE79C2313E66}" dt="2023-05-03T00:32:45.216" v="2964" actId="2711"/>
          <ac:spMkLst>
            <pc:docMk/>
            <pc:sldMk cId="2313383504" sldId="282"/>
            <ac:spMk id="3" creationId="{2B351BEF-2A59-4268-968D-5C8F03B9F3D2}"/>
          </ac:spMkLst>
        </pc:spChg>
        <pc:picChg chg="add mod">
          <ac:chgData name="McLean, Linda" userId="baf0eb7c-80e1-48ba-949f-1d2040f49a94" providerId="ADAL" clId="{1976D95A-1EFB-4571-AFAC-AE79C2313E66}" dt="2023-05-16T02:42:27.606" v="18898" actId="1076"/>
          <ac:picMkLst>
            <pc:docMk/>
            <pc:sldMk cId="2313383504" sldId="282"/>
            <ac:picMk id="4" creationId="{BA1E651B-436A-291D-6B0E-AD36E4D200F6}"/>
          </ac:picMkLst>
        </pc:picChg>
      </pc:sldChg>
      <pc:sldChg chg="modSp del mod ord">
        <pc:chgData name="McLean, Linda" userId="baf0eb7c-80e1-48ba-949f-1d2040f49a94" providerId="ADAL" clId="{1976D95A-1EFB-4571-AFAC-AE79C2313E66}" dt="2023-05-11T12:46:22.089" v="3430" actId="2696"/>
        <pc:sldMkLst>
          <pc:docMk/>
          <pc:sldMk cId="828668205" sldId="283"/>
        </pc:sldMkLst>
        <pc:spChg chg="mod">
          <ac:chgData name="McLean, Linda" userId="baf0eb7c-80e1-48ba-949f-1d2040f49a94" providerId="ADAL" clId="{1976D95A-1EFB-4571-AFAC-AE79C2313E66}" dt="2023-05-02T19:24:48.021" v="782" actId="20577"/>
          <ac:spMkLst>
            <pc:docMk/>
            <pc:sldMk cId="828668205" sldId="283"/>
            <ac:spMk id="3" creationId="{2B351BEF-2A59-4268-968D-5C8F03B9F3D2}"/>
          </ac:spMkLst>
        </pc:spChg>
      </pc:sldChg>
      <pc:sldChg chg="addSp modSp mod modNotesTx">
        <pc:chgData name="McLean, Linda" userId="baf0eb7c-80e1-48ba-949f-1d2040f49a94" providerId="ADAL" clId="{1976D95A-1EFB-4571-AFAC-AE79C2313E66}" dt="2023-05-17T16:33:53.455" v="21857" actId="20577"/>
        <pc:sldMkLst>
          <pc:docMk/>
          <pc:sldMk cId="177351031" sldId="284"/>
        </pc:sldMkLst>
        <pc:spChg chg="mod">
          <ac:chgData name="McLean, Linda" userId="baf0eb7c-80e1-48ba-949f-1d2040f49a94" providerId="ADAL" clId="{1976D95A-1EFB-4571-AFAC-AE79C2313E66}" dt="2023-05-15T21:17:08.138" v="17065" actId="20577"/>
          <ac:spMkLst>
            <pc:docMk/>
            <pc:sldMk cId="177351031" sldId="284"/>
            <ac:spMk id="2" creationId="{D8C7C84E-A439-4B2A-94CE-26B4E69CC91C}"/>
          </ac:spMkLst>
        </pc:spChg>
        <pc:spChg chg="mod">
          <ac:chgData name="McLean, Linda" userId="baf0eb7c-80e1-48ba-949f-1d2040f49a94" providerId="ADAL" clId="{1976D95A-1EFB-4571-AFAC-AE79C2313E66}" dt="2023-05-03T00:32:21.180" v="2963" actId="2711"/>
          <ac:spMkLst>
            <pc:docMk/>
            <pc:sldMk cId="177351031" sldId="284"/>
            <ac:spMk id="3" creationId="{2B351BEF-2A59-4268-968D-5C8F03B9F3D2}"/>
          </ac:spMkLst>
        </pc:spChg>
        <pc:picChg chg="add mod">
          <ac:chgData name="McLean, Linda" userId="baf0eb7c-80e1-48ba-949f-1d2040f49a94" providerId="ADAL" clId="{1976D95A-1EFB-4571-AFAC-AE79C2313E66}" dt="2023-05-15T21:17:42.322" v="17088" actId="14100"/>
          <ac:picMkLst>
            <pc:docMk/>
            <pc:sldMk cId="177351031" sldId="284"/>
            <ac:picMk id="9" creationId="{967D3A57-8567-8D49-086F-3F2C0A3CA8B9}"/>
          </ac:picMkLst>
        </pc:picChg>
      </pc:sldChg>
      <pc:sldChg chg="addSp delSp modSp mod">
        <pc:chgData name="McLean, Linda" userId="baf0eb7c-80e1-48ba-949f-1d2040f49a94" providerId="ADAL" clId="{1976D95A-1EFB-4571-AFAC-AE79C2313E66}" dt="2023-05-15T21:27:55.289" v="17123" actId="255"/>
        <pc:sldMkLst>
          <pc:docMk/>
          <pc:sldMk cId="3543133865" sldId="285"/>
        </pc:sldMkLst>
        <pc:spChg chg="mod">
          <ac:chgData name="McLean, Linda" userId="baf0eb7c-80e1-48ba-949f-1d2040f49a94" providerId="ADAL" clId="{1976D95A-1EFB-4571-AFAC-AE79C2313E66}" dt="2023-05-15T21:27:55.289" v="17123" actId="255"/>
          <ac:spMkLst>
            <pc:docMk/>
            <pc:sldMk cId="3543133865" sldId="285"/>
            <ac:spMk id="2" creationId="{D8C7C84E-A439-4B2A-94CE-26B4E69CC91C}"/>
          </ac:spMkLst>
        </pc:spChg>
        <pc:spChg chg="mod">
          <ac:chgData name="McLean, Linda" userId="baf0eb7c-80e1-48ba-949f-1d2040f49a94" providerId="ADAL" clId="{1976D95A-1EFB-4571-AFAC-AE79C2313E66}" dt="2023-05-03T00:32:09.329" v="2962" actId="2711"/>
          <ac:spMkLst>
            <pc:docMk/>
            <pc:sldMk cId="3543133865" sldId="285"/>
            <ac:spMk id="3" creationId="{2B351BEF-2A59-4268-968D-5C8F03B9F3D2}"/>
          </ac:spMkLst>
        </pc:spChg>
        <pc:picChg chg="add del mod">
          <ac:chgData name="McLean, Linda" userId="baf0eb7c-80e1-48ba-949f-1d2040f49a94" providerId="ADAL" clId="{1976D95A-1EFB-4571-AFAC-AE79C2313E66}" dt="2023-05-15T21:24:34.231" v="17096" actId="21"/>
          <ac:picMkLst>
            <pc:docMk/>
            <pc:sldMk cId="3543133865" sldId="285"/>
            <ac:picMk id="4" creationId="{18597B62-42F5-A9F4-1CF6-63982842AE4B}"/>
          </ac:picMkLst>
        </pc:picChg>
        <pc:picChg chg="add del mod">
          <ac:chgData name="McLean, Linda" userId="baf0eb7c-80e1-48ba-949f-1d2040f49a94" providerId="ADAL" clId="{1976D95A-1EFB-4571-AFAC-AE79C2313E66}" dt="2023-05-15T21:26:50.678" v="17109" actId="21"/>
          <ac:picMkLst>
            <pc:docMk/>
            <pc:sldMk cId="3543133865" sldId="285"/>
            <ac:picMk id="9" creationId="{6C0A4323-722C-3A11-3E88-9235715A9400}"/>
          </ac:picMkLst>
        </pc:picChg>
      </pc:sldChg>
      <pc:sldChg chg="addSp modSp mod modNotesTx">
        <pc:chgData name="McLean, Linda" userId="baf0eb7c-80e1-48ba-949f-1d2040f49a94" providerId="ADAL" clId="{1976D95A-1EFB-4571-AFAC-AE79C2313E66}" dt="2023-05-17T16:34:58.600" v="21916" actId="20577"/>
        <pc:sldMkLst>
          <pc:docMk/>
          <pc:sldMk cId="1889681145" sldId="286"/>
        </pc:sldMkLst>
        <pc:spChg chg="mod">
          <ac:chgData name="McLean, Linda" userId="baf0eb7c-80e1-48ba-949f-1d2040f49a94" providerId="ADAL" clId="{1976D95A-1EFB-4571-AFAC-AE79C2313E66}" dt="2023-05-17T16:34:58.600" v="21916" actId="20577"/>
          <ac:spMkLst>
            <pc:docMk/>
            <pc:sldMk cId="1889681145" sldId="286"/>
            <ac:spMk id="2" creationId="{D8C7C84E-A439-4B2A-94CE-26B4E69CC91C}"/>
          </ac:spMkLst>
        </pc:spChg>
        <pc:spChg chg="mod">
          <ac:chgData name="McLean, Linda" userId="baf0eb7c-80e1-48ba-949f-1d2040f49a94" providerId="ADAL" clId="{1976D95A-1EFB-4571-AFAC-AE79C2313E66}" dt="2023-05-16T02:42:59.094" v="18899" actId="12"/>
          <ac:spMkLst>
            <pc:docMk/>
            <pc:sldMk cId="1889681145" sldId="286"/>
            <ac:spMk id="3" creationId="{2B351BEF-2A59-4268-968D-5C8F03B9F3D2}"/>
          </ac:spMkLst>
        </pc:spChg>
        <pc:picChg chg="add mod">
          <ac:chgData name="McLean, Linda" userId="baf0eb7c-80e1-48ba-949f-1d2040f49a94" providerId="ADAL" clId="{1976D95A-1EFB-4571-AFAC-AE79C2313E66}" dt="2023-05-15T21:27:34.624" v="17121" actId="1037"/>
          <ac:picMkLst>
            <pc:docMk/>
            <pc:sldMk cId="1889681145" sldId="286"/>
            <ac:picMk id="4" creationId="{3666CCCD-5561-24E4-DE11-493880E8A1AE}"/>
          </ac:picMkLst>
        </pc:picChg>
      </pc:sldChg>
      <pc:sldChg chg="addSp delSp modSp mod ord modNotesTx">
        <pc:chgData name="McLean, Linda" userId="baf0eb7c-80e1-48ba-949f-1d2040f49a94" providerId="ADAL" clId="{1976D95A-1EFB-4571-AFAC-AE79C2313E66}" dt="2023-05-17T16:35:28.560" v="21917" actId="113"/>
        <pc:sldMkLst>
          <pc:docMk/>
          <pc:sldMk cId="3871528882" sldId="287"/>
        </pc:sldMkLst>
        <pc:spChg chg="mod">
          <ac:chgData name="McLean, Linda" userId="baf0eb7c-80e1-48ba-949f-1d2040f49a94" providerId="ADAL" clId="{1976D95A-1EFB-4571-AFAC-AE79C2313E66}" dt="2023-05-17T16:35:28.560" v="21917" actId="113"/>
          <ac:spMkLst>
            <pc:docMk/>
            <pc:sldMk cId="3871528882" sldId="287"/>
            <ac:spMk id="2" creationId="{D8C7C84E-A439-4B2A-94CE-26B4E69CC91C}"/>
          </ac:spMkLst>
        </pc:spChg>
        <pc:spChg chg="mod">
          <ac:chgData name="McLean, Linda" userId="baf0eb7c-80e1-48ba-949f-1d2040f49a94" providerId="ADAL" clId="{1976D95A-1EFB-4571-AFAC-AE79C2313E66}" dt="2023-05-16T02:43:40.964" v="18913" actId="255"/>
          <ac:spMkLst>
            <pc:docMk/>
            <pc:sldMk cId="3871528882" sldId="287"/>
            <ac:spMk id="3" creationId="{2B351BEF-2A59-4268-968D-5C8F03B9F3D2}"/>
          </ac:spMkLst>
        </pc:spChg>
        <pc:graphicFrameChg chg="add del modGraphic">
          <ac:chgData name="McLean, Linda" userId="baf0eb7c-80e1-48ba-949f-1d2040f49a94" providerId="ADAL" clId="{1976D95A-1EFB-4571-AFAC-AE79C2313E66}" dt="2023-05-16T02:43:15.269" v="18903" actId="27309"/>
          <ac:graphicFrameMkLst>
            <pc:docMk/>
            <pc:sldMk cId="3871528882" sldId="287"/>
            <ac:graphicFrameMk id="11" creationId="{89D578FE-1119-E43D-EF97-773E883C4ECD}"/>
          </ac:graphicFrameMkLst>
        </pc:graphicFrameChg>
        <pc:picChg chg="add mod">
          <ac:chgData name="McLean, Linda" userId="baf0eb7c-80e1-48ba-949f-1d2040f49a94" providerId="ADAL" clId="{1976D95A-1EFB-4571-AFAC-AE79C2313E66}" dt="2023-05-16T02:11:14.782" v="18542" actId="1036"/>
          <ac:picMkLst>
            <pc:docMk/>
            <pc:sldMk cId="3871528882" sldId="287"/>
            <ac:picMk id="9" creationId="{ED0EBAC8-E3B9-6A0B-FCE5-41610B528399}"/>
          </ac:picMkLst>
        </pc:picChg>
      </pc:sldChg>
      <pc:sldChg chg="modSp mod">
        <pc:chgData name="McLean, Linda" userId="baf0eb7c-80e1-48ba-949f-1d2040f49a94" providerId="ADAL" clId="{1976D95A-1EFB-4571-AFAC-AE79C2313E66}" dt="2023-05-15T21:04:30.696" v="16821" actId="20577"/>
        <pc:sldMkLst>
          <pc:docMk/>
          <pc:sldMk cId="1637445474" sldId="288"/>
        </pc:sldMkLst>
        <pc:spChg chg="mod">
          <ac:chgData name="McLean, Linda" userId="baf0eb7c-80e1-48ba-949f-1d2040f49a94" providerId="ADAL" clId="{1976D95A-1EFB-4571-AFAC-AE79C2313E66}" dt="2023-05-15T21:04:30.696" v="16821" actId="20577"/>
          <ac:spMkLst>
            <pc:docMk/>
            <pc:sldMk cId="1637445474" sldId="288"/>
            <ac:spMk id="3" creationId="{2BE68964-B8D8-4EBC-B9D3-CCA6FA2AC332}"/>
          </ac:spMkLst>
        </pc:spChg>
      </pc:sldChg>
      <pc:sldChg chg="addSp modSp add mod modNotesTx">
        <pc:chgData name="McLean, Linda" userId="baf0eb7c-80e1-48ba-949f-1d2040f49a94" providerId="ADAL" clId="{1976D95A-1EFB-4571-AFAC-AE79C2313E66}" dt="2023-05-17T16:37:14.573" v="22004" actId="20577"/>
        <pc:sldMkLst>
          <pc:docMk/>
          <pc:sldMk cId="2209797023" sldId="289"/>
        </pc:sldMkLst>
        <pc:spChg chg="mod">
          <ac:chgData name="McLean, Linda" userId="baf0eb7c-80e1-48ba-949f-1d2040f49a94" providerId="ADAL" clId="{1976D95A-1EFB-4571-AFAC-AE79C2313E66}" dt="2023-05-16T02:44:55.535" v="18924" actId="20577"/>
          <ac:spMkLst>
            <pc:docMk/>
            <pc:sldMk cId="2209797023" sldId="289"/>
            <ac:spMk id="2" creationId="{D8C7C84E-A439-4B2A-94CE-26B4E69CC91C}"/>
          </ac:spMkLst>
        </pc:spChg>
        <pc:spChg chg="mod">
          <ac:chgData name="McLean, Linda" userId="baf0eb7c-80e1-48ba-949f-1d2040f49a94" providerId="ADAL" clId="{1976D95A-1EFB-4571-AFAC-AE79C2313E66}" dt="2023-05-11T19:30:40.675" v="7749" actId="14100"/>
          <ac:spMkLst>
            <pc:docMk/>
            <pc:sldMk cId="2209797023" sldId="289"/>
            <ac:spMk id="3" creationId="{2B351BEF-2A59-4268-968D-5C8F03B9F3D2}"/>
          </ac:spMkLst>
        </pc:spChg>
        <pc:picChg chg="add mod">
          <ac:chgData name="McLean, Linda" userId="baf0eb7c-80e1-48ba-949f-1d2040f49a94" providerId="ADAL" clId="{1976D95A-1EFB-4571-AFAC-AE79C2313E66}" dt="2023-05-16T02:45:23.811" v="18934" actId="1038"/>
          <ac:picMkLst>
            <pc:docMk/>
            <pc:sldMk cId="2209797023" sldId="289"/>
            <ac:picMk id="9" creationId="{03AB5255-E7C9-BC4D-1721-6C7F3344DB08}"/>
          </ac:picMkLst>
        </pc:picChg>
      </pc:sldChg>
      <pc:sldChg chg="addSp delSp modSp add mod ord modNotesTx">
        <pc:chgData name="McLean, Linda" userId="baf0eb7c-80e1-48ba-949f-1d2040f49a94" providerId="ADAL" clId="{1976D95A-1EFB-4571-AFAC-AE79C2313E66}" dt="2023-05-17T16:03:16.321" v="20108" actId="20577"/>
        <pc:sldMkLst>
          <pc:docMk/>
          <pc:sldMk cId="608734408" sldId="290"/>
        </pc:sldMkLst>
        <pc:spChg chg="mod">
          <ac:chgData name="McLean, Linda" userId="baf0eb7c-80e1-48ba-949f-1d2040f49a94" providerId="ADAL" clId="{1976D95A-1EFB-4571-AFAC-AE79C2313E66}" dt="2023-05-17T16:03:16.321" v="20108" actId="20577"/>
          <ac:spMkLst>
            <pc:docMk/>
            <pc:sldMk cId="608734408" sldId="290"/>
            <ac:spMk id="2" creationId="{D8C7C84E-A439-4B2A-94CE-26B4E69CC91C}"/>
          </ac:spMkLst>
        </pc:spChg>
        <pc:spChg chg="mod">
          <ac:chgData name="McLean, Linda" userId="baf0eb7c-80e1-48ba-949f-1d2040f49a94" providerId="ADAL" clId="{1976D95A-1EFB-4571-AFAC-AE79C2313E66}" dt="2023-05-03T00:30:38" v="2957" actId="2711"/>
          <ac:spMkLst>
            <pc:docMk/>
            <pc:sldMk cId="608734408" sldId="290"/>
            <ac:spMk id="3" creationId="{2B351BEF-2A59-4268-968D-5C8F03B9F3D2}"/>
          </ac:spMkLst>
        </pc:spChg>
        <pc:picChg chg="add del mod">
          <ac:chgData name="McLean, Linda" userId="baf0eb7c-80e1-48ba-949f-1d2040f49a94" providerId="ADAL" clId="{1976D95A-1EFB-4571-AFAC-AE79C2313E66}" dt="2023-05-15T22:14:10.842" v="18232" actId="931"/>
          <ac:picMkLst>
            <pc:docMk/>
            <pc:sldMk cId="608734408" sldId="290"/>
            <ac:picMk id="9" creationId="{61CE1FE9-B783-3A80-B817-D27A4E797B39}"/>
          </ac:picMkLst>
        </pc:picChg>
        <pc:picChg chg="add del mod">
          <ac:chgData name="McLean, Linda" userId="baf0eb7c-80e1-48ba-949f-1d2040f49a94" providerId="ADAL" clId="{1976D95A-1EFB-4571-AFAC-AE79C2313E66}" dt="2023-05-15T23:22:09.187" v="18239" actId="931"/>
          <ac:picMkLst>
            <pc:docMk/>
            <pc:sldMk cId="608734408" sldId="290"/>
            <ac:picMk id="11" creationId="{5B729148-7015-A271-FB90-89305BB4F4E6}"/>
          </ac:picMkLst>
        </pc:picChg>
        <pc:picChg chg="add mod">
          <ac:chgData name="McLean, Linda" userId="baf0eb7c-80e1-48ba-949f-1d2040f49a94" providerId="ADAL" clId="{1976D95A-1EFB-4571-AFAC-AE79C2313E66}" dt="2023-05-15T23:24:31.919" v="18251" actId="14100"/>
          <ac:picMkLst>
            <pc:docMk/>
            <pc:sldMk cId="608734408" sldId="290"/>
            <ac:picMk id="13" creationId="{11595744-B8A6-0501-DF7B-C2F53DE7E3C5}"/>
          </ac:picMkLst>
        </pc:picChg>
      </pc:sldChg>
      <pc:sldChg chg="modSp add mod ord">
        <pc:chgData name="McLean, Linda" userId="baf0eb7c-80e1-48ba-949f-1d2040f49a94" providerId="ADAL" clId="{1976D95A-1EFB-4571-AFAC-AE79C2313E66}" dt="2023-05-17T16:27:05.872" v="21332" actId="115"/>
        <pc:sldMkLst>
          <pc:docMk/>
          <pc:sldMk cId="945102517" sldId="291"/>
        </pc:sldMkLst>
        <pc:spChg chg="mod">
          <ac:chgData name="McLean, Linda" userId="baf0eb7c-80e1-48ba-949f-1d2040f49a94" providerId="ADAL" clId="{1976D95A-1EFB-4571-AFAC-AE79C2313E66}" dt="2023-05-17T16:27:05.872" v="21332" actId="115"/>
          <ac:spMkLst>
            <pc:docMk/>
            <pc:sldMk cId="945102517" sldId="291"/>
            <ac:spMk id="2" creationId="{D8C7C84E-A439-4B2A-94CE-26B4E69CC91C}"/>
          </ac:spMkLst>
        </pc:spChg>
        <pc:spChg chg="mod">
          <ac:chgData name="McLean, Linda" userId="baf0eb7c-80e1-48ba-949f-1d2040f49a94" providerId="ADAL" clId="{1976D95A-1EFB-4571-AFAC-AE79C2313E66}" dt="2023-05-03T00:28:03.805" v="2944" actId="20577"/>
          <ac:spMkLst>
            <pc:docMk/>
            <pc:sldMk cId="945102517" sldId="291"/>
            <ac:spMk id="3" creationId="{2B351BEF-2A59-4268-968D-5C8F03B9F3D2}"/>
          </ac:spMkLst>
        </pc:spChg>
      </pc:sldChg>
      <pc:sldChg chg="addSp delSp modSp add mod modTransition modAnim modNotesTx">
        <pc:chgData name="McLean, Linda" userId="baf0eb7c-80e1-48ba-949f-1d2040f49a94" providerId="ADAL" clId="{1976D95A-1EFB-4571-AFAC-AE79C2313E66}" dt="2023-05-17T16:40:27.853" v="22394" actId="20577"/>
        <pc:sldMkLst>
          <pc:docMk/>
          <pc:sldMk cId="1111513039" sldId="292"/>
        </pc:sldMkLst>
        <pc:spChg chg="mod">
          <ac:chgData name="McLean, Linda" userId="baf0eb7c-80e1-48ba-949f-1d2040f49a94" providerId="ADAL" clId="{1976D95A-1EFB-4571-AFAC-AE79C2313E66}" dt="2023-05-16T02:38:01.797" v="18887" actId="20577"/>
          <ac:spMkLst>
            <pc:docMk/>
            <pc:sldMk cId="1111513039" sldId="292"/>
            <ac:spMk id="2" creationId="{D8C7C84E-A439-4B2A-94CE-26B4E69CC91C}"/>
          </ac:spMkLst>
        </pc:spChg>
        <pc:spChg chg="mod">
          <ac:chgData name="McLean, Linda" userId="baf0eb7c-80e1-48ba-949f-1d2040f49a94" providerId="ADAL" clId="{1976D95A-1EFB-4571-AFAC-AE79C2313E66}" dt="2023-05-16T02:35:47.472" v="18781" actId="20577"/>
          <ac:spMkLst>
            <pc:docMk/>
            <pc:sldMk cId="1111513039" sldId="292"/>
            <ac:spMk id="3" creationId="{2B351BEF-2A59-4268-968D-5C8F03B9F3D2}"/>
          </ac:spMkLst>
        </pc:spChg>
        <pc:spChg chg="add mod">
          <ac:chgData name="McLean, Linda" userId="baf0eb7c-80e1-48ba-949f-1d2040f49a94" providerId="ADAL" clId="{1976D95A-1EFB-4571-AFAC-AE79C2313E66}" dt="2023-05-11T19:54:01.228" v="8079" actId="1076"/>
          <ac:spMkLst>
            <pc:docMk/>
            <pc:sldMk cId="1111513039" sldId="292"/>
            <ac:spMk id="4" creationId="{84A324FC-CC1E-8D51-1B88-F9C5BA6A77B8}"/>
          </ac:spMkLst>
        </pc:spChg>
        <pc:spChg chg="add del mod">
          <ac:chgData name="McLean, Linda" userId="baf0eb7c-80e1-48ba-949f-1d2040f49a94" providerId="ADAL" clId="{1976D95A-1EFB-4571-AFAC-AE79C2313E66}" dt="2023-05-11T19:49:11.672" v="7931" actId="33987"/>
          <ac:spMkLst>
            <pc:docMk/>
            <pc:sldMk cId="1111513039" sldId="292"/>
            <ac:spMk id="9" creationId="{13401C79-15A4-BF32-A112-0972034C1B1E}"/>
          </ac:spMkLst>
        </pc:spChg>
        <pc:spChg chg="add del">
          <ac:chgData name="McLean, Linda" userId="baf0eb7c-80e1-48ba-949f-1d2040f49a94" providerId="ADAL" clId="{1976D95A-1EFB-4571-AFAC-AE79C2313E66}" dt="2023-05-11T19:51:10.912" v="7969" actId="22"/>
          <ac:spMkLst>
            <pc:docMk/>
            <pc:sldMk cId="1111513039" sldId="292"/>
            <ac:spMk id="11" creationId="{286288AD-8C2E-FD42-833A-0854CE87AE4F}"/>
          </ac:spMkLst>
        </pc:spChg>
        <pc:spChg chg="add del mod">
          <ac:chgData name="McLean, Linda" userId="baf0eb7c-80e1-48ba-949f-1d2040f49a94" providerId="ADAL" clId="{1976D95A-1EFB-4571-AFAC-AE79C2313E66}" dt="2023-05-11T19:53:29.275" v="8047" actId="478"/>
          <ac:spMkLst>
            <pc:docMk/>
            <pc:sldMk cId="1111513039" sldId="292"/>
            <ac:spMk id="13" creationId="{3C727194-610A-2FA5-86E7-6C8FD6ADFA7B}"/>
          </ac:spMkLst>
        </pc:spChg>
        <pc:spChg chg="add mod">
          <ac:chgData name="McLean, Linda" userId="baf0eb7c-80e1-48ba-949f-1d2040f49a94" providerId="ADAL" clId="{1976D95A-1EFB-4571-AFAC-AE79C2313E66}" dt="2023-05-11T20:02:55.498" v="8529" actId="1076"/>
          <ac:spMkLst>
            <pc:docMk/>
            <pc:sldMk cId="1111513039" sldId="292"/>
            <ac:spMk id="14" creationId="{0CEDDEDE-E69E-C721-2000-7CFBD2CD516D}"/>
          </ac:spMkLst>
        </pc:spChg>
        <pc:spChg chg="add mod">
          <ac:chgData name="McLean, Linda" userId="baf0eb7c-80e1-48ba-949f-1d2040f49a94" providerId="ADAL" clId="{1976D95A-1EFB-4571-AFAC-AE79C2313E66}" dt="2023-05-11T20:04:13.697" v="8538" actId="1076"/>
          <ac:spMkLst>
            <pc:docMk/>
            <pc:sldMk cId="1111513039" sldId="292"/>
            <ac:spMk id="15" creationId="{996E00BB-852D-DCED-00AF-515595C539DA}"/>
          </ac:spMkLst>
        </pc:spChg>
        <pc:spChg chg="add mod">
          <ac:chgData name="McLean, Linda" userId="baf0eb7c-80e1-48ba-949f-1d2040f49a94" providerId="ADAL" clId="{1976D95A-1EFB-4571-AFAC-AE79C2313E66}" dt="2023-05-11T20:04:20.631" v="8539" actId="1076"/>
          <ac:spMkLst>
            <pc:docMk/>
            <pc:sldMk cId="1111513039" sldId="292"/>
            <ac:spMk id="16" creationId="{EC7ACC07-C620-25BC-0383-1102FC606D94}"/>
          </ac:spMkLst>
        </pc:spChg>
        <pc:spChg chg="add mod">
          <ac:chgData name="McLean, Linda" userId="baf0eb7c-80e1-48ba-949f-1d2040f49a94" providerId="ADAL" clId="{1976D95A-1EFB-4571-AFAC-AE79C2313E66}" dt="2023-05-11T20:05:53.330" v="8564" actId="14100"/>
          <ac:spMkLst>
            <pc:docMk/>
            <pc:sldMk cId="1111513039" sldId="292"/>
            <ac:spMk id="17" creationId="{AB3E29FA-1E2A-D2B7-D1F9-BD774C7E1FAA}"/>
          </ac:spMkLst>
        </pc:spChg>
      </pc:sldChg>
      <pc:sldChg chg="addSp delSp modSp add mod modNotesTx">
        <pc:chgData name="McLean, Linda" userId="baf0eb7c-80e1-48ba-949f-1d2040f49a94" providerId="ADAL" clId="{1976D95A-1EFB-4571-AFAC-AE79C2313E66}" dt="2023-05-17T16:41:36.859" v="22407" actId="1076"/>
        <pc:sldMkLst>
          <pc:docMk/>
          <pc:sldMk cId="2288863260" sldId="293"/>
        </pc:sldMkLst>
        <pc:spChg chg="mod">
          <ac:chgData name="McLean, Linda" userId="baf0eb7c-80e1-48ba-949f-1d2040f49a94" providerId="ADAL" clId="{1976D95A-1EFB-4571-AFAC-AE79C2313E66}" dt="2023-05-11T20:11:48.536" v="9099" actId="20577"/>
          <ac:spMkLst>
            <pc:docMk/>
            <pc:sldMk cId="2288863260" sldId="293"/>
            <ac:spMk id="2" creationId="{D8C7C84E-A439-4B2A-94CE-26B4E69CC91C}"/>
          </ac:spMkLst>
        </pc:spChg>
        <pc:spChg chg="mod">
          <ac:chgData name="McLean, Linda" userId="baf0eb7c-80e1-48ba-949f-1d2040f49a94" providerId="ADAL" clId="{1976D95A-1EFB-4571-AFAC-AE79C2313E66}" dt="2023-05-11T20:00:46.085" v="8415" actId="20577"/>
          <ac:spMkLst>
            <pc:docMk/>
            <pc:sldMk cId="2288863260" sldId="293"/>
            <ac:spMk id="3" creationId="{2B351BEF-2A59-4268-968D-5C8F03B9F3D2}"/>
          </ac:spMkLst>
        </pc:spChg>
        <pc:spChg chg="add mod">
          <ac:chgData name="McLean, Linda" userId="baf0eb7c-80e1-48ba-949f-1d2040f49a94" providerId="ADAL" clId="{1976D95A-1EFB-4571-AFAC-AE79C2313E66}" dt="2023-05-17T16:41:36.859" v="22407" actId="1076"/>
          <ac:spMkLst>
            <pc:docMk/>
            <pc:sldMk cId="2288863260" sldId="293"/>
            <ac:spMk id="4" creationId="{891DF10F-3917-EA70-1826-5738FA5F81B9}"/>
          </ac:spMkLst>
        </pc:spChg>
        <pc:spChg chg="add del mod">
          <ac:chgData name="McLean, Linda" userId="baf0eb7c-80e1-48ba-949f-1d2040f49a94" providerId="ADAL" clId="{1976D95A-1EFB-4571-AFAC-AE79C2313E66}" dt="2023-05-11T20:35:09.877" v="10813" actId="931"/>
          <ac:spMkLst>
            <pc:docMk/>
            <pc:sldMk cId="2288863260" sldId="293"/>
            <ac:spMk id="12" creationId="{13794221-C3F2-7D4A-7463-FAB8350B09CD}"/>
          </ac:spMkLst>
        </pc:spChg>
        <pc:spChg chg="add mod">
          <ac:chgData name="McLean, Linda" userId="baf0eb7c-80e1-48ba-949f-1d2040f49a94" providerId="ADAL" clId="{1976D95A-1EFB-4571-AFAC-AE79C2313E66}" dt="2023-05-11T21:01:09.053" v="10996" actId="1038"/>
          <ac:spMkLst>
            <pc:docMk/>
            <pc:sldMk cId="2288863260" sldId="293"/>
            <ac:spMk id="19" creationId="{F94F96F9-54CF-C7A4-0679-F45DCF70BEAD}"/>
          </ac:spMkLst>
        </pc:spChg>
        <pc:spChg chg="add mod">
          <ac:chgData name="McLean, Linda" userId="baf0eb7c-80e1-48ba-949f-1d2040f49a94" providerId="ADAL" clId="{1976D95A-1EFB-4571-AFAC-AE79C2313E66}" dt="2023-05-11T20:59:42.822" v="10957" actId="1037"/>
          <ac:spMkLst>
            <pc:docMk/>
            <pc:sldMk cId="2288863260" sldId="293"/>
            <ac:spMk id="22" creationId="{75A1F0EA-939D-718B-EE6A-3BDD3C3CAE3C}"/>
          </ac:spMkLst>
        </pc:spChg>
        <pc:spChg chg="add mod">
          <ac:chgData name="McLean, Linda" userId="baf0eb7c-80e1-48ba-949f-1d2040f49a94" providerId="ADAL" clId="{1976D95A-1EFB-4571-AFAC-AE79C2313E66}" dt="2023-05-11T20:45:30.648" v="10875" actId="1076"/>
          <ac:spMkLst>
            <pc:docMk/>
            <pc:sldMk cId="2288863260" sldId="293"/>
            <ac:spMk id="25" creationId="{4D0CAC37-E161-644B-B2EB-C37CD5F042C8}"/>
          </ac:spMkLst>
        </pc:spChg>
        <pc:spChg chg="add mod">
          <ac:chgData name="McLean, Linda" userId="baf0eb7c-80e1-48ba-949f-1d2040f49a94" providerId="ADAL" clId="{1976D95A-1EFB-4571-AFAC-AE79C2313E66}" dt="2023-05-11T20:58:21.063" v="10896" actId="1036"/>
          <ac:spMkLst>
            <pc:docMk/>
            <pc:sldMk cId="2288863260" sldId="293"/>
            <ac:spMk id="28" creationId="{3D53E90E-DF92-C356-EC5C-0C3CBC0697AB}"/>
          </ac:spMkLst>
        </pc:spChg>
        <pc:picChg chg="add del mod">
          <ac:chgData name="McLean, Linda" userId="baf0eb7c-80e1-48ba-949f-1d2040f49a94" providerId="ADAL" clId="{1976D95A-1EFB-4571-AFAC-AE79C2313E66}" dt="2023-05-11T20:35:09.877" v="10813" actId="931"/>
          <ac:picMkLst>
            <pc:docMk/>
            <pc:sldMk cId="2288863260" sldId="293"/>
            <ac:picMk id="9" creationId="{BD7EBD8C-2CC8-0CEB-1CF1-16F0D7BD93B3}"/>
          </ac:picMkLst>
        </pc:picChg>
        <pc:picChg chg="add del mod">
          <ac:chgData name="McLean, Linda" userId="baf0eb7c-80e1-48ba-949f-1d2040f49a94" providerId="ADAL" clId="{1976D95A-1EFB-4571-AFAC-AE79C2313E66}" dt="2023-05-11T20:35:09.877" v="10813" actId="931"/>
          <ac:picMkLst>
            <pc:docMk/>
            <pc:sldMk cId="2288863260" sldId="293"/>
            <ac:picMk id="11" creationId="{68478B43-C4C7-8D68-20C6-E1F8E6B8C7EF}"/>
          </ac:picMkLst>
        </pc:picChg>
        <pc:picChg chg="add mod">
          <ac:chgData name="McLean, Linda" userId="baf0eb7c-80e1-48ba-949f-1d2040f49a94" providerId="ADAL" clId="{1976D95A-1EFB-4571-AFAC-AE79C2313E66}" dt="2023-05-11T20:37:58.982" v="10828" actId="1076"/>
          <ac:picMkLst>
            <pc:docMk/>
            <pc:sldMk cId="2288863260" sldId="293"/>
            <ac:picMk id="14" creationId="{EDDE0C23-F8B4-3660-9B41-016E600F2132}"/>
          </ac:picMkLst>
        </pc:picChg>
        <pc:picChg chg="add mod">
          <ac:chgData name="McLean, Linda" userId="baf0eb7c-80e1-48ba-949f-1d2040f49a94" providerId="ADAL" clId="{1976D95A-1EFB-4571-AFAC-AE79C2313E66}" dt="2023-05-11T20:38:01.623" v="10829" actId="1076"/>
          <ac:picMkLst>
            <pc:docMk/>
            <pc:sldMk cId="2288863260" sldId="293"/>
            <ac:picMk id="16" creationId="{BC55A9E0-FD04-63DE-0BBE-02CC7EA50669}"/>
          </ac:picMkLst>
        </pc:picChg>
        <pc:picChg chg="add mod">
          <ac:chgData name="McLean, Linda" userId="baf0eb7c-80e1-48ba-949f-1d2040f49a94" providerId="ADAL" clId="{1976D95A-1EFB-4571-AFAC-AE79C2313E66}" dt="2023-05-11T21:00:56.086" v="10987" actId="1038"/>
          <ac:picMkLst>
            <pc:docMk/>
            <pc:sldMk cId="2288863260" sldId="293"/>
            <ac:picMk id="18" creationId="{19B73099-A4D4-7CC1-9CD3-0948EEC643FD}"/>
          </ac:picMkLst>
        </pc:picChg>
        <pc:picChg chg="add mod">
          <ac:chgData name="McLean, Linda" userId="baf0eb7c-80e1-48ba-949f-1d2040f49a94" providerId="ADAL" clId="{1976D95A-1EFB-4571-AFAC-AE79C2313E66}" dt="2023-05-11T21:00:59.347" v="10988" actId="1038"/>
          <ac:picMkLst>
            <pc:docMk/>
            <pc:sldMk cId="2288863260" sldId="293"/>
            <ac:picMk id="21" creationId="{5B6D12A3-D147-946F-90FC-8087008FA087}"/>
          </ac:picMkLst>
        </pc:picChg>
        <pc:picChg chg="add mod">
          <ac:chgData name="McLean, Linda" userId="baf0eb7c-80e1-48ba-949f-1d2040f49a94" providerId="ADAL" clId="{1976D95A-1EFB-4571-AFAC-AE79C2313E66}" dt="2023-05-11T21:00:41.410" v="10975" actId="1076"/>
          <ac:picMkLst>
            <pc:docMk/>
            <pc:sldMk cId="2288863260" sldId="293"/>
            <ac:picMk id="24" creationId="{28F461C2-052B-9495-25D0-7105B6B747AE}"/>
          </ac:picMkLst>
        </pc:picChg>
        <pc:picChg chg="add mod">
          <ac:chgData name="McLean, Linda" userId="baf0eb7c-80e1-48ba-949f-1d2040f49a94" providerId="ADAL" clId="{1976D95A-1EFB-4571-AFAC-AE79C2313E66}" dt="2023-05-11T21:00:17.746" v="10973" actId="1076"/>
          <ac:picMkLst>
            <pc:docMk/>
            <pc:sldMk cId="2288863260" sldId="293"/>
            <ac:picMk id="27" creationId="{79F6C3E9-FF82-5924-4054-3C689364B057}"/>
          </ac:picMkLst>
        </pc:picChg>
      </pc:sldChg>
      <pc:sldChg chg="modSp add mod ord modNotesTx">
        <pc:chgData name="McLean, Linda" userId="baf0eb7c-80e1-48ba-949f-1d2040f49a94" providerId="ADAL" clId="{1976D95A-1EFB-4571-AFAC-AE79C2313E66}" dt="2023-05-17T16:06:20.807" v="20270"/>
        <pc:sldMkLst>
          <pc:docMk/>
          <pc:sldMk cId="1916413412" sldId="294"/>
        </pc:sldMkLst>
        <pc:spChg chg="mod">
          <ac:chgData name="McLean, Linda" userId="baf0eb7c-80e1-48ba-949f-1d2040f49a94" providerId="ADAL" clId="{1976D95A-1EFB-4571-AFAC-AE79C2313E66}" dt="2023-05-11T21:53:36.463" v="12295" actId="20577"/>
          <ac:spMkLst>
            <pc:docMk/>
            <pc:sldMk cId="1916413412" sldId="294"/>
            <ac:spMk id="2" creationId="{D8C7C84E-A439-4B2A-94CE-26B4E69CC91C}"/>
          </ac:spMkLst>
        </pc:spChg>
        <pc:spChg chg="mod">
          <ac:chgData name="McLean, Linda" userId="baf0eb7c-80e1-48ba-949f-1d2040f49a94" providerId="ADAL" clId="{1976D95A-1EFB-4571-AFAC-AE79C2313E66}" dt="2023-05-11T20:22:30.085" v="10510" actId="20577"/>
          <ac:spMkLst>
            <pc:docMk/>
            <pc:sldMk cId="1916413412" sldId="294"/>
            <ac:spMk id="3" creationId="{2B351BEF-2A59-4268-968D-5C8F03B9F3D2}"/>
          </ac:spMkLst>
        </pc:spChg>
      </pc:sldChg>
      <pc:sldChg chg="addSp modSp add mod modNotesTx">
        <pc:chgData name="McLean, Linda" userId="baf0eb7c-80e1-48ba-949f-1d2040f49a94" providerId="ADAL" clId="{1976D95A-1EFB-4571-AFAC-AE79C2313E66}" dt="2023-05-16T02:19:08.254" v="18687" actId="1076"/>
        <pc:sldMkLst>
          <pc:docMk/>
          <pc:sldMk cId="3654066990" sldId="295"/>
        </pc:sldMkLst>
        <pc:spChg chg="mod">
          <ac:chgData name="McLean, Linda" userId="baf0eb7c-80e1-48ba-949f-1d2040f49a94" providerId="ADAL" clId="{1976D95A-1EFB-4571-AFAC-AE79C2313E66}" dt="2023-05-11T22:03:26.963" v="13348" actId="113"/>
          <ac:spMkLst>
            <pc:docMk/>
            <pc:sldMk cId="3654066990" sldId="295"/>
            <ac:spMk id="2" creationId="{D8C7C84E-A439-4B2A-94CE-26B4E69CC91C}"/>
          </ac:spMkLst>
        </pc:spChg>
        <pc:spChg chg="mod">
          <ac:chgData name="McLean, Linda" userId="baf0eb7c-80e1-48ba-949f-1d2040f49a94" providerId="ADAL" clId="{1976D95A-1EFB-4571-AFAC-AE79C2313E66}" dt="2023-05-11T21:55:49.988" v="12526" actId="20577"/>
          <ac:spMkLst>
            <pc:docMk/>
            <pc:sldMk cId="3654066990" sldId="295"/>
            <ac:spMk id="3" creationId="{2B351BEF-2A59-4268-968D-5C8F03B9F3D2}"/>
          </ac:spMkLst>
        </pc:spChg>
        <pc:spChg chg="add mod">
          <ac:chgData name="McLean, Linda" userId="baf0eb7c-80e1-48ba-949f-1d2040f49a94" providerId="ADAL" clId="{1976D95A-1EFB-4571-AFAC-AE79C2313E66}" dt="2023-05-16T02:19:08.254" v="18687" actId="1076"/>
          <ac:spMkLst>
            <pc:docMk/>
            <pc:sldMk cId="3654066990" sldId="295"/>
            <ac:spMk id="10" creationId="{D6D414A8-8AB6-492B-EBA1-6EFA1407BCFC}"/>
          </ac:spMkLst>
        </pc:spChg>
        <pc:picChg chg="add mod">
          <ac:chgData name="McLean, Linda" userId="baf0eb7c-80e1-48ba-949f-1d2040f49a94" providerId="ADAL" clId="{1976D95A-1EFB-4571-AFAC-AE79C2313E66}" dt="2023-05-16T02:19:08.254" v="18687" actId="1076"/>
          <ac:picMkLst>
            <pc:docMk/>
            <pc:sldMk cId="3654066990" sldId="295"/>
            <ac:picMk id="9" creationId="{4538C994-8F57-2D70-81CB-19CB9C44F2FD}"/>
          </ac:picMkLst>
        </pc:picChg>
      </pc:sldChg>
      <pc:sldChg chg="addSp delSp modSp add mod ord modNotesTx">
        <pc:chgData name="McLean, Linda" userId="baf0eb7c-80e1-48ba-949f-1d2040f49a94" providerId="ADAL" clId="{1976D95A-1EFB-4571-AFAC-AE79C2313E66}" dt="2023-05-17T15:54:46.043" v="19497" actId="20577"/>
        <pc:sldMkLst>
          <pc:docMk/>
          <pc:sldMk cId="1289155500" sldId="296"/>
        </pc:sldMkLst>
        <pc:spChg chg="mod">
          <ac:chgData name="McLean, Linda" userId="baf0eb7c-80e1-48ba-949f-1d2040f49a94" providerId="ADAL" clId="{1976D95A-1EFB-4571-AFAC-AE79C2313E66}" dt="2023-05-17T15:54:46.043" v="19497" actId="20577"/>
          <ac:spMkLst>
            <pc:docMk/>
            <pc:sldMk cId="1289155500" sldId="296"/>
            <ac:spMk id="2" creationId="{D8C7C84E-A439-4B2A-94CE-26B4E69CC91C}"/>
          </ac:spMkLst>
        </pc:spChg>
        <pc:spChg chg="mod">
          <ac:chgData name="McLean, Linda" userId="baf0eb7c-80e1-48ba-949f-1d2040f49a94" providerId="ADAL" clId="{1976D95A-1EFB-4571-AFAC-AE79C2313E66}" dt="2023-05-11T13:20:15.351" v="5367" actId="20577"/>
          <ac:spMkLst>
            <pc:docMk/>
            <pc:sldMk cId="1289155500" sldId="296"/>
            <ac:spMk id="3" creationId="{2B351BEF-2A59-4268-968D-5C8F03B9F3D2}"/>
          </ac:spMkLst>
        </pc:spChg>
        <pc:picChg chg="add mod">
          <ac:chgData name="McLean, Linda" userId="baf0eb7c-80e1-48ba-949f-1d2040f49a94" providerId="ADAL" clId="{1976D95A-1EFB-4571-AFAC-AE79C2313E66}" dt="2023-05-17T15:53:47.566" v="19350" actId="1076"/>
          <ac:picMkLst>
            <pc:docMk/>
            <pc:sldMk cId="1289155500" sldId="296"/>
            <ac:picMk id="4" creationId="{9EA7F0FD-A78F-77B3-A00D-EDB5D9C2EDA8}"/>
          </ac:picMkLst>
        </pc:picChg>
        <pc:picChg chg="add del mod">
          <ac:chgData name="McLean, Linda" userId="baf0eb7c-80e1-48ba-949f-1d2040f49a94" providerId="ADAL" clId="{1976D95A-1EFB-4571-AFAC-AE79C2313E66}" dt="2023-05-15T21:50:36.613" v="17221" actId="21"/>
          <ac:picMkLst>
            <pc:docMk/>
            <pc:sldMk cId="1289155500" sldId="296"/>
            <ac:picMk id="9" creationId="{00248A89-1EEE-A8D5-0F69-4EAB8EDD58CA}"/>
          </ac:picMkLst>
        </pc:picChg>
        <pc:picChg chg="add mod">
          <ac:chgData name="McLean, Linda" userId="baf0eb7c-80e1-48ba-949f-1d2040f49a94" providerId="ADAL" clId="{1976D95A-1EFB-4571-AFAC-AE79C2313E66}" dt="2023-05-17T15:53:42.761" v="19349" actId="14100"/>
          <ac:picMkLst>
            <pc:docMk/>
            <pc:sldMk cId="1289155500" sldId="296"/>
            <ac:picMk id="10" creationId="{77F33023-5608-80D0-7FD8-FA1EC5833995}"/>
          </ac:picMkLst>
        </pc:picChg>
        <pc:picChg chg="add mod">
          <ac:chgData name="McLean, Linda" userId="baf0eb7c-80e1-48ba-949f-1d2040f49a94" providerId="ADAL" clId="{1976D95A-1EFB-4571-AFAC-AE79C2313E66}" dt="2023-05-17T15:53:51.053" v="19351" actId="1076"/>
          <ac:picMkLst>
            <pc:docMk/>
            <pc:sldMk cId="1289155500" sldId="296"/>
            <ac:picMk id="11" creationId="{DD51DE65-AD68-247D-ECD9-CF0DAF4EF771}"/>
          </ac:picMkLst>
        </pc:picChg>
        <pc:picChg chg="add mod">
          <ac:chgData name="McLean, Linda" userId="baf0eb7c-80e1-48ba-949f-1d2040f49a94" providerId="ADAL" clId="{1976D95A-1EFB-4571-AFAC-AE79C2313E66}" dt="2023-05-17T15:53:19.864" v="19344" actId="1076"/>
          <ac:picMkLst>
            <pc:docMk/>
            <pc:sldMk cId="1289155500" sldId="296"/>
            <ac:picMk id="12" creationId="{BA49F2C8-95EE-686B-09EE-70DAF607380C}"/>
          </ac:picMkLst>
        </pc:picChg>
      </pc:sldChg>
      <pc:sldChg chg="addSp delSp modSp add mod modNotesTx">
        <pc:chgData name="McLean, Linda" userId="baf0eb7c-80e1-48ba-949f-1d2040f49a94" providerId="ADAL" clId="{1976D95A-1EFB-4571-AFAC-AE79C2313E66}" dt="2023-05-17T16:43:54.294" v="22411" actId="255"/>
        <pc:sldMkLst>
          <pc:docMk/>
          <pc:sldMk cId="1880869945" sldId="297"/>
        </pc:sldMkLst>
        <pc:spChg chg="mod">
          <ac:chgData name="McLean, Linda" userId="baf0eb7c-80e1-48ba-949f-1d2040f49a94" providerId="ADAL" clId="{1976D95A-1EFB-4571-AFAC-AE79C2313E66}" dt="2023-05-17T16:43:15.426" v="22410" actId="20577"/>
          <ac:spMkLst>
            <pc:docMk/>
            <pc:sldMk cId="1880869945" sldId="297"/>
            <ac:spMk id="2" creationId="{D8C7C84E-A439-4B2A-94CE-26B4E69CC91C}"/>
          </ac:spMkLst>
        </pc:spChg>
        <pc:spChg chg="mod">
          <ac:chgData name="McLean, Linda" userId="baf0eb7c-80e1-48ba-949f-1d2040f49a94" providerId="ADAL" clId="{1976D95A-1EFB-4571-AFAC-AE79C2313E66}" dt="2023-05-11T22:59:38.260" v="13423" actId="20577"/>
          <ac:spMkLst>
            <pc:docMk/>
            <pc:sldMk cId="1880869945" sldId="297"/>
            <ac:spMk id="3" creationId="{2B351BEF-2A59-4268-968D-5C8F03B9F3D2}"/>
          </ac:spMkLst>
        </pc:spChg>
        <pc:spChg chg="add del mod">
          <ac:chgData name="McLean, Linda" userId="baf0eb7c-80e1-48ba-949f-1d2040f49a94" providerId="ADAL" clId="{1976D95A-1EFB-4571-AFAC-AE79C2313E66}" dt="2023-05-16T02:21:02.376" v="18698" actId="931"/>
          <ac:spMkLst>
            <pc:docMk/>
            <pc:sldMk cId="1880869945" sldId="297"/>
            <ac:spMk id="10" creationId="{53D0FC88-B825-029E-1954-5518C13E80A6}"/>
          </ac:spMkLst>
        </pc:spChg>
        <pc:spChg chg="add del mod">
          <ac:chgData name="McLean, Linda" userId="baf0eb7c-80e1-48ba-949f-1d2040f49a94" providerId="ADAL" clId="{1976D95A-1EFB-4571-AFAC-AE79C2313E66}" dt="2023-05-16T02:21:02.376" v="18698" actId="931"/>
          <ac:spMkLst>
            <pc:docMk/>
            <pc:sldMk cId="1880869945" sldId="297"/>
            <ac:spMk id="13" creationId="{0A4663CA-3885-C8B2-1791-68A914A982A8}"/>
          </ac:spMkLst>
        </pc:spChg>
        <pc:spChg chg="add del mod">
          <ac:chgData name="McLean, Linda" userId="baf0eb7c-80e1-48ba-949f-1d2040f49a94" providerId="ADAL" clId="{1976D95A-1EFB-4571-AFAC-AE79C2313E66}" dt="2023-05-16T02:22:55.178" v="18741" actId="478"/>
          <ac:spMkLst>
            <pc:docMk/>
            <pc:sldMk cId="1880869945" sldId="297"/>
            <ac:spMk id="16" creationId="{1AE95772-1DE9-27F4-BCDB-4AB0A4019E28}"/>
          </ac:spMkLst>
        </pc:spChg>
        <pc:picChg chg="add del mod">
          <ac:chgData name="McLean, Linda" userId="baf0eb7c-80e1-48ba-949f-1d2040f49a94" providerId="ADAL" clId="{1976D95A-1EFB-4571-AFAC-AE79C2313E66}" dt="2023-05-16T02:21:02.376" v="18698" actId="931"/>
          <ac:picMkLst>
            <pc:docMk/>
            <pc:sldMk cId="1880869945" sldId="297"/>
            <ac:picMk id="9" creationId="{972B089E-2215-3B5E-5E4B-71718E22EE9F}"/>
          </ac:picMkLst>
        </pc:picChg>
        <pc:picChg chg="add del mod">
          <ac:chgData name="McLean, Linda" userId="baf0eb7c-80e1-48ba-949f-1d2040f49a94" providerId="ADAL" clId="{1976D95A-1EFB-4571-AFAC-AE79C2313E66}" dt="2023-05-16T02:21:02.376" v="18698" actId="931"/>
          <ac:picMkLst>
            <pc:docMk/>
            <pc:sldMk cId="1880869945" sldId="297"/>
            <ac:picMk id="12" creationId="{A4E34218-E7AD-4705-34AC-EBD2A1AE74BD}"/>
          </ac:picMkLst>
        </pc:picChg>
        <pc:picChg chg="add mod">
          <ac:chgData name="McLean, Linda" userId="baf0eb7c-80e1-48ba-949f-1d2040f49a94" providerId="ADAL" clId="{1976D95A-1EFB-4571-AFAC-AE79C2313E66}" dt="2023-05-16T02:23:10.596" v="18753" actId="1038"/>
          <ac:picMkLst>
            <pc:docMk/>
            <pc:sldMk cId="1880869945" sldId="297"/>
            <ac:picMk id="15" creationId="{DE9F903A-62FA-32F3-A029-AB5CE2864F43}"/>
          </ac:picMkLst>
        </pc:picChg>
      </pc:sldChg>
      <pc:sldChg chg="modSp add del mod">
        <pc:chgData name="McLean, Linda" userId="baf0eb7c-80e1-48ba-949f-1d2040f49a94" providerId="ADAL" clId="{1976D95A-1EFB-4571-AFAC-AE79C2313E66}" dt="2023-05-17T16:51:18.625" v="22769" actId="14100"/>
        <pc:sldMkLst>
          <pc:docMk/>
          <pc:sldMk cId="907960388" sldId="298"/>
        </pc:sldMkLst>
        <pc:spChg chg="mod">
          <ac:chgData name="McLean, Linda" userId="baf0eb7c-80e1-48ba-949f-1d2040f49a94" providerId="ADAL" clId="{1976D95A-1EFB-4571-AFAC-AE79C2313E66}" dt="2023-05-17T16:51:18.625" v="22769" actId="14100"/>
          <ac:spMkLst>
            <pc:docMk/>
            <pc:sldMk cId="907960388" sldId="298"/>
            <ac:spMk id="2" creationId="{D8C7C84E-A439-4B2A-94CE-26B4E69CC91C}"/>
          </ac:spMkLst>
        </pc:spChg>
        <pc:spChg chg="mod">
          <ac:chgData name="McLean, Linda" userId="baf0eb7c-80e1-48ba-949f-1d2040f49a94" providerId="ADAL" clId="{1976D95A-1EFB-4571-AFAC-AE79C2313E66}" dt="2023-05-17T16:44:53.526" v="22429" actId="20577"/>
          <ac:spMkLst>
            <pc:docMk/>
            <pc:sldMk cId="907960388" sldId="298"/>
            <ac:spMk id="3" creationId="{2B351BEF-2A59-4268-968D-5C8F03B9F3D2}"/>
          </ac:spMkLst>
        </pc:spChg>
      </pc:sldChg>
      <pc:sldChg chg="addSp delSp modSp add mod modNotesTx">
        <pc:chgData name="McLean, Linda" userId="baf0eb7c-80e1-48ba-949f-1d2040f49a94" providerId="ADAL" clId="{1976D95A-1EFB-4571-AFAC-AE79C2313E66}" dt="2023-05-17T15:47:31.696" v="19004" actId="20577"/>
        <pc:sldMkLst>
          <pc:docMk/>
          <pc:sldMk cId="3912723123" sldId="299"/>
        </pc:sldMkLst>
        <pc:spChg chg="mod">
          <ac:chgData name="McLean, Linda" userId="baf0eb7c-80e1-48ba-949f-1d2040f49a94" providerId="ADAL" clId="{1976D95A-1EFB-4571-AFAC-AE79C2313E66}" dt="2023-05-17T15:47:24.336" v="19003" actId="20577"/>
          <ac:spMkLst>
            <pc:docMk/>
            <pc:sldMk cId="3912723123" sldId="299"/>
            <ac:spMk id="2" creationId="{D8C7C84E-A439-4B2A-94CE-26B4E69CC91C}"/>
          </ac:spMkLst>
        </pc:spChg>
        <pc:spChg chg="mod">
          <ac:chgData name="McLean, Linda" userId="baf0eb7c-80e1-48ba-949f-1d2040f49a94" providerId="ADAL" clId="{1976D95A-1EFB-4571-AFAC-AE79C2313E66}" dt="2023-05-11T12:58:10.480" v="4181" actId="14100"/>
          <ac:spMkLst>
            <pc:docMk/>
            <pc:sldMk cId="3912723123" sldId="299"/>
            <ac:spMk id="3" creationId="{2B351BEF-2A59-4268-968D-5C8F03B9F3D2}"/>
          </ac:spMkLst>
        </pc:spChg>
        <pc:picChg chg="add del mod">
          <ac:chgData name="McLean, Linda" userId="baf0eb7c-80e1-48ba-949f-1d2040f49a94" providerId="ADAL" clId="{1976D95A-1EFB-4571-AFAC-AE79C2313E66}" dt="2023-05-15T21:35:01.846" v="17149" actId="21"/>
          <ac:picMkLst>
            <pc:docMk/>
            <pc:sldMk cId="3912723123" sldId="299"/>
            <ac:picMk id="4" creationId="{DB8D87CA-5EE6-38B6-30E0-17EB31DC2550}"/>
          </ac:picMkLst>
        </pc:picChg>
        <pc:picChg chg="add mod modCrop">
          <ac:chgData name="McLean, Linda" userId="baf0eb7c-80e1-48ba-949f-1d2040f49a94" providerId="ADAL" clId="{1976D95A-1EFB-4571-AFAC-AE79C2313E66}" dt="2023-05-15T21:36:23.207" v="17199" actId="1038"/>
          <ac:picMkLst>
            <pc:docMk/>
            <pc:sldMk cId="3912723123" sldId="299"/>
            <ac:picMk id="9" creationId="{B7059795-11BE-93E9-8658-FD821739251D}"/>
          </ac:picMkLst>
        </pc:picChg>
      </pc:sldChg>
      <pc:sldChg chg="add del">
        <pc:chgData name="McLean, Linda" userId="baf0eb7c-80e1-48ba-949f-1d2040f49a94" providerId="ADAL" clId="{1976D95A-1EFB-4571-AFAC-AE79C2313E66}" dt="2023-05-11T12:46:27.940" v="3431" actId="2696"/>
        <pc:sldMkLst>
          <pc:docMk/>
          <pc:sldMk cId="1259842198" sldId="300"/>
        </pc:sldMkLst>
      </pc:sldChg>
      <pc:sldChg chg="add del">
        <pc:chgData name="McLean, Linda" userId="baf0eb7c-80e1-48ba-949f-1d2040f49a94" providerId="ADAL" clId="{1976D95A-1EFB-4571-AFAC-AE79C2313E66}" dt="2023-05-11T12:46:40.818" v="3432" actId="2696"/>
        <pc:sldMkLst>
          <pc:docMk/>
          <pc:sldMk cId="3973504541" sldId="301"/>
        </pc:sldMkLst>
      </pc:sldChg>
      <pc:sldChg chg="addSp modSp new mod ord">
        <pc:chgData name="McLean, Linda" userId="baf0eb7c-80e1-48ba-949f-1d2040f49a94" providerId="ADAL" clId="{1976D95A-1EFB-4571-AFAC-AE79C2313E66}" dt="2023-05-17T15:47:49.479" v="19018" actId="20577"/>
        <pc:sldMkLst>
          <pc:docMk/>
          <pc:sldMk cId="2761813308" sldId="302"/>
        </pc:sldMkLst>
        <pc:spChg chg="mod">
          <ac:chgData name="McLean, Linda" userId="baf0eb7c-80e1-48ba-949f-1d2040f49a94" providerId="ADAL" clId="{1976D95A-1EFB-4571-AFAC-AE79C2313E66}" dt="2023-05-17T15:47:49.479" v="19018" actId="20577"/>
          <ac:spMkLst>
            <pc:docMk/>
            <pc:sldMk cId="2761813308" sldId="302"/>
            <ac:spMk id="2" creationId="{130CDEA9-7640-9822-A9DB-C920CCF605C2}"/>
          </ac:spMkLst>
        </pc:spChg>
        <pc:spChg chg="mod">
          <ac:chgData name="McLean, Linda" userId="baf0eb7c-80e1-48ba-949f-1d2040f49a94" providerId="ADAL" clId="{1976D95A-1EFB-4571-AFAC-AE79C2313E66}" dt="2023-05-11T23:59:06.434" v="15544" actId="20577"/>
          <ac:spMkLst>
            <pc:docMk/>
            <pc:sldMk cId="2761813308" sldId="302"/>
            <ac:spMk id="3" creationId="{78FE5F72-9C1E-0A61-404A-933E344E85E7}"/>
          </ac:spMkLst>
        </pc:spChg>
        <pc:grpChg chg="add mod">
          <ac:chgData name="McLean, Linda" userId="baf0eb7c-80e1-48ba-949f-1d2040f49a94" providerId="ADAL" clId="{1976D95A-1EFB-4571-AFAC-AE79C2313E66}" dt="2023-05-12T00:35:34.388" v="16137"/>
          <ac:grpSpMkLst>
            <pc:docMk/>
            <pc:sldMk cId="2761813308" sldId="302"/>
            <ac:grpSpMk id="4" creationId="{D362FBEE-2CEF-C323-E3CC-FD92CE25B6BE}"/>
          </ac:grpSpMkLst>
        </pc:grpChg>
        <pc:picChg chg="mod">
          <ac:chgData name="McLean, Linda" userId="baf0eb7c-80e1-48ba-949f-1d2040f49a94" providerId="ADAL" clId="{1976D95A-1EFB-4571-AFAC-AE79C2313E66}" dt="2023-05-12T00:35:34.388" v="16137"/>
          <ac:picMkLst>
            <pc:docMk/>
            <pc:sldMk cId="2761813308" sldId="302"/>
            <ac:picMk id="5" creationId="{C67369AA-A8A8-5D98-2E90-47698A303401}"/>
          </ac:picMkLst>
        </pc:picChg>
        <pc:picChg chg="mod">
          <ac:chgData name="McLean, Linda" userId="baf0eb7c-80e1-48ba-949f-1d2040f49a94" providerId="ADAL" clId="{1976D95A-1EFB-4571-AFAC-AE79C2313E66}" dt="2023-05-12T00:35:34.388" v="16137"/>
          <ac:picMkLst>
            <pc:docMk/>
            <pc:sldMk cId="2761813308" sldId="302"/>
            <ac:picMk id="6" creationId="{E762C4DC-E065-D755-B730-0DBA445838D2}"/>
          </ac:picMkLst>
        </pc:picChg>
        <pc:picChg chg="mod">
          <ac:chgData name="McLean, Linda" userId="baf0eb7c-80e1-48ba-949f-1d2040f49a94" providerId="ADAL" clId="{1976D95A-1EFB-4571-AFAC-AE79C2313E66}" dt="2023-05-12T00:35:34.388" v="16137"/>
          <ac:picMkLst>
            <pc:docMk/>
            <pc:sldMk cId="2761813308" sldId="302"/>
            <ac:picMk id="7" creationId="{C89B77B4-7E24-7670-A1EA-09919E5A3876}"/>
          </ac:picMkLst>
        </pc:picChg>
      </pc:sldChg>
      <pc:sldChg chg="addSp modSp add mod modNotesTx">
        <pc:chgData name="McLean, Linda" userId="baf0eb7c-80e1-48ba-949f-1d2040f49a94" providerId="ADAL" clId="{1976D95A-1EFB-4571-AFAC-AE79C2313E66}" dt="2023-05-17T15:50:37.109" v="19237" actId="1036"/>
        <pc:sldMkLst>
          <pc:docMk/>
          <pc:sldMk cId="417871234" sldId="303"/>
        </pc:sldMkLst>
        <pc:spChg chg="mod">
          <ac:chgData name="McLean, Linda" userId="baf0eb7c-80e1-48ba-949f-1d2040f49a94" providerId="ADAL" clId="{1976D95A-1EFB-4571-AFAC-AE79C2313E66}" dt="2023-05-17T15:50:15.170" v="19231" actId="20577"/>
          <ac:spMkLst>
            <pc:docMk/>
            <pc:sldMk cId="417871234" sldId="303"/>
            <ac:spMk id="2" creationId="{130CDEA9-7640-9822-A9DB-C920CCF605C2}"/>
          </ac:spMkLst>
        </pc:spChg>
        <pc:spChg chg="mod">
          <ac:chgData name="McLean, Linda" userId="baf0eb7c-80e1-48ba-949f-1d2040f49a94" providerId="ADAL" clId="{1976D95A-1EFB-4571-AFAC-AE79C2313E66}" dt="2023-05-16T02:39:12.974" v="18891" actId="20577"/>
          <ac:spMkLst>
            <pc:docMk/>
            <pc:sldMk cId="417871234" sldId="303"/>
            <ac:spMk id="3" creationId="{78FE5F72-9C1E-0A61-404A-933E344E85E7}"/>
          </ac:spMkLst>
        </pc:spChg>
        <pc:grpChg chg="add mod">
          <ac:chgData name="McLean, Linda" userId="baf0eb7c-80e1-48ba-949f-1d2040f49a94" providerId="ADAL" clId="{1976D95A-1EFB-4571-AFAC-AE79C2313E66}" dt="2023-05-15T21:38:15.254" v="17205"/>
          <ac:grpSpMkLst>
            <pc:docMk/>
            <pc:sldMk cId="417871234" sldId="303"/>
            <ac:grpSpMk id="5" creationId="{EA2CB8F9-ED9D-CF24-3185-5E4E0C0E1A80}"/>
          </ac:grpSpMkLst>
        </pc:grpChg>
        <pc:picChg chg="add mod">
          <ac:chgData name="McLean, Linda" userId="baf0eb7c-80e1-48ba-949f-1d2040f49a94" providerId="ADAL" clId="{1976D95A-1EFB-4571-AFAC-AE79C2313E66}" dt="2023-05-17T15:50:37.109" v="19237" actId="1036"/>
          <ac:picMkLst>
            <pc:docMk/>
            <pc:sldMk cId="417871234" sldId="303"/>
            <ac:picMk id="4" creationId="{35EE8957-F4CF-D644-C48B-ADD17DF5181B}"/>
          </ac:picMkLst>
        </pc:picChg>
        <pc:picChg chg="mod">
          <ac:chgData name="McLean, Linda" userId="baf0eb7c-80e1-48ba-949f-1d2040f49a94" providerId="ADAL" clId="{1976D95A-1EFB-4571-AFAC-AE79C2313E66}" dt="2023-05-15T21:38:15.254" v="17205"/>
          <ac:picMkLst>
            <pc:docMk/>
            <pc:sldMk cId="417871234" sldId="303"/>
            <ac:picMk id="6" creationId="{4473E0A2-9954-7608-5BE8-B91DDEBF01E4}"/>
          </ac:picMkLst>
        </pc:picChg>
        <pc:picChg chg="mod">
          <ac:chgData name="McLean, Linda" userId="baf0eb7c-80e1-48ba-949f-1d2040f49a94" providerId="ADAL" clId="{1976D95A-1EFB-4571-AFAC-AE79C2313E66}" dt="2023-05-15T21:38:15.254" v="17205"/>
          <ac:picMkLst>
            <pc:docMk/>
            <pc:sldMk cId="417871234" sldId="303"/>
            <ac:picMk id="7" creationId="{70773347-66BE-5B80-B0FF-293B963403A3}"/>
          </ac:picMkLst>
        </pc:picChg>
        <pc:picChg chg="mod">
          <ac:chgData name="McLean, Linda" userId="baf0eb7c-80e1-48ba-949f-1d2040f49a94" providerId="ADAL" clId="{1976D95A-1EFB-4571-AFAC-AE79C2313E66}" dt="2023-05-15T21:38:15.254" v="17205"/>
          <ac:picMkLst>
            <pc:docMk/>
            <pc:sldMk cId="417871234" sldId="303"/>
            <ac:picMk id="8" creationId="{03A0312F-9283-1B95-1945-3077D75A541E}"/>
          </ac:picMkLst>
        </pc:picChg>
      </pc:sldChg>
      <pc:sldChg chg="addSp modSp add mod">
        <pc:chgData name="McLean, Linda" userId="baf0eb7c-80e1-48ba-949f-1d2040f49a94" providerId="ADAL" clId="{1976D95A-1EFB-4571-AFAC-AE79C2313E66}" dt="2023-05-17T15:51:01.897" v="19240" actId="5793"/>
        <pc:sldMkLst>
          <pc:docMk/>
          <pc:sldMk cId="2889066537" sldId="304"/>
        </pc:sldMkLst>
        <pc:spChg chg="mod">
          <ac:chgData name="McLean, Linda" userId="baf0eb7c-80e1-48ba-949f-1d2040f49a94" providerId="ADAL" clId="{1976D95A-1EFB-4571-AFAC-AE79C2313E66}" dt="2023-05-17T15:51:01.897" v="19240" actId="5793"/>
          <ac:spMkLst>
            <pc:docMk/>
            <pc:sldMk cId="2889066537" sldId="304"/>
            <ac:spMk id="2" creationId="{130CDEA9-7640-9822-A9DB-C920CCF605C2}"/>
          </ac:spMkLst>
        </pc:spChg>
        <pc:spChg chg="mod">
          <ac:chgData name="McLean, Linda" userId="baf0eb7c-80e1-48ba-949f-1d2040f49a94" providerId="ADAL" clId="{1976D95A-1EFB-4571-AFAC-AE79C2313E66}" dt="2023-05-11T13:09:52.570" v="4836" actId="20577"/>
          <ac:spMkLst>
            <pc:docMk/>
            <pc:sldMk cId="2889066537" sldId="304"/>
            <ac:spMk id="3" creationId="{78FE5F72-9C1E-0A61-404A-933E344E85E7}"/>
          </ac:spMkLst>
        </pc:spChg>
        <pc:grpChg chg="add mod">
          <ac:chgData name="McLean, Linda" userId="baf0eb7c-80e1-48ba-949f-1d2040f49a94" providerId="ADAL" clId="{1976D95A-1EFB-4571-AFAC-AE79C2313E66}" dt="2023-05-12T00:35:48.146" v="16138"/>
          <ac:grpSpMkLst>
            <pc:docMk/>
            <pc:sldMk cId="2889066537" sldId="304"/>
            <ac:grpSpMk id="4" creationId="{CF0C6AA6-B940-A8C5-B575-37BAB2E55132}"/>
          </ac:grpSpMkLst>
        </pc:grpChg>
        <pc:picChg chg="mod">
          <ac:chgData name="McLean, Linda" userId="baf0eb7c-80e1-48ba-949f-1d2040f49a94" providerId="ADAL" clId="{1976D95A-1EFB-4571-AFAC-AE79C2313E66}" dt="2023-05-12T00:35:48.146" v="16138"/>
          <ac:picMkLst>
            <pc:docMk/>
            <pc:sldMk cId="2889066537" sldId="304"/>
            <ac:picMk id="5" creationId="{82CBFC68-2A6E-63EB-05B5-5269F8D6211B}"/>
          </ac:picMkLst>
        </pc:picChg>
        <pc:picChg chg="mod">
          <ac:chgData name="McLean, Linda" userId="baf0eb7c-80e1-48ba-949f-1d2040f49a94" providerId="ADAL" clId="{1976D95A-1EFB-4571-AFAC-AE79C2313E66}" dt="2023-05-12T00:35:48.146" v="16138"/>
          <ac:picMkLst>
            <pc:docMk/>
            <pc:sldMk cId="2889066537" sldId="304"/>
            <ac:picMk id="6" creationId="{F6842772-07FF-C177-CF37-872804BF996D}"/>
          </ac:picMkLst>
        </pc:picChg>
        <pc:picChg chg="mod">
          <ac:chgData name="McLean, Linda" userId="baf0eb7c-80e1-48ba-949f-1d2040f49a94" providerId="ADAL" clId="{1976D95A-1EFB-4571-AFAC-AE79C2313E66}" dt="2023-05-12T00:35:48.146" v="16138"/>
          <ac:picMkLst>
            <pc:docMk/>
            <pc:sldMk cId="2889066537" sldId="304"/>
            <ac:picMk id="7" creationId="{F3388871-2BCB-1CA2-3EE2-7313DE806C89}"/>
          </ac:picMkLst>
        </pc:picChg>
      </pc:sldChg>
      <pc:sldChg chg="addSp delSp modSp add mod ord modNotesTx">
        <pc:chgData name="McLean, Linda" userId="baf0eb7c-80e1-48ba-949f-1d2040f49a94" providerId="ADAL" clId="{1976D95A-1EFB-4571-AFAC-AE79C2313E66}" dt="2023-05-17T15:56:57.158" v="19738" actId="5793"/>
        <pc:sldMkLst>
          <pc:docMk/>
          <pc:sldMk cId="4169414449" sldId="305"/>
        </pc:sldMkLst>
        <pc:spChg chg="mod">
          <ac:chgData name="McLean, Linda" userId="baf0eb7c-80e1-48ba-949f-1d2040f49a94" providerId="ADAL" clId="{1976D95A-1EFB-4571-AFAC-AE79C2313E66}" dt="2023-05-17T15:56:03.047" v="19577" actId="20577"/>
          <ac:spMkLst>
            <pc:docMk/>
            <pc:sldMk cId="4169414449" sldId="305"/>
            <ac:spMk id="2" creationId="{D8C7C84E-A439-4B2A-94CE-26B4E69CC91C}"/>
          </ac:spMkLst>
        </pc:spChg>
        <pc:spChg chg="mod">
          <ac:chgData name="McLean, Linda" userId="baf0eb7c-80e1-48ba-949f-1d2040f49a94" providerId="ADAL" clId="{1976D95A-1EFB-4571-AFAC-AE79C2313E66}" dt="2023-05-17T15:55:17.972" v="19520" actId="20577"/>
          <ac:spMkLst>
            <pc:docMk/>
            <pc:sldMk cId="4169414449" sldId="305"/>
            <ac:spMk id="3" creationId="{2B351BEF-2A59-4268-968D-5C8F03B9F3D2}"/>
          </ac:spMkLst>
        </pc:spChg>
        <pc:picChg chg="add mod">
          <ac:chgData name="McLean, Linda" userId="baf0eb7c-80e1-48ba-949f-1d2040f49a94" providerId="ADAL" clId="{1976D95A-1EFB-4571-AFAC-AE79C2313E66}" dt="2023-05-15T22:00:48.750" v="17357" actId="1038"/>
          <ac:picMkLst>
            <pc:docMk/>
            <pc:sldMk cId="4169414449" sldId="305"/>
            <ac:picMk id="9" creationId="{1E677D43-8E1F-8622-6C77-EBBFEFD5304E}"/>
          </ac:picMkLst>
        </pc:picChg>
        <pc:inkChg chg="add del">
          <ac:chgData name="McLean, Linda" userId="baf0eb7c-80e1-48ba-949f-1d2040f49a94" providerId="ADAL" clId="{1976D95A-1EFB-4571-AFAC-AE79C2313E66}" dt="2023-05-15T22:01:16.150" v="17359" actId="9405"/>
          <ac:inkMkLst>
            <pc:docMk/>
            <pc:sldMk cId="4169414449" sldId="305"/>
            <ac:inkMk id="10" creationId="{0704BC93-E6A6-5EDA-D4B4-7E604B99019A}"/>
          </ac:inkMkLst>
        </pc:inkChg>
        <pc:inkChg chg="add">
          <ac:chgData name="McLean, Linda" userId="baf0eb7c-80e1-48ba-949f-1d2040f49a94" providerId="ADAL" clId="{1976D95A-1EFB-4571-AFAC-AE79C2313E66}" dt="2023-05-15T22:01:39.639" v="17360" actId="9405"/>
          <ac:inkMkLst>
            <pc:docMk/>
            <pc:sldMk cId="4169414449" sldId="305"/>
            <ac:inkMk id="11" creationId="{7FD5B478-557D-ADCB-7FF2-8F99C1018A33}"/>
          </ac:inkMkLst>
        </pc:inkChg>
        <pc:inkChg chg="add">
          <ac:chgData name="McLean, Linda" userId="baf0eb7c-80e1-48ba-949f-1d2040f49a94" providerId="ADAL" clId="{1976D95A-1EFB-4571-AFAC-AE79C2313E66}" dt="2023-05-15T22:01:47.960" v="17361" actId="9405"/>
          <ac:inkMkLst>
            <pc:docMk/>
            <pc:sldMk cId="4169414449" sldId="305"/>
            <ac:inkMk id="12" creationId="{50F94E80-0F77-6FAC-3869-C749F86BA464}"/>
          </ac:inkMkLst>
        </pc:inkChg>
        <pc:inkChg chg="add del">
          <ac:chgData name="McLean, Linda" userId="baf0eb7c-80e1-48ba-949f-1d2040f49a94" providerId="ADAL" clId="{1976D95A-1EFB-4571-AFAC-AE79C2313E66}" dt="2023-05-15T22:02:00.327" v="17365" actId="9405"/>
          <ac:inkMkLst>
            <pc:docMk/>
            <pc:sldMk cId="4169414449" sldId="305"/>
            <ac:inkMk id="13" creationId="{F73C1119-A9C8-0A3A-519B-A22EE119414A}"/>
          </ac:inkMkLst>
        </pc:inkChg>
        <pc:inkChg chg="add del">
          <ac:chgData name="McLean, Linda" userId="baf0eb7c-80e1-48ba-949f-1d2040f49a94" providerId="ADAL" clId="{1976D95A-1EFB-4571-AFAC-AE79C2313E66}" dt="2023-05-15T22:01:59.654" v="17364" actId="9405"/>
          <ac:inkMkLst>
            <pc:docMk/>
            <pc:sldMk cId="4169414449" sldId="305"/>
            <ac:inkMk id="14" creationId="{B2E818DA-1181-EF1C-DBF8-33DF17CB9A7A}"/>
          </ac:inkMkLst>
        </pc:inkChg>
      </pc:sldChg>
      <pc:sldChg chg="addSp modSp add mod">
        <pc:chgData name="McLean, Linda" userId="baf0eb7c-80e1-48ba-949f-1d2040f49a94" providerId="ADAL" clId="{1976D95A-1EFB-4571-AFAC-AE79C2313E66}" dt="2023-05-15T21:57:26.671" v="17338" actId="1036"/>
        <pc:sldMkLst>
          <pc:docMk/>
          <pc:sldMk cId="490661313" sldId="306"/>
        </pc:sldMkLst>
        <pc:spChg chg="mod">
          <ac:chgData name="McLean, Linda" userId="baf0eb7c-80e1-48ba-949f-1d2040f49a94" providerId="ADAL" clId="{1976D95A-1EFB-4571-AFAC-AE79C2313E66}" dt="2023-05-15T21:55:05.670" v="17302" actId="1076"/>
          <ac:spMkLst>
            <pc:docMk/>
            <pc:sldMk cId="490661313" sldId="306"/>
            <ac:spMk id="2" creationId="{D8C7C84E-A439-4B2A-94CE-26B4E69CC91C}"/>
          </ac:spMkLst>
        </pc:spChg>
        <pc:spChg chg="mod">
          <ac:chgData name="McLean, Linda" userId="baf0eb7c-80e1-48ba-949f-1d2040f49a94" providerId="ADAL" clId="{1976D95A-1EFB-4571-AFAC-AE79C2313E66}" dt="2023-05-11T13:26:20.857" v="5743" actId="20577"/>
          <ac:spMkLst>
            <pc:docMk/>
            <pc:sldMk cId="490661313" sldId="306"/>
            <ac:spMk id="3" creationId="{2B351BEF-2A59-4268-968D-5C8F03B9F3D2}"/>
          </ac:spMkLst>
        </pc:spChg>
        <pc:picChg chg="add mod">
          <ac:chgData name="McLean, Linda" userId="baf0eb7c-80e1-48ba-949f-1d2040f49a94" providerId="ADAL" clId="{1976D95A-1EFB-4571-AFAC-AE79C2313E66}" dt="2023-05-15T21:57:06.665" v="17324" actId="1076"/>
          <ac:picMkLst>
            <pc:docMk/>
            <pc:sldMk cId="490661313" sldId="306"/>
            <ac:picMk id="4" creationId="{C0406082-2715-A27C-B2F3-089A7098CE64}"/>
          </ac:picMkLst>
        </pc:picChg>
        <pc:picChg chg="add mod">
          <ac:chgData name="McLean, Linda" userId="baf0eb7c-80e1-48ba-949f-1d2040f49a94" providerId="ADAL" clId="{1976D95A-1EFB-4571-AFAC-AE79C2313E66}" dt="2023-05-15T21:56:40.873" v="17319" actId="1076"/>
          <ac:picMkLst>
            <pc:docMk/>
            <pc:sldMk cId="490661313" sldId="306"/>
            <ac:picMk id="9" creationId="{679E3CAB-435B-3628-C350-354911995C17}"/>
          </ac:picMkLst>
        </pc:picChg>
        <pc:picChg chg="add mod">
          <ac:chgData name="McLean, Linda" userId="baf0eb7c-80e1-48ba-949f-1d2040f49a94" providerId="ADAL" clId="{1976D95A-1EFB-4571-AFAC-AE79C2313E66}" dt="2023-05-15T21:57:26.671" v="17338" actId="1036"/>
          <ac:picMkLst>
            <pc:docMk/>
            <pc:sldMk cId="490661313" sldId="306"/>
            <ac:picMk id="10" creationId="{49BAC217-4838-7C98-2081-73B68816418A}"/>
          </ac:picMkLst>
        </pc:picChg>
      </pc:sldChg>
      <pc:sldChg chg="addSp delSp modSp add mod ord modAnim modNotesTx">
        <pc:chgData name="McLean, Linda" userId="baf0eb7c-80e1-48ba-949f-1d2040f49a94" providerId="ADAL" clId="{1976D95A-1EFB-4571-AFAC-AE79C2313E66}" dt="2023-05-17T16:02:55.564" v="20103" actId="20577"/>
        <pc:sldMkLst>
          <pc:docMk/>
          <pc:sldMk cId="2957431282" sldId="307"/>
        </pc:sldMkLst>
        <pc:spChg chg="mod">
          <ac:chgData name="McLean, Linda" userId="baf0eb7c-80e1-48ba-949f-1d2040f49a94" providerId="ADAL" clId="{1976D95A-1EFB-4571-AFAC-AE79C2313E66}" dt="2023-05-17T16:01:28.652" v="20049" actId="20577"/>
          <ac:spMkLst>
            <pc:docMk/>
            <pc:sldMk cId="2957431282" sldId="307"/>
            <ac:spMk id="2" creationId="{D8C7C84E-A439-4B2A-94CE-26B4E69CC91C}"/>
          </ac:spMkLst>
        </pc:spChg>
        <pc:spChg chg="mod">
          <ac:chgData name="McLean, Linda" userId="baf0eb7c-80e1-48ba-949f-1d2040f49a94" providerId="ADAL" clId="{1976D95A-1EFB-4571-AFAC-AE79C2313E66}" dt="2023-05-16T02:40:31.246" v="18894" actId="20577"/>
          <ac:spMkLst>
            <pc:docMk/>
            <pc:sldMk cId="2957431282" sldId="307"/>
            <ac:spMk id="3" creationId="{2B351BEF-2A59-4268-968D-5C8F03B9F3D2}"/>
          </ac:spMkLst>
        </pc:spChg>
        <pc:inkChg chg="add del">
          <ac:chgData name="McLean, Linda" userId="baf0eb7c-80e1-48ba-949f-1d2040f49a94" providerId="ADAL" clId="{1976D95A-1EFB-4571-AFAC-AE79C2313E66}" dt="2023-05-15T22:02:51.107" v="17367" actId="9405"/>
          <ac:inkMkLst>
            <pc:docMk/>
            <pc:sldMk cId="2957431282" sldId="307"/>
            <ac:inkMk id="4" creationId="{7B44130B-65FC-AC7F-E6BF-80FE639E6912}"/>
          </ac:inkMkLst>
        </pc:inkChg>
      </pc:sldChg>
      <pc:sldChg chg="addSp modSp add mod ord">
        <pc:chgData name="McLean, Linda" userId="baf0eb7c-80e1-48ba-949f-1d2040f49a94" providerId="ADAL" clId="{1976D95A-1EFB-4571-AFAC-AE79C2313E66}" dt="2023-05-17T16:03:50.684" v="20172" actId="20577"/>
        <pc:sldMkLst>
          <pc:docMk/>
          <pc:sldMk cId="3473922810" sldId="308"/>
        </pc:sldMkLst>
        <pc:spChg chg="mod">
          <ac:chgData name="McLean, Linda" userId="baf0eb7c-80e1-48ba-949f-1d2040f49a94" providerId="ADAL" clId="{1976D95A-1EFB-4571-AFAC-AE79C2313E66}" dt="2023-05-17T16:03:50.684" v="20172" actId="20577"/>
          <ac:spMkLst>
            <pc:docMk/>
            <pc:sldMk cId="3473922810" sldId="308"/>
            <ac:spMk id="2" creationId="{130CDEA9-7640-9822-A9DB-C920CCF605C2}"/>
          </ac:spMkLst>
        </pc:spChg>
        <pc:spChg chg="mod">
          <ac:chgData name="McLean, Linda" userId="baf0eb7c-80e1-48ba-949f-1d2040f49a94" providerId="ADAL" clId="{1976D95A-1EFB-4571-AFAC-AE79C2313E66}" dt="2023-05-11T23:58:49.952" v="15543" actId="20577"/>
          <ac:spMkLst>
            <pc:docMk/>
            <pc:sldMk cId="3473922810" sldId="308"/>
            <ac:spMk id="3" creationId="{78FE5F72-9C1E-0A61-404A-933E344E85E7}"/>
          </ac:spMkLst>
        </pc:spChg>
        <pc:grpChg chg="add mod">
          <ac:chgData name="McLean, Linda" userId="baf0eb7c-80e1-48ba-949f-1d2040f49a94" providerId="ADAL" clId="{1976D95A-1EFB-4571-AFAC-AE79C2313E66}" dt="2023-05-12T00:36:03.151" v="16139"/>
          <ac:grpSpMkLst>
            <pc:docMk/>
            <pc:sldMk cId="3473922810" sldId="308"/>
            <ac:grpSpMk id="4" creationId="{E68AB132-7109-F5B0-7ADF-3799982048BA}"/>
          </ac:grpSpMkLst>
        </pc:grpChg>
        <pc:picChg chg="mod">
          <ac:chgData name="McLean, Linda" userId="baf0eb7c-80e1-48ba-949f-1d2040f49a94" providerId="ADAL" clId="{1976D95A-1EFB-4571-AFAC-AE79C2313E66}" dt="2023-05-12T00:36:03.151" v="16139"/>
          <ac:picMkLst>
            <pc:docMk/>
            <pc:sldMk cId="3473922810" sldId="308"/>
            <ac:picMk id="5" creationId="{4677BE75-4997-DDF9-6EF7-74F5D143B977}"/>
          </ac:picMkLst>
        </pc:picChg>
        <pc:picChg chg="mod">
          <ac:chgData name="McLean, Linda" userId="baf0eb7c-80e1-48ba-949f-1d2040f49a94" providerId="ADAL" clId="{1976D95A-1EFB-4571-AFAC-AE79C2313E66}" dt="2023-05-12T00:36:03.151" v="16139"/>
          <ac:picMkLst>
            <pc:docMk/>
            <pc:sldMk cId="3473922810" sldId="308"/>
            <ac:picMk id="6" creationId="{9DF9C1EC-B45C-986A-D6D4-191D82DFEB14}"/>
          </ac:picMkLst>
        </pc:picChg>
        <pc:picChg chg="mod">
          <ac:chgData name="McLean, Linda" userId="baf0eb7c-80e1-48ba-949f-1d2040f49a94" providerId="ADAL" clId="{1976D95A-1EFB-4571-AFAC-AE79C2313E66}" dt="2023-05-12T00:36:03.151" v="16139"/>
          <ac:picMkLst>
            <pc:docMk/>
            <pc:sldMk cId="3473922810" sldId="308"/>
            <ac:picMk id="7" creationId="{41DC70E2-5D83-A0C3-EE7D-190CD517A7E8}"/>
          </ac:picMkLst>
        </pc:picChg>
      </pc:sldChg>
      <pc:sldChg chg="addSp modSp add mod ord">
        <pc:chgData name="McLean, Linda" userId="baf0eb7c-80e1-48ba-949f-1d2040f49a94" providerId="ADAL" clId="{1976D95A-1EFB-4571-AFAC-AE79C2313E66}" dt="2023-05-17T16:04:43.143" v="20222" actId="20577"/>
        <pc:sldMkLst>
          <pc:docMk/>
          <pc:sldMk cId="3513281012" sldId="309"/>
        </pc:sldMkLst>
        <pc:spChg chg="mod">
          <ac:chgData name="McLean, Linda" userId="baf0eb7c-80e1-48ba-949f-1d2040f49a94" providerId="ADAL" clId="{1976D95A-1EFB-4571-AFAC-AE79C2313E66}" dt="2023-05-17T16:04:43.143" v="20222" actId="20577"/>
          <ac:spMkLst>
            <pc:docMk/>
            <pc:sldMk cId="3513281012" sldId="309"/>
            <ac:spMk id="2" creationId="{130CDEA9-7640-9822-A9DB-C920CCF605C2}"/>
          </ac:spMkLst>
        </pc:spChg>
        <pc:spChg chg="mod">
          <ac:chgData name="McLean, Linda" userId="baf0eb7c-80e1-48ba-949f-1d2040f49a94" providerId="ADAL" clId="{1976D95A-1EFB-4571-AFAC-AE79C2313E66}" dt="2023-05-16T02:32:40.839" v="18779" actId="20577"/>
          <ac:spMkLst>
            <pc:docMk/>
            <pc:sldMk cId="3513281012" sldId="309"/>
            <ac:spMk id="3" creationId="{78FE5F72-9C1E-0A61-404A-933E344E85E7}"/>
          </ac:spMkLst>
        </pc:spChg>
        <pc:grpChg chg="add mod">
          <ac:chgData name="McLean, Linda" userId="baf0eb7c-80e1-48ba-949f-1d2040f49a94" providerId="ADAL" clId="{1976D95A-1EFB-4571-AFAC-AE79C2313E66}" dt="2023-05-12T00:36:10.070" v="16140"/>
          <ac:grpSpMkLst>
            <pc:docMk/>
            <pc:sldMk cId="3513281012" sldId="309"/>
            <ac:grpSpMk id="4" creationId="{586F8615-5B28-B9FC-0079-0454C8563BC4}"/>
          </ac:grpSpMkLst>
        </pc:grpChg>
        <pc:picChg chg="mod">
          <ac:chgData name="McLean, Linda" userId="baf0eb7c-80e1-48ba-949f-1d2040f49a94" providerId="ADAL" clId="{1976D95A-1EFB-4571-AFAC-AE79C2313E66}" dt="2023-05-12T00:36:10.070" v="16140"/>
          <ac:picMkLst>
            <pc:docMk/>
            <pc:sldMk cId="3513281012" sldId="309"/>
            <ac:picMk id="5" creationId="{FDD93B93-1124-5E1A-9DD3-E1A6B621F9D8}"/>
          </ac:picMkLst>
        </pc:picChg>
        <pc:picChg chg="mod">
          <ac:chgData name="McLean, Linda" userId="baf0eb7c-80e1-48ba-949f-1d2040f49a94" providerId="ADAL" clId="{1976D95A-1EFB-4571-AFAC-AE79C2313E66}" dt="2023-05-12T00:36:10.070" v="16140"/>
          <ac:picMkLst>
            <pc:docMk/>
            <pc:sldMk cId="3513281012" sldId="309"/>
            <ac:picMk id="6" creationId="{F8DDF63E-133A-2846-E810-26BCCAA3D0C0}"/>
          </ac:picMkLst>
        </pc:picChg>
        <pc:picChg chg="mod">
          <ac:chgData name="McLean, Linda" userId="baf0eb7c-80e1-48ba-949f-1d2040f49a94" providerId="ADAL" clId="{1976D95A-1EFB-4571-AFAC-AE79C2313E66}" dt="2023-05-12T00:36:10.070" v="16140"/>
          <ac:picMkLst>
            <pc:docMk/>
            <pc:sldMk cId="3513281012" sldId="309"/>
            <ac:picMk id="7" creationId="{6DBE2C8F-695F-AEE2-2C10-5C80B660BDAA}"/>
          </ac:picMkLst>
        </pc:picChg>
      </pc:sldChg>
      <pc:sldChg chg="addSp modSp add mod ord modNotesTx">
        <pc:chgData name="McLean, Linda" userId="baf0eb7c-80e1-48ba-949f-1d2040f49a94" providerId="ADAL" clId="{1976D95A-1EFB-4571-AFAC-AE79C2313E66}" dt="2023-05-17T16:08:16.196" v="20297" actId="20577"/>
        <pc:sldMkLst>
          <pc:docMk/>
          <pc:sldMk cId="320176776" sldId="310"/>
        </pc:sldMkLst>
        <pc:spChg chg="mod">
          <ac:chgData name="McLean, Linda" userId="baf0eb7c-80e1-48ba-949f-1d2040f49a94" providerId="ADAL" clId="{1976D95A-1EFB-4571-AFAC-AE79C2313E66}" dt="2023-05-17T16:08:16.196" v="20297" actId="20577"/>
          <ac:spMkLst>
            <pc:docMk/>
            <pc:sldMk cId="320176776" sldId="310"/>
            <ac:spMk id="2" creationId="{130CDEA9-7640-9822-A9DB-C920CCF605C2}"/>
          </ac:spMkLst>
        </pc:spChg>
        <pc:spChg chg="mod">
          <ac:chgData name="McLean, Linda" userId="baf0eb7c-80e1-48ba-949f-1d2040f49a94" providerId="ADAL" clId="{1976D95A-1EFB-4571-AFAC-AE79C2313E66}" dt="2023-05-12T00:12:07.001" v="15793" actId="20577"/>
          <ac:spMkLst>
            <pc:docMk/>
            <pc:sldMk cId="320176776" sldId="310"/>
            <ac:spMk id="3" creationId="{78FE5F72-9C1E-0A61-404A-933E344E85E7}"/>
          </ac:spMkLst>
        </pc:spChg>
        <pc:spChg chg="add mod">
          <ac:chgData name="McLean, Linda" userId="baf0eb7c-80e1-48ba-949f-1d2040f49a94" providerId="ADAL" clId="{1976D95A-1EFB-4571-AFAC-AE79C2313E66}" dt="2023-05-16T02:16:31.606" v="18680" actId="1076"/>
          <ac:spMkLst>
            <pc:docMk/>
            <pc:sldMk cId="320176776" sldId="310"/>
            <ac:spMk id="10" creationId="{0AB158CA-3D59-B6B6-16CA-F90EA5157BBC}"/>
          </ac:spMkLst>
        </pc:spChg>
        <pc:grpChg chg="add mod">
          <ac:chgData name="McLean, Linda" userId="baf0eb7c-80e1-48ba-949f-1d2040f49a94" providerId="ADAL" clId="{1976D95A-1EFB-4571-AFAC-AE79C2313E66}" dt="2023-05-12T00:36:27.377" v="16141"/>
          <ac:grpSpMkLst>
            <pc:docMk/>
            <pc:sldMk cId="320176776" sldId="310"/>
            <ac:grpSpMk id="4" creationId="{B12D14BB-2CDD-21B2-A30D-B9E35738D102}"/>
          </ac:grpSpMkLst>
        </pc:grpChg>
        <pc:picChg chg="mod">
          <ac:chgData name="McLean, Linda" userId="baf0eb7c-80e1-48ba-949f-1d2040f49a94" providerId="ADAL" clId="{1976D95A-1EFB-4571-AFAC-AE79C2313E66}" dt="2023-05-12T00:36:27.377" v="16141"/>
          <ac:picMkLst>
            <pc:docMk/>
            <pc:sldMk cId="320176776" sldId="310"/>
            <ac:picMk id="5" creationId="{08ACE4AD-683B-A9C1-1F05-B45649858944}"/>
          </ac:picMkLst>
        </pc:picChg>
        <pc:picChg chg="mod">
          <ac:chgData name="McLean, Linda" userId="baf0eb7c-80e1-48ba-949f-1d2040f49a94" providerId="ADAL" clId="{1976D95A-1EFB-4571-AFAC-AE79C2313E66}" dt="2023-05-12T00:36:27.377" v="16141"/>
          <ac:picMkLst>
            <pc:docMk/>
            <pc:sldMk cId="320176776" sldId="310"/>
            <ac:picMk id="6" creationId="{71370E54-FC6D-65B4-3CEF-84B6E07A71D1}"/>
          </ac:picMkLst>
        </pc:picChg>
        <pc:picChg chg="mod">
          <ac:chgData name="McLean, Linda" userId="baf0eb7c-80e1-48ba-949f-1d2040f49a94" providerId="ADAL" clId="{1976D95A-1EFB-4571-AFAC-AE79C2313E66}" dt="2023-05-12T00:36:27.377" v="16141"/>
          <ac:picMkLst>
            <pc:docMk/>
            <pc:sldMk cId="320176776" sldId="310"/>
            <ac:picMk id="7" creationId="{DC3D6DBD-BCA2-9658-BD6A-B1B38233A0A7}"/>
          </ac:picMkLst>
        </pc:picChg>
        <pc:picChg chg="add mod">
          <ac:chgData name="McLean, Linda" userId="baf0eb7c-80e1-48ba-949f-1d2040f49a94" providerId="ADAL" clId="{1976D95A-1EFB-4571-AFAC-AE79C2313E66}" dt="2023-05-16T02:16:04.987" v="18677" actId="1076"/>
          <ac:picMkLst>
            <pc:docMk/>
            <pc:sldMk cId="320176776" sldId="310"/>
            <ac:picMk id="9" creationId="{05E1C938-6601-DFDF-DAC9-71A93E77739B}"/>
          </ac:picMkLst>
        </pc:picChg>
      </pc:sldChg>
      <pc:sldChg chg="addSp modSp add mod ord">
        <pc:chgData name="McLean, Linda" userId="baf0eb7c-80e1-48ba-949f-1d2040f49a94" providerId="ADAL" clId="{1976D95A-1EFB-4571-AFAC-AE79C2313E66}" dt="2023-05-16T02:25:50.829" v="18772" actId="14100"/>
        <pc:sldMkLst>
          <pc:docMk/>
          <pc:sldMk cId="3851777087" sldId="311"/>
        </pc:sldMkLst>
        <pc:spChg chg="mod">
          <ac:chgData name="McLean, Linda" userId="baf0eb7c-80e1-48ba-949f-1d2040f49a94" providerId="ADAL" clId="{1976D95A-1EFB-4571-AFAC-AE79C2313E66}" dt="2023-05-16T02:25:35.322" v="18771" actId="14100"/>
          <ac:spMkLst>
            <pc:docMk/>
            <pc:sldMk cId="3851777087" sldId="311"/>
            <ac:spMk id="2" creationId="{130CDEA9-7640-9822-A9DB-C920CCF605C2}"/>
          </ac:spMkLst>
        </pc:spChg>
        <pc:spChg chg="mod">
          <ac:chgData name="McLean, Linda" userId="baf0eb7c-80e1-48ba-949f-1d2040f49a94" providerId="ADAL" clId="{1976D95A-1EFB-4571-AFAC-AE79C2313E66}" dt="2023-05-15T20:57:08.590" v="16189" actId="20577"/>
          <ac:spMkLst>
            <pc:docMk/>
            <pc:sldMk cId="3851777087" sldId="311"/>
            <ac:spMk id="3" creationId="{78FE5F72-9C1E-0A61-404A-933E344E85E7}"/>
          </ac:spMkLst>
        </pc:spChg>
        <pc:picChg chg="add mod">
          <ac:chgData name="McLean, Linda" userId="baf0eb7c-80e1-48ba-949f-1d2040f49a94" providerId="ADAL" clId="{1976D95A-1EFB-4571-AFAC-AE79C2313E66}" dt="2023-05-16T02:25:50.829" v="18772" actId="14100"/>
          <ac:picMkLst>
            <pc:docMk/>
            <pc:sldMk cId="3851777087" sldId="311"/>
            <ac:picMk id="9" creationId="{DDCE3EA5-C6CF-44DA-295C-595DB3866076}"/>
          </ac:picMkLst>
        </pc:picChg>
      </pc:sldChg>
      <pc:sldChg chg="modSp add mod">
        <pc:chgData name="McLean, Linda" userId="baf0eb7c-80e1-48ba-949f-1d2040f49a94" providerId="ADAL" clId="{1976D95A-1EFB-4571-AFAC-AE79C2313E66}" dt="2023-05-16T02:46:30.432" v="18936" actId="20577"/>
        <pc:sldMkLst>
          <pc:docMk/>
          <pc:sldMk cId="1795908327" sldId="312"/>
        </pc:sldMkLst>
        <pc:spChg chg="mod">
          <ac:chgData name="McLean, Linda" userId="baf0eb7c-80e1-48ba-949f-1d2040f49a94" providerId="ADAL" clId="{1976D95A-1EFB-4571-AFAC-AE79C2313E66}" dt="2023-05-16T02:46:30.432" v="18936" actId="20577"/>
          <ac:spMkLst>
            <pc:docMk/>
            <pc:sldMk cId="1795908327" sldId="312"/>
            <ac:spMk id="2" creationId="{130CDEA9-7640-9822-A9DB-C920CCF605C2}"/>
          </ac:spMkLst>
        </pc:spChg>
        <pc:spChg chg="mod">
          <ac:chgData name="McLean, Linda" userId="baf0eb7c-80e1-48ba-949f-1d2040f49a94" providerId="ADAL" clId="{1976D95A-1EFB-4571-AFAC-AE79C2313E66}" dt="2023-05-16T02:38:54.071" v="18890" actId="20577"/>
          <ac:spMkLst>
            <pc:docMk/>
            <pc:sldMk cId="1795908327" sldId="312"/>
            <ac:spMk id="3" creationId="{78FE5F72-9C1E-0A61-404A-933E344E85E7}"/>
          </ac:spMkLst>
        </pc:spChg>
      </pc:sldChg>
      <pc:sldMasterChg chg="del delSldLayout">
        <pc:chgData name="McLean, Linda" userId="baf0eb7c-80e1-48ba-949f-1d2040f49a94" providerId="ADAL" clId="{1976D95A-1EFB-4571-AFAC-AE79C2313E66}" dt="2023-05-11T23:39:13.657" v="15101" actId="2696"/>
        <pc:sldMasterMkLst>
          <pc:docMk/>
          <pc:sldMasterMk cId="4102783838" sldId="2147483648"/>
        </pc:sldMasterMkLst>
        <pc:sldLayoutChg chg="del">
          <pc:chgData name="McLean, Linda" userId="baf0eb7c-80e1-48ba-949f-1d2040f49a94" providerId="ADAL" clId="{1976D95A-1EFB-4571-AFAC-AE79C2313E66}" dt="2023-05-11T23:39:13.657" v="15101" actId="2696"/>
          <pc:sldLayoutMkLst>
            <pc:docMk/>
            <pc:sldMasterMk cId="4102783838" sldId="2147483648"/>
            <pc:sldLayoutMk cId="3213458319" sldId="2147483649"/>
          </pc:sldLayoutMkLst>
        </pc:sldLayoutChg>
        <pc:sldLayoutChg chg="del">
          <pc:chgData name="McLean, Linda" userId="baf0eb7c-80e1-48ba-949f-1d2040f49a94" providerId="ADAL" clId="{1976D95A-1EFB-4571-AFAC-AE79C2313E66}" dt="2023-05-11T23:39:13.657" v="15101" actId="2696"/>
          <pc:sldLayoutMkLst>
            <pc:docMk/>
            <pc:sldMasterMk cId="4102783838" sldId="2147483648"/>
            <pc:sldLayoutMk cId="116962122" sldId="2147483650"/>
          </pc:sldLayoutMkLst>
        </pc:sldLayoutChg>
        <pc:sldLayoutChg chg="del">
          <pc:chgData name="McLean, Linda" userId="baf0eb7c-80e1-48ba-949f-1d2040f49a94" providerId="ADAL" clId="{1976D95A-1EFB-4571-AFAC-AE79C2313E66}" dt="2023-05-11T23:39:13.657" v="15101" actId="2696"/>
          <pc:sldLayoutMkLst>
            <pc:docMk/>
            <pc:sldMasterMk cId="4102783838" sldId="2147483648"/>
            <pc:sldLayoutMk cId="509137714" sldId="2147483651"/>
          </pc:sldLayoutMkLst>
        </pc:sldLayoutChg>
        <pc:sldLayoutChg chg="del">
          <pc:chgData name="McLean, Linda" userId="baf0eb7c-80e1-48ba-949f-1d2040f49a94" providerId="ADAL" clId="{1976D95A-1EFB-4571-AFAC-AE79C2313E66}" dt="2023-05-11T23:39:13.657" v="15101" actId="2696"/>
          <pc:sldLayoutMkLst>
            <pc:docMk/>
            <pc:sldMasterMk cId="4102783838" sldId="2147483648"/>
            <pc:sldLayoutMk cId="842450195" sldId="2147483652"/>
          </pc:sldLayoutMkLst>
        </pc:sldLayoutChg>
        <pc:sldLayoutChg chg="del">
          <pc:chgData name="McLean, Linda" userId="baf0eb7c-80e1-48ba-949f-1d2040f49a94" providerId="ADAL" clId="{1976D95A-1EFB-4571-AFAC-AE79C2313E66}" dt="2023-05-11T23:39:13.657" v="15101" actId="2696"/>
          <pc:sldLayoutMkLst>
            <pc:docMk/>
            <pc:sldMasterMk cId="4102783838" sldId="2147483648"/>
            <pc:sldLayoutMk cId="3498954830" sldId="2147483653"/>
          </pc:sldLayoutMkLst>
        </pc:sldLayoutChg>
        <pc:sldLayoutChg chg="del">
          <pc:chgData name="McLean, Linda" userId="baf0eb7c-80e1-48ba-949f-1d2040f49a94" providerId="ADAL" clId="{1976D95A-1EFB-4571-AFAC-AE79C2313E66}" dt="2023-05-11T23:39:13.657" v="15101" actId="2696"/>
          <pc:sldLayoutMkLst>
            <pc:docMk/>
            <pc:sldMasterMk cId="4102783838" sldId="2147483648"/>
            <pc:sldLayoutMk cId="1558636326" sldId="2147483654"/>
          </pc:sldLayoutMkLst>
        </pc:sldLayoutChg>
        <pc:sldLayoutChg chg="del">
          <pc:chgData name="McLean, Linda" userId="baf0eb7c-80e1-48ba-949f-1d2040f49a94" providerId="ADAL" clId="{1976D95A-1EFB-4571-AFAC-AE79C2313E66}" dt="2023-05-11T23:39:13.657" v="15101" actId="2696"/>
          <pc:sldLayoutMkLst>
            <pc:docMk/>
            <pc:sldMasterMk cId="4102783838" sldId="2147483648"/>
            <pc:sldLayoutMk cId="748059112" sldId="2147483655"/>
          </pc:sldLayoutMkLst>
        </pc:sldLayoutChg>
        <pc:sldLayoutChg chg="del">
          <pc:chgData name="McLean, Linda" userId="baf0eb7c-80e1-48ba-949f-1d2040f49a94" providerId="ADAL" clId="{1976D95A-1EFB-4571-AFAC-AE79C2313E66}" dt="2023-05-11T23:39:13.657" v="15101" actId="2696"/>
          <pc:sldLayoutMkLst>
            <pc:docMk/>
            <pc:sldMasterMk cId="4102783838" sldId="2147483648"/>
            <pc:sldLayoutMk cId="797371648" sldId="2147483656"/>
          </pc:sldLayoutMkLst>
        </pc:sldLayoutChg>
        <pc:sldLayoutChg chg="del">
          <pc:chgData name="McLean, Linda" userId="baf0eb7c-80e1-48ba-949f-1d2040f49a94" providerId="ADAL" clId="{1976D95A-1EFB-4571-AFAC-AE79C2313E66}" dt="2023-05-11T23:39:13.657" v="15101" actId="2696"/>
          <pc:sldLayoutMkLst>
            <pc:docMk/>
            <pc:sldMasterMk cId="4102783838" sldId="2147483648"/>
            <pc:sldLayoutMk cId="3111462694" sldId="2147483657"/>
          </pc:sldLayoutMkLst>
        </pc:sldLayoutChg>
        <pc:sldLayoutChg chg="del">
          <pc:chgData name="McLean, Linda" userId="baf0eb7c-80e1-48ba-949f-1d2040f49a94" providerId="ADAL" clId="{1976D95A-1EFB-4571-AFAC-AE79C2313E66}" dt="2023-05-11T23:39:13.657" v="15101" actId="2696"/>
          <pc:sldLayoutMkLst>
            <pc:docMk/>
            <pc:sldMasterMk cId="4102783838" sldId="2147483648"/>
            <pc:sldLayoutMk cId="1786585327" sldId="2147483658"/>
          </pc:sldLayoutMkLst>
        </pc:sldLayoutChg>
        <pc:sldLayoutChg chg="del">
          <pc:chgData name="McLean, Linda" userId="baf0eb7c-80e1-48ba-949f-1d2040f49a94" providerId="ADAL" clId="{1976D95A-1EFB-4571-AFAC-AE79C2313E66}" dt="2023-05-11T23:39:13.657" v="15101" actId="2696"/>
          <pc:sldLayoutMkLst>
            <pc:docMk/>
            <pc:sldMasterMk cId="4102783838" sldId="2147483648"/>
            <pc:sldLayoutMk cId="2614522086" sldId="2147483659"/>
          </pc:sldLayoutMkLst>
        </pc:sldLayoutChg>
      </pc:sldMasterChg>
    </pc:docChg>
  </pc:docChgLst>
  <pc:docChgLst>
    <pc:chgData name="Linda McLean" userId="baf0eb7c-80e1-48ba-949f-1d2040f49a94" providerId="ADAL" clId="{1976D95A-1EFB-4571-AFAC-AE79C2313E66}"/>
    <pc:docChg chg="custSel modSld">
      <pc:chgData name="Linda McLean" userId="baf0eb7c-80e1-48ba-949f-1d2040f49a94" providerId="ADAL" clId="{1976D95A-1EFB-4571-AFAC-AE79C2313E66}" dt="2023-05-17T19:52:06.387" v="206" actId="20577"/>
      <pc:docMkLst>
        <pc:docMk/>
      </pc:docMkLst>
      <pc:sldChg chg="modSp mod modNotesTx">
        <pc:chgData name="Linda McLean" userId="baf0eb7c-80e1-48ba-949f-1d2040f49a94" providerId="ADAL" clId="{1976D95A-1EFB-4571-AFAC-AE79C2313E66}" dt="2023-05-17T18:29:43.908" v="7" actId="20577"/>
        <pc:sldMkLst>
          <pc:docMk/>
          <pc:sldMk cId="177351031" sldId="284"/>
        </pc:sldMkLst>
        <pc:spChg chg="mod">
          <ac:chgData name="Linda McLean" userId="baf0eb7c-80e1-48ba-949f-1d2040f49a94" providerId="ADAL" clId="{1976D95A-1EFB-4571-AFAC-AE79C2313E66}" dt="2023-05-17T18:28:58.329" v="4" actId="20577"/>
          <ac:spMkLst>
            <pc:docMk/>
            <pc:sldMk cId="177351031" sldId="284"/>
            <ac:spMk id="2" creationId="{D8C7C84E-A439-4B2A-94CE-26B4E69CC91C}"/>
          </ac:spMkLst>
        </pc:spChg>
      </pc:sldChg>
      <pc:sldChg chg="addSp modSp mod">
        <pc:chgData name="Linda McLean" userId="baf0eb7c-80e1-48ba-949f-1d2040f49a94" providerId="ADAL" clId="{1976D95A-1EFB-4571-AFAC-AE79C2313E66}" dt="2023-05-17T18:36:53.884" v="202" actId="20577"/>
        <pc:sldMkLst>
          <pc:docMk/>
          <pc:sldMk cId="1889681145" sldId="286"/>
        </pc:sldMkLst>
        <pc:spChg chg="mod">
          <ac:chgData name="Linda McLean" userId="baf0eb7c-80e1-48ba-949f-1d2040f49a94" providerId="ADAL" clId="{1976D95A-1EFB-4571-AFAC-AE79C2313E66}" dt="2023-05-17T18:36:09.295" v="186" actId="20577"/>
          <ac:spMkLst>
            <pc:docMk/>
            <pc:sldMk cId="1889681145" sldId="286"/>
            <ac:spMk id="2" creationId="{D8C7C84E-A439-4B2A-94CE-26B4E69CC91C}"/>
          </ac:spMkLst>
        </pc:spChg>
        <pc:spChg chg="mod">
          <ac:chgData name="Linda McLean" userId="baf0eb7c-80e1-48ba-949f-1d2040f49a94" providerId="ADAL" clId="{1976D95A-1EFB-4571-AFAC-AE79C2313E66}" dt="2023-05-17T18:36:53.884" v="202" actId="20577"/>
          <ac:spMkLst>
            <pc:docMk/>
            <pc:sldMk cId="1889681145" sldId="286"/>
            <ac:spMk id="3" creationId="{2B351BEF-2A59-4268-968D-5C8F03B9F3D2}"/>
          </ac:spMkLst>
        </pc:spChg>
        <pc:spChg chg="add mod">
          <ac:chgData name="Linda McLean" userId="baf0eb7c-80e1-48ba-949f-1d2040f49a94" providerId="ADAL" clId="{1976D95A-1EFB-4571-AFAC-AE79C2313E66}" dt="2023-05-17T18:35:44.541" v="184" actId="1076"/>
          <ac:spMkLst>
            <pc:docMk/>
            <pc:sldMk cId="1889681145" sldId="286"/>
            <ac:spMk id="9" creationId="{71715F97-F242-0A77-87F8-5549DFF945AE}"/>
          </ac:spMkLst>
        </pc:spChg>
        <pc:picChg chg="mod">
          <ac:chgData name="Linda McLean" userId="baf0eb7c-80e1-48ba-949f-1d2040f49a94" providerId="ADAL" clId="{1976D95A-1EFB-4571-AFAC-AE79C2313E66}" dt="2023-05-17T18:34:52.087" v="179" actId="1076"/>
          <ac:picMkLst>
            <pc:docMk/>
            <pc:sldMk cId="1889681145" sldId="286"/>
            <ac:picMk id="4" creationId="{3666CCCD-5561-24E4-DE11-493880E8A1AE}"/>
          </ac:picMkLst>
        </pc:picChg>
      </pc:sldChg>
      <pc:sldChg chg="modSp">
        <pc:chgData name="Linda McLean" userId="baf0eb7c-80e1-48ba-949f-1d2040f49a94" providerId="ADAL" clId="{1976D95A-1EFB-4571-AFAC-AE79C2313E66}" dt="2023-05-17T19:50:44.840" v="204" actId="1076"/>
        <pc:sldMkLst>
          <pc:docMk/>
          <pc:sldMk cId="2761813308" sldId="302"/>
        </pc:sldMkLst>
        <pc:grpChg chg="mod">
          <ac:chgData name="Linda McLean" userId="baf0eb7c-80e1-48ba-949f-1d2040f49a94" providerId="ADAL" clId="{1976D95A-1EFB-4571-AFAC-AE79C2313E66}" dt="2023-05-17T19:50:44.840" v="204" actId="1076"/>
          <ac:grpSpMkLst>
            <pc:docMk/>
            <pc:sldMk cId="2761813308" sldId="302"/>
            <ac:grpSpMk id="4" creationId="{D362FBEE-2CEF-C323-E3CC-FD92CE25B6BE}"/>
          </ac:grpSpMkLst>
        </pc:grpChg>
        <pc:picChg chg="mod">
          <ac:chgData name="Linda McLean" userId="baf0eb7c-80e1-48ba-949f-1d2040f49a94" providerId="ADAL" clId="{1976D95A-1EFB-4571-AFAC-AE79C2313E66}" dt="2023-05-17T19:50:44.840" v="204" actId="1076"/>
          <ac:picMkLst>
            <pc:docMk/>
            <pc:sldMk cId="2761813308" sldId="302"/>
            <ac:picMk id="5" creationId="{C67369AA-A8A8-5D98-2E90-47698A303401}"/>
          </ac:picMkLst>
        </pc:picChg>
        <pc:picChg chg="mod">
          <ac:chgData name="Linda McLean" userId="baf0eb7c-80e1-48ba-949f-1d2040f49a94" providerId="ADAL" clId="{1976D95A-1EFB-4571-AFAC-AE79C2313E66}" dt="2023-05-17T19:50:44.840" v="204" actId="1076"/>
          <ac:picMkLst>
            <pc:docMk/>
            <pc:sldMk cId="2761813308" sldId="302"/>
            <ac:picMk id="6" creationId="{E762C4DC-E065-D755-B730-0DBA445838D2}"/>
          </ac:picMkLst>
        </pc:picChg>
        <pc:picChg chg="mod">
          <ac:chgData name="Linda McLean" userId="baf0eb7c-80e1-48ba-949f-1d2040f49a94" providerId="ADAL" clId="{1976D95A-1EFB-4571-AFAC-AE79C2313E66}" dt="2023-05-17T19:50:44.840" v="204" actId="1076"/>
          <ac:picMkLst>
            <pc:docMk/>
            <pc:sldMk cId="2761813308" sldId="302"/>
            <ac:picMk id="7" creationId="{C89B77B4-7E24-7670-A1EA-09919E5A3876}"/>
          </ac:picMkLst>
        </pc:picChg>
      </pc:sldChg>
      <pc:sldChg chg="modSp mod">
        <pc:chgData name="Linda McLean" userId="baf0eb7c-80e1-48ba-949f-1d2040f49a94" providerId="ADAL" clId="{1976D95A-1EFB-4571-AFAC-AE79C2313E66}" dt="2023-05-17T19:52:06.387" v="206" actId="20577"/>
        <pc:sldMkLst>
          <pc:docMk/>
          <pc:sldMk cId="3513281012" sldId="309"/>
        </pc:sldMkLst>
        <pc:spChg chg="mod">
          <ac:chgData name="Linda McLean" userId="baf0eb7c-80e1-48ba-949f-1d2040f49a94" providerId="ADAL" clId="{1976D95A-1EFB-4571-AFAC-AE79C2313E66}" dt="2023-05-17T19:52:06.387" v="206" actId="20577"/>
          <ac:spMkLst>
            <pc:docMk/>
            <pc:sldMk cId="3513281012" sldId="309"/>
            <ac:spMk id="2" creationId="{130CDEA9-7640-9822-A9DB-C920CCF605C2}"/>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15T22:01:39.638"/>
    </inkml:context>
    <inkml:brush xml:id="br0">
      <inkml:brushProperty name="width" value="0.3" units="cm"/>
      <inkml:brushProperty name="height" value="0.6" units="cm"/>
      <inkml:brushProperty name="tip" value="rectangle"/>
      <inkml:brushProperty name="rasterOp" value="maskPen"/>
      <inkml:brushProperty name="ignorePressure" value="1"/>
    </inkml:brush>
  </inkml:definitions>
  <inkml:trace contextRef="#ctx0" brushRef="#br0">0 0,'582'0,"-564"1,1 1,31 7,-31-4,1-2,23 2,385-4,-208-3,-204 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15T22:01:47.958"/>
    </inkml:context>
    <inkml:brush xml:id="br0">
      <inkml:brushProperty name="width" value="0.3" units="cm"/>
      <inkml:brushProperty name="height" value="0.6" units="cm"/>
      <inkml:brushProperty name="tip" value="rectangle"/>
      <inkml:brushProperty name="rasterOp" value="maskPen"/>
      <inkml:brushProperty name="ignorePressure" value="1"/>
    </inkml:brush>
  </inkml:definitions>
  <inkml:trace contextRef="#ctx0" brushRef="#br0">47 76,'-24'-5,"22"4,0-1,1 0,-1 0,0 0,0 0,1 0,0 0,-1 0,1 0,0-1,0 1,0 0,0-1,0 1,1-1,-1-3,0 4,1 1,0 0,0 0,0 0,0 0,0 0,0 0,1 0,-1 0,0-1,0 1,1 0,-1 0,1 0,-1 0,1 0,-1 0,1 1,0-1,-1 0,1 0,0 0,0 0,0 1,-1-1,1 0,0 1,0-1,0 1,0-1,0 1,0-1,0 1,0 0,0 0,1-1,-1 1,0 0,1 0,159 1,-58 2,-82-3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E3ED33-D8DB-45CA-8AF1-776E38F4C426}" type="datetimeFigureOut">
              <a:rPr lang="en-US" smtClean="0"/>
              <a:t>5/17/2023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2CB2F0-F5DE-4E2C-A25C-92D93031D4CD}" type="slidenum">
              <a:rPr lang="en-US" smtClean="0"/>
              <a:t>‹#›</a:t>
            </a:fld>
            <a:endParaRPr lang="en-US" dirty="0"/>
          </a:p>
        </p:txBody>
      </p:sp>
    </p:spTree>
    <p:extLst>
      <p:ext uri="{BB962C8B-B14F-4D97-AF65-F5344CB8AC3E}">
        <p14:creationId xmlns:p14="http://schemas.microsoft.com/office/powerpoint/2010/main" val="12472842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MOA is Memorandum of Agreement. This is a formal and legal agreement between entities. In this case the agreement is between WSU and Colville tribes to mutual house a WSU Extension program on the Colville Reservation.</a:t>
            </a:r>
          </a:p>
        </p:txBody>
      </p:sp>
      <p:sp>
        <p:nvSpPr>
          <p:cNvPr id="4" name="Slide Number Placeholder 3"/>
          <p:cNvSpPr>
            <a:spLocks noGrp="1"/>
          </p:cNvSpPr>
          <p:nvPr>
            <p:ph type="sldNum" sz="quarter" idx="5"/>
          </p:nvPr>
        </p:nvSpPr>
        <p:spPr/>
        <p:txBody>
          <a:bodyPr/>
          <a:lstStyle/>
          <a:p>
            <a:fld id="{DA2CB2F0-F5DE-4E2C-A25C-92D93031D4CD}" type="slidenum">
              <a:rPr lang="en-US" smtClean="0"/>
              <a:t>2</a:t>
            </a:fld>
            <a:endParaRPr lang="en-US" dirty="0"/>
          </a:p>
        </p:txBody>
      </p:sp>
    </p:spTree>
    <p:extLst>
      <p:ext uri="{BB962C8B-B14F-4D97-AF65-F5344CB8AC3E}">
        <p14:creationId xmlns:p14="http://schemas.microsoft.com/office/powerpoint/2010/main" val="23506901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There seems to be some debate on the definition of these two types of letters. I have been informed that WSU considers these to be interchangeable. But when communicating and working with a Tribe, we need to know their terminology. A letter of commitment demonstrates a commitment of some kind, over and above simple support. Example: I have had requests from different WSU folks who were applying for grants that wanted to have a letter of support or commitment form the Tribe. Now keep in mind none these WSU folks had not spoken with me as the local Extension Agent, ahead of time, nor had they reached out to the WSU Extension Tribal Liaison, and they had not spoken with any tribal programs or officials about this project. They just thought they could request a letter of support, and the tribes would welcome the opportunity</a:t>
            </a:r>
            <a:endParaRPr lang="en-US" dirty="0"/>
          </a:p>
        </p:txBody>
      </p:sp>
      <p:sp>
        <p:nvSpPr>
          <p:cNvPr id="4" name="Slide Number Placeholder 3"/>
          <p:cNvSpPr>
            <a:spLocks noGrp="1"/>
          </p:cNvSpPr>
          <p:nvPr>
            <p:ph type="sldNum" sz="quarter" idx="5"/>
          </p:nvPr>
        </p:nvSpPr>
        <p:spPr/>
        <p:txBody>
          <a:bodyPr/>
          <a:lstStyle/>
          <a:p>
            <a:fld id="{DA2CB2F0-F5DE-4E2C-A25C-92D93031D4CD}" type="slidenum">
              <a:rPr lang="en-US" smtClean="0"/>
              <a:t>16</a:t>
            </a:fld>
            <a:endParaRPr lang="en-US" dirty="0"/>
          </a:p>
        </p:txBody>
      </p:sp>
    </p:spTree>
    <p:extLst>
      <p:ext uri="{BB962C8B-B14F-4D97-AF65-F5344CB8AC3E}">
        <p14:creationId xmlns:p14="http://schemas.microsoft.com/office/powerpoint/2010/main" val="5142287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ea typeface="Calibri" panose="020F0502020204030204" pitchFamily="34" charset="0"/>
                <a:cs typeface="Times New Roman" panose="02020603050405020304" pitchFamily="18" charset="0"/>
              </a:rPr>
              <a:t>Working with tribes requires relationship-building. This does not mean a few emails or phone calls. You need to meet with people in person. They need to be able to know that they can trust you and that you will follow through with what you say you will deliver. Would you want to partner or collaborate with someone or </a:t>
            </a:r>
            <a:r>
              <a:rPr lang="en-US" sz="1200" dirty="0" err="1">
                <a:effectLst/>
                <a:ea typeface="Calibri" panose="020F0502020204030204" pitchFamily="34" charset="0"/>
                <a:cs typeface="Times New Roman" panose="02020603050405020304" pitchFamily="18" charset="0"/>
              </a:rPr>
              <a:t>someentity</a:t>
            </a:r>
            <a:r>
              <a:rPr lang="en-US" sz="1200" dirty="0">
                <a:effectLst/>
                <a:ea typeface="Calibri" panose="020F0502020204030204" pitchFamily="34" charset="0"/>
                <a:cs typeface="Times New Roman" panose="02020603050405020304" pitchFamily="18" charset="0"/>
              </a:rPr>
              <a:t> </a:t>
            </a:r>
            <a:r>
              <a:rPr lang="en-US" sz="1200" dirty="0" err="1">
                <a:effectLst/>
                <a:ea typeface="Calibri" panose="020F0502020204030204" pitchFamily="34" charset="0"/>
                <a:cs typeface="Times New Roman" panose="02020603050405020304" pitchFamily="18" charset="0"/>
              </a:rPr>
              <a:t>taath</a:t>
            </a:r>
            <a:r>
              <a:rPr lang="en-US" sz="1200" dirty="0">
                <a:effectLst/>
                <a:ea typeface="Calibri" panose="020F0502020204030204" pitchFamily="34" charset="0"/>
                <a:cs typeface="Times New Roman" panose="02020603050405020304" pitchFamily="18" charset="0"/>
              </a:rPr>
              <a:t> </a:t>
            </a:r>
            <a:r>
              <a:rPr lang="en-US" sz="1200" dirty="0" err="1">
                <a:effectLst/>
                <a:ea typeface="Calibri" panose="020F0502020204030204" pitchFamily="34" charset="0"/>
                <a:cs typeface="Times New Roman" panose="02020603050405020304" pitchFamily="18" charset="0"/>
              </a:rPr>
              <a:t>yu</a:t>
            </a:r>
            <a:r>
              <a:rPr lang="en-US" sz="1200" dirty="0">
                <a:effectLst/>
                <a:ea typeface="Calibri" panose="020F0502020204030204" pitchFamily="34" charset="0"/>
                <a:cs typeface="Times New Roman" panose="02020603050405020304" pitchFamily="18" charset="0"/>
              </a:rPr>
              <a:t> did not trust? It takes years to develop trust good relationships. It only takes moments to destroy trust and a good </a:t>
            </a:r>
            <a:r>
              <a:rPr lang="en-US" sz="1200" dirty="0" err="1">
                <a:effectLst/>
                <a:ea typeface="Calibri" panose="020F0502020204030204" pitchFamily="34" charset="0"/>
                <a:cs typeface="Times New Roman" panose="02020603050405020304" pitchFamily="18" charset="0"/>
              </a:rPr>
              <a:t>ealtionship</a:t>
            </a:r>
            <a:r>
              <a:rPr lang="en-US" sz="1200" dirty="0">
                <a:effectLst/>
                <a:ea typeface="Calibri" panose="020F0502020204030204" pitchFamily="34"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DA2CB2F0-F5DE-4E2C-A25C-92D93031D4CD}" type="slidenum">
              <a:rPr lang="en-US" smtClean="0"/>
              <a:t>18</a:t>
            </a:fld>
            <a:endParaRPr lang="en-US" dirty="0"/>
          </a:p>
        </p:txBody>
      </p:sp>
    </p:spTree>
    <p:extLst>
      <p:ext uri="{BB962C8B-B14F-4D97-AF65-F5344CB8AC3E}">
        <p14:creationId xmlns:p14="http://schemas.microsoft.com/office/powerpoint/2010/main" val="8789337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of it this way -  A tribe writing a land acknowledgement is akin to writing their own apology.</a:t>
            </a:r>
          </a:p>
        </p:txBody>
      </p:sp>
      <p:sp>
        <p:nvSpPr>
          <p:cNvPr id="4" name="Slide Number Placeholder 3"/>
          <p:cNvSpPr>
            <a:spLocks noGrp="1"/>
          </p:cNvSpPr>
          <p:nvPr>
            <p:ph type="sldNum" sz="quarter" idx="5"/>
          </p:nvPr>
        </p:nvSpPr>
        <p:spPr/>
        <p:txBody>
          <a:bodyPr/>
          <a:lstStyle/>
          <a:p>
            <a:fld id="{DA2CB2F0-F5DE-4E2C-A25C-92D93031D4CD}" type="slidenum">
              <a:rPr lang="en-US" smtClean="0"/>
              <a:t>22</a:t>
            </a:fld>
            <a:endParaRPr lang="en-US" dirty="0"/>
          </a:p>
        </p:txBody>
      </p:sp>
    </p:spTree>
    <p:extLst>
      <p:ext uri="{BB962C8B-B14F-4D97-AF65-F5344CB8AC3E}">
        <p14:creationId xmlns:p14="http://schemas.microsoft.com/office/powerpoint/2010/main" val="38249629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those affiliated with Washington State University (WSU). You do have a lot of good resources to help connect you with Native American tribes.</a:t>
            </a:r>
          </a:p>
        </p:txBody>
      </p:sp>
      <p:sp>
        <p:nvSpPr>
          <p:cNvPr id="4" name="Slide Number Placeholder 3"/>
          <p:cNvSpPr>
            <a:spLocks noGrp="1"/>
          </p:cNvSpPr>
          <p:nvPr>
            <p:ph type="sldNum" sz="quarter" idx="5"/>
          </p:nvPr>
        </p:nvSpPr>
        <p:spPr/>
        <p:txBody>
          <a:bodyPr/>
          <a:lstStyle/>
          <a:p>
            <a:fld id="{DA2CB2F0-F5DE-4E2C-A25C-92D93031D4CD}" type="slidenum">
              <a:rPr lang="en-US" smtClean="0"/>
              <a:t>23</a:t>
            </a:fld>
            <a:endParaRPr lang="en-US" dirty="0"/>
          </a:p>
        </p:txBody>
      </p:sp>
    </p:spTree>
    <p:extLst>
      <p:ext uri="{BB962C8B-B14F-4D97-AF65-F5344CB8AC3E}">
        <p14:creationId xmlns:p14="http://schemas.microsoft.com/office/powerpoint/2010/main" val="38013966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Those in the room with difficult names to pronounce understand the feeling of people never saying their name correctly. One should always do their homework ahead of time and learn how to properly pronounce the tribal names and places.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A2CB2F0-F5DE-4E2C-A25C-92D93031D4CD}" type="slidenum">
              <a:rPr lang="en-US" smtClean="0"/>
              <a:t>25</a:t>
            </a:fld>
            <a:endParaRPr lang="en-US" dirty="0"/>
          </a:p>
        </p:txBody>
      </p:sp>
    </p:spTree>
    <p:extLst>
      <p:ext uri="{BB962C8B-B14F-4D97-AF65-F5344CB8AC3E}">
        <p14:creationId xmlns:p14="http://schemas.microsoft.com/office/powerpoint/2010/main" val="42463616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Basic manners and respect go a long way. When an elder speaks, you listen, no matter if he or she is speaking for 1 minute or for 1 hour, you listen. Think about the ZOOM meetings that we all participate in and people say they wait 7 - 8 seconds for questions before moving 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A2CB2F0-F5DE-4E2C-A25C-92D93031D4CD}" type="slidenum">
              <a:rPr lang="en-US" smtClean="0"/>
              <a:t>26</a:t>
            </a:fld>
            <a:endParaRPr lang="en-US" dirty="0"/>
          </a:p>
        </p:txBody>
      </p:sp>
    </p:spTree>
    <p:extLst>
      <p:ext uri="{BB962C8B-B14F-4D97-AF65-F5344CB8AC3E}">
        <p14:creationId xmlns:p14="http://schemas.microsoft.com/office/powerpoint/2010/main" val="27216987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effectLst/>
                <a:latin typeface="Calibri" panose="020F0502020204030204" pitchFamily="34" charset="0"/>
                <a:ea typeface="Calibri" panose="020F0502020204030204" pitchFamily="34" charset="0"/>
                <a:cs typeface="Times New Roman" panose="02020603050405020304" pitchFamily="18" charset="0"/>
              </a:rPr>
              <a:t>This could be said of any County as well as Reservation program. </a:t>
            </a:r>
          </a:p>
          <a:p>
            <a:r>
              <a:rPr lang="en-US" sz="1000" dirty="0">
                <a:latin typeface="Calibri" panose="020F0502020204030204" pitchFamily="34" charset="0"/>
                <a:ea typeface="Calibri" panose="020F0502020204030204" pitchFamily="34" charset="0"/>
                <a:cs typeface="Times New Roman" panose="02020603050405020304" pitchFamily="18" charset="0"/>
              </a:rPr>
              <a:t>Communicate with s</a:t>
            </a:r>
            <a:r>
              <a:rPr lang="en-US" sz="1000" dirty="0">
                <a:effectLst/>
                <a:latin typeface="Calibri" panose="020F0502020204030204" pitchFamily="34" charset="0"/>
                <a:ea typeface="Calibri" panose="020F0502020204030204" pitchFamily="34" charset="0"/>
                <a:cs typeface="Times New Roman" panose="02020603050405020304" pitchFamily="18" charset="0"/>
              </a:rPr>
              <a:t>omeone that really supports the work you are doing to help you make those important in-roads. Again it is all about knowing your audience, trust and relationships. </a:t>
            </a:r>
            <a:endParaRPr lang="en-US" sz="1000" dirty="0"/>
          </a:p>
        </p:txBody>
      </p:sp>
      <p:sp>
        <p:nvSpPr>
          <p:cNvPr id="4" name="Slide Number Placeholder 3"/>
          <p:cNvSpPr>
            <a:spLocks noGrp="1"/>
          </p:cNvSpPr>
          <p:nvPr>
            <p:ph type="sldNum" sz="quarter" idx="5"/>
          </p:nvPr>
        </p:nvSpPr>
        <p:spPr/>
        <p:txBody>
          <a:bodyPr/>
          <a:lstStyle/>
          <a:p>
            <a:fld id="{DA2CB2F0-F5DE-4E2C-A25C-92D93031D4CD}" type="slidenum">
              <a:rPr lang="en-US" smtClean="0"/>
              <a:t>27</a:t>
            </a:fld>
            <a:endParaRPr lang="en-US" dirty="0"/>
          </a:p>
        </p:txBody>
      </p:sp>
    </p:spTree>
    <p:extLst>
      <p:ext uri="{BB962C8B-B14F-4D97-AF65-F5344CB8AC3E}">
        <p14:creationId xmlns:p14="http://schemas.microsoft.com/office/powerpoint/2010/main" val="40109021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Did anybody think of …… When working with diverse audience, we need to think abut our mindset and any pre-conceived notions about this audience. Pet </a:t>
            </a:r>
            <a:r>
              <a:rPr lang="en-US" dirty="0" err="1"/>
              <a:t>Peve</a:t>
            </a:r>
            <a:r>
              <a:rPr lang="en-US" dirty="0"/>
              <a:t> – When people say they are color blind. I sure hope not. We need to recognize peoples’ differences. Think </a:t>
            </a:r>
            <a:r>
              <a:rPr lang="en-US" dirty="0" err="1"/>
              <a:t>hw</a:t>
            </a:r>
            <a:r>
              <a:rPr lang="en-US" dirty="0"/>
              <a:t> boring the bag of M &amp; M’s would be if they were all the same color? Same with people. We can not all be the same. Recognize and celebrate the diverse cultures that we have to work with.</a:t>
            </a:r>
          </a:p>
        </p:txBody>
      </p:sp>
      <p:sp>
        <p:nvSpPr>
          <p:cNvPr id="4" name="Slide Number Placeholder 3"/>
          <p:cNvSpPr>
            <a:spLocks noGrp="1"/>
          </p:cNvSpPr>
          <p:nvPr>
            <p:ph type="sldNum" sz="quarter" idx="5"/>
          </p:nvPr>
        </p:nvSpPr>
        <p:spPr/>
        <p:txBody>
          <a:bodyPr/>
          <a:lstStyle/>
          <a:p>
            <a:fld id="{DA2CB2F0-F5DE-4E2C-A25C-92D93031D4CD}" type="slidenum">
              <a:rPr lang="en-US" smtClean="0"/>
              <a:t>28</a:t>
            </a:fld>
            <a:endParaRPr lang="en-US" dirty="0"/>
          </a:p>
        </p:txBody>
      </p:sp>
    </p:spTree>
    <p:extLst>
      <p:ext uri="{BB962C8B-B14F-4D97-AF65-F5344CB8AC3E}">
        <p14:creationId xmlns:p14="http://schemas.microsoft.com/office/powerpoint/2010/main" val="6984700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Understand your audience’s background  &amp; experiences. People “know what they know” and relate everything to what they are familiar with.  For example: We had a workshop with WSU Extension STEM Specialist. She asked the group to name things that fly. The answers were, eagle, hawk, butterfly, bees. What she was looking for was airplanes, rockets and drones. During our debrief session,  she said she just could not understand why nobody listed these modern technology items.  I informed her that many of the participants probably had never flown.  Plus, they observe nature on a daily basis. She was astounded. She is a world traveler and could not imagine that someone had never flown in an airplane, let alone never been out of the state. Another example is when teaching foods and nutrition – never assume that everyone has access to electricity or indoor plumbing. or even access to appliances such as an oven or microwave. For those teaching about plants – what might be referred to as weed might be a medical lant used by indigenous people.</a:t>
            </a:r>
          </a:p>
        </p:txBody>
      </p:sp>
      <p:sp>
        <p:nvSpPr>
          <p:cNvPr id="4" name="Slide Number Placeholder 3"/>
          <p:cNvSpPr>
            <a:spLocks noGrp="1"/>
          </p:cNvSpPr>
          <p:nvPr>
            <p:ph type="sldNum" sz="quarter" idx="5"/>
          </p:nvPr>
        </p:nvSpPr>
        <p:spPr/>
        <p:txBody>
          <a:bodyPr/>
          <a:lstStyle/>
          <a:p>
            <a:fld id="{DA2CB2F0-F5DE-4E2C-A25C-92D93031D4CD}" type="slidenum">
              <a:rPr lang="en-US" smtClean="0"/>
              <a:t>29</a:t>
            </a:fld>
            <a:endParaRPr lang="en-US" dirty="0"/>
          </a:p>
        </p:txBody>
      </p:sp>
    </p:spTree>
    <p:extLst>
      <p:ext uri="{BB962C8B-B14F-4D97-AF65-F5344CB8AC3E}">
        <p14:creationId xmlns:p14="http://schemas.microsoft.com/office/powerpoint/2010/main" val="3330374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simple way to look at this is – if your project requires you to go through the IRB process, then you will need to plan to follow the tribal Research Permit process. </a:t>
            </a:r>
          </a:p>
        </p:txBody>
      </p:sp>
      <p:sp>
        <p:nvSpPr>
          <p:cNvPr id="4" name="Slide Number Placeholder 3"/>
          <p:cNvSpPr>
            <a:spLocks noGrp="1"/>
          </p:cNvSpPr>
          <p:nvPr>
            <p:ph type="sldNum" sz="quarter" idx="5"/>
          </p:nvPr>
        </p:nvSpPr>
        <p:spPr/>
        <p:txBody>
          <a:bodyPr/>
          <a:lstStyle/>
          <a:p>
            <a:fld id="{DA2CB2F0-F5DE-4E2C-A25C-92D93031D4CD}" type="slidenum">
              <a:rPr lang="en-US" smtClean="0"/>
              <a:t>30</a:t>
            </a:fld>
            <a:endParaRPr lang="en-US" dirty="0"/>
          </a:p>
        </p:txBody>
      </p:sp>
    </p:spTree>
    <p:extLst>
      <p:ext uri="{BB962C8B-B14F-4D97-AF65-F5344CB8AC3E}">
        <p14:creationId xmlns:p14="http://schemas.microsoft.com/office/powerpoint/2010/main" val="225448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Plateau Tribes = inland compared with coastal = along ocean coasts</a:t>
            </a:r>
          </a:p>
        </p:txBody>
      </p:sp>
      <p:sp>
        <p:nvSpPr>
          <p:cNvPr id="4" name="Slide Number Placeholder 3"/>
          <p:cNvSpPr>
            <a:spLocks noGrp="1"/>
          </p:cNvSpPr>
          <p:nvPr>
            <p:ph type="sldNum" sz="quarter" idx="5"/>
          </p:nvPr>
        </p:nvSpPr>
        <p:spPr/>
        <p:txBody>
          <a:bodyPr/>
          <a:lstStyle/>
          <a:p>
            <a:fld id="{DA2CB2F0-F5DE-4E2C-A25C-92D93031D4CD}" type="slidenum">
              <a:rPr lang="en-US" smtClean="0"/>
              <a:t>4</a:t>
            </a:fld>
            <a:endParaRPr lang="en-US" dirty="0"/>
          </a:p>
        </p:txBody>
      </p:sp>
    </p:spTree>
    <p:extLst>
      <p:ext uri="{BB962C8B-B14F-4D97-AF65-F5344CB8AC3E}">
        <p14:creationId xmlns:p14="http://schemas.microsoft.com/office/powerpoint/2010/main" val="29207080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We hosted  a workshop on weather and climate. The participants were mostly tribal natural resources employees. I was the first presenter, and as I have worked with this group for several years, we were comfortable with each other and knew each other’s backgrounds. Some comments turned a bit humorous, and we bantered back and forth for a bit. I feel that laughter is always god during presentations. The next speaker was a female employee from the National Weather Service. She had extension experience working on many male-dominated fire mobilizations and was familiar with our audience, our area, and our terrain. </a:t>
            </a:r>
            <a:r>
              <a:rPr lang="en-US" sz="1000" dirty="0">
                <a:effectLst/>
                <a:latin typeface="Calibri" panose="020F0502020204030204" pitchFamily="34" charset="0"/>
                <a:ea typeface="Calibri" panose="020F0502020204030204" pitchFamily="34" charset="0"/>
                <a:cs typeface="Times New Roman" panose="02020603050405020304" pitchFamily="18" charset="0"/>
              </a:rPr>
              <a:t> When speaking about lightning, the topic of how to protect yourself in the outdoors came up, and she had a power point so pictures and examples were used. Of course. these brought out the humor in some and various comments ensued. As the precedent had already been set in the first presentation with humor and laughter, she was able to role with the punches and provide answers without breaking stride and losing her composure. She was able to maintain respect for her audience while interacting with them in a positive well-received manner. Thus she had received her audience’s respect. </a:t>
            </a:r>
          </a:p>
          <a:p>
            <a:endParaRPr lang="en-US" dirty="0"/>
          </a:p>
        </p:txBody>
      </p:sp>
      <p:sp>
        <p:nvSpPr>
          <p:cNvPr id="4" name="Slide Number Placeholder 3"/>
          <p:cNvSpPr>
            <a:spLocks noGrp="1"/>
          </p:cNvSpPr>
          <p:nvPr>
            <p:ph type="sldNum" sz="quarter" idx="5"/>
          </p:nvPr>
        </p:nvSpPr>
        <p:spPr/>
        <p:txBody>
          <a:bodyPr/>
          <a:lstStyle/>
          <a:p>
            <a:fld id="{DA2CB2F0-F5DE-4E2C-A25C-92D93031D4CD}" type="slidenum">
              <a:rPr lang="en-US" smtClean="0"/>
              <a:t>31</a:t>
            </a:fld>
            <a:endParaRPr lang="en-US" dirty="0"/>
          </a:p>
        </p:txBody>
      </p:sp>
    </p:spTree>
    <p:extLst>
      <p:ext uri="{BB962C8B-B14F-4D97-AF65-F5344CB8AC3E}">
        <p14:creationId xmlns:p14="http://schemas.microsoft.com/office/powerpoint/2010/main" val="3001152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by the photographs, many of these practices are still followed today.</a:t>
            </a:r>
          </a:p>
        </p:txBody>
      </p:sp>
      <p:sp>
        <p:nvSpPr>
          <p:cNvPr id="4" name="Slide Number Placeholder 3"/>
          <p:cNvSpPr>
            <a:spLocks noGrp="1"/>
          </p:cNvSpPr>
          <p:nvPr>
            <p:ph type="sldNum" sz="quarter" idx="5"/>
          </p:nvPr>
        </p:nvSpPr>
        <p:spPr/>
        <p:txBody>
          <a:bodyPr/>
          <a:lstStyle/>
          <a:p>
            <a:fld id="{DA2CB2F0-F5DE-4E2C-A25C-92D93031D4CD}" type="slidenum">
              <a:rPr lang="en-US" smtClean="0"/>
              <a:t>6</a:t>
            </a:fld>
            <a:endParaRPr lang="en-US" dirty="0"/>
          </a:p>
        </p:txBody>
      </p:sp>
    </p:spTree>
    <p:extLst>
      <p:ext uri="{BB962C8B-B14F-4D97-AF65-F5344CB8AC3E}">
        <p14:creationId xmlns:p14="http://schemas.microsoft.com/office/powerpoint/2010/main" val="19307151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you imagine being told you cannot go out an gather food to feed your family? How about practice your form of worship? Punished for dancing?</a:t>
            </a:r>
          </a:p>
        </p:txBody>
      </p:sp>
      <p:sp>
        <p:nvSpPr>
          <p:cNvPr id="4" name="Slide Number Placeholder 3"/>
          <p:cNvSpPr>
            <a:spLocks noGrp="1"/>
          </p:cNvSpPr>
          <p:nvPr>
            <p:ph type="sldNum" sz="quarter" idx="5"/>
          </p:nvPr>
        </p:nvSpPr>
        <p:spPr/>
        <p:txBody>
          <a:bodyPr/>
          <a:lstStyle/>
          <a:p>
            <a:fld id="{DA2CB2F0-F5DE-4E2C-A25C-92D93031D4CD}" type="slidenum">
              <a:rPr lang="en-US" smtClean="0"/>
              <a:t>8</a:t>
            </a:fld>
            <a:endParaRPr lang="en-US" dirty="0"/>
          </a:p>
        </p:txBody>
      </p:sp>
    </p:spTree>
    <p:extLst>
      <p:ext uri="{BB962C8B-B14F-4D97-AF65-F5344CB8AC3E}">
        <p14:creationId xmlns:p14="http://schemas.microsoft.com/office/powerpoint/2010/main" val="16426034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Ulterior motives – just this last week I spoke with a lady who was concerned with wanting to teach Native Americans, and people in general, about growing their own food. During our conversation she began quoting religious scripture. I mentioned to that she should be mindful about the historic relationship Indigenous folks have with formal religions. And that if her messages about growing food contain religious undertones, then this might be one reason why people have not been hesitant to join the garden club. Be mindful of people and your own backgrounds, and your message.</a:t>
            </a:r>
          </a:p>
        </p:txBody>
      </p:sp>
      <p:sp>
        <p:nvSpPr>
          <p:cNvPr id="4" name="Slide Number Placeholder 3"/>
          <p:cNvSpPr>
            <a:spLocks noGrp="1"/>
          </p:cNvSpPr>
          <p:nvPr>
            <p:ph type="sldNum" sz="quarter" idx="5"/>
          </p:nvPr>
        </p:nvSpPr>
        <p:spPr/>
        <p:txBody>
          <a:bodyPr/>
          <a:lstStyle/>
          <a:p>
            <a:fld id="{DA2CB2F0-F5DE-4E2C-A25C-92D93031D4CD}" type="slidenum">
              <a:rPr lang="en-US" smtClean="0"/>
              <a:t>9</a:t>
            </a:fld>
            <a:endParaRPr lang="en-US" dirty="0"/>
          </a:p>
        </p:txBody>
      </p:sp>
    </p:spTree>
    <p:extLst>
      <p:ext uri="{BB962C8B-B14F-4D97-AF65-F5344CB8AC3E}">
        <p14:creationId xmlns:p14="http://schemas.microsoft.com/office/powerpoint/2010/main" val="15851378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Yes, even I as an enrolled member of the Colville Confederated Tribes, grew up on the reservation and still have family and strong ties to the reservation communities, am still considered a guest, when representing WSU Extension, as WSU is technically an outside agency.</a:t>
            </a:r>
            <a:endParaRPr lang="en-US" sz="1200" dirty="0"/>
          </a:p>
          <a:p>
            <a:endParaRPr lang="en-US" dirty="0"/>
          </a:p>
        </p:txBody>
      </p:sp>
      <p:sp>
        <p:nvSpPr>
          <p:cNvPr id="4" name="Slide Number Placeholder 3"/>
          <p:cNvSpPr>
            <a:spLocks noGrp="1"/>
          </p:cNvSpPr>
          <p:nvPr>
            <p:ph type="sldNum" sz="quarter" idx="5"/>
          </p:nvPr>
        </p:nvSpPr>
        <p:spPr/>
        <p:txBody>
          <a:bodyPr/>
          <a:lstStyle/>
          <a:p>
            <a:fld id="{DA2CB2F0-F5DE-4E2C-A25C-92D93031D4CD}" type="slidenum">
              <a:rPr lang="en-US" smtClean="0"/>
              <a:t>10</a:t>
            </a:fld>
            <a:endParaRPr lang="en-US" dirty="0"/>
          </a:p>
        </p:txBody>
      </p:sp>
    </p:spTree>
    <p:extLst>
      <p:ext uri="{BB962C8B-B14F-4D97-AF65-F5344CB8AC3E}">
        <p14:creationId xmlns:p14="http://schemas.microsoft.com/office/powerpoint/2010/main" val="3740514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Times New Roman" panose="02020603050405020304" pitchFamily="18" charset="0"/>
              </a:rPr>
              <a:t>Keep in mind – Tribes are all different. They have their own cultural practices, different regalia and different traditions. Yes, many are similar but each in individual and their own sovereign nation. Be sure to learn the names and proper pronunciations of people and places. An example is when a letter gets addressed to a Chairman who may had died 3 years earlier. </a:t>
            </a:r>
          </a:p>
          <a:p>
            <a:endParaRPr lang="en-US" dirty="0"/>
          </a:p>
        </p:txBody>
      </p:sp>
      <p:sp>
        <p:nvSpPr>
          <p:cNvPr id="4" name="Slide Number Placeholder 3"/>
          <p:cNvSpPr>
            <a:spLocks noGrp="1"/>
          </p:cNvSpPr>
          <p:nvPr>
            <p:ph type="sldNum" sz="quarter" idx="5"/>
          </p:nvPr>
        </p:nvSpPr>
        <p:spPr/>
        <p:txBody>
          <a:bodyPr/>
          <a:lstStyle/>
          <a:p>
            <a:fld id="{DA2CB2F0-F5DE-4E2C-A25C-92D93031D4CD}" type="slidenum">
              <a:rPr lang="en-US" smtClean="0"/>
              <a:t>12</a:t>
            </a:fld>
            <a:endParaRPr lang="en-US" dirty="0"/>
          </a:p>
        </p:txBody>
      </p:sp>
    </p:spTree>
    <p:extLst>
      <p:ext uri="{BB962C8B-B14F-4D97-AF65-F5344CB8AC3E}">
        <p14:creationId xmlns:p14="http://schemas.microsoft.com/office/powerpoint/2010/main" val="2386488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ea typeface="Calibri" panose="020F0502020204030204" pitchFamily="34" charset="0"/>
                <a:cs typeface="Times New Roman" panose="02020603050405020304" pitchFamily="18" charset="0"/>
              </a:rPr>
              <a:t>Do not assume that the Tribe will welcome you with open arms. We should not assume that the Tribes want or need our help. </a:t>
            </a:r>
          </a:p>
          <a:p>
            <a:r>
              <a:rPr lang="en-US" sz="1200" dirty="0">
                <a:effectLst/>
                <a:latin typeface="Calibri" panose="020F0502020204030204" pitchFamily="34" charset="0"/>
                <a:ea typeface="Calibri" panose="020F0502020204030204" pitchFamily="34" charset="0"/>
                <a:cs typeface="Times New Roman" panose="02020603050405020304" pitchFamily="18" charset="0"/>
              </a:rPr>
              <a:t>We should not just write into the grant that you will work with a Tribe.  and Many of the Tribal programs employ PhD. and Masters level employees. In many instances, they have state of the art equipment and software to assist in their work.</a:t>
            </a:r>
            <a:endParaRPr lang="en-US" dirty="0"/>
          </a:p>
        </p:txBody>
      </p:sp>
      <p:sp>
        <p:nvSpPr>
          <p:cNvPr id="4" name="Slide Number Placeholder 3"/>
          <p:cNvSpPr>
            <a:spLocks noGrp="1"/>
          </p:cNvSpPr>
          <p:nvPr>
            <p:ph type="sldNum" sz="quarter" idx="5"/>
          </p:nvPr>
        </p:nvSpPr>
        <p:spPr/>
        <p:txBody>
          <a:bodyPr/>
          <a:lstStyle/>
          <a:p>
            <a:fld id="{DA2CB2F0-F5DE-4E2C-A25C-92D93031D4CD}" type="slidenum">
              <a:rPr lang="en-US" smtClean="0"/>
              <a:t>14</a:t>
            </a:fld>
            <a:endParaRPr lang="en-US" dirty="0"/>
          </a:p>
        </p:txBody>
      </p:sp>
    </p:spTree>
    <p:extLst>
      <p:ext uri="{BB962C8B-B14F-4D97-AF65-F5344CB8AC3E}">
        <p14:creationId xmlns:p14="http://schemas.microsoft.com/office/powerpoint/2010/main" val="452553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example of this is I had a guy from WSU Communications reach out to the tribe to get their permission to publish a news article tat I had written and submitted.  He was trying to be very mindful of tribal sovereignty. Fortunately he cc’d me to the email. I was ablet o act quickly and include the tribal Executive Director on the message and get clarification on what he was asking. If he actually wanted “tribal approval” he would be looking at several weeks of paperwork and processes that would get him on a official agenda with tribal government leadership. This would not help his deadline. The only people who can officially speak for the Colville Tribe is the Chairman, and with Council approval, the Executive Director. Consultations take time and formal agreements typically require legal review of documents and scope of work,</a:t>
            </a:r>
          </a:p>
        </p:txBody>
      </p:sp>
      <p:sp>
        <p:nvSpPr>
          <p:cNvPr id="4" name="Slide Number Placeholder 3"/>
          <p:cNvSpPr>
            <a:spLocks noGrp="1"/>
          </p:cNvSpPr>
          <p:nvPr>
            <p:ph type="sldNum" sz="quarter" idx="5"/>
          </p:nvPr>
        </p:nvSpPr>
        <p:spPr/>
        <p:txBody>
          <a:bodyPr/>
          <a:lstStyle/>
          <a:p>
            <a:fld id="{DA2CB2F0-F5DE-4E2C-A25C-92D93031D4CD}" type="slidenum">
              <a:rPr lang="en-US" smtClean="0"/>
              <a:t>15</a:t>
            </a:fld>
            <a:endParaRPr lang="en-US" dirty="0"/>
          </a:p>
        </p:txBody>
      </p:sp>
    </p:spTree>
    <p:extLst>
      <p:ext uri="{BB962C8B-B14F-4D97-AF65-F5344CB8AC3E}">
        <p14:creationId xmlns:p14="http://schemas.microsoft.com/office/powerpoint/2010/main" val="21341112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 Title Slide">
    <p:bg>
      <p:bgPr>
        <a:solidFill>
          <a:schemeClr val="bg1"/>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F045F47D-AB9C-4341-B52D-E18C2DB010BD}"/>
              </a:ext>
            </a:extLst>
          </p:cNvPr>
          <p:cNvPicPr>
            <a:picLocks noChangeAspect="1"/>
          </p:cNvPicPr>
          <p:nvPr userDrawn="1"/>
        </p:nvPicPr>
        <p:blipFill>
          <a:blip r:embed="rId2"/>
          <a:stretch>
            <a:fillRect/>
          </a:stretch>
        </p:blipFill>
        <p:spPr>
          <a:xfrm>
            <a:off x="4221480" y="570486"/>
            <a:ext cx="3749040" cy="744191"/>
          </a:xfrm>
          <a:prstGeom prst="rect">
            <a:avLst/>
          </a:prstGeom>
        </p:spPr>
      </p:pic>
      <p:pic>
        <p:nvPicPr>
          <p:cNvPr id="9" name="Picture 8" descr="Background pattern&#10;&#10;Description automatically generated">
            <a:extLst>
              <a:ext uri="{FF2B5EF4-FFF2-40B4-BE49-F238E27FC236}">
                <a16:creationId xmlns:a16="http://schemas.microsoft.com/office/drawing/2014/main" id="{51111F31-87D3-4336-B677-12C731F35A0A}"/>
              </a:ext>
            </a:extLst>
          </p:cNvPr>
          <p:cNvPicPr>
            <a:picLocks/>
          </p:cNvPicPr>
          <p:nvPr userDrawn="1"/>
        </p:nvPicPr>
        <p:blipFill rotWithShape="1">
          <a:blip r:embed="rId3" cstate="screen">
            <a:extLst>
              <a:ext uri="{28A0092B-C50C-407E-A947-70E740481C1C}">
                <a14:useLocalDpi xmlns:a14="http://schemas.microsoft.com/office/drawing/2010/main"/>
              </a:ext>
            </a:extLst>
          </a:blip>
          <a:srcRect t="89946"/>
          <a:stretch/>
        </p:blipFill>
        <p:spPr>
          <a:xfrm>
            <a:off x="5843" y="6168788"/>
            <a:ext cx="12172604" cy="689212"/>
          </a:xfrm>
          <a:prstGeom prst="rect">
            <a:avLst/>
          </a:prstGeom>
          <a:effectLst>
            <a:outerShdw blurRad="88900" dist="38100" dir="16200000" rotWithShape="0">
              <a:prstClr val="black">
                <a:alpha val="15000"/>
              </a:prstClr>
            </a:outerShdw>
          </a:effectLst>
        </p:spPr>
      </p:pic>
      <p:sp>
        <p:nvSpPr>
          <p:cNvPr id="2" name="Title 1"/>
          <p:cNvSpPr>
            <a:spLocks noGrp="1"/>
          </p:cNvSpPr>
          <p:nvPr>
            <p:ph type="ctrTitle" hasCustomPrompt="1"/>
          </p:nvPr>
        </p:nvSpPr>
        <p:spPr>
          <a:xfrm>
            <a:off x="1524000" y="1728428"/>
            <a:ext cx="9144000" cy="1832919"/>
          </a:xfrm>
        </p:spPr>
        <p:txBody>
          <a:bodyPr anchor="b" anchorCtr="1">
            <a:noAutofit/>
          </a:bodyPr>
          <a:lstStyle>
            <a:lvl1pPr algn="ctr">
              <a:defRPr lang="en-US" sz="4400" kern="1200" spc="-150" dirty="0">
                <a:solidFill>
                  <a:schemeClr val="tx2"/>
                </a:solidFill>
                <a:latin typeface="Arial Black" panose="020B0A04020102020204" pitchFamily="34" charset="0"/>
                <a:ea typeface="+mj-ea"/>
                <a:cs typeface="+mj-cs"/>
              </a:defRPr>
            </a:lvl1pPr>
          </a:lstStyle>
          <a:p>
            <a:r>
              <a:rPr lang="en-US" dirty="0"/>
              <a:t>CLICK TO EDIT MASTER TITLE STYLE</a:t>
            </a:r>
          </a:p>
        </p:txBody>
      </p:sp>
      <p:sp>
        <p:nvSpPr>
          <p:cNvPr id="3" name="Subtitle 2"/>
          <p:cNvSpPr>
            <a:spLocks noGrp="1"/>
          </p:cNvSpPr>
          <p:nvPr>
            <p:ph type="subTitle" idx="1"/>
          </p:nvPr>
        </p:nvSpPr>
        <p:spPr>
          <a:xfrm>
            <a:off x="1524000" y="4248485"/>
            <a:ext cx="9144000" cy="1137708"/>
          </a:xfrm>
        </p:spPr>
        <p:txBody>
          <a:bodyPr>
            <a:noAutofit/>
          </a:bodyPr>
          <a:lstStyle>
            <a:lvl1pPr marL="0" indent="0" algn="ctr">
              <a:buNone/>
              <a:defRPr sz="32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Rectangle 7">
            <a:extLst>
              <a:ext uri="{FF2B5EF4-FFF2-40B4-BE49-F238E27FC236}">
                <a16:creationId xmlns:a16="http://schemas.microsoft.com/office/drawing/2014/main" id="{DE198DB7-C1B5-49F6-AC55-1A25027B890C}"/>
              </a:ext>
            </a:extLst>
          </p:cNvPr>
          <p:cNvSpPr/>
          <p:nvPr userDrawn="1"/>
        </p:nvSpPr>
        <p:spPr>
          <a:xfrm>
            <a:off x="5638800" y="3784112"/>
            <a:ext cx="914400" cy="91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E2C6092C-9916-4F45-AC83-40A526432204}"/>
              </a:ext>
            </a:extLst>
          </p:cNvPr>
          <p:cNvSpPr/>
          <p:nvPr userDrawn="1"/>
        </p:nvSpPr>
        <p:spPr>
          <a:xfrm>
            <a:off x="5694419" y="6168788"/>
            <a:ext cx="803161" cy="689212"/>
          </a:xfrm>
          <a:prstGeom prst="rect">
            <a:avLst/>
          </a:prstGeom>
          <a:solidFill>
            <a:schemeClr val="bg1"/>
          </a:solidFill>
          <a:ln>
            <a:noFill/>
          </a:ln>
          <a:effectLst>
            <a:innerShdw blurRad="114300">
              <a:prstClr val="black">
                <a:alpha val="1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249005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0.">
    <p:spTree>
      <p:nvGrpSpPr>
        <p:cNvPr id="1" name=""/>
        <p:cNvGrpSpPr/>
        <p:nvPr/>
      </p:nvGrpSpPr>
      <p:grpSpPr>
        <a:xfrm>
          <a:off x="0" y="0"/>
          <a:ext cx="0" cy="0"/>
          <a:chOff x="0" y="0"/>
          <a:chExt cx="0" cy="0"/>
        </a:xfrm>
      </p:grpSpPr>
      <p:sp>
        <p:nvSpPr>
          <p:cNvPr id="5" name="Text Placeholder 4"/>
          <p:cNvSpPr>
            <a:spLocks noGrp="1"/>
          </p:cNvSpPr>
          <p:nvPr>
            <p:ph type="body" sz="quarter" idx="3" hasCustomPrompt="1"/>
          </p:nvPr>
        </p:nvSpPr>
        <p:spPr>
          <a:xfrm>
            <a:off x="6101080" y="2092505"/>
            <a:ext cx="5748020" cy="812800"/>
          </a:xfrm>
        </p:spPr>
        <p:txBody>
          <a:bodyPr vert="horz" lIns="0" tIns="0" rIns="0" bIns="0" rtlCol="0" anchor="b" anchorCtr="0">
            <a:noAutofit/>
          </a:bodyPr>
          <a:lstStyle>
            <a:lvl1pPr marL="0" indent="0" algn="l">
              <a:buNone/>
              <a:defRPr lang="en-US" sz="2000" b="1" kern="1200" dirty="0">
                <a:solidFill>
                  <a:schemeClr val="tx1">
                    <a:lumMod val="65000"/>
                    <a:lumOff val="35000"/>
                  </a:scheme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800"/>
              </a:spcBef>
              <a:buFont typeface="Arial" panose="020B0604020202020204" pitchFamily="34" charset="0"/>
              <a:buNone/>
            </a:pPr>
            <a:r>
              <a:rPr lang="en-US" dirty="0"/>
              <a:t>CLICK TO EDIT MASTER TEXT STYLES</a:t>
            </a:r>
          </a:p>
        </p:txBody>
      </p:sp>
      <p:sp>
        <p:nvSpPr>
          <p:cNvPr id="6" name="Content Placeholder 5"/>
          <p:cNvSpPr>
            <a:spLocks noGrp="1"/>
          </p:cNvSpPr>
          <p:nvPr>
            <p:ph sz="quarter" idx="4"/>
          </p:nvPr>
        </p:nvSpPr>
        <p:spPr>
          <a:xfrm>
            <a:off x="6101080" y="3053260"/>
            <a:ext cx="5748020" cy="3086100"/>
          </a:xfrm>
        </p:spPr>
        <p:txBody>
          <a:bodyPr anchor="t" anchorCtr="0">
            <a:noAutofit/>
          </a:bodyPr>
          <a:lstStyle>
            <a:lvl1pPr algn="l">
              <a:defRPr sz="2400"/>
            </a:lvl1pPr>
            <a:lvl2pPr marL="457200" indent="-228600" algn="l">
              <a:defRPr sz="2000"/>
            </a:lvl2pPr>
            <a:lvl3pPr marL="685800" indent="-228600" algn="l">
              <a:defRPr sz="1800"/>
            </a:lvl3pPr>
            <a:lvl4pPr marL="914400" indent="-228600" algn="l">
              <a:defRPr sz="1800"/>
            </a:lvl4pPr>
            <a:lvl5pPr marL="1143000" indent="-228600" algn="l">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3">
            <a:extLst>
              <a:ext uri="{FF2B5EF4-FFF2-40B4-BE49-F238E27FC236}">
                <a16:creationId xmlns:a16="http://schemas.microsoft.com/office/drawing/2014/main" id="{F2E0844B-EDCE-403C-8F9D-B2D645886C1C}"/>
              </a:ext>
            </a:extLst>
          </p:cNvPr>
          <p:cNvSpPr>
            <a:spLocks noGrp="1"/>
          </p:cNvSpPr>
          <p:nvPr>
            <p:ph type="pic" sz="quarter" idx="13"/>
          </p:nvPr>
        </p:nvSpPr>
        <p:spPr>
          <a:xfrm>
            <a:off x="1781175" y="2281735"/>
            <a:ext cx="4000500" cy="3857625"/>
          </a:xfrm>
          <a:solidFill>
            <a:schemeClr val="bg1">
              <a:lumMod val="85000"/>
            </a:schemeClr>
          </a:solidFill>
        </p:spPr>
        <p:txBody>
          <a:bodyPr/>
          <a:lstStyle/>
          <a:p>
            <a:endParaRPr lang="en-US" dirty="0"/>
          </a:p>
        </p:txBody>
      </p:sp>
      <p:sp>
        <p:nvSpPr>
          <p:cNvPr id="12" name="Title 11">
            <a:extLst>
              <a:ext uri="{FF2B5EF4-FFF2-40B4-BE49-F238E27FC236}">
                <a16:creationId xmlns:a16="http://schemas.microsoft.com/office/drawing/2014/main" id="{F750CC80-A3A7-4184-A0A3-A78FA977ABEF}"/>
              </a:ext>
            </a:extLst>
          </p:cNvPr>
          <p:cNvSpPr>
            <a:spLocks noGrp="1"/>
          </p:cNvSpPr>
          <p:nvPr>
            <p:ph type="title" hasCustomPrompt="1"/>
          </p:nvPr>
        </p:nvSpPr>
        <p:spPr>
          <a:xfrm>
            <a:off x="1781174" y="355078"/>
            <a:ext cx="9348789" cy="1187119"/>
          </a:xfrm>
        </p:spPr>
        <p:txBody>
          <a:bodyPr/>
          <a:lstStyle>
            <a:lvl1pPr algn="ctr">
              <a:defRPr/>
            </a:lvl1pPr>
          </a:lstStyle>
          <a:p>
            <a:r>
              <a:rPr lang="en-US" dirty="0"/>
              <a:t>CLICK TO EDIT MASTER TITLE STYLE</a:t>
            </a:r>
          </a:p>
        </p:txBody>
      </p:sp>
      <p:sp>
        <p:nvSpPr>
          <p:cNvPr id="11" name="Rectangle 10">
            <a:extLst>
              <a:ext uri="{FF2B5EF4-FFF2-40B4-BE49-F238E27FC236}">
                <a16:creationId xmlns:a16="http://schemas.microsoft.com/office/drawing/2014/main" id="{DA7A1D97-5417-4007-87E0-C3AEC8379D9D}"/>
              </a:ext>
            </a:extLst>
          </p:cNvPr>
          <p:cNvSpPr/>
          <p:nvPr userDrawn="1"/>
        </p:nvSpPr>
        <p:spPr>
          <a:xfrm>
            <a:off x="5998368" y="1717318"/>
            <a:ext cx="914400" cy="91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46702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1.">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A284A44-C124-49BE-B75C-CE3A2F3AF539}"/>
              </a:ext>
            </a:extLst>
          </p:cNvPr>
          <p:cNvSpPr>
            <a:spLocks noGrp="1"/>
          </p:cNvSpPr>
          <p:nvPr>
            <p:ph type="pic" sz="quarter" idx="13"/>
          </p:nvPr>
        </p:nvSpPr>
        <p:spPr>
          <a:xfrm>
            <a:off x="1062038" y="0"/>
            <a:ext cx="4314031" cy="6858000"/>
          </a:xfrm>
          <a:solidFill>
            <a:schemeClr val="bg1">
              <a:lumMod val="95000"/>
            </a:schemeClr>
          </a:solidFill>
        </p:spPr>
        <p:txBody>
          <a:bodyPr/>
          <a:lstStyle>
            <a:lvl1pPr>
              <a:defRPr sz="1050"/>
            </a:lvl1pPr>
          </a:lstStyle>
          <a:p>
            <a:endParaRPr lang="en-US" dirty="0"/>
          </a:p>
        </p:txBody>
      </p:sp>
      <p:sp>
        <p:nvSpPr>
          <p:cNvPr id="2" name="Title 1"/>
          <p:cNvSpPr>
            <a:spLocks noGrp="1"/>
          </p:cNvSpPr>
          <p:nvPr>
            <p:ph type="title" hasCustomPrompt="1"/>
          </p:nvPr>
        </p:nvSpPr>
        <p:spPr>
          <a:xfrm>
            <a:off x="5622878" y="80387"/>
            <a:ext cx="6569122" cy="1384274"/>
          </a:xfrm>
        </p:spPr>
        <p:txBody>
          <a:bodyPr anchor="b" anchorCtr="0"/>
          <a:lstStyle>
            <a:lvl1pPr algn="l">
              <a:defRPr sz="3600"/>
            </a:lvl1pPr>
          </a:lstStyle>
          <a:p>
            <a:r>
              <a:rPr lang="en-US" dirty="0"/>
              <a:t>CLICK TO EDIT MASTER TITLE STYLE</a:t>
            </a:r>
          </a:p>
        </p:txBody>
      </p:sp>
      <p:sp>
        <p:nvSpPr>
          <p:cNvPr id="11" name="Rectangle 10">
            <a:extLst>
              <a:ext uri="{FF2B5EF4-FFF2-40B4-BE49-F238E27FC236}">
                <a16:creationId xmlns:a16="http://schemas.microsoft.com/office/drawing/2014/main" id="{6E5CC6E3-DC0D-4E76-BB38-8F482F01CE54}"/>
              </a:ext>
            </a:extLst>
          </p:cNvPr>
          <p:cNvSpPr/>
          <p:nvPr userDrawn="1"/>
        </p:nvSpPr>
        <p:spPr>
          <a:xfrm>
            <a:off x="5622878" y="1717318"/>
            <a:ext cx="914400" cy="91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58DF736F-29E0-4705-8002-57A028F361EB}"/>
              </a:ext>
            </a:extLst>
          </p:cNvPr>
          <p:cNvSpPr>
            <a:spLocks noGrp="1"/>
          </p:cNvSpPr>
          <p:nvPr>
            <p:ph type="body" sz="quarter" idx="15"/>
          </p:nvPr>
        </p:nvSpPr>
        <p:spPr>
          <a:xfrm>
            <a:off x="5622878" y="2161522"/>
            <a:ext cx="6182435" cy="3890962"/>
          </a:xfrm>
        </p:spPr>
        <p:txBody>
          <a:bodyPr anchor="t" anchorCtr="0"/>
          <a:lstStyle>
            <a:lvl1pPr>
              <a:defRPr sz="2400"/>
            </a:lvl1pPr>
            <a:lvl2pPr>
              <a:defRPr sz="20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731957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2.">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7534275" y="1"/>
            <a:ext cx="4657725" cy="6857999"/>
          </a:xfrm>
          <a:solidFill>
            <a:schemeClr val="bg1">
              <a:lumMod val="95000"/>
            </a:schemeClr>
          </a:solidFill>
        </p:spPr>
        <p:txBody>
          <a:bodyPr vert="horz" lIns="0" tIns="0" rIns="0" bIns="0" rtlCol="0" anchor="t" anchorCtr="1">
            <a:noAutofit/>
          </a:bodyPr>
          <a:lstStyle>
            <a:lvl1pPr marL="0" indent="0">
              <a:buNone/>
              <a:defRPr lang="en-US" sz="1050" dirty="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dirty="0"/>
              <a:t>Click icon to add picture</a:t>
            </a:r>
          </a:p>
        </p:txBody>
      </p:sp>
      <p:sp>
        <p:nvSpPr>
          <p:cNvPr id="9" name="Title 1">
            <a:extLst>
              <a:ext uri="{FF2B5EF4-FFF2-40B4-BE49-F238E27FC236}">
                <a16:creationId xmlns:a16="http://schemas.microsoft.com/office/drawing/2014/main" id="{D0C0714E-C0F0-4F60-B7FA-A19C0D3627E9}"/>
              </a:ext>
            </a:extLst>
          </p:cNvPr>
          <p:cNvSpPr>
            <a:spLocks noGrp="1"/>
          </p:cNvSpPr>
          <p:nvPr>
            <p:ph type="title" hasCustomPrompt="1"/>
          </p:nvPr>
        </p:nvSpPr>
        <p:spPr>
          <a:xfrm>
            <a:off x="1453669" y="154979"/>
            <a:ext cx="5964126" cy="1332628"/>
          </a:xfrm>
        </p:spPr>
        <p:txBody>
          <a:bodyPr lIns="0" rIns="182880" anchor="b" anchorCtr="0"/>
          <a:lstStyle>
            <a:lvl1pPr algn="l">
              <a:defRPr sz="3600"/>
            </a:lvl1pPr>
          </a:lstStyle>
          <a:p>
            <a:r>
              <a:rPr lang="en-US" dirty="0"/>
              <a:t>CLICK TO EDIT MASTER TITLE STYLE</a:t>
            </a:r>
          </a:p>
        </p:txBody>
      </p:sp>
      <p:sp>
        <p:nvSpPr>
          <p:cNvPr id="10" name="Rectangle 9">
            <a:extLst>
              <a:ext uri="{FF2B5EF4-FFF2-40B4-BE49-F238E27FC236}">
                <a16:creationId xmlns:a16="http://schemas.microsoft.com/office/drawing/2014/main" id="{DD095686-F290-4D4B-9367-EED623DA8D39}"/>
              </a:ext>
            </a:extLst>
          </p:cNvPr>
          <p:cNvSpPr/>
          <p:nvPr userDrawn="1"/>
        </p:nvSpPr>
        <p:spPr>
          <a:xfrm>
            <a:off x="1453669" y="1717318"/>
            <a:ext cx="914400" cy="91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3">
            <a:extLst>
              <a:ext uri="{FF2B5EF4-FFF2-40B4-BE49-F238E27FC236}">
                <a16:creationId xmlns:a16="http://schemas.microsoft.com/office/drawing/2014/main" id="{82CD6EEB-030E-4A23-B2BC-81B5EB408DCF}"/>
              </a:ext>
            </a:extLst>
          </p:cNvPr>
          <p:cNvSpPr>
            <a:spLocks noGrp="1"/>
          </p:cNvSpPr>
          <p:nvPr>
            <p:ph type="body" sz="quarter" idx="15"/>
          </p:nvPr>
        </p:nvSpPr>
        <p:spPr>
          <a:xfrm>
            <a:off x="1453669" y="2142699"/>
            <a:ext cx="5520337" cy="4338638"/>
          </a:xfrm>
        </p:spPr>
        <p:txBody>
          <a:bodyPr anchor="t" anchorCtr="0"/>
          <a:lstStyle>
            <a:lvl1pPr>
              <a:defRPr sz="2400"/>
            </a:lvl1pPr>
            <a:lvl2pPr>
              <a:defRPr sz="20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245721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3.">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368D085-F5FD-4E86-BDFE-24155775ED5F}"/>
              </a:ext>
            </a:extLst>
          </p:cNvPr>
          <p:cNvSpPr>
            <a:spLocks noGrp="1"/>
          </p:cNvSpPr>
          <p:nvPr>
            <p:ph type="pic" sz="quarter" idx="10"/>
          </p:nvPr>
        </p:nvSpPr>
        <p:spPr>
          <a:xfrm>
            <a:off x="0" y="1"/>
            <a:ext cx="12192000" cy="6858000"/>
          </a:xfrm>
        </p:spPr>
        <p:txBody>
          <a:bodyPr/>
          <a:lstStyle/>
          <a:p>
            <a:endParaRPr lang="en-US" dirty="0"/>
          </a:p>
        </p:txBody>
      </p:sp>
      <p:sp>
        <p:nvSpPr>
          <p:cNvPr id="9" name="Title 8">
            <a:extLst>
              <a:ext uri="{FF2B5EF4-FFF2-40B4-BE49-F238E27FC236}">
                <a16:creationId xmlns:a16="http://schemas.microsoft.com/office/drawing/2014/main" id="{F8968443-C150-4B49-A66C-B31B7A83D00A}"/>
              </a:ext>
            </a:extLst>
          </p:cNvPr>
          <p:cNvSpPr>
            <a:spLocks noGrp="1"/>
          </p:cNvSpPr>
          <p:nvPr>
            <p:ph type="title" hasCustomPrompt="1"/>
          </p:nvPr>
        </p:nvSpPr>
        <p:spPr>
          <a:xfrm>
            <a:off x="0" y="0"/>
            <a:ext cx="12192000" cy="1178560"/>
          </a:xfrm>
          <a:gradFill>
            <a:gsLst>
              <a:gs pos="0">
                <a:schemeClr val="tx1">
                  <a:alpha val="90000"/>
                </a:schemeClr>
              </a:gs>
              <a:gs pos="100000">
                <a:schemeClr val="tx1">
                  <a:alpha val="0"/>
                </a:schemeClr>
              </a:gs>
            </a:gsLst>
            <a:lin ang="5400000" scaled="1"/>
          </a:gradFill>
        </p:spPr>
        <p:txBody>
          <a:bodyPr lIns="182880" tIns="182880" rIns="182880" bIns="182880" anchor="t" anchorCtr="1"/>
          <a:lstStyle>
            <a:lvl1pPr>
              <a:defRPr>
                <a:solidFill>
                  <a:schemeClr val="bg1"/>
                </a:solidFill>
                <a:effectLst>
                  <a:outerShdw blurRad="38100" dist="38100" dir="2700000" algn="tl">
                    <a:srgbClr val="000000">
                      <a:alpha val="43137"/>
                    </a:srgbClr>
                  </a:outerShdw>
                </a:effectLst>
              </a:defRPr>
            </a:lvl1pPr>
          </a:lstStyle>
          <a:p>
            <a:r>
              <a:rPr lang="en-US" dirty="0"/>
              <a:t>CLICK TO EDIT MASTER TITLE STYLE</a:t>
            </a:r>
          </a:p>
        </p:txBody>
      </p:sp>
    </p:spTree>
    <p:extLst>
      <p:ext uri="{BB962C8B-B14F-4D97-AF65-F5344CB8AC3E}">
        <p14:creationId xmlns:p14="http://schemas.microsoft.com/office/powerpoint/2010/main" val="30289209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8B61E-D700-41AB-A285-33515E6C0A52}"/>
              </a:ext>
            </a:extLst>
          </p:cNvPr>
          <p:cNvSpPr>
            <a:spLocks noGrp="1"/>
          </p:cNvSpPr>
          <p:nvPr>
            <p:ph type="title" hasCustomPrompt="1"/>
          </p:nvPr>
        </p:nvSpPr>
        <p:spPr>
          <a:xfrm>
            <a:off x="1781174" y="818540"/>
            <a:ext cx="7171757" cy="1272756"/>
          </a:xfrm>
        </p:spPr>
        <p:txBody>
          <a:bodyPr anchor="b" anchorCtr="0"/>
          <a:lstStyle>
            <a:lvl1pPr algn="l">
              <a:defRPr/>
            </a:lvl1pPr>
          </a:lstStyle>
          <a:p>
            <a:r>
              <a:rPr lang="en-US" dirty="0"/>
              <a:t>CLICK TO EDIT MASTER TITLE STYLE</a:t>
            </a:r>
          </a:p>
        </p:txBody>
      </p:sp>
      <p:sp>
        <p:nvSpPr>
          <p:cNvPr id="7" name="Text Placeholder 6">
            <a:extLst>
              <a:ext uri="{FF2B5EF4-FFF2-40B4-BE49-F238E27FC236}">
                <a16:creationId xmlns:a16="http://schemas.microsoft.com/office/drawing/2014/main" id="{8A0B0C01-FE56-4642-9E7B-E63BFB56B8F8}"/>
              </a:ext>
            </a:extLst>
          </p:cNvPr>
          <p:cNvSpPr>
            <a:spLocks noGrp="1"/>
          </p:cNvSpPr>
          <p:nvPr>
            <p:ph type="body" sz="quarter" idx="13"/>
          </p:nvPr>
        </p:nvSpPr>
        <p:spPr>
          <a:xfrm>
            <a:off x="1781174" y="3018774"/>
            <a:ext cx="4872973" cy="3118414"/>
          </a:xfrm>
        </p:spPr>
        <p:txBody>
          <a:bodyPr anchor="t" anchorCtr="0"/>
          <a:lstStyle>
            <a:lvl1pPr marL="0" indent="0" algn="l">
              <a:lnSpc>
                <a:spcPct val="95000"/>
              </a:lnSpc>
              <a:spcBef>
                <a:spcPts val="800"/>
              </a:spcBef>
              <a:buNone/>
              <a:defRPr lang="en-US" sz="2000" kern="1200" dirty="0">
                <a:solidFill>
                  <a:schemeClr val="tx2">
                    <a:lumMod val="75000"/>
                  </a:schemeClr>
                </a:solidFill>
                <a:latin typeface="+mn-lt"/>
                <a:ea typeface="+mn-ea"/>
                <a:cs typeface="+mn-cs"/>
              </a:defRPr>
            </a:lvl1pPr>
          </a:lstStyle>
          <a:p>
            <a:pPr lvl="0"/>
            <a:r>
              <a:rPr lang="en-US" dirty="0"/>
              <a:t>Click to edit Master text styles</a:t>
            </a:r>
          </a:p>
        </p:txBody>
      </p:sp>
      <p:sp>
        <p:nvSpPr>
          <p:cNvPr id="8" name="Rectangle 7">
            <a:extLst>
              <a:ext uri="{FF2B5EF4-FFF2-40B4-BE49-F238E27FC236}">
                <a16:creationId xmlns:a16="http://schemas.microsoft.com/office/drawing/2014/main" id="{523D1C27-A47E-49F4-8FF1-3954D853A2CE}"/>
              </a:ext>
            </a:extLst>
          </p:cNvPr>
          <p:cNvSpPr/>
          <p:nvPr userDrawn="1"/>
        </p:nvSpPr>
        <p:spPr>
          <a:xfrm>
            <a:off x="1781174" y="2239914"/>
            <a:ext cx="914400" cy="91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944449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8B61E-D700-41AB-A285-33515E6C0A52}"/>
              </a:ext>
            </a:extLst>
          </p:cNvPr>
          <p:cNvSpPr>
            <a:spLocks noGrp="1"/>
          </p:cNvSpPr>
          <p:nvPr>
            <p:ph type="title" hasCustomPrompt="1"/>
          </p:nvPr>
        </p:nvSpPr>
        <p:spPr>
          <a:xfrm>
            <a:off x="1781174" y="818540"/>
            <a:ext cx="7171757" cy="1272756"/>
          </a:xfrm>
        </p:spPr>
        <p:txBody>
          <a:bodyPr anchor="b" anchorCtr="0"/>
          <a:lstStyle>
            <a:lvl1pPr algn="l">
              <a:defRPr/>
            </a:lvl1pPr>
          </a:lstStyle>
          <a:p>
            <a:r>
              <a:rPr lang="en-US" dirty="0"/>
              <a:t>CLICK TO EDIT MASTER TITLE STYLE</a:t>
            </a:r>
          </a:p>
        </p:txBody>
      </p:sp>
      <p:sp>
        <p:nvSpPr>
          <p:cNvPr id="7" name="Text Placeholder 6">
            <a:extLst>
              <a:ext uri="{FF2B5EF4-FFF2-40B4-BE49-F238E27FC236}">
                <a16:creationId xmlns:a16="http://schemas.microsoft.com/office/drawing/2014/main" id="{8A0B0C01-FE56-4642-9E7B-E63BFB56B8F8}"/>
              </a:ext>
            </a:extLst>
          </p:cNvPr>
          <p:cNvSpPr>
            <a:spLocks noGrp="1"/>
          </p:cNvSpPr>
          <p:nvPr>
            <p:ph type="body" sz="quarter" idx="13"/>
          </p:nvPr>
        </p:nvSpPr>
        <p:spPr>
          <a:xfrm>
            <a:off x="1781174" y="3018774"/>
            <a:ext cx="4754880" cy="3118414"/>
          </a:xfrm>
        </p:spPr>
        <p:txBody>
          <a:bodyPr anchor="t" anchorCtr="0"/>
          <a:lstStyle>
            <a:lvl1pPr marL="0" indent="0" algn="l">
              <a:lnSpc>
                <a:spcPct val="95000"/>
              </a:lnSpc>
              <a:spcBef>
                <a:spcPts val="800"/>
              </a:spcBef>
              <a:buNone/>
              <a:defRPr lang="en-US" sz="2000" kern="1200" dirty="0">
                <a:solidFill>
                  <a:schemeClr val="tx2">
                    <a:lumMod val="75000"/>
                  </a:schemeClr>
                </a:solidFill>
                <a:latin typeface="+mn-lt"/>
                <a:ea typeface="+mn-ea"/>
                <a:cs typeface="+mn-cs"/>
              </a:defRPr>
            </a:lvl1pPr>
          </a:lstStyle>
          <a:p>
            <a:pPr lvl="0"/>
            <a:r>
              <a:rPr lang="en-US" dirty="0"/>
              <a:t>Click to edit Master text styles</a:t>
            </a:r>
          </a:p>
        </p:txBody>
      </p:sp>
      <p:sp>
        <p:nvSpPr>
          <p:cNvPr id="8" name="Rectangle 7">
            <a:extLst>
              <a:ext uri="{FF2B5EF4-FFF2-40B4-BE49-F238E27FC236}">
                <a16:creationId xmlns:a16="http://schemas.microsoft.com/office/drawing/2014/main" id="{523D1C27-A47E-49F4-8FF1-3954D853A2CE}"/>
              </a:ext>
            </a:extLst>
          </p:cNvPr>
          <p:cNvSpPr/>
          <p:nvPr userDrawn="1"/>
        </p:nvSpPr>
        <p:spPr>
          <a:xfrm>
            <a:off x="1781174" y="2239914"/>
            <a:ext cx="914400" cy="91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3">
            <a:extLst>
              <a:ext uri="{FF2B5EF4-FFF2-40B4-BE49-F238E27FC236}">
                <a16:creationId xmlns:a16="http://schemas.microsoft.com/office/drawing/2014/main" id="{745069E1-66A9-45BF-B886-E9052A262DE7}"/>
              </a:ext>
            </a:extLst>
          </p:cNvPr>
          <p:cNvSpPr>
            <a:spLocks noGrp="1"/>
          </p:cNvSpPr>
          <p:nvPr>
            <p:ph type="pic" sz="quarter" idx="14"/>
          </p:nvPr>
        </p:nvSpPr>
        <p:spPr>
          <a:xfrm>
            <a:off x="6985000" y="3018774"/>
            <a:ext cx="4754880" cy="3118501"/>
          </a:xfrm>
          <a:solidFill>
            <a:schemeClr val="bg1">
              <a:lumMod val="95000"/>
            </a:schemeClr>
          </a:solidFill>
        </p:spPr>
        <p:txBody>
          <a:bodyPr/>
          <a:lstStyle/>
          <a:p>
            <a:endParaRPr lang="en-US" dirty="0"/>
          </a:p>
        </p:txBody>
      </p:sp>
    </p:spTree>
    <p:extLst>
      <p:ext uri="{BB962C8B-B14F-4D97-AF65-F5344CB8AC3E}">
        <p14:creationId xmlns:p14="http://schemas.microsoft.com/office/powerpoint/2010/main" val="35820337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77764B7-ADAB-412F-A905-60FDDC8A075C}"/>
              </a:ext>
            </a:extLst>
          </p:cNvPr>
          <p:cNvSpPr>
            <a:spLocks noGrp="1"/>
          </p:cNvSpPr>
          <p:nvPr>
            <p:ph type="pic" sz="quarter" idx="14"/>
          </p:nvPr>
        </p:nvSpPr>
        <p:spPr>
          <a:xfrm>
            <a:off x="1050879" y="2"/>
            <a:ext cx="11141122" cy="3002507"/>
          </a:xfrm>
          <a:custGeom>
            <a:avLst/>
            <a:gdLst>
              <a:gd name="connsiteX0" fmla="*/ 0 w 11141122"/>
              <a:gd name="connsiteY0" fmla="*/ 0 h 3002507"/>
              <a:gd name="connsiteX1" fmla="*/ 11141122 w 11141122"/>
              <a:gd name="connsiteY1" fmla="*/ 0 h 3002507"/>
              <a:gd name="connsiteX2" fmla="*/ 11141122 w 11141122"/>
              <a:gd name="connsiteY2" fmla="*/ 3002507 h 3002507"/>
              <a:gd name="connsiteX3" fmla="*/ 5868536 w 11141122"/>
              <a:gd name="connsiteY3" fmla="*/ 3002507 h 3002507"/>
              <a:gd name="connsiteX4" fmla="*/ 5868536 w 11141122"/>
              <a:gd name="connsiteY4" fmla="*/ 2565778 h 3002507"/>
              <a:gd name="connsiteX5" fmla="*/ 491318 w 11141122"/>
              <a:gd name="connsiteY5" fmla="*/ 2565778 h 3002507"/>
              <a:gd name="connsiteX6" fmla="*/ 491318 w 11141122"/>
              <a:gd name="connsiteY6" fmla="*/ 3002507 h 3002507"/>
              <a:gd name="connsiteX7" fmla="*/ 0 w 11141122"/>
              <a:gd name="connsiteY7" fmla="*/ 3002507 h 3002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41122" h="3002507">
                <a:moveTo>
                  <a:pt x="0" y="0"/>
                </a:moveTo>
                <a:lnTo>
                  <a:pt x="11141122" y="0"/>
                </a:lnTo>
                <a:lnTo>
                  <a:pt x="11141122" y="3002507"/>
                </a:lnTo>
                <a:lnTo>
                  <a:pt x="5868536" y="3002507"/>
                </a:lnTo>
                <a:lnTo>
                  <a:pt x="5868536" y="2565778"/>
                </a:lnTo>
                <a:lnTo>
                  <a:pt x="491318" y="2565778"/>
                </a:lnTo>
                <a:lnTo>
                  <a:pt x="491318" y="3002507"/>
                </a:lnTo>
                <a:lnTo>
                  <a:pt x="0" y="3002507"/>
                </a:lnTo>
                <a:close/>
              </a:path>
            </a:pathLst>
          </a:custGeom>
          <a:noFill/>
        </p:spPr>
        <p:txBody>
          <a:bodyPr wrap="square">
            <a:noAutofit/>
          </a:bodyPr>
          <a:lstStyle/>
          <a:p>
            <a:endParaRPr lang="en-US" dirty="0"/>
          </a:p>
        </p:txBody>
      </p:sp>
      <p:sp>
        <p:nvSpPr>
          <p:cNvPr id="2" name="Title 1">
            <a:extLst>
              <a:ext uri="{FF2B5EF4-FFF2-40B4-BE49-F238E27FC236}">
                <a16:creationId xmlns:a16="http://schemas.microsoft.com/office/drawing/2014/main" id="{2DD8B61E-D700-41AB-A285-33515E6C0A52}"/>
              </a:ext>
            </a:extLst>
          </p:cNvPr>
          <p:cNvSpPr>
            <a:spLocks noGrp="1"/>
          </p:cNvSpPr>
          <p:nvPr>
            <p:ph type="title" hasCustomPrompt="1"/>
          </p:nvPr>
        </p:nvSpPr>
        <p:spPr>
          <a:xfrm>
            <a:off x="1781174" y="2825087"/>
            <a:ext cx="4892581" cy="794760"/>
          </a:xfrm>
        </p:spPr>
        <p:txBody>
          <a:bodyPr anchor="b" anchorCtr="0"/>
          <a:lstStyle>
            <a:lvl1pPr algn="l">
              <a:defRPr sz="2400"/>
            </a:lvl1pPr>
          </a:lstStyle>
          <a:p>
            <a:r>
              <a:rPr lang="en-US" dirty="0"/>
              <a:t>CLICK TO EDIT MASTER TITLE STYLE</a:t>
            </a:r>
          </a:p>
        </p:txBody>
      </p:sp>
      <p:sp>
        <p:nvSpPr>
          <p:cNvPr id="7" name="Text Placeholder 6">
            <a:extLst>
              <a:ext uri="{FF2B5EF4-FFF2-40B4-BE49-F238E27FC236}">
                <a16:creationId xmlns:a16="http://schemas.microsoft.com/office/drawing/2014/main" id="{8A0B0C01-FE56-4642-9E7B-E63BFB56B8F8}"/>
              </a:ext>
            </a:extLst>
          </p:cNvPr>
          <p:cNvSpPr>
            <a:spLocks noGrp="1"/>
          </p:cNvSpPr>
          <p:nvPr>
            <p:ph type="body" sz="quarter" idx="13"/>
          </p:nvPr>
        </p:nvSpPr>
        <p:spPr>
          <a:xfrm>
            <a:off x="1794320" y="3893074"/>
            <a:ext cx="4872973" cy="2726090"/>
          </a:xfrm>
        </p:spPr>
        <p:txBody>
          <a:bodyPr anchor="t" anchorCtr="0"/>
          <a:lstStyle>
            <a:lvl1pPr marL="0" indent="0" algn="l">
              <a:lnSpc>
                <a:spcPct val="95000"/>
              </a:lnSpc>
              <a:spcBef>
                <a:spcPts val="800"/>
              </a:spcBef>
              <a:buNone/>
              <a:defRPr lang="en-US" sz="2000" kern="1200" dirty="0">
                <a:solidFill>
                  <a:schemeClr val="tx2">
                    <a:lumMod val="75000"/>
                  </a:schemeClr>
                </a:solidFill>
                <a:latin typeface="+mn-lt"/>
                <a:ea typeface="+mn-ea"/>
                <a:cs typeface="+mn-cs"/>
              </a:defRPr>
            </a:lvl1pPr>
          </a:lstStyle>
          <a:p>
            <a:pPr lvl="0"/>
            <a:r>
              <a:rPr lang="en-US" dirty="0"/>
              <a:t>Click to edit Master text styles</a:t>
            </a:r>
          </a:p>
        </p:txBody>
      </p:sp>
      <p:sp>
        <p:nvSpPr>
          <p:cNvPr id="11" name="Rectangle 10">
            <a:extLst>
              <a:ext uri="{FF2B5EF4-FFF2-40B4-BE49-F238E27FC236}">
                <a16:creationId xmlns:a16="http://schemas.microsoft.com/office/drawing/2014/main" id="{287D14DF-5E3B-41EB-8A91-1BED59B88863}"/>
              </a:ext>
            </a:extLst>
          </p:cNvPr>
          <p:cNvSpPr/>
          <p:nvPr userDrawn="1"/>
        </p:nvSpPr>
        <p:spPr>
          <a:xfrm>
            <a:off x="1542197" y="6766560"/>
            <a:ext cx="5377218" cy="9144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131631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8B61E-D700-41AB-A285-33515E6C0A52}"/>
              </a:ext>
            </a:extLst>
          </p:cNvPr>
          <p:cNvSpPr>
            <a:spLocks noGrp="1"/>
          </p:cNvSpPr>
          <p:nvPr>
            <p:ph type="title" hasCustomPrompt="1"/>
          </p:nvPr>
        </p:nvSpPr>
        <p:spPr>
          <a:xfrm>
            <a:off x="1505602" y="626357"/>
            <a:ext cx="5263688" cy="1828193"/>
          </a:xfrm>
        </p:spPr>
        <p:txBody>
          <a:bodyPr wrap="square" anchor="b" anchorCtr="0">
            <a:spAutoFit/>
          </a:bodyPr>
          <a:lstStyle>
            <a:lvl1pPr algn="l">
              <a:defRPr/>
            </a:lvl1pPr>
          </a:lstStyle>
          <a:p>
            <a:r>
              <a:rPr lang="en-US" dirty="0"/>
              <a:t>CLICK TO EDIT MASTER TITLE STYLE</a:t>
            </a:r>
          </a:p>
        </p:txBody>
      </p:sp>
      <p:sp>
        <p:nvSpPr>
          <p:cNvPr id="7" name="Text Placeholder 6">
            <a:extLst>
              <a:ext uri="{FF2B5EF4-FFF2-40B4-BE49-F238E27FC236}">
                <a16:creationId xmlns:a16="http://schemas.microsoft.com/office/drawing/2014/main" id="{8A0B0C01-FE56-4642-9E7B-E63BFB56B8F8}"/>
              </a:ext>
            </a:extLst>
          </p:cNvPr>
          <p:cNvSpPr>
            <a:spLocks noGrp="1"/>
          </p:cNvSpPr>
          <p:nvPr>
            <p:ph type="body" sz="quarter" idx="13"/>
          </p:nvPr>
        </p:nvSpPr>
        <p:spPr>
          <a:xfrm>
            <a:off x="7014575" y="688932"/>
            <a:ext cx="4572000" cy="661720"/>
          </a:xfrm>
          <a:solidFill>
            <a:schemeClr val="bg1">
              <a:lumMod val="95000"/>
            </a:schemeClr>
          </a:solidFill>
        </p:spPr>
        <p:txBody>
          <a:bodyPr wrap="square" lIns="182880" tIns="182880" rIns="182880" bIns="182880" anchor="t" anchorCtr="0">
            <a:spAutoFit/>
          </a:bodyPr>
          <a:lstStyle>
            <a:lvl1pPr marL="0" indent="0" algn="l">
              <a:lnSpc>
                <a:spcPct val="95000"/>
              </a:lnSpc>
              <a:spcBef>
                <a:spcPts val="800"/>
              </a:spcBef>
              <a:buNone/>
              <a:defRPr lang="en-US" sz="2000" kern="1200" dirty="0">
                <a:solidFill>
                  <a:schemeClr val="tx2">
                    <a:lumMod val="75000"/>
                  </a:schemeClr>
                </a:solidFill>
                <a:latin typeface="+mn-lt"/>
                <a:ea typeface="+mn-ea"/>
                <a:cs typeface="+mn-cs"/>
              </a:defRPr>
            </a:lvl1pPr>
          </a:lstStyle>
          <a:p>
            <a:pPr lvl="0"/>
            <a:r>
              <a:rPr lang="en-US" dirty="0"/>
              <a:t>Click to edit Master text styles</a:t>
            </a:r>
          </a:p>
        </p:txBody>
      </p:sp>
      <p:sp>
        <p:nvSpPr>
          <p:cNvPr id="8" name="Rectangle 7">
            <a:extLst>
              <a:ext uri="{FF2B5EF4-FFF2-40B4-BE49-F238E27FC236}">
                <a16:creationId xmlns:a16="http://schemas.microsoft.com/office/drawing/2014/main" id="{523D1C27-A47E-49F4-8FF1-3954D853A2CE}"/>
              </a:ext>
            </a:extLst>
          </p:cNvPr>
          <p:cNvSpPr/>
          <p:nvPr userDrawn="1"/>
        </p:nvSpPr>
        <p:spPr>
          <a:xfrm>
            <a:off x="1505602" y="2630464"/>
            <a:ext cx="914400" cy="91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997422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8B61E-D700-41AB-A285-33515E6C0A52}"/>
              </a:ext>
            </a:extLst>
          </p:cNvPr>
          <p:cNvSpPr>
            <a:spLocks noGrp="1"/>
          </p:cNvSpPr>
          <p:nvPr>
            <p:ph type="title" hasCustomPrompt="1"/>
          </p:nvPr>
        </p:nvSpPr>
        <p:spPr>
          <a:xfrm>
            <a:off x="1505602" y="626357"/>
            <a:ext cx="5263688" cy="1828193"/>
          </a:xfrm>
        </p:spPr>
        <p:txBody>
          <a:bodyPr wrap="square" anchor="b" anchorCtr="0">
            <a:spAutoFit/>
          </a:bodyPr>
          <a:lstStyle>
            <a:lvl1pPr algn="l">
              <a:defRPr/>
            </a:lvl1pPr>
          </a:lstStyle>
          <a:p>
            <a:r>
              <a:rPr lang="en-US" dirty="0"/>
              <a:t>CLICK TO EDIT MASTER TITLE STYLE</a:t>
            </a:r>
          </a:p>
        </p:txBody>
      </p:sp>
      <p:sp>
        <p:nvSpPr>
          <p:cNvPr id="7" name="Text Placeholder 6">
            <a:extLst>
              <a:ext uri="{FF2B5EF4-FFF2-40B4-BE49-F238E27FC236}">
                <a16:creationId xmlns:a16="http://schemas.microsoft.com/office/drawing/2014/main" id="{8A0B0C01-FE56-4642-9E7B-E63BFB56B8F8}"/>
              </a:ext>
            </a:extLst>
          </p:cNvPr>
          <p:cNvSpPr>
            <a:spLocks noGrp="1"/>
          </p:cNvSpPr>
          <p:nvPr>
            <p:ph type="body" sz="quarter" idx="13"/>
          </p:nvPr>
        </p:nvSpPr>
        <p:spPr>
          <a:xfrm>
            <a:off x="7014575" y="688932"/>
            <a:ext cx="4904898" cy="846386"/>
          </a:xfrm>
          <a:solidFill>
            <a:schemeClr val="bg1">
              <a:lumMod val="95000"/>
            </a:schemeClr>
          </a:solidFill>
        </p:spPr>
        <p:txBody>
          <a:bodyPr wrap="square" lIns="274320" tIns="274320" rIns="274320" bIns="274320" anchor="t" anchorCtr="0">
            <a:spAutoFit/>
          </a:bodyPr>
          <a:lstStyle>
            <a:lvl1pPr marL="0" indent="0" algn="l">
              <a:lnSpc>
                <a:spcPct val="95000"/>
              </a:lnSpc>
              <a:spcBef>
                <a:spcPts val="800"/>
              </a:spcBef>
              <a:buNone/>
              <a:defRPr lang="en-US" sz="2000" kern="1200" dirty="0">
                <a:solidFill>
                  <a:schemeClr val="tx2">
                    <a:lumMod val="75000"/>
                  </a:schemeClr>
                </a:solidFill>
                <a:latin typeface="+mn-lt"/>
                <a:ea typeface="+mn-ea"/>
                <a:cs typeface="+mn-cs"/>
              </a:defRPr>
            </a:lvl1pPr>
          </a:lstStyle>
          <a:p>
            <a:pPr lvl="0"/>
            <a:r>
              <a:rPr lang="en-US" dirty="0"/>
              <a:t>Click to edit Master text styles</a:t>
            </a:r>
          </a:p>
        </p:txBody>
      </p:sp>
      <p:sp>
        <p:nvSpPr>
          <p:cNvPr id="8" name="Rectangle 7">
            <a:extLst>
              <a:ext uri="{FF2B5EF4-FFF2-40B4-BE49-F238E27FC236}">
                <a16:creationId xmlns:a16="http://schemas.microsoft.com/office/drawing/2014/main" id="{523D1C27-A47E-49F4-8FF1-3954D853A2CE}"/>
              </a:ext>
            </a:extLst>
          </p:cNvPr>
          <p:cNvSpPr/>
          <p:nvPr userDrawn="1"/>
        </p:nvSpPr>
        <p:spPr>
          <a:xfrm>
            <a:off x="1505602" y="2630464"/>
            <a:ext cx="914400" cy="91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Picture Placeholder 5">
            <a:extLst>
              <a:ext uri="{FF2B5EF4-FFF2-40B4-BE49-F238E27FC236}">
                <a16:creationId xmlns:a16="http://schemas.microsoft.com/office/drawing/2014/main" id="{A49FF349-499D-4773-A3B2-1547301DCB9D}"/>
              </a:ext>
            </a:extLst>
          </p:cNvPr>
          <p:cNvSpPr>
            <a:spLocks noGrp="1"/>
          </p:cNvSpPr>
          <p:nvPr>
            <p:ph type="pic" sz="quarter" idx="14"/>
          </p:nvPr>
        </p:nvSpPr>
        <p:spPr>
          <a:xfrm>
            <a:off x="1504950" y="3124200"/>
            <a:ext cx="5264150" cy="3403600"/>
          </a:xfrm>
        </p:spPr>
        <p:txBody>
          <a:bodyPr/>
          <a:lstStyle/>
          <a:p>
            <a:endParaRPr lang="en-US" dirty="0"/>
          </a:p>
        </p:txBody>
      </p:sp>
    </p:spTree>
    <p:extLst>
      <p:ext uri="{BB962C8B-B14F-4D97-AF65-F5344CB8AC3E}">
        <p14:creationId xmlns:p14="http://schemas.microsoft.com/office/powerpoint/2010/main" val="1768057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chor="t" anchorCtr="1"/>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55D0655B-5834-474B-BC1F-9C661A5AD1A4}"/>
              </a:ext>
            </a:extLst>
          </p:cNvPr>
          <p:cNvSpPr>
            <a:spLocks noGrp="1"/>
          </p:cNvSpPr>
          <p:nvPr>
            <p:ph type="title" hasCustomPrompt="1"/>
          </p:nvPr>
        </p:nvSpPr>
        <p:spPr>
          <a:xfrm>
            <a:off x="1781174" y="355078"/>
            <a:ext cx="9348789" cy="1272756"/>
          </a:xfrm>
        </p:spPr>
        <p:txBody>
          <a:bodyPr/>
          <a:lstStyle>
            <a:lvl1pPr>
              <a:defRPr lang="en-US" sz="4400" kern="1200" spc="-150" dirty="0">
                <a:solidFill>
                  <a:schemeClr val="tx2"/>
                </a:solidFill>
                <a:latin typeface="Arial Black" panose="020B0A04020102020204" pitchFamily="34" charset="0"/>
                <a:ea typeface="+mj-ea"/>
                <a:cs typeface="+mj-cs"/>
              </a:defRPr>
            </a:lvl1pPr>
          </a:lstStyle>
          <a:p>
            <a:r>
              <a:rPr lang="en-US" dirty="0"/>
              <a:t>CLICK TO EDIT MASTER TITLE STYLE</a:t>
            </a:r>
          </a:p>
        </p:txBody>
      </p:sp>
      <p:sp>
        <p:nvSpPr>
          <p:cNvPr id="7" name="Rectangle 6">
            <a:extLst>
              <a:ext uri="{FF2B5EF4-FFF2-40B4-BE49-F238E27FC236}">
                <a16:creationId xmlns:a16="http://schemas.microsoft.com/office/drawing/2014/main" id="{E608DCDB-66C8-44DE-8ED7-83CE364096B0}"/>
              </a:ext>
            </a:extLst>
          </p:cNvPr>
          <p:cNvSpPr/>
          <p:nvPr userDrawn="1"/>
        </p:nvSpPr>
        <p:spPr>
          <a:xfrm>
            <a:off x="5998368" y="1853852"/>
            <a:ext cx="914400" cy="91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01110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81174" y="3429000"/>
            <a:ext cx="9348788" cy="1543050"/>
          </a:xfrm>
        </p:spPr>
        <p:txBody>
          <a:bodyPr lIns="0" tIns="0" rIns="0" bIns="0"/>
          <a:lstStyle>
            <a:lvl1pPr marL="0" indent="0" algn="ctr">
              <a:buNone/>
              <a:defRPr sz="32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Title 6">
            <a:extLst>
              <a:ext uri="{FF2B5EF4-FFF2-40B4-BE49-F238E27FC236}">
                <a16:creationId xmlns:a16="http://schemas.microsoft.com/office/drawing/2014/main" id="{719FB596-AD7C-4AED-B155-2E23580F8DEC}"/>
              </a:ext>
            </a:extLst>
          </p:cNvPr>
          <p:cNvSpPr>
            <a:spLocks noGrp="1"/>
          </p:cNvSpPr>
          <p:nvPr>
            <p:ph type="title" hasCustomPrompt="1"/>
          </p:nvPr>
        </p:nvSpPr>
        <p:spPr>
          <a:xfrm>
            <a:off x="1781174" y="1104900"/>
            <a:ext cx="9348789" cy="1697120"/>
          </a:xfrm>
        </p:spPr>
        <p:txBody>
          <a:bodyPr/>
          <a:lstStyle/>
          <a:p>
            <a:r>
              <a:rPr lang="en-US" dirty="0"/>
              <a:t>CLICK TO EDIT MASTER TITLE STYLE</a:t>
            </a:r>
          </a:p>
        </p:txBody>
      </p:sp>
      <p:sp>
        <p:nvSpPr>
          <p:cNvPr id="8" name="Rectangle 7">
            <a:extLst>
              <a:ext uri="{FF2B5EF4-FFF2-40B4-BE49-F238E27FC236}">
                <a16:creationId xmlns:a16="http://schemas.microsoft.com/office/drawing/2014/main" id="{DA064562-184D-4ABA-BCF1-23E6D7615DCD}"/>
              </a:ext>
            </a:extLst>
          </p:cNvPr>
          <p:cNvSpPr/>
          <p:nvPr userDrawn="1"/>
        </p:nvSpPr>
        <p:spPr>
          <a:xfrm>
            <a:off x="5998368" y="3057604"/>
            <a:ext cx="914400" cy="91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86974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2 column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781175" y="2161522"/>
            <a:ext cx="4589480" cy="4276855"/>
          </a:xfrm>
        </p:spPr>
        <p:txBody>
          <a:bodyPr anchor="t" anchorCtr="0"/>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815136" y="2161522"/>
            <a:ext cx="4931387" cy="4276855"/>
          </a:xfrm>
        </p:spPr>
        <p:txBody>
          <a:bodyPr anchor="t" anchorCtr="0"/>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8">
            <a:extLst>
              <a:ext uri="{FF2B5EF4-FFF2-40B4-BE49-F238E27FC236}">
                <a16:creationId xmlns:a16="http://schemas.microsoft.com/office/drawing/2014/main" id="{BCDCAAAE-3117-43B1-8365-13245D2510A9}"/>
              </a:ext>
            </a:extLst>
          </p:cNvPr>
          <p:cNvSpPr>
            <a:spLocks noGrp="1"/>
          </p:cNvSpPr>
          <p:nvPr>
            <p:ph type="title" hasCustomPrompt="1"/>
          </p:nvPr>
        </p:nvSpPr>
        <p:spPr>
          <a:xfrm>
            <a:off x="1781174" y="355078"/>
            <a:ext cx="9348789" cy="1185623"/>
          </a:xfrm>
        </p:spPr>
        <p:txBody>
          <a:bodyPr/>
          <a:lstStyle/>
          <a:p>
            <a:r>
              <a:rPr lang="en-US" dirty="0"/>
              <a:t>CLICK TO EDIT MASTER TITLE STYLE</a:t>
            </a:r>
          </a:p>
        </p:txBody>
      </p:sp>
      <p:sp>
        <p:nvSpPr>
          <p:cNvPr id="8" name="Rectangle 7">
            <a:extLst>
              <a:ext uri="{FF2B5EF4-FFF2-40B4-BE49-F238E27FC236}">
                <a16:creationId xmlns:a16="http://schemas.microsoft.com/office/drawing/2014/main" id="{18004B13-2F49-410C-8FFA-FF8EE826DAF8}"/>
              </a:ext>
            </a:extLst>
          </p:cNvPr>
          <p:cNvSpPr/>
          <p:nvPr userDrawn="1"/>
        </p:nvSpPr>
        <p:spPr>
          <a:xfrm>
            <a:off x="5998368" y="1717318"/>
            <a:ext cx="914400" cy="91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884084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 2 columns/headers">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781175" y="1923911"/>
            <a:ext cx="4537075" cy="806904"/>
          </a:xfrm>
        </p:spPr>
        <p:txBody>
          <a:bodyPr vert="horz" lIns="0" tIns="0" rIns="0" bIns="0" rtlCol="0" anchor="b" anchorCtr="0">
            <a:noAutofit/>
          </a:bodyPr>
          <a:lstStyle>
            <a:lvl1pPr marL="0" indent="0">
              <a:buNone/>
              <a:defRPr lang="en-US" sz="2000" b="1" dirty="0">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buNone/>
            </a:pPr>
            <a:r>
              <a:rPr lang="en-US" dirty="0"/>
              <a:t>CLICK TO EDIT MASTER TEXT STYLES</a:t>
            </a:r>
          </a:p>
        </p:txBody>
      </p:sp>
      <p:sp>
        <p:nvSpPr>
          <p:cNvPr id="4" name="Content Placeholder 3"/>
          <p:cNvSpPr>
            <a:spLocks noGrp="1"/>
          </p:cNvSpPr>
          <p:nvPr>
            <p:ph sz="half" idx="2"/>
          </p:nvPr>
        </p:nvSpPr>
        <p:spPr>
          <a:xfrm>
            <a:off x="1781175" y="2944164"/>
            <a:ext cx="4537075" cy="3649357"/>
          </a:xfrm>
        </p:spPr>
        <p:txBody>
          <a:bodyPr anchor="t" anchorCtr="0"/>
          <a:lstStyle>
            <a:lvl1pPr>
              <a:defRPr sz="2400"/>
            </a:lvl1pPr>
            <a:lvl2pPr>
              <a:defRPr sz="20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815138" y="1913026"/>
            <a:ext cx="4561114" cy="817789"/>
          </a:xfrm>
        </p:spPr>
        <p:txBody>
          <a:bodyPr vert="horz" lIns="0" tIns="0" rIns="0" bIns="0" rtlCol="0" anchor="b" anchorCtr="0">
            <a:noAutofit/>
          </a:bodyPr>
          <a:lstStyle>
            <a:lvl1pPr marL="0" indent="0">
              <a:buNone/>
              <a:defRPr lang="en-US" sz="2000" b="1" dirty="0">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buNone/>
            </a:pPr>
            <a:r>
              <a:rPr lang="en-US" dirty="0"/>
              <a:t>CLICK TO EDIT MASTER TEXT STYLES</a:t>
            </a:r>
          </a:p>
        </p:txBody>
      </p:sp>
      <p:sp>
        <p:nvSpPr>
          <p:cNvPr id="6" name="Content Placeholder 5"/>
          <p:cNvSpPr>
            <a:spLocks noGrp="1"/>
          </p:cNvSpPr>
          <p:nvPr>
            <p:ph sz="quarter" idx="4"/>
          </p:nvPr>
        </p:nvSpPr>
        <p:spPr>
          <a:xfrm>
            <a:off x="6815138" y="2945001"/>
            <a:ext cx="4535424" cy="3681539"/>
          </a:xfrm>
        </p:spPr>
        <p:txBody>
          <a:bodyPr anchor="t" anchorCtr="0"/>
          <a:lstStyle>
            <a:lvl1pPr>
              <a:defRPr sz="2400"/>
            </a:lvl1pPr>
            <a:lvl2pPr>
              <a:defRPr sz="20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9">
            <a:extLst>
              <a:ext uri="{FF2B5EF4-FFF2-40B4-BE49-F238E27FC236}">
                <a16:creationId xmlns:a16="http://schemas.microsoft.com/office/drawing/2014/main" id="{5BCD8D19-683F-4EEA-A357-6C4EB3371CEC}"/>
              </a:ext>
            </a:extLst>
          </p:cNvPr>
          <p:cNvSpPr>
            <a:spLocks noGrp="1"/>
          </p:cNvSpPr>
          <p:nvPr>
            <p:ph type="title" hasCustomPrompt="1"/>
          </p:nvPr>
        </p:nvSpPr>
        <p:spPr>
          <a:xfrm>
            <a:off x="1781174" y="355078"/>
            <a:ext cx="9348789" cy="1198149"/>
          </a:xfrm>
        </p:spPr>
        <p:txBody>
          <a:bodyPr/>
          <a:lstStyle/>
          <a:p>
            <a:r>
              <a:rPr lang="en-US" dirty="0"/>
              <a:t>CLICK TO EDIT MASTER TITLE STYLE</a:t>
            </a:r>
          </a:p>
        </p:txBody>
      </p:sp>
      <p:sp>
        <p:nvSpPr>
          <p:cNvPr id="14" name="Rectangle 13">
            <a:extLst>
              <a:ext uri="{FF2B5EF4-FFF2-40B4-BE49-F238E27FC236}">
                <a16:creationId xmlns:a16="http://schemas.microsoft.com/office/drawing/2014/main" id="{9BD85F82-FB5E-45F8-AF46-963FBEC3C89E}"/>
              </a:ext>
            </a:extLst>
          </p:cNvPr>
          <p:cNvSpPr/>
          <p:nvPr userDrawn="1"/>
        </p:nvSpPr>
        <p:spPr>
          <a:xfrm>
            <a:off x="5998368" y="1717318"/>
            <a:ext cx="914400" cy="91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87802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6.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81174" y="355078"/>
            <a:ext cx="9348789" cy="1173471"/>
          </a:xfrm>
        </p:spPr>
        <p:txBody>
          <a:bodyPr/>
          <a:lstStyle/>
          <a:p>
            <a:r>
              <a:rPr lang="en-US" dirty="0"/>
              <a:t>CLICK TO EDIT MASTER TITLE STYLE</a:t>
            </a:r>
          </a:p>
        </p:txBody>
      </p:sp>
      <p:sp>
        <p:nvSpPr>
          <p:cNvPr id="9" name="Rectangle 8">
            <a:extLst>
              <a:ext uri="{FF2B5EF4-FFF2-40B4-BE49-F238E27FC236}">
                <a16:creationId xmlns:a16="http://schemas.microsoft.com/office/drawing/2014/main" id="{26F6C6E0-1904-4EA4-8832-3D5199045240}"/>
              </a:ext>
            </a:extLst>
          </p:cNvPr>
          <p:cNvSpPr/>
          <p:nvPr userDrawn="1"/>
        </p:nvSpPr>
        <p:spPr>
          <a:xfrm>
            <a:off x="5998368" y="1717318"/>
            <a:ext cx="914400" cy="91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31521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7.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5020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 full photo">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877E9CF-9D63-466A-9A30-3EAA2C01ED9A}"/>
              </a:ext>
            </a:extLst>
          </p:cNvPr>
          <p:cNvSpPr>
            <a:spLocks noGrp="1"/>
          </p:cNvSpPr>
          <p:nvPr>
            <p:ph type="pic" sz="quarter" idx="10"/>
          </p:nvPr>
        </p:nvSpPr>
        <p:spPr>
          <a:xfrm>
            <a:off x="1028700" y="0"/>
            <a:ext cx="11163300" cy="6858000"/>
          </a:xfrm>
        </p:spPr>
        <p:txBody>
          <a:bodyPr/>
          <a:lstStyle/>
          <a:p>
            <a:endParaRPr lang="en-US" dirty="0"/>
          </a:p>
        </p:txBody>
      </p:sp>
    </p:spTree>
    <p:extLst>
      <p:ext uri="{BB962C8B-B14F-4D97-AF65-F5344CB8AC3E}">
        <p14:creationId xmlns:p14="http://schemas.microsoft.com/office/powerpoint/2010/main" val="16064257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6C9A9F1-4A70-4EE4-881D-E394F5F9FC68}"/>
              </a:ext>
            </a:extLst>
          </p:cNvPr>
          <p:cNvSpPr>
            <a:spLocks noGrp="1"/>
          </p:cNvSpPr>
          <p:nvPr>
            <p:ph type="pic" sz="quarter" idx="14"/>
          </p:nvPr>
        </p:nvSpPr>
        <p:spPr>
          <a:xfrm>
            <a:off x="1779487" y="2281238"/>
            <a:ext cx="3991391" cy="3857625"/>
          </a:xfrm>
          <a:solidFill>
            <a:schemeClr val="tx2">
              <a:lumMod val="20000"/>
              <a:lumOff val="80000"/>
            </a:schemeClr>
          </a:solidFill>
        </p:spPr>
        <p:txBody>
          <a:bodyPr/>
          <a:lstStyle/>
          <a:p>
            <a:endParaRPr lang="en-US" dirty="0"/>
          </a:p>
        </p:txBody>
      </p:sp>
      <p:sp>
        <p:nvSpPr>
          <p:cNvPr id="2" name="Title 1">
            <a:extLst>
              <a:ext uri="{FF2B5EF4-FFF2-40B4-BE49-F238E27FC236}">
                <a16:creationId xmlns:a16="http://schemas.microsoft.com/office/drawing/2014/main" id="{25F002B8-C24E-459A-BF60-3329F2C395D9}"/>
              </a:ext>
            </a:extLst>
          </p:cNvPr>
          <p:cNvSpPr>
            <a:spLocks noGrp="1"/>
          </p:cNvSpPr>
          <p:nvPr>
            <p:ph type="title" hasCustomPrompt="1"/>
          </p:nvPr>
        </p:nvSpPr>
        <p:spPr>
          <a:xfrm>
            <a:off x="1781174" y="355078"/>
            <a:ext cx="9348789" cy="1187119"/>
          </a:xfrm>
        </p:spPr>
        <p:txBody>
          <a:bodyPr/>
          <a:lstStyle>
            <a:lvl1pPr algn="ctr">
              <a:defRPr/>
            </a:lvl1pPr>
          </a:lstStyle>
          <a:p>
            <a:r>
              <a:rPr lang="en-US" dirty="0"/>
              <a:t>CLICK TO EDIT MASTER TITLE STYLE</a:t>
            </a:r>
          </a:p>
        </p:txBody>
      </p:sp>
      <p:sp>
        <p:nvSpPr>
          <p:cNvPr id="9" name="Content Placeholder 8">
            <a:extLst>
              <a:ext uri="{FF2B5EF4-FFF2-40B4-BE49-F238E27FC236}">
                <a16:creationId xmlns:a16="http://schemas.microsoft.com/office/drawing/2014/main" id="{C3FFDF8C-1F0B-4961-8F1A-EA5E868A599A}"/>
              </a:ext>
            </a:extLst>
          </p:cNvPr>
          <p:cNvSpPr>
            <a:spLocks noGrp="1"/>
          </p:cNvSpPr>
          <p:nvPr>
            <p:ph sz="quarter" idx="13"/>
          </p:nvPr>
        </p:nvSpPr>
        <p:spPr>
          <a:xfrm>
            <a:off x="6096000" y="2281735"/>
            <a:ext cx="5033963" cy="3857625"/>
          </a:xfrm>
        </p:spPr>
        <p:txBody>
          <a:bodyPr anchor="t" anchorCtr="0"/>
          <a:lstStyle>
            <a:lvl1pPr>
              <a:defRPr sz="2400"/>
            </a:lvl1pPr>
            <a:lvl2pPr>
              <a:defRPr sz="20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FF2B5EF4-FFF2-40B4-BE49-F238E27FC236}">
                <a16:creationId xmlns:a16="http://schemas.microsoft.com/office/drawing/2014/main" id="{ABC606DA-AEE2-4075-92FE-8A3E75FE8F85}"/>
              </a:ext>
            </a:extLst>
          </p:cNvPr>
          <p:cNvSpPr/>
          <p:nvPr userDrawn="1"/>
        </p:nvSpPr>
        <p:spPr>
          <a:xfrm>
            <a:off x="5998368" y="1717318"/>
            <a:ext cx="914400" cy="91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176986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descr="Background pattern&#10;&#10;Description automatically generated">
            <a:extLst>
              <a:ext uri="{FF2B5EF4-FFF2-40B4-BE49-F238E27FC236}">
                <a16:creationId xmlns:a16="http://schemas.microsoft.com/office/drawing/2014/main" id="{E30C7818-3D84-4FE4-A829-AB1B144CF0B0}"/>
              </a:ext>
            </a:extLst>
          </p:cNvPr>
          <p:cNvPicPr>
            <a:picLocks noChangeAspect="1"/>
          </p:cNvPicPr>
          <p:nvPr userDrawn="1"/>
        </p:nvPicPr>
        <p:blipFill rotWithShape="1">
          <a:blip r:embed="rId20" cstate="screen">
            <a:extLst>
              <a:ext uri="{28A0092B-C50C-407E-A947-70E740481C1C}">
                <a14:useLocalDpi xmlns:a14="http://schemas.microsoft.com/office/drawing/2010/main"/>
              </a:ext>
            </a:extLst>
          </a:blip>
          <a:srcRect r="91410"/>
          <a:stretch/>
        </p:blipFill>
        <p:spPr>
          <a:xfrm>
            <a:off x="0" y="0"/>
            <a:ext cx="1046273" cy="6858000"/>
          </a:xfrm>
          <a:prstGeom prst="rect">
            <a:avLst/>
          </a:prstGeom>
          <a:effectLst>
            <a:outerShdw blurRad="88900" dist="38100" algn="l" rotWithShape="0">
              <a:prstClr val="black">
                <a:alpha val="15000"/>
              </a:prstClr>
            </a:outerShdw>
          </a:effectLst>
        </p:spPr>
      </p:pic>
      <p:sp>
        <p:nvSpPr>
          <p:cNvPr id="2" name="Title Placeholder 1"/>
          <p:cNvSpPr>
            <a:spLocks noGrp="1"/>
          </p:cNvSpPr>
          <p:nvPr>
            <p:ph type="title"/>
          </p:nvPr>
        </p:nvSpPr>
        <p:spPr>
          <a:xfrm>
            <a:off x="1781174" y="355078"/>
            <a:ext cx="9348789" cy="1272756"/>
          </a:xfrm>
          <a:prstGeom prst="rect">
            <a:avLst/>
          </a:prstGeom>
        </p:spPr>
        <p:txBody>
          <a:bodyPr vert="horz" lIns="0" tIns="0" rIns="0" bIns="0" rtlCol="0" anchor="b" anchorCtr="1">
            <a:noAutofit/>
          </a:bodyPr>
          <a:lstStyle/>
          <a:p>
            <a:r>
              <a:rPr lang="en-US" dirty="0"/>
              <a:t>CLICK TO EDIT MASTER TITLE STYLE</a:t>
            </a:r>
          </a:p>
        </p:txBody>
      </p:sp>
      <p:sp>
        <p:nvSpPr>
          <p:cNvPr id="3" name="Text Placeholder 2"/>
          <p:cNvSpPr>
            <a:spLocks noGrp="1"/>
          </p:cNvSpPr>
          <p:nvPr>
            <p:ph type="body" idx="1"/>
          </p:nvPr>
        </p:nvSpPr>
        <p:spPr>
          <a:xfrm>
            <a:off x="1781174" y="2229633"/>
            <a:ext cx="9348789" cy="1756378"/>
          </a:xfrm>
          <a:prstGeom prst="rect">
            <a:avLst/>
          </a:prstGeom>
        </p:spPr>
        <p:txBody>
          <a:bodyPr vert="horz" lIns="0" tIns="0" rIns="0" bIns="0" rtlCol="0" anchor="t" anchorCtr="1">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Graphic 8">
            <a:extLst>
              <a:ext uri="{FF2B5EF4-FFF2-40B4-BE49-F238E27FC236}">
                <a16:creationId xmlns:a16="http://schemas.microsoft.com/office/drawing/2014/main" id="{743B4A29-4092-435B-BDA1-D96A6FE70950}"/>
              </a:ext>
            </a:extLst>
          </p:cNvPr>
          <p:cNvPicPr>
            <a:picLocks noChangeAspect="1"/>
          </p:cNvPicPr>
          <p:nvPr userDrawn="1"/>
        </p:nvPicPr>
        <p:blipFill>
          <a:blip r:embed="rId21" cstate="screen">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243351" y="5930900"/>
            <a:ext cx="575336" cy="571500"/>
          </a:xfrm>
          <a:prstGeom prst="rect">
            <a:avLst/>
          </a:prstGeom>
        </p:spPr>
      </p:pic>
      <p:sp>
        <p:nvSpPr>
          <p:cNvPr id="10" name="TextBox 9">
            <a:extLst>
              <a:ext uri="{FF2B5EF4-FFF2-40B4-BE49-F238E27FC236}">
                <a16:creationId xmlns:a16="http://schemas.microsoft.com/office/drawing/2014/main" id="{6579E68E-02D9-4963-8B66-3C7E618C0623}"/>
              </a:ext>
            </a:extLst>
          </p:cNvPr>
          <p:cNvSpPr txBox="1"/>
          <p:nvPr userDrawn="1"/>
        </p:nvSpPr>
        <p:spPr>
          <a:xfrm rot="16200000">
            <a:off x="-2303620" y="2665361"/>
            <a:ext cx="5669278" cy="338554"/>
          </a:xfrm>
          <a:prstGeom prst="rect">
            <a:avLst/>
          </a:prstGeom>
          <a:noFill/>
          <a:effectLst/>
        </p:spPr>
        <p:txBody>
          <a:bodyPr wrap="square" rtlCol="0">
            <a:spAutoFit/>
          </a:bodyPr>
          <a:lstStyle/>
          <a:p>
            <a:r>
              <a:rPr lang="en-US" sz="1600" b="0" kern="1500" spc="600" baseline="0" dirty="0">
                <a:solidFill>
                  <a:schemeClr val="tx2">
                    <a:lumMod val="60000"/>
                    <a:lumOff val="40000"/>
                  </a:schemeClr>
                </a:solidFill>
              </a:rPr>
              <a:t>WASHINGTON STATE UNIVERSITY</a:t>
            </a:r>
          </a:p>
        </p:txBody>
      </p:sp>
    </p:spTree>
    <p:extLst>
      <p:ext uri="{BB962C8B-B14F-4D97-AF65-F5344CB8AC3E}">
        <p14:creationId xmlns:p14="http://schemas.microsoft.com/office/powerpoint/2010/main" val="30561740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ctr" defTabSz="914400" rtl="0" eaLnBrk="1" latinLnBrk="0" hangingPunct="1">
        <a:lnSpc>
          <a:spcPct val="90000"/>
        </a:lnSpc>
        <a:spcBef>
          <a:spcPct val="0"/>
        </a:spcBef>
        <a:buNone/>
        <a:defRPr lang="en-US" sz="4400" kern="1200" spc="-150" dirty="0">
          <a:solidFill>
            <a:schemeClr val="tx2"/>
          </a:solidFill>
          <a:latin typeface="Arial Black" panose="020B0A04020102020204" pitchFamily="34" charset="0"/>
          <a:ea typeface="+mj-ea"/>
          <a:cs typeface="+mj-cs"/>
        </a:defRPr>
      </a:lvl1pPr>
    </p:titleStyle>
    <p:bodyStyle>
      <a:lvl1pPr marL="182880" indent="-182880" algn="l" defTabSz="914400" rtl="0" eaLnBrk="1" latinLnBrk="0" hangingPunct="1">
        <a:lnSpc>
          <a:spcPct val="90000"/>
        </a:lnSpc>
        <a:spcBef>
          <a:spcPts val="800"/>
        </a:spcBef>
        <a:buFont typeface="Arial" panose="020B0604020202020204" pitchFamily="34" charset="0"/>
        <a:buChar char="•"/>
        <a:defRPr sz="2800" kern="1200">
          <a:solidFill>
            <a:schemeClr val="tx2">
              <a:lumMod val="75000"/>
            </a:schemeClr>
          </a:solidFill>
          <a:latin typeface="+mn-lt"/>
          <a:ea typeface="+mn-ea"/>
          <a:cs typeface="+mn-cs"/>
        </a:defRPr>
      </a:lvl1pPr>
      <a:lvl2pPr marL="457200" indent="-182880" algn="l" defTabSz="914400" rtl="0" eaLnBrk="1" latinLnBrk="0" hangingPunct="1">
        <a:lnSpc>
          <a:spcPct val="90000"/>
        </a:lnSpc>
        <a:spcBef>
          <a:spcPts val="400"/>
        </a:spcBef>
        <a:buFont typeface="Arial" panose="020B0604020202020204" pitchFamily="34" charset="0"/>
        <a:buChar char="•"/>
        <a:defRPr sz="2400" kern="1200">
          <a:solidFill>
            <a:schemeClr val="tx2">
              <a:lumMod val="75000"/>
            </a:schemeClr>
          </a:solidFill>
          <a:latin typeface="+mn-lt"/>
          <a:ea typeface="+mn-ea"/>
          <a:cs typeface="+mn-cs"/>
        </a:defRPr>
      </a:lvl2pPr>
      <a:lvl3pPr marL="685800" indent="-182880" algn="l" defTabSz="914400" rtl="0" eaLnBrk="1" latinLnBrk="0" hangingPunct="1">
        <a:lnSpc>
          <a:spcPct val="90000"/>
        </a:lnSpc>
        <a:spcBef>
          <a:spcPts val="400"/>
        </a:spcBef>
        <a:buFont typeface="Arial" panose="020B0604020202020204" pitchFamily="34" charset="0"/>
        <a:buChar char="•"/>
        <a:defRPr sz="2000" kern="1200">
          <a:solidFill>
            <a:schemeClr val="tx2">
              <a:lumMod val="75000"/>
            </a:schemeClr>
          </a:solidFill>
          <a:latin typeface="+mn-lt"/>
          <a:ea typeface="+mn-ea"/>
          <a:cs typeface="+mn-cs"/>
        </a:defRPr>
      </a:lvl3pPr>
      <a:lvl4pPr marL="914400" indent="-182880" algn="l" defTabSz="914400" rtl="0" eaLnBrk="1" latinLnBrk="0" hangingPunct="1">
        <a:lnSpc>
          <a:spcPct val="90000"/>
        </a:lnSpc>
        <a:spcBef>
          <a:spcPts val="400"/>
        </a:spcBef>
        <a:buFont typeface="Arial" panose="020B0604020202020204" pitchFamily="34" charset="0"/>
        <a:buChar char="•"/>
        <a:defRPr sz="2000" kern="1200">
          <a:solidFill>
            <a:schemeClr val="tx2">
              <a:lumMod val="75000"/>
            </a:schemeClr>
          </a:solidFill>
          <a:latin typeface="+mn-lt"/>
          <a:ea typeface="+mn-ea"/>
          <a:cs typeface="+mn-cs"/>
        </a:defRPr>
      </a:lvl4pPr>
      <a:lvl5pPr marL="1143000" indent="-182880" algn="l" defTabSz="914400" rtl="0" eaLnBrk="1" latinLnBrk="0" hangingPunct="1">
        <a:lnSpc>
          <a:spcPct val="90000"/>
        </a:lnSpc>
        <a:spcBef>
          <a:spcPts val="400"/>
        </a:spcBef>
        <a:buFont typeface="Arial" panose="020B0604020202020204" pitchFamily="34" charset="0"/>
        <a:buChar char="•"/>
        <a:defRPr sz="2000" kern="1200">
          <a:solidFill>
            <a:schemeClr val="tx2">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7680">
          <p15:clr>
            <a:srgbClr val="F26B43"/>
          </p15:clr>
        </p15:guide>
        <p15:guide id="3" pos="216">
          <p15:clr>
            <a:srgbClr val="F26B43"/>
          </p15:clr>
        </p15:guide>
        <p15:guide id="4" pos="669">
          <p15:clr>
            <a:srgbClr val="F26B43"/>
          </p15:clr>
        </p15:guide>
        <p15:guide id="5" pos="1122">
          <p15:clr>
            <a:srgbClr val="F26B43"/>
          </p15:clr>
        </p15:guide>
        <p15:guide id="6" pos="1575">
          <p15:clr>
            <a:srgbClr val="F26B43"/>
          </p15:clr>
        </p15:guide>
        <p15:guide id="7" pos="2028">
          <p15:clr>
            <a:srgbClr val="F26B43"/>
          </p15:clr>
        </p15:guide>
        <p15:guide id="8" pos="2481">
          <p15:clr>
            <a:srgbClr val="F26B43"/>
          </p15:clr>
        </p15:guide>
        <p15:guide id="9" pos="2934">
          <p15:clr>
            <a:srgbClr val="F26B43"/>
          </p15:clr>
        </p15:guide>
        <p15:guide id="10" pos="3387">
          <p15:clr>
            <a:srgbClr val="F26B43"/>
          </p15:clr>
        </p15:guide>
        <p15:guide id="11" pos="3840">
          <p15:clr>
            <a:srgbClr val="F26B43"/>
          </p15:clr>
        </p15:guide>
        <p15:guide id="12" pos="4293">
          <p15:clr>
            <a:srgbClr val="F26B43"/>
          </p15:clr>
        </p15:guide>
        <p15:guide id="13" pos="4746">
          <p15:clr>
            <a:srgbClr val="F26B43"/>
          </p15:clr>
        </p15:guide>
        <p15:guide id="14" pos="5199">
          <p15:clr>
            <a:srgbClr val="F26B43"/>
          </p15:clr>
        </p15:guide>
        <p15:guide id="15" pos="5652">
          <p15:clr>
            <a:srgbClr val="F26B43"/>
          </p15:clr>
        </p15:guide>
        <p15:guide id="16" pos="6105">
          <p15:clr>
            <a:srgbClr val="F26B43"/>
          </p15:clr>
        </p15:guide>
        <p15:guide id="17" pos="6558">
          <p15:clr>
            <a:srgbClr val="F26B43"/>
          </p15:clr>
        </p15:guide>
        <p15:guide id="18" pos="7011">
          <p15:clr>
            <a:srgbClr val="F26B43"/>
          </p15:clr>
        </p15:guide>
        <p15:guide id="19" pos="7464">
          <p15:clr>
            <a:srgbClr val="F26B43"/>
          </p15:clr>
        </p15:guide>
        <p15:guide id="20" orient="horz">
          <p15:clr>
            <a:srgbClr val="F26B43"/>
          </p15:clr>
        </p15:guide>
        <p15:guide id="21" orient="horz" pos="4320">
          <p15:clr>
            <a:srgbClr val="F26B43"/>
          </p15:clr>
        </p15:guide>
        <p15:guide id="22" orient="horz" pos="216">
          <p15:clr>
            <a:srgbClr val="F26B43"/>
          </p15:clr>
        </p15:guide>
        <p15:guide id="23" orient="horz" pos="696">
          <p15:clr>
            <a:srgbClr val="F26B43"/>
          </p15:clr>
        </p15:guide>
        <p15:guide id="24" orient="horz" pos="1188">
          <p15:clr>
            <a:srgbClr val="F26B43"/>
          </p15:clr>
        </p15:guide>
        <p15:guide id="25" orient="horz" pos="1674">
          <p15:clr>
            <a:srgbClr val="F26B43"/>
          </p15:clr>
        </p15:guide>
        <p15:guide id="26" orient="horz" pos="2160">
          <p15:clr>
            <a:srgbClr val="F26B43"/>
          </p15:clr>
        </p15:guide>
        <p15:guide id="27" orient="horz" pos="2646">
          <p15:clr>
            <a:srgbClr val="F26B43"/>
          </p15:clr>
        </p15:guide>
        <p15:guide id="28" orient="horz" pos="3132">
          <p15:clr>
            <a:srgbClr val="F26B43"/>
          </p15:clr>
        </p15:guide>
        <p15:guide id="29" orient="horz" pos="3618">
          <p15:clr>
            <a:srgbClr val="F26B43"/>
          </p15:clr>
        </p15:guide>
        <p15:guide id="30" orient="horz" pos="410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8.gif"/></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hyperlink" Target="https://pixabay.com/en/welcome-come-in-welcome-home-home-1185856/"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8.gif"/><Relationship Id="rId4" Type="http://schemas.openxmlformats.org/officeDocument/2006/relationships/image" Target="../media/image7.gif"/></Relationships>
</file>

<file path=ppt/slides/_rels/slide1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8.gif"/><Relationship Id="rId4" Type="http://schemas.openxmlformats.org/officeDocument/2006/relationships/image" Target="../media/image7.gif"/></Relationships>
</file>

<file path=ppt/slides/_rels/slide1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6.jpeg"/><Relationship Id="rId7" Type="http://schemas.openxmlformats.org/officeDocument/2006/relationships/hyperlink" Target="https://pxhere.com/en/photo/1452869"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8.gif"/><Relationship Id="rId4" Type="http://schemas.openxmlformats.org/officeDocument/2006/relationships/image" Target="../media/image7.gif"/><Relationship Id="rId9" Type="http://schemas.openxmlformats.org/officeDocument/2006/relationships/hyperlink" Target="https://pixabay.com/en/checklist-list-check-check-list-911841/"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image" Target="../media/image7.gif"/></Relationships>
</file>

<file path=ppt/slides/_rels/slide16.xml.rels><?xml version="1.0" encoding="UTF-8" standalone="yes"?>
<Relationships xmlns="http://schemas.openxmlformats.org/package/2006/relationships"><Relationship Id="rId8" Type="http://schemas.openxmlformats.org/officeDocument/2006/relationships/hyperlink" Target="https://creativecommons.org/licenses/by-sa/3.0/" TargetMode="External"/><Relationship Id="rId3" Type="http://schemas.openxmlformats.org/officeDocument/2006/relationships/image" Target="../media/image6.jpeg"/><Relationship Id="rId7" Type="http://schemas.openxmlformats.org/officeDocument/2006/relationships/hyperlink" Target="http://tex.stackexchange.com/questions/218297/generate-unreadable-handwriting-text"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8.gif"/><Relationship Id="rId4" Type="http://schemas.openxmlformats.org/officeDocument/2006/relationships/image" Target="../media/image7.gif"/></Relationships>
</file>

<file path=ppt/slides/_rels/slide1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8.gif"/></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hyperlink" Target="https://www.publicdomainpictures.net/en/view-image.php?image=238853&amp;picture=time"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8.gif"/><Relationship Id="rId4" Type="http://schemas.openxmlformats.org/officeDocument/2006/relationships/image" Target="../media/image7.gif"/></Relationships>
</file>

<file path=ppt/slides/_rels/slide19.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7.gif"/><Relationship Id="rId7" Type="http://schemas.openxmlformats.org/officeDocument/2006/relationships/hyperlink" Target="https://creativecommons.org/licenses/by-sa/3.0/" TargetMode="Externa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hyperlink" Target="https://en.wikipedia.org/wiki/Mule_deer" TargetMode="External"/><Relationship Id="rId5" Type="http://schemas.openxmlformats.org/officeDocument/2006/relationships/image" Target="../media/image26.jpg"/><Relationship Id="rId10" Type="http://schemas.openxmlformats.org/officeDocument/2006/relationships/image" Target="../media/image28.JPG"/><Relationship Id="rId4" Type="http://schemas.openxmlformats.org/officeDocument/2006/relationships/image" Target="../media/image8.gif"/><Relationship Id="rId9" Type="http://schemas.openxmlformats.org/officeDocument/2006/relationships/hyperlink" Target="https://pxhere.com/en/photo/914856"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gif"/><Relationship Id="rId4" Type="http://schemas.openxmlformats.org/officeDocument/2006/relationships/image" Target="../media/image7.gif"/></Relationships>
</file>

<file path=ppt/slides/_rels/slide20.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2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8.gif"/><Relationship Id="rId4" Type="http://schemas.openxmlformats.org/officeDocument/2006/relationships/image" Target="../media/image7.gif"/></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hyperlink" Target="https://openclipart.org/detail/50329/bussola---compass-by-ernes"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8.gif"/><Relationship Id="rId4" Type="http://schemas.openxmlformats.org/officeDocument/2006/relationships/image" Target="../media/image7.gif"/></Relationships>
</file>

<file path=ppt/slides/_rels/slide2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8.gif"/><Relationship Id="rId4" Type="http://schemas.openxmlformats.org/officeDocument/2006/relationships/image" Target="../media/image7.gif"/></Relationships>
</file>

<file path=ppt/slides/_rels/slide26.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hyperlink" Target="https://www.publicdomainpictures.net/en/view-image.php?image=239989&amp;picture=family-gathering"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8.gif"/><Relationship Id="rId4" Type="http://schemas.openxmlformats.org/officeDocument/2006/relationships/image" Target="../media/image7.gif"/></Relationships>
</file>

<file path=ppt/slides/_rels/slide27.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hyperlink" Target="https://pixabay.com/en/people-crowd-individuals-group-304353/"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8.gif"/><Relationship Id="rId4" Type="http://schemas.openxmlformats.org/officeDocument/2006/relationships/image" Target="../media/image7.gif"/></Relationships>
</file>

<file path=ppt/slides/_rels/slide2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image" Target="../media/image7.gif"/></Relationships>
</file>

<file path=ppt/slides/_rels/slide29.xml.rels><?xml version="1.0" encoding="UTF-8" standalone="yes"?>
<Relationships xmlns="http://schemas.openxmlformats.org/package/2006/relationships"><Relationship Id="rId8" Type="http://schemas.openxmlformats.org/officeDocument/2006/relationships/image" Target="../media/image35.jpg"/><Relationship Id="rId13" Type="http://schemas.openxmlformats.org/officeDocument/2006/relationships/image" Target="../media/image37.jpg"/><Relationship Id="rId18" Type="http://schemas.openxmlformats.org/officeDocument/2006/relationships/hyperlink" Target="https://www.forestryimages.org/browse/detail.cfm?imgnum=5487130" TargetMode="External"/><Relationship Id="rId3" Type="http://schemas.openxmlformats.org/officeDocument/2006/relationships/image" Target="../media/image6.jpeg"/><Relationship Id="rId7" Type="http://schemas.openxmlformats.org/officeDocument/2006/relationships/hyperlink" Target="https://www.publicdomainpictures.net/en/view-image.php?image=302511&amp;picture=airplane-flying" TargetMode="External"/><Relationship Id="rId12" Type="http://schemas.openxmlformats.org/officeDocument/2006/relationships/hyperlink" Target="https://creativecommons.org/licenses/by/3.0/" TargetMode="External"/><Relationship Id="rId17" Type="http://schemas.openxmlformats.org/officeDocument/2006/relationships/image" Target="../media/image39.jpg"/><Relationship Id="rId2" Type="http://schemas.openxmlformats.org/officeDocument/2006/relationships/notesSlide" Target="../notesSlides/notesSlide18.xml"/><Relationship Id="rId16" Type="http://schemas.openxmlformats.org/officeDocument/2006/relationships/hyperlink" Target="https://www.flickr.com/photos/137246163@N04/26531795083" TargetMode="External"/><Relationship Id="rId1" Type="http://schemas.openxmlformats.org/officeDocument/2006/relationships/slideLayout" Target="../slideLayouts/slideLayout2.xml"/><Relationship Id="rId6" Type="http://schemas.openxmlformats.org/officeDocument/2006/relationships/image" Target="../media/image34.jpg"/><Relationship Id="rId11" Type="http://schemas.openxmlformats.org/officeDocument/2006/relationships/hyperlink" Target="https://www.flickr.com/photos/goedekers/13084322255" TargetMode="External"/><Relationship Id="rId5" Type="http://schemas.openxmlformats.org/officeDocument/2006/relationships/image" Target="../media/image8.gif"/><Relationship Id="rId15" Type="http://schemas.openxmlformats.org/officeDocument/2006/relationships/image" Target="../media/image38.jpg"/><Relationship Id="rId10" Type="http://schemas.openxmlformats.org/officeDocument/2006/relationships/image" Target="../media/image36.jpg"/><Relationship Id="rId4" Type="http://schemas.openxmlformats.org/officeDocument/2006/relationships/image" Target="../media/image7.gif"/><Relationship Id="rId9" Type="http://schemas.openxmlformats.org/officeDocument/2006/relationships/hyperlink" Target="https://www.publicdomainpictures.net/en/view-image.php?image=186327&amp;picture=bald-eagle-flying" TargetMode="External"/><Relationship Id="rId14" Type="http://schemas.openxmlformats.org/officeDocument/2006/relationships/hyperlink" Target="https://www.flickr.com/photos/vastateparksstaff/9322109186"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30.xml.rels><?xml version="1.0" encoding="UTF-8" standalone="yes"?>
<Relationships xmlns="http://schemas.openxmlformats.org/package/2006/relationships"><Relationship Id="rId8" Type="http://schemas.openxmlformats.org/officeDocument/2006/relationships/hyperlink" Target="https://creativecommons.org/licenses/by-sa/3.0/" TargetMode="External"/><Relationship Id="rId3" Type="http://schemas.openxmlformats.org/officeDocument/2006/relationships/image" Target="../media/image6.jpeg"/><Relationship Id="rId7" Type="http://schemas.openxmlformats.org/officeDocument/2006/relationships/hyperlink" Target="https://a-fib.com/atrial-fibrillation-live-longer%E2%80%95have-a-catheter-ablation/"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8.gif"/><Relationship Id="rId4" Type="http://schemas.openxmlformats.org/officeDocument/2006/relationships/image" Target="../media/image7.gif"/></Relationships>
</file>

<file path=ppt/slides/_rels/slide31.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hyperlink" Target="https://www.createdebate.com/debate/show/When_Libs_start_preaching_ethics_and_morality"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8.gif"/><Relationship Id="rId4" Type="http://schemas.openxmlformats.org/officeDocument/2006/relationships/image" Target="../media/image7.gif"/></Relationships>
</file>

<file path=ppt/slides/_rels/slide32.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hyperlink" Target="https://www.publicdomainpictures.net/view-image.php?image=142053&amp;picture=&amp;jazyk=DE" TargetMode="External"/><Relationship Id="rId5" Type="http://schemas.openxmlformats.org/officeDocument/2006/relationships/image" Target="../media/image42.jpg"/><Relationship Id="rId4" Type="http://schemas.openxmlformats.org/officeDocument/2006/relationships/image" Target="../media/image8.gif"/></Relationships>
</file>

<file path=ppt/slides/_rels/slide3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3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3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8.gif"/></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gif"/><Relationship Id="rId5" Type="http://schemas.openxmlformats.org/officeDocument/2006/relationships/image" Target="../media/image7.gif"/><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jpe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8.gif"/><Relationship Id="rId4" Type="http://schemas.openxmlformats.org/officeDocument/2006/relationships/image" Target="../media/image7.gif"/><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7.gif"/><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8.gif"/></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6.jpeg"/><Relationship Id="rId7" Type="http://schemas.openxmlformats.org/officeDocument/2006/relationships/customXml" Target="../ink/ink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8.gif"/><Relationship Id="rId10" Type="http://schemas.openxmlformats.org/officeDocument/2006/relationships/image" Target="../media/image19.png"/><Relationship Id="rId4" Type="http://schemas.openxmlformats.org/officeDocument/2006/relationships/image" Target="../media/image7.gif"/><Relationship Id="rId9" Type="http://schemas.openxmlformats.org/officeDocument/2006/relationships/customXml" Target="../ink/ink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image" Target="../media/image7.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EB730-B0DA-4A8F-A335-22B9758D3046}"/>
              </a:ext>
            </a:extLst>
          </p:cNvPr>
          <p:cNvSpPr>
            <a:spLocks noGrp="1"/>
          </p:cNvSpPr>
          <p:nvPr>
            <p:ph type="ctrTitle"/>
          </p:nvPr>
        </p:nvSpPr>
        <p:spPr>
          <a:xfrm>
            <a:off x="1524000" y="1728428"/>
            <a:ext cx="9144000" cy="1832919"/>
          </a:xfrm>
        </p:spPr>
        <p:txBody>
          <a:bodyPr/>
          <a:lstStyle/>
          <a:p>
            <a:r>
              <a:rPr lang="en-US" dirty="0"/>
              <a:t>Developing Relationships and Collaborative Efforts with </a:t>
            </a:r>
            <a:br>
              <a:rPr lang="en-US" dirty="0"/>
            </a:br>
            <a:r>
              <a:rPr lang="en-US" dirty="0"/>
              <a:t>Tribal Audiences</a:t>
            </a:r>
          </a:p>
        </p:txBody>
      </p:sp>
      <p:sp>
        <p:nvSpPr>
          <p:cNvPr id="3" name="Subtitle 2">
            <a:extLst>
              <a:ext uri="{FF2B5EF4-FFF2-40B4-BE49-F238E27FC236}">
                <a16:creationId xmlns:a16="http://schemas.microsoft.com/office/drawing/2014/main" id="{2BE68964-B8D8-4EBC-B9D3-CCA6FA2AC332}"/>
              </a:ext>
            </a:extLst>
          </p:cNvPr>
          <p:cNvSpPr>
            <a:spLocks noGrp="1"/>
          </p:cNvSpPr>
          <p:nvPr>
            <p:ph type="subTitle" idx="1"/>
          </p:nvPr>
        </p:nvSpPr>
        <p:spPr>
          <a:xfrm>
            <a:off x="1524000" y="4248485"/>
            <a:ext cx="9144000" cy="1137708"/>
          </a:xfrm>
        </p:spPr>
        <p:txBody>
          <a:bodyPr>
            <a:normAutofit fontScale="85000" lnSpcReduction="20000"/>
          </a:bodyPr>
          <a:lstStyle/>
          <a:p>
            <a:pPr algn="ctr"/>
            <a:r>
              <a:rPr lang="en-US" altLang="en-US" b="1" i="1" dirty="0"/>
              <a:t>Presented by:</a:t>
            </a:r>
          </a:p>
          <a:p>
            <a:pPr algn="ctr"/>
            <a:r>
              <a:rPr lang="en-US" altLang="en-US" b="1" dirty="0"/>
              <a:t>Linda McLean, Office Director/FRTEP/ANR/4-H Educator</a:t>
            </a:r>
          </a:p>
          <a:p>
            <a:pPr algn="ctr"/>
            <a:r>
              <a:rPr lang="en-US" altLang="en-US" b="1" dirty="0"/>
              <a:t> WSU Colville Reservation Extension</a:t>
            </a:r>
          </a:p>
          <a:p>
            <a:endParaRPr lang="en-US" dirty="0"/>
          </a:p>
        </p:txBody>
      </p:sp>
      <p:grpSp>
        <p:nvGrpSpPr>
          <p:cNvPr id="14" name="Group 13">
            <a:extLst>
              <a:ext uri="{FF2B5EF4-FFF2-40B4-BE49-F238E27FC236}">
                <a16:creationId xmlns:a16="http://schemas.microsoft.com/office/drawing/2014/main" id="{F99B26B5-36B6-9576-BF41-3129F7A1B141}"/>
              </a:ext>
            </a:extLst>
          </p:cNvPr>
          <p:cNvGrpSpPr/>
          <p:nvPr/>
        </p:nvGrpSpPr>
        <p:grpSpPr>
          <a:xfrm>
            <a:off x="2439737" y="338488"/>
            <a:ext cx="7140338" cy="1160002"/>
            <a:chOff x="2439737" y="338488"/>
            <a:chExt cx="7140338" cy="1160002"/>
          </a:xfrm>
        </p:grpSpPr>
        <p:pic>
          <p:nvPicPr>
            <p:cNvPr id="12" name="Picture 5">
              <a:extLst>
                <a:ext uri="{FF2B5EF4-FFF2-40B4-BE49-F238E27FC236}">
                  <a16:creationId xmlns:a16="http://schemas.microsoft.com/office/drawing/2014/main" id="{878AF856-27E8-236C-6FA5-A1805209E58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39737" y="338488"/>
              <a:ext cx="1187272" cy="1160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512B3DB3-D560-25B2-18AF-AA79A9AB8D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64990" y="429774"/>
              <a:ext cx="1015085" cy="1068716"/>
            </a:xfrm>
            <a:prstGeom prst="rect">
              <a:avLst/>
            </a:prstGeom>
          </p:spPr>
        </p:pic>
        <p:pic>
          <p:nvPicPr>
            <p:cNvPr id="13" name="Picture 12" descr="Text&#10;&#10;Description automatically generated">
              <a:extLst>
                <a:ext uri="{FF2B5EF4-FFF2-40B4-BE49-F238E27FC236}">
                  <a16:creationId xmlns:a16="http://schemas.microsoft.com/office/drawing/2014/main" id="{F6BAD96C-3F08-1EC8-64FD-9A9621EFC5AA}"/>
                </a:ext>
              </a:extLst>
            </p:cNvPr>
            <p:cNvPicPr>
              <a:picLocks noChangeAspect="1"/>
            </p:cNvPicPr>
            <p:nvPr/>
          </p:nvPicPr>
          <p:blipFill>
            <a:blip r:embed="rId4">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162663" y="338488"/>
              <a:ext cx="3866673" cy="1160002"/>
            </a:xfrm>
            <a:prstGeom prst="rect">
              <a:avLst/>
            </a:prstGeom>
            <a:solidFill>
              <a:schemeClr val="bg1"/>
            </a:solidFill>
            <a:ln>
              <a:noFill/>
            </a:ln>
          </p:spPr>
        </p:pic>
      </p:grpSp>
    </p:spTree>
    <p:extLst>
      <p:ext uri="{BB962C8B-B14F-4D97-AF65-F5344CB8AC3E}">
        <p14:creationId xmlns:p14="http://schemas.microsoft.com/office/powerpoint/2010/main" val="32112844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C7C84E-A439-4B2A-94CE-26B4E69CC91C}"/>
              </a:ext>
            </a:extLst>
          </p:cNvPr>
          <p:cNvSpPr>
            <a:spLocks noGrp="1"/>
          </p:cNvSpPr>
          <p:nvPr>
            <p:ph idx="1"/>
          </p:nvPr>
        </p:nvSpPr>
        <p:spPr>
          <a:xfrm>
            <a:off x="1237130" y="2229633"/>
            <a:ext cx="8472927" cy="4467888"/>
          </a:xfrm>
        </p:spPr>
        <p:txBody>
          <a:bodyPr/>
          <a:lstStyle/>
          <a:p>
            <a:r>
              <a:rPr lang="en-US" sz="2400" dirty="0">
                <a:latin typeface="Calibri" panose="020F0502020204030204" pitchFamily="34" charset="0"/>
                <a:ea typeface="Calibri" panose="020F0502020204030204" pitchFamily="34" charset="0"/>
                <a:cs typeface="Times New Roman" panose="02020603050405020304" pitchFamily="18" charset="0"/>
              </a:rPr>
              <a:t>This is a framework  on how one may approach working with tribal audiences</a:t>
            </a:r>
          </a:p>
          <a:p>
            <a:r>
              <a:rPr lang="en-US" sz="2400" dirty="0">
                <a:latin typeface="Calibri" panose="020F0502020204030204" pitchFamily="34" charset="0"/>
                <a:ea typeface="Calibri" panose="020F0502020204030204" pitchFamily="34" charset="0"/>
                <a:cs typeface="Times New Roman" panose="02020603050405020304" pitchFamily="18" charset="0"/>
              </a:rPr>
              <a:t>W</a:t>
            </a:r>
            <a:r>
              <a:rPr lang="en-US" sz="2400" dirty="0">
                <a:effectLst/>
                <a:latin typeface="Calibri" panose="020F0502020204030204" pitchFamily="34" charset="0"/>
                <a:ea typeface="Calibri" panose="020F0502020204030204" pitchFamily="34" charset="0"/>
                <a:cs typeface="Times New Roman" panose="02020603050405020304" pitchFamily="18" charset="0"/>
              </a:rPr>
              <a:t>hen communicating with Tribes, there is no on-size-fits-all process </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r>
              <a:rPr lang="en-US" sz="2400" dirty="0">
                <a:effectLst/>
                <a:latin typeface="Calibri" panose="020F0502020204030204" pitchFamily="34" charset="0"/>
                <a:ea typeface="Calibri" panose="020F0502020204030204" pitchFamily="34" charset="0"/>
                <a:cs typeface="Times New Roman" panose="02020603050405020304" pitchFamily="18" charset="0"/>
              </a:rPr>
              <a:t>Not designed to provide all the answers </a:t>
            </a:r>
          </a:p>
          <a:p>
            <a:r>
              <a:rPr lang="en-US" sz="2400" dirty="0">
                <a:effectLst/>
                <a:latin typeface="Calibri" panose="020F0502020204030204" pitchFamily="34" charset="0"/>
                <a:ea typeface="Calibri" panose="020F0502020204030204" pitchFamily="34" charset="0"/>
                <a:cs typeface="Times New Roman" panose="02020603050405020304" pitchFamily="18" charset="0"/>
              </a:rPr>
              <a:t>Best advise - approach with respect, appreciation, and the realization that we are guests in these Native communities </a:t>
            </a:r>
          </a:p>
        </p:txBody>
      </p:sp>
      <p:sp>
        <p:nvSpPr>
          <p:cNvPr id="3" name="Title 2">
            <a:extLst>
              <a:ext uri="{FF2B5EF4-FFF2-40B4-BE49-F238E27FC236}">
                <a16:creationId xmlns:a16="http://schemas.microsoft.com/office/drawing/2014/main" id="{2B351BEF-2A59-4268-968D-5C8F03B9F3D2}"/>
              </a:ext>
            </a:extLst>
          </p:cNvPr>
          <p:cNvSpPr>
            <a:spLocks noGrp="1"/>
          </p:cNvSpPr>
          <p:nvPr>
            <p:ph type="title"/>
          </p:nvPr>
        </p:nvSpPr>
        <p:spPr/>
        <p:txBody>
          <a:bodyPr/>
          <a:lstStyle/>
          <a:p>
            <a:r>
              <a:rPr lang="en-US" sz="5400" b="1" dirty="0">
                <a:effectLst/>
                <a:ea typeface="Calibri" panose="020F0502020204030204" pitchFamily="34" charset="0"/>
                <a:cs typeface="Times New Roman" panose="02020603050405020304" pitchFamily="18" charset="0"/>
              </a:rPr>
              <a:t>No </a:t>
            </a:r>
            <a:r>
              <a:rPr lang="en-US" sz="5400" b="1" dirty="0">
                <a:ea typeface="Calibri" panose="020F0502020204030204" pitchFamily="34" charset="0"/>
                <a:cs typeface="Times New Roman" panose="02020603050405020304" pitchFamily="18" charset="0"/>
              </a:rPr>
              <a:t>Si</a:t>
            </a:r>
            <a:r>
              <a:rPr lang="en-US" sz="5400" b="1" dirty="0">
                <a:effectLst/>
                <a:ea typeface="Calibri" panose="020F0502020204030204" pitchFamily="34" charset="0"/>
                <a:cs typeface="Times New Roman" panose="02020603050405020304" pitchFamily="18" charset="0"/>
              </a:rPr>
              <a:t>lver Bullet</a:t>
            </a:r>
            <a:endParaRPr lang="en-US" sz="5400" dirty="0"/>
          </a:p>
        </p:txBody>
      </p:sp>
      <p:grpSp>
        <p:nvGrpSpPr>
          <p:cNvPr id="8" name="Group 7">
            <a:extLst>
              <a:ext uri="{FF2B5EF4-FFF2-40B4-BE49-F238E27FC236}">
                <a16:creationId xmlns:a16="http://schemas.microsoft.com/office/drawing/2014/main" id="{996E0DA0-F54C-AF60-F85B-77B575B39E13}"/>
              </a:ext>
            </a:extLst>
          </p:cNvPr>
          <p:cNvGrpSpPr/>
          <p:nvPr/>
        </p:nvGrpSpPr>
        <p:grpSpPr>
          <a:xfrm>
            <a:off x="164893" y="5792814"/>
            <a:ext cx="4764082" cy="904707"/>
            <a:chOff x="164893" y="5792814"/>
            <a:chExt cx="4764082" cy="904707"/>
          </a:xfrm>
        </p:grpSpPr>
        <p:pic>
          <p:nvPicPr>
            <p:cNvPr id="5" name="Picture 5">
              <a:extLst>
                <a:ext uri="{FF2B5EF4-FFF2-40B4-BE49-F238E27FC236}">
                  <a16:creationId xmlns:a16="http://schemas.microsoft.com/office/drawing/2014/main" id="{DA24DB42-6EBA-5AC9-C175-584EF40736B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0243" y="5875871"/>
              <a:ext cx="788076" cy="82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4B87AC58-BAE1-AE0D-C6BC-ADE1BEC387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7640" y="5875871"/>
              <a:ext cx="731335" cy="821650"/>
            </a:xfrm>
            <a:prstGeom prst="rect">
              <a:avLst/>
            </a:prstGeom>
          </p:spPr>
        </p:pic>
        <p:pic>
          <p:nvPicPr>
            <p:cNvPr id="7" name="Picture 6" descr="Text&#10;&#10;Description automatically generated">
              <a:extLst>
                <a:ext uri="{FF2B5EF4-FFF2-40B4-BE49-F238E27FC236}">
                  <a16:creationId xmlns:a16="http://schemas.microsoft.com/office/drawing/2014/main" id="{63D0E01E-B344-F33D-9CF7-98A7320494F2}"/>
                </a:ext>
              </a:extLst>
            </p:cNvPr>
            <p:cNvPicPr>
              <a:picLocks noChangeAspect="1"/>
            </p:cNvPicPr>
            <p:nvPr/>
          </p:nvPicPr>
          <p:blipFill>
            <a:blip r:embed="rId5">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64893" y="5792814"/>
              <a:ext cx="2826028" cy="904707"/>
            </a:xfrm>
            <a:prstGeom prst="rect">
              <a:avLst/>
            </a:prstGeom>
            <a:solidFill>
              <a:schemeClr val="bg1"/>
            </a:solidFill>
            <a:ln>
              <a:noFill/>
            </a:ln>
          </p:spPr>
        </p:pic>
      </p:grpSp>
      <p:pic>
        <p:nvPicPr>
          <p:cNvPr id="13" name="Picture 12" descr="A person standing in front of a door&#10;&#10;Description automatically generated with medium confidence">
            <a:extLst>
              <a:ext uri="{FF2B5EF4-FFF2-40B4-BE49-F238E27FC236}">
                <a16:creationId xmlns:a16="http://schemas.microsoft.com/office/drawing/2014/main" id="{11595744-B8A6-0501-DF7B-C2F53DE7E3C5}"/>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9116127" y="3300548"/>
            <a:ext cx="2932179" cy="3548183"/>
          </a:xfrm>
          <a:prstGeom prst="rect">
            <a:avLst/>
          </a:prstGeom>
        </p:spPr>
      </p:pic>
    </p:spTree>
    <p:extLst>
      <p:ext uri="{BB962C8B-B14F-4D97-AF65-F5344CB8AC3E}">
        <p14:creationId xmlns:p14="http://schemas.microsoft.com/office/powerpoint/2010/main" val="6087344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30CDEA9-7640-9822-A9DB-C920CCF605C2}"/>
              </a:ext>
            </a:extLst>
          </p:cNvPr>
          <p:cNvSpPr>
            <a:spLocks noGrp="1"/>
          </p:cNvSpPr>
          <p:nvPr>
            <p:ph idx="1"/>
          </p:nvPr>
        </p:nvSpPr>
        <p:spPr/>
        <p:txBody>
          <a:bodyPr/>
          <a:lstStyle/>
          <a:p>
            <a:pPr marL="514350" indent="-514350">
              <a:buAutoNum type="arabicPeriod"/>
            </a:pPr>
            <a:r>
              <a:rPr lang="en-US" dirty="0"/>
              <a:t>Name the tribes located in your area of service.</a:t>
            </a:r>
          </a:p>
          <a:p>
            <a:pPr marL="514350" indent="-514350">
              <a:buAutoNum type="arabicPeriod"/>
            </a:pPr>
            <a:endParaRPr lang="en-US" dirty="0"/>
          </a:p>
          <a:p>
            <a:pPr marL="514350" indent="-514350">
              <a:buAutoNum type="arabicPeriod"/>
            </a:pPr>
            <a:endParaRPr lang="en-US" dirty="0"/>
          </a:p>
          <a:p>
            <a:pPr marL="0" indent="0">
              <a:buNone/>
            </a:pPr>
            <a:r>
              <a:rPr lang="en-US" dirty="0"/>
              <a:t>Review Jam board before going to next slide.</a:t>
            </a:r>
          </a:p>
        </p:txBody>
      </p:sp>
      <p:sp>
        <p:nvSpPr>
          <p:cNvPr id="3" name="Title 2">
            <a:extLst>
              <a:ext uri="{FF2B5EF4-FFF2-40B4-BE49-F238E27FC236}">
                <a16:creationId xmlns:a16="http://schemas.microsoft.com/office/drawing/2014/main" id="{78FE5F72-9C1E-0A61-404A-933E344E85E7}"/>
              </a:ext>
            </a:extLst>
          </p:cNvPr>
          <p:cNvSpPr>
            <a:spLocks noGrp="1"/>
          </p:cNvSpPr>
          <p:nvPr>
            <p:ph type="title"/>
          </p:nvPr>
        </p:nvSpPr>
        <p:spPr/>
        <p:txBody>
          <a:bodyPr/>
          <a:lstStyle/>
          <a:p>
            <a:r>
              <a:rPr lang="en-US" dirty="0"/>
              <a:t>Jam Board Question #2</a:t>
            </a:r>
          </a:p>
        </p:txBody>
      </p:sp>
      <p:grpSp>
        <p:nvGrpSpPr>
          <p:cNvPr id="4" name="Group 3">
            <a:extLst>
              <a:ext uri="{FF2B5EF4-FFF2-40B4-BE49-F238E27FC236}">
                <a16:creationId xmlns:a16="http://schemas.microsoft.com/office/drawing/2014/main" id="{E68AB132-7109-F5B0-7ADF-3799982048BA}"/>
              </a:ext>
            </a:extLst>
          </p:cNvPr>
          <p:cNvGrpSpPr/>
          <p:nvPr/>
        </p:nvGrpSpPr>
        <p:grpSpPr>
          <a:xfrm>
            <a:off x="164893" y="5792814"/>
            <a:ext cx="4764082" cy="904707"/>
            <a:chOff x="164893" y="5792814"/>
            <a:chExt cx="4764082" cy="904707"/>
          </a:xfrm>
        </p:grpSpPr>
        <p:pic>
          <p:nvPicPr>
            <p:cNvPr id="5" name="Picture 5">
              <a:extLst>
                <a:ext uri="{FF2B5EF4-FFF2-40B4-BE49-F238E27FC236}">
                  <a16:creationId xmlns:a16="http://schemas.microsoft.com/office/drawing/2014/main" id="{4677BE75-4997-DDF9-6EF7-74F5D143B97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00243" y="5875871"/>
              <a:ext cx="788076" cy="82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9DF9C1EC-B45C-986A-D6D4-191D82DFEB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7640" y="5875871"/>
              <a:ext cx="731335" cy="821650"/>
            </a:xfrm>
            <a:prstGeom prst="rect">
              <a:avLst/>
            </a:prstGeom>
          </p:spPr>
        </p:pic>
        <p:pic>
          <p:nvPicPr>
            <p:cNvPr id="7" name="Picture 6" descr="Text&#10;&#10;Description automatically generated">
              <a:extLst>
                <a:ext uri="{FF2B5EF4-FFF2-40B4-BE49-F238E27FC236}">
                  <a16:creationId xmlns:a16="http://schemas.microsoft.com/office/drawing/2014/main" id="{41DC70E2-5D83-A0C3-EE7D-190CD517A7E8}"/>
                </a:ext>
              </a:extLst>
            </p:cNvPr>
            <p:cNvPicPr>
              <a:picLocks noChangeAspect="1"/>
            </p:cNvPicPr>
            <p:nvPr/>
          </p:nvPicPr>
          <p:blipFill>
            <a:blip r:embed="rId4">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64893" y="5792814"/>
              <a:ext cx="2826028" cy="904707"/>
            </a:xfrm>
            <a:prstGeom prst="rect">
              <a:avLst/>
            </a:prstGeom>
            <a:solidFill>
              <a:schemeClr val="bg1"/>
            </a:solidFill>
            <a:ln>
              <a:noFill/>
            </a:ln>
          </p:spPr>
        </p:pic>
      </p:grpSp>
    </p:spTree>
    <p:extLst>
      <p:ext uri="{BB962C8B-B14F-4D97-AF65-F5344CB8AC3E}">
        <p14:creationId xmlns:p14="http://schemas.microsoft.com/office/powerpoint/2010/main" val="34739228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C7C84E-A439-4B2A-94CE-26B4E69CC91C}"/>
              </a:ext>
            </a:extLst>
          </p:cNvPr>
          <p:cNvSpPr>
            <a:spLocks noGrp="1"/>
          </p:cNvSpPr>
          <p:nvPr>
            <p:ph idx="1"/>
          </p:nvPr>
        </p:nvSpPr>
        <p:spPr>
          <a:xfrm>
            <a:off x="1398494" y="2229633"/>
            <a:ext cx="10408024" cy="1756378"/>
          </a:xfrm>
        </p:spPr>
        <p:txBody>
          <a:bodyPr/>
          <a:lstStyle/>
          <a:p>
            <a:r>
              <a:rPr lang="en-US" sz="2400" dirty="0">
                <a:effectLst/>
                <a:latin typeface="Calibri" panose="020F0502020204030204" pitchFamily="34" charset="0"/>
                <a:ea typeface="Calibri" panose="020F0502020204030204" pitchFamily="34" charset="0"/>
                <a:cs typeface="Times New Roman" panose="02020603050405020304" pitchFamily="18" charset="0"/>
              </a:rPr>
              <a:t>There are 29 Federally Recognized Tribes in Washington State and 565 Federally Recognized Tribes in the United States. Each has their own government, history, and traditions. </a:t>
            </a:r>
          </a:p>
          <a:p>
            <a:r>
              <a:rPr lang="en-US" sz="2400" dirty="0">
                <a:latin typeface="Calibri" panose="020F0502020204030204" pitchFamily="34" charset="0"/>
                <a:cs typeface="Times New Roman" panose="02020603050405020304" pitchFamily="18" charset="0"/>
              </a:rPr>
              <a:t>Familiarize yourself with the tribes in your local service area – view websites, learn the name of Chairman, follow local events, even participate in some events.</a:t>
            </a:r>
          </a:p>
          <a:p>
            <a:endParaRPr lang="en-US" sz="2400" dirty="0">
              <a:latin typeface="Calibri" panose="020F0502020204030204" pitchFamily="34" charset="0"/>
              <a:cs typeface="Times New Roman" panose="02020603050405020304" pitchFamily="18" charset="0"/>
            </a:endParaRPr>
          </a:p>
          <a:p>
            <a:pPr>
              <a:lnSpc>
                <a:spcPct val="100000"/>
              </a:lnSpc>
              <a:spcBef>
                <a:spcPts val="0"/>
              </a:spcBef>
            </a:pPr>
            <a:r>
              <a:rPr lang="en-US" sz="2400" dirty="0">
                <a:latin typeface="Calibri" panose="020F0502020204030204" pitchFamily="34" charset="0"/>
                <a:cs typeface="Times New Roman" panose="02020603050405020304" pitchFamily="18" charset="0"/>
              </a:rPr>
              <a:t>Learn how to properly pronounce  </a:t>
            </a:r>
          </a:p>
          <a:p>
            <a:pPr marL="0" indent="0">
              <a:lnSpc>
                <a:spcPct val="100000"/>
              </a:lnSpc>
              <a:spcBef>
                <a:spcPts val="0"/>
              </a:spcBef>
              <a:buNone/>
            </a:pPr>
            <a:r>
              <a:rPr lang="en-US" sz="2400" dirty="0">
                <a:latin typeface="Calibri" panose="020F0502020204030204" pitchFamily="34" charset="0"/>
                <a:cs typeface="Times New Roman" panose="02020603050405020304" pitchFamily="18" charset="0"/>
              </a:rPr>
              <a:t>names or people and places.</a:t>
            </a:r>
          </a:p>
          <a:p>
            <a:endParaRPr lang="en-US" sz="2400" dirty="0">
              <a:latin typeface="Calibri" panose="020F0502020204030204" pitchFamily="34" charset="0"/>
              <a:cs typeface="Times New Roman" panose="02020603050405020304" pitchFamily="18" charset="0"/>
            </a:endParaRPr>
          </a:p>
          <a:p>
            <a:pPr marL="0" indent="0">
              <a:buNone/>
            </a:pPr>
            <a:endParaRPr lang="en-US" dirty="0"/>
          </a:p>
        </p:txBody>
      </p:sp>
      <p:sp>
        <p:nvSpPr>
          <p:cNvPr id="3" name="Title 2">
            <a:extLst>
              <a:ext uri="{FF2B5EF4-FFF2-40B4-BE49-F238E27FC236}">
                <a16:creationId xmlns:a16="http://schemas.microsoft.com/office/drawing/2014/main" id="{2B351BEF-2A59-4268-968D-5C8F03B9F3D2}"/>
              </a:ext>
            </a:extLst>
          </p:cNvPr>
          <p:cNvSpPr>
            <a:spLocks noGrp="1"/>
          </p:cNvSpPr>
          <p:nvPr>
            <p:ph type="title"/>
          </p:nvPr>
        </p:nvSpPr>
        <p:spPr/>
        <p:txBody>
          <a:bodyPr/>
          <a:lstStyle/>
          <a:p>
            <a:r>
              <a:rPr lang="en-US" sz="6000" b="1" dirty="0">
                <a:cs typeface="Times New Roman" panose="02020603050405020304" pitchFamily="18" charset="0"/>
              </a:rPr>
              <a:t>Know Your Audience</a:t>
            </a:r>
            <a:endParaRPr lang="en-US" sz="6000" dirty="0"/>
          </a:p>
        </p:txBody>
      </p:sp>
      <p:grpSp>
        <p:nvGrpSpPr>
          <p:cNvPr id="8" name="Group 7">
            <a:extLst>
              <a:ext uri="{FF2B5EF4-FFF2-40B4-BE49-F238E27FC236}">
                <a16:creationId xmlns:a16="http://schemas.microsoft.com/office/drawing/2014/main" id="{996E0DA0-F54C-AF60-F85B-77B575B39E13}"/>
              </a:ext>
            </a:extLst>
          </p:cNvPr>
          <p:cNvGrpSpPr/>
          <p:nvPr/>
        </p:nvGrpSpPr>
        <p:grpSpPr>
          <a:xfrm>
            <a:off x="164893" y="5792814"/>
            <a:ext cx="4764082" cy="904707"/>
            <a:chOff x="164893" y="5792814"/>
            <a:chExt cx="4764082" cy="904707"/>
          </a:xfrm>
        </p:grpSpPr>
        <p:pic>
          <p:nvPicPr>
            <p:cNvPr id="5" name="Picture 5">
              <a:extLst>
                <a:ext uri="{FF2B5EF4-FFF2-40B4-BE49-F238E27FC236}">
                  <a16:creationId xmlns:a16="http://schemas.microsoft.com/office/drawing/2014/main" id="{DA24DB42-6EBA-5AC9-C175-584EF40736B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0243" y="5875871"/>
              <a:ext cx="788076" cy="82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4B87AC58-BAE1-AE0D-C6BC-ADE1BEC387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7640" y="5875871"/>
              <a:ext cx="731335" cy="821650"/>
            </a:xfrm>
            <a:prstGeom prst="rect">
              <a:avLst/>
            </a:prstGeom>
          </p:spPr>
        </p:pic>
        <p:pic>
          <p:nvPicPr>
            <p:cNvPr id="7" name="Picture 6" descr="Text&#10;&#10;Description automatically generated">
              <a:extLst>
                <a:ext uri="{FF2B5EF4-FFF2-40B4-BE49-F238E27FC236}">
                  <a16:creationId xmlns:a16="http://schemas.microsoft.com/office/drawing/2014/main" id="{63D0E01E-B344-F33D-9CF7-98A7320494F2}"/>
                </a:ext>
              </a:extLst>
            </p:cNvPr>
            <p:cNvPicPr>
              <a:picLocks noChangeAspect="1"/>
            </p:cNvPicPr>
            <p:nvPr/>
          </p:nvPicPr>
          <p:blipFill>
            <a:blip r:embed="rId5">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64893" y="5792814"/>
              <a:ext cx="2826028" cy="904707"/>
            </a:xfrm>
            <a:prstGeom prst="rect">
              <a:avLst/>
            </a:prstGeom>
            <a:solidFill>
              <a:schemeClr val="bg1"/>
            </a:solidFill>
            <a:ln>
              <a:noFill/>
            </a:ln>
          </p:spPr>
        </p:pic>
      </p:grpSp>
      <p:pic>
        <p:nvPicPr>
          <p:cNvPr id="11" name="Picture 10">
            <a:extLst>
              <a:ext uri="{FF2B5EF4-FFF2-40B4-BE49-F238E27FC236}">
                <a16:creationId xmlns:a16="http://schemas.microsoft.com/office/drawing/2014/main" id="{F47CE820-55EC-BB70-6947-EC98F0FCC0FF}"/>
              </a:ext>
            </a:extLst>
          </p:cNvPr>
          <p:cNvPicPr>
            <a:picLocks noChangeAspect="1"/>
          </p:cNvPicPr>
          <p:nvPr/>
        </p:nvPicPr>
        <p:blipFill>
          <a:blip r:embed="rId6"/>
          <a:stretch>
            <a:fillRect/>
          </a:stretch>
        </p:blipFill>
        <p:spPr>
          <a:xfrm>
            <a:off x="7263027" y="4061585"/>
            <a:ext cx="4479882" cy="2635936"/>
          </a:xfrm>
          <a:prstGeom prst="rect">
            <a:avLst/>
          </a:prstGeom>
        </p:spPr>
      </p:pic>
    </p:spTree>
    <p:extLst>
      <p:ext uri="{BB962C8B-B14F-4D97-AF65-F5344CB8AC3E}">
        <p14:creationId xmlns:p14="http://schemas.microsoft.com/office/powerpoint/2010/main" val="30741340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30CDEA9-7640-9822-A9DB-C920CCF605C2}"/>
              </a:ext>
            </a:extLst>
          </p:cNvPr>
          <p:cNvSpPr>
            <a:spLocks noGrp="1"/>
          </p:cNvSpPr>
          <p:nvPr>
            <p:ph idx="1"/>
          </p:nvPr>
        </p:nvSpPr>
        <p:spPr/>
        <p:txBody>
          <a:bodyPr/>
          <a:lstStyle/>
          <a:p>
            <a:pPr marL="514350" indent="-514350">
              <a:buAutoNum type="arabicPeriod"/>
            </a:pPr>
            <a:r>
              <a:rPr lang="en-US" dirty="0"/>
              <a:t>Why do you want to work </a:t>
            </a:r>
            <a:r>
              <a:rPr lang="en-US"/>
              <a:t>with tribes</a:t>
            </a:r>
            <a:r>
              <a:rPr lang="en-US" dirty="0"/>
              <a:t>?</a:t>
            </a:r>
          </a:p>
          <a:p>
            <a:pPr marL="514350" indent="-514350">
              <a:buAutoNum type="arabicPeriod"/>
            </a:pPr>
            <a:endParaRPr lang="en-US" dirty="0"/>
          </a:p>
          <a:p>
            <a:pPr marL="514350" indent="-514350">
              <a:buAutoNum type="arabicPeriod"/>
            </a:pPr>
            <a:endParaRPr lang="en-US" dirty="0"/>
          </a:p>
          <a:p>
            <a:pPr marL="0" indent="0">
              <a:buNone/>
            </a:pPr>
            <a:r>
              <a:rPr lang="en-US" dirty="0"/>
              <a:t>Review Jam Board before going to next slide.</a:t>
            </a:r>
          </a:p>
        </p:txBody>
      </p:sp>
      <p:sp>
        <p:nvSpPr>
          <p:cNvPr id="3" name="Title 2">
            <a:extLst>
              <a:ext uri="{FF2B5EF4-FFF2-40B4-BE49-F238E27FC236}">
                <a16:creationId xmlns:a16="http://schemas.microsoft.com/office/drawing/2014/main" id="{78FE5F72-9C1E-0A61-404A-933E344E85E7}"/>
              </a:ext>
            </a:extLst>
          </p:cNvPr>
          <p:cNvSpPr>
            <a:spLocks noGrp="1"/>
          </p:cNvSpPr>
          <p:nvPr>
            <p:ph type="title"/>
          </p:nvPr>
        </p:nvSpPr>
        <p:spPr/>
        <p:txBody>
          <a:bodyPr/>
          <a:lstStyle/>
          <a:p>
            <a:r>
              <a:rPr lang="en-US" dirty="0"/>
              <a:t>Jam Board Question #3</a:t>
            </a:r>
          </a:p>
        </p:txBody>
      </p:sp>
      <p:grpSp>
        <p:nvGrpSpPr>
          <p:cNvPr id="4" name="Group 3">
            <a:extLst>
              <a:ext uri="{FF2B5EF4-FFF2-40B4-BE49-F238E27FC236}">
                <a16:creationId xmlns:a16="http://schemas.microsoft.com/office/drawing/2014/main" id="{586F8615-5B28-B9FC-0079-0454C8563BC4}"/>
              </a:ext>
            </a:extLst>
          </p:cNvPr>
          <p:cNvGrpSpPr/>
          <p:nvPr/>
        </p:nvGrpSpPr>
        <p:grpSpPr>
          <a:xfrm>
            <a:off x="164893" y="5792814"/>
            <a:ext cx="4764082" cy="904707"/>
            <a:chOff x="164893" y="5792814"/>
            <a:chExt cx="4764082" cy="904707"/>
          </a:xfrm>
        </p:grpSpPr>
        <p:pic>
          <p:nvPicPr>
            <p:cNvPr id="5" name="Picture 5">
              <a:extLst>
                <a:ext uri="{FF2B5EF4-FFF2-40B4-BE49-F238E27FC236}">
                  <a16:creationId xmlns:a16="http://schemas.microsoft.com/office/drawing/2014/main" id="{FDD93B93-1124-5E1A-9DD3-E1A6B621F9D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00243" y="5875871"/>
              <a:ext cx="788076" cy="82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F8DDF63E-133A-2846-E810-26BCCAA3D0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7640" y="5875871"/>
              <a:ext cx="731335" cy="821650"/>
            </a:xfrm>
            <a:prstGeom prst="rect">
              <a:avLst/>
            </a:prstGeom>
          </p:spPr>
        </p:pic>
        <p:pic>
          <p:nvPicPr>
            <p:cNvPr id="7" name="Picture 6" descr="Text&#10;&#10;Description automatically generated">
              <a:extLst>
                <a:ext uri="{FF2B5EF4-FFF2-40B4-BE49-F238E27FC236}">
                  <a16:creationId xmlns:a16="http://schemas.microsoft.com/office/drawing/2014/main" id="{6DBE2C8F-695F-AEE2-2C10-5C80B660BDAA}"/>
                </a:ext>
              </a:extLst>
            </p:cNvPr>
            <p:cNvPicPr>
              <a:picLocks noChangeAspect="1"/>
            </p:cNvPicPr>
            <p:nvPr/>
          </p:nvPicPr>
          <p:blipFill>
            <a:blip r:embed="rId4">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64893" y="5792814"/>
              <a:ext cx="2826028" cy="904707"/>
            </a:xfrm>
            <a:prstGeom prst="rect">
              <a:avLst/>
            </a:prstGeom>
            <a:solidFill>
              <a:schemeClr val="bg1"/>
            </a:solidFill>
            <a:ln>
              <a:noFill/>
            </a:ln>
          </p:spPr>
        </p:pic>
      </p:grpSp>
    </p:spTree>
    <p:extLst>
      <p:ext uri="{BB962C8B-B14F-4D97-AF65-F5344CB8AC3E}">
        <p14:creationId xmlns:p14="http://schemas.microsoft.com/office/powerpoint/2010/main" val="35132810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C7C84E-A439-4B2A-94CE-26B4E69CC91C}"/>
              </a:ext>
            </a:extLst>
          </p:cNvPr>
          <p:cNvSpPr>
            <a:spLocks noGrp="1"/>
          </p:cNvSpPr>
          <p:nvPr>
            <p:ph idx="1"/>
          </p:nvPr>
        </p:nvSpPr>
        <p:spPr>
          <a:xfrm>
            <a:off x="1223683" y="2229633"/>
            <a:ext cx="7950798" cy="1756378"/>
          </a:xfrm>
        </p:spPr>
        <p:txBody>
          <a:bodyPr/>
          <a:lstStyle/>
          <a:p>
            <a:r>
              <a:rPr lang="en-US" sz="2400" dirty="0">
                <a:effectLst/>
                <a:ea typeface="Calibri" panose="020F0502020204030204" pitchFamily="34" charset="0"/>
                <a:cs typeface="Times New Roman" panose="02020603050405020304" pitchFamily="18" charset="0"/>
              </a:rPr>
              <a:t>Want to help Tribes solve a problem? </a:t>
            </a:r>
          </a:p>
          <a:p>
            <a:r>
              <a:rPr lang="en-US" sz="2400" dirty="0">
                <a:ea typeface="Calibri" panose="020F0502020204030204" pitchFamily="34" charset="0"/>
                <a:cs typeface="Times New Roman" panose="02020603050405020304" pitchFamily="18" charset="0"/>
              </a:rPr>
              <a:t>U</a:t>
            </a:r>
            <a:r>
              <a:rPr lang="en-US" sz="2400" dirty="0">
                <a:effectLst/>
                <a:ea typeface="Calibri" panose="020F0502020204030204" pitchFamily="34" charset="0"/>
                <a:cs typeface="Times New Roman" panose="02020603050405020304" pitchFamily="18" charset="0"/>
              </a:rPr>
              <a:t>se the tribe and key Indigenous phrases for grant funding?</a:t>
            </a:r>
          </a:p>
          <a:p>
            <a:r>
              <a:rPr lang="en-US" sz="2400" dirty="0">
                <a:ea typeface="Calibri" panose="020F0502020204030204" pitchFamily="34" charset="0"/>
                <a:cs typeface="Times New Roman" panose="02020603050405020304" pitchFamily="18" charset="0"/>
              </a:rPr>
              <a:t>C</a:t>
            </a:r>
            <a:r>
              <a:rPr lang="en-US" sz="2400" dirty="0">
                <a:effectLst/>
                <a:ea typeface="Calibri" panose="020F0502020204030204" pitchFamily="34" charset="0"/>
                <a:cs typeface="Times New Roman" panose="02020603050405020304" pitchFamily="18" charset="0"/>
              </a:rPr>
              <a:t>heck a box that says you worked with an Indigenous audience?</a:t>
            </a:r>
          </a:p>
          <a:p>
            <a:r>
              <a:rPr lang="en-US" sz="2400" dirty="0">
                <a:ea typeface="Calibri" panose="020F0502020204030204" pitchFamily="34" charset="0"/>
                <a:cs typeface="Times New Roman" panose="02020603050405020304" pitchFamily="18" charset="0"/>
              </a:rPr>
              <a:t>Has the tribe expressed a need or an issue?</a:t>
            </a:r>
            <a:endParaRPr lang="en-US" sz="2400" dirty="0">
              <a:effectLst/>
              <a:ea typeface="Calibri" panose="020F0502020204030204" pitchFamily="34" charset="0"/>
              <a:cs typeface="Times New Roman" panose="02020603050405020304" pitchFamily="18" charset="0"/>
            </a:endParaRPr>
          </a:p>
          <a:p>
            <a:pPr marL="0" indent="0">
              <a:buNone/>
            </a:pPr>
            <a:endParaRPr lang="en-US" sz="2400" dirty="0">
              <a:cs typeface="Times New Roman" panose="02020603050405020304" pitchFamily="18" charset="0"/>
            </a:endParaRPr>
          </a:p>
          <a:p>
            <a:r>
              <a:rPr lang="en-US" sz="2400" b="1" dirty="0">
                <a:cs typeface="Times New Roman" panose="02020603050405020304" pitchFamily="18" charset="0"/>
              </a:rPr>
              <a:t>Reach out to tribes </a:t>
            </a:r>
            <a:r>
              <a:rPr lang="en-US" sz="2400" b="1" u="sng" dirty="0">
                <a:cs typeface="Times New Roman" panose="02020603050405020304" pitchFamily="18" charset="0"/>
              </a:rPr>
              <a:t>BEFORE</a:t>
            </a:r>
            <a:r>
              <a:rPr lang="en-US" sz="2400" b="1" dirty="0">
                <a:cs typeface="Times New Roman" panose="02020603050405020304" pitchFamily="18" charset="0"/>
              </a:rPr>
              <a:t> you write the grant!</a:t>
            </a:r>
            <a:endParaRPr lang="en-US" sz="2400" b="1" dirty="0"/>
          </a:p>
        </p:txBody>
      </p:sp>
      <p:sp>
        <p:nvSpPr>
          <p:cNvPr id="3" name="Title 2">
            <a:extLst>
              <a:ext uri="{FF2B5EF4-FFF2-40B4-BE49-F238E27FC236}">
                <a16:creationId xmlns:a16="http://schemas.microsoft.com/office/drawing/2014/main" id="{2B351BEF-2A59-4268-968D-5C8F03B9F3D2}"/>
              </a:ext>
            </a:extLst>
          </p:cNvPr>
          <p:cNvSpPr>
            <a:spLocks noGrp="1"/>
          </p:cNvSpPr>
          <p:nvPr>
            <p:ph type="title"/>
          </p:nvPr>
        </p:nvSpPr>
        <p:spPr/>
        <p:txBody>
          <a:bodyPr/>
          <a:lstStyle/>
          <a:p>
            <a:r>
              <a:rPr lang="en-US" sz="5400" b="1" dirty="0">
                <a:effectLst/>
                <a:ea typeface="Calibri" panose="020F0502020204030204" pitchFamily="34" charset="0"/>
                <a:cs typeface="Times New Roman" panose="02020603050405020304" pitchFamily="18" charset="0"/>
              </a:rPr>
              <a:t>Why do you Want to Work with Tribes?</a:t>
            </a:r>
            <a:endParaRPr lang="en-US" sz="5400" dirty="0"/>
          </a:p>
        </p:txBody>
      </p:sp>
      <p:grpSp>
        <p:nvGrpSpPr>
          <p:cNvPr id="8" name="Group 7">
            <a:extLst>
              <a:ext uri="{FF2B5EF4-FFF2-40B4-BE49-F238E27FC236}">
                <a16:creationId xmlns:a16="http://schemas.microsoft.com/office/drawing/2014/main" id="{996E0DA0-F54C-AF60-F85B-77B575B39E13}"/>
              </a:ext>
            </a:extLst>
          </p:cNvPr>
          <p:cNvGrpSpPr/>
          <p:nvPr/>
        </p:nvGrpSpPr>
        <p:grpSpPr>
          <a:xfrm>
            <a:off x="164893" y="5792814"/>
            <a:ext cx="4764082" cy="904707"/>
            <a:chOff x="164893" y="5792814"/>
            <a:chExt cx="4764082" cy="904707"/>
          </a:xfrm>
        </p:grpSpPr>
        <p:pic>
          <p:nvPicPr>
            <p:cNvPr id="5" name="Picture 5">
              <a:extLst>
                <a:ext uri="{FF2B5EF4-FFF2-40B4-BE49-F238E27FC236}">
                  <a16:creationId xmlns:a16="http://schemas.microsoft.com/office/drawing/2014/main" id="{DA24DB42-6EBA-5AC9-C175-584EF40736B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0243" y="5875871"/>
              <a:ext cx="788076" cy="82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4B87AC58-BAE1-AE0D-C6BC-ADE1BEC387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7640" y="5875871"/>
              <a:ext cx="731335" cy="821650"/>
            </a:xfrm>
            <a:prstGeom prst="rect">
              <a:avLst/>
            </a:prstGeom>
          </p:spPr>
        </p:pic>
        <p:pic>
          <p:nvPicPr>
            <p:cNvPr id="7" name="Picture 6" descr="Text&#10;&#10;Description automatically generated">
              <a:extLst>
                <a:ext uri="{FF2B5EF4-FFF2-40B4-BE49-F238E27FC236}">
                  <a16:creationId xmlns:a16="http://schemas.microsoft.com/office/drawing/2014/main" id="{63D0E01E-B344-F33D-9CF7-98A7320494F2}"/>
                </a:ext>
              </a:extLst>
            </p:cNvPr>
            <p:cNvPicPr>
              <a:picLocks noChangeAspect="1"/>
            </p:cNvPicPr>
            <p:nvPr/>
          </p:nvPicPr>
          <p:blipFill>
            <a:blip r:embed="rId5">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64893" y="5792814"/>
              <a:ext cx="2826028" cy="904707"/>
            </a:xfrm>
            <a:prstGeom prst="rect">
              <a:avLst/>
            </a:prstGeom>
            <a:solidFill>
              <a:schemeClr val="bg1"/>
            </a:solidFill>
            <a:ln>
              <a:noFill/>
            </a:ln>
          </p:spPr>
        </p:pic>
      </p:grpSp>
      <p:pic>
        <p:nvPicPr>
          <p:cNvPr id="9" name="Picture 8" descr="A picture containing clipart, cartoon, screenshot, graphics&#10;&#10;Description automatically generated">
            <a:extLst>
              <a:ext uri="{FF2B5EF4-FFF2-40B4-BE49-F238E27FC236}">
                <a16:creationId xmlns:a16="http://schemas.microsoft.com/office/drawing/2014/main" id="{3E1E3C3C-9EC9-E875-E1C2-140FA866E284}"/>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9405102" y="4272899"/>
            <a:ext cx="2230023" cy="2230023"/>
          </a:xfrm>
          <a:prstGeom prst="rect">
            <a:avLst/>
          </a:prstGeom>
        </p:spPr>
      </p:pic>
      <p:pic>
        <p:nvPicPr>
          <p:cNvPr id="11" name="Picture 10" descr="A picture containing text, screenshot, design&#10;&#10;Description automatically generated">
            <a:extLst>
              <a:ext uri="{FF2B5EF4-FFF2-40B4-BE49-F238E27FC236}">
                <a16:creationId xmlns:a16="http://schemas.microsoft.com/office/drawing/2014/main" id="{8A1445C4-EDEC-8BBA-3F77-C9DAE9479C73}"/>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8931457" y="2100592"/>
            <a:ext cx="2703668" cy="2162935"/>
          </a:xfrm>
          <a:prstGeom prst="rect">
            <a:avLst/>
          </a:prstGeom>
        </p:spPr>
      </p:pic>
    </p:spTree>
    <p:extLst>
      <p:ext uri="{BB962C8B-B14F-4D97-AF65-F5344CB8AC3E}">
        <p14:creationId xmlns:p14="http://schemas.microsoft.com/office/powerpoint/2010/main" val="7858683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C7C84E-A439-4B2A-94CE-26B4E69CC91C}"/>
              </a:ext>
            </a:extLst>
          </p:cNvPr>
          <p:cNvSpPr>
            <a:spLocks noGrp="1"/>
          </p:cNvSpPr>
          <p:nvPr>
            <p:ph idx="1"/>
          </p:nvPr>
        </p:nvSpPr>
        <p:spPr>
          <a:xfrm>
            <a:off x="1781174" y="2122057"/>
            <a:ext cx="9348789" cy="1756378"/>
          </a:xfrm>
        </p:spPr>
        <p:txBody>
          <a:bodyPr/>
          <a:lstStyle/>
          <a:p>
            <a:r>
              <a:rPr lang="en-US" dirty="0"/>
              <a:t>Consultation is formal discussions with the tribal administration and government leadership.</a:t>
            </a:r>
          </a:p>
          <a:p>
            <a:r>
              <a:rPr lang="en-US" dirty="0"/>
              <a:t>Communications and discussions with an individual tribal program employee or an individual tribal member is </a:t>
            </a:r>
            <a:r>
              <a:rPr lang="en-US" b="1" dirty="0"/>
              <a:t>NOT </a:t>
            </a:r>
            <a:r>
              <a:rPr lang="en-US" dirty="0"/>
              <a:t>considered consultation.</a:t>
            </a:r>
          </a:p>
          <a:p>
            <a:r>
              <a:rPr lang="en-US" dirty="0"/>
              <a:t>Unless you have a formal agreement with the tribal government, you should not claim “working with the tribe” in statements or in grant applications.</a:t>
            </a:r>
          </a:p>
        </p:txBody>
      </p:sp>
      <p:sp>
        <p:nvSpPr>
          <p:cNvPr id="3" name="Title 2">
            <a:extLst>
              <a:ext uri="{FF2B5EF4-FFF2-40B4-BE49-F238E27FC236}">
                <a16:creationId xmlns:a16="http://schemas.microsoft.com/office/drawing/2014/main" id="{2B351BEF-2A59-4268-968D-5C8F03B9F3D2}"/>
              </a:ext>
            </a:extLst>
          </p:cNvPr>
          <p:cNvSpPr>
            <a:spLocks noGrp="1"/>
          </p:cNvSpPr>
          <p:nvPr>
            <p:ph type="title"/>
          </p:nvPr>
        </p:nvSpPr>
        <p:spPr/>
        <p:txBody>
          <a:bodyPr/>
          <a:lstStyle/>
          <a:p>
            <a:r>
              <a:rPr lang="en-US" dirty="0"/>
              <a:t>Consultation vs. Communication</a:t>
            </a:r>
          </a:p>
        </p:txBody>
      </p:sp>
      <p:grpSp>
        <p:nvGrpSpPr>
          <p:cNvPr id="8" name="Group 7">
            <a:extLst>
              <a:ext uri="{FF2B5EF4-FFF2-40B4-BE49-F238E27FC236}">
                <a16:creationId xmlns:a16="http://schemas.microsoft.com/office/drawing/2014/main" id="{996E0DA0-F54C-AF60-F85B-77B575B39E13}"/>
              </a:ext>
            </a:extLst>
          </p:cNvPr>
          <p:cNvGrpSpPr/>
          <p:nvPr/>
        </p:nvGrpSpPr>
        <p:grpSpPr>
          <a:xfrm>
            <a:off x="164893" y="5792814"/>
            <a:ext cx="4764082" cy="904707"/>
            <a:chOff x="164893" y="5792814"/>
            <a:chExt cx="4764082" cy="904707"/>
          </a:xfrm>
        </p:grpSpPr>
        <p:pic>
          <p:nvPicPr>
            <p:cNvPr id="5" name="Picture 5">
              <a:extLst>
                <a:ext uri="{FF2B5EF4-FFF2-40B4-BE49-F238E27FC236}">
                  <a16:creationId xmlns:a16="http://schemas.microsoft.com/office/drawing/2014/main" id="{DA24DB42-6EBA-5AC9-C175-584EF40736B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0243" y="5875871"/>
              <a:ext cx="788076" cy="82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4B87AC58-BAE1-AE0D-C6BC-ADE1BEC387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7640" y="5875871"/>
              <a:ext cx="731335" cy="821650"/>
            </a:xfrm>
            <a:prstGeom prst="rect">
              <a:avLst/>
            </a:prstGeom>
          </p:spPr>
        </p:pic>
        <p:pic>
          <p:nvPicPr>
            <p:cNvPr id="7" name="Picture 6" descr="Text&#10;&#10;Description automatically generated">
              <a:extLst>
                <a:ext uri="{FF2B5EF4-FFF2-40B4-BE49-F238E27FC236}">
                  <a16:creationId xmlns:a16="http://schemas.microsoft.com/office/drawing/2014/main" id="{63D0E01E-B344-F33D-9CF7-98A7320494F2}"/>
                </a:ext>
              </a:extLst>
            </p:cNvPr>
            <p:cNvPicPr>
              <a:picLocks noChangeAspect="1"/>
            </p:cNvPicPr>
            <p:nvPr/>
          </p:nvPicPr>
          <p:blipFill>
            <a:blip r:embed="rId5">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64893" y="5792814"/>
              <a:ext cx="2826028" cy="904707"/>
            </a:xfrm>
            <a:prstGeom prst="rect">
              <a:avLst/>
            </a:prstGeom>
            <a:solidFill>
              <a:schemeClr val="bg1"/>
            </a:solidFill>
            <a:ln>
              <a:noFill/>
            </a:ln>
          </p:spPr>
        </p:pic>
      </p:grpSp>
    </p:spTree>
    <p:extLst>
      <p:ext uri="{BB962C8B-B14F-4D97-AF65-F5344CB8AC3E}">
        <p14:creationId xmlns:p14="http://schemas.microsoft.com/office/powerpoint/2010/main" val="19164134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30CDEA9-7640-9822-A9DB-C920CCF605C2}"/>
              </a:ext>
            </a:extLst>
          </p:cNvPr>
          <p:cNvSpPr>
            <a:spLocks noGrp="1"/>
          </p:cNvSpPr>
          <p:nvPr>
            <p:ph idx="1"/>
          </p:nvPr>
        </p:nvSpPr>
        <p:spPr>
          <a:xfrm>
            <a:off x="1158241" y="2229632"/>
            <a:ext cx="8717280" cy="2354559"/>
          </a:xfrm>
        </p:spPr>
        <p:txBody>
          <a:bodyPr/>
          <a:lstStyle/>
          <a:p>
            <a:r>
              <a:rPr lang="en-US" dirty="0"/>
              <a:t>LOC – something is being committed, i.e.. funds, facilities, services etc.</a:t>
            </a:r>
          </a:p>
          <a:p>
            <a:r>
              <a:rPr lang="en-US" dirty="0"/>
              <a:t>LOS – support for the project, grant, program, etc.</a:t>
            </a:r>
          </a:p>
          <a:p>
            <a:endParaRPr lang="en-US" dirty="0"/>
          </a:p>
          <a:p>
            <a:r>
              <a:rPr lang="en-US" sz="2800" b="1" dirty="0">
                <a:effectLst/>
                <a:latin typeface="Calibri" panose="020F0502020204030204" pitchFamily="34" charset="0"/>
                <a:ea typeface="Calibri" panose="020F0502020204030204" pitchFamily="34" charset="0"/>
                <a:cs typeface="Times New Roman" panose="02020603050405020304" pitchFamily="18" charset="0"/>
              </a:rPr>
              <a:t>Both require </a:t>
            </a:r>
            <a:r>
              <a:rPr lang="en-US" b="1" dirty="0">
                <a:latin typeface="Calibri" panose="020F0502020204030204" pitchFamily="34" charset="0"/>
                <a:ea typeface="Calibri" panose="020F0502020204030204" pitchFamily="34" charset="0"/>
                <a:cs typeface="Times New Roman" panose="02020603050405020304" pitchFamily="18" charset="0"/>
              </a:rPr>
              <a:t>consultation</a:t>
            </a:r>
            <a:r>
              <a:rPr lang="en-US" sz="2800" b="1" dirty="0">
                <a:effectLst/>
                <a:latin typeface="Calibri" panose="020F0502020204030204" pitchFamily="34" charset="0"/>
                <a:ea typeface="Calibri" panose="020F0502020204030204" pitchFamily="34" charset="0"/>
                <a:cs typeface="Times New Roman" panose="02020603050405020304" pitchFamily="18" charset="0"/>
              </a:rPr>
              <a:t> and negotiation with the Tribe. </a:t>
            </a:r>
            <a:endParaRPr lang="en-US" b="1" dirty="0"/>
          </a:p>
          <a:p>
            <a:endParaRPr lang="en-US" dirty="0"/>
          </a:p>
        </p:txBody>
      </p:sp>
      <p:sp>
        <p:nvSpPr>
          <p:cNvPr id="3" name="Title 2">
            <a:extLst>
              <a:ext uri="{FF2B5EF4-FFF2-40B4-BE49-F238E27FC236}">
                <a16:creationId xmlns:a16="http://schemas.microsoft.com/office/drawing/2014/main" id="{78FE5F72-9C1E-0A61-404A-933E344E85E7}"/>
              </a:ext>
            </a:extLst>
          </p:cNvPr>
          <p:cNvSpPr>
            <a:spLocks noGrp="1"/>
          </p:cNvSpPr>
          <p:nvPr>
            <p:ph type="title"/>
          </p:nvPr>
        </p:nvSpPr>
        <p:spPr/>
        <p:txBody>
          <a:bodyPr/>
          <a:lstStyle/>
          <a:p>
            <a:r>
              <a:rPr lang="en-US" dirty="0"/>
              <a:t>Letter of:</a:t>
            </a:r>
            <a:br>
              <a:rPr lang="en-US" dirty="0"/>
            </a:br>
            <a:r>
              <a:rPr lang="en-US" dirty="0"/>
              <a:t>Commitment or Support</a:t>
            </a:r>
          </a:p>
        </p:txBody>
      </p:sp>
      <p:grpSp>
        <p:nvGrpSpPr>
          <p:cNvPr id="4" name="Group 3">
            <a:extLst>
              <a:ext uri="{FF2B5EF4-FFF2-40B4-BE49-F238E27FC236}">
                <a16:creationId xmlns:a16="http://schemas.microsoft.com/office/drawing/2014/main" id="{B12D14BB-2CDD-21B2-A30D-B9E35738D102}"/>
              </a:ext>
            </a:extLst>
          </p:cNvPr>
          <p:cNvGrpSpPr/>
          <p:nvPr/>
        </p:nvGrpSpPr>
        <p:grpSpPr>
          <a:xfrm>
            <a:off x="164893" y="5792814"/>
            <a:ext cx="4764082" cy="904707"/>
            <a:chOff x="164893" y="5792814"/>
            <a:chExt cx="4764082" cy="904707"/>
          </a:xfrm>
        </p:grpSpPr>
        <p:pic>
          <p:nvPicPr>
            <p:cNvPr id="5" name="Picture 5">
              <a:extLst>
                <a:ext uri="{FF2B5EF4-FFF2-40B4-BE49-F238E27FC236}">
                  <a16:creationId xmlns:a16="http://schemas.microsoft.com/office/drawing/2014/main" id="{08ACE4AD-683B-A9C1-1F05-B4564985894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0243" y="5875871"/>
              <a:ext cx="788076" cy="82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71370E54-FC6D-65B4-3CEF-84B6E07A71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7640" y="5875871"/>
              <a:ext cx="731335" cy="821650"/>
            </a:xfrm>
            <a:prstGeom prst="rect">
              <a:avLst/>
            </a:prstGeom>
          </p:spPr>
        </p:pic>
        <p:pic>
          <p:nvPicPr>
            <p:cNvPr id="7" name="Picture 6" descr="Text&#10;&#10;Description automatically generated">
              <a:extLst>
                <a:ext uri="{FF2B5EF4-FFF2-40B4-BE49-F238E27FC236}">
                  <a16:creationId xmlns:a16="http://schemas.microsoft.com/office/drawing/2014/main" id="{DC3D6DBD-BCA2-9658-BD6A-B1B38233A0A7}"/>
                </a:ext>
              </a:extLst>
            </p:cNvPr>
            <p:cNvPicPr>
              <a:picLocks noChangeAspect="1"/>
            </p:cNvPicPr>
            <p:nvPr/>
          </p:nvPicPr>
          <p:blipFill>
            <a:blip r:embed="rId5">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64893" y="5792814"/>
              <a:ext cx="2826028" cy="904707"/>
            </a:xfrm>
            <a:prstGeom prst="rect">
              <a:avLst/>
            </a:prstGeom>
            <a:solidFill>
              <a:schemeClr val="bg1"/>
            </a:solidFill>
            <a:ln>
              <a:noFill/>
            </a:ln>
          </p:spPr>
        </p:pic>
      </p:grpSp>
      <p:pic>
        <p:nvPicPr>
          <p:cNvPr id="9" name="Picture 8" descr="A person writing on a piece of paper&#10;&#10;Description automatically generated">
            <a:extLst>
              <a:ext uri="{FF2B5EF4-FFF2-40B4-BE49-F238E27FC236}">
                <a16:creationId xmlns:a16="http://schemas.microsoft.com/office/drawing/2014/main" id="{05E1C938-6601-DFDF-DAC9-71A93E77739B}"/>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8997933" y="4481263"/>
            <a:ext cx="3029174" cy="2376737"/>
          </a:xfrm>
          <a:prstGeom prst="rect">
            <a:avLst/>
          </a:prstGeom>
        </p:spPr>
      </p:pic>
      <p:sp>
        <p:nvSpPr>
          <p:cNvPr id="10" name="TextBox 9">
            <a:extLst>
              <a:ext uri="{FF2B5EF4-FFF2-40B4-BE49-F238E27FC236}">
                <a16:creationId xmlns:a16="http://schemas.microsoft.com/office/drawing/2014/main" id="{0AB158CA-3D59-B6B6-16CA-F90EA5157BBC}"/>
              </a:ext>
            </a:extLst>
          </p:cNvPr>
          <p:cNvSpPr txBox="1"/>
          <p:nvPr/>
        </p:nvSpPr>
        <p:spPr>
          <a:xfrm>
            <a:off x="9162826" y="6512855"/>
            <a:ext cx="3029174" cy="369332"/>
          </a:xfrm>
          <a:prstGeom prst="rect">
            <a:avLst/>
          </a:prstGeom>
          <a:noFill/>
        </p:spPr>
        <p:txBody>
          <a:bodyPr wrap="square" rtlCol="0">
            <a:spAutoFit/>
          </a:bodyPr>
          <a:lstStyle/>
          <a:p>
            <a:r>
              <a:rPr lang="en-US" sz="900" dirty="0">
                <a:hlinkClick r:id="rId7" tooltip="http://tex.stackexchange.com/questions/218297/generate-unreadable-handwriting-text"/>
              </a:rPr>
              <a:t>This Photo</a:t>
            </a:r>
            <a:r>
              <a:rPr lang="en-US" sz="900" dirty="0"/>
              <a:t> by Unknown Author is licensed under </a:t>
            </a:r>
            <a:r>
              <a:rPr lang="en-US" sz="900" dirty="0">
                <a:hlinkClick r:id="rId8" tooltip="https://creativecommons.org/licenses/by-sa/3.0/"/>
              </a:rPr>
              <a:t>CC BY-SA</a:t>
            </a:r>
            <a:endParaRPr lang="en-US" sz="900" dirty="0"/>
          </a:p>
        </p:txBody>
      </p:sp>
    </p:spTree>
    <p:extLst>
      <p:ext uri="{BB962C8B-B14F-4D97-AF65-F5344CB8AC3E}">
        <p14:creationId xmlns:p14="http://schemas.microsoft.com/office/powerpoint/2010/main" val="3201767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C7C84E-A439-4B2A-94CE-26B4E69CC91C}"/>
              </a:ext>
            </a:extLst>
          </p:cNvPr>
          <p:cNvSpPr>
            <a:spLocks noGrp="1"/>
          </p:cNvSpPr>
          <p:nvPr>
            <p:ph idx="1"/>
          </p:nvPr>
        </p:nvSpPr>
        <p:spPr>
          <a:xfrm>
            <a:off x="1196790" y="2229633"/>
            <a:ext cx="10408022" cy="1756378"/>
          </a:xfrm>
        </p:spPr>
        <p:txBody>
          <a:bodyPr/>
          <a:lstStyle/>
          <a:p>
            <a:r>
              <a:rPr lang="en-US" sz="2400" dirty="0">
                <a:effectLst/>
                <a:latin typeface="Calibri" panose="020F0502020204030204" pitchFamily="34" charset="0"/>
                <a:ea typeface="Calibri" panose="020F0502020204030204" pitchFamily="34" charset="0"/>
                <a:cs typeface="Times New Roman" panose="02020603050405020304" pitchFamily="18" charset="0"/>
              </a:rPr>
              <a:t>Tribes are sovereign nations. Have unique trust relationship with US Government.</a:t>
            </a:r>
          </a:p>
          <a:p>
            <a:r>
              <a:rPr lang="en-US" sz="2400" dirty="0">
                <a:effectLst/>
                <a:latin typeface="Calibri" panose="020F0502020204030204" pitchFamily="34" charset="0"/>
                <a:ea typeface="Calibri" panose="020F0502020204030204" pitchFamily="34" charset="0"/>
                <a:cs typeface="Times New Roman" panose="02020603050405020304" pitchFamily="18" charset="0"/>
              </a:rPr>
              <a:t>As with any sovereign nations, Tribes have the right to consult, government to government with federal, state and local entities.</a:t>
            </a:r>
          </a:p>
          <a:p>
            <a:r>
              <a:rPr lang="en-US" sz="2400" dirty="0">
                <a:effectLst/>
                <a:latin typeface="Calibri" panose="020F0502020204030204" pitchFamily="34" charset="0"/>
                <a:ea typeface="Calibri" panose="020F0502020204030204" pitchFamily="34" charset="0"/>
                <a:cs typeface="Times New Roman" panose="02020603050405020304" pitchFamily="18" charset="0"/>
              </a:rPr>
              <a:t>In modern times, there is on-going political tension between federal and state rights, which has complicated the federal-tribal relationship since tribal reservations and trust land are within the boundaries of the states.</a:t>
            </a:r>
          </a:p>
        </p:txBody>
      </p:sp>
      <p:sp>
        <p:nvSpPr>
          <p:cNvPr id="3" name="Title 2">
            <a:extLst>
              <a:ext uri="{FF2B5EF4-FFF2-40B4-BE49-F238E27FC236}">
                <a16:creationId xmlns:a16="http://schemas.microsoft.com/office/drawing/2014/main" id="{2B351BEF-2A59-4268-968D-5C8F03B9F3D2}"/>
              </a:ext>
            </a:extLst>
          </p:cNvPr>
          <p:cNvSpPr>
            <a:spLocks noGrp="1"/>
          </p:cNvSpPr>
          <p:nvPr>
            <p:ph type="title"/>
          </p:nvPr>
        </p:nvSpPr>
        <p:spPr>
          <a:xfrm>
            <a:off x="1331260" y="355078"/>
            <a:ext cx="10408022" cy="1272756"/>
          </a:xfrm>
        </p:spPr>
        <p:txBody>
          <a:bodyPr/>
          <a:lstStyle/>
          <a:p>
            <a:pPr marR="0" lvl="0" defTabSz="914400" rtl="0" eaLnBrk="1" fontAlgn="auto" latinLnBrk="0" hangingPunct="1">
              <a:lnSpc>
                <a:spcPct val="90000"/>
              </a:lnSpc>
              <a:spcBef>
                <a:spcPts val="800"/>
              </a:spcBef>
              <a:spcAft>
                <a:spcPts val="0"/>
              </a:spcAft>
              <a:buClrTx/>
              <a:buSzTx/>
              <a:tabLst/>
              <a:defRPr/>
            </a:pPr>
            <a:r>
              <a:rPr lang="en-US" sz="5400" b="1" dirty="0">
                <a:ea typeface="Calibri" panose="020F0502020204030204" pitchFamily="34" charset="0"/>
                <a:cs typeface="Times New Roman" panose="02020603050405020304" pitchFamily="18" charset="0"/>
              </a:rPr>
              <a:t>Understand </a:t>
            </a:r>
            <a:r>
              <a:rPr lang="en-US" sz="5400" b="1" dirty="0">
                <a:effectLst/>
                <a:ea typeface="Calibri" panose="020F0502020204030204" pitchFamily="34" charset="0"/>
                <a:cs typeface="Times New Roman" panose="02020603050405020304" pitchFamily="18" charset="0"/>
              </a:rPr>
              <a:t>Sovereignty</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kumimoji="0" lang="en-US" sz="2400" b="0" i="0" u="none" strike="noStrike" kern="1200" cap="none" spc="0" normalizeH="0" baseline="0" noProof="0" dirty="0">
                <a:ln>
                  <a:noFill/>
                </a:ln>
                <a:solidFill>
                  <a:srgbClr val="4D4D4D">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lang="en-US" dirty="0"/>
          </a:p>
        </p:txBody>
      </p:sp>
      <p:grpSp>
        <p:nvGrpSpPr>
          <p:cNvPr id="8" name="Group 7">
            <a:extLst>
              <a:ext uri="{FF2B5EF4-FFF2-40B4-BE49-F238E27FC236}">
                <a16:creationId xmlns:a16="http://schemas.microsoft.com/office/drawing/2014/main" id="{996E0DA0-F54C-AF60-F85B-77B575B39E13}"/>
              </a:ext>
            </a:extLst>
          </p:cNvPr>
          <p:cNvGrpSpPr/>
          <p:nvPr/>
        </p:nvGrpSpPr>
        <p:grpSpPr>
          <a:xfrm>
            <a:off x="164893" y="5792814"/>
            <a:ext cx="4764082" cy="904707"/>
            <a:chOff x="164893" y="5792814"/>
            <a:chExt cx="4764082" cy="904707"/>
          </a:xfrm>
        </p:grpSpPr>
        <p:pic>
          <p:nvPicPr>
            <p:cNvPr id="5" name="Picture 5">
              <a:extLst>
                <a:ext uri="{FF2B5EF4-FFF2-40B4-BE49-F238E27FC236}">
                  <a16:creationId xmlns:a16="http://schemas.microsoft.com/office/drawing/2014/main" id="{DA24DB42-6EBA-5AC9-C175-584EF40736B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00243" y="5875871"/>
              <a:ext cx="788076" cy="82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4B87AC58-BAE1-AE0D-C6BC-ADE1BEC387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7640" y="5875871"/>
              <a:ext cx="731335" cy="821650"/>
            </a:xfrm>
            <a:prstGeom prst="rect">
              <a:avLst/>
            </a:prstGeom>
          </p:spPr>
        </p:pic>
        <p:pic>
          <p:nvPicPr>
            <p:cNvPr id="7" name="Picture 6" descr="Text&#10;&#10;Description automatically generated">
              <a:extLst>
                <a:ext uri="{FF2B5EF4-FFF2-40B4-BE49-F238E27FC236}">
                  <a16:creationId xmlns:a16="http://schemas.microsoft.com/office/drawing/2014/main" id="{63D0E01E-B344-F33D-9CF7-98A7320494F2}"/>
                </a:ext>
              </a:extLst>
            </p:cNvPr>
            <p:cNvPicPr>
              <a:picLocks noChangeAspect="1"/>
            </p:cNvPicPr>
            <p:nvPr/>
          </p:nvPicPr>
          <p:blipFill>
            <a:blip r:embed="rId4">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64893" y="5792814"/>
              <a:ext cx="2826028" cy="904707"/>
            </a:xfrm>
            <a:prstGeom prst="rect">
              <a:avLst/>
            </a:prstGeom>
            <a:solidFill>
              <a:schemeClr val="bg1"/>
            </a:solidFill>
            <a:ln>
              <a:noFill/>
            </a:ln>
          </p:spPr>
        </p:pic>
      </p:grpSp>
      <p:pic>
        <p:nvPicPr>
          <p:cNvPr id="4" name="Picture 3">
            <a:extLst>
              <a:ext uri="{FF2B5EF4-FFF2-40B4-BE49-F238E27FC236}">
                <a16:creationId xmlns:a16="http://schemas.microsoft.com/office/drawing/2014/main" id="{FD73D3A1-55AB-FCEF-DE93-62C9C5BC55B1}"/>
              </a:ext>
            </a:extLst>
          </p:cNvPr>
          <p:cNvPicPr>
            <a:picLocks noChangeAspect="1"/>
          </p:cNvPicPr>
          <p:nvPr/>
        </p:nvPicPr>
        <p:blipFill>
          <a:blip r:embed="rId5"/>
          <a:stretch>
            <a:fillRect/>
          </a:stretch>
        </p:blipFill>
        <p:spPr>
          <a:xfrm>
            <a:off x="9740802" y="4246323"/>
            <a:ext cx="2451198" cy="2451198"/>
          </a:xfrm>
          <a:prstGeom prst="rect">
            <a:avLst/>
          </a:prstGeom>
        </p:spPr>
      </p:pic>
    </p:spTree>
    <p:extLst>
      <p:ext uri="{BB962C8B-B14F-4D97-AF65-F5344CB8AC3E}">
        <p14:creationId xmlns:p14="http://schemas.microsoft.com/office/powerpoint/2010/main" val="16583113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C7C84E-A439-4B2A-94CE-26B4E69CC91C}"/>
              </a:ext>
            </a:extLst>
          </p:cNvPr>
          <p:cNvSpPr>
            <a:spLocks noGrp="1"/>
          </p:cNvSpPr>
          <p:nvPr>
            <p:ph idx="1"/>
          </p:nvPr>
        </p:nvSpPr>
        <p:spPr>
          <a:xfrm>
            <a:off x="1210235" y="2054268"/>
            <a:ext cx="10636623" cy="2822531"/>
          </a:xfrm>
        </p:spPr>
        <p:txBody>
          <a:bodyPr/>
          <a:lstStyle/>
          <a:p>
            <a:r>
              <a:rPr lang="en-US" sz="2400" dirty="0">
                <a:ea typeface="Calibri" panose="020F0502020204030204" pitchFamily="34" charset="0"/>
                <a:cs typeface="Times New Roman" panose="02020603050405020304" pitchFamily="18" charset="0"/>
              </a:rPr>
              <a:t>W</a:t>
            </a:r>
            <a:r>
              <a:rPr lang="en-US" sz="2400" dirty="0">
                <a:effectLst/>
                <a:ea typeface="Calibri" panose="020F0502020204030204" pitchFamily="34" charset="0"/>
                <a:cs typeface="Times New Roman" panose="02020603050405020304" pitchFamily="18" charset="0"/>
              </a:rPr>
              <a:t>hen working with Tribes, understand that the process can be time consuming.</a:t>
            </a:r>
          </a:p>
          <a:p>
            <a:r>
              <a:rPr lang="en-US" sz="2400" dirty="0">
                <a:ea typeface="Calibri" panose="020F0502020204030204" pitchFamily="34" charset="0"/>
                <a:cs typeface="Times New Roman" panose="02020603050405020304" pitchFamily="18" charset="0"/>
              </a:rPr>
              <a:t>Depending on the tribe, issue, and agency, the consultation may be smooth, and it my be fast, but it all about relationship-building. This process is on-going</a:t>
            </a:r>
            <a:endParaRPr lang="en-US" sz="2400" dirty="0">
              <a:effectLst/>
              <a:ea typeface="Calibri" panose="020F0502020204030204" pitchFamily="34" charset="0"/>
              <a:cs typeface="Times New Roman" panose="02020603050405020304" pitchFamily="18" charset="0"/>
            </a:endParaRPr>
          </a:p>
          <a:p>
            <a:r>
              <a:rPr lang="en-US" sz="2400" b="1" dirty="0">
                <a:effectLst/>
                <a:ea typeface="Calibri" panose="020F0502020204030204" pitchFamily="34" charset="0"/>
                <a:cs typeface="Times New Roman" panose="02020603050405020304" pitchFamily="18" charset="0"/>
              </a:rPr>
              <a:t>If we do not follow-through or deliver, then we </a:t>
            </a:r>
          </a:p>
          <a:p>
            <a:pPr marL="0" indent="0">
              <a:buNone/>
            </a:pPr>
            <a:r>
              <a:rPr lang="en-US" sz="2400" b="1" dirty="0">
                <a:ea typeface="Calibri" panose="020F0502020204030204" pitchFamily="34" charset="0"/>
                <a:cs typeface="Times New Roman" panose="02020603050405020304" pitchFamily="18" charset="0"/>
              </a:rPr>
              <a:t> a</a:t>
            </a:r>
            <a:r>
              <a:rPr lang="en-US" sz="2400" b="1" dirty="0">
                <a:effectLst/>
                <a:ea typeface="Calibri" panose="020F0502020204030204" pitchFamily="34" charset="0"/>
                <a:cs typeface="Times New Roman" panose="02020603050405020304" pitchFamily="18" charset="0"/>
              </a:rPr>
              <a:t>re just another self-serving agency willing to</a:t>
            </a:r>
          </a:p>
          <a:p>
            <a:pPr marL="0" indent="0">
              <a:buNone/>
            </a:pPr>
            <a:r>
              <a:rPr lang="en-US" sz="2400" b="1" dirty="0">
                <a:effectLst/>
                <a:ea typeface="Calibri" panose="020F0502020204030204" pitchFamily="34" charset="0"/>
                <a:cs typeface="Times New Roman" panose="02020603050405020304" pitchFamily="18" charset="0"/>
              </a:rPr>
              <a:t> make and break promises.</a:t>
            </a:r>
          </a:p>
          <a:p>
            <a:pPr marL="0" indent="0">
              <a:buNone/>
            </a:pPr>
            <a:endParaRPr lang="en-US" dirty="0"/>
          </a:p>
        </p:txBody>
      </p:sp>
      <p:sp>
        <p:nvSpPr>
          <p:cNvPr id="3" name="Title 2">
            <a:extLst>
              <a:ext uri="{FF2B5EF4-FFF2-40B4-BE49-F238E27FC236}">
                <a16:creationId xmlns:a16="http://schemas.microsoft.com/office/drawing/2014/main" id="{2B351BEF-2A59-4268-968D-5C8F03B9F3D2}"/>
              </a:ext>
            </a:extLst>
          </p:cNvPr>
          <p:cNvSpPr>
            <a:spLocks noGrp="1"/>
          </p:cNvSpPr>
          <p:nvPr>
            <p:ph type="title"/>
          </p:nvPr>
        </p:nvSpPr>
        <p:spPr>
          <a:xfrm>
            <a:off x="1029987" y="233546"/>
            <a:ext cx="10997120" cy="2004164"/>
          </a:xfrm>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5400" dirty="0"/>
              <a:t>Respect Time &amp; Process</a:t>
            </a:r>
            <a:br>
              <a:rPr lang="en-US" sz="5400" dirty="0"/>
            </a:br>
            <a:r>
              <a:rPr kumimoji="0" lang="en-US" sz="1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It takes years to develop trust good relationships. It only takes moments to destroy trust and a good relationship.</a:t>
            </a:r>
            <a:br>
              <a:rPr kumimoji="0" lang="en-US" sz="1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br>
            <a:endParaRPr lang="en-US" sz="5400" dirty="0"/>
          </a:p>
        </p:txBody>
      </p:sp>
      <p:grpSp>
        <p:nvGrpSpPr>
          <p:cNvPr id="8" name="Group 7">
            <a:extLst>
              <a:ext uri="{FF2B5EF4-FFF2-40B4-BE49-F238E27FC236}">
                <a16:creationId xmlns:a16="http://schemas.microsoft.com/office/drawing/2014/main" id="{996E0DA0-F54C-AF60-F85B-77B575B39E13}"/>
              </a:ext>
            </a:extLst>
          </p:cNvPr>
          <p:cNvGrpSpPr/>
          <p:nvPr/>
        </p:nvGrpSpPr>
        <p:grpSpPr>
          <a:xfrm>
            <a:off x="164893" y="5792814"/>
            <a:ext cx="4764082" cy="904707"/>
            <a:chOff x="164893" y="5792814"/>
            <a:chExt cx="4764082" cy="904707"/>
          </a:xfrm>
        </p:grpSpPr>
        <p:pic>
          <p:nvPicPr>
            <p:cNvPr id="5" name="Picture 5">
              <a:extLst>
                <a:ext uri="{FF2B5EF4-FFF2-40B4-BE49-F238E27FC236}">
                  <a16:creationId xmlns:a16="http://schemas.microsoft.com/office/drawing/2014/main" id="{DA24DB42-6EBA-5AC9-C175-584EF40736B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0243" y="5875871"/>
              <a:ext cx="788076" cy="82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4B87AC58-BAE1-AE0D-C6BC-ADE1BEC387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7640" y="5875871"/>
              <a:ext cx="731335" cy="821650"/>
            </a:xfrm>
            <a:prstGeom prst="rect">
              <a:avLst/>
            </a:prstGeom>
          </p:spPr>
        </p:pic>
        <p:pic>
          <p:nvPicPr>
            <p:cNvPr id="7" name="Picture 6" descr="Text&#10;&#10;Description automatically generated">
              <a:extLst>
                <a:ext uri="{FF2B5EF4-FFF2-40B4-BE49-F238E27FC236}">
                  <a16:creationId xmlns:a16="http://schemas.microsoft.com/office/drawing/2014/main" id="{63D0E01E-B344-F33D-9CF7-98A7320494F2}"/>
                </a:ext>
              </a:extLst>
            </p:cNvPr>
            <p:cNvPicPr>
              <a:picLocks noChangeAspect="1"/>
            </p:cNvPicPr>
            <p:nvPr/>
          </p:nvPicPr>
          <p:blipFill>
            <a:blip r:embed="rId5">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64893" y="5792814"/>
              <a:ext cx="2826028" cy="904707"/>
            </a:xfrm>
            <a:prstGeom prst="rect">
              <a:avLst/>
            </a:prstGeom>
            <a:solidFill>
              <a:schemeClr val="bg1"/>
            </a:solidFill>
            <a:ln>
              <a:noFill/>
            </a:ln>
          </p:spPr>
        </p:pic>
      </p:grpSp>
      <p:pic>
        <p:nvPicPr>
          <p:cNvPr id="9" name="Picture 8" descr="A group of people standing in front of a clock&#10;&#10;Description automatically generated">
            <a:extLst>
              <a:ext uri="{FF2B5EF4-FFF2-40B4-BE49-F238E27FC236}">
                <a16:creationId xmlns:a16="http://schemas.microsoft.com/office/drawing/2014/main" id="{1EF1D1D6-6DF0-194C-2420-DF0323305144}"/>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9319364" y="3989778"/>
            <a:ext cx="2707743" cy="2707743"/>
          </a:xfrm>
          <a:prstGeom prst="rect">
            <a:avLst/>
          </a:prstGeom>
        </p:spPr>
      </p:pic>
      <p:sp>
        <p:nvSpPr>
          <p:cNvPr id="4" name="Rectangle 3">
            <a:extLst>
              <a:ext uri="{FF2B5EF4-FFF2-40B4-BE49-F238E27FC236}">
                <a16:creationId xmlns:a16="http://schemas.microsoft.com/office/drawing/2014/main" id="{CADA56C0-99B0-6BAD-4283-8292088E7F5B}"/>
              </a:ext>
            </a:extLst>
          </p:cNvPr>
          <p:cNvSpPr/>
          <p:nvPr/>
        </p:nvSpPr>
        <p:spPr>
          <a:xfrm>
            <a:off x="5138296" y="5127868"/>
            <a:ext cx="4044697" cy="954107"/>
          </a:xfrm>
          <a:prstGeom prst="rect">
            <a:avLst/>
          </a:prstGeom>
          <a:noFill/>
        </p:spPr>
        <p:txBody>
          <a:bodyPr wrap="none" lIns="91440" tIns="45720" rIns="91440" bIns="45720">
            <a:spAutoFit/>
          </a:bodyPr>
          <a:lstStyle/>
          <a:p>
            <a:pPr algn="ctr"/>
            <a:r>
              <a:rPr lang="en-US" sz="2800" b="0" cap="none" spc="0" dirty="0">
                <a:ln w="0"/>
                <a:solidFill>
                  <a:srgbClr val="FF0000"/>
                </a:solidFill>
                <a:effectLst>
                  <a:outerShdw blurRad="38100" dist="25400" dir="5400000" algn="ctr" rotWithShape="0">
                    <a:srgbClr val="6E747A">
                      <a:alpha val="43000"/>
                    </a:srgbClr>
                  </a:outerShdw>
                </a:effectLst>
              </a:rPr>
              <a:t>Consultation should not </a:t>
            </a:r>
          </a:p>
          <a:p>
            <a:pPr algn="ctr"/>
            <a:r>
              <a:rPr lang="en-US" sz="2800" b="0" cap="none" spc="0" dirty="0">
                <a:ln w="0"/>
                <a:solidFill>
                  <a:srgbClr val="FF0000"/>
                </a:solidFill>
                <a:effectLst>
                  <a:outerShdw blurRad="38100" dist="25400" dir="5400000" algn="ctr" rotWithShape="0">
                    <a:srgbClr val="6E747A">
                      <a:alpha val="43000"/>
                    </a:srgbClr>
                  </a:outerShdw>
                </a:effectLst>
              </a:rPr>
              <a:t>be a one-time thing?</a:t>
            </a:r>
          </a:p>
        </p:txBody>
      </p:sp>
    </p:spTree>
    <p:extLst>
      <p:ext uri="{BB962C8B-B14F-4D97-AF65-F5344CB8AC3E}">
        <p14:creationId xmlns:p14="http://schemas.microsoft.com/office/powerpoint/2010/main" val="37146190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C7C84E-A439-4B2A-94CE-26B4E69CC91C}"/>
              </a:ext>
            </a:extLst>
          </p:cNvPr>
          <p:cNvSpPr>
            <a:spLocks noGrp="1"/>
          </p:cNvSpPr>
          <p:nvPr>
            <p:ph idx="1"/>
          </p:nvPr>
        </p:nvSpPr>
        <p:spPr>
          <a:xfrm>
            <a:off x="1203960" y="2229632"/>
            <a:ext cx="9926003" cy="2516913"/>
          </a:xfrm>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strangers remove you from your homeland and force you to live in a new place. </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Then they half that place back (the part with good resources) from you. Then you are told you cannot perform your basic life tasks – hunting, fishing, gathering, dancing, celebrating, worshipping. </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Then your children are taken from you and forced to live in boarding schools many miles away from you. These children are forced to wear different clothing, their hair is cut, they are forced to learn a different language and religion and they are punished for speaking the only language that they know or practicing the religion that they have been brought up with.</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 This is what Native Americans have had to endure and have had to work towards recovering from.</a:t>
            </a:r>
            <a:endParaRPr lang="en-US" dirty="0"/>
          </a:p>
        </p:txBody>
      </p:sp>
      <p:sp>
        <p:nvSpPr>
          <p:cNvPr id="3" name="Title 2">
            <a:extLst>
              <a:ext uri="{FF2B5EF4-FFF2-40B4-BE49-F238E27FC236}">
                <a16:creationId xmlns:a16="http://schemas.microsoft.com/office/drawing/2014/main" id="{2B351BEF-2A59-4268-968D-5C8F03B9F3D2}"/>
              </a:ext>
            </a:extLst>
          </p:cNvPr>
          <p:cNvSpPr>
            <a:spLocks noGrp="1"/>
          </p:cNvSpPr>
          <p:nvPr>
            <p:ph type="title"/>
          </p:nvPr>
        </p:nvSpPr>
        <p:spPr>
          <a:xfrm>
            <a:off x="1781174" y="554636"/>
            <a:ext cx="9348789" cy="1556820"/>
          </a:xfrm>
        </p:spPr>
        <p:txBody>
          <a:bodyPr/>
          <a:lstStyle/>
          <a:p>
            <a:br>
              <a:rPr lang="en-US" sz="5400" b="1" dirty="0">
                <a:effectLst/>
                <a:latin typeface="Calibri" panose="020F0502020204030204" pitchFamily="34" charset="0"/>
                <a:ea typeface="Calibri" panose="020F0502020204030204" pitchFamily="34" charset="0"/>
                <a:cs typeface="Times New Roman" panose="02020603050405020304" pitchFamily="18" charset="0"/>
              </a:rPr>
            </a:br>
            <a:br>
              <a:rPr lang="en-US" sz="5400" b="1" dirty="0">
                <a:effectLst/>
                <a:latin typeface="Calibri" panose="020F0502020204030204" pitchFamily="34" charset="0"/>
                <a:ea typeface="Calibri" panose="020F0502020204030204" pitchFamily="34" charset="0"/>
                <a:cs typeface="Times New Roman" panose="02020603050405020304" pitchFamily="18" charset="0"/>
              </a:rPr>
            </a:br>
            <a:r>
              <a:rPr lang="en-US" sz="5400" b="1" dirty="0">
                <a:effectLst/>
                <a:ea typeface="Calibri" panose="020F0502020204030204" pitchFamily="34" charset="0"/>
                <a:cs typeface="Times New Roman" panose="02020603050405020304" pitchFamily="18" charset="0"/>
              </a:rPr>
              <a:t>Fighting for </a:t>
            </a:r>
            <a:r>
              <a:rPr lang="en-US" sz="5400" b="1" dirty="0">
                <a:ea typeface="Calibri" panose="020F0502020204030204" pitchFamily="34" charset="0"/>
                <a:cs typeface="Times New Roman" panose="02020603050405020304" pitchFamily="18" charset="0"/>
              </a:rPr>
              <a:t>B</a:t>
            </a:r>
            <a:r>
              <a:rPr lang="en-US" sz="5400" b="1" dirty="0">
                <a:effectLst/>
                <a:ea typeface="Calibri" panose="020F0502020204030204" pitchFamily="34" charset="0"/>
                <a:cs typeface="Times New Roman" panose="02020603050405020304" pitchFamily="18" charset="0"/>
              </a:rPr>
              <a:t>asic Rights</a:t>
            </a:r>
            <a:br>
              <a:rPr lang="en-US" sz="1800" dirty="0">
                <a:effectLst/>
                <a:latin typeface="+mj-lt"/>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Imagine if you will, strangers come in and pillage and plunder land and homes. </a:t>
            </a:r>
            <a:br>
              <a:rPr lang="en-US" sz="44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grpSp>
        <p:nvGrpSpPr>
          <p:cNvPr id="8" name="Group 7">
            <a:extLst>
              <a:ext uri="{FF2B5EF4-FFF2-40B4-BE49-F238E27FC236}">
                <a16:creationId xmlns:a16="http://schemas.microsoft.com/office/drawing/2014/main" id="{996E0DA0-F54C-AF60-F85B-77B575B39E13}"/>
              </a:ext>
            </a:extLst>
          </p:cNvPr>
          <p:cNvGrpSpPr/>
          <p:nvPr/>
        </p:nvGrpSpPr>
        <p:grpSpPr>
          <a:xfrm>
            <a:off x="164893" y="5792814"/>
            <a:ext cx="4764082" cy="904707"/>
            <a:chOff x="164893" y="5792814"/>
            <a:chExt cx="4764082" cy="904707"/>
          </a:xfrm>
        </p:grpSpPr>
        <p:pic>
          <p:nvPicPr>
            <p:cNvPr id="5" name="Picture 5">
              <a:extLst>
                <a:ext uri="{FF2B5EF4-FFF2-40B4-BE49-F238E27FC236}">
                  <a16:creationId xmlns:a16="http://schemas.microsoft.com/office/drawing/2014/main" id="{DA24DB42-6EBA-5AC9-C175-584EF40736B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00243" y="5875871"/>
              <a:ext cx="788076" cy="82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4B87AC58-BAE1-AE0D-C6BC-ADE1BEC387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7640" y="5875871"/>
              <a:ext cx="731335" cy="821650"/>
            </a:xfrm>
            <a:prstGeom prst="rect">
              <a:avLst/>
            </a:prstGeom>
          </p:spPr>
        </p:pic>
        <p:pic>
          <p:nvPicPr>
            <p:cNvPr id="7" name="Picture 6" descr="Text&#10;&#10;Description automatically generated">
              <a:extLst>
                <a:ext uri="{FF2B5EF4-FFF2-40B4-BE49-F238E27FC236}">
                  <a16:creationId xmlns:a16="http://schemas.microsoft.com/office/drawing/2014/main" id="{63D0E01E-B344-F33D-9CF7-98A7320494F2}"/>
                </a:ext>
              </a:extLst>
            </p:cNvPr>
            <p:cNvPicPr>
              <a:picLocks noChangeAspect="1"/>
            </p:cNvPicPr>
            <p:nvPr/>
          </p:nvPicPr>
          <p:blipFill>
            <a:blip r:embed="rId4">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64893" y="5792814"/>
              <a:ext cx="2826028" cy="904707"/>
            </a:xfrm>
            <a:prstGeom prst="rect">
              <a:avLst/>
            </a:prstGeom>
            <a:solidFill>
              <a:schemeClr val="bg1"/>
            </a:solidFill>
            <a:ln>
              <a:noFill/>
            </a:ln>
          </p:spPr>
        </p:pic>
      </p:grpSp>
      <p:pic>
        <p:nvPicPr>
          <p:cNvPr id="11" name="Picture 10" descr="A deer with antlers standing in a field&#10;&#10;Description automatically generated with medium confidence">
            <a:extLst>
              <a:ext uri="{FF2B5EF4-FFF2-40B4-BE49-F238E27FC236}">
                <a16:creationId xmlns:a16="http://schemas.microsoft.com/office/drawing/2014/main" id="{446E3981-324E-35B9-5119-70DCFCD6712B}"/>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68330" y="4635749"/>
            <a:ext cx="1526366" cy="1720215"/>
          </a:xfrm>
          <a:prstGeom prst="rect">
            <a:avLst/>
          </a:prstGeom>
        </p:spPr>
      </p:pic>
      <p:sp>
        <p:nvSpPr>
          <p:cNvPr id="12" name="TextBox 11">
            <a:extLst>
              <a:ext uri="{FF2B5EF4-FFF2-40B4-BE49-F238E27FC236}">
                <a16:creationId xmlns:a16="http://schemas.microsoft.com/office/drawing/2014/main" id="{F942CE1B-CB56-46CD-933E-26C72167C217}"/>
              </a:ext>
            </a:extLst>
          </p:cNvPr>
          <p:cNvSpPr txBox="1"/>
          <p:nvPr/>
        </p:nvSpPr>
        <p:spPr>
          <a:xfrm>
            <a:off x="5627823" y="6180072"/>
            <a:ext cx="1234440" cy="646331"/>
          </a:xfrm>
          <a:prstGeom prst="rect">
            <a:avLst/>
          </a:prstGeom>
          <a:noFill/>
        </p:spPr>
        <p:txBody>
          <a:bodyPr wrap="square" rtlCol="0">
            <a:spAutoFit/>
          </a:bodyPr>
          <a:lstStyle/>
          <a:p>
            <a:r>
              <a:rPr lang="en-US" sz="900" dirty="0">
                <a:hlinkClick r:id="rId6" tooltip="https://en.wikipedia.org/wiki/Mule_deer"/>
              </a:rPr>
              <a:t>This Photo</a:t>
            </a:r>
            <a:r>
              <a:rPr lang="en-US" sz="900" dirty="0"/>
              <a:t> by Unknown Author is licensed under </a:t>
            </a:r>
            <a:r>
              <a:rPr lang="en-US" sz="900" dirty="0">
                <a:hlinkClick r:id="rId7" tooltip="https://creativecommons.org/licenses/by-sa/3.0/"/>
              </a:rPr>
              <a:t>CC BY-SA</a:t>
            </a:r>
            <a:endParaRPr lang="en-US" sz="900" dirty="0"/>
          </a:p>
        </p:txBody>
      </p:sp>
      <p:pic>
        <p:nvPicPr>
          <p:cNvPr id="14" name="Picture 13" descr="A fish with its mouth open&#10;&#10;Description automatically generated with medium confidence">
            <a:extLst>
              <a:ext uri="{FF2B5EF4-FFF2-40B4-BE49-F238E27FC236}">
                <a16:creationId xmlns:a16="http://schemas.microsoft.com/office/drawing/2014/main" id="{CB4C01EF-3ABD-3BE7-E8EA-1DCEBB3F7C38}"/>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7300148" y="4956276"/>
            <a:ext cx="1905082" cy="1270055"/>
          </a:xfrm>
          <a:prstGeom prst="rect">
            <a:avLst/>
          </a:prstGeom>
        </p:spPr>
      </p:pic>
      <p:pic>
        <p:nvPicPr>
          <p:cNvPr id="18" name="Picture 17" descr="A group of children dancing in a room&#10;&#10;Description automatically generated with low confidence">
            <a:extLst>
              <a:ext uri="{FF2B5EF4-FFF2-40B4-BE49-F238E27FC236}">
                <a16:creationId xmlns:a16="http://schemas.microsoft.com/office/drawing/2014/main" id="{F48BED63-7B18-66C6-A832-EFF856B84C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72105" y="4746545"/>
            <a:ext cx="2538195" cy="1720215"/>
          </a:xfrm>
          <a:prstGeom prst="rect">
            <a:avLst/>
          </a:prstGeom>
        </p:spPr>
      </p:pic>
      <p:sp>
        <p:nvSpPr>
          <p:cNvPr id="21" name="Rectangle 20">
            <a:extLst>
              <a:ext uri="{FF2B5EF4-FFF2-40B4-BE49-F238E27FC236}">
                <a16:creationId xmlns:a16="http://schemas.microsoft.com/office/drawing/2014/main" id="{BC0147C8-614D-08AF-DF11-73A26BB4C91E}"/>
              </a:ext>
            </a:extLst>
          </p:cNvPr>
          <p:cNvSpPr/>
          <p:nvPr/>
        </p:nvSpPr>
        <p:spPr>
          <a:xfrm>
            <a:off x="5532567" y="4678631"/>
            <a:ext cx="1089429" cy="1569660"/>
          </a:xfrm>
          <a:prstGeom prst="rect">
            <a:avLst/>
          </a:prstGeom>
          <a:noFill/>
        </p:spPr>
        <p:txBody>
          <a:bodyPr wrap="square" lIns="91440" tIns="45720" rIns="91440" bIns="45720">
            <a:spAutoFit/>
          </a:bodyPr>
          <a:lstStyle/>
          <a:p>
            <a:pPr algn="ctr"/>
            <a:r>
              <a:rPr lang="en-US" sz="9600" b="0" cap="none" spc="0" dirty="0">
                <a:ln w="0"/>
                <a:solidFill>
                  <a:srgbClr val="FF0000"/>
                </a:solidFill>
                <a:effectLst>
                  <a:outerShdw blurRad="38100" dist="19050" dir="2700000" algn="tl" rotWithShape="0">
                    <a:schemeClr val="dk1">
                      <a:alpha val="40000"/>
                    </a:schemeClr>
                  </a:outerShdw>
                </a:effectLst>
              </a:rPr>
              <a:t>X</a:t>
            </a:r>
          </a:p>
        </p:txBody>
      </p:sp>
      <p:sp>
        <p:nvSpPr>
          <p:cNvPr id="23" name="TextBox 22">
            <a:extLst>
              <a:ext uri="{FF2B5EF4-FFF2-40B4-BE49-F238E27FC236}">
                <a16:creationId xmlns:a16="http://schemas.microsoft.com/office/drawing/2014/main" id="{39F66187-54C0-4783-DD31-0C5C38884442}"/>
              </a:ext>
            </a:extLst>
          </p:cNvPr>
          <p:cNvSpPr txBox="1"/>
          <p:nvPr/>
        </p:nvSpPr>
        <p:spPr>
          <a:xfrm>
            <a:off x="5468330" y="4686848"/>
            <a:ext cx="6126480"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w="0"/>
                <a:solidFill>
                  <a:srgbClr val="FF0000"/>
                </a:solidFill>
                <a:effectLst>
                  <a:outerShdw blurRad="38100" dist="19050" dir="2700000" algn="tl" rotWithShape="0">
                    <a:srgbClr val="000000">
                      <a:alpha val="40000"/>
                    </a:srgbClr>
                  </a:outerShdw>
                </a:effectLst>
                <a:uLnTx/>
                <a:uFillTx/>
                <a:latin typeface="Arial"/>
                <a:ea typeface="+mn-ea"/>
                <a:cs typeface="+mn-cs"/>
              </a:rPr>
              <a:t>X</a:t>
            </a:r>
          </a:p>
        </p:txBody>
      </p:sp>
      <p:sp>
        <p:nvSpPr>
          <p:cNvPr id="27" name="TextBox 26">
            <a:extLst>
              <a:ext uri="{FF2B5EF4-FFF2-40B4-BE49-F238E27FC236}">
                <a16:creationId xmlns:a16="http://schemas.microsoft.com/office/drawing/2014/main" id="{EF0EA618-138C-970B-7DBE-3F78DF9CD2AC}"/>
              </a:ext>
            </a:extLst>
          </p:cNvPr>
          <p:cNvSpPr txBox="1"/>
          <p:nvPr/>
        </p:nvSpPr>
        <p:spPr>
          <a:xfrm>
            <a:off x="7561111" y="4773574"/>
            <a:ext cx="6126480"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w="0"/>
                <a:solidFill>
                  <a:srgbClr val="FF0000"/>
                </a:solidFill>
                <a:effectLst>
                  <a:outerShdw blurRad="38100" dist="19050" dir="2700000" algn="tl" rotWithShape="0">
                    <a:srgbClr val="000000">
                      <a:alpha val="40000"/>
                    </a:srgbClr>
                  </a:outerShdw>
                </a:effectLst>
                <a:uLnTx/>
                <a:uFillTx/>
                <a:latin typeface="Arial"/>
                <a:ea typeface="+mn-ea"/>
                <a:cs typeface="+mn-cs"/>
              </a:rPr>
              <a:t>X</a:t>
            </a:r>
          </a:p>
        </p:txBody>
      </p:sp>
    </p:spTree>
    <p:extLst>
      <p:ext uri="{BB962C8B-B14F-4D97-AF65-F5344CB8AC3E}">
        <p14:creationId xmlns:p14="http://schemas.microsoft.com/office/powerpoint/2010/main" val="30789243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C7C84E-A439-4B2A-94CE-26B4E69CC91C}"/>
              </a:ext>
            </a:extLst>
          </p:cNvPr>
          <p:cNvSpPr>
            <a:spLocks noGrp="1"/>
          </p:cNvSpPr>
          <p:nvPr>
            <p:ph idx="1"/>
          </p:nvPr>
        </p:nvSpPr>
        <p:spPr>
          <a:xfrm>
            <a:off x="1046848" y="2016690"/>
            <a:ext cx="9575224" cy="2290499"/>
          </a:xfrm>
        </p:spPr>
        <p:txBody>
          <a:bodyPr/>
          <a:lstStyle/>
          <a:p>
            <a:r>
              <a:rPr lang="en-US" sz="2400" dirty="0"/>
              <a:t>Enrolled member of Colville Confederated Tribes.</a:t>
            </a:r>
          </a:p>
          <a:p>
            <a:r>
              <a:rPr lang="en-US" sz="2400" dirty="0"/>
              <a:t>Director for WSU Colville Reservation Extension program.</a:t>
            </a:r>
          </a:p>
          <a:p>
            <a:r>
              <a:rPr lang="en-US" sz="2400" dirty="0"/>
              <a:t>Located on the Colville Indian Reservation in Nespelem WA.</a:t>
            </a:r>
          </a:p>
          <a:p>
            <a:r>
              <a:rPr lang="en-US" sz="2400" dirty="0"/>
              <a:t>We are the only MOA funded unit within WSU Land-grant system.</a:t>
            </a:r>
          </a:p>
          <a:p>
            <a:r>
              <a:rPr lang="en-US" sz="2400" dirty="0"/>
              <a:t>39 County Extension programs and 1 tribal Extension program.</a:t>
            </a:r>
          </a:p>
          <a:p>
            <a:endParaRPr lang="en-US" dirty="0"/>
          </a:p>
          <a:p>
            <a:pPr algn="r"/>
            <a:endParaRPr lang="en-US" i="1" dirty="0"/>
          </a:p>
        </p:txBody>
      </p:sp>
      <p:sp>
        <p:nvSpPr>
          <p:cNvPr id="3" name="Title 2">
            <a:extLst>
              <a:ext uri="{FF2B5EF4-FFF2-40B4-BE49-F238E27FC236}">
                <a16:creationId xmlns:a16="http://schemas.microsoft.com/office/drawing/2014/main" id="{2B351BEF-2A59-4268-968D-5C8F03B9F3D2}"/>
              </a:ext>
            </a:extLst>
          </p:cNvPr>
          <p:cNvSpPr>
            <a:spLocks noGrp="1"/>
          </p:cNvSpPr>
          <p:nvPr>
            <p:ph type="title"/>
          </p:nvPr>
        </p:nvSpPr>
        <p:spPr/>
        <p:txBody>
          <a:bodyPr/>
          <a:lstStyle/>
          <a:p>
            <a:r>
              <a:rPr lang="en-US" dirty="0"/>
              <a:t>Intro</a:t>
            </a:r>
          </a:p>
        </p:txBody>
      </p:sp>
      <p:grpSp>
        <p:nvGrpSpPr>
          <p:cNvPr id="8" name="Group 7">
            <a:extLst>
              <a:ext uri="{FF2B5EF4-FFF2-40B4-BE49-F238E27FC236}">
                <a16:creationId xmlns:a16="http://schemas.microsoft.com/office/drawing/2014/main" id="{996E0DA0-F54C-AF60-F85B-77B575B39E13}"/>
              </a:ext>
            </a:extLst>
          </p:cNvPr>
          <p:cNvGrpSpPr/>
          <p:nvPr/>
        </p:nvGrpSpPr>
        <p:grpSpPr>
          <a:xfrm>
            <a:off x="164893" y="5792814"/>
            <a:ext cx="4764082" cy="904707"/>
            <a:chOff x="164893" y="5792814"/>
            <a:chExt cx="4764082" cy="904707"/>
          </a:xfrm>
        </p:grpSpPr>
        <p:pic>
          <p:nvPicPr>
            <p:cNvPr id="5" name="Picture 5">
              <a:extLst>
                <a:ext uri="{FF2B5EF4-FFF2-40B4-BE49-F238E27FC236}">
                  <a16:creationId xmlns:a16="http://schemas.microsoft.com/office/drawing/2014/main" id="{DA24DB42-6EBA-5AC9-C175-584EF40736B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0243" y="5875871"/>
              <a:ext cx="788076" cy="82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4B87AC58-BAE1-AE0D-C6BC-ADE1BEC387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7640" y="5875871"/>
              <a:ext cx="731335" cy="821650"/>
            </a:xfrm>
            <a:prstGeom prst="rect">
              <a:avLst/>
            </a:prstGeom>
          </p:spPr>
        </p:pic>
        <p:pic>
          <p:nvPicPr>
            <p:cNvPr id="7" name="Picture 6" descr="Text&#10;&#10;Description automatically generated">
              <a:extLst>
                <a:ext uri="{FF2B5EF4-FFF2-40B4-BE49-F238E27FC236}">
                  <a16:creationId xmlns:a16="http://schemas.microsoft.com/office/drawing/2014/main" id="{63D0E01E-B344-F33D-9CF7-98A7320494F2}"/>
                </a:ext>
              </a:extLst>
            </p:cNvPr>
            <p:cNvPicPr>
              <a:picLocks noChangeAspect="1"/>
            </p:cNvPicPr>
            <p:nvPr/>
          </p:nvPicPr>
          <p:blipFill>
            <a:blip r:embed="rId5">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64893" y="5792814"/>
              <a:ext cx="2826028" cy="904707"/>
            </a:xfrm>
            <a:prstGeom prst="rect">
              <a:avLst/>
            </a:prstGeom>
            <a:solidFill>
              <a:schemeClr val="bg1"/>
            </a:solidFill>
            <a:ln>
              <a:noFill/>
            </a:ln>
          </p:spPr>
        </p:pic>
      </p:grpSp>
      <p:pic>
        <p:nvPicPr>
          <p:cNvPr id="9" name="Picture 8">
            <a:extLst>
              <a:ext uri="{FF2B5EF4-FFF2-40B4-BE49-F238E27FC236}">
                <a16:creationId xmlns:a16="http://schemas.microsoft.com/office/drawing/2014/main" id="{B7059795-11BE-93E9-8658-FD821739251D}"/>
              </a:ext>
            </a:extLst>
          </p:cNvPr>
          <p:cNvPicPr>
            <a:picLocks noChangeAspect="1"/>
          </p:cNvPicPr>
          <p:nvPr/>
        </p:nvPicPr>
        <p:blipFill rotWithShape="1">
          <a:blip r:embed="rId6"/>
          <a:srcRect t="27978" r="2220" b="14796"/>
          <a:stretch/>
        </p:blipFill>
        <p:spPr>
          <a:xfrm>
            <a:off x="6911211" y="4514748"/>
            <a:ext cx="5218207" cy="2290499"/>
          </a:xfrm>
          <a:prstGeom prst="rect">
            <a:avLst/>
          </a:prstGeom>
        </p:spPr>
      </p:pic>
    </p:spTree>
    <p:extLst>
      <p:ext uri="{BB962C8B-B14F-4D97-AF65-F5344CB8AC3E}">
        <p14:creationId xmlns:p14="http://schemas.microsoft.com/office/powerpoint/2010/main" val="39127231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C7C84E-A439-4B2A-94CE-26B4E69CC91C}"/>
              </a:ext>
            </a:extLst>
          </p:cNvPr>
          <p:cNvSpPr>
            <a:spLocks noGrp="1"/>
          </p:cNvSpPr>
          <p:nvPr>
            <p:ph idx="1"/>
          </p:nvPr>
        </p:nvSpPr>
        <p:spPr>
          <a:xfrm>
            <a:off x="1340285" y="1995474"/>
            <a:ext cx="9789679" cy="1756378"/>
          </a:xfrm>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Of all the ethnic groups in the United States, only American Indians must produce documentary proof of lineage and make conscious effort to be identified as members of federally recognized tribes. </a:t>
            </a:r>
          </a:p>
          <a:p>
            <a:r>
              <a:rPr lang="en-US" sz="1800" dirty="0">
                <a:latin typeface="Calibri" panose="020F0502020204030204" pitchFamily="34" charset="0"/>
                <a:ea typeface="Calibri" panose="020F0502020204030204" pitchFamily="34" charset="0"/>
                <a:cs typeface="Times New Roman" panose="02020603050405020304" pitchFamily="18" charset="0"/>
              </a:rPr>
              <a:t>Colville Tribes is comprised of 12 different bands that make up the confederacy. One of those bands is the Arrow Lakes, aka Sinixt. In 1956, the Canadian government declared the Sinixt to be extinct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latin typeface="Calibri" panose="020F0502020204030204" pitchFamily="34" charset="0"/>
                <a:ea typeface="Calibri" panose="020F0502020204030204" pitchFamily="34" charset="0"/>
                <a:cs typeface="Times New Roman" panose="02020603050405020304" pitchFamily="18" charset="0"/>
              </a:rPr>
              <a:t>The international boarder that divides Canada from the United states severed the Usual &amp; Accustomed territories of the Sinixt, leaving some members in Canada and some members in the United States. When the last “known Sinixt member in Canada died, Canada declared them extinct.</a:t>
            </a:r>
          </a:p>
          <a:p>
            <a:r>
              <a:rPr lang="en-US" sz="1800" dirty="0">
                <a:latin typeface="Calibri" panose="020F0502020204030204" pitchFamily="34" charset="0"/>
                <a:ea typeface="Calibri" panose="020F0502020204030204" pitchFamily="34" charset="0"/>
                <a:cs typeface="Times New Roman" panose="02020603050405020304" pitchFamily="18" charset="0"/>
              </a:rPr>
              <a:t>Other bands – Okanogan, San </a:t>
            </a:r>
            <a:r>
              <a:rPr lang="en-US" sz="1800" dirty="0" err="1">
                <a:latin typeface="Calibri" panose="020F0502020204030204" pitchFamily="34" charset="0"/>
                <a:ea typeface="Calibri" panose="020F0502020204030204" pitchFamily="34" charset="0"/>
                <a:cs typeface="Times New Roman" panose="02020603050405020304" pitchFamily="18" charset="0"/>
              </a:rPr>
              <a:t>Poil</a:t>
            </a:r>
            <a:r>
              <a:rPr lang="en-US" sz="1800" dirty="0">
                <a:latin typeface="Calibri" panose="020F0502020204030204" pitchFamily="34" charset="0"/>
                <a:ea typeface="Calibri" panose="020F0502020204030204" pitchFamily="34" charset="0"/>
                <a:cs typeface="Times New Roman" panose="02020603050405020304" pitchFamily="18" charset="0"/>
              </a:rPr>
              <a:t>, Colville, Arrow Lakes all border Canada, as well as state borders</a:t>
            </a: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ctr">
              <a:buNone/>
            </a:pPr>
            <a:r>
              <a:rPr lang="en-US" sz="2800" b="1" dirty="0">
                <a:effectLst/>
                <a:latin typeface="Calibri" panose="020F0502020204030204" pitchFamily="34" charset="0"/>
                <a:ea typeface="Calibri" panose="020F0502020204030204" pitchFamily="34" charset="0"/>
                <a:cs typeface="Times New Roman" panose="02020603050405020304" pitchFamily="18" charset="0"/>
              </a:rPr>
              <a:t>Can you imagine being told that you do not exist as a people?</a:t>
            </a:r>
            <a:endParaRPr lang="en-US" b="1" dirty="0"/>
          </a:p>
        </p:txBody>
      </p:sp>
      <p:sp>
        <p:nvSpPr>
          <p:cNvPr id="3" name="Title 2">
            <a:extLst>
              <a:ext uri="{FF2B5EF4-FFF2-40B4-BE49-F238E27FC236}">
                <a16:creationId xmlns:a16="http://schemas.microsoft.com/office/drawing/2014/main" id="{2B351BEF-2A59-4268-968D-5C8F03B9F3D2}"/>
              </a:ext>
            </a:extLst>
          </p:cNvPr>
          <p:cNvSpPr>
            <a:spLocks noGrp="1"/>
          </p:cNvSpPr>
          <p:nvPr>
            <p:ph type="title"/>
          </p:nvPr>
        </p:nvSpPr>
        <p:spPr/>
        <p:txBody>
          <a:bodyPr/>
          <a:lstStyle/>
          <a:p>
            <a:r>
              <a:rPr lang="en-US" sz="5400" b="1" dirty="0">
                <a:effectLst/>
                <a:ea typeface="Calibri" panose="020F0502020204030204" pitchFamily="34" charset="0"/>
                <a:cs typeface="Times New Roman" panose="02020603050405020304" pitchFamily="18" charset="0"/>
              </a:rPr>
              <a:t>We are still Here</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kumimoji="0" lang="en-US" sz="1800" b="0" i="0" u="none" strike="noStrike" kern="1200" cap="none" spc="0" normalizeH="0" baseline="0" noProof="0" dirty="0">
                <a:ln>
                  <a:noFill/>
                </a:ln>
                <a:solidFill>
                  <a:srgbClr val="4D4D4D">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Imagine having to prove that you exist. That is what Native Americans have been doing since colonial times.</a:t>
            </a:r>
            <a:endParaRPr lang="en-US" dirty="0"/>
          </a:p>
        </p:txBody>
      </p:sp>
      <p:grpSp>
        <p:nvGrpSpPr>
          <p:cNvPr id="8" name="Group 7">
            <a:extLst>
              <a:ext uri="{FF2B5EF4-FFF2-40B4-BE49-F238E27FC236}">
                <a16:creationId xmlns:a16="http://schemas.microsoft.com/office/drawing/2014/main" id="{996E0DA0-F54C-AF60-F85B-77B575B39E13}"/>
              </a:ext>
            </a:extLst>
          </p:cNvPr>
          <p:cNvGrpSpPr/>
          <p:nvPr/>
        </p:nvGrpSpPr>
        <p:grpSpPr>
          <a:xfrm>
            <a:off x="164893" y="5792814"/>
            <a:ext cx="4764082" cy="904707"/>
            <a:chOff x="164893" y="5792814"/>
            <a:chExt cx="4764082" cy="904707"/>
          </a:xfrm>
        </p:grpSpPr>
        <p:pic>
          <p:nvPicPr>
            <p:cNvPr id="5" name="Picture 5">
              <a:extLst>
                <a:ext uri="{FF2B5EF4-FFF2-40B4-BE49-F238E27FC236}">
                  <a16:creationId xmlns:a16="http://schemas.microsoft.com/office/drawing/2014/main" id="{DA24DB42-6EBA-5AC9-C175-584EF40736B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00243" y="5875871"/>
              <a:ext cx="788076" cy="82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4B87AC58-BAE1-AE0D-C6BC-ADE1BEC387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7640" y="5875871"/>
              <a:ext cx="731335" cy="821650"/>
            </a:xfrm>
            <a:prstGeom prst="rect">
              <a:avLst/>
            </a:prstGeom>
          </p:spPr>
        </p:pic>
        <p:pic>
          <p:nvPicPr>
            <p:cNvPr id="7" name="Picture 6" descr="Text&#10;&#10;Description automatically generated">
              <a:extLst>
                <a:ext uri="{FF2B5EF4-FFF2-40B4-BE49-F238E27FC236}">
                  <a16:creationId xmlns:a16="http://schemas.microsoft.com/office/drawing/2014/main" id="{63D0E01E-B344-F33D-9CF7-98A7320494F2}"/>
                </a:ext>
              </a:extLst>
            </p:cNvPr>
            <p:cNvPicPr>
              <a:picLocks noChangeAspect="1"/>
            </p:cNvPicPr>
            <p:nvPr/>
          </p:nvPicPr>
          <p:blipFill>
            <a:blip r:embed="rId4">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64893" y="5792814"/>
              <a:ext cx="2826028" cy="904707"/>
            </a:xfrm>
            <a:prstGeom prst="rect">
              <a:avLst/>
            </a:prstGeom>
            <a:solidFill>
              <a:schemeClr val="bg1"/>
            </a:solidFill>
            <a:ln>
              <a:noFill/>
            </a:ln>
          </p:spPr>
        </p:pic>
      </p:grpSp>
    </p:spTree>
    <p:extLst>
      <p:ext uri="{BB962C8B-B14F-4D97-AF65-F5344CB8AC3E}">
        <p14:creationId xmlns:p14="http://schemas.microsoft.com/office/powerpoint/2010/main" val="15824594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C7C84E-A439-4B2A-94CE-26B4E69CC91C}"/>
              </a:ext>
            </a:extLst>
          </p:cNvPr>
          <p:cNvSpPr>
            <a:spLocks noGrp="1"/>
          </p:cNvSpPr>
          <p:nvPr>
            <p:ph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In April 2021, a landmark decision from the Supreme Court of Canada, R. v. Desautel which affirmed that the Sinixt are the aboriginal people of Canada with constitutionally protected right to hunt in their traditional territory of Canada, erasing the famous “extinction declaration” of 1956. This issue began in 1846 when the international boundary was established. Then in 1896 the C Government passed a law declaring that non-resident “Indians” lack hunting rights in the province. This cut off the access of the Arrow Lakes band of the Coville Confederated Tribes. </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We are very proud that the Supreme Court of Canada has now admitted that we are not extinct and that we do exist.</a:t>
            </a:r>
          </a:p>
          <a:p>
            <a:endParaRPr lang="en-US" sz="1800" dirty="0">
              <a:latin typeface="Calibri" panose="020F0502020204030204" pitchFamily="34" charset="0"/>
              <a:ea typeface="Calibri" panose="020F0502020204030204" pitchFamily="34" charset="0"/>
              <a:cs typeface="Times New Roman" panose="02020603050405020304" pitchFamily="18" charset="0"/>
            </a:endParaRPr>
          </a:p>
          <a:p>
            <a:r>
              <a:rPr lang="en-US" sz="1800" b="1" dirty="0">
                <a:effectLst/>
                <a:latin typeface="Calibri" panose="020F0502020204030204" pitchFamily="34" charset="0"/>
                <a:ea typeface="Calibri" panose="020F0502020204030204" pitchFamily="34" charset="0"/>
                <a:cs typeface="Times New Roman" panose="02020603050405020304" pitchFamily="18" charset="0"/>
              </a:rPr>
              <a:t>This case is important as it </a:t>
            </a: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ACKNOWLEDGES</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the existence of Native People.</a:t>
            </a:r>
          </a:p>
          <a:p>
            <a:endParaRPr lang="en-US" dirty="0"/>
          </a:p>
        </p:txBody>
      </p:sp>
      <p:sp>
        <p:nvSpPr>
          <p:cNvPr id="3" name="Title 2">
            <a:extLst>
              <a:ext uri="{FF2B5EF4-FFF2-40B4-BE49-F238E27FC236}">
                <a16:creationId xmlns:a16="http://schemas.microsoft.com/office/drawing/2014/main" id="{2B351BEF-2A59-4268-968D-5C8F03B9F3D2}"/>
              </a:ext>
            </a:extLst>
          </p:cNvPr>
          <p:cNvSpPr>
            <a:spLocks noGrp="1"/>
          </p:cNvSpPr>
          <p:nvPr>
            <p:ph type="title"/>
          </p:nvPr>
        </p:nvSpPr>
        <p:spPr/>
        <p:txBody>
          <a:bodyPr/>
          <a:lstStyle/>
          <a:p>
            <a:r>
              <a:rPr lang="en-US" dirty="0"/>
              <a:t>Proof We Are Still Here</a:t>
            </a:r>
          </a:p>
        </p:txBody>
      </p:sp>
      <p:grpSp>
        <p:nvGrpSpPr>
          <p:cNvPr id="8" name="Group 7">
            <a:extLst>
              <a:ext uri="{FF2B5EF4-FFF2-40B4-BE49-F238E27FC236}">
                <a16:creationId xmlns:a16="http://schemas.microsoft.com/office/drawing/2014/main" id="{996E0DA0-F54C-AF60-F85B-77B575B39E13}"/>
              </a:ext>
            </a:extLst>
          </p:cNvPr>
          <p:cNvGrpSpPr/>
          <p:nvPr/>
        </p:nvGrpSpPr>
        <p:grpSpPr>
          <a:xfrm>
            <a:off x="164893" y="5792814"/>
            <a:ext cx="4764082" cy="904707"/>
            <a:chOff x="164893" y="5792814"/>
            <a:chExt cx="4764082" cy="904707"/>
          </a:xfrm>
        </p:grpSpPr>
        <p:pic>
          <p:nvPicPr>
            <p:cNvPr id="5" name="Picture 5">
              <a:extLst>
                <a:ext uri="{FF2B5EF4-FFF2-40B4-BE49-F238E27FC236}">
                  <a16:creationId xmlns:a16="http://schemas.microsoft.com/office/drawing/2014/main" id="{DA24DB42-6EBA-5AC9-C175-584EF40736B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00243" y="5875871"/>
              <a:ext cx="788076" cy="82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4B87AC58-BAE1-AE0D-C6BC-ADE1BEC387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7640" y="5875871"/>
              <a:ext cx="731335" cy="821650"/>
            </a:xfrm>
            <a:prstGeom prst="rect">
              <a:avLst/>
            </a:prstGeom>
          </p:spPr>
        </p:pic>
        <p:pic>
          <p:nvPicPr>
            <p:cNvPr id="7" name="Picture 6" descr="Text&#10;&#10;Description automatically generated">
              <a:extLst>
                <a:ext uri="{FF2B5EF4-FFF2-40B4-BE49-F238E27FC236}">
                  <a16:creationId xmlns:a16="http://schemas.microsoft.com/office/drawing/2014/main" id="{63D0E01E-B344-F33D-9CF7-98A7320494F2}"/>
                </a:ext>
              </a:extLst>
            </p:cNvPr>
            <p:cNvPicPr>
              <a:picLocks noChangeAspect="1"/>
            </p:cNvPicPr>
            <p:nvPr/>
          </p:nvPicPr>
          <p:blipFill>
            <a:blip r:embed="rId4">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64893" y="5792814"/>
              <a:ext cx="2826028" cy="904707"/>
            </a:xfrm>
            <a:prstGeom prst="rect">
              <a:avLst/>
            </a:prstGeom>
            <a:solidFill>
              <a:schemeClr val="bg1"/>
            </a:solidFill>
            <a:ln>
              <a:noFill/>
            </a:ln>
          </p:spPr>
        </p:pic>
      </p:grpSp>
    </p:spTree>
    <p:extLst>
      <p:ext uri="{BB962C8B-B14F-4D97-AF65-F5344CB8AC3E}">
        <p14:creationId xmlns:p14="http://schemas.microsoft.com/office/powerpoint/2010/main" val="9451025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C7C84E-A439-4B2A-94CE-26B4E69CC91C}"/>
              </a:ext>
            </a:extLst>
          </p:cNvPr>
          <p:cNvSpPr>
            <a:spLocks noGrp="1"/>
          </p:cNvSpPr>
          <p:nvPr>
            <p:ph idx="1"/>
          </p:nvPr>
        </p:nvSpPr>
        <p:spPr>
          <a:xfrm>
            <a:off x="1255777" y="2020825"/>
            <a:ext cx="7790688" cy="3600486"/>
          </a:xfrm>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Land Acknowledgements –  Must go beyond pretty words. An agency must follow words with actions.</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Learn why they are used. These are statements are about acknowledging the Native Americans that occupied the land where we stand. </a:t>
            </a:r>
          </a:p>
          <a:p>
            <a:r>
              <a:rPr lang="en-US" sz="1800" dirty="0">
                <a:latin typeface="Calibri" panose="020F0502020204030204" pitchFamily="34" charset="0"/>
                <a:ea typeface="Calibri" panose="020F0502020204030204" pitchFamily="34" charset="0"/>
                <a:cs typeface="Times New Roman" panose="02020603050405020304" pitchFamily="18" charset="0"/>
              </a:rPr>
              <a:t>Familiarize yourself with the tribes that inhabit or inhabited the land on which you are working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The land is the basic source for Indigenous identity. Historically, Native Americans have used the natural resources around them to survive. </a:t>
            </a:r>
          </a:p>
          <a:p>
            <a:r>
              <a:rPr lang="en-US" sz="1800" dirty="0"/>
              <a:t>Tribes </a:t>
            </a:r>
            <a:r>
              <a:rPr lang="en-US" sz="1800" b="1" dirty="0"/>
              <a:t>should not </a:t>
            </a:r>
            <a:r>
              <a:rPr lang="en-US" sz="1800" dirty="0"/>
              <a:t>be asked to write a land acknowledgement for an agency or institution.</a:t>
            </a:r>
          </a:p>
        </p:txBody>
      </p:sp>
      <p:sp>
        <p:nvSpPr>
          <p:cNvPr id="3" name="Title 2">
            <a:extLst>
              <a:ext uri="{FF2B5EF4-FFF2-40B4-BE49-F238E27FC236}">
                <a16:creationId xmlns:a16="http://schemas.microsoft.com/office/drawing/2014/main" id="{2B351BEF-2A59-4268-968D-5C8F03B9F3D2}"/>
              </a:ext>
            </a:extLst>
          </p:cNvPr>
          <p:cNvSpPr>
            <a:spLocks noGrp="1"/>
          </p:cNvSpPr>
          <p:nvPr>
            <p:ph type="title"/>
          </p:nvPr>
        </p:nvSpPr>
        <p:spPr/>
        <p:txBody>
          <a:bodyPr/>
          <a:lstStyle/>
          <a:p>
            <a:r>
              <a:rPr lang="en-US" sz="5400" b="1" dirty="0">
                <a:effectLst/>
                <a:ea typeface="Calibri" panose="020F0502020204030204" pitchFamily="34" charset="0"/>
                <a:cs typeface="Times New Roman" panose="02020603050405020304" pitchFamily="18" charset="0"/>
              </a:rPr>
              <a:t>Land &amp; Identity</a:t>
            </a:r>
            <a:br>
              <a:rPr lang="en-US" sz="1800" b="1" dirty="0">
                <a:latin typeface="Calibri" panose="020F0502020204030204" pitchFamily="34" charset="0"/>
                <a:ea typeface="Calibri" panose="020F0502020204030204" pitchFamily="34" charset="0"/>
                <a:cs typeface="Times New Roman" panose="02020603050405020304" pitchFamily="18" charset="0"/>
              </a:rPr>
            </a:br>
            <a:br>
              <a:rPr lang="en-US" sz="1800" b="1" dirty="0">
                <a:latin typeface="Calibri" panose="020F0502020204030204" pitchFamily="34" charset="0"/>
                <a:ea typeface="Calibri" panose="020F0502020204030204" pitchFamily="34" charset="0"/>
                <a:cs typeface="Times New Roman" panose="02020603050405020304" pitchFamily="18" charset="0"/>
              </a:rPr>
            </a:br>
            <a:r>
              <a:rPr lang="en-US" sz="1800" b="1" dirty="0">
                <a:latin typeface="Calibri" panose="020F0502020204030204" pitchFamily="34" charset="0"/>
                <a:ea typeface="Calibri" panose="020F0502020204030204" pitchFamily="34" charset="0"/>
                <a:cs typeface="Times New Roman" panose="02020603050405020304" pitchFamily="18" charset="0"/>
              </a:rPr>
              <a:t>Respect and appreciate the connection to the land</a:t>
            </a:r>
            <a:endParaRPr lang="en-US" dirty="0"/>
          </a:p>
        </p:txBody>
      </p:sp>
      <p:grpSp>
        <p:nvGrpSpPr>
          <p:cNvPr id="8" name="Group 7">
            <a:extLst>
              <a:ext uri="{FF2B5EF4-FFF2-40B4-BE49-F238E27FC236}">
                <a16:creationId xmlns:a16="http://schemas.microsoft.com/office/drawing/2014/main" id="{996E0DA0-F54C-AF60-F85B-77B575B39E13}"/>
              </a:ext>
            </a:extLst>
          </p:cNvPr>
          <p:cNvGrpSpPr/>
          <p:nvPr/>
        </p:nvGrpSpPr>
        <p:grpSpPr>
          <a:xfrm>
            <a:off x="164893" y="5792814"/>
            <a:ext cx="4764082" cy="904707"/>
            <a:chOff x="164893" y="5792814"/>
            <a:chExt cx="4764082" cy="904707"/>
          </a:xfrm>
        </p:grpSpPr>
        <p:pic>
          <p:nvPicPr>
            <p:cNvPr id="5" name="Picture 5">
              <a:extLst>
                <a:ext uri="{FF2B5EF4-FFF2-40B4-BE49-F238E27FC236}">
                  <a16:creationId xmlns:a16="http://schemas.microsoft.com/office/drawing/2014/main" id="{DA24DB42-6EBA-5AC9-C175-584EF40736B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0243" y="5875871"/>
              <a:ext cx="788076" cy="82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4B87AC58-BAE1-AE0D-C6BC-ADE1BEC387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7640" y="5875871"/>
              <a:ext cx="731335" cy="821650"/>
            </a:xfrm>
            <a:prstGeom prst="rect">
              <a:avLst/>
            </a:prstGeom>
          </p:spPr>
        </p:pic>
        <p:pic>
          <p:nvPicPr>
            <p:cNvPr id="7" name="Picture 6" descr="Text&#10;&#10;Description automatically generated">
              <a:extLst>
                <a:ext uri="{FF2B5EF4-FFF2-40B4-BE49-F238E27FC236}">
                  <a16:creationId xmlns:a16="http://schemas.microsoft.com/office/drawing/2014/main" id="{63D0E01E-B344-F33D-9CF7-98A7320494F2}"/>
                </a:ext>
              </a:extLst>
            </p:cNvPr>
            <p:cNvPicPr>
              <a:picLocks noChangeAspect="1"/>
            </p:cNvPicPr>
            <p:nvPr/>
          </p:nvPicPr>
          <p:blipFill>
            <a:blip r:embed="rId5">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64893" y="5792814"/>
              <a:ext cx="2826028" cy="904707"/>
            </a:xfrm>
            <a:prstGeom prst="rect">
              <a:avLst/>
            </a:prstGeom>
            <a:solidFill>
              <a:schemeClr val="bg1"/>
            </a:solidFill>
            <a:ln>
              <a:noFill/>
            </a:ln>
          </p:spPr>
        </p:pic>
      </p:grpSp>
      <p:pic>
        <p:nvPicPr>
          <p:cNvPr id="4" name="Picture 4">
            <a:extLst>
              <a:ext uri="{FF2B5EF4-FFF2-40B4-BE49-F238E27FC236}">
                <a16:creationId xmlns:a16="http://schemas.microsoft.com/office/drawing/2014/main" id="{BA1E651B-436A-291D-6B0E-AD36E4D200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55786" y="2903309"/>
            <a:ext cx="2843237" cy="2993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33835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C7C84E-A439-4B2A-94CE-26B4E69CC91C}"/>
              </a:ext>
            </a:extLst>
          </p:cNvPr>
          <p:cNvSpPr>
            <a:spLocks noGrp="1"/>
          </p:cNvSpPr>
          <p:nvPr>
            <p:ph idx="1"/>
          </p:nvPr>
        </p:nvSpPr>
        <p:spPr>
          <a:xfrm>
            <a:off x="1177448" y="2229633"/>
            <a:ext cx="10784908" cy="1756378"/>
          </a:xfrm>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Zoe Higheagle Strong, Tribal Relations office. Vice Provost &amp; Tribal Relations Liaison to the President. She works directly with the Tribal Advisory Board for the Plateau Center at WSU. WSU has an MOU (Memorandum of Understanding) with several tribes from Washington, Idaho and Oregon. The Advisory Board is comprised of representatives from these tribes.</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WSU Policy 41</a:t>
            </a:r>
            <a:r>
              <a:rPr lang="en-US" sz="1800" dirty="0">
                <a:latin typeface="Calibri" panose="020F0502020204030204" pitchFamily="34" charset="0"/>
                <a:ea typeface="Calibri" panose="020F0502020204030204" pitchFamily="34" charset="0"/>
                <a:cs typeface="Times New Roman" panose="02020603050405020304" pitchFamily="18" charset="0"/>
              </a:rPr>
              <a:t> – Directs WSU employees, researchers, staff etc., to reach out to the Provost’s office </a:t>
            </a:r>
            <a:r>
              <a:rPr lang="en-US" sz="1800" b="1" dirty="0">
                <a:latin typeface="Calibri" panose="020F0502020204030204" pitchFamily="34" charset="0"/>
                <a:ea typeface="Calibri" panose="020F0502020204030204" pitchFamily="34" charset="0"/>
                <a:cs typeface="Times New Roman" panose="02020603050405020304" pitchFamily="18" charset="0"/>
              </a:rPr>
              <a:t>BEFORE </a:t>
            </a:r>
            <a:r>
              <a:rPr lang="en-US" sz="1800" dirty="0">
                <a:latin typeface="Calibri" panose="020F0502020204030204" pitchFamily="34" charset="0"/>
                <a:ea typeface="Calibri" panose="020F0502020204030204" pitchFamily="34" charset="0"/>
                <a:cs typeface="Times New Roman" panose="02020603050405020304" pitchFamily="18" charset="0"/>
              </a:rPr>
              <a:t>approaching any tribe.</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Daniel Fagerlie, WSU Extension Statewide Tribal Liaison. Can connect to all WA tribes.</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Kalispel tribe - Tracey Morgan is the FRTEP (Federally Recognized Tribes Extension Program) Agent. She can provide insight into the inner workings of the Kalispel tribal government.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Colville Confederated Tribes - please reach out to me. I am the Director and the FRTEP Agent, located on the Colville Reservation. I can help guide you through the tribal processes and facilitate meetings with appropriate tribal programs, managers, or departments. </a:t>
            </a:r>
          </a:p>
          <a:p>
            <a:pPr marL="0" indent="0" algn="ctr">
              <a:buNone/>
            </a:pPr>
            <a:r>
              <a:rPr lang="en-US" sz="2400" b="1" dirty="0">
                <a:effectLst/>
                <a:latin typeface="Calibri" panose="020F0502020204030204" pitchFamily="34" charset="0"/>
                <a:ea typeface="Calibri" panose="020F0502020204030204" pitchFamily="34" charset="0"/>
                <a:cs typeface="Times New Roman" panose="02020603050405020304" pitchFamily="18" charset="0"/>
              </a:rPr>
              <a:t>					</a:t>
            </a:r>
          </a:p>
          <a:p>
            <a:pPr marL="0" indent="0" algn="ctr">
              <a:buNone/>
            </a:pPr>
            <a:r>
              <a:rPr lang="en-US" sz="2400" b="1" dirty="0">
                <a:latin typeface="Calibri" panose="020F0502020204030204" pitchFamily="34" charset="0"/>
                <a:ea typeface="Calibri" panose="020F0502020204030204" pitchFamily="34" charset="0"/>
                <a:cs typeface="Times New Roman" panose="02020603050405020304" pitchFamily="18" charset="0"/>
              </a:rPr>
              <a:t>		            </a:t>
            </a:r>
            <a:r>
              <a:rPr lang="en-US" sz="2400" b="1" dirty="0">
                <a:effectLst/>
                <a:latin typeface="Calibri" panose="020F0502020204030204" pitchFamily="34" charset="0"/>
                <a:ea typeface="Calibri" panose="020F0502020204030204" pitchFamily="34" charset="0"/>
                <a:cs typeface="Times New Roman" panose="02020603050405020304" pitchFamily="18" charset="0"/>
              </a:rPr>
              <a:t>Life is easier with a guide to help navigate</a:t>
            </a:r>
            <a:r>
              <a:rPr lang="en-US" sz="3200" b="1" dirty="0">
                <a:latin typeface="Calibri" panose="020F0502020204030204" pitchFamily="34" charset="0"/>
                <a:ea typeface="Calibri" panose="020F0502020204030204" pitchFamily="34" charset="0"/>
                <a:cs typeface="Times New Roman" panose="02020603050405020304" pitchFamily="18" charset="0"/>
              </a:rPr>
              <a:t>!</a:t>
            </a:r>
            <a:endParaRPr lang="en-US" sz="32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3" name="Title 2">
            <a:extLst>
              <a:ext uri="{FF2B5EF4-FFF2-40B4-BE49-F238E27FC236}">
                <a16:creationId xmlns:a16="http://schemas.microsoft.com/office/drawing/2014/main" id="{2B351BEF-2A59-4268-968D-5C8F03B9F3D2}"/>
              </a:ext>
            </a:extLst>
          </p:cNvPr>
          <p:cNvSpPr>
            <a:spLocks noGrp="1"/>
          </p:cNvSpPr>
          <p:nvPr>
            <p:ph type="title"/>
          </p:nvPr>
        </p:nvSpPr>
        <p:spPr>
          <a:xfrm>
            <a:off x="1781174" y="329785"/>
            <a:ext cx="9348789" cy="1899848"/>
          </a:xfrm>
        </p:spPr>
        <p:txBody>
          <a:bodyPr/>
          <a:lstStyle/>
          <a:p>
            <a:br>
              <a:rPr lang="en-US" sz="5400" b="1" dirty="0">
                <a:effectLst/>
                <a:latin typeface="Calibri" panose="020F0502020204030204" pitchFamily="34" charset="0"/>
                <a:ea typeface="Calibri" panose="020F0502020204030204" pitchFamily="34" charset="0"/>
                <a:cs typeface="Times New Roman" panose="02020603050405020304" pitchFamily="18" charset="0"/>
              </a:rPr>
            </a:br>
            <a:br>
              <a:rPr lang="en-US" sz="5400" b="1" dirty="0">
                <a:effectLst/>
                <a:latin typeface="Calibri" panose="020F0502020204030204" pitchFamily="34" charset="0"/>
                <a:ea typeface="Calibri" panose="020F0502020204030204" pitchFamily="34" charset="0"/>
                <a:cs typeface="Times New Roman" panose="02020603050405020304" pitchFamily="18" charset="0"/>
              </a:rPr>
            </a:br>
            <a:r>
              <a:rPr lang="en-US" sz="5400" b="1" dirty="0">
                <a:effectLst/>
                <a:ea typeface="Calibri" panose="020F0502020204030204" pitchFamily="34" charset="0"/>
                <a:cs typeface="Times New Roman" panose="02020603050405020304" pitchFamily="18" charset="0"/>
              </a:rPr>
              <a:t>Use existing Resources to Connect with Tribes</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grpSp>
        <p:nvGrpSpPr>
          <p:cNvPr id="8" name="Group 7">
            <a:extLst>
              <a:ext uri="{FF2B5EF4-FFF2-40B4-BE49-F238E27FC236}">
                <a16:creationId xmlns:a16="http://schemas.microsoft.com/office/drawing/2014/main" id="{996E0DA0-F54C-AF60-F85B-77B575B39E13}"/>
              </a:ext>
            </a:extLst>
          </p:cNvPr>
          <p:cNvGrpSpPr/>
          <p:nvPr/>
        </p:nvGrpSpPr>
        <p:grpSpPr>
          <a:xfrm>
            <a:off x="164893" y="5792814"/>
            <a:ext cx="4764082" cy="904707"/>
            <a:chOff x="164893" y="5792814"/>
            <a:chExt cx="4764082" cy="904707"/>
          </a:xfrm>
        </p:grpSpPr>
        <p:pic>
          <p:nvPicPr>
            <p:cNvPr id="5" name="Picture 5">
              <a:extLst>
                <a:ext uri="{FF2B5EF4-FFF2-40B4-BE49-F238E27FC236}">
                  <a16:creationId xmlns:a16="http://schemas.microsoft.com/office/drawing/2014/main" id="{DA24DB42-6EBA-5AC9-C175-584EF40736B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0243" y="5875871"/>
              <a:ext cx="788076" cy="82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4B87AC58-BAE1-AE0D-C6BC-ADE1BEC387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7640" y="5875871"/>
              <a:ext cx="731335" cy="821650"/>
            </a:xfrm>
            <a:prstGeom prst="rect">
              <a:avLst/>
            </a:prstGeom>
          </p:spPr>
        </p:pic>
        <p:pic>
          <p:nvPicPr>
            <p:cNvPr id="7" name="Picture 6" descr="Text&#10;&#10;Description automatically generated">
              <a:extLst>
                <a:ext uri="{FF2B5EF4-FFF2-40B4-BE49-F238E27FC236}">
                  <a16:creationId xmlns:a16="http://schemas.microsoft.com/office/drawing/2014/main" id="{63D0E01E-B344-F33D-9CF7-98A7320494F2}"/>
                </a:ext>
              </a:extLst>
            </p:cNvPr>
            <p:cNvPicPr>
              <a:picLocks noChangeAspect="1"/>
            </p:cNvPicPr>
            <p:nvPr/>
          </p:nvPicPr>
          <p:blipFill>
            <a:blip r:embed="rId5">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64893" y="5792814"/>
              <a:ext cx="2826028" cy="904707"/>
            </a:xfrm>
            <a:prstGeom prst="rect">
              <a:avLst/>
            </a:prstGeom>
            <a:solidFill>
              <a:schemeClr val="bg1"/>
            </a:solidFill>
            <a:ln>
              <a:noFill/>
            </a:ln>
          </p:spPr>
        </p:pic>
      </p:grpSp>
      <p:pic>
        <p:nvPicPr>
          <p:cNvPr id="9" name="Picture 8" descr="A compass with a red needle&#10;&#10;Description automatically generated with low confidence">
            <a:extLst>
              <a:ext uri="{FF2B5EF4-FFF2-40B4-BE49-F238E27FC236}">
                <a16:creationId xmlns:a16="http://schemas.microsoft.com/office/drawing/2014/main" id="{967D3A57-8567-8D49-086F-3F2C0A3CA8B9}"/>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0785343" y="5457877"/>
            <a:ext cx="1239644" cy="1239644"/>
          </a:xfrm>
          <a:prstGeom prst="rect">
            <a:avLst/>
          </a:prstGeom>
        </p:spPr>
      </p:pic>
    </p:spTree>
    <p:extLst>
      <p:ext uri="{BB962C8B-B14F-4D97-AF65-F5344CB8AC3E}">
        <p14:creationId xmlns:p14="http://schemas.microsoft.com/office/powerpoint/2010/main" val="1773510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C7C84E-A439-4B2A-94CE-26B4E69CC91C}"/>
              </a:ext>
            </a:extLst>
          </p:cNvPr>
          <p:cNvSpPr>
            <a:spLocks noGrp="1"/>
          </p:cNvSpPr>
          <p:nvPr>
            <p:ph idx="1"/>
          </p:nvPr>
        </p:nvSpPr>
        <p:spPr>
          <a:xfrm>
            <a:off x="1277656" y="1966586"/>
            <a:ext cx="10333971" cy="2019425"/>
          </a:xfrm>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When referring to Native populations, there are many appropriate options. It depends on your audience as to which term you would use. The more modern generic terms are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Indigenous</a:t>
            </a:r>
            <a:r>
              <a:rPr lang="en-US" sz="1800" dirty="0">
                <a:effectLst/>
                <a:latin typeface="Calibri" panose="020F0502020204030204" pitchFamily="34" charset="0"/>
                <a:ea typeface="Calibri" panose="020F0502020204030204" pitchFamily="34" charset="0"/>
                <a:cs typeface="Times New Roman" panose="02020603050405020304" pitchFamily="18" charset="0"/>
              </a:rPr>
              <a:t> or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First Nations</a:t>
            </a:r>
            <a:r>
              <a:rPr lang="en-US" sz="1800" dirty="0">
                <a:effectLst/>
                <a:latin typeface="Calibri" panose="020F0502020204030204" pitchFamily="34" charset="0"/>
                <a:ea typeface="Calibri" panose="020F0502020204030204" pitchFamily="34" charset="0"/>
                <a:cs typeface="Times New Roman" panose="02020603050405020304" pitchFamily="18" charset="0"/>
              </a:rPr>
              <a:t>. Some groups have gone to using these terms as they feel that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Native American</a:t>
            </a:r>
            <a:r>
              <a:rPr lang="en-US" sz="1800" dirty="0">
                <a:effectLst/>
                <a:latin typeface="Calibri" panose="020F0502020204030204" pitchFamily="34" charset="0"/>
                <a:ea typeface="Calibri" panose="020F0502020204030204" pitchFamily="34" charset="0"/>
                <a:cs typeface="Times New Roman" panose="02020603050405020304" pitchFamily="18" charset="0"/>
              </a:rPr>
              <a:t> or</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Indian</a:t>
            </a:r>
            <a:r>
              <a:rPr lang="en-US" sz="1800" dirty="0">
                <a:effectLst/>
                <a:latin typeface="Calibri" panose="020F0502020204030204" pitchFamily="34" charset="0"/>
                <a:ea typeface="Calibri" panose="020F0502020204030204" pitchFamily="34" charset="0"/>
                <a:cs typeface="Times New Roman" panose="02020603050405020304" pitchFamily="18" charset="0"/>
              </a:rPr>
              <a:t> are more colonized terms. </a:t>
            </a:r>
          </a:p>
          <a:p>
            <a:r>
              <a:rPr lang="en-US" sz="1800" b="1" dirty="0">
                <a:effectLst/>
                <a:latin typeface="Calibri" panose="020F0502020204030204" pitchFamily="34" charset="0"/>
                <a:ea typeface="Calibri" panose="020F0502020204030204" pitchFamily="34" charset="0"/>
                <a:cs typeface="Times New Roman" panose="02020603050405020304" pitchFamily="18" charset="0"/>
              </a:rPr>
              <a:t>Think in terms of pronouns – we refer to people how they wish to be referred. </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The terms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Native American</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Indian</a:t>
            </a:r>
            <a:r>
              <a:rPr lang="en-US" sz="1800" dirty="0">
                <a:effectLst/>
                <a:latin typeface="Calibri" panose="020F0502020204030204" pitchFamily="34" charset="0"/>
                <a:ea typeface="Calibri" panose="020F0502020204030204" pitchFamily="34" charset="0"/>
                <a:cs typeface="Times New Roman" panose="02020603050405020304" pitchFamily="18" charset="0"/>
              </a:rPr>
              <a:t> have historically been used as generic, all-encompassing terms for Indigenous populations. Many Native people use these two terms interchangeably. Many Indian organizations and groups have the term Indian in their titles, for example: National Congress of American Indians and Society of American Indian Employees. </a:t>
            </a:r>
          </a:p>
          <a:p>
            <a:r>
              <a:rPr lang="en-US" sz="1800" dirty="0">
                <a:latin typeface="Calibri" panose="020F0502020204030204" pitchFamily="34" charset="0"/>
                <a:ea typeface="Calibri" panose="020F0502020204030204" pitchFamily="34" charset="0"/>
                <a:cs typeface="Times New Roman" panose="02020603050405020304" pitchFamily="18" charset="0"/>
              </a:rPr>
              <a:t>A</a:t>
            </a:r>
            <a:r>
              <a:rPr lang="en-US" sz="1800" dirty="0">
                <a:effectLst/>
                <a:latin typeface="Calibri" panose="020F0502020204030204" pitchFamily="34" charset="0"/>
                <a:ea typeface="Calibri" panose="020F0502020204030204" pitchFamily="34" charset="0"/>
                <a:cs typeface="Times New Roman" panose="02020603050405020304" pitchFamily="18" charset="0"/>
              </a:rPr>
              <a:t>ll federal Indian laws and federal agencies use the term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Indian</a:t>
            </a:r>
            <a:r>
              <a:rPr lang="en-US" sz="1800" dirty="0">
                <a:effectLst/>
                <a:latin typeface="Calibri" panose="020F0502020204030204" pitchFamily="34" charset="0"/>
                <a:ea typeface="Calibri" panose="020F0502020204030204" pitchFamily="34" charset="0"/>
                <a:cs typeface="Times New Roman" panose="02020603050405020304" pitchFamily="18" charset="0"/>
              </a:rPr>
              <a:t>.  For example: The Indian Reorganization Act and Bureau of Indian Affairs. </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The term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Tribes</a:t>
            </a:r>
            <a:r>
              <a:rPr lang="en-US" sz="1800" dirty="0">
                <a:effectLst/>
                <a:latin typeface="Calibri" panose="020F0502020204030204" pitchFamily="34" charset="0"/>
                <a:ea typeface="Calibri" panose="020F0502020204030204" pitchFamily="34" charset="0"/>
                <a:cs typeface="Times New Roman" panose="02020603050405020304" pitchFamily="18" charset="0"/>
              </a:rPr>
              <a:t> is generally accepted, but keep in mind that there are other countries that have tribes and tribal affiliations as well</a:t>
            </a:r>
            <a:endParaRPr lang="en-US" sz="1800" dirty="0"/>
          </a:p>
        </p:txBody>
      </p:sp>
      <p:sp>
        <p:nvSpPr>
          <p:cNvPr id="3" name="Title 2">
            <a:extLst>
              <a:ext uri="{FF2B5EF4-FFF2-40B4-BE49-F238E27FC236}">
                <a16:creationId xmlns:a16="http://schemas.microsoft.com/office/drawing/2014/main" id="{2B351BEF-2A59-4268-968D-5C8F03B9F3D2}"/>
              </a:ext>
            </a:extLst>
          </p:cNvPr>
          <p:cNvSpPr>
            <a:spLocks noGrp="1"/>
          </p:cNvSpPr>
          <p:nvPr>
            <p:ph type="title"/>
          </p:nvPr>
        </p:nvSpPr>
        <p:spPr/>
        <p:txBody>
          <a:bodyPr/>
          <a:lstStyle/>
          <a:p>
            <a:r>
              <a:rPr lang="en-US" sz="5400" b="1" dirty="0">
                <a:effectLst/>
                <a:ea typeface="Calibri" panose="020F0502020204030204" pitchFamily="34" charset="0"/>
                <a:cs typeface="Times New Roman" panose="02020603050405020304" pitchFamily="18" charset="0"/>
              </a:rPr>
              <a:t>What is in a name?</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grpSp>
        <p:nvGrpSpPr>
          <p:cNvPr id="8" name="Group 7">
            <a:extLst>
              <a:ext uri="{FF2B5EF4-FFF2-40B4-BE49-F238E27FC236}">
                <a16:creationId xmlns:a16="http://schemas.microsoft.com/office/drawing/2014/main" id="{996E0DA0-F54C-AF60-F85B-77B575B39E13}"/>
              </a:ext>
            </a:extLst>
          </p:cNvPr>
          <p:cNvGrpSpPr/>
          <p:nvPr/>
        </p:nvGrpSpPr>
        <p:grpSpPr>
          <a:xfrm>
            <a:off x="164893" y="5792814"/>
            <a:ext cx="4764082" cy="904707"/>
            <a:chOff x="164893" y="5792814"/>
            <a:chExt cx="4764082" cy="904707"/>
          </a:xfrm>
        </p:grpSpPr>
        <p:pic>
          <p:nvPicPr>
            <p:cNvPr id="5" name="Picture 5">
              <a:extLst>
                <a:ext uri="{FF2B5EF4-FFF2-40B4-BE49-F238E27FC236}">
                  <a16:creationId xmlns:a16="http://schemas.microsoft.com/office/drawing/2014/main" id="{DA24DB42-6EBA-5AC9-C175-584EF40736B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00243" y="5875871"/>
              <a:ext cx="788076" cy="82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4B87AC58-BAE1-AE0D-C6BC-ADE1BEC387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7640" y="5875871"/>
              <a:ext cx="731335" cy="821650"/>
            </a:xfrm>
            <a:prstGeom prst="rect">
              <a:avLst/>
            </a:prstGeom>
          </p:spPr>
        </p:pic>
        <p:pic>
          <p:nvPicPr>
            <p:cNvPr id="7" name="Picture 6" descr="Text&#10;&#10;Description automatically generated">
              <a:extLst>
                <a:ext uri="{FF2B5EF4-FFF2-40B4-BE49-F238E27FC236}">
                  <a16:creationId xmlns:a16="http://schemas.microsoft.com/office/drawing/2014/main" id="{63D0E01E-B344-F33D-9CF7-98A7320494F2}"/>
                </a:ext>
              </a:extLst>
            </p:cNvPr>
            <p:cNvPicPr>
              <a:picLocks noChangeAspect="1"/>
            </p:cNvPicPr>
            <p:nvPr/>
          </p:nvPicPr>
          <p:blipFill>
            <a:blip r:embed="rId4">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64893" y="5792814"/>
              <a:ext cx="2826028" cy="904707"/>
            </a:xfrm>
            <a:prstGeom prst="rect">
              <a:avLst/>
            </a:prstGeom>
            <a:solidFill>
              <a:schemeClr val="bg1"/>
            </a:solidFill>
            <a:ln>
              <a:noFill/>
            </a:ln>
          </p:spPr>
        </p:pic>
      </p:grpSp>
    </p:spTree>
    <p:extLst>
      <p:ext uri="{BB962C8B-B14F-4D97-AF65-F5344CB8AC3E}">
        <p14:creationId xmlns:p14="http://schemas.microsoft.com/office/powerpoint/2010/main" val="35431338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C7C84E-A439-4B2A-94CE-26B4E69CC91C}"/>
              </a:ext>
            </a:extLst>
          </p:cNvPr>
          <p:cNvSpPr>
            <a:spLocks noGrp="1"/>
          </p:cNvSpPr>
          <p:nvPr>
            <p:ph idx="1"/>
          </p:nvPr>
        </p:nvSpPr>
        <p:spPr>
          <a:xfrm>
            <a:off x="1144196" y="2116899"/>
            <a:ext cx="7569557" cy="1756378"/>
          </a:xfrm>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Refer to the tribes by their name is always good. </a:t>
            </a:r>
            <a:r>
              <a:rPr lang="en-US" sz="1800" dirty="0">
                <a:latin typeface="Calibri" panose="020F0502020204030204" pitchFamily="34" charset="0"/>
                <a:ea typeface="Calibri" panose="020F0502020204030204" pitchFamily="34" charset="0"/>
                <a:cs typeface="Times New Roman" panose="02020603050405020304" pitchFamily="18" charset="0"/>
              </a:rPr>
              <a:t>F</a:t>
            </a:r>
            <a:r>
              <a:rPr lang="en-US" sz="1800" dirty="0">
                <a:effectLst/>
                <a:latin typeface="Calibri" panose="020F0502020204030204" pitchFamily="34" charset="0"/>
                <a:ea typeface="Calibri" panose="020F0502020204030204" pitchFamily="34" charset="0"/>
                <a:cs typeface="Times New Roman" panose="02020603050405020304" pitchFamily="18" charset="0"/>
              </a:rPr>
              <a:t>or example, Colville Confederated Tribes, Kalispel Tribes, Yakama Nation, etc.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understand that the terms</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“tribes”</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“bands”</a:t>
            </a:r>
            <a:r>
              <a:rPr lang="en-US" sz="1800" dirty="0">
                <a:effectLst/>
                <a:latin typeface="Calibri" panose="020F0502020204030204" pitchFamily="34" charset="0"/>
                <a:ea typeface="Calibri" panose="020F0502020204030204" pitchFamily="34" charset="0"/>
                <a:cs typeface="Times New Roman" panose="02020603050405020304" pitchFamily="18" charset="0"/>
              </a:rPr>
              <a:t> can sometimes be interchangeable. But some tribes prefer he terms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nations, pueblos, villages, communities or rancherias</a:t>
            </a:r>
            <a:r>
              <a:rPr lang="en-US" sz="1800" dirty="0">
                <a:effectLst/>
                <a:latin typeface="Calibri" panose="020F0502020204030204" pitchFamily="34" charset="0"/>
                <a:ea typeface="Calibri" panose="020F0502020204030204" pitchFamily="34" charset="0"/>
                <a:cs typeface="Times New Roman" panose="02020603050405020304" pitchFamily="18" charset="0"/>
              </a:rPr>
              <a:t>. For example, The Colville Confederated Tribes is comprised of 12 different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bands</a:t>
            </a:r>
            <a:r>
              <a:rPr lang="en-US" sz="1800" dirty="0">
                <a:effectLst/>
                <a:latin typeface="Calibri" panose="020F0502020204030204" pitchFamily="34" charset="0"/>
                <a:ea typeface="Calibri" panose="020F0502020204030204" pitchFamily="34" charset="0"/>
                <a:cs typeface="Times New Roman" panose="02020603050405020304" pitchFamily="18" charset="0"/>
              </a:rPr>
              <a:t> or individual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tribes.</a:t>
            </a:r>
            <a:r>
              <a:rPr lang="en-US" sz="1800" dirty="0">
                <a:effectLst/>
                <a:latin typeface="Calibri" panose="020F0502020204030204" pitchFamily="34" charset="0"/>
                <a:ea typeface="Calibri" panose="020F0502020204030204" pitchFamily="34" charset="0"/>
                <a:cs typeface="Times New Roman" panose="02020603050405020304" pitchFamily="18" charset="0"/>
              </a:rPr>
              <a:t> They were brought together and forced into a confederacy. The Yakama Nation is similar in that they have </a:t>
            </a:r>
            <a:r>
              <a:rPr lang="en-US" sz="1800" dirty="0">
                <a:latin typeface="Calibri" panose="020F0502020204030204" pitchFamily="34" charset="0"/>
                <a:ea typeface="Calibri" panose="020F0502020204030204" pitchFamily="34" charset="0"/>
                <a:cs typeface="Times New Roman" panose="02020603050405020304" pitchFamily="18" charset="0"/>
              </a:rPr>
              <a:t>13 or 14</a:t>
            </a:r>
            <a:r>
              <a:rPr lang="en-US" sz="1800" dirty="0">
                <a:effectLst/>
                <a:latin typeface="Calibri" panose="020F0502020204030204" pitchFamily="34" charset="0"/>
                <a:ea typeface="Calibri" panose="020F0502020204030204" pitchFamily="34" charset="0"/>
                <a:cs typeface="Times New Roman" panose="02020603050405020304" pitchFamily="18" charset="0"/>
              </a:rPr>
              <a:t> different bands </a:t>
            </a:r>
            <a:r>
              <a:rPr lang="en-US" sz="1800" dirty="0">
                <a:latin typeface="Calibri" panose="020F0502020204030204" pitchFamily="34" charset="0"/>
                <a:ea typeface="Calibri" panose="020F0502020204030204" pitchFamily="34" charset="0"/>
                <a:cs typeface="Times New Roman" panose="02020603050405020304" pitchFamily="18" charset="0"/>
              </a:rPr>
              <a:t>in their nation.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latin typeface="Calibri" panose="020F0502020204030204" pitchFamily="34" charset="0"/>
                <a:ea typeface="Calibri" panose="020F0502020204030204" pitchFamily="34" charset="0"/>
                <a:cs typeface="Times New Roman" panose="02020603050405020304" pitchFamily="18" charset="0"/>
              </a:rPr>
              <a:t>K</a:t>
            </a:r>
            <a:r>
              <a:rPr lang="en-US" sz="1800" dirty="0">
                <a:effectLst/>
                <a:latin typeface="Calibri" panose="020F0502020204030204" pitchFamily="34" charset="0"/>
                <a:ea typeface="Calibri" panose="020F0502020204030204" pitchFamily="34" charset="0"/>
                <a:cs typeface="Times New Roman" panose="02020603050405020304" pitchFamily="18" charset="0"/>
              </a:rPr>
              <a:t>eep in mind, an agreement or discussion with one of these individual bands does </a:t>
            </a:r>
            <a:r>
              <a:rPr lang="en-US" sz="1800" b="1" dirty="0">
                <a:latin typeface="Calibri" panose="020F0502020204030204" pitchFamily="34" charset="0"/>
                <a:ea typeface="Calibri" panose="020F0502020204030204" pitchFamily="34" charset="0"/>
                <a:cs typeface="Times New Roman" panose="02020603050405020304" pitchFamily="18" charset="0"/>
              </a:rPr>
              <a:t>NOT</a:t>
            </a:r>
            <a:r>
              <a:rPr lang="en-US" sz="1800" dirty="0">
                <a:effectLst/>
                <a:latin typeface="Calibri" panose="020F0502020204030204" pitchFamily="34" charset="0"/>
                <a:ea typeface="Calibri" panose="020F0502020204030204" pitchFamily="34" charset="0"/>
                <a:cs typeface="Times New Roman" panose="02020603050405020304" pitchFamily="18" charset="0"/>
              </a:rPr>
              <a:t> constitute a formal agreement or discussion with the Tribe as a whole. </a:t>
            </a:r>
            <a:endParaRPr lang="en-US" dirty="0"/>
          </a:p>
        </p:txBody>
      </p:sp>
      <p:sp>
        <p:nvSpPr>
          <p:cNvPr id="3" name="Title 2">
            <a:extLst>
              <a:ext uri="{FF2B5EF4-FFF2-40B4-BE49-F238E27FC236}">
                <a16:creationId xmlns:a16="http://schemas.microsoft.com/office/drawing/2014/main" id="{2B351BEF-2A59-4268-968D-5C8F03B9F3D2}"/>
              </a:ext>
            </a:extLst>
          </p:cNvPr>
          <p:cNvSpPr>
            <a:spLocks noGrp="1"/>
          </p:cNvSpPr>
          <p:nvPr>
            <p:ph type="title"/>
          </p:nvPr>
        </p:nvSpPr>
        <p:spPr/>
        <p:txBody>
          <a:bodyPr/>
          <a:lstStyle/>
          <a:p>
            <a:pPr marR="0" lvl="0" defTabSz="914400" rtl="0" eaLnBrk="1" fontAlgn="auto" latinLnBrk="0" hangingPunct="1">
              <a:lnSpc>
                <a:spcPct val="90000"/>
              </a:lnSpc>
              <a:spcBef>
                <a:spcPts val="800"/>
              </a:spcBef>
              <a:spcAft>
                <a:spcPts val="0"/>
              </a:spcAft>
              <a:buClrTx/>
              <a:buSzTx/>
              <a:tabLst/>
              <a:defRPr/>
            </a:pPr>
            <a:r>
              <a:rPr lang="en-US" dirty="0"/>
              <a:t>What is in a Name, cont.</a:t>
            </a:r>
            <a:br>
              <a:rPr lang="en-US" dirty="0"/>
            </a:br>
            <a:r>
              <a:rPr kumimoji="0" lang="en-US" sz="1800" b="0" i="0" u="none" strike="noStrike" kern="1200" cap="none" spc="0" normalizeH="0" baseline="0" noProof="0" dirty="0">
                <a:ln>
                  <a:noFill/>
                </a:ln>
                <a:solidFill>
                  <a:srgbClr val="4D4D4D">
                    <a:lumMod val="75000"/>
                  </a:srgbClr>
                </a:solidFill>
                <a:effectLst/>
                <a:uLnTx/>
                <a:uFillTx/>
                <a:latin typeface="Arial"/>
                <a:ea typeface="+mn-ea"/>
                <a:cs typeface="+mn-cs"/>
              </a:rPr>
              <a:t>Take time to learn proper pronunciation </a:t>
            </a:r>
            <a:r>
              <a:rPr kumimoji="0" lang="en-US" sz="1800" b="0" i="0" u="none" strike="noStrike" kern="1200" cap="none" spc="0" normalizeH="0" baseline="0" noProof="0">
                <a:ln>
                  <a:noFill/>
                </a:ln>
                <a:solidFill>
                  <a:srgbClr val="4D4D4D">
                    <a:lumMod val="75000"/>
                  </a:srgbClr>
                </a:solidFill>
                <a:effectLst/>
                <a:uLnTx/>
                <a:uFillTx/>
                <a:latin typeface="Arial"/>
                <a:ea typeface="+mn-ea"/>
                <a:cs typeface="+mn-cs"/>
              </a:rPr>
              <a:t>and spelling </a:t>
            </a:r>
            <a:r>
              <a:rPr kumimoji="0" lang="en-US" sz="1800" b="0" i="0" u="none" strike="noStrike" kern="1200" cap="none" spc="0" normalizeH="0" baseline="0" noProof="0" dirty="0">
                <a:ln>
                  <a:noFill/>
                </a:ln>
                <a:solidFill>
                  <a:srgbClr val="4D4D4D">
                    <a:lumMod val="75000"/>
                  </a:srgbClr>
                </a:solidFill>
                <a:effectLst/>
                <a:uLnTx/>
                <a:uFillTx/>
                <a:latin typeface="Arial"/>
                <a:ea typeface="+mn-ea"/>
                <a:cs typeface="+mn-cs"/>
              </a:rPr>
              <a:t>of tribal names</a:t>
            </a:r>
            <a:br>
              <a:rPr kumimoji="0" lang="en-US" sz="1800" b="0" i="0" u="none" strike="noStrike" kern="1200" cap="none" spc="0" normalizeH="0" baseline="0" noProof="0" dirty="0">
                <a:ln>
                  <a:noFill/>
                </a:ln>
                <a:solidFill>
                  <a:srgbClr val="4D4D4D">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br>
            <a:endParaRPr lang="en-US" sz="1800" dirty="0"/>
          </a:p>
        </p:txBody>
      </p:sp>
      <p:grpSp>
        <p:nvGrpSpPr>
          <p:cNvPr id="8" name="Group 7">
            <a:extLst>
              <a:ext uri="{FF2B5EF4-FFF2-40B4-BE49-F238E27FC236}">
                <a16:creationId xmlns:a16="http://schemas.microsoft.com/office/drawing/2014/main" id="{996E0DA0-F54C-AF60-F85B-77B575B39E13}"/>
              </a:ext>
            </a:extLst>
          </p:cNvPr>
          <p:cNvGrpSpPr/>
          <p:nvPr/>
        </p:nvGrpSpPr>
        <p:grpSpPr>
          <a:xfrm>
            <a:off x="164893" y="5792814"/>
            <a:ext cx="4764082" cy="904707"/>
            <a:chOff x="164893" y="5792814"/>
            <a:chExt cx="4764082" cy="904707"/>
          </a:xfrm>
        </p:grpSpPr>
        <p:pic>
          <p:nvPicPr>
            <p:cNvPr id="5" name="Picture 5">
              <a:extLst>
                <a:ext uri="{FF2B5EF4-FFF2-40B4-BE49-F238E27FC236}">
                  <a16:creationId xmlns:a16="http://schemas.microsoft.com/office/drawing/2014/main" id="{DA24DB42-6EBA-5AC9-C175-584EF40736B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0243" y="5875871"/>
              <a:ext cx="788076" cy="82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4B87AC58-BAE1-AE0D-C6BC-ADE1BEC387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7640" y="5875871"/>
              <a:ext cx="731335" cy="821650"/>
            </a:xfrm>
            <a:prstGeom prst="rect">
              <a:avLst/>
            </a:prstGeom>
          </p:spPr>
        </p:pic>
        <p:pic>
          <p:nvPicPr>
            <p:cNvPr id="7" name="Picture 6" descr="Text&#10;&#10;Description automatically generated">
              <a:extLst>
                <a:ext uri="{FF2B5EF4-FFF2-40B4-BE49-F238E27FC236}">
                  <a16:creationId xmlns:a16="http://schemas.microsoft.com/office/drawing/2014/main" id="{63D0E01E-B344-F33D-9CF7-98A7320494F2}"/>
                </a:ext>
              </a:extLst>
            </p:cNvPr>
            <p:cNvPicPr>
              <a:picLocks noChangeAspect="1"/>
            </p:cNvPicPr>
            <p:nvPr/>
          </p:nvPicPr>
          <p:blipFill>
            <a:blip r:embed="rId5">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64893" y="5792814"/>
              <a:ext cx="2826028" cy="904707"/>
            </a:xfrm>
            <a:prstGeom prst="rect">
              <a:avLst/>
            </a:prstGeom>
            <a:solidFill>
              <a:schemeClr val="bg1"/>
            </a:solidFill>
            <a:ln>
              <a:noFill/>
            </a:ln>
          </p:spPr>
        </p:pic>
      </p:grpSp>
      <p:pic>
        <p:nvPicPr>
          <p:cNvPr id="4" name="Picture 3">
            <a:extLst>
              <a:ext uri="{FF2B5EF4-FFF2-40B4-BE49-F238E27FC236}">
                <a16:creationId xmlns:a16="http://schemas.microsoft.com/office/drawing/2014/main" id="{3666CCCD-5561-24E4-DE11-493880E8A1AE}"/>
              </a:ext>
            </a:extLst>
          </p:cNvPr>
          <p:cNvPicPr>
            <a:picLocks noChangeAspect="1"/>
          </p:cNvPicPr>
          <p:nvPr/>
        </p:nvPicPr>
        <p:blipFill>
          <a:blip r:embed="rId6"/>
          <a:stretch>
            <a:fillRect/>
          </a:stretch>
        </p:blipFill>
        <p:spPr>
          <a:xfrm>
            <a:off x="8626071" y="1991810"/>
            <a:ext cx="3430291" cy="2281651"/>
          </a:xfrm>
          <a:prstGeom prst="rect">
            <a:avLst/>
          </a:prstGeom>
        </p:spPr>
      </p:pic>
      <p:sp>
        <p:nvSpPr>
          <p:cNvPr id="9" name="Rectangle 8">
            <a:extLst>
              <a:ext uri="{FF2B5EF4-FFF2-40B4-BE49-F238E27FC236}">
                <a16:creationId xmlns:a16="http://schemas.microsoft.com/office/drawing/2014/main" id="{71715F97-F242-0A77-87F8-5549DFF945AE}"/>
              </a:ext>
            </a:extLst>
          </p:cNvPr>
          <p:cNvSpPr/>
          <p:nvPr/>
        </p:nvSpPr>
        <p:spPr>
          <a:xfrm>
            <a:off x="6377936" y="5167949"/>
            <a:ext cx="3651494" cy="1077218"/>
          </a:xfrm>
          <a:prstGeom prst="rect">
            <a:avLst/>
          </a:prstGeom>
          <a:noFill/>
          <a:ln w="38100">
            <a:solidFill>
              <a:schemeClr val="tx1">
                <a:lumMod val="65000"/>
                <a:lumOff val="35000"/>
              </a:schemeClr>
            </a:solidFill>
          </a:ln>
        </p:spPr>
        <p:txBody>
          <a:bodyPr wrap="square" lIns="91440" tIns="45720" rIns="91440" bIns="45720">
            <a:spAutoFit/>
          </a:bodyPr>
          <a:lstStyle/>
          <a:p>
            <a:pPr algn="ctr"/>
            <a:r>
              <a:rPr lang="en-US" sz="1600" b="0" cap="none" spc="0" dirty="0">
                <a:ln w="0"/>
                <a:solidFill>
                  <a:schemeClr val="accent1"/>
                </a:solidFill>
                <a:effectLst>
                  <a:outerShdw blurRad="38100" dist="25400" dir="5400000" algn="ctr" rotWithShape="0">
                    <a:srgbClr val="6E747A">
                      <a:alpha val="43000"/>
                    </a:srgbClr>
                  </a:outerShdw>
                </a:effectLst>
              </a:rPr>
              <a:t>Note the spelling of Yakama Nation</a:t>
            </a:r>
          </a:p>
          <a:p>
            <a:pPr algn="ctr"/>
            <a:r>
              <a:rPr lang="en-US" sz="1600" dirty="0">
                <a:ln w="0"/>
                <a:solidFill>
                  <a:schemeClr val="accent1"/>
                </a:solidFill>
                <a:effectLst>
                  <a:outerShdw blurRad="38100" dist="25400" dir="5400000" algn="ctr" rotWithShape="0">
                    <a:srgbClr val="6E747A">
                      <a:alpha val="43000"/>
                    </a:srgbClr>
                  </a:outerShdw>
                </a:effectLst>
              </a:rPr>
              <a:t>This is their traditional spelling of the</a:t>
            </a:r>
          </a:p>
          <a:p>
            <a:pPr algn="ctr"/>
            <a:r>
              <a:rPr lang="en-US" sz="1600" dirty="0">
                <a:ln w="0"/>
                <a:solidFill>
                  <a:schemeClr val="accent1"/>
                </a:solidFill>
                <a:effectLst>
                  <a:outerShdw blurRad="38100" dist="25400" dir="5400000" algn="ctr" rotWithShape="0">
                    <a:srgbClr val="6E747A">
                      <a:alpha val="43000"/>
                    </a:srgbClr>
                  </a:outerShdw>
                </a:effectLst>
              </a:rPr>
              <a:t>name. They renamed themselves a </a:t>
            </a:r>
          </a:p>
          <a:p>
            <a:pPr algn="ctr"/>
            <a:r>
              <a:rPr lang="en-US" sz="1600" dirty="0">
                <a:ln w="0"/>
                <a:solidFill>
                  <a:schemeClr val="accent1"/>
                </a:solidFill>
                <a:effectLst>
                  <a:outerShdw blurRad="38100" dist="25400" dir="5400000" algn="ctr" rotWithShape="0">
                    <a:srgbClr val="6E747A">
                      <a:alpha val="43000"/>
                    </a:srgbClr>
                  </a:outerShdw>
                </a:effectLst>
              </a:rPr>
              <a:t>few years back</a:t>
            </a:r>
            <a:r>
              <a:rPr lang="en-US" sz="1200" b="0" cap="none" spc="0" dirty="0">
                <a:ln w="0"/>
                <a:solidFill>
                  <a:schemeClr val="accent1"/>
                </a:solidFill>
                <a:effectLst>
                  <a:outerShdw blurRad="38100" dist="25400" dir="5400000" algn="ctr" rotWithShape="0">
                    <a:srgbClr val="6E747A">
                      <a:alpha val="43000"/>
                    </a:srgbClr>
                  </a:outerShdw>
                </a:effectLst>
              </a:rPr>
              <a:t>.</a:t>
            </a:r>
          </a:p>
        </p:txBody>
      </p:sp>
    </p:spTree>
    <p:extLst>
      <p:ext uri="{BB962C8B-B14F-4D97-AF65-F5344CB8AC3E}">
        <p14:creationId xmlns:p14="http://schemas.microsoft.com/office/powerpoint/2010/main" val="18896811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C7C84E-A439-4B2A-94CE-26B4E69CC91C}"/>
              </a:ext>
            </a:extLst>
          </p:cNvPr>
          <p:cNvSpPr>
            <a:spLocks noGrp="1"/>
          </p:cNvSpPr>
          <p:nvPr>
            <p:ph idx="1"/>
          </p:nvPr>
        </p:nvSpPr>
        <p:spPr>
          <a:xfrm>
            <a:off x="1217504" y="2030506"/>
            <a:ext cx="8415012" cy="3377791"/>
          </a:xfrm>
        </p:spPr>
        <p:txBody>
          <a:bodyPr/>
          <a:lstStyle/>
          <a:p>
            <a:r>
              <a:rPr lang="en-US" sz="2400" dirty="0">
                <a:effectLst/>
                <a:latin typeface="Calibri" panose="020F0502020204030204" pitchFamily="34" charset="0"/>
                <a:ea typeface="Calibri" panose="020F0502020204030204" pitchFamily="34" charset="0"/>
                <a:cs typeface="Times New Roman" panose="02020603050405020304" pitchFamily="18" charset="0"/>
              </a:rPr>
              <a:t>Treat tribes, and any diverse audience, with respect. </a:t>
            </a:r>
          </a:p>
          <a:p>
            <a:r>
              <a:rPr lang="en-US" sz="2400" dirty="0">
                <a:effectLst/>
                <a:latin typeface="Calibri" panose="020F0502020204030204" pitchFamily="34" charset="0"/>
                <a:ea typeface="Calibri" panose="020F0502020204030204" pitchFamily="34" charset="0"/>
                <a:cs typeface="Times New Roman" panose="02020603050405020304" pitchFamily="18" charset="0"/>
              </a:rPr>
              <a:t>Rude behavior is not appreciated. </a:t>
            </a:r>
          </a:p>
          <a:p>
            <a:r>
              <a:rPr lang="en-US" sz="2400" b="1" dirty="0">
                <a:effectLst/>
                <a:latin typeface="Calibri" panose="020F0502020204030204" pitchFamily="34" charset="0"/>
                <a:ea typeface="Calibri" panose="020F0502020204030204" pitchFamily="34" charset="0"/>
                <a:cs typeface="Times New Roman" panose="02020603050405020304" pitchFamily="18" charset="0"/>
              </a:rPr>
              <a:t>Elders ALWAYS</a:t>
            </a:r>
            <a:r>
              <a:rPr lang="en-US" sz="2400" dirty="0">
                <a:effectLst/>
                <a:latin typeface="Calibri" panose="020F0502020204030204" pitchFamily="34" charset="0"/>
                <a:ea typeface="Calibri" panose="020F0502020204030204" pitchFamily="34" charset="0"/>
                <a:cs typeface="Times New Roman" panose="02020603050405020304" pitchFamily="18" charset="0"/>
              </a:rPr>
              <a:t> command the utmost respect. </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r>
              <a:rPr lang="en-US" sz="2400" dirty="0">
                <a:latin typeface="Calibri" panose="020F0502020204030204" pitchFamily="34" charset="0"/>
                <a:ea typeface="Calibri" panose="020F0502020204030204" pitchFamily="34" charset="0"/>
                <a:cs typeface="Times New Roman" panose="02020603050405020304" pitchFamily="18" charset="0"/>
              </a:rPr>
              <a:t>W</a:t>
            </a:r>
            <a:r>
              <a:rPr lang="en-US" sz="2400" dirty="0">
                <a:effectLst/>
                <a:latin typeface="Calibri" panose="020F0502020204030204" pitchFamily="34" charset="0"/>
                <a:ea typeface="Calibri" panose="020F0502020204030204" pitchFamily="34" charset="0"/>
                <a:cs typeface="Times New Roman" panose="02020603050405020304" pitchFamily="18" charset="0"/>
              </a:rPr>
              <a:t>hen asking questions, provide enough time for people to contemplate the question and formulate the answer. </a:t>
            </a:r>
          </a:p>
          <a:p>
            <a:r>
              <a:rPr lang="en-US" sz="2400" dirty="0">
                <a:effectLst/>
                <a:latin typeface="Calibri" panose="020F0502020204030204" pitchFamily="34" charset="0"/>
                <a:ea typeface="Calibri" panose="020F0502020204030204" pitchFamily="34" charset="0"/>
                <a:cs typeface="Times New Roman" panose="02020603050405020304" pitchFamily="18" charset="0"/>
              </a:rPr>
              <a:t> Sometimes you need to allow for more time as Tribal people </a:t>
            </a:r>
          </a:p>
          <a:p>
            <a:pPr marL="0" indent="0">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do not want to offend you either.</a:t>
            </a:r>
            <a:endParaRPr lang="en-US" sz="2400" dirty="0"/>
          </a:p>
        </p:txBody>
      </p:sp>
      <p:sp>
        <p:nvSpPr>
          <p:cNvPr id="3" name="Title 2">
            <a:extLst>
              <a:ext uri="{FF2B5EF4-FFF2-40B4-BE49-F238E27FC236}">
                <a16:creationId xmlns:a16="http://schemas.microsoft.com/office/drawing/2014/main" id="{2B351BEF-2A59-4268-968D-5C8F03B9F3D2}"/>
              </a:ext>
            </a:extLst>
          </p:cNvPr>
          <p:cNvSpPr>
            <a:spLocks noGrp="1"/>
          </p:cNvSpPr>
          <p:nvPr>
            <p:ph type="title"/>
          </p:nvPr>
        </p:nvSpPr>
        <p:spPr>
          <a:xfrm>
            <a:off x="1781174" y="422830"/>
            <a:ext cx="9348789" cy="1607676"/>
          </a:xfrm>
        </p:spPr>
        <p:txBody>
          <a:bodyPr/>
          <a:lstStyle/>
          <a:p>
            <a:br>
              <a:rPr lang="en-US" sz="5400" b="1" dirty="0">
                <a:ea typeface="Calibri" panose="020F0502020204030204" pitchFamily="34" charset="0"/>
                <a:cs typeface="Times New Roman" panose="02020603050405020304" pitchFamily="18" charset="0"/>
              </a:rPr>
            </a:br>
            <a:br>
              <a:rPr lang="en-US" sz="5400" b="1" dirty="0">
                <a:ea typeface="Calibri" panose="020F0502020204030204" pitchFamily="34" charset="0"/>
                <a:cs typeface="Times New Roman" panose="02020603050405020304" pitchFamily="18" charset="0"/>
              </a:rPr>
            </a:br>
            <a:br>
              <a:rPr lang="en-US" sz="5400" b="1" dirty="0">
                <a:ea typeface="Calibri" panose="020F0502020204030204" pitchFamily="34" charset="0"/>
                <a:cs typeface="Times New Roman" panose="02020603050405020304" pitchFamily="18" charset="0"/>
              </a:rPr>
            </a:br>
            <a:br>
              <a:rPr lang="en-US" sz="5400" b="1" dirty="0">
                <a:ea typeface="Calibri" panose="020F0502020204030204" pitchFamily="34" charset="0"/>
                <a:cs typeface="Times New Roman" panose="02020603050405020304" pitchFamily="18" charset="0"/>
              </a:rPr>
            </a:br>
            <a:br>
              <a:rPr lang="en-US" sz="5400" b="1" dirty="0">
                <a:ea typeface="Calibri" panose="020F0502020204030204" pitchFamily="34" charset="0"/>
                <a:cs typeface="Times New Roman" panose="02020603050405020304" pitchFamily="18" charset="0"/>
              </a:rPr>
            </a:br>
            <a:br>
              <a:rPr lang="en-US" sz="4000" b="1" dirty="0">
                <a:ea typeface="Calibri" panose="020F0502020204030204" pitchFamily="34" charset="0"/>
                <a:cs typeface="Times New Roman" panose="02020603050405020304" pitchFamily="18" charset="0"/>
              </a:rPr>
            </a:br>
            <a:r>
              <a:rPr lang="en-US" sz="4000" b="1" dirty="0">
                <a:ea typeface="Calibri" panose="020F0502020204030204" pitchFamily="34" charset="0"/>
                <a:cs typeface="Times New Roman" panose="02020603050405020304" pitchFamily="18" charset="0"/>
              </a:rPr>
              <a:t>Exhibit </a:t>
            </a:r>
            <a:r>
              <a:rPr lang="en-US" sz="4000" b="1" dirty="0">
                <a:effectLst/>
                <a:ea typeface="Calibri" panose="020F0502020204030204" pitchFamily="34" charset="0"/>
                <a:cs typeface="Times New Roman" panose="02020603050405020304" pitchFamily="18" charset="0"/>
              </a:rPr>
              <a:t>Respect Above all Else</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grpSp>
        <p:nvGrpSpPr>
          <p:cNvPr id="8" name="Group 7">
            <a:extLst>
              <a:ext uri="{FF2B5EF4-FFF2-40B4-BE49-F238E27FC236}">
                <a16:creationId xmlns:a16="http://schemas.microsoft.com/office/drawing/2014/main" id="{996E0DA0-F54C-AF60-F85B-77B575B39E13}"/>
              </a:ext>
            </a:extLst>
          </p:cNvPr>
          <p:cNvGrpSpPr/>
          <p:nvPr/>
        </p:nvGrpSpPr>
        <p:grpSpPr>
          <a:xfrm>
            <a:off x="164893" y="5792814"/>
            <a:ext cx="4764082" cy="904707"/>
            <a:chOff x="164893" y="5792814"/>
            <a:chExt cx="4764082" cy="904707"/>
          </a:xfrm>
        </p:grpSpPr>
        <p:pic>
          <p:nvPicPr>
            <p:cNvPr id="5" name="Picture 5">
              <a:extLst>
                <a:ext uri="{FF2B5EF4-FFF2-40B4-BE49-F238E27FC236}">
                  <a16:creationId xmlns:a16="http://schemas.microsoft.com/office/drawing/2014/main" id="{DA24DB42-6EBA-5AC9-C175-584EF40736B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0243" y="5875871"/>
              <a:ext cx="788076" cy="82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4B87AC58-BAE1-AE0D-C6BC-ADE1BEC387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7640" y="5875871"/>
              <a:ext cx="731335" cy="821650"/>
            </a:xfrm>
            <a:prstGeom prst="rect">
              <a:avLst/>
            </a:prstGeom>
          </p:spPr>
        </p:pic>
        <p:pic>
          <p:nvPicPr>
            <p:cNvPr id="7" name="Picture 6" descr="Text&#10;&#10;Description automatically generated">
              <a:extLst>
                <a:ext uri="{FF2B5EF4-FFF2-40B4-BE49-F238E27FC236}">
                  <a16:creationId xmlns:a16="http://schemas.microsoft.com/office/drawing/2014/main" id="{63D0E01E-B344-F33D-9CF7-98A7320494F2}"/>
                </a:ext>
              </a:extLst>
            </p:cNvPr>
            <p:cNvPicPr>
              <a:picLocks noChangeAspect="1"/>
            </p:cNvPicPr>
            <p:nvPr/>
          </p:nvPicPr>
          <p:blipFill>
            <a:blip r:embed="rId5">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64893" y="5792814"/>
              <a:ext cx="2826028" cy="904707"/>
            </a:xfrm>
            <a:prstGeom prst="rect">
              <a:avLst/>
            </a:prstGeom>
            <a:solidFill>
              <a:schemeClr val="bg1"/>
            </a:solidFill>
            <a:ln>
              <a:noFill/>
            </a:ln>
          </p:spPr>
        </p:pic>
      </p:grpSp>
      <p:pic>
        <p:nvPicPr>
          <p:cNvPr id="9" name="Picture 8" descr="A picture containing clothing, child, cartoon, human face&#10;&#10;Description automatically generated">
            <a:extLst>
              <a:ext uri="{FF2B5EF4-FFF2-40B4-BE49-F238E27FC236}">
                <a16:creationId xmlns:a16="http://schemas.microsoft.com/office/drawing/2014/main" id="{ED0EBAC8-E3B9-6A0B-FCE5-41610B528399}"/>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9336654" y="4023360"/>
            <a:ext cx="2750361" cy="2750361"/>
          </a:xfrm>
          <a:prstGeom prst="rect">
            <a:avLst/>
          </a:prstGeom>
        </p:spPr>
      </p:pic>
    </p:spTree>
    <p:extLst>
      <p:ext uri="{BB962C8B-B14F-4D97-AF65-F5344CB8AC3E}">
        <p14:creationId xmlns:p14="http://schemas.microsoft.com/office/powerpoint/2010/main" val="38715288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C7C84E-A439-4B2A-94CE-26B4E69CC91C}"/>
              </a:ext>
            </a:extLst>
          </p:cNvPr>
          <p:cNvSpPr>
            <a:spLocks noGrp="1"/>
          </p:cNvSpPr>
          <p:nvPr>
            <p:ph idx="1"/>
          </p:nvPr>
        </p:nvSpPr>
        <p:spPr>
          <a:xfrm>
            <a:off x="1173481" y="2042160"/>
            <a:ext cx="9237346" cy="1943851"/>
          </a:xfrm>
        </p:spPr>
        <p:txBody>
          <a:bodyPr/>
          <a:lstStyle/>
          <a:p>
            <a:r>
              <a:rPr lang="en-US" sz="2400" dirty="0">
                <a:effectLst/>
                <a:latin typeface="Calibri" panose="020F0502020204030204" pitchFamily="34" charset="0"/>
                <a:ea typeface="Calibri" panose="020F0502020204030204" pitchFamily="34" charset="0"/>
                <a:cs typeface="Times New Roman" panose="02020603050405020304" pitchFamily="18" charset="0"/>
              </a:rPr>
              <a:t>Employee turnover is common, and elected officials run every two years.</a:t>
            </a:r>
          </a:p>
          <a:p>
            <a:r>
              <a:rPr lang="en-US" sz="2400" dirty="0">
                <a:effectLst/>
                <a:latin typeface="Calibri" panose="020F0502020204030204" pitchFamily="34" charset="0"/>
                <a:ea typeface="Calibri" panose="020F0502020204030204" pitchFamily="34" charset="0"/>
                <a:cs typeface="Times New Roman" panose="02020603050405020304" pitchFamily="18" charset="0"/>
              </a:rPr>
              <a:t> When working in a new area, it is important to find a champion. </a:t>
            </a:r>
          </a:p>
          <a:p>
            <a:r>
              <a:rPr lang="en-US" sz="2400" dirty="0">
                <a:latin typeface="Calibri" panose="020F0502020204030204" pitchFamily="34" charset="0"/>
                <a:ea typeface="Calibri" panose="020F0502020204030204" pitchFamily="34" charset="0"/>
                <a:cs typeface="Times New Roman" panose="02020603050405020304" pitchFamily="18" charset="0"/>
              </a:rPr>
              <a:t>I</a:t>
            </a:r>
            <a:r>
              <a:rPr lang="en-US" sz="2400" dirty="0">
                <a:effectLst/>
                <a:latin typeface="Calibri" panose="020F0502020204030204" pitchFamily="34" charset="0"/>
                <a:ea typeface="Calibri" panose="020F0502020204030204" pitchFamily="34" charset="0"/>
                <a:cs typeface="Times New Roman" panose="02020603050405020304" pitchFamily="18" charset="0"/>
              </a:rPr>
              <a:t>n the Tribal communities, there are different viewpoints and different levels to consider. As with all communities, you have different extremes – Ultra liberal – to ultra conservative and everything in between. With tribes, you also have traditional views and more modern views to consider.</a:t>
            </a:r>
          </a:p>
          <a:p>
            <a:r>
              <a:rPr lang="en-US" sz="2400" dirty="0">
                <a:effectLst/>
                <a:latin typeface="Calibri" panose="020F0502020204030204" pitchFamily="34" charset="0"/>
                <a:ea typeface="Calibri" panose="020F0502020204030204" pitchFamily="34" charset="0"/>
                <a:cs typeface="Times New Roman" panose="02020603050405020304" pitchFamily="18" charset="0"/>
              </a:rPr>
              <a:t> Partnering with just the right mix can be an art and takes </a:t>
            </a:r>
          </a:p>
          <a:p>
            <a:pPr marL="0" indent="0">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a lot of effort. </a:t>
            </a:r>
            <a:r>
              <a:rPr lang="en-US" sz="2400" b="1" dirty="0">
                <a:effectLst/>
                <a:latin typeface="Calibri" panose="020F0502020204030204" pitchFamily="34" charset="0"/>
                <a:ea typeface="Calibri" panose="020F0502020204030204" pitchFamily="34" charset="0"/>
                <a:cs typeface="Times New Roman" panose="02020603050405020304" pitchFamily="18" charset="0"/>
              </a:rPr>
              <a:t>Much more than just an email.</a:t>
            </a:r>
          </a:p>
          <a:p>
            <a:pPr marL="0" indent="0">
              <a:buNone/>
            </a:pPr>
            <a:endParaRPr lang="en-US" dirty="0"/>
          </a:p>
        </p:txBody>
      </p:sp>
      <p:sp>
        <p:nvSpPr>
          <p:cNvPr id="3" name="Title 2">
            <a:extLst>
              <a:ext uri="{FF2B5EF4-FFF2-40B4-BE49-F238E27FC236}">
                <a16:creationId xmlns:a16="http://schemas.microsoft.com/office/drawing/2014/main" id="{2B351BEF-2A59-4268-968D-5C8F03B9F3D2}"/>
              </a:ext>
            </a:extLst>
          </p:cNvPr>
          <p:cNvSpPr>
            <a:spLocks noGrp="1"/>
          </p:cNvSpPr>
          <p:nvPr>
            <p:ph type="title"/>
          </p:nvPr>
        </p:nvSpPr>
        <p:spPr>
          <a:xfrm>
            <a:off x="1781174" y="-614598"/>
            <a:ext cx="9348789" cy="3129197"/>
          </a:xfrm>
        </p:spPr>
        <p:txBody>
          <a:bodyPr/>
          <a:lstStyle/>
          <a:p>
            <a:r>
              <a:rPr lang="en-US" b="1" dirty="0">
                <a:effectLst/>
                <a:ea typeface="Calibri" panose="020F0502020204030204" pitchFamily="34" charset="0"/>
                <a:cs typeface="Times New Roman" panose="02020603050405020304" pitchFamily="18" charset="0"/>
              </a:rPr>
              <a:t>Do </a:t>
            </a:r>
            <a:r>
              <a:rPr lang="en-US" b="1" dirty="0">
                <a:ea typeface="Calibri" panose="020F0502020204030204" pitchFamily="34" charset="0"/>
                <a:cs typeface="Times New Roman" panose="02020603050405020304" pitchFamily="18" charset="0"/>
              </a:rPr>
              <a:t>N</a:t>
            </a:r>
            <a:r>
              <a:rPr lang="en-US" b="1" dirty="0">
                <a:effectLst/>
                <a:ea typeface="Calibri" panose="020F0502020204030204" pitchFamily="34" charset="0"/>
                <a:cs typeface="Times New Roman" panose="02020603050405020304" pitchFamily="18" charset="0"/>
              </a:rPr>
              <a:t>ot Tie </a:t>
            </a:r>
            <a:r>
              <a:rPr lang="en-US" b="1" dirty="0">
                <a:ea typeface="Calibri" panose="020F0502020204030204" pitchFamily="34" charset="0"/>
                <a:cs typeface="Times New Roman" panose="02020603050405020304" pitchFamily="18" charset="0"/>
              </a:rPr>
              <a:t>Y</a:t>
            </a:r>
            <a:r>
              <a:rPr lang="en-US" b="1" dirty="0">
                <a:effectLst/>
                <a:ea typeface="Calibri" panose="020F0502020204030204" pitchFamily="34" charset="0"/>
                <a:cs typeface="Times New Roman" panose="02020603050405020304" pitchFamily="18" charset="0"/>
              </a:rPr>
              <a:t>ourself to One </a:t>
            </a:r>
            <a:r>
              <a:rPr lang="en-US" b="1" dirty="0">
                <a:ea typeface="Calibri" panose="020F0502020204030204" pitchFamily="34" charset="0"/>
                <a:cs typeface="Times New Roman" panose="02020603050405020304" pitchFamily="18" charset="0"/>
              </a:rPr>
              <a:t>T</a:t>
            </a:r>
            <a:r>
              <a:rPr lang="en-US" b="1" dirty="0">
                <a:effectLst/>
                <a:ea typeface="Calibri" panose="020F0502020204030204" pitchFamily="34" charset="0"/>
                <a:cs typeface="Times New Roman" panose="02020603050405020304" pitchFamily="18" charset="0"/>
              </a:rPr>
              <a:t>ribal </a:t>
            </a:r>
            <a:r>
              <a:rPr lang="en-US" b="1" dirty="0">
                <a:ea typeface="Calibri" panose="020F0502020204030204" pitchFamily="34" charset="0"/>
                <a:cs typeface="Times New Roman" panose="02020603050405020304" pitchFamily="18" charset="0"/>
              </a:rPr>
              <a:t>E</a:t>
            </a:r>
            <a:r>
              <a:rPr lang="en-US" b="1" dirty="0">
                <a:effectLst/>
                <a:ea typeface="Calibri" panose="020F0502020204030204" pitchFamily="34" charset="0"/>
                <a:cs typeface="Times New Roman" panose="02020603050405020304" pitchFamily="18" charset="0"/>
              </a:rPr>
              <a:t>mployee or Council Member</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grpSp>
        <p:nvGrpSpPr>
          <p:cNvPr id="8" name="Group 7">
            <a:extLst>
              <a:ext uri="{FF2B5EF4-FFF2-40B4-BE49-F238E27FC236}">
                <a16:creationId xmlns:a16="http://schemas.microsoft.com/office/drawing/2014/main" id="{996E0DA0-F54C-AF60-F85B-77B575B39E13}"/>
              </a:ext>
            </a:extLst>
          </p:cNvPr>
          <p:cNvGrpSpPr/>
          <p:nvPr/>
        </p:nvGrpSpPr>
        <p:grpSpPr>
          <a:xfrm>
            <a:off x="164893" y="5792814"/>
            <a:ext cx="4764082" cy="904707"/>
            <a:chOff x="164893" y="5792814"/>
            <a:chExt cx="4764082" cy="904707"/>
          </a:xfrm>
        </p:grpSpPr>
        <p:pic>
          <p:nvPicPr>
            <p:cNvPr id="5" name="Picture 5">
              <a:extLst>
                <a:ext uri="{FF2B5EF4-FFF2-40B4-BE49-F238E27FC236}">
                  <a16:creationId xmlns:a16="http://schemas.microsoft.com/office/drawing/2014/main" id="{DA24DB42-6EBA-5AC9-C175-584EF40736B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0243" y="5875871"/>
              <a:ext cx="788076" cy="82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4B87AC58-BAE1-AE0D-C6BC-ADE1BEC387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7640" y="5875871"/>
              <a:ext cx="731335" cy="821650"/>
            </a:xfrm>
            <a:prstGeom prst="rect">
              <a:avLst/>
            </a:prstGeom>
          </p:spPr>
        </p:pic>
        <p:pic>
          <p:nvPicPr>
            <p:cNvPr id="7" name="Picture 6" descr="Text&#10;&#10;Description automatically generated">
              <a:extLst>
                <a:ext uri="{FF2B5EF4-FFF2-40B4-BE49-F238E27FC236}">
                  <a16:creationId xmlns:a16="http://schemas.microsoft.com/office/drawing/2014/main" id="{63D0E01E-B344-F33D-9CF7-98A7320494F2}"/>
                </a:ext>
              </a:extLst>
            </p:cNvPr>
            <p:cNvPicPr>
              <a:picLocks noChangeAspect="1"/>
            </p:cNvPicPr>
            <p:nvPr/>
          </p:nvPicPr>
          <p:blipFill>
            <a:blip r:embed="rId5">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64893" y="5792814"/>
              <a:ext cx="2826028" cy="904707"/>
            </a:xfrm>
            <a:prstGeom prst="rect">
              <a:avLst/>
            </a:prstGeom>
            <a:solidFill>
              <a:schemeClr val="bg1"/>
            </a:solidFill>
            <a:ln>
              <a:noFill/>
            </a:ln>
          </p:spPr>
        </p:pic>
      </p:grpSp>
      <p:pic>
        <p:nvPicPr>
          <p:cNvPr id="9" name="Picture 8" descr="A picture containing silhouette, art&#10;&#10;Description automatically generated">
            <a:extLst>
              <a:ext uri="{FF2B5EF4-FFF2-40B4-BE49-F238E27FC236}">
                <a16:creationId xmlns:a16="http://schemas.microsoft.com/office/drawing/2014/main" id="{03AB5255-E7C9-BC4D-1721-6C7F3344DB08}"/>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8656320" y="3940752"/>
            <a:ext cx="3209817" cy="2907005"/>
          </a:xfrm>
          <a:prstGeom prst="rect">
            <a:avLst/>
          </a:prstGeom>
        </p:spPr>
      </p:pic>
    </p:spTree>
    <p:extLst>
      <p:ext uri="{BB962C8B-B14F-4D97-AF65-F5344CB8AC3E}">
        <p14:creationId xmlns:p14="http://schemas.microsoft.com/office/powerpoint/2010/main" val="22097970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C7C84E-A439-4B2A-94CE-26B4E69CC91C}"/>
              </a:ext>
            </a:extLst>
          </p:cNvPr>
          <p:cNvSpPr>
            <a:spLocks noGrp="1"/>
          </p:cNvSpPr>
          <p:nvPr>
            <p:ph idx="1"/>
          </p:nvPr>
        </p:nvSpPr>
        <p:spPr>
          <a:xfrm>
            <a:off x="1249680" y="2061993"/>
            <a:ext cx="10287000" cy="1051449"/>
          </a:xfrm>
        </p:spPr>
        <p:txBody>
          <a:bodyPr/>
          <a:lstStyle/>
          <a:p>
            <a:pPr marL="0" indent="0">
              <a:buNone/>
            </a:pPr>
            <a:r>
              <a:rPr lang="en-US" dirty="0"/>
              <a:t>1. List the first thing that comes to mind when you think Indigenous people.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FF6727">
                    <a:lumMod val="75000"/>
                  </a:srgbClr>
                </a:solidFill>
                <a:effectLst>
                  <a:outerShdw blurRad="38100" dist="19050" dir="2700000" algn="tl" rotWithShape="0">
                    <a:srgbClr val="000000">
                      <a:alpha val="40000"/>
                    </a:srgbClr>
                  </a:outerShdw>
                </a:effectLst>
                <a:uLnTx/>
                <a:uFillTx/>
                <a:latin typeface="Arial"/>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dirty="0">
              <a:ln w="0"/>
              <a:solidFill>
                <a:srgbClr val="FF6727">
                  <a:lumMod val="75000"/>
                </a:srgbClr>
              </a:solidFill>
              <a:effectLst>
                <a:outerShdw blurRad="38100" dist="19050" dir="2700000" algn="tl" rotWithShape="0">
                  <a:srgbClr val="000000">
                    <a:alpha val="40000"/>
                  </a:srgbClr>
                </a:outerShdw>
              </a:effectLst>
              <a:uLnTx/>
              <a:uFillTx/>
              <a:latin typeface="Arial"/>
              <a:ea typeface="+mn-ea"/>
              <a:cs typeface="+mn-cs"/>
            </a:endParaRPr>
          </a:p>
        </p:txBody>
      </p:sp>
      <p:sp>
        <p:nvSpPr>
          <p:cNvPr id="3" name="Title 2">
            <a:extLst>
              <a:ext uri="{FF2B5EF4-FFF2-40B4-BE49-F238E27FC236}">
                <a16:creationId xmlns:a16="http://schemas.microsoft.com/office/drawing/2014/main" id="{2B351BEF-2A59-4268-968D-5C8F03B9F3D2}"/>
              </a:ext>
            </a:extLst>
          </p:cNvPr>
          <p:cNvSpPr>
            <a:spLocks noGrp="1"/>
          </p:cNvSpPr>
          <p:nvPr>
            <p:ph type="title"/>
          </p:nvPr>
        </p:nvSpPr>
        <p:spPr/>
        <p:txBody>
          <a:bodyPr/>
          <a:lstStyle/>
          <a:p>
            <a:r>
              <a:rPr lang="en-US" dirty="0"/>
              <a:t>Jam Board Question #4</a:t>
            </a:r>
          </a:p>
        </p:txBody>
      </p:sp>
      <p:grpSp>
        <p:nvGrpSpPr>
          <p:cNvPr id="8" name="Group 7">
            <a:extLst>
              <a:ext uri="{FF2B5EF4-FFF2-40B4-BE49-F238E27FC236}">
                <a16:creationId xmlns:a16="http://schemas.microsoft.com/office/drawing/2014/main" id="{996E0DA0-F54C-AF60-F85B-77B575B39E13}"/>
              </a:ext>
            </a:extLst>
          </p:cNvPr>
          <p:cNvGrpSpPr/>
          <p:nvPr/>
        </p:nvGrpSpPr>
        <p:grpSpPr>
          <a:xfrm>
            <a:off x="164893" y="5792814"/>
            <a:ext cx="4764082" cy="904707"/>
            <a:chOff x="164893" y="5792814"/>
            <a:chExt cx="4764082" cy="904707"/>
          </a:xfrm>
        </p:grpSpPr>
        <p:pic>
          <p:nvPicPr>
            <p:cNvPr id="5" name="Picture 5">
              <a:extLst>
                <a:ext uri="{FF2B5EF4-FFF2-40B4-BE49-F238E27FC236}">
                  <a16:creationId xmlns:a16="http://schemas.microsoft.com/office/drawing/2014/main" id="{DA24DB42-6EBA-5AC9-C175-584EF40736B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0243" y="5875871"/>
              <a:ext cx="788076" cy="82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4B87AC58-BAE1-AE0D-C6BC-ADE1BEC387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7640" y="5875871"/>
              <a:ext cx="731335" cy="821650"/>
            </a:xfrm>
            <a:prstGeom prst="rect">
              <a:avLst/>
            </a:prstGeom>
          </p:spPr>
        </p:pic>
        <p:pic>
          <p:nvPicPr>
            <p:cNvPr id="7" name="Picture 6" descr="Text&#10;&#10;Description automatically generated">
              <a:extLst>
                <a:ext uri="{FF2B5EF4-FFF2-40B4-BE49-F238E27FC236}">
                  <a16:creationId xmlns:a16="http://schemas.microsoft.com/office/drawing/2014/main" id="{63D0E01E-B344-F33D-9CF7-98A7320494F2}"/>
                </a:ext>
              </a:extLst>
            </p:cNvPr>
            <p:cNvPicPr>
              <a:picLocks noChangeAspect="1"/>
            </p:cNvPicPr>
            <p:nvPr/>
          </p:nvPicPr>
          <p:blipFill>
            <a:blip r:embed="rId5">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64893" y="5792814"/>
              <a:ext cx="2826028" cy="904707"/>
            </a:xfrm>
            <a:prstGeom prst="rect">
              <a:avLst/>
            </a:prstGeom>
            <a:solidFill>
              <a:schemeClr val="bg1"/>
            </a:solidFill>
            <a:ln>
              <a:noFill/>
            </a:ln>
          </p:spPr>
        </p:pic>
      </p:grpSp>
      <p:sp>
        <p:nvSpPr>
          <p:cNvPr id="4" name="Rectangle 3">
            <a:extLst>
              <a:ext uri="{FF2B5EF4-FFF2-40B4-BE49-F238E27FC236}">
                <a16:creationId xmlns:a16="http://schemas.microsoft.com/office/drawing/2014/main" id="{84A324FC-CC1E-8D51-1B88-F9C5BA6A77B8}"/>
              </a:ext>
            </a:extLst>
          </p:cNvPr>
          <p:cNvSpPr/>
          <p:nvPr/>
        </p:nvSpPr>
        <p:spPr>
          <a:xfrm>
            <a:off x="1396872" y="3281082"/>
            <a:ext cx="2800768" cy="923330"/>
          </a:xfrm>
          <a:prstGeom prst="rect">
            <a:avLst/>
          </a:prstGeom>
          <a:noFill/>
          <a:ln>
            <a:noFill/>
          </a:ln>
          <a:effectLst/>
        </p:spPr>
        <p:txBody>
          <a:bodyPr wrap="none" lIns="91440" tIns="45720" rIns="91440" bIns="45720">
            <a:spAutoFit/>
          </a:bodyPr>
          <a:lstStyle/>
          <a:p>
            <a:pPr algn="ctr"/>
            <a:r>
              <a:rPr lang="en-US" sz="5400" b="0" cap="none" spc="0" dirty="0">
                <a:ln w="0"/>
                <a:solidFill>
                  <a:schemeClr val="accent4">
                    <a:lumMod val="75000"/>
                  </a:schemeClr>
                </a:solidFill>
                <a:effectLst>
                  <a:outerShdw blurRad="38100" dist="19050" dir="2700000" algn="tl" rotWithShape="0">
                    <a:schemeClr val="dk1">
                      <a:alpha val="40000"/>
                    </a:schemeClr>
                  </a:outerShdw>
                </a:effectLst>
              </a:rPr>
              <a:t>Strength</a:t>
            </a:r>
          </a:p>
        </p:txBody>
      </p:sp>
      <p:sp>
        <p:nvSpPr>
          <p:cNvPr id="14" name="Rectangle 13">
            <a:extLst>
              <a:ext uri="{FF2B5EF4-FFF2-40B4-BE49-F238E27FC236}">
                <a16:creationId xmlns:a16="http://schemas.microsoft.com/office/drawing/2014/main" id="{0CEDDEDE-E69E-C721-2000-7CFBD2CD516D}"/>
              </a:ext>
            </a:extLst>
          </p:cNvPr>
          <p:cNvSpPr/>
          <p:nvPr/>
        </p:nvSpPr>
        <p:spPr>
          <a:xfrm>
            <a:off x="2251605" y="4332531"/>
            <a:ext cx="2685351" cy="923330"/>
          </a:xfrm>
          <a:prstGeom prst="rect">
            <a:avLst/>
          </a:prstGeom>
          <a:noFill/>
          <a:ln>
            <a:noFill/>
          </a:ln>
        </p:spPr>
        <p:txBody>
          <a:bodyPr wrap="none" lIns="91440" tIns="45720" rIns="91440" bIns="45720">
            <a:spAutoFit/>
          </a:bodyPr>
          <a:lstStyle/>
          <a:p>
            <a:pPr algn="ctr"/>
            <a:r>
              <a:rPr lang="en-US" sz="5400" dirty="0">
                <a:ln w="0"/>
                <a:solidFill>
                  <a:schemeClr val="accent6">
                    <a:lumMod val="75000"/>
                  </a:schemeClr>
                </a:solidFill>
                <a:effectLst>
                  <a:outerShdw blurRad="38100" dist="19050" dir="2700000" algn="tl" rotWithShape="0">
                    <a:schemeClr val="dk1">
                      <a:alpha val="40000"/>
                    </a:schemeClr>
                  </a:outerShdw>
                </a:effectLst>
              </a:rPr>
              <a:t>Wisdom</a:t>
            </a:r>
            <a:endParaRPr lang="en-US" sz="5400" b="0" cap="none" spc="0" dirty="0">
              <a:ln w="0"/>
              <a:solidFill>
                <a:schemeClr val="accent6">
                  <a:lumMod val="75000"/>
                </a:schemeClr>
              </a:solidFill>
              <a:effectLst>
                <a:outerShdw blurRad="38100" dist="19050" dir="2700000" algn="tl" rotWithShape="0">
                  <a:schemeClr val="dk1">
                    <a:alpha val="40000"/>
                  </a:schemeClr>
                </a:outerShdw>
              </a:effectLst>
            </a:endParaRPr>
          </a:p>
        </p:txBody>
      </p:sp>
      <p:sp>
        <p:nvSpPr>
          <p:cNvPr id="15" name="Rectangle 14">
            <a:extLst>
              <a:ext uri="{FF2B5EF4-FFF2-40B4-BE49-F238E27FC236}">
                <a16:creationId xmlns:a16="http://schemas.microsoft.com/office/drawing/2014/main" id="{996E00BB-852D-DCED-00AF-515595C539DA}"/>
              </a:ext>
            </a:extLst>
          </p:cNvPr>
          <p:cNvSpPr/>
          <p:nvPr/>
        </p:nvSpPr>
        <p:spPr>
          <a:xfrm>
            <a:off x="8099985" y="3281082"/>
            <a:ext cx="3147016" cy="923330"/>
          </a:xfrm>
          <a:prstGeom prst="rect">
            <a:avLst/>
          </a:prstGeom>
          <a:noFill/>
          <a:ln>
            <a:noFill/>
          </a:ln>
        </p:spPr>
        <p:txBody>
          <a:bodyPr wrap="none" lIns="91440" tIns="45720" rIns="91440" bIns="45720">
            <a:spAutoFit/>
          </a:bodyPr>
          <a:lstStyle/>
          <a:p>
            <a:pPr algn="ctr"/>
            <a:r>
              <a:rPr lang="en-US" sz="5400" dirty="0">
                <a:ln w="0"/>
                <a:solidFill>
                  <a:srgbClr val="00B050"/>
                </a:solidFill>
                <a:effectLst>
                  <a:outerShdw blurRad="38100" dist="19050" dir="2700000" algn="tl" rotWithShape="0">
                    <a:schemeClr val="dk1">
                      <a:alpha val="40000"/>
                    </a:schemeClr>
                  </a:outerShdw>
                </a:effectLst>
              </a:rPr>
              <a:t>Intelligent</a:t>
            </a:r>
            <a:endParaRPr lang="en-US" sz="5400" b="0" cap="none" spc="0" dirty="0">
              <a:ln w="0"/>
              <a:solidFill>
                <a:srgbClr val="00B050"/>
              </a:solidFill>
              <a:effectLst>
                <a:outerShdw blurRad="38100" dist="19050" dir="2700000" algn="tl" rotWithShape="0">
                  <a:schemeClr val="dk1">
                    <a:alpha val="40000"/>
                  </a:schemeClr>
                </a:outerShdw>
              </a:effectLst>
            </a:endParaRPr>
          </a:p>
        </p:txBody>
      </p:sp>
      <p:sp>
        <p:nvSpPr>
          <p:cNvPr id="16" name="Rectangle 15">
            <a:extLst>
              <a:ext uri="{FF2B5EF4-FFF2-40B4-BE49-F238E27FC236}">
                <a16:creationId xmlns:a16="http://schemas.microsoft.com/office/drawing/2014/main" id="{EC7ACC07-C620-25BC-0383-1102FC606D94}"/>
              </a:ext>
            </a:extLst>
          </p:cNvPr>
          <p:cNvSpPr/>
          <p:nvPr/>
        </p:nvSpPr>
        <p:spPr>
          <a:xfrm>
            <a:off x="5140390" y="3742747"/>
            <a:ext cx="2853972" cy="923330"/>
          </a:xfrm>
          <a:prstGeom prst="rect">
            <a:avLst/>
          </a:prstGeom>
          <a:noFill/>
        </p:spPr>
        <p:txBody>
          <a:bodyPr wrap="square" lIns="91440" tIns="45720" rIns="91440" bIns="45720">
            <a:spAutoFit/>
          </a:bodyPr>
          <a:lstStyle/>
          <a:p>
            <a:pPr algn="ctr"/>
            <a:r>
              <a:rPr lang="en-US" sz="5400" b="0" cap="none" spc="0" dirty="0">
                <a:ln w="0"/>
                <a:solidFill>
                  <a:srgbClr val="7030A0"/>
                </a:solidFill>
                <a:effectLst>
                  <a:outerShdw blurRad="38100" dist="19050" dir="2700000" algn="tl" rotWithShape="0">
                    <a:schemeClr val="dk1">
                      <a:alpha val="40000"/>
                    </a:schemeClr>
                  </a:outerShdw>
                </a:effectLst>
              </a:rPr>
              <a:t>Resilient</a:t>
            </a:r>
          </a:p>
        </p:txBody>
      </p:sp>
      <p:sp>
        <p:nvSpPr>
          <p:cNvPr id="17" name="Rectangle 16">
            <a:extLst>
              <a:ext uri="{FF2B5EF4-FFF2-40B4-BE49-F238E27FC236}">
                <a16:creationId xmlns:a16="http://schemas.microsoft.com/office/drawing/2014/main" id="{AB3E29FA-1E2A-D2B7-D1F9-BD774C7E1FAA}"/>
              </a:ext>
            </a:extLst>
          </p:cNvPr>
          <p:cNvSpPr/>
          <p:nvPr/>
        </p:nvSpPr>
        <p:spPr>
          <a:xfrm>
            <a:off x="7919972" y="4794196"/>
            <a:ext cx="2797334" cy="923330"/>
          </a:xfrm>
          <a:prstGeom prst="rect">
            <a:avLst/>
          </a:prstGeom>
          <a:noFill/>
        </p:spPr>
        <p:txBody>
          <a:bodyPr wrap="square" lIns="91440" tIns="45720" rIns="91440" bIns="45720">
            <a:spAutoFit/>
          </a:bodyPr>
          <a:lstStyle/>
          <a:p>
            <a:pPr algn="ctr"/>
            <a:r>
              <a:rPr lang="en-US" sz="5400" dirty="0">
                <a:ln w="0"/>
                <a:solidFill>
                  <a:srgbClr val="FF6600"/>
                </a:solidFill>
                <a:effectLst>
                  <a:outerShdw blurRad="38100" dist="19050" dir="2700000" algn="tl" rotWithShape="0">
                    <a:schemeClr val="dk1">
                      <a:alpha val="40000"/>
                    </a:schemeClr>
                  </a:outerShdw>
                </a:effectLst>
              </a:rPr>
              <a:t>Survivor</a:t>
            </a:r>
            <a:endParaRPr lang="en-US" sz="5400" b="0" cap="none" spc="0" dirty="0">
              <a:ln w="0"/>
              <a:solidFill>
                <a:srgbClr val="FF66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11151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5" grpId="0"/>
      <p:bldP spid="16" grpId="0"/>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C7C84E-A439-4B2A-94CE-26B4E69CC91C}"/>
              </a:ext>
            </a:extLst>
          </p:cNvPr>
          <p:cNvSpPr>
            <a:spLocks noGrp="1"/>
          </p:cNvSpPr>
          <p:nvPr>
            <p:ph idx="1"/>
          </p:nvPr>
        </p:nvSpPr>
        <p:spPr>
          <a:xfrm>
            <a:off x="1317812" y="2229633"/>
            <a:ext cx="9812151" cy="1756378"/>
          </a:xfrm>
        </p:spPr>
        <p:txBody>
          <a:bodyPr/>
          <a:lstStyle/>
          <a:p>
            <a:r>
              <a:rPr lang="en-US" dirty="0"/>
              <a:t>Indigenous people come from a place of nature.</a:t>
            </a:r>
          </a:p>
          <a:p>
            <a:r>
              <a:rPr lang="en-US" dirty="0"/>
              <a:t>In tune with nature – Earth, water, birds, animals, etc.</a:t>
            </a:r>
          </a:p>
          <a:p>
            <a:r>
              <a:rPr lang="en-US" dirty="0"/>
              <a:t>Expect discussions to reflect what people are familiar with.</a:t>
            </a:r>
          </a:p>
          <a:p>
            <a:endParaRPr lang="en-US" dirty="0"/>
          </a:p>
          <a:p>
            <a:endParaRPr lang="en-US" dirty="0"/>
          </a:p>
        </p:txBody>
      </p:sp>
      <p:sp>
        <p:nvSpPr>
          <p:cNvPr id="3" name="Title 2">
            <a:extLst>
              <a:ext uri="{FF2B5EF4-FFF2-40B4-BE49-F238E27FC236}">
                <a16:creationId xmlns:a16="http://schemas.microsoft.com/office/drawing/2014/main" id="{2B351BEF-2A59-4268-968D-5C8F03B9F3D2}"/>
              </a:ext>
            </a:extLst>
          </p:cNvPr>
          <p:cNvSpPr>
            <a:spLocks noGrp="1"/>
          </p:cNvSpPr>
          <p:nvPr>
            <p:ph type="title"/>
          </p:nvPr>
        </p:nvSpPr>
        <p:spPr/>
        <p:txBody>
          <a:bodyPr/>
          <a:lstStyle/>
          <a:p>
            <a:r>
              <a:rPr lang="en-US" dirty="0"/>
              <a:t>Understand Where People are Coming From</a:t>
            </a:r>
          </a:p>
        </p:txBody>
      </p:sp>
      <p:grpSp>
        <p:nvGrpSpPr>
          <p:cNvPr id="8" name="Group 7">
            <a:extLst>
              <a:ext uri="{FF2B5EF4-FFF2-40B4-BE49-F238E27FC236}">
                <a16:creationId xmlns:a16="http://schemas.microsoft.com/office/drawing/2014/main" id="{996E0DA0-F54C-AF60-F85B-77B575B39E13}"/>
              </a:ext>
            </a:extLst>
          </p:cNvPr>
          <p:cNvGrpSpPr/>
          <p:nvPr/>
        </p:nvGrpSpPr>
        <p:grpSpPr>
          <a:xfrm>
            <a:off x="164893" y="5792814"/>
            <a:ext cx="4764082" cy="904707"/>
            <a:chOff x="164893" y="5792814"/>
            <a:chExt cx="4764082" cy="904707"/>
          </a:xfrm>
        </p:grpSpPr>
        <p:pic>
          <p:nvPicPr>
            <p:cNvPr id="5" name="Picture 5">
              <a:extLst>
                <a:ext uri="{FF2B5EF4-FFF2-40B4-BE49-F238E27FC236}">
                  <a16:creationId xmlns:a16="http://schemas.microsoft.com/office/drawing/2014/main" id="{DA24DB42-6EBA-5AC9-C175-584EF40736B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0243" y="5875871"/>
              <a:ext cx="788076" cy="82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4B87AC58-BAE1-AE0D-C6BC-ADE1BEC387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7640" y="5875871"/>
              <a:ext cx="731335" cy="821650"/>
            </a:xfrm>
            <a:prstGeom prst="rect">
              <a:avLst/>
            </a:prstGeom>
          </p:spPr>
        </p:pic>
        <p:pic>
          <p:nvPicPr>
            <p:cNvPr id="7" name="Picture 6" descr="Text&#10;&#10;Description automatically generated">
              <a:extLst>
                <a:ext uri="{FF2B5EF4-FFF2-40B4-BE49-F238E27FC236}">
                  <a16:creationId xmlns:a16="http://schemas.microsoft.com/office/drawing/2014/main" id="{63D0E01E-B344-F33D-9CF7-98A7320494F2}"/>
                </a:ext>
              </a:extLst>
            </p:cNvPr>
            <p:cNvPicPr>
              <a:picLocks noChangeAspect="1"/>
            </p:cNvPicPr>
            <p:nvPr/>
          </p:nvPicPr>
          <p:blipFill>
            <a:blip r:embed="rId5">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64893" y="5792814"/>
              <a:ext cx="2826028" cy="904707"/>
            </a:xfrm>
            <a:prstGeom prst="rect">
              <a:avLst/>
            </a:prstGeom>
            <a:solidFill>
              <a:schemeClr val="bg1"/>
            </a:solidFill>
            <a:ln>
              <a:noFill/>
            </a:ln>
          </p:spPr>
        </p:pic>
      </p:grpSp>
      <p:pic>
        <p:nvPicPr>
          <p:cNvPr id="14" name="Picture 13" descr="A large airplane flying in the sky&#10;&#10;Description automatically generated with low confidence">
            <a:extLst>
              <a:ext uri="{FF2B5EF4-FFF2-40B4-BE49-F238E27FC236}">
                <a16:creationId xmlns:a16="http://schemas.microsoft.com/office/drawing/2014/main" id="{EDDE0C23-F8B4-3660-9B41-016E600F2132}"/>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169894" y="3727676"/>
            <a:ext cx="1559859" cy="1039906"/>
          </a:xfrm>
          <a:prstGeom prst="rect">
            <a:avLst/>
          </a:prstGeom>
        </p:spPr>
      </p:pic>
      <p:pic>
        <p:nvPicPr>
          <p:cNvPr id="16" name="Picture 15" descr="A bald eagle flying with a fish in its beak&#10;&#10;Description automatically generated with medium confidence">
            <a:extLst>
              <a:ext uri="{FF2B5EF4-FFF2-40B4-BE49-F238E27FC236}">
                <a16:creationId xmlns:a16="http://schemas.microsoft.com/office/drawing/2014/main" id="{BC55A9E0-FD04-63DE-0BBE-02CC7EA50669}"/>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2471453" y="4476797"/>
            <a:ext cx="1457580" cy="1068892"/>
          </a:xfrm>
          <a:prstGeom prst="rect">
            <a:avLst/>
          </a:prstGeom>
        </p:spPr>
      </p:pic>
      <p:pic>
        <p:nvPicPr>
          <p:cNvPr id="18" name="Picture 17" descr="A turkey in an oven&#10;&#10;Description automatically generated with low confidence">
            <a:extLst>
              <a:ext uri="{FF2B5EF4-FFF2-40B4-BE49-F238E27FC236}">
                <a16:creationId xmlns:a16="http://schemas.microsoft.com/office/drawing/2014/main" id="{19B73099-A4D4-7CC1-9CD3-0948EEC643FD}"/>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4152020" y="3648006"/>
            <a:ext cx="1457581" cy="1457581"/>
          </a:xfrm>
          <a:prstGeom prst="rect">
            <a:avLst/>
          </a:prstGeom>
        </p:spPr>
      </p:pic>
      <p:sp>
        <p:nvSpPr>
          <p:cNvPr id="19" name="TextBox 18">
            <a:extLst>
              <a:ext uri="{FF2B5EF4-FFF2-40B4-BE49-F238E27FC236}">
                <a16:creationId xmlns:a16="http://schemas.microsoft.com/office/drawing/2014/main" id="{F94F96F9-54CF-C7A4-0679-F45DCF70BEAD}"/>
              </a:ext>
            </a:extLst>
          </p:cNvPr>
          <p:cNvSpPr txBox="1"/>
          <p:nvPr/>
        </p:nvSpPr>
        <p:spPr>
          <a:xfrm>
            <a:off x="4200197" y="5102319"/>
            <a:ext cx="1433323" cy="507831"/>
          </a:xfrm>
          <a:prstGeom prst="rect">
            <a:avLst/>
          </a:prstGeom>
          <a:noFill/>
        </p:spPr>
        <p:txBody>
          <a:bodyPr wrap="square" rtlCol="0">
            <a:spAutoFit/>
          </a:bodyPr>
          <a:lstStyle/>
          <a:p>
            <a:r>
              <a:rPr lang="en-US" sz="900" dirty="0">
                <a:hlinkClick r:id="rId11" tooltip="https://www.flickr.com/photos/goedekers/13084322255"/>
              </a:rPr>
              <a:t>This Photo</a:t>
            </a:r>
            <a:r>
              <a:rPr lang="en-US" sz="900" dirty="0"/>
              <a:t> by Unknown Author is licensed under </a:t>
            </a:r>
            <a:r>
              <a:rPr lang="en-US" sz="900" dirty="0">
                <a:hlinkClick r:id="rId12" tooltip="https://creativecommons.org/licenses/by/3.0/"/>
              </a:rPr>
              <a:t>CC BY</a:t>
            </a:r>
            <a:endParaRPr lang="en-US" sz="900" dirty="0"/>
          </a:p>
        </p:txBody>
      </p:sp>
      <p:pic>
        <p:nvPicPr>
          <p:cNvPr id="21" name="Picture 20" descr="A picture containing ground, cooking, grill, food&#10;&#10;Description automatically generated">
            <a:extLst>
              <a:ext uri="{FF2B5EF4-FFF2-40B4-BE49-F238E27FC236}">
                <a16:creationId xmlns:a16="http://schemas.microsoft.com/office/drawing/2014/main" id="{5B6D12A3-D147-946F-90FC-8087008FA087}"/>
              </a:ext>
            </a:extLst>
          </p:cNvPr>
          <p:cNvPicPr>
            <a:picLocks noChangeAspect="1"/>
          </p:cNvPicPr>
          <p:nvPr/>
        </p:nvPicPr>
        <p:blipFill>
          <a:blip r:embed="rId13">
            <a:extLs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5659641" y="4082156"/>
            <a:ext cx="2012897" cy="1509673"/>
          </a:xfrm>
          <a:prstGeom prst="rect">
            <a:avLst/>
          </a:prstGeom>
        </p:spPr>
      </p:pic>
      <p:sp>
        <p:nvSpPr>
          <p:cNvPr id="22" name="TextBox 21">
            <a:extLst>
              <a:ext uri="{FF2B5EF4-FFF2-40B4-BE49-F238E27FC236}">
                <a16:creationId xmlns:a16="http://schemas.microsoft.com/office/drawing/2014/main" id="{75A1F0EA-939D-718B-EE6A-3BDD3C3CAE3C}"/>
              </a:ext>
            </a:extLst>
          </p:cNvPr>
          <p:cNvSpPr txBox="1"/>
          <p:nvPr/>
        </p:nvSpPr>
        <p:spPr>
          <a:xfrm>
            <a:off x="5603990" y="5659148"/>
            <a:ext cx="2012897" cy="369332"/>
          </a:xfrm>
          <a:prstGeom prst="rect">
            <a:avLst/>
          </a:prstGeom>
          <a:noFill/>
        </p:spPr>
        <p:txBody>
          <a:bodyPr wrap="square" rtlCol="0">
            <a:spAutoFit/>
          </a:bodyPr>
          <a:lstStyle/>
          <a:p>
            <a:r>
              <a:rPr lang="en-US" sz="900" dirty="0">
                <a:hlinkClick r:id="rId14" tooltip="https://www.flickr.com/photos/vastateparksstaff/9322109186"/>
              </a:rPr>
              <a:t>This Photo</a:t>
            </a:r>
            <a:r>
              <a:rPr lang="en-US" sz="900" dirty="0"/>
              <a:t> by Unknown Author is</a:t>
            </a:r>
          </a:p>
          <a:p>
            <a:r>
              <a:rPr lang="en-US" sz="900" dirty="0"/>
              <a:t> licensed under </a:t>
            </a:r>
            <a:r>
              <a:rPr lang="en-US" sz="900" dirty="0">
                <a:hlinkClick r:id="rId12" tooltip="https://creativecommons.org/licenses/by/3.0/"/>
              </a:rPr>
              <a:t>CC BY</a:t>
            </a:r>
            <a:endParaRPr lang="en-US" sz="900" dirty="0"/>
          </a:p>
        </p:txBody>
      </p:sp>
      <p:pic>
        <p:nvPicPr>
          <p:cNvPr id="24" name="Picture 23" descr="A close-up of a plant&#10;&#10;Description automatically generated with medium confidence">
            <a:extLst>
              <a:ext uri="{FF2B5EF4-FFF2-40B4-BE49-F238E27FC236}">
                <a16:creationId xmlns:a16="http://schemas.microsoft.com/office/drawing/2014/main" id="{28F461C2-052B-9495-25D0-7105B6B747AE}"/>
              </a:ext>
            </a:extLst>
          </p:cNvPr>
          <p:cNvPicPr>
            <a:picLocks noChangeAspect="1"/>
          </p:cNvPicPr>
          <p:nvPr/>
        </p:nvPicPr>
        <p:blipFill>
          <a:blip r:embed="rId15">
            <a:extLst>
              <a:ext uri="{28A0092B-C50C-407E-A947-70E740481C1C}">
                <a14:useLocalDpi xmlns:a14="http://schemas.microsoft.com/office/drawing/2010/main" val="0"/>
              </a:ext>
              <a:ext uri="{837473B0-CC2E-450A-ABE3-18F120FF3D39}">
                <a1611:picAttrSrcUrl xmlns:a1611="http://schemas.microsoft.com/office/drawing/2016/11/main" r:id="rId16"/>
              </a:ext>
            </a:extLst>
          </a:blip>
          <a:stretch>
            <a:fillRect/>
          </a:stretch>
        </p:blipFill>
        <p:spPr>
          <a:xfrm>
            <a:off x="7925155" y="3722564"/>
            <a:ext cx="2090925" cy="1756377"/>
          </a:xfrm>
          <a:prstGeom prst="rect">
            <a:avLst/>
          </a:prstGeom>
        </p:spPr>
      </p:pic>
      <p:sp>
        <p:nvSpPr>
          <p:cNvPr id="25" name="TextBox 24">
            <a:extLst>
              <a:ext uri="{FF2B5EF4-FFF2-40B4-BE49-F238E27FC236}">
                <a16:creationId xmlns:a16="http://schemas.microsoft.com/office/drawing/2014/main" id="{4D0CAC37-E161-644B-B2EB-C37CD5F042C8}"/>
              </a:ext>
            </a:extLst>
          </p:cNvPr>
          <p:cNvSpPr txBox="1"/>
          <p:nvPr/>
        </p:nvSpPr>
        <p:spPr>
          <a:xfrm>
            <a:off x="8059975" y="5591829"/>
            <a:ext cx="2012897" cy="369332"/>
          </a:xfrm>
          <a:prstGeom prst="rect">
            <a:avLst/>
          </a:prstGeom>
          <a:noFill/>
        </p:spPr>
        <p:txBody>
          <a:bodyPr wrap="square" rtlCol="0">
            <a:spAutoFit/>
          </a:bodyPr>
          <a:lstStyle/>
          <a:p>
            <a:r>
              <a:rPr lang="en-US" sz="900" dirty="0">
                <a:hlinkClick r:id="rId16" tooltip="https://www.flickr.com/photos/137246163@N04/26531795083"/>
              </a:rPr>
              <a:t>This Photo</a:t>
            </a:r>
            <a:r>
              <a:rPr lang="en-US" sz="900" dirty="0"/>
              <a:t> by Unknown Author is licensed under </a:t>
            </a:r>
            <a:r>
              <a:rPr lang="en-US" sz="900" dirty="0">
                <a:hlinkClick r:id="rId12" tooltip="https://creativecommons.org/licenses/by/3.0/"/>
              </a:rPr>
              <a:t>CC BY</a:t>
            </a:r>
            <a:endParaRPr lang="en-US" sz="900" dirty="0"/>
          </a:p>
        </p:txBody>
      </p:sp>
      <p:pic>
        <p:nvPicPr>
          <p:cNvPr id="27" name="Picture 26" descr="A picture containing outdoor, winter, nature, tree&#10;&#10;Description automatically generated">
            <a:extLst>
              <a:ext uri="{FF2B5EF4-FFF2-40B4-BE49-F238E27FC236}">
                <a16:creationId xmlns:a16="http://schemas.microsoft.com/office/drawing/2014/main" id="{79F6C3E9-FF82-5924-4054-3C689364B057}"/>
              </a:ext>
            </a:extLst>
          </p:cNvPr>
          <p:cNvPicPr>
            <a:picLocks noChangeAspect="1"/>
          </p:cNvPicPr>
          <p:nvPr/>
        </p:nvPicPr>
        <p:blipFill>
          <a:blip r:embed="rId17">
            <a:extLst>
              <a:ext uri="{28A0092B-C50C-407E-A947-70E740481C1C}">
                <a14:useLocalDpi xmlns:a14="http://schemas.microsoft.com/office/drawing/2010/main" val="0"/>
              </a:ext>
              <a:ext uri="{837473B0-CC2E-450A-ABE3-18F120FF3D39}">
                <a1611:picAttrSrcUrl xmlns:a1611="http://schemas.microsoft.com/office/drawing/2016/11/main" r:id="rId18"/>
              </a:ext>
            </a:extLst>
          </a:blip>
          <a:stretch>
            <a:fillRect/>
          </a:stretch>
        </p:blipFill>
        <p:spPr>
          <a:xfrm>
            <a:off x="10108506" y="4470907"/>
            <a:ext cx="1827199" cy="1370399"/>
          </a:xfrm>
          <a:prstGeom prst="rect">
            <a:avLst/>
          </a:prstGeom>
        </p:spPr>
      </p:pic>
      <p:sp>
        <p:nvSpPr>
          <p:cNvPr id="28" name="TextBox 27">
            <a:extLst>
              <a:ext uri="{FF2B5EF4-FFF2-40B4-BE49-F238E27FC236}">
                <a16:creationId xmlns:a16="http://schemas.microsoft.com/office/drawing/2014/main" id="{3D53E90E-DF92-C356-EC5C-0C3CBC0697AB}"/>
              </a:ext>
            </a:extLst>
          </p:cNvPr>
          <p:cNvSpPr txBox="1"/>
          <p:nvPr/>
        </p:nvSpPr>
        <p:spPr>
          <a:xfrm>
            <a:off x="10307284" y="5883451"/>
            <a:ext cx="1724603" cy="507831"/>
          </a:xfrm>
          <a:prstGeom prst="rect">
            <a:avLst/>
          </a:prstGeom>
          <a:noFill/>
        </p:spPr>
        <p:txBody>
          <a:bodyPr wrap="square" rtlCol="0">
            <a:spAutoFit/>
          </a:bodyPr>
          <a:lstStyle/>
          <a:p>
            <a:r>
              <a:rPr lang="en-US" sz="900" dirty="0">
                <a:hlinkClick r:id="rId18" tooltip="https://www.forestryimages.org/browse/detail.cfm?imgnum=5487130"/>
              </a:rPr>
              <a:t>This Photo</a:t>
            </a:r>
            <a:r>
              <a:rPr lang="en-US" sz="900" dirty="0"/>
              <a:t> by Unknown Author is licensed under </a:t>
            </a:r>
            <a:r>
              <a:rPr lang="en-US" sz="900" dirty="0">
                <a:hlinkClick r:id="rId12" tooltip="https://creativecommons.org/licenses/by/3.0/"/>
              </a:rPr>
              <a:t>CC BY</a:t>
            </a:r>
            <a:endParaRPr lang="en-US" sz="900" dirty="0"/>
          </a:p>
        </p:txBody>
      </p:sp>
      <p:sp>
        <p:nvSpPr>
          <p:cNvPr id="4" name="Rectangle 3">
            <a:extLst>
              <a:ext uri="{FF2B5EF4-FFF2-40B4-BE49-F238E27FC236}">
                <a16:creationId xmlns:a16="http://schemas.microsoft.com/office/drawing/2014/main" id="{891DF10F-3917-EA70-1826-5738FA5F81B9}"/>
              </a:ext>
            </a:extLst>
          </p:cNvPr>
          <p:cNvSpPr/>
          <p:nvPr/>
        </p:nvSpPr>
        <p:spPr>
          <a:xfrm>
            <a:off x="1190307" y="5094624"/>
            <a:ext cx="1181734" cy="523220"/>
          </a:xfrm>
          <a:prstGeom prst="rect">
            <a:avLst/>
          </a:prstGeom>
          <a:noFill/>
        </p:spPr>
        <p:txBody>
          <a:bodyPr wrap="square" lIns="91440" tIns="45720" rIns="91440" bIns="45720">
            <a:spAutoFit/>
          </a:bodyPr>
          <a:lstStyle/>
          <a:p>
            <a:pPr algn="ctr"/>
            <a:r>
              <a:rPr lang="en-US" sz="2800" b="0" cap="none" spc="0" dirty="0">
                <a:ln w="0"/>
                <a:solidFill>
                  <a:schemeClr val="accent1"/>
                </a:solidFill>
                <a:effectLst>
                  <a:outerShdw blurRad="38100" dist="25400" dir="5400000" algn="ctr" rotWithShape="0">
                    <a:srgbClr val="6E747A">
                      <a:alpha val="43000"/>
                    </a:srgbClr>
                  </a:outerShdw>
                </a:effectLst>
              </a:rPr>
              <a:t>STEM</a:t>
            </a:r>
          </a:p>
        </p:txBody>
      </p:sp>
    </p:spTree>
    <p:extLst>
      <p:ext uri="{BB962C8B-B14F-4D97-AF65-F5344CB8AC3E}">
        <p14:creationId xmlns:p14="http://schemas.microsoft.com/office/powerpoint/2010/main" val="22888632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30CDEA9-7640-9822-A9DB-C920CCF605C2}"/>
              </a:ext>
            </a:extLst>
          </p:cNvPr>
          <p:cNvSpPr>
            <a:spLocks noGrp="1"/>
          </p:cNvSpPr>
          <p:nvPr>
            <p:ph idx="1"/>
          </p:nvPr>
        </p:nvSpPr>
        <p:spPr/>
        <p:txBody>
          <a:bodyPr/>
          <a:lstStyle/>
          <a:p>
            <a:pPr marL="514350" indent="-514350">
              <a:buAutoNum type="arabicPeriod"/>
            </a:pPr>
            <a:r>
              <a:rPr lang="en-US" dirty="0"/>
              <a:t>What is the first thing that comes to mind when you think of Native American or </a:t>
            </a:r>
            <a:r>
              <a:rPr lang="en-US" dirty="0" err="1"/>
              <a:t>Indigneous</a:t>
            </a:r>
            <a:r>
              <a:rPr lang="en-US" dirty="0"/>
              <a:t> foods?</a:t>
            </a:r>
          </a:p>
        </p:txBody>
      </p:sp>
      <p:sp>
        <p:nvSpPr>
          <p:cNvPr id="3" name="Title 2">
            <a:extLst>
              <a:ext uri="{FF2B5EF4-FFF2-40B4-BE49-F238E27FC236}">
                <a16:creationId xmlns:a16="http://schemas.microsoft.com/office/drawing/2014/main" id="{78FE5F72-9C1E-0A61-404A-933E344E85E7}"/>
              </a:ext>
            </a:extLst>
          </p:cNvPr>
          <p:cNvSpPr>
            <a:spLocks noGrp="1"/>
          </p:cNvSpPr>
          <p:nvPr>
            <p:ph type="title"/>
          </p:nvPr>
        </p:nvSpPr>
        <p:spPr/>
        <p:txBody>
          <a:bodyPr/>
          <a:lstStyle/>
          <a:p>
            <a:r>
              <a:rPr lang="en-US" dirty="0"/>
              <a:t>Jam Board Question #1</a:t>
            </a:r>
          </a:p>
        </p:txBody>
      </p:sp>
      <p:grpSp>
        <p:nvGrpSpPr>
          <p:cNvPr id="4" name="Group 3">
            <a:extLst>
              <a:ext uri="{FF2B5EF4-FFF2-40B4-BE49-F238E27FC236}">
                <a16:creationId xmlns:a16="http://schemas.microsoft.com/office/drawing/2014/main" id="{D362FBEE-2CEF-C323-E3CC-FD92CE25B6BE}"/>
              </a:ext>
            </a:extLst>
          </p:cNvPr>
          <p:cNvGrpSpPr/>
          <p:nvPr/>
        </p:nvGrpSpPr>
        <p:grpSpPr>
          <a:xfrm>
            <a:off x="164893" y="5792814"/>
            <a:ext cx="4764082" cy="904707"/>
            <a:chOff x="164893" y="5792814"/>
            <a:chExt cx="4764082" cy="904707"/>
          </a:xfrm>
        </p:grpSpPr>
        <p:pic>
          <p:nvPicPr>
            <p:cNvPr id="5" name="Picture 5">
              <a:extLst>
                <a:ext uri="{FF2B5EF4-FFF2-40B4-BE49-F238E27FC236}">
                  <a16:creationId xmlns:a16="http://schemas.microsoft.com/office/drawing/2014/main" id="{C67369AA-A8A8-5D98-2E90-47698A30340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00243" y="5875871"/>
              <a:ext cx="788076" cy="82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E762C4DC-E065-D755-B730-0DBA445838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7640" y="5875871"/>
              <a:ext cx="731335" cy="821650"/>
            </a:xfrm>
            <a:prstGeom prst="rect">
              <a:avLst/>
            </a:prstGeom>
          </p:spPr>
        </p:pic>
        <p:pic>
          <p:nvPicPr>
            <p:cNvPr id="7" name="Picture 6" descr="Text&#10;&#10;Description automatically generated">
              <a:extLst>
                <a:ext uri="{FF2B5EF4-FFF2-40B4-BE49-F238E27FC236}">
                  <a16:creationId xmlns:a16="http://schemas.microsoft.com/office/drawing/2014/main" id="{C89B77B4-7E24-7670-A1EA-09919E5A3876}"/>
                </a:ext>
              </a:extLst>
            </p:cNvPr>
            <p:cNvPicPr>
              <a:picLocks noChangeAspect="1"/>
            </p:cNvPicPr>
            <p:nvPr/>
          </p:nvPicPr>
          <p:blipFill>
            <a:blip r:embed="rId4">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64893" y="5792814"/>
              <a:ext cx="2826028" cy="904707"/>
            </a:xfrm>
            <a:prstGeom prst="rect">
              <a:avLst/>
            </a:prstGeom>
            <a:solidFill>
              <a:schemeClr val="bg1"/>
            </a:solidFill>
            <a:ln>
              <a:noFill/>
            </a:ln>
          </p:spPr>
        </p:pic>
      </p:grpSp>
    </p:spTree>
    <p:extLst>
      <p:ext uri="{BB962C8B-B14F-4D97-AF65-F5344CB8AC3E}">
        <p14:creationId xmlns:p14="http://schemas.microsoft.com/office/powerpoint/2010/main" val="27618133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C7C84E-A439-4B2A-94CE-26B4E69CC91C}"/>
              </a:ext>
            </a:extLst>
          </p:cNvPr>
          <p:cNvSpPr>
            <a:spLocks noGrp="1"/>
          </p:cNvSpPr>
          <p:nvPr>
            <p:ph idx="1"/>
          </p:nvPr>
        </p:nvSpPr>
        <p:spPr>
          <a:xfrm>
            <a:off x="1075766" y="2229633"/>
            <a:ext cx="10054198" cy="1756378"/>
          </a:xfrm>
        </p:spPr>
        <p:txBody>
          <a:bodyPr/>
          <a:lstStyle/>
          <a:p>
            <a:r>
              <a:rPr lang="en-US" dirty="0"/>
              <a:t>The IRB process is an important process at University level.</a:t>
            </a:r>
          </a:p>
          <a:p>
            <a:r>
              <a:rPr lang="en-US" dirty="0"/>
              <a:t>Research Permit – Tribal process similar to IRB process.</a:t>
            </a:r>
          </a:p>
          <a:p>
            <a:r>
              <a:rPr lang="en-US" dirty="0"/>
              <a:t>ANY research conducted on a reservation is not allowed without the Tribes’ Research Permit.</a:t>
            </a:r>
          </a:p>
          <a:p>
            <a:r>
              <a:rPr lang="en-US" dirty="0"/>
              <a:t>Protects tribe and tribal information. </a:t>
            </a:r>
          </a:p>
          <a:p>
            <a:endParaRPr lang="en-US" dirty="0"/>
          </a:p>
          <a:p>
            <a:r>
              <a:rPr lang="en-US" b="1" dirty="0"/>
              <a:t>Respectful, legal, &amp; ethical.</a:t>
            </a:r>
          </a:p>
        </p:txBody>
      </p:sp>
      <p:sp>
        <p:nvSpPr>
          <p:cNvPr id="3" name="Title 2">
            <a:extLst>
              <a:ext uri="{FF2B5EF4-FFF2-40B4-BE49-F238E27FC236}">
                <a16:creationId xmlns:a16="http://schemas.microsoft.com/office/drawing/2014/main" id="{2B351BEF-2A59-4268-968D-5C8F03B9F3D2}"/>
              </a:ext>
            </a:extLst>
          </p:cNvPr>
          <p:cNvSpPr>
            <a:spLocks noGrp="1"/>
          </p:cNvSpPr>
          <p:nvPr>
            <p:ph type="title"/>
          </p:nvPr>
        </p:nvSpPr>
        <p:spPr/>
        <p:txBody>
          <a:bodyPr/>
          <a:lstStyle/>
          <a:p>
            <a:r>
              <a:rPr lang="en-US" dirty="0"/>
              <a:t>Institutional Review Board </a:t>
            </a:r>
          </a:p>
        </p:txBody>
      </p:sp>
      <p:grpSp>
        <p:nvGrpSpPr>
          <p:cNvPr id="8" name="Group 7">
            <a:extLst>
              <a:ext uri="{FF2B5EF4-FFF2-40B4-BE49-F238E27FC236}">
                <a16:creationId xmlns:a16="http://schemas.microsoft.com/office/drawing/2014/main" id="{996E0DA0-F54C-AF60-F85B-77B575B39E13}"/>
              </a:ext>
            </a:extLst>
          </p:cNvPr>
          <p:cNvGrpSpPr/>
          <p:nvPr/>
        </p:nvGrpSpPr>
        <p:grpSpPr>
          <a:xfrm>
            <a:off x="164893" y="5792814"/>
            <a:ext cx="4764082" cy="904707"/>
            <a:chOff x="164893" y="5792814"/>
            <a:chExt cx="4764082" cy="904707"/>
          </a:xfrm>
        </p:grpSpPr>
        <p:pic>
          <p:nvPicPr>
            <p:cNvPr id="5" name="Picture 5">
              <a:extLst>
                <a:ext uri="{FF2B5EF4-FFF2-40B4-BE49-F238E27FC236}">
                  <a16:creationId xmlns:a16="http://schemas.microsoft.com/office/drawing/2014/main" id="{DA24DB42-6EBA-5AC9-C175-584EF40736B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0243" y="5875871"/>
              <a:ext cx="788076" cy="82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4B87AC58-BAE1-AE0D-C6BC-ADE1BEC387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7640" y="5875871"/>
              <a:ext cx="731335" cy="821650"/>
            </a:xfrm>
            <a:prstGeom prst="rect">
              <a:avLst/>
            </a:prstGeom>
          </p:spPr>
        </p:pic>
        <p:pic>
          <p:nvPicPr>
            <p:cNvPr id="7" name="Picture 6" descr="Text&#10;&#10;Description automatically generated">
              <a:extLst>
                <a:ext uri="{FF2B5EF4-FFF2-40B4-BE49-F238E27FC236}">
                  <a16:creationId xmlns:a16="http://schemas.microsoft.com/office/drawing/2014/main" id="{63D0E01E-B344-F33D-9CF7-98A7320494F2}"/>
                </a:ext>
              </a:extLst>
            </p:cNvPr>
            <p:cNvPicPr>
              <a:picLocks noChangeAspect="1"/>
            </p:cNvPicPr>
            <p:nvPr/>
          </p:nvPicPr>
          <p:blipFill>
            <a:blip r:embed="rId5">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64893" y="5792814"/>
              <a:ext cx="2826028" cy="904707"/>
            </a:xfrm>
            <a:prstGeom prst="rect">
              <a:avLst/>
            </a:prstGeom>
            <a:solidFill>
              <a:schemeClr val="bg1"/>
            </a:solidFill>
            <a:ln>
              <a:noFill/>
            </a:ln>
          </p:spPr>
        </p:pic>
      </p:grpSp>
      <p:pic>
        <p:nvPicPr>
          <p:cNvPr id="9" name="Picture 8" descr="A heart with a puzzle piece in it&#10;&#10;Description automatically generated with low confidence">
            <a:extLst>
              <a:ext uri="{FF2B5EF4-FFF2-40B4-BE49-F238E27FC236}">
                <a16:creationId xmlns:a16="http://schemas.microsoft.com/office/drawing/2014/main" id="{4538C994-8F57-2D70-81CB-19CB9C44F2FD}"/>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8303935" y="3925584"/>
            <a:ext cx="2826028" cy="2577338"/>
          </a:xfrm>
          <a:prstGeom prst="rect">
            <a:avLst/>
          </a:prstGeom>
        </p:spPr>
      </p:pic>
      <p:sp>
        <p:nvSpPr>
          <p:cNvPr id="10" name="TextBox 9">
            <a:extLst>
              <a:ext uri="{FF2B5EF4-FFF2-40B4-BE49-F238E27FC236}">
                <a16:creationId xmlns:a16="http://schemas.microsoft.com/office/drawing/2014/main" id="{D6D414A8-8AB6-492B-EBA1-6EFA1407BCFC}"/>
              </a:ext>
            </a:extLst>
          </p:cNvPr>
          <p:cNvSpPr txBox="1"/>
          <p:nvPr/>
        </p:nvSpPr>
        <p:spPr>
          <a:xfrm>
            <a:off x="8303935" y="6372728"/>
            <a:ext cx="2826028" cy="369332"/>
          </a:xfrm>
          <a:prstGeom prst="rect">
            <a:avLst/>
          </a:prstGeom>
          <a:noFill/>
        </p:spPr>
        <p:txBody>
          <a:bodyPr wrap="square" rtlCol="0">
            <a:spAutoFit/>
          </a:bodyPr>
          <a:lstStyle/>
          <a:p>
            <a:r>
              <a:rPr lang="en-US" sz="900" dirty="0">
                <a:hlinkClick r:id="rId7" tooltip="https://a-fib.com/atrial-fibrillation-live-longer%E2%80%95have-a-catheter-ablation/"/>
              </a:rPr>
              <a:t>This Photo</a:t>
            </a:r>
            <a:r>
              <a:rPr lang="en-US" sz="900" dirty="0"/>
              <a:t> by Unknown Author is licensed under </a:t>
            </a:r>
            <a:r>
              <a:rPr lang="en-US" sz="900" dirty="0">
                <a:hlinkClick r:id="rId8" tooltip="https://creativecommons.org/licenses/by-sa/3.0/"/>
              </a:rPr>
              <a:t>CC BY-SA</a:t>
            </a:r>
            <a:endParaRPr lang="en-US" sz="900" dirty="0"/>
          </a:p>
        </p:txBody>
      </p:sp>
    </p:spTree>
    <p:extLst>
      <p:ext uri="{BB962C8B-B14F-4D97-AF65-F5344CB8AC3E}">
        <p14:creationId xmlns:p14="http://schemas.microsoft.com/office/powerpoint/2010/main" val="36540669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C7C84E-A439-4B2A-94CE-26B4E69CC91C}"/>
              </a:ext>
            </a:extLst>
          </p:cNvPr>
          <p:cNvSpPr>
            <a:spLocks noGrp="1"/>
          </p:cNvSpPr>
          <p:nvPr>
            <p:ph idx="1"/>
          </p:nvPr>
        </p:nvSpPr>
        <p:spPr>
          <a:xfrm>
            <a:off x="1398493" y="1981201"/>
            <a:ext cx="10354235" cy="3599328"/>
          </a:xfrm>
        </p:spPr>
        <p:txBody>
          <a:bodyPr/>
          <a:lstStyle/>
          <a:p>
            <a:r>
              <a:rPr lang="en-US" dirty="0"/>
              <a:t>Humor is prevalent in many native communities.</a:t>
            </a:r>
          </a:p>
          <a:p>
            <a:r>
              <a:rPr lang="en-US" dirty="0"/>
              <a:t>Entertainment or to cover embarrassment or insecurities.</a:t>
            </a:r>
          </a:p>
          <a:p>
            <a:r>
              <a:rPr lang="en-US" dirty="0"/>
              <a:t>Good-natured bantering can be a sign of trust.</a:t>
            </a:r>
          </a:p>
          <a:p>
            <a:pPr marL="0" indent="0">
              <a:buNone/>
            </a:pPr>
            <a:endParaRPr lang="en-US" dirty="0"/>
          </a:p>
          <a:p>
            <a:r>
              <a:rPr lang="en-US" sz="2800" dirty="0">
                <a:effectLst/>
                <a:latin typeface="Calibri" panose="020F0502020204030204" pitchFamily="34" charset="0"/>
                <a:ea typeface="Calibri" panose="020F0502020204030204" pitchFamily="34" charset="0"/>
                <a:cs typeface="Times New Roman" panose="02020603050405020304" pitchFamily="18" charset="0"/>
              </a:rPr>
              <a:t>If not good at humor &amp; try to force humor it may not be received well. But if done well, it can help build a connection and make a presentation much more enjoyable. </a:t>
            </a:r>
            <a:endParaRPr lang="en-US" dirty="0"/>
          </a:p>
        </p:txBody>
      </p:sp>
      <p:sp>
        <p:nvSpPr>
          <p:cNvPr id="3" name="Title 2">
            <a:extLst>
              <a:ext uri="{FF2B5EF4-FFF2-40B4-BE49-F238E27FC236}">
                <a16:creationId xmlns:a16="http://schemas.microsoft.com/office/drawing/2014/main" id="{2B351BEF-2A59-4268-968D-5C8F03B9F3D2}"/>
              </a:ext>
            </a:extLst>
          </p:cNvPr>
          <p:cNvSpPr>
            <a:spLocks noGrp="1"/>
          </p:cNvSpPr>
          <p:nvPr>
            <p:ph type="title"/>
          </p:nvPr>
        </p:nvSpPr>
        <p:spPr/>
        <p:txBody>
          <a:bodyPr/>
          <a:lstStyle/>
          <a:p>
            <a:r>
              <a:rPr lang="en-US" dirty="0"/>
              <a:t>Humor – Choose Wisely</a:t>
            </a:r>
          </a:p>
        </p:txBody>
      </p:sp>
      <p:grpSp>
        <p:nvGrpSpPr>
          <p:cNvPr id="8" name="Group 7">
            <a:extLst>
              <a:ext uri="{FF2B5EF4-FFF2-40B4-BE49-F238E27FC236}">
                <a16:creationId xmlns:a16="http://schemas.microsoft.com/office/drawing/2014/main" id="{996E0DA0-F54C-AF60-F85B-77B575B39E13}"/>
              </a:ext>
            </a:extLst>
          </p:cNvPr>
          <p:cNvGrpSpPr/>
          <p:nvPr/>
        </p:nvGrpSpPr>
        <p:grpSpPr>
          <a:xfrm>
            <a:off x="164893" y="5792814"/>
            <a:ext cx="4764082" cy="904707"/>
            <a:chOff x="164893" y="5792814"/>
            <a:chExt cx="4764082" cy="904707"/>
          </a:xfrm>
        </p:grpSpPr>
        <p:pic>
          <p:nvPicPr>
            <p:cNvPr id="5" name="Picture 5">
              <a:extLst>
                <a:ext uri="{FF2B5EF4-FFF2-40B4-BE49-F238E27FC236}">
                  <a16:creationId xmlns:a16="http://schemas.microsoft.com/office/drawing/2014/main" id="{DA24DB42-6EBA-5AC9-C175-584EF40736B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0243" y="5875871"/>
              <a:ext cx="788076" cy="82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4B87AC58-BAE1-AE0D-C6BC-ADE1BEC387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7640" y="5875871"/>
              <a:ext cx="731335" cy="821650"/>
            </a:xfrm>
            <a:prstGeom prst="rect">
              <a:avLst/>
            </a:prstGeom>
          </p:spPr>
        </p:pic>
        <p:pic>
          <p:nvPicPr>
            <p:cNvPr id="7" name="Picture 6" descr="Text&#10;&#10;Description automatically generated">
              <a:extLst>
                <a:ext uri="{FF2B5EF4-FFF2-40B4-BE49-F238E27FC236}">
                  <a16:creationId xmlns:a16="http://schemas.microsoft.com/office/drawing/2014/main" id="{63D0E01E-B344-F33D-9CF7-98A7320494F2}"/>
                </a:ext>
              </a:extLst>
            </p:cNvPr>
            <p:cNvPicPr>
              <a:picLocks noChangeAspect="1"/>
            </p:cNvPicPr>
            <p:nvPr/>
          </p:nvPicPr>
          <p:blipFill>
            <a:blip r:embed="rId5">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64893" y="5792814"/>
              <a:ext cx="2826028" cy="904707"/>
            </a:xfrm>
            <a:prstGeom prst="rect">
              <a:avLst/>
            </a:prstGeom>
            <a:solidFill>
              <a:schemeClr val="bg1"/>
            </a:solidFill>
            <a:ln>
              <a:noFill/>
            </a:ln>
          </p:spPr>
        </p:pic>
      </p:grpSp>
      <p:pic>
        <p:nvPicPr>
          <p:cNvPr id="15" name="Picture 14" descr="A yellow emoji with tears of tears&#10;&#10;Description automatically generated with medium confidence">
            <a:extLst>
              <a:ext uri="{FF2B5EF4-FFF2-40B4-BE49-F238E27FC236}">
                <a16:creationId xmlns:a16="http://schemas.microsoft.com/office/drawing/2014/main" id="{DE9F903A-62FA-32F3-A029-AB5CE2864F43}"/>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9616441" y="4663116"/>
            <a:ext cx="2487532" cy="2136613"/>
          </a:xfrm>
          <a:prstGeom prst="rect">
            <a:avLst/>
          </a:prstGeom>
        </p:spPr>
      </p:pic>
    </p:spTree>
    <p:extLst>
      <p:ext uri="{BB962C8B-B14F-4D97-AF65-F5344CB8AC3E}">
        <p14:creationId xmlns:p14="http://schemas.microsoft.com/office/powerpoint/2010/main" val="18808699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30CDEA9-7640-9822-A9DB-C920CCF605C2}"/>
              </a:ext>
            </a:extLst>
          </p:cNvPr>
          <p:cNvSpPr>
            <a:spLocks noGrp="1"/>
          </p:cNvSpPr>
          <p:nvPr>
            <p:ph idx="1"/>
          </p:nvPr>
        </p:nvSpPr>
        <p:spPr>
          <a:xfrm>
            <a:off x="1188720" y="2229632"/>
            <a:ext cx="8735567" cy="3305535"/>
          </a:xfrm>
        </p:spPr>
        <p:txBody>
          <a:bodyPr/>
          <a:lstStyle/>
          <a:p>
            <a:r>
              <a:rPr lang="en-US" sz="2400" dirty="0"/>
              <a:t>Traditional practice, Historically reciprocal</a:t>
            </a:r>
          </a:p>
          <a:p>
            <a:r>
              <a:rPr lang="en-US" sz="2400" dirty="0"/>
              <a:t>Keep it simple</a:t>
            </a:r>
          </a:p>
          <a:p>
            <a:r>
              <a:rPr lang="en-US" sz="2400" dirty="0"/>
              <a:t>Consider your audience</a:t>
            </a:r>
          </a:p>
          <a:p>
            <a:r>
              <a:rPr lang="en-US" sz="2400" dirty="0"/>
              <a:t>Make sure have enough for everyone</a:t>
            </a:r>
          </a:p>
          <a:p>
            <a:r>
              <a:rPr lang="en-US" sz="2400" dirty="0"/>
              <a:t>Some tribal governments have restrictions on accepting gifts</a:t>
            </a:r>
          </a:p>
          <a:p>
            <a:r>
              <a:rPr lang="en-US" sz="2400" dirty="0"/>
              <a:t>State &amp; federal employees cannot accept gifts or gratuities over a certain value</a:t>
            </a:r>
          </a:p>
          <a:p>
            <a:pPr marL="0" indent="0">
              <a:buNone/>
            </a:pPr>
            <a:endParaRPr lang="en-US" dirty="0"/>
          </a:p>
          <a:p>
            <a:pPr marL="0" indent="0">
              <a:buNone/>
            </a:pPr>
            <a:endParaRPr lang="en-US" dirty="0"/>
          </a:p>
        </p:txBody>
      </p:sp>
      <p:sp>
        <p:nvSpPr>
          <p:cNvPr id="3" name="Title 2">
            <a:extLst>
              <a:ext uri="{FF2B5EF4-FFF2-40B4-BE49-F238E27FC236}">
                <a16:creationId xmlns:a16="http://schemas.microsoft.com/office/drawing/2014/main" id="{78FE5F72-9C1E-0A61-404A-933E344E85E7}"/>
              </a:ext>
            </a:extLst>
          </p:cNvPr>
          <p:cNvSpPr>
            <a:spLocks noGrp="1"/>
          </p:cNvSpPr>
          <p:nvPr>
            <p:ph type="title"/>
          </p:nvPr>
        </p:nvSpPr>
        <p:spPr/>
        <p:txBody>
          <a:bodyPr/>
          <a:lstStyle/>
          <a:p>
            <a:r>
              <a:rPr lang="en-US" dirty="0"/>
              <a:t>Gifts</a:t>
            </a:r>
          </a:p>
        </p:txBody>
      </p:sp>
      <p:grpSp>
        <p:nvGrpSpPr>
          <p:cNvPr id="4" name="Group 3">
            <a:extLst>
              <a:ext uri="{FF2B5EF4-FFF2-40B4-BE49-F238E27FC236}">
                <a16:creationId xmlns:a16="http://schemas.microsoft.com/office/drawing/2014/main" id="{586F8615-5B28-B9FC-0079-0454C8563BC4}"/>
              </a:ext>
            </a:extLst>
          </p:cNvPr>
          <p:cNvGrpSpPr/>
          <p:nvPr/>
        </p:nvGrpSpPr>
        <p:grpSpPr>
          <a:xfrm>
            <a:off x="164893" y="5792814"/>
            <a:ext cx="4764082" cy="904707"/>
            <a:chOff x="164893" y="5792814"/>
            <a:chExt cx="4764082" cy="904707"/>
          </a:xfrm>
        </p:grpSpPr>
        <p:pic>
          <p:nvPicPr>
            <p:cNvPr id="5" name="Picture 5">
              <a:extLst>
                <a:ext uri="{FF2B5EF4-FFF2-40B4-BE49-F238E27FC236}">
                  <a16:creationId xmlns:a16="http://schemas.microsoft.com/office/drawing/2014/main" id="{FDD93B93-1124-5E1A-9DD3-E1A6B621F9D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00243" y="5875871"/>
              <a:ext cx="788076" cy="82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F8DDF63E-133A-2846-E810-26BCCAA3D0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7640" y="5875871"/>
              <a:ext cx="731335" cy="821650"/>
            </a:xfrm>
            <a:prstGeom prst="rect">
              <a:avLst/>
            </a:prstGeom>
          </p:spPr>
        </p:pic>
        <p:pic>
          <p:nvPicPr>
            <p:cNvPr id="7" name="Picture 6" descr="Text&#10;&#10;Description automatically generated">
              <a:extLst>
                <a:ext uri="{FF2B5EF4-FFF2-40B4-BE49-F238E27FC236}">
                  <a16:creationId xmlns:a16="http://schemas.microsoft.com/office/drawing/2014/main" id="{6DBE2C8F-695F-AEE2-2C10-5C80B660BDAA}"/>
                </a:ext>
              </a:extLst>
            </p:cNvPr>
            <p:cNvPicPr>
              <a:picLocks noChangeAspect="1"/>
            </p:cNvPicPr>
            <p:nvPr/>
          </p:nvPicPr>
          <p:blipFill>
            <a:blip r:embed="rId4">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64893" y="5792814"/>
              <a:ext cx="2826028" cy="904707"/>
            </a:xfrm>
            <a:prstGeom prst="rect">
              <a:avLst/>
            </a:prstGeom>
            <a:solidFill>
              <a:schemeClr val="bg1"/>
            </a:solidFill>
            <a:ln>
              <a:noFill/>
            </a:ln>
          </p:spPr>
        </p:pic>
      </p:grpSp>
      <p:pic>
        <p:nvPicPr>
          <p:cNvPr id="9" name="Picture 8" descr="A hand holding a white box with a red ribbon&#10;&#10;Description automatically generated with medium confidence">
            <a:extLst>
              <a:ext uri="{FF2B5EF4-FFF2-40B4-BE49-F238E27FC236}">
                <a16:creationId xmlns:a16="http://schemas.microsoft.com/office/drawing/2014/main" id="{DDCE3EA5-C6CF-44DA-295C-595DB3866076}"/>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519160" y="4760596"/>
            <a:ext cx="3566159" cy="2005964"/>
          </a:xfrm>
          <a:prstGeom prst="rect">
            <a:avLst/>
          </a:prstGeom>
        </p:spPr>
      </p:pic>
    </p:spTree>
    <p:extLst>
      <p:ext uri="{BB962C8B-B14F-4D97-AF65-F5344CB8AC3E}">
        <p14:creationId xmlns:p14="http://schemas.microsoft.com/office/powerpoint/2010/main" val="38517770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30CDEA9-7640-9822-A9DB-C920CCF605C2}"/>
              </a:ext>
            </a:extLst>
          </p:cNvPr>
          <p:cNvSpPr>
            <a:spLocks noGrp="1"/>
          </p:cNvSpPr>
          <p:nvPr>
            <p:ph idx="1"/>
          </p:nvPr>
        </p:nvSpPr>
        <p:spPr/>
        <p:txBody>
          <a:bodyPr/>
          <a:lstStyle/>
          <a:p>
            <a:pPr marL="514350" indent="-514350">
              <a:buAutoNum type="arabicPeriod"/>
            </a:pPr>
            <a:r>
              <a:rPr lang="en-US" dirty="0"/>
              <a:t>After hearing this presentation, how will you approach, or change your approach, when working with Native American audiences?</a:t>
            </a:r>
          </a:p>
        </p:txBody>
      </p:sp>
      <p:sp>
        <p:nvSpPr>
          <p:cNvPr id="3" name="Title 2">
            <a:extLst>
              <a:ext uri="{FF2B5EF4-FFF2-40B4-BE49-F238E27FC236}">
                <a16:creationId xmlns:a16="http://schemas.microsoft.com/office/drawing/2014/main" id="{78FE5F72-9C1E-0A61-404A-933E344E85E7}"/>
              </a:ext>
            </a:extLst>
          </p:cNvPr>
          <p:cNvSpPr>
            <a:spLocks noGrp="1"/>
          </p:cNvSpPr>
          <p:nvPr>
            <p:ph type="title"/>
          </p:nvPr>
        </p:nvSpPr>
        <p:spPr/>
        <p:txBody>
          <a:bodyPr/>
          <a:lstStyle/>
          <a:p>
            <a:r>
              <a:rPr lang="en-US" dirty="0"/>
              <a:t>Jam Board Question #5</a:t>
            </a:r>
          </a:p>
        </p:txBody>
      </p:sp>
      <p:grpSp>
        <p:nvGrpSpPr>
          <p:cNvPr id="4" name="Group 3">
            <a:extLst>
              <a:ext uri="{FF2B5EF4-FFF2-40B4-BE49-F238E27FC236}">
                <a16:creationId xmlns:a16="http://schemas.microsoft.com/office/drawing/2014/main" id="{586F8615-5B28-B9FC-0079-0454C8563BC4}"/>
              </a:ext>
            </a:extLst>
          </p:cNvPr>
          <p:cNvGrpSpPr/>
          <p:nvPr/>
        </p:nvGrpSpPr>
        <p:grpSpPr>
          <a:xfrm>
            <a:off x="164893" y="5792814"/>
            <a:ext cx="4764082" cy="904707"/>
            <a:chOff x="164893" y="5792814"/>
            <a:chExt cx="4764082" cy="904707"/>
          </a:xfrm>
        </p:grpSpPr>
        <p:pic>
          <p:nvPicPr>
            <p:cNvPr id="5" name="Picture 5">
              <a:extLst>
                <a:ext uri="{FF2B5EF4-FFF2-40B4-BE49-F238E27FC236}">
                  <a16:creationId xmlns:a16="http://schemas.microsoft.com/office/drawing/2014/main" id="{FDD93B93-1124-5E1A-9DD3-E1A6B621F9D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00243" y="5875871"/>
              <a:ext cx="788076" cy="82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F8DDF63E-133A-2846-E810-26BCCAA3D0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7640" y="5875871"/>
              <a:ext cx="731335" cy="821650"/>
            </a:xfrm>
            <a:prstGeom prst="rect">
              <a:avLst/>
            </a:prstGeom>
          </p:spPr>
        </p:pic>
        <p:pic>
          <p:nvPicPr>
            <p:cNvPr id="7" name="Picture 6" descr="Text&#10;&#10;Description automatically generated">
              <a:extLst>
                <a:ext uri="{FF2B5EF4-FFF2-40B4-BE49-F238E27FC236}">
                  <a16:creationId xmlns:a16="http://schemas.microsoft.com/office/drawing/2014/main" id="{6DBE2C8F-695F-AEE2-2C10-5C80B660BDAA}"/>
                </a:ext>
              </a:extLst>
            </p:cNvPr>
            <p:cNvPicPr>
              <a:picLocks noChangeAspect="1"/>
            </p:cNvPicPr>
            <p:nvPr/>
          </p:nvPicPr>
          <p:blipFill>
            <a:blip r:embed="rId4">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64893" y="5792814"/>
              <a:ext cx="2826028" cy="904707"/>
            </a:xfrm>
            <a:prstGeom prst="rect">
              <a:avLst/>
            </a:prstGeom>
            <a:solidFill>
              <a:schemeClr val="bg1"/>
            </a:solidFill>
            <a:ln>
              <a:noFill/>
            </a:ln>
          </p:spPr>
        </p:pic>
      </p:grpSp>
    </p:spTree>
    <p:extLst>
      <p:ext uri="{BB962C8B-B14F-4D97-AF65-F5344CB8AC3E}">
        <p14:creationId xmlns:p14="http://schemas.microsoft.com/office/powerpoint/2010/main" val="17959083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C7C84E-A439-4B2A-94CE-26B4E69CC91C}"/>
              </a:ext>
            </a:extLst>
          </p:cNvPr>
          <p:cNvSpPr>
            <a:spLocks noGrp="1"/>
          </p:cNvSpPr>
          <p:nvPr>
            <p:ph idx="1"/>
          </p:nvPr>
        </p:nvSpPr>
        <p:spPr>
          <a:xfrm>
            <a:off x="1264024" y="2000250"/>
            <a:ext cx="10260105" cy="3792563"/>
          </a:xfrm>
        </p:spPr>
        <p:txBody>
          <a:bodyPr/>
          <a:lstStyle/>
          <a:p>
            <a:r>
              <a:rPr lang="en-US" sz="2400" dirty="0"/>
              <a:t>Familiarize yourself with the tribe – their leadership, history, etc.</a:t>
            </a:r>
          </a:p>
          <a:p>
            <a:r>
              <a:rPr lang="en-US" sz="2400" dirty="0"/>
              <a:t>Understand things “take as long as they take”.</a:t>
            </a:r>
          </a:p>
          <a:p>
            <a:r>
              <a:rPr lang="en-US" sz="2400" dirty="0"/>
              <a:t>Follow your organization processes as well as tribal processes.</a:t>
            </a:r>
          </a:p>
          <a:p>
            <a:r>
              <a:rPr lang="en-US" sz="2400" dirty="0"/>
              <a:t>Decide if you need</a:t>
            </a:r>
            <a:r>
              <a:rPr lang="en-US" sz="2400" b="1" dirty="0"/>
              <a:t> Consultation </a:t>
            </a:r>
            <a:r>
              <a:rPr lang="en-US" sz="2400" dirty="0"/>
              <a:t>or </a:t>
            </a:r>
            <a:r>
              <a:rPr lang="en-US" sz="2400" b="1" dirty="0"/>
              <a:t>communication.</a:t>
            </a:r>
          </a:p>
          <a:p>
            <a:r>
              <a:rPr lang="en-US" sz="2400" dirty="0"/>
              <a:t>Build a relationship before asking for something from a tribe.</a:t>
            </a:r>
          </a:p>
          <a:p>
            <a:r>
              <a:rPr lang="en-US" sz="2400" dirty="0"/>
              <a:t>Be aware of your preconceived notions as well as trauma –informed about you audience.</a:t>
            </a:r>
          </a:p>
          <a:p>
            <a:r>
              <a:rPr lang="en-US" sz="2400" b="1" dirty="0">
                <a:effectLst/>
                <a:ea typeface="Calibri" panose="020F0502020204030204" pitchFamily="34" charset="0"/>
                <a:cs typeface="Times New Roman" panose="02020603050405020304" pitchFamily="18" charset="0"/>
              </a:rPr>
              <a:t>Best advise </a:t>
            </a:r>
            <a:r>
              <a:rPr lang="en-US" sz="2400" dirty="0">
                <a:effectLst/>
                <a:ea typeface="Calibri" panose="020F0502020204030204" pitchFamily="34" charset="0"/>
                <a:cs typeface="Times New Roman" panose="02020603050405020304" pitchFamily="18" charset="0"/>
              </a:rPr>
              <a:t>- approach with respect, appreciation, and the realization that we are guests in Native communities. </a:t>
            </a:r>
          </a:p>
          <a:p>
            <a:endParaRPr lang="en-US" dirty="0"/>
          </a:p>
        </p:txBody>
      </p:sp>
      <p:sp>
        <p:nvSpPr>
          <p:cNvPr id="3" name="Title 2">
            <a:extLst>
              <a:ext uri="{FF2B5EF4-FFF2-40B4-BE49-F238E27FC236}">
                <a16:creationId xmlns:a16="http://schemas.microsoft.com/office/drawing/2014/main" id="{2B351BEF-2A59-4268-968D-5C8F03B9F3D2}"/>
              </a:ext>
            </a:extLst>
          </p:cNvPr>
          <p:cNvSpPr>
            <a:spLocks noGrp="1"/>
          </p:cNvSpPr>
          <p:nvPr>
            <p:ph type="title"/>
          </p:nvPr>
        </p:nvSpPr>
        <p:spPr/>
        <p:txBody>
          <a:bodyPr/>
          <a:lstStyle/>
          <a:p>
            <a:r>
              <a:rPr lang="en-US" sz="5400" dirty="0"/>
              <a:t>Recap</a:t>
            </a:r>
          </a:p>
        </p:txBody>
      </p:sp>
      <p:grpSp>
        <p:nvGrpSpPr>
          <p:cNvPr id="8" name="Group 7">
            <a:extLst>
              <a:ext uri="{FF2B5EF4-FFF2-40B4-BE49-F238E27FC236}">
                <a16:creationId xmlns:a16="http://schemas.microsoft.com/office/drawing/2014/main" id="{996E0DA0-F54C-AF60-F85B-77B575B39E13}"/>
              </a:ext>
            </a:extLst>
          </p:cNvPr>
          <p:cNvGrpSpPr/>
          <p:nvPr/>
        </p:nvGrpSpPr>
        <p:grpSpPr>
          <a:xfrm>
            <a:off x="164893" y="5792814"/>
            <a:ext cx="4764082" cy="904707"/>
            <a:chOff x="164893" y="5792814"/>
            <a:chExt cx="4764082" cy="904707"/>
          </a:xfrm>
        </p:grpSpPr>
        <p:pic>
          <p:nvPicPr>
            <p:cNvPr id="5" name="Picture 5">
              <a:extLst>
                <a:ext uri="{FF2B5EF4-FFF2-40B4-BE49-F238E27FC236}">
                  <a16:creationId xmlns:a16="http://schemas.microsoft.com/office/drawing/2014/main" id="{DA24DB42-6EBA-5AC9-C175-584EF40736B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00243" y="5875871"/>
              <a:ext cx="788076" cy="82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4B87AC58-BAE1-AE0D-C6BC-ADE1BEC387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7640" y="5875871"/>
              <a:ext cx="731335" cy="821650"/>
            </a:xfrm>
            <a:prstGeom prst="rect">
              <a:avLst/>
            </a:prstGeom>
          </p:spPr>
        </p:pic>
        <p:pic>
          <p:nvPicPr>
            <p:cNvPr id="7" name="Picture 6" descr="Text&#10;&#10;Description automatically generated">
              <a:extLst>
                <a:ext uri="{FF2B5EF4-FFF2-40B4-BE49-F238E27FC236}">
                  <a16:creationId xmlns:a16="http://schemas.microsoft.com/office/drawing/2014/main" id="{63D0E01E-B344-F33D-9CF7-98A7320494F2}"/>
                </a:ext>
              </a:extLst>
            </p:cNvPr>
            <p:cNvPicPr>
              <a:picLocks noChangeAspect="1"/>
            </p:cNvPicPr>
            <p:nvPr/>
          </p:nvPicPr>
          <p:blipFill>
            <a:blip r:embed="rId4">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64893" y="5792814"/>
              <a:ext cx="2826028" cy="904707"/>
            </a:xfrm>
            <a:prstGeom prst="rect">
              <a:avLst/>
            </a:prstGeom>
            <a:solidFill>
              <a:schemeClr val="bg1"/>
            </a:solidFill>
            <a:ln>
              <a:noFill/>
            </a:ln>
          </p:spPr>
        </p:pic>
      </p:grpSp>
    </p:spTree>
    <p:extLst>
      <p:ext uri="{BB962C8B-B14F-4D97-AF65-F5344CB8AC3E}">
        <p14:creationId xmlns:p14="http://schemas.microsoft.com/office/powerpoint/2010/main" val="9079603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EB730-B0DA-4A8F-A335-22B9758D3046}"/>
              </a:ext>
            </a:extLst>
          </p:cNvPr>
          <p:cNvSpPr>
            <a:spLocks noGrp="1"/>
          </p:cNvSpPr>
          <p:nvPr>
            <p:ph type="ctrTitle"/>
          </p:nvPr>
        </p:nvSpPr>
        <p:spPr>
          <a:xfrm>
            <a:off x="1524000" y="1728428"/>
            <a:ext cx="9144000" cy="1832919"/>
          </a:xfrm>
        </p:spPr>
        <p:txBody>
          <a:bodyPr/>
          <a:lstStyle/>
          <a:p>
            <a:r>
              <a:rPr lang="en-US" dirty="0"/>
              <a:t>Questions?</a:t>
            </a:r>
          </a:p>
        </p:txBody>
      </p:sp>
      <p:sp>
        <p:nvSpPr>
          <p:cNvPr id="3" name="Subtitle 2">
            <a:extLst>
              <a:ext uri="{FF2B5EF4-FFF2-40B4-BE49-F238E27FC236}">
                <a16:creationId xmlns:a16="http://schemas.microsoft.com/office/drawing/2014/main" id="{2BE68964-B8D8-4EBC-B9D3-CCA6FA2AC332}"/>
              </a:ext>
            </a:extLst>
          </p:cNvPr>
          <p:cNvSpPr>
            <a:spLocks noGrp="1"/>
          </p:cNvSpPr>
          <p:nvPr>
            <p:ph type="subTitle" idx="1"/>
          </p:nvPr>
        </p:nvSpPr>
        <p:spPr>
          <a:xfrm>
            <a:off x="1524000" y="4248485"/>
            <a:ext cx="9144000" cy="1137708"/>
          </a:xfrm>
        </p:spPr>
        <p:txBody>
          <a:bodyPr>
            <a:normAutofit/>
          </a:bodyPr>
          <a:lstStyle/>
          <a:p>
            <a:r>
              <a:rPr lang="en-US" dirty="0"/>
              <a:t>Linda McLean</a:t>
            </a:r>
          </a:p>
          <a:p>
            <a:r>
              <a:rPr lang="en-US" dirty="0"/>
              <a:t>ljmclean@wsu.edu</a:t>
            </a:r>
          </a:p>
        </p:txBody>
      </p:sp>
      <p:grpSp>
        <p:nvGrpSpPr>
          <p:cNvPr id="14" name="Group 13">
            <a:extLst>
              <a:ext uri="{FF2B5EF4-FFF2-40B4-BE49-F238E27FC236}">
                <a16:creationId xmlns:a16="http://schemas.microsoft.com/office/drawing/2014/main" id="{F99B26B5-36B6-9576-BF41-3129F7A1B141}"/>
              </a:ext>
            </a:extLst>
          </p:cNvPr>
          <p:cNvGrpSpPr/>
          <p:nvPr/>
        </p:nvGrpSpPr>
        <p:grpSpPr>
          <a:xfrm>
            <a:off x="2439737" y="338488"/>
            <a:ext cx="7140338" cy="1160002"/>
            <a:chOff x="2439737" y="338488"/>
            <a:chExt cx="7140338" cy="1160002"/>
          </a:xfrm>
        </p:grpSpPr>
        <p:pic>
          <p:nvPicPr>
            <p:cNvPr id="12" name="Picture 5">
              <a:extLst>
                <a:ext uri="{FF2B5EF4-FFF2-40B4-BE49-F238E27FC236}">
                  <a16:creationId xmlns:a16="http://schemas.microsoft.com/office/drawing/2014/main" id="{878AF856-27E8-236C-6FA5-A1805209E58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39737" y="338488"/>
              <a:ext cx="1187272" cy="1160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512B3DB3-D560-25B2-18AF-AA79A9AB8D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64990" y="429774"/>
              <a:ext cx="1015085" cy="1068716"/>
            </a:xfrm>
            <a:prstGeom prst="rect">
              <a:avLst/>
            </a:prstGeom>
          </p:spPr>
        </p:pic>
        <p:pic>
          <p:nvPicPr>
            <p:cNvPr id="13" name="Picture 12" descr="Text&#10;&#10;Description automatically generated">
              <a:extLst>
                <a:ext uri="{FF2B5EF4-FFF2-40B4-BE49-F238E27FC236}">
                  <a16:creationId xmlns:a16="http://schemas.microsoft.com/office/drawing/2014/main" id="{F6BAD96C-3F08-1EC8-64FD-9A9621EFC5AA}"/>
                </a:ext>
              </a:extLst>
            </p:cNvPr>
            <p:cNvPicPr>
              <a:picLocks noChangeAspect="1"/>
            </p:cNvPicPr>
            <p:nvPr/>
          </p:nvPicPr>
          <p:blipFill>
            <a:blip r:embed="rId4">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162663" y="338488"/>
              <a:ext cx="3866673" cy="1160002"/>
            </a:xfrm>
            <a:prstGeom prst="rect">
              <a:avLst/>
            </a:prstGeom>
            <a:solidFill>
              <a:schemeClr val="bg1"/>
            </a:solidFill>
            <a:ln>
              <a:noFill/>
            </a:ln>
          </p:spPr>
        </p:pic>
      </p:grpSp>
    </p:spTree>
    <p:extLst>
      <p:ext uri="{BB962C8B-B14F-4D97-AF65-F5344CB8AC3E}">
        <p14:creationId xmlns:p14="http://schemas.microsoft.com/office/powerpoint/2010/main" val="16374454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30CDEA9-7640-9822-A9DB-C920CCF605C2}"/>
              </a:ext>
            </a:extLst>
          </p:cNvPr>
          <p:cNvSpPr>
            <a:spLocks noGrp="1"/>
          </p:cNvSpPr>
          <p:nvPr>
            <p:ph idx="1"/>
          </p:nvPr>
        </p:nvSpPr>
        <p:spPr/>
        <p:txBody>
          <a:bodyPr/>
          <a:lstStyle/>
          <a:p>
            <a:r>
              <a:rPr lang="en-US" dirty="0"/>
              <a:t>Different regions have different food sources</a:t>
            </a:r>
          </a:p>
          <a:p>
            <a:r>
              <a:rPr lang="en-US" dirty="0"/>
              <a:t>Plateau tribes of WA were hunters, gathers, and fishers</a:t>
            </a:r>
          </a:p>
          <a:p>
            <a:r>
              <a:rPr lang="en-US" dirty="0"/>
              <a:t>Traditionally, Plateau tribes followed prescribed seasonal rounds as hunters &amp; gathers</a:t>
            </a:r>
          </a:p>
          <a:p>
            <a:r>
              <a:rPr lang="en-US" dirty="0"/>
              <a:t>The first “recyclers” – they used everything from the plants, animals or fish</a:t>
            </a:r>
          </a:p>
        </p:txBody>
      </p:sp>
      <p:sp>
        <p:nvSpPr>
          <p:cNvPr id="3" name="Title 2">
            <a:extLst>
              <a:ext uri="{FF2B5EF4-FFF2-40B4-BE49-F238E27FC236}">
                <a16:creationId xmlns:a16="http://schemas.microsoft.com/office/drawing/2014/main" id="{78FE5F72-9C1E-0A61-404A-933E344E85E7}"/>
              </a:ext>
            </a:extLst>
          </p:cNvPr>
          <p:cNvSpPr>
            <a:spLocks noGrp="1"/>
          </p:cNvSpPr>
          <p:nvPr>
            <p:ph type="title"/>
          </p:nvPr>
        </p:nvSpPr>
        <p:spPr/>
        <p:txBody>
          <a:bodyPr/>
          <a:lstStyle/>
          <a:p>
            <a:r>
              <a:rPr lang="en-US" dirty="0"/>
              <a:t>Native Americans and Food</a:t>
            </a:r>
          </a:p>
        </p:txBody>
      </p:sp>
      <p:pic>
        <p:nvPicPr>
          <p:cNvPr id="4" name="Picture 3">
            <a:extLst>
              <a:ext uri="{FF2B5EF4-FFF2-40B4-BE49-F238E27FC236}">
                <a16:creationId xmlns:a16="http://schemas.microsoft.com/office/drawing/2014/main" id="{35EE8957-F4CF-D644-C48B-ADD17DF5181B}"/>
              </a:ext>
            </a:extLst>
          </p:cNvPr>
          <p:cNvPicPr>
            <a:picLocks noChangeAspect="1"/>
          </p:cNvPicPr>
          <p:nvPr/>
        </p:nvPicPr>
        <p:blipFill>
          <a:blip r:embed="rId3"/>
          <a:stretch>
            <a:fillRect/>
          </a:stretch>
        </p:blipFill>
        <p:spPr>
          <a:xfrm>
            <a:off x="8630433" y="4484240"/>
            <a:ext cx="3448832" cy="2283232"/>
          </a:xfrm>
          <a:prstGeom prst="rect">
            <a:avLst/>
          </a:prstGeom>
        </p:spPr>
      </p:pic>
      <p:grpSp>
        <p:nvGrpSpPr>
          <p:cNvPr id="5" name="Group 4">
            <a:extLst>
              <a:ext uri="{FF2B5EF4-FFF2-40B4-BE49-F238E27FC236}">
                <a16:creationId xmlns:a16="http://schemas.microsoft.com/office/drawing/2014/main" id="{EA2CB8F9-ED9D-CF24-3185-5E4E0C0E1A80}"/>
              </a:ext>
            </a:extLst>
          </p:cNvPr>
          <p:cNvGrpSpPr/>
          <p:nvPr/>
        </p:nvGrpSpPr>
        <p:grpSpPr>
          <a:xfrm>
            <a:off x="164893" y="5792814"/>
            <a:ext cx="4764082" cy="904707"/>
            <a:chOff x="164893" y="5792814"/>
            <a:chExt cx="4764082" cy="904707"/>
          </a:xfrm>
        </p:grpSpPr>
        <p:pic>
          <p:nvPicPr>
            <p:cNvPr id="6" name="Picture 5">
              <a:extLst>
                <a:ext uri="{FF2B5EF4-FFF2-40B4-BE49-F238E27FC236}">
                  <a16:creationId xmlns:a16="http://schemas.microsoft.com/office/drawing/2014/main" id="{4473E0A2-9954-7608-5BE8-B91DDEBF01E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00243" y="5875871"/>
              <a:ext cx="788076" cy="82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70773347-66BE-5B80-B0FF-293B963403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97640" y="5875871"/>
              <a:ext cx="731335" cy="821650"/>
            </a:xfrm>
            <a:prstGeom prst="rect">
              <a:avLst/>
            </a:prstGeom>
          </p:spPr>
        </p:pic>
        <p:pic>
          <p:nvPicPr>
            <p:cNvPr id="8" name="Picture 7" descr="Text&#10;&#10;Description automatically generated">
              <a:extLst>
                <a:ext uri="{FF2B5EF4-FFF2-40B4-BE49-F238E27FC236}">
                  <a16:creationId xmlns:a16="http://schemas.microsoft.com/office/drawing/2014/main" id="{03A0312F-9283-1B95-1945-3077D75A541E}"/>
                </a:ext>
              </a:extLst>
            </p:cNvPr>
            <p:cNvPicPr>
              <a:picLocks noChangeAspect="1"/>
            </p:cNvPicPr>
            <p:nvPr/>
          </p:nvPicPr>
          <p:blipFill>
            <a:blip r:embed="rId6">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64893" y="5792814"/>
              <a:ext cx="2826028" cy="904707"/>
            </a:xfrm>
            <a:prstGeom prst="rect">
              <a:avLst/>
            </a:prstGeom>
            <a:solidFill>
              <a:schemeClr val="bg1"/>
            </a:solidFill>
            <a:ln>
              <a:noFill/>
            </a:ln>
          </p:spPr>
        </p:pic>
      </p:grpSp>
    </p:spTree>
    <p:extLst>
      <p:ext uri="{BB962C8B-B14F-4D97-AF65-F5344CB8AC3E}">
        <p14:creationId xmlns:p14="http://schemas.microsoft.com/office/powerpoint/2010/main" val="4178712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30CDEA9-7640-9822-A9DB-C920CCF605C2}"/>
              </a:ext>
            </a:extLst>
          </p:cNvPr>
          <p:cNvSpPr>
            <a:spLocks noGrp="1"/>
          </p:cNvSpPr>
          <p:nvPr>
            <p:ph idx="1"/>
          </p:nvPr>
        </p:nvSpPr>
        <p:spPr>
          <a:xfrm>
            <a:off x="1781174" y="2229633"/>
            <a:ext cx="9348789" cy="2195410"/>
          </a:xfrm>
        </p:spPr>
        <p:txBody>
          <a:bodyPr/>
          <a:lstStyle/>
          <a:p>
            <a:pPr marL="182880" marR="0" lvl="0" indent="-182880" algn="l" defTabSz="914400" rtl="0" eaLnBrk="1" fontAlgn="auto" latinLnBrk="0" hangingPunct="1">
              <a:lnSpc>
                <a:spcPct val="90000"/>
              </a:lnSpc>
              <a:spcBef>
                <a:spcPts val="800"/>
              </a:spcBef>
              <a:spcAft>
                <a:spcPts val="0"/>
              </a:spcAft>
              <a:buClrTx/>
              <a:buSzTx/>
              <a:buFont typeface="Arial" panose="020B0604020202020204" pitchFamily="34" charset="0"/>
              <a:buChar char="•"/>
              <a:tabLst/>
              <a:defRPr/>
            </a:pPr>
            <a:r>
              <a:rPr lang="en-US" dirty="0">
                <a:solidFill>
                  <a:srgbClr val="4D4D4D">
                    <a:lumMod val="75000"/>
                  </a:srgbClr>
                </a:solidFill>
                <a:latin typeface="Arial"/>
              </a:rPr>
              <a:t>Native Americans were forced to live on reservations</a:t>
            </a:r>
          </a:p>
          <a:p>
            <a:pPr marL="182880" marR="0" lvl="0" indent="-182880" algn="l" defTabSz="914400" rtl="0" eaLnBrk="1" fontAlgn="auto" latinLnBrk="0" hangingPunct="1">
              <a:lnSpc>
                <a:spcPct val="90000"/>
              </a:lnSpc>
              <a:spcBef>
                <a:spcPts val="800"/>
              </a:spcBef>
              <a:spcAft>
                <a:spcPts val="0"/>
              </a:spcAft>
              <a:buClrTx/>
              <a:buSzTx/>
              <a:buFont typeface="Arial" panose="020B0604020202020204" pitchFamily="34" charset="0"/>
              <a:buChar char="•"/>
              <a:tabLst/>
              <a:defRPr/>
            </a:pPr>
            <a:r>
              <a:rPr lang="en-US" dirty="0">
                <a:solidFill>
                  <a:srgbClr val="4D4D4D">
                    <a:lumMod val="75000"/>
                  </a:srgbClr>
                </a:solidFill>
                <a:latin typeface="Arial"/>
              </a:rPr>
              <a:t>Forced to change their ways of living</a:t>
            </a:r>
          </a:p>
          <a:p>
            <a:pPr marL="182880" marR="0" lvl="0" indent="-182880" algn="l" defTabSz="914400" rtl="0" eaLnBrk="1" fontAlgn="auto" latinLnBrk="0" hangingPunct="1">
              <a:lnSpc>
                <a:spcPct val="90000"/>
              </a:lnSpc>
              <a:spcBef>
                <a:spcPts val="800"/>
              </a:spcBef>
              <a:spcAft>
                <a:spcPts val="0"/>
              </a:spcAft>
              <a:buClrTx/>
              <a:buSzTx/>
              <a:buFont typeface="Arial" panose="020B0604020202020204" pitchFamily="34" charset="0"/>
              <a:buChar char="•"/>
              <a:tabLst/>
              <a:defRPr/>
            </a:pPr>
            <a:r>
              <a:rPr lang="en-US" dirty="0">
                <a:solidFill>
                  <a:srgbClr val="4D4D4D">
                    <a:lumMod val="75000"/>
                  </a:srgbClr>
                </a:solidFill>
                <a:latin typeface="Arial"/>
              </a:rPr>
              <a:t>Not allowed to perform basic routines</a:t>
            </a:r>
          </a:p>
          <a:p>
            <a:pPr marL="0" marR="0" lvl="0" indent="0" algn="l" defTabSz="914400" rtl="0" eaLnBrk="1" fontAlgn="auto" latinLnBrk="0" hangingPunct="1">
              <a:lnSpc>
                <a:spcPct val="90000"/>
              </a:lnSpc>
              <a:spcBef>
                <a:spcPts val="800"/>
              </a:spcBef>
              <a:spcAft>
                <a:spcPts val="0"/>
              </a:spcAft>
              <a:buClrTx/>
              <a:buSzTx/>
              <a:buNone/>
              <a:tabLst/>
              <a:defRPr/>
            </a:pPr>
            <a:endParaRPr lang="en-US" dirty="0">
              <a:solidFill>
                <a:srgbClr val="4D4D4D">
                  <a:lumMod val="75000"/>
                </a:srgbClr>
              </a:solidFill>
              <a:latin typeface="Arial"/>
            </a:endParaRPr>
          </a:p>
          <a:p>
            <a:pPr marL="182880" marR="0" lvl="0" indent="-182880" algn="l" defTabSz="914400" rtl="0" eaLnBrk="1" fontAlgn="auto" latinLnBrk="0" hangingPunct="1">
              <a:lnSpc>
                <a:spcPct val="90000"/>
              </a:lnSpc>
              <a:spcBef>
                <a:spcPts val="800"/>
              </a:spcBef>
              <a:spcAft>
                <a:spcPts val="0"/>
              </a:spcAft>
              <a:buClrTx/>
              <a:buSzTx/>
              <a:buFont typeface="Arial" panose="020B0604020202020204" pitchFamily="34" charset="0"/>
              <a:buChar char="•"/>
              <a:tabLst/>
              <a:defRPr/>
            </a:pPr>
            <a:r>
              <a:rPr lang="en-US" b="1" dirty="0">
                <a:solidFill>
                  <a:srgbClr val="4D4D4D">
                    <a:lumMod val="75000"/>
                  </a:srgbClr>
                </a:solidFill>
                <a:latin typeface="Arial"/>
              </a:rPr>
              <a:t>Basic way of life was disrupted</a:t>
            </a:r>
          </a:p>
        </p:txBody>
      </p:sp>
      <p:sp>
        <p:nvSpPr>
          <p:cNvPr id="3" name="Title 2">
            <a:extLst>
              <a:ext uri="{FF2B5EF4-FFF2-40B4-BE49-F238E27FC236}">
                <a16:creationId xmlns:a16="http://schemas.microsoft.com/office/drawing/2014/main" id="{78FE5F72-9C1E-0A61-404A-933E344E85E7}"/>
              </a:ext>
            </a:extLst>
          </p:cNvPr>
          <p:cNvSpPr>
            <a:spLocks noGrp="1"/>
          </p:cNvSpPr>
          <p:nvPr>
            <p:ph type="title"/>
          </p:nvPr>
        </p:nvSpPr>
        <p:spPr/>
        <p:txBody>
          <a:bodyPr/>
          <a:lstStyle/>
          <a:p>
            <a:r>
              <a:rPr lang="en-US" dirty="0"/>
              <a:t>Government Reservations Forced Change</a:t>
            </a:r>
          </a:p>
        </p:txBody>
      </p:sp>
      <p:grpSp>
        <p:nvGrpSpPr>
          <p:cNvPr id="4" name="Group 3">
            <a:extLst>
              <a:ext uri="{FF2B5EF4-FFF2-40B4-BE49-F238E27FC236}">
                <a16:creationId xmlns:a16="http://schemas.microsoft.com/office/drawing/2014/main" id="{CF0C6AA6-B940-A8C5-B575-37BAB2E55132}"/>
              </a:ext>
            </a:extLst>
          </p:cNvPr>
          <p:cNvGrpSpPr/>
          <p:nvPr/>
        </p:nvGrpSpPr>
        <p:grpSpPr>
          <a:xfrm>
            <a:off x="164893" y="5792814"/>
            <a:ext cx="4764082" cy="904707"/>
            <a:chOff x="164893" y="5792814"/>
            <a:chExt cx="4764082" cy="904707"/>
          </a:xfrm>
        </p:grpSpPr>
        <p:pic>
          <p:nvPicPr>
            <p:cNvPr id="5" name="Picture 5">
              <a:extLst>
                <a:ext uri="{FF2B5EF4-FFF2-40B4-BE49-F238E27FC236}">
                  <a16:creationId xmlns:a16="http://schemas.microsoft.com/office/drawing/2014/main" id="{82CBFC68-2A6E-63EB-05B5-5269F8D6211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00243" y="5875871"/>
              <a:ext cx="788076" cy="82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F6842772-07FF-C177-CF37-872804BF99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7640" y="5875871"/>
              <a:ext cx="731335" cy="821650"/>
            </a:xfrm>
            <a:prstGeom prst="rect">
              <a:avLst/>
            </a:prstGeom>
          </p:spPr>
        </p:pic>
        <p:pic>
          <p:nvPicPr>
            <p:cNvPr id="7" name="Picture 6" descr="Text&#10;&#10;Description automatically generated">
              <a:extLst>
                <a:ext uri="{FF2B5EF4-FFF2-40B4-BE49-F238E27FC236}">
                  <a16:creationId xmlns:a16="http://schemas.microsoft.com/office/drawing/2014/main" id="{F3388871-2BCB-1CA2-3EE2-7313DE806C89}"/>
                </a:ext>
              </a:extLst>
            </p:cNvPr>
            <p:cNvPicPr>
              <a:picLocks noChangeAspect="1"/>
            </p:cNvPicPr>
            <p:nvPr/>
          </p:nvPicPr>
          <p:blipFill>
            <a:blip r:embed="rId4">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64893" y="5792814"/>
              <a:ext cx="2826028" cy="904707"/>
            </a:xfrm>
            <a:prstGeom prst="rect">
              <a:avLst/>
            </a:prstGeom>
            <a:solidFill>
              <a:schemeClr val="bg1"/>
            </a:solidFill>
            <a:ln>
              <a:noFill/>
            </a:ln>
          </p:spPr>
        </p:pic>
      </p:grpSp>
    </p:spTree>
    <p:extLst>
      <p:ext uri="{BB962C8B-B14F-4D97-AF65-F5344CB8AC3E}">
        <p14:creationId xmlns:p14="http://schemas.microsoft.com/office/powerpoint/2010/main" val="28890665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C7C84E-A439-4B2A-94CE-26B4E69CC91C}"/>
              </a:ext>
            </a:extLst>
          </p:cNvPr>
          <p:cNvSpPr>
            <a:spLocks noGrp="1"/>
          </p:cNvSpPr>
          <p:nvPr>
            <p:ph idx="1"/>
          </p:nvPr>
        </p:nvSpPr>
        <p:spPr>
          <a:xfrm>
            <a:off x="1212806" y="2031686"/>
            <a:ext cx="7853088" cy="1756378"/>
          </a:xfrm>
        </p:spPr>
        <p:txBody>
          <a:bodyPr/>
          <a:lstStyle/>
          <a:p>
            <a:r>
              <a:rPr lang="en-US" sz="2400" dirty="0"/>
              <a:t>Large game – deer, elk, etc.</a:t>
            </a:r>
          </a:p>
          <a:p>
            <a:r>
              <a:rPr lang="en-US" sz="2400" dirty="0"/>
              <a:t>Fish – salmon, shellfish, mussels, crayfish</a:t>
            </a:r>
          </a:p>
          <a:p>
            <a:r>
              <a:rPr lang="en-US" sz="2400" dirty="0"/>
              <a:t>Waterfowl eggs</a:t>
            </a:r>
          </a:p>
          <a:p>
            <a:r>
              <a:rPr lang="en-US" sz="2400" dirty="0"/>
              <a:t>Roots, berries, and </a:t>
            </a:r>
            <a:r>
              <a:rPr lang="en-US" sz="2400" dirty="0">
                <a:solidFill>
                  <a:srgbClr val="4D4D4D">
                    <a:lumMod val="75000"/>
                  </a:srgbClr>
                </a:solidFill>
                <a:latin typeface="Arial"/>
              </a:rPr>
              <a:t>p</a:t>
            </a:r>
            <a:r>
              <a:rPr kumimoji="0" lang="en-US" sz="2400" b="0" i="0" u="none" strike="noStrike" kern="1200" cap="none" spc="0" normalizeH="0" baseline="0" noProof="0" dirty="0">
                <a:ln>
                  <a:noFill/>
                </a:ln>
                <a:solidFill>
                  <a:srgbClr val="4D4D4D">
                    <a:lumMod val="75000"/>
                  </a:srgbClr>
                </a:solidFill>
                <a:effectLst/>
                <a:uLnTx/>
                <a:uFillTx/>
                <a:latin typeface="Arial"/>
                <a:ea typeface="+mn-ea"/>
                <a:cs typeface="+mn-cs"/>
              </a:rPr>
              <a:t>lants – used for food &amp; medicine</a:t>
            </a:r>
            <a:endParaRPr lang="en-US" sz="2400" dirty="0"/>
          </a:p>
          <a:p>
            <a:endParaRPr lang="en-US" sz="2400" dirty="0"/>
          </a:p>
        </p:txBody>
      </p:sp>
      <p:sp>
        <p:nvSpPr>
          <p:cNvPr id="3" name="Title 2">
            <a:extLst>
              <a:ext uri="{FF2B5EF4-FFF2-40B4-BE49-F238E27FC236}">
                <a16:creationId xmlns:a16="http://schemas.microsoft.com/office/drawing/2014/main" id="{2B351BEF-2A59-4268-968D-5C8F03B9F3D2}"/>
              </a:ext>
            </a:extLst>
          </p:cNvPr>
          <p:cNvSpPr>
            <a:spLocks noGrp="1"/>
          </p:cNvSpPr>
          <p:nvPr>
            <p:ph type="title"/>
          </p:nvPr>
        </p:nvSpPr>
        <p:spPr/>
        <p:txBody>
          <a:bodyPr/>
          <a:lstStyle/>
          <a:p>
            <a:r>
              <a:rPr lang="en-US" dirty="0"/>
              <a:t>Traditional Foods</a:t>
            </a:r>
          </a:p>
        </p:txBody>
      </p:sp>
      <p:grpSp>
        <p:nvGrpSpPr>
          <p:cNvPr id="8" name="Group 7">
            <a:extLst>
              <a:ext uri="{FF2B5EF4-FFF2-40B4-BE49-F238E27FC236}">
                <a16:creationId xmlns:a16="http://schemas.microsoft.com/office/drawing/2014/main" id="{996E0DA0-F54C-AF60-F85B-77B575B39E13}"/>
              </a:ext>
            </a:extLst>
          </p:cNvPr>
          <p:cNvGrpSpPr/>
          <p:nvPr/>
        </p:nvGrpSpPr>
        <p:grpSpPr>
          <a:xfrm>
            <a:off x="164893" y="5792814"/>
            <a:ext cx="4764082" cy="904707"/>
            <a:chOff x="164893" y="5792814"/>
            <a:chExt cx="4764082" cy="904707"/>
          </a:xfrm>
        </p:grpSpPr>
        <p:pic>
          <p:nvPicPr>
            <p:cNvPr id="5" name="Picture 5">
              <a:extLst>
                <a:ext uri="{FF2B5EF4-FFF2-40B4-BE49-F238E27FC236}">
                  <a16:creationId xmlns:a16="http://schemas.microsoft.com/office/drawing/2014/main" id="{DA24DB42-6EBA-5AC9-C175-584EF40736B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0243" y="5875871"/>
              <a:ext cx="788076" cy="82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4B87AC58-BAE1-AE0D-C6BC-ADE1BEC387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7640" y="5875871"/>
              <a:ext cx="731335" cy="821650"/>
            </a:xfrm>
            <a:prstGeom prst="rect">
              <a:avLst/>
            </a:prstGeom>
          </p:spPr>
        </p:pic>
        <p:pic>
          <p:nvPicPr>
            <p:cNvPr id="7" name="Picture 6" descr="Text&#10;&#10;Description automatically generated">
              <a:extLst>
                <a:ext uri="{FF2B5EF4-FFF2-40B4-BE49-F238E27FC236}">
                  <a16:creationId xmlns:a16="http://schemas.microsoft.com/office/drawing/2014/main" id="{63D0E01E-B344-F33D-9CF7-98A7320494F2}"/>
                </a:ext>
              </a:extLst>
            </p:cNvPr>
            <p:cNvPicPr>
              <a:picLocks noChangeAspect="1"/>
            </p:cNvPicPr>
            <p:nvPr/>
          </p:nvPicPr>
          <p:blipFill>
            <a:blip r:embed="rId5">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64893" y="5792814"/>
              <a:ext cx="2826028" cy="904707"/>
            </a:xfrm>
            <a:prstGeom prst="rect">
              <a:avLst/>
            </a:prstGeom>
            <a:solidFill>
              <a:schemeClr val="bg1"/>
            </a:solidFill>
            <a:ln>
              <a:noFill/>
            </a:ln>
          </p:spPr>
        </p:pic>
      </p:grpSp>
      <p:pic>
        <p:nvPicPr>
          <p:cNvPr id="4" name="Picture 3">
            <a:extLst>
              <a:ext uri="{FF2B5EF4-FFF2-40B4-BE49-F238E27FC236}">
                <a16:creationId xmlns:a16="http://schemas.microsoft.com/office/drawing/2014/main" id="{9EA7F0FD-A78F-77B3-A00D-EDB5D9C2EDA8}"/>
              </a:ext>
            </a:extLst>
          </p:cNvPr>
          <p:cNvPicPr>
            <a:picLocks noChangeAspect="1"/>
          </p:cNvPicPr>
          <p:nvPr/>
        </p:nvPicPr>
        <p:blipFill>
          <a:blip r:embed="rId6"/>
          <a:stretch>
            <a:fillRect/>
          </a:stretch>
        </p:blipFill>
        <p:spPr>
          <a:xfrm>
            <a:off x="6334224" y="3871151"/>
            <a:ext cx="1661377" cy="2886642"/>
          </a:xfrm>
          <a:prstGeom prst="rect">
            <a:avLst/>
          </a:prstGeom>
        </p:spPr>
      </p:pic>
      <p:pic>
        <p:nvPicPr>
          <p:cNvPr id="10" name="Picture 9">
            <a:extLst>
              <a:ext uri="{FF2B5EF4-FFF2-40B4-BE49-F238E27FC236}">
                <a16:creationId xmlns:a16="http://schemas.microsoft.com/office/drawing/2014/main" id="{77F33023-5608-80D0-7FD8-FA1EC5833995}"/>
              </a:ext>
            </a:extLst>
          </p:cNvPr>
          <p:cNvPicPr>
            <a:picLocks noChangeAspect="1"/>
          </p:cNvPicPr>
          <p:nvPr/>
        </p:nvPicPr>
        <p:blipFill>
          <a:blip r:embed="rId7"/>
          <a:stretch>
            <a:fillRect/>
          </a:stretch>
        </p:blipFill>
        <p:spPr>
          <a:xfrm>
            <a:off x="9275215" y="1508003"/>
            <a:ext cx="2801996" cy="5249790"/>
          </a:xfrm>
          <a:prstGeom prst="rect">
            <a:avLst/>
          </a:prstGeom>
        </p:spPr>
      </p:pic>
      <p:pic>
        <p:nvPicPr>
          <p:cNvPr id="11" name="Picture 10">
            <a:extLst>
              <a:ext uri="{FF2B5EF4-FFF2-40B4-BE49-F238E27FC236}">
                <a16:creationId xmlns:a16="http://schemas.microsoft.com/office/drawing/2014/main" id="{DD51DE65-AD68-247D-ECD9-CF0DAF4EF771}"/>
              </a:ext>
            </a:extLst>
          </p:cNvPr>
          <p:cNvPicPr>
            <a:picLocks noChangeAspect="1"/>
          </p:cNvPicPr>
          <p:nvPr/>
        </p:nvPicPr>
        <p:blipFill>
          <a:blip r:embed="rId8"/>
          <a:stretch>
            <a:fillRect/>
          </a:stretch>
        </p:blipFill>
        <p:spPr>
          <a:xfrm>
            <a:off x="4184204" y="3871151"/>
            <a:ext cx="1329554" cy="1869023"/>
          </a:xfrm>
          <a:prstGeom prst="rect">
            <a:avLst/>
          </a:prstGeom>
        </p:spPr>
      </p:pic>
      <p:pic>
        <p:nvPicPr>
          <p:cNvPr id="12" name="Picture 11">
            <a:extLst>
              <a:ext uri="{FF2B5EF4-FFF2-40B4-BE49-F238E27FC236}">
                <a16:creationId xmlns:a16="http://schemas.microsoft.com/office/drawing/2014/main" id="{BA49F2C8-95EE-686B-09EE-70DAF607380C}"/>
              </a:ext>
            </a:extLst>
          </p:cNvPr>
          <p:cNvPicPr>
            <a:picLocks noChangeAspect="1"/>
          </p:cNvPicPr>
          <p:nvPr/>
        </p:nvPicPr>
        <p:blipFill>
          <a:blip r:embed="rId9"/>
          <a:stretch>
            <a:fillRect/>
          </a:stretch>
        </p:blipFill>
        <p:spPr>
          <a:xfrm>
            <a:off x="1665216" y="3845300"/>
            <a:ext cx="1565021" cy="1882971"/>
          </a:xfrm>
          <a:prstGeom prst="rect">
            <a:avLst/>
          </a:prstGeom>
        </p:spPr>
      </p:pic>
    </p:spTree>
    <p:extLst>
      <p:ext uri="{BB962C8B-B14F-4D97-AF65-F5344CB8AC3E}">
        <p14:creationId xmlns:p14="http://schemas.microsoft.com/office/powerpoint/2010/main" val="12891555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C7C84E-A439-4B2A-94CE-26B4E69CC91C}"/>
              </a:ext>
            </a:extLst>
          </p:cNvPr>
          <p:cNvSpPr>
            <a:spLocks noGrp="1"/>
          </p:cNvSpPr>
          <p:nvPr>
            <p:ph idx="1"/>
          </p:nvPr>
        </p:nvSpPr>
        <p:spPr>
          <a:xfrm>
            <a:off x="1268708" y="2229633"/>
            <a:ext cx="6428329" cy="1756378"/>
          </a:xfrm>
        </p:spPr>
        <p:txBody>
          <a:bodyPr/>
          <a:lstStyle/>
          <a:p>
            <a:r>
              <a:rPr lang="en-US" dirty="0"/>
              <a:t>Food = gifts from the creator</a:t>
            </a:r>
          </a:p>
          <a:p>
            <a:r>
              <a:rPr lang="en-US" dirty="0"/>
              <a:t>Hunting &amp; gathering = physical activity</a:t>
            </a:r>
          </a:p>
          <a:p>
            <a:r>
              <a:rPr lang="en-US" dirty="0"/>
              <a:t>Systems not used to European diets</a:t>
            </a:r>
          </a:p>
        </p:txBody>
      </p:sp>
      <p:sp>
        <p:nvSpPr>
          <p:cNvPr id="3" name="Title 2">
            <a:extLst>
              <a:ext uri="{FF2B5EF4-FFF2-40B4-BE49-F238E27FC236}">
                <a16:creationId xmlns:a16="http://schemas.microsoft.com/office/drawing/2014/main" id="{2B351BEF-2A59-4268-968D-5C8F03B9F3D2}"/>
              </a:ext>
            </a:extLst>
          </p:cNvPr>
          <p:cNvSpPr>
            <a:spLocks noGrp="1"/>
          </p:cNvSpPr>
          <p:nvPr>
            <p:ph type="title"/>
          </p:nvPr>
        </p:nvSpPr>
        <p:spPr/>
        <p:txBody>
          <a:bodyPr/>
          <a:lstStyle/>
          <a:p>
            <a:r>
              <a:rPr lang="en-US" dirty="0"/>
              <a:t>Health &amp; Food</a:t>
            </a:r>
          </a:p>
        </p:txBody>
      </p:sp>
      <p:grpSp>
        <p:nvGrpSpPr>
          <p:cNvPr id="8" name="Group 7">
            <a:extLst>
              <a:ext uri="{FF2B5EF4-FFF2-40B4-BE49-F238E27FC236}">
                <a16:creationId xmlns:a16="http://schemas.microsoft.com/office/drawing/2014/main" id="{996E0DA0-F54C-AF60-F85B-77B575B39E13}"/>
              </a:ext>
            </a:extLst>
          </p:cNvPr>
          <p:cNvGrpSpPr/>
          <p:nvPr/>
        </p:nvGrpSpPr>
        <p:grpSpPr>
          <a:xfrm>
            <a:off x="164893" y="5792814"/>
            <a:ext cx="4764082" cy="904707"/>
            <a:chOff x="164893" y="5792814"/>
            <a:chExt cx="4764082" cy="904707"/>
          </a:xfrm>
        </p:grpSpPr>
        <p:pic>
          <p:nvPicPr>
            <p:cNvPr id="5" name="Picture 5">
              <a:extLst>
                <a:ext uri="{FF2B5EF4-FFF2-40B4-BE49-F238E27FC236}">
                  <a16:creationId xmlns:a16="http://schemas.microsoft.com/office/drawing/2014/main" id="{DA24DB42-6EBA-5AC9-C175-584EF40736B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00243" y="5875871"/>
              <a:ext cx="788076" cy="82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4B87AC58-BAE1-AE0D-C6BC-ADE1BEC387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7640" y="5875871"/>
              <a:ext cx="731335" cy="821650"/>
            </a:xfrm>
            <a:prstGeom prst="rect">
              <a:avLst/>
            </a:prstGeom>
          </p:spPr>
        </p:pic>
        <p:pic>
          <p:nvPicPr>
            <p:cNvPr id="7" name="Picture 6" descr="Text&#10;&#10;Description automatically generated">
              <a:extLst>
                <a:ext uri="{FF2B5EF4-FFF2-40B4-BE49-F238E27FC236}">
                  <a16:creationId xmlns:a16="http://schemas.microsoft.com/office/drawing/2014/main" id="{63D0E01E-B344-F33D-9CF7-98A7320494F2}"/>
                </a:ext>
              </a:extLst>
            </p:cNvPr>
            <p:cNvPicPr>
              <a:picLocks noChangeAspect="1"/>
            </p:cNvPicPr>
            <p:nvPr/>
          </p:nvPicPr>
          <p:blipFill>
            <a:blip r:embed="rId4">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64893" y="5792814"/>
              <a:ext cx="2826028" cy="904707"/>
            </a:xfrm>
            <a:prstGeom prst="rect">
              <a:avLst/>
            </a:prstGeom>
            <a:solidFill>
              <a:schemeClr val="bg1"/>
            </a:solidFill>
            <a:ln>
              <a:noFill/>
            </a:ln>
          </p:spPr>
        </p:pic>
      </p:grpSp>
      <p:pic>
        <p:nvPicPr>
          <p:cNvPr id="4" name="Picture 3">
            <a:extLst>
              <a:ext uri="{FF2B5EF4-FFF2-40B4-BE49-F238E27FC236}">
                <a16:creationId xmlns:a16="http://schemas.microsoft.com/office/drawing/2014/main" id="{C0406082-2715-A27C-B2F3-089A7098CE64}"/>
              </a:ext>
            </a:extLst>
          </p:cNvPr>
          <p:cNvPicPr>
            <a:picLocks noChangeAspect="1"/>
          </p:cNvPicPr>
          <p:nvPr/>
        </p:nvPicPr>
        <p:blipFill>
          <a:blip r:embed="rId5"/>
          <a:stretch>
            <a:fillRect/>
          </a:stretch>
        </p:blipFill>
        <p:spPr>
          <a:xfrm>
            <a:off x="5338593" y="3622825"/>
            <a:ext cx="4069293" cy="3074696"/>
          </a:xfrm>
          <a:prstGeom prst="rect">
            <a:avLst/>
          </a:prstGeom>
        </p:spPr>
      </p:pic>
      <p:pic>
        <p:nvPicPr>
          <p:cNvPr id="9" name="Picture 8">
            <a:extLst>
              <a:ext uri="{FF2B5EF4-FFF2-40B4-BE49-F238E27FC236}">
                <a16:creationId xmlns:a16="http://schemas.microsoft.com/office/drawing/2014/main" id="{679E3CAB-435B-3628-C350-354911995C17}"/>
              </a:ext>
            </a:extLst>
          </p:cNvPr>
          <p:cNvPicPr>
            <a:picLocks noChangeAspect="1"/>
          </p:cNvPicPr>
          <p:nvPr/>
        </p:nvPicPr>
        <p:blipFill>
          <a:blip r:embed="rId6"/>
          <a:stretch>
            <a:fillRect/>
          </a:stretch>
        </p:blipFill>
        <p:spPr>
          <a:xfrm>
            <a:off x="8643744" y="1225968"/>
            <a:ext cx="3344586" cy="2738945"/>
          </a:xfrm>
          <a:prstGeom prst="rect">
            <a:avLst/>
          </a:prstGeom>
        </p:spPr>
      </p:pic>
      <p:pic>
        <p:nvPicPr>
          <p:cNvPr id="10" name="Picture 9">
            <a:extLst>
              <a:ext uri="{FF2B5EF4-FFF2-40B4-BE49-F238E27FC236}">
                <a16:creationId xmlns:a16="http://schemas.microsoft.com/office/drawing/2014/main" id="{49BAC217-4838-7C98-2081-73B68816418A}"/>
              </a:ext>
            </a:extLst>
          </p:cNvPr>
          <p:cNvPicPr>
            <a:picLocks noChangeAspect="1"/>
          </p:cNvPicPr>
          <p:nvPr/>
        </p:nvPicPr>
        <p:blipFill>
          <a:blip r:embed="rId7"/>
          <a:stretch>
            <a:fillRect/>
          </a:stretch>
        </p:blipFill>
        <p:spPr>
          <a:xfrm>
            <a:off x="9817504" y="4096491"/>
            <a:ext cx="1557144" cy="2705538"/>
          </a:xfrm>
          <a:prstGeom prst="rect">
            <a:avLst/>
          </a:prstGeom>
        </p:spPr>
      </p:pic>
    </p:spTree>
    <p:extLst>
      <p:ext uri="{BB962C8B-B14F-4D97-AF65-F5344CB8AC3E}">
        <p14:creationId xmlns:p14="http://schemas.microsoft.com/office/powerpoint/2010/main" val="4906613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C7C84E-A439-4B2A-94CE-26B4E69CC91C}"/>
              </a:ext>
            </a:extLst>
          </p:cNvPr>
          <p:cNvSpPr>
            <a:spLocks noGrp="1"/>
          </p:cNvSpPr>
          <p:nvPr>
            <p:ph idx="1"/>
          </p:nvPr>
        </p:nvSpPr>
        <p:spPr>
          <a:xfrm>
            <a:off x="1781174" y="2229633"/>
            <a:ext cx="7171237" cy="1756378"/>
          </a:xfrm>
        </p:spPr>
        <p:txBody>
          <a:bodyPr/>
          <a:lstStyle/>
          <a:p>
            <a:r>
              <a:rPr lang="en-US" dirty="0"/>
              <a:t>Government rations became standard</a:t>
            </a:r>
          </a:p>
          <a:p>
            <a:r>
              <a:rPr lang="en-US" dirty="0"/>
              <a:t>Food preparation methods changed</a:t>
            </a:r>
          </a:p>
          <a:p>
            <a:r>
              <a:rPr lang="en-US" dirty="0"/>
              <a:t>Diet and food options changed</a:t>
            </a:r>
          </a:p>
          <a:p>
            <a:r>
              <a:rPr lang="en-US" dirty="0"/>
              <a:t>Traditional gathering practices not allowed</a:t>
            </a:r>
          </a:p>
          <a:p>
            <a:r>
              <a:rPr lang="en-US" dirty="0"/>
              <a:t>Traditional activities – punishable offense</a:t>
            </a:r>
          </a:p>
        </p:txBody>
      </p:sp>
      <p:sp>
        <p:nvSpPr>
          <p:cNvPr id="3" name="Title 2">
            <a:extLst>
              <a:ext uri="{FF2B5EF4-FFF2-40B4-BE49-F238E27FC236}">
                <a16:creationId xmlns:a16="http://schemas.microsoft.com/office/drawing/2014/main" id="{2B351BEF-2A59-4268-968D-5C8F03B9F3D2}"/>
              </a:ext>
            </a:extLst>
          </p:cNvPr>
          <p:cNvSpPr>
            <a:spLocks noGrp="1"/>
          </p:cNvSpPr>
          <p:nvPr>
            <p:ph type="title"/>
          </p:nvPr>
        </p:nvSpPr>
        <p:spPr/>
        <p:txBody>
          <a:bodyPr/>
          <a:lstStyle/>
          <a:p>
            <a:r>
              <a:rPr lang="en-US" dirty="0"/>
              <a:t>Health Decline</a:t>
            </a:r>
          </a:p>
        </p:txBody>
      </p:sp>
      <p:grpSp>
        <p:nvGrpSpPr>
          <p:cNvPr id="8" name="Group 7">
            <a:extLst>
              <a:ext uri="{FF2B5EF4-FFF2-40B4-BE49-F238E27FC236}">
                <a16:creationId xmlns:a16="http://schemas.microsoft.com/office/drawing/2014/main" id="{996E0DA0-F54C-AF60-F85B-77B575B39E13}"/>
              </a:ext>
            </a:extLst>
          </p:cNvPr>
          <p:cNvGrpSpPr/>
          <p:nvPr/>
        </p:nvGrpSpPr>
        <p:grpSpPr>
          <a:xfrm>
            <a:off x="164893" y="5792814"/>
            <a:ext cx="4764082" cy="904707"/>
            <a:chOff x="164893" y="5792814"/>
            <a:chExt cx="4764082" cy="904707"/>
          </a:xfrm>
        </p:grpSpPr>
        <p:pic>
          <p:nvPicPr>
            <p:cNvPr id="5" name="Picture 5">
              <a:extLst>
                <a:ext uri="{FF2B5EF4-FFF2-40B4-BE49-F238E27FC236}">
                  <a16:creationId xmlns:a16="http://schemas.microsoft.com/office/drawing/2014/main" id="{DA24DB42-6EBA-5AC9-C175-584EF40736B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0243" y="5875871"/>
              <a:ext cx="788076" cy="82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4B87AC58-BAE1-AE0D-C6BC-ADE1BEC387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7640" y="5875871"/>
              <a:ext cx="731335" cy="821650"/>
            </a:xfrm>
            <a:prstGeom prst="rect">
              <a:avLst/>
            </a:prstGeom>
          </p:spPr>
        </p:pic>
        <p:pic>
          <p:nvPicPr>
            <p:cNvPr id="7" name="Picture 6" descr="Text&#10;&#10;Description automatically generated">
              <a:extLst>
                <a:ext uri="{FF2B5EF4-FFF2-40B4-BE49-F238E27FC236}">
                  <a16:creationId xmlns:a16="http://schemas.microsoft.com/office/drawing/2014/main" id="{63D0E01E-B344-F33D-9CF7-98A7320494F2}"/>
                </a:ext>
              </a:extLst>
            </p:cNvPr>
            <p:cNvPicPr>
              <a:picLocks noChangeAspect="1"/>
            </p:cNvPicPr>
            <p:nvPr/>
          </p:nvPicPr>
          <p:blipFill>
            <a:blip r:embed="rId5">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64893" y="5792814"/>
              <a:ext cx="2826028" cy="904707"/>
            </a:xfrm>
            <a:prstGeom prst="rect">
              <a:avLst/>
            </a:prstGeom>
            <a:solidFill>
              <a:schemeClr val="bg1"/>
            </a:solidFill>
            <a:ln>
              <a:noFill/>
            </a:ln>
          </p:spPr>
        </p:pic>
      </p:grpSp>
      <p:pic>
        <p:nvPicPr>
          <p:cNvPr id="9" name="Picture 8" descr="A picture containing outdoor, person, grass, clothing&#10;&#10;Description automatically generated">
            <a:extLst>
              <a:ext uri="{FF2B5EF4-FFF2-40B4-BE49-F238E27FC236}">
                <a16:creationId xmlns:a16="http://schemas.microsoft.com/office/drawing/2014/main" id="{1E677D43-8E1F-8622-6C77-EBBFEFD530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70752" y="3159115"/>
            <a:ext cx="2826028" cy="3615091"/>
          </a:xfrm>
          <a:prstGeom prst="rect">
            <a:avLst/>
          </a:prstGeom>
        </p:spPr>
      </p:pic>
      <mc:AlternateContent xmlns:mc="http://schemas.openxmlformats.org/markup-compatibility/2006" xmlns:p14="http://schemas.microsoft.com/office/powerpoint/2010/main">
        <mc:Choice Requires="p14">
          <p:contentPart p14:bwMode="auto" r:id="rId7">
            <p14:nvContentPartPr>
              <p14:cNvPr id="11" name="Ink 10">
                <a:extLst>
                  <a:ext uri="{FF2B5EF4-FFF2-40B4-BE49-F238E27FC236}">
                    <a16:creationId xmlns:a16="http://schemas.microsoft.com/office/drawing/2014/main" id="{7FD5B478-557D-ADCB-7FF2-8F99C1018A33}"/>
                  </a:ext>
                </a:extLst>
              </p14:cNvPr>
              <p14:cNvContentPartPr/>
              <p14:nvPr/>
            </p14:nvContentPartPr>
            <p14:xfrm>
              <a:off x="11504091" y="3709851"/>
              <a:ext cx="509760" cy="9720"/>
            </p14:xfrm>
          </p:contentPart>
        </mc:Choice>
        <mc:Fallback xmlns="">
          <p:pic>
            <p:nvPicPr>
              <p:cNvPr id="11" name="Ink 10">
                <a:extLst>
                  <a:ext uri="{FF2B5EF4-FFF2-40B4-BE49-F238E27FC236}">
                    <a16:creationId xmlns:a16="http://schemas.microsoft.com/office/drawing/2014/main" id="{7FD5B478-557D-ADCB-7FF2-8F99C1018A33}"/>
                  </a:ext>
                </a:extLst>
              </p:cNvPr>
              <p:cNvPicPr/>
              <p:nvPr/>
            </p:nvPicPr>
            <p:blipFill>
              <a:blip r:embed="rId8"/>
              <a:stretch>
                <a:fillRect/>
              </a:stretch>
            </p:blipFill>
            <p:spPr>
              <a:xfrm>
                <a:off x="11450091" y="3601851"/>
                <a:ext cx="617400" cy="2253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2" name="Ink 11">
                <a:extLst>
                  <a:ext uri="{FF2B5EF4-FFF2-40B4-BE49-F238E27FC236}">
                    <a16:creationId xmlns:a16="http://schemas.microsoft.com/office/drawing/2014/main" id="{50F94E80-0F77-6FAC-3869-C749F86BA464}"/>
                  </a:ext>
                </a:extLst>
              </p14:cNvPr>
              <p14:cNvContentPartPr/>
              <p14:nvPr/>
            </p14:nvContentPartPr>
            <p14:xfrm>
              <a:off x="11913771" y="4056891"/>
              <a:ext cx="112320" cy="27720"/>
            </p14:xfrm>
          </p:contentPart>
        </mc:Choice>
        <mc:Fallback xmlns="">
          <p:pic>
            <p:nvPicPr>
              <p:cNvPr id="12" name="Ink 11">
                <a:extLst>
                  <a:ext uri="{FF2B5EF4-FFF2-40B4-BE49-F238E27FC236}">
                    <a16:creationId xmlns:a16="http://schemas.microsoft.com/office/drawing/2014/main" id="{50F94E80-0F77-6FAC-3869-C749F86BA464}"/>
                  </a:ext>
                </a:extLst>
              </p:cNvPr>
              <p:cNvPicPr/>
              <p:nvPr/>
            </p:nvPicPr>
            <p:blipFill>
              <a:blip r:embed="rId10"/>
              <a:stretch>
                <a:fillRect/>
              </a:stretch>
            </p:blipFill>
            <p:spPr>
              <a:xfrm>
                <a:off x="11859771" y="3948891"/>
                <a:ext cx="219960" cy="243360"/>
              </a:xfrm>
              <a:prstGeom prst="rect">
                <a:avLst/>
              </a:prstGeom>
            </p:spPr>
          </p:pic>
        </mc:Fallback>
      </mc:AlternateContent>
    </p:spTree>
    <p:extLst>
      <p:ext uri="{BB962C8B-B14F-4D97-AF65-F5344CB8AC3E}">
        <p14:creationId xmlns:p14="http://schemas.microsoft.com/office/powerpoint/2010/main" val="41694144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C7C84E-A439-4B2A-94CE-26B4E69CC91C}"/>
              </a:ext>
            </a:extLst>
          </p:cNvPr>
          <p:cNvSpPr>
            <a:spLocks noGrp="1"/>
          </p:cNvSpPr>
          <p:nvPr>
            <p:ph idx="1"/>
          </p:nvPr>
        </p:nvSpPr>
        <p:spPr>
          <a:xfrm>
            <a:off x="1102290" y="1954060"/>
            <a:ext cx="10484285" cy="2031951"/>
          </a:xfrm>
        </p:spPr>
        <p:txBody>
          <a:bodyPr/>
          <a:lstStyle/>
          <a:p>
            <a:r>
              <a:rPr lang="en-US" sz="2400" dirty="0"/>
              <a:t>Gardening was not a historic native activity, in European sense</a:t>
            </a:r>
          </a:p>
          <a:p>
            <a:r>
              <a:rPr lang="en-US" sz="2400" dirty="0"/>
              <a:t>Did manage resources – prescribed burns and gathering in same location to help roots develop more rapidly</a:t>
            </a:r>
          </a:p>
          <a:p>
            <a:r>
              <a:rPr lang="en-US" sz="2400" dirty="0"/>
              <a:t>Very few family history or memories of gardening</a:t>
            </a:r>
          </a:p>
          <a:p>
            <a:r>
              <a:rPr lang="en-US" sz="2400" dirty="0"/>
              <a:t>Large gardens were recorded before reservation times</a:t>
            </a:r>
          </a:p>
          <a:p>
            <a:r>
              <a:rPr lang="en-US" sz="2400" dirty="0"/>
              <a:t>Tribal gardens became common in 20</a:t>
            </a:r>
            <a:r>
              <a:rPr lang="en-US" sz="2400" baseline="30000" dirty="0"/>
              <a:t>th</a:t>
            </a:r>
            <a:r>
              <a:rPr lang="en-US" sz="2400" dirty="0"/>
              <a:t> century, especially during the Depression</a:t>
            </a:r>
          </a:p>
          <a:p>
            <a:r>
              <a:rPr lang="en-US" sz="2400" dirty="0"/>
              <a:t>Early in Extension history here, we had a tribal member say, “You are just trying to make us into farmers.”</a:t>
            </a:r>
          </a:p>
          <a:p>
            <a:r>
              <a:rPr lang="en-US" sz="2400" dirty="0"/>
              <a:t> Do you have ulterior motives?</a:t>
            </a:r>
          </a:p>
          <a:p>
            <a:endParaRPr lang="en-US" dirty="0"/>
          </a:p>
          <a:p>
            <a:endParaRPr lang="en-US" dirty="0"/>
          </a:p>
          <a:p>
            <a:pPr marL="0" indent="0">
              <a:buNone/>
            </a:pPr>
            <a:endParaRPr lang="en-US" dirty="0"/>
          </a:p>
        </p:txBody>
      </p:sp>
      <p:sp>
        <p:nvSpPr>
          <p:cNvPr id="3" name="Title 2">
            <a:extLst>
              <a:ext uri="{FF2B5EF4-FFF2-40B4-BE49-F238E27FC236}">
                <a16:creationId xmlns:a16="http://schemas.microsoft.com/office/drawing/2014/main" id="{2B351BEF-2A59-4268-968D-5C8F03B9F3D2}"/>
              </a:ext>
            </a:extLst>
          </p:cNvPr>
          <p:cNvSpPr>
            <a:spLocks noGrp="1"/>
          </p:cNvSpPr>
          <p:nvPr>
            <p:ph type="title"/>
          </p:nvPr>
        </p:nvSpPr>
        <p:spPr/>
        <p:txBody>
          <a:bodyPr/>
          <a:lstStyle/>
          <a:p>
            <a:r>
              <a:rPr lang="en-US" dirty="0"/>
              <a:t>Let’s look at the jam board #1</a:t>
            </a:r>
          </a:p>
        </p:txBody>
      </p:sp>
      <p:grpSp>
        <p:nvGrpSpPr>
          <p:cNvPr id="8" name="Group 7">
            <a:extLst>
              <a:ext uri="{FF2B5EF4-FFF2-40B4-BE49-F238E27FC236}">
                <a16:creationId xmlns:a16="http://schemas.microsoft.com/office/drawing/2014/main" id="{996E0DA0-F54C-AF60-F85B-77B575B39E13}"/>
              </a:ext>
            </a:extLst>
          </p:cNvPr>
          <p:cNvGrpSpPr/>
          <p:nvPr/>
        </p:nvGrpSpPr>
        <p:grpSpPr>
          <a:xfrm>
            <a:off x="164893" y="5792814"/>
            <a:ext cx="4764082" cy="904707"/>
            <a:chOff x="164893" y="5792814"/>
            <a:chExt cx="4764082" cy="904707"/>
          </a:xfrm>
        </p:grpSpPr>
        <p:pic>
          <p:nvPicPr>
            <p:cNvPr id="5" name="Picture 5">
              <a:extLst>
                <a:ext uri="{FF2B5EF4-FFF2-40B4-BE49-F238E27FC236}">
                  <a16:creationId xmlns:a16="http://schemas.microsoft.com/office/drawing/2014/main" id="{DA24DB42-6EBA-5AC9-C175-584EF40736B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0243" y="5875871"/>
              <a:ext cx="788076" cy="82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4B87AC58-BAE1-AE0D-C6BC-ADE1BEC387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7640" y="5875871"/>
              <a:ext cx="731335" cy="821650"/>
            </a:xfrm>
            <a:prstGeom prst="rect">
              <a:avLst/>
            </a:prstGeom>
          </p:spPr>
        </p:pic>
        <p:pic>
          <p:nvPicPr>
            <p:cNvPr id="7" name="Picture 6" descr="Text&#10;&#10;Description automatically generated">
              <a:extLst>
                <a:ext uri="{FF2B5EF4-FFF2-40B4-BE49-F238E27FC236}">
                  <a16:creationId xmlns:a16="http://schemas.microsoft.com/office/drawing/2014/main" id="{63D0E01E-B344-F33D-9CF7-98A7320494F2}"/>
                </a:ext>
              </a:extLst>
            </p:cNvPr>
            <p:cNvPicPr>
              <a:picLocks noChangeAspect="1"/>
            </p:cNvPicPr>
            <p:nvPr/>
          </p:nvPicPr>
          <p:blipFill>
            <a:blip r:embed="rId5">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64893" y="5792814"/>
              <a:ext cx="2826028" cy="904707"/>
            </a:xfrm>
            <a:prstGeom prst="rect">
              <a:avLst/>
            </a:prstGeom>
            <a:solidFill>
              <a:schemeClr val="bg1"/>
            </a:solidFill>
            <a:ln>
              <a:noFill/>
            </a:ln>
          </p:spPr>
        </p:pic>
      </p:grpSp>
    </p:spTree>
    <p:extLst>
      <p:ext uri="{BB962C8B-B14F-4D97-AF65-F5344CB8AC3E}">
        <p14:creationId xmlns:p14="http://schemas.microsoft.com/office/powerpoint/2010/main" val="295743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 calcmode="lin" valueType="num">
                                      <p:cBhvr additive="base">
                                        <p:cTn id="3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
                                            <p:txEl>
                                              <p:pRg st="6" end="6"/>
                                            </p:txEl>
                                          </p:spTgt>
                                        </p:tgtEl>
                                        <p:attrNameLst>
                                          <p:attrName>style.visibility</p:attrName>
                                        </p:attrNameLst>
                                      </p:cBhvr>
                                      <p:to>
                                        <p:strVal val="visible"/>
                                      </p:to>
                                    </p:set>
                                    <p:anim calcmode="lin" valueType="num">
                                      <p:cBhvr additive="base">
                                        <p:cTn id="4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2021-Brand-8-19-21">
      <a:dk1>
        <a:srgbClr val="000000"/>
      </a:dk1>
      <a:lt1>
        <a:srgbClr val="FFFFFF"/>
      </a:lt1>
      <a:dk2>
        <a:srgbClr val="4D4D4D"/>
      </a:dk2>
      <a:lt2>
        <a:srgbClr val="A60F2D"/>
      </a:lt2>
      <a:accent1>
        <a:srgbClr val="CA1237"/>
      </a:accent1>
      <a:accent2>
        <a:srgbClr val="002D61"/>
      </a:accent2>
      <a:accent3>
        <a:srgbClr val="F3E700"/>
      </a:accent3>
      <a:accent4>
        <a:srgbClr val="FF6727"/>
      </a:accent4>
      <a:accent5>
        <a:srgbClr val="AADC24"/>
      </a:accent5>
      <a:accent6>
        <a:srgbClr val="5BC3F5"/>
      </a:accent6>
      <a:hlink>
        <a:srgbClr val="CA1237"/>
      </a:hlink>
      <a:folHlink>
        <a:srgbClr val="FF0000"/>
      </a:folHlink>
    </a:clrScheme>
    <a:fontScheme name="Arial both">
      <a:majorFont>
        <a:latin typeface="Arial"/>
        <a:ea typeface=""/>
        <a:cs typeface=""/>
      </a:majorFont>
      <a:minorFont>
        <a:latin typeface="Arial"/>
        <a:ea typeface=""/>
        <a:cs typeface=""/>
      </a:minorFont>
    </a:fontScheme>
    <a:fmtScheme name="Riblet">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7145" cap="flat" cmpd="sng" algn="ctr">
          <a:solidFill>
            <a:schemeClr val="phClr"/>
          </a:solidFill>
          <a:prstDash val="solid"/>
        </a:ln>
        <a:ln w="58420" cap="flat" cmpd="thickThin" algn="ctr">
          <a:solidFill>
            <a:schemeClr val="phClr">
              <a:shade val="95000"/>
              <a:alpha val="50000"/>
              <a:satMod val="150000"/>
            </a:schemeClr>
          </a:solidFill>
          <a:prstDash val="solid"/>
        </a:ln>
      </a:lnStyleLst>
      <a:effectStyleLst>
        <a:effectStyle>
          <a:effectLst/>
        </a:effectStyle>
        <a:effectStyle>
          <a:effectLst>
            <a:outerShdw blurRad="50800" dist="38100" dir="2700000" rotWithShape="0">
              <a:srgbClr val="000000">
                <a:alpha val="60000"/>
              </a:srgbClr>
            </a:outerShdw>
          </a:effectLst>
          <a:scene3d>
            <a:camera prst="orthographicFront">
              <a:rot lat="0" lon="0" rev="0"/>
            </a:camera>
            <a:lightRig rig="flat" dir="tl"/>
          </a:scene3d>
          <a:sp3d prstMaterial="flat">
            <a:bevelT w="31750" h="63500" prst="riblet"/>
          </a:sp3d>
        </a:effectStyle>
        <a:effectStyle>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8169</TotalTime>
  <Words>4231</Words>
  <Application>Microsoft Office PowerPoint</Application>
  <PresentationFormat>Widescreen</PresentationFormat>
  <Paragraphs>253</Paragraphs>
  <Slides>35</Slides>
  <Notes>20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35</vt:i4>
      </vt:variant>
    </vt:vector>
  </HeadingPairs>
  <TitlesOfParts>
    <vt:vector size="39" baseType="lpstr">
      <vt:lpstr>Arial</vt:lpstr>
      <vt:lpstr>Arial Black</vt:lpstr>
      <vt:lpstr>Calibri</vt:lpstr>
      <vt:lpstr>1_Office Theme</vt:lpstr>
      <vt:lpstr>Developing Relationships and Collaborative Efforts with  Tribal Audiences</vt:lpstr>
      <vt:lpstr>Intro</vt:lpstr>
      <vt:lpstr>Jam Board Question #1</vt:lpstr>
      <vt:lpstr>Native Americans and Food</vt:lpstr>
      <vt:lpstr>Government Reservations Forced Change</vt:lpstr>
      <vt:lpstr>Traditional Foods</vt:lpstr>
      <vt:lpstr>Health &amp; Food</vt:lpstr>
      <vt:lpstr>Health Decline</vt:lpstr>
      <vt:lpstr>Let’s look at the jam board #1</vt:lpstr>
      <vt:lpstr>No Silver Bullet</vt:lpstr>
      <vt:lpstr>Jam Board Question #2</vt:lpstr>
      <vt:lpstr>Know Your Audience</vt:lpstr>
      <vt:lpstr>Jam Board Question #3</vt:lpstr>
      <vt:lpstr>Why do you Want to Work with Tribes?</vt:lpstr>
      <vt:lpstr>Consultation vs. Communication</vt:lpstr>
      <vt:lpstr>Letter of: Commitment or Support</vt:lpstr>
      <vt:lpstr>Understand Sovereignty .</vt:lpstr>
      <vt:lpstr>Respect Time &amp; Process It takes years to develop trust good relationships. It only takes moments to destroy trust and a good relationship. </vt:lpstr>
      <vt:lpstr>  Fighting for Basic Rights Imagine if you will, strangers come in and pillage and plunder land and homes.  </vt:lpstr>
      <vt:lpstr>We are still Here Imagine having to prove that you exist. That is what Native Americans have been doing since colonial times.</vt:lpstr>
      <vt:lpstr>Proof We Are Still Here</vt:lpstr>
      <vt:lpstr>Land &amp; Identity  Respect and appreciate the connection to the land</vt:lpstr>
      <vt:lpstr>  Use existing Resources to Connect with Tribes </vt:lpstr>
      <vt:lpstr>What is in a name? </vt:lpstr>
      <vt:lpstr>What is in a Name, cont. Take time to learn proper pronunciation and spelling of tribal names </vt:lpstr>
      <vt:lpstr>      Exhibit Respect Above all Else </vt:lpstr>
      <vt:lpstr>Do Not Tie Yourself to One Tribal Employee or Council Member </vt:lpstr>
      <vt:lpstr>Jam Board Question #4</vt:lpstr>
      <vt:lpstr>Understand Where People are Coming From</vt:lpstr>
      <vt:lpstr>Institutional Review Board </vt:lpstr>
      <vt:lpstr>Humor – Choose Wisely</vt:lpstr>
      <vt:lpstr>Gifts</vt:lpstr>
      <vt:lpstr>Jam Board Question #5</vt:lpstr>
      <vt:lpstr>Recap</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McLean, Linda</dc:creator>
  <cp:lastModifiedBy>Linda McLean</cp:lastModifiedBy>
  <cp:revision>1</cp:revision>
  <dcterms:created xsi:type="dcterms:W3CDTF">2023-05-02T14:54:37Z</dcterms:created>
  <dcterms:modified xsi:type="dcterms:W3CDTF">2023-05-17T19:52:15Z</dcterms:modified>
</cp:coreProperties>
</file>