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1602700" cy="27003375"/>
  <p:notesSz cx="6858000" cy="9144000"/>
  <p:defaultTextStyle>
    <a:defPPr>
      <a:defRPr lang="fr-CA"/>
    </a:defPPr>
    <a:lvl1pPr algn="just" rtl="0" eaLnBrk="0" fontAlgn="base" hangingPunct="0">
      <a:spcBef>
        <a:spcPct val="0"/>
      </a:spcBef>
      <a:spcAft>
        <a:spcPct val="50000"/>
      </a:spcAft>
      <a:buClr>
        <a:schemeClr val="tx1"/>
      </a:buClr>
      <a:defRPr sz="2200" kern="1200">
        <a:solidFill>
          <a:schemeClr val="tx1"/>
        </a:solidFill>
        <a:latin typeface="Arial" charset="0"/>
        <a:ea typeface="+mn-ea"/>
        <a:cs typeface="+mn-cs"/>
      </a:defRPr>
    </a:lvl1pPr>
    <a:lvl2pPr marL="457200" algn="just" rtl="0" eaLnBrk="0" fontAlgn="base" hangingPunct="0">
      <a:spcBef>
        <a:spcPct val="0"/>
      </a:spcBef>
      <a:spcAft>
        <a:spcPct val="50000"/>
      </a:spcAft>
      <a:buClr>
        <a:schemeClr val="tx1"/>
      </a:buClr>
      <a:defRPr sz="2200" kern="1200">
        <a:solidFill>
          <a:schemeClr val="tx1"/>
        </a:solidFill>
        <a:latin typeface="Arial" charset="0"/>
        <a:ea typeface="+mn-ea"/>
        <a:cs typeface="+mn-cs"/>
      </a:defRPr>
    </a:lvl2pPr>
    <a:lvl3pPr marL="914400" algn="just" rtl="0" eaLnBrk="0" fontAlgn="base" hangingPunct="0">
      <a:spcBef>
        <a:spcPct val="0"/>
      </a:spcBef>
      <a:spcAft>
        <a:spcPct val="50000"/>
      </a:spcAft>
      <a:buClr>
        <a:schemeClr val="tx1"/>
      </a:buClr>
      <a:defRPr sz="2200" kern="1200">
        <a:solidFill>
          <a:schemeClr val="tx1"/>
        </a:solidFill>
        <a:latin typeface="Arial" charset="0"/>
        <a:ea typeface="+mn-ea"/>
        <a:cs typeface="+mn-cs"/>
      </a:defRPr>
    </a:lvl3pPr>
    <a:lvl4pPr marL="1371600" algn="just" rtl="0" eaLnBrk="0" fontAlgn="base" hangingPunct="0">
      <a:spcBef>
        <a:spcPct val="0"/>
      </a:spcBef>
      <a:spcAft>
        <a:spcPct val="50000"/>
      </a:spcAft>
      <a:buClr>
        <a:schemeClr val="tx1"/>
      </a:buClr>
      <a:defRPr sz="2200" kern="1200">
        <a:solidFill>
          <a:schemeClr val="tx1"/>
        </a:solidFill>
        <a:latin typeface="Arial" charset="0"/>
        <a:ea typeface="+mn-ea"/>
        <a:cs typeface="+mn-cs"/>
      </a:defRPr>
    </a:lvl4pPr>
    <a:lvl5pPr marL="1828800" algn="just" rtl="0" eaLnBrk="0" fontAlgn="base" hangingPunct="0">
      <a:spcBef>
        <a:spcPct val="0"/>
      </a:spcBef>
      <a:spcAft>
        <a:spcPct val="50000"/>
      </a:spcAft>
      <a:buClr>
        <a:schemeClr val="tx1"/>
      </a:buClr>
      <a:defRPr sz="2200" kern="1200">
        <a:solidFill>
          <a:schemeClr val="tx1"/>
        </a:solidFill>
        <a:latin typeface="Arial" charset="0"/>
        <a:ea typeface="+mn-ea"/>
        <a:cs typeface="+mn-cs"/>
      </a:defRPr>
    </a:lvl5pPr>
    <a:lvl6pPr marL="2286000" algn="l" defTabSz="914400" rtl="0" eaLnBrk="1" latinLnBrk="0" hangingPunct="1">
      <a:defRPr sz="2200" kern="1200">
        <a:solidFill>
          <a:schemeClr val="tx1"/>
        </a:solidFill>
        <a:latin typeface="Arial" charset="0"/>
        <a:ea typeface="+mn-ea"/>
        <a:cs typeface="+mn-cs"/>
      </a:defRPr>
    </a:lvl6pPr>
    <a:lvl7pPr marL="2743200" algn="l" defTabSz="914400" rtl="0" eaLnBrk="1" latinLnBrk="0" hangingPunct="1">
      <a:defRPr sz="2200" kern="1200">
        <a:solidFill>
          <a:schemeClr val="tx1"/>
        </a:solidFill>
        <a:latin typeface="Arial" charset="0"/>
        <a:ea typeface="+mn-ea"/>
        <a:cs typeface="+mn-cs"/>
      </a:defRPr>
    </a:lvl7pPr>
    <a:lvl8pPr marL="3200400" algn="l" defTabSz="914400" rtl="0" eaLnBrk="1" latinLnBrk="0" hangingPunct="1">
      <a:defRPr sz="2200" kern="1200">
        <a:solidFill>
          <a:schemeClr val="tx1"/>
        </a:solidFill>
        <a:latin typeface="Arial" charset="0"/>
        <a:ea typeface="+mn-ea"/>
        <a:cs typeface="+mn-cs"/>
      </a:defRPr>
    </a:lvl8pPr>
    <a:lvl9pPr marL="3657600" algn="l" defTabSz="914400" rtl="0" eaLnBrk="1" latinLnBrk="0" hangingPunct="1">
      <a:defRPr sz="2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8505">
          <p15:clr>
            <a:srgbClr val="A4A3A4"/>
          </p15:clr>
        </p15:guide>
        <p15:guide id="2" pos="68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5620"/>
    <p:restoredTop sz="94660"/>
  </p:normalViewPr>
  <p:slideViewPr>
    <p:cSldViewPr>
      <p:cViewPr varScale="1">
        <p:scale>
          <a:sx n="24" d="100"/>
          <a:sy n="24" d="100"/>
        </p:scale>
        <p:origin x="2726" y="139"/>
      </p:cViewPr>
      <p:guideLst>
        <p:guide orient="horz" pos="8505"/>
        <p:guide pos="680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0838" y="8388350"/>
            <a:ext cx="18361025" cy="5788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3240088" y="15301913"/>
            <a:ext cx="15122525" cy="690086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C17BA424-E6FB-40FA-9959-D67EF4E416BC}" type="slidenum">
              <a:rPr lang="fr-CA" altLang="en-US"/>
              <a:pPr/>
              <a:t>‹#›</a:t>
            </a:fld>
            <a:endParaRPr lang="fr-CA" altLang="en-US"/>
          </a:p>
        </p:txBody>
      </p:sp>
    </p:spTree>
    <p:extLst>
      <p:ext uri="{BB962C8B-B14F-4D97-AF65-F5344CB8AC3E}">
        <p14:creationId xmlns:p14="http://schemas.microsoft.com/office/powerpoint/2010/main" val="2668243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103C9FE8-AF42-441C-9FD7-E9198B63A20D}" type="slidenum">
              <a:rPr lang="fr-CA" altLang="en-US"/>
              <a:pPr/>
              <a:t>‹#›</a:t>
            </a:fld>
            <a:endParaRPr lang="fr-CA" altLang="en-US"/>
          </a:p>
        </p:txBody>
      </p:sp>
    </p:spTree>
    <p:extLst>
      <p:ext uri="{BB962C8B-B14F-4D97-AF65-F5344CB8AC3E}">
        <p14:creationId xmlns:p14="http://schemas.microsoft.com/office/powerpoint/2010/main" val="3369716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662275" y="1081088"/>
            <a:ext cx="4860925" cy="2304097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79500" y="1081088"/>
            <a:ext cx="14430375" cy="23040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9B0BC3FB-4D72-4458-A834-56E26985C25F}" type="slidenum">
              <a:rPr lang="fr-CA" altLang="en-US"/>
              <a:pPr/>
              <a:t>‹#›</a:t>
            </a:fld>
            <a:endParaRPr lang="fr-CA" altLang="en-US"/>
          </a:p>
        </p:txBody>
      </p:sp>
    </p:spTree>
    <p:extLst>
      <p:ext uri="{BB962C8B-B14F-4D97-AF65-F5344CB8AC3E}">
        <p14:creationId xmlns:p14="http://schemas.microsoft.com/office/powerpoint/2010/main" val="1563321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50966181-DD65-46E1-88D4-21D54DFD51BF}" type="slidenum">
              <a:rPr lang="fr-CA" altLang="en-US"/>
              <a:pPr/>
              <a:t>‹#›</a:t>
            </a:fld>
            <a:endParaRPr lang="fr-CA" altLang="en-US"/>
          </a:p>
        </p:txBody>
      </p:sp>
    </p:spTree>
    <p:extLst>
      <p:ext uri="{BB962C8B-B14F-4D97-AF65-F5344CB8AC3E}">
        <p14:creationId xmlns:p14="http://schemas.microsoft.com/office/powerpoint/2010/main" val="24824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06563" y="17352963"/>
            <a:ext cx="18362612" cy="53625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1706563" y="11445875"/>
            <a:ext cx="18362612" cy="590708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D9FE3187-7506-4F6D-95C6-0F2EC7BCEE93}" type="slidenum">
              <a:rPr lang="fr-CA" altLang="en-US"/>
              <a:pPr/>
              <a:t>‹#›</a:t>
            </a:fld>
            <a:endParaRPr lang="fr-CA" altLang="en-US"/>
          </a:p>
        </p:txBody>
      </p:sp>
    </p:spTree>
    <p:extLst>
      <p:ext uri="{BB962C8B-B14F-4D97-AF65-F5344CB8AC3E}">
        <p14:creationId xmlns:p14="http://schemas.microsoft.com/office/powerpoint/2010/main" val="100193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79500" y="6300788"/>
            <a:ext cx="9645650" cy="17821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10877550" y="6300788"/>
            <a:ext cx="9645650" cy="17821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9AE87BA1-51B3-4788-9A8E-2347F01F565E}" type="slidenum">
              <a:rPr lang="fr-CA" altLang="en-US"/>
              <a:pPr/>
              <a:t>‹#›</a:t>
            </a:fld>
            <a:endParaRPr lang="fr-CA" altLang="en-US"/>
          </a:p>
        </p:txBody>
      </p:sp>
    </p:spTree>
    <p:extLst>
      <p:ext uri="{BB962C8B-B14F-4D97-AF65-F5344CB8AC3E}">
        <p14:creationId xmlns:p14="http://schemas.microsoft.com/office/powerpoint/2010/main" val="4006136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1079500" y="6045200"/>
            <a:ext cx="9545638" cy="2517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79500" y="8562975"/>
            <a:ext cx="9545638" cy="155590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10974388" y="6045200"/>
            <a:ext cx="9548812" cy="2517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10974388" y="8562975"/>
            <a:ext cx="9548812" cy="155590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fr-CA" altLang="en-US"/>
          </a:p>
        </p:txBody>
      </p:sp>
      <p:sp>
        <p:nvSpPr>
          <p:cNvPr id="8" name="Footer Placeholder 7"/>
          <p:cNvSpPr>
            <a:spLocks noGrp="1"/>
          </p:cNvSpPr>
          <p:nvPr>
            <p:ph type="ftr" sz="quarter" idx="11"/>
          </p:nvPr>
        </p:nvSpPr>
        <p:spPr/>
        <p:txBody>
          <a:bodyPr/>
          <a:lstStyle>
            <a:lvl1pPr>
              <a:defRPr/>
            </a:lvl1pPr>
          </a:lstStyle>
          <a:p>
            <a:endParaRPr lang="fr-CA" altLang="en-US"/>
          </a:p>
        </p:txBody>
      </p:sp>
      <p:sp>
        <p:nvSpPr>
          <p:cNvPr id="9" name="Slide Number Placeholder 8"/>
          <p:cNvSpPr>
            <a:spLocks noGrp="1"/>
          </p:cNvSpPr>
          <p:nvPr>
            <p:ph type="sldNum" sz="quarter" idx="12"/>
          </p:nvPr>
        </p:nvSpPr>
        <p:spPr/>
        <p:txBody>
          <a:bodyPr/>
          <a:lstStyle>
            <a:lvl1pPr>
              <a:defRPr/>
            </a:lvl1pPr>
          </a:lstStyle>
          <a:p>
            <a:fld id="{7173D687-2DD6-4EA4-BBBA-BFE2715F490B}" type="slidenum">
              <a:rPr lang="fr-CA" altLang="en-US"/>
              <a:pPr/>
              <a:t>‹#›</a:t>
            </a:fld>
            <a:endParaRPr lang="fr-CA" altLang="en-US"/>
          </a:p>
        </p:txBody>
      </p:sp>
    </p:spTree>
    <p:extLst>
      <p:ext uri="{BB962C8B-B14F-4D97-AF65-F5344CB8AC3E}">
        <p14:creationId xmlns:p14="http://schemas.microsoft.com/office/powerpoint/2010/main" val="321947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fr-CA" altLang="en-US"/>
          </a:p>
        </p:txBody>
      </p:sp>
      <p:sp>
        <p:nvSpPr>
          <p:cNvPr id="4" name="Footer Placeholder 3"/>
          <p:cNvSpPr>
            <a:spLocks noGrp="1"/>
          </p:cNvSpPr>
          <p:nvPr>
            <p:ph type="ftr" sz="quarter" idx="11"/>
          </p:nvPr>
        </p:nvSpPr>
        <p:spPr/>
        <p:txBody>
          <a:bodyPr/>
          <a:lstStyle>
            <a:lvl1pPr>
              <a:defRPr/>
            </a:lvl1pPr>
          </a:lstStyle>
          <a:p>
            <a:endParaRPr lang="fr-CA" altLang="en-US"/>
          </a:p>
        </p:txBody>
      </p:sp>
      <p:sp>
        <p:nvSpPr>
          <p:cNvPr id="5" name="Slide Number Placeholder 4"/>
          <p:cNvSpPr>
            <a:spLocks noGrp="1"/>
          </p:cNvSpPr>
          <p:nvPr>
            <p:ph type="sldNum" sz="quarter" idx="12"/>
          </p:nvPr>
        </p:nvSpPr>
        <p:spPr/>
        <p:txBody>
          <a:bodyPr/>
          <a:lstStyle>
            <a:lvl1pPr>
              <a:defRPr/>
            </a:lvl1pPr>
          </a:lstStyle>
          <a:p>
            <a:fld id="{AFC623F8-2CE3-4B5F-9A95-A45EA66CC81F}" type="slidenum">
              <a:rPr lang="fr-CA" altLang="en-US"/>
              <a:pPr/>
              <a:t>‹#›</a:t>
            </a:fld>
            <a:endParaRPr lang="fr-CA" altLang="en-US"/>
          </a:p>
        </p:txBody>
      </p:sp>
    </p:spTree>
    <p:extLst>
      <p:ext uri="{BB962C8B-B14F-4D97-AF65-F5344CB8AC3E}">
        <p14:creationId xmlns:p14="http://schemas.microsoft.com/office/powerpoint/2010/main" val="229333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fr-CA" altLang="en-US"/>
          </a:p>
        </p:txBody>
      </p:sp>
      <p:sp>
        <p:nvSpPr>
          <p:cNvPr id="3" name="Footer Placeholder 2"/>
          <p:cNvSpPr>
            <a:spLocks noGrp="1"/>
          </p:cNvSpPr>
          <p:nvPr>
            <p:ph type="ftr" sz="quarter" idx="11"/>
          </p:nvPr>
        </p:nvSpPr>
        <p:spPr/>
        <p:txBody>
          <a:bodyPr/>
          <a:lstStyle>
            <a:lvl1pPr>
              <a:defRPr/>
            </a:lvl1pPr>
          </a:lstStyle>
          <a:p>
            <a:endParaRPr lang="fr-CA" altLang="en-US"/>
          </a:p>
        </p:txBody>
      </p:sp>
      <p:sp>
        <p:nvSpPr>
          <p:cNvPr id="4" name="Slide Number Placeholder 3"/>
          <p:cNvSpPr>
            <a:spLocks noGrp="1"/>
          </p:cNvSpPr>
          <p:nvPr>
            <p:ph type="sldNum" sz="quarter" idx="12"/>
          </p:nvPr>
        </p:nvSpPr>
        <p:spPr/>
        <p:txBody>
          <a:bodyPr/>
          <a:lstStyle>
            <a:lvl1pPr>
              <a:defRPr/>
            </a:lvl1pPr>
          </a:lstStyle>
          <a:p>
            <a:fld id="{657A6469-F4E5-4E1D-89CB-F36699280FFC}" type="slidenum">
              <a:rPr lang="fr-CA" altLang="en-US"/>
              <a:pPr/>
              <a:t>‹#›</a:t>
            </a:fld>
            <a:endParaRPr lang="fr-CA" altLang="en-US"/>
          </a:p>
        </p:txBody>
      </p:sp>
    </p:spTree>
    <p:extLst>
      <p:ext uri="{BB962C8B-B14F-4D97-AF65-F5344CB8AC3E}">
        <p14:creationId xmlns:p14="http://schemas.microsoft.com/office/powerpoint/2010/main" val="3859076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9500" y="1074738"/>
            <a:ext cx="7107238" cy="4576762"/>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8445500" y="1074738"/>
            <a:ext cx="12077700" cy="230473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1079500" y="5651500"/>
            <a:ext cx="7107238" cy="18470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A82AF9B2-951F-47EE-80E0-9B87318649D1}" type="slidenum">
              <a:rPr lang="fr-CA" altLang="en-US"/>
              <a:pPr/>
              <a:t>‹#›</a:t>
            </a:fld>
            <a:endParaRPr lang="fr-CA" altLang="en-US"/>
          </a:p>
        </p:txBody>
      </p:sp>
    </p:spTree>
    <p:extLst>
      <p:ext uri="{BB962C8B-B14F-4D97-AF65-F5344CB8AC3E}">
        <p14:creationId xmlns:p14="http://schemas.microsoft.com/office/powerpoint/2010/main" val="75144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33863" y="18902363"/>
            <a:ext cx="12961937" cy="2232025"/>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4233863" y="2413000"/>
            <a:ext cx="12961937" cy="16202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CA"/>
          </a:p>
        </p:txBody>
      </p:sp>
      <p:sp>
        <p:nvSpPr>
          <p:cNvPr id="4" name="Text Placeholder 3"/>
          <p:cNvSpPr>
            <a:spLocks noGrp="1"/>
          </p:cNvSpPr>
          <p:nvPr>
            <p:ph type="body" sz="half" idx="2"/>
          </p:nvPr>
        </p:nvSpPr>
        <p:spPr>
          <a:xfrm>
            <a:off x="4233863" y="21134388"/>
            <a:ext cx="12961937" cy="3168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AA911572-EA02-4C09-8A14-068CC5FE8B5B}" type="slidenum">
              <a:rPr lang="fr-CA" altLang="en-US"/>
              <a:pPr/>
              <a:t>‹#›</a:t>
            </a:fld>
            <a:endParaRPr lang="fr-CA" altLang="en-US"/>
          </a:p>
        </p:txBody>
      </p:sp>
    </p:spTree>
    <p:extLst>
      <p:ext uri="{BB962C8B-B14F-4D97-AF65-F5344CB8AC3E}">
        <p14:creationId xmlns:p14="http://schemas.microsoft.com/office/powerpoint/2010/main" val="3906548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79500" y="1081088"/>
            <a:ext cx="19443700" cy="450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7749" tIns="138875" rIns="277749" bIns="138875" numCol="1" anchor="ctr" anchorCtr="0" compatLnSpc="1">
            <a:prstTxWarp prst="textNoShape">
              <a:avLst/>
            </a:prstTxWarp>
          </a:bodyPr>
          <a:lstStyle/>
          <a:p>
            <a:pPr lvl="0"/>
            <a:r>
              <a:rPr lang="fr-CA" altLang="en-US" smtClean="0"/>
              <a:t>Cliquez pour modifier le style du titre</a:t>
            </a:r>
          </a:p>
        </p:txBody>
      </p:sp>
      <p:sp>
        <p:nvSpPr>
          <p:cNvPr id="1027" name="Rectangle 3"/>
          <p:cNvSpPr>
            <a:spLocks noGrp="1" noChangeArrowheads="1"/>
          </p:cNvSpPr>
          <p:nvPr>
            <p:ph type="body" idx="1"/>
          </p:nvPr>
        </p:nvSpPr>
        <p:spPr bwMode="auto">
          <a:xfrm>
            <a:off x="1079500" y="6300788"/>
            <a:ext cx="19443700" cy="178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7749" tIns="138875" rIns="277749" bIns="138875" numCol="1" anchor="t" anchorCtr="0" compatLnSpc="1">
            <a:prstTxWarp prst="textNoShape">
              <a:avLst/>
            </a:prstTxWarp>
          </a:bodyPr>
          <a:lstStyle/>
          <a:p>
            <a:pPr lvl="0"/>
            <a:r>
              <a:rPr lang="fr-CA" altLang="en-US" smtClean="0"/>
              <a:t>Cliquez pour modifier les styles du texte du masque</a:t>
            </a:r>
          </a:p>
          <a:p>
            <a:pPr lvl="1"/>
            <a:r>
              <a:rPr lang="fr-CA" altLang="en-US" smtClean="0"/>
              <a:t>Deuxième niveau</a:t>
            </a:r>
          </a:p>
          <a:p>
            <a:pPr lvl="2"/>
            <a:r>
              <a:rPr lang="fr-CA" altLang="en-US" smtClean="0"/>
              <a:t>Troisième niveau</a:t>
            </a:r>
          </a:p>
          <a:p>
            <a:pPr lvl="3"/>
            <a:r>
              <a:rPr lang="fr-CA" altLang="en-US" smtClean="0"/>
              <a:t>Quatrième niveau</a:t>
            </a:r>
          </a:p>
          <a:p>
            <a:pPr lvl="4"/>
            <a:r>
              <a:rPr lang="fr-CA" altLang="en-US" smtClean="0"/>
              <a:t>Cinquième niveau</a:t>
            </a:r>
          </a:p>
        </p:txBody>
      </p:sp>
      <p:sp>
        <p:nvSpPr>
          <p:cNvPr id="1028" name="Rectangle 4"/>
          <p:cNvSpPr>
            <a:spLocks noGrp="1" noChangeArrowheads="1"/>
          </p:cNvSpPr>
          <p:nvPr>
            <p:ph type="dt" sz="half" idx="2"/>
          </p:nvPr>
        </p:nvSpPr>
        <p:spPr bwMode="auto">
          <a:xfrm>
            <a:off x="1079500" y="24590375"/>
            <a:ext cx="5041900"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7749" tIns="138875" rIns="277749" bIns="138875" numCol="1" anchor="t" anchorCtr="0" compatLnSpc="1">
            <a:prstTxWarp prst="textNoShape">
              <a:avLst/>
            </a:prstTxWarp>
          </a:bodyPr>
          <a:lstStyle>
            <a:lvl1pPr algn="l" defTabSz="2778125" eaLnBrk="1" hangingPunct="1">
              <a:spcAft>
                <a:spcPct val="0"/>
              </a:spcAft>
              <a:buClrTx/>
              <a:defRPr sz="4300"/>
            </a:lvl1pPr>
          </a:lstStyle>
          <a:p>
            <a:endParaRPr lang="fr-CA" altLang="en-US"/>
          </a:p>
        </p:txBody>
      </p:sp>
      <p:sp>
        <p:nvSpPr>
          <p:cNvPr id="1029" name="Rectangle 5"/>
          <p:cNvSpPr>
            <a:spLocks noGrp="1" noChangeArrowheads="1"/>
          </p:cNvSpPr>
          <p:nvPr>
            <p:ph type="ftr" sz="quarter" idx="3"/>
          </p:nvPr>
        </p:nvSpPr>
        <p:spPr bwMode="auto">
          <a:xfrm>
            <a:off x="7380288" y="24590375"/>
            <a:ext cx="6842125"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7749" tIns="138875" rIns="277749" bIns="138875" numCol="1" anchor="t" anchorCtr="0" compatLnSpc="1">
            <a:prstTxWarp prst="textNoShape">
              <a:avLst/>
            </a:prstTxWarp>
          </a:bodyPr>
          <a:lstStyle>
            <a:lvl1pPr algn="ctr" defTabSz="2778125" eaLnBrk="1" hangingPunct="1">
              <a:spcAft>
                <a:spcPct val="0"/>
              </a:spcAft>
              <a:buClrTx/>
              <a:defRPr sz="4300"/>
            </a:lvl1pPr>
          </a:lstStyle>
          <a:p>
            <a:endParaRPr lang="fr-CA" altLang="en-US"/>
          </a:p>
        </p:txBody>
      </p:sp>
      <p:sp>
        <p:nvSpPr>
          <p:cNvPr id="1030" name="Rectangle 6"/>
          <p:cNvSpPr>
            <a:spLocks noGrp="1" noChangeArrowheads="1"/>
          </p:cNvSpPr>
          <p:nvPr>
            <p:ph type="sldNum" sz="quarter" idx="4"/>
          </p:nvPr>
        </p:nvSpPr>
        <p:spPr bwMode="auto">
          <a:xfrm>
            <a:off x="15481300" y="24590375"/>
            <a:ext cx="5041900"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77749" tIns="138875" rIns="277749" bIns="138875" numCol="1" anchor="t" anchorCtr="0" compatLnSpc="1">
            <a:prstTxWarp prst="textNoShape">
              <a:avLst/>
            </a:prstTxWarp>
          </a:bodyPr>
          <a:lstStyle>
            <a:lvl1pPr algn="r" defTabSz="2778125" eaLnBrk="1" hangingPunct="1">
              <a:spcAft>
                <a:spcPct val="0"/>
              </a:spcAft>
              <a:buClrTx/>
              <a:defRPr sz="4300"/>
            </a:lvl1pPr>
          </a:lstStyle>
          <a:p>
            <a:fld id="{F7203256-921C-4887-B593-6C9FA4862E36}" type="slidenum">
              <a:rPr lang="fr-CA" altLang="en-US"/>
              <a:pPr/>
              <a:t>‹#›</a:t>
            </a:fld>
            <a:endParaRPr lang="fr-CA"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778125" rtl="0" eaLnBrk="1" fontAlgn="base" hangingPunct="1">
        <a:spcBef>
          <a:spcPct val="0"/>
        </a:spcBef>
        <a:spcAft>
          <a:spcPct val="0"/>
        </a:spcAft>
        <a:defRPr sz="13400">
          <a:solidFill>
            <a:schemeClr val="tx2"/>
          </a:solidFill>
          <a:latin typeface="+mj-lt"/>
          <a:ea typeface="+mj-ea"/>
          <a:cs typeface="+mj-cs"/>
        </a:defRPr>
      </a:lvl1pPr>
      <a:lvl2pPr algn="ctr" defTabSz="2778125" rtl="0" eaLnBrk="1" fontAlgn="base" hangingPunct="1">
        <a:spcBef>
          <a:spcPct val="0"/>
        </a:spcBef>
        <a:spcAft>
          <a:spcPct val="0"/>
        </a:spcAft>
        <a:defRPr sz="13400">
          <a:solidFill>
            <a:schemeClr val="tx2"/>
          </a:solidFill>
          <a:latin typeface="Arial" charset="0"/>
        </a:defRPr>
      </a:lvl2pPr>
      <a:lvl3pPr algn="ctr" defTabSz="2778125" rtl="0" eaLnBrk="1" fontAlgn="base" hangingPunct="1">
        <a:spcBef>
          <a:spcPct val="0"/>
        </a:spcBef>
        <a:spcAft>
          <a:spcPct val="0"/>
        </a:spcAft>
        <a:defRPr sz="13400">
          <a:solidFill>
            <a:schemeClr val="tx2"/>
          </a:solidFill>
          <a:latin typeface="Arial" charset="0"/>
        </a:defRPr>
      </a:lvl3pPr>
      <a:lvl4pPr algn="ctr" defTabSz="2778125" rtl="0" eaLnBrk="1" fontAlgn="base" hangingPunct="1">
        <a:spcBef>
          <a:spcPct val="0"/>
        </a:spcBef>
        <a:spcAft>
          <a:spcPct val="0"/>
        </a:spcAft>
        <a:defRPr sz="13400">
          <a:solidFill>
            <a:schemeClr val="tx2"/>
          </a:solidFill>
          <a:latin typeface="Arial" charset="0"/>
        </a:defRPr>
      </a:lvl4pPr>
      <a:lvl5pPr algn="ctr" defTabSz="2778125" rtl="0" eaLnBrk="1" fontAlgn="base" hangingPunct="1">
        <a:spcBef>
          <a:spcPct val="0"/>
        </a:spcBef>
        <a:spcAft>
          <a:spcPct val="0"/>
        </a:spcAft>
        <a:defRPr sz="13400">
          <a:solidFill>
            <a:schemeClr val="tx2"/>
          </a:solidFill>
          <a:latin typeface="Arial" charset="0"/>
        </a:defRPr>
      </a:lvl5pPr>
      <a:lvl6pPr marL="457200" algn="ctr" defTabSz="2778125" rtl="0" eaLnBrk="1" fontAlgn="base" hangingPunct="1">
        <a:spcBef>
          <a:spcPct val="0"/>
        </a:spcBef>
        <a:spcAft>
          <a:spcPct val="0"/>
        </a:spcAft>
        <a:defRPr sz="13400">
          <a:solidFill>
            <a:schemeClr val="tx2"/>
          </a:solidFill>
          <a:latin typeface="Arial" charset="0"/>
        </a:defRPr>
      </a:lvl6pPr>
      <a:lvl7pPr marL="914400" algn="ctr" defTabSz="2778125" rtl="0" eaLnBrk="1" fontAlgn="base" hangingPunct="1">
        <a:spcBef>
          <a:spcPct val="0"/>
        </a:spcBef>
        <a:spcAft>
          <a:spcPct val="0"/>
        </a:spcAft>
        <a:defRPr sz="13400">
          <a:solidFill>
            <a:schemeClr val="tx2"/>
          </a:solidFill>
          <a:latin typeface="Arial" charset="0"/>
        </a:defRPr>
      </a:lvl7pPr>
      <a:lvl8pPr marL="1371600" algn="ctr" defTabSz="2778125" rtl="0" eaLnBrk="1" fontAlgn="base" hangingPunct="1">
        <a:spcBef>
          <a:spcPct val="0"/>
        </a:spcBef>
        <a:spcAft>
          <a:spcPct val="0"/>
        </a:spcAft>
        <a:defRPr sz="13400">
          <a:solidFill>
            <a:schemeClr val="tx2"/>
          </a:solidFill>
          <a:latin typeface="Arial" charset="0"/>
        </a:defRPr>
      </a:lvl8pPr>
      <a:lvl9pPr marL="1828800" algn="ctr" defTabSz="2778125" rtl="0" eaLnBrk="1" fontAlgn="base" hangingPunct="1">
        <a:spcBef>
          <a:spcPct val="0"/>
        </a:spcBef>
        <a:spcAft>
          <a:spcPct val="0"/>
        </a:spcAft>
        <a:defRPr sz="13400">
          <a:solidFill>
            <a:schemeClr val="tx2"/>
          </a:solidFill>
          <a:latin typeface="Arial" charset="0"/>
        </a:defRPr>
      </a:lvl9pPr>
    </p:titleStyle>
    <p:bodyStyle>
      <a:lvl1pPr marL="1041400" indent="-1041400" algn="l" defTabSz="2778125" rtl="0" eaLnBrk="1" fontAlgn="base" hangingPunct="1">
        <a:spcBef>
          <a:spcPct val="20000"/>
        </a:spcBef>
        <a:spcAft>
          <a:spcPct val="0"/>
        </a:spcAft>
        <a:buChar char="•"/>
        <a:defRPr sz="9700">
          <a:solidFill>
            <a:schemeClr val="tx1"/>
          </a:solidFill>
          <a:latin typeface="+mn-lt"/>
          <a:ea typeface="+mn-ea"/>
          <a:cs typeface="+mn-cs"/>
        </a:defRPr>
      </a:lvl1pPr>
      <a:lvl2pPr marL="2257425" indent="-868363" algn="l" defTabSz="2778125" rtl="0" eaLnBrk="1" fontAlgn="base" hangingPunct="1">
        <a:spcBef>
          <a:spcPct val="20000"/>
        </a:spcBef>
        <a:spcAft>
          <a:spcPct val="0"/>
        </a:spcAft>
        <a:buChar char="–"/>
        <a:defRPr sz="8500">
          <a:solidFill>
            <a:schemeClr val="tx1"/>
          </a:solidFill>
          <a:latin typeface="+mn-lt"/>
        </a:defRPr>
      </a:lvl2pPr>
      <a:lvl3pPr marL="3471863" indent="-693738" algn="l" defTabSz="2778125" rtl="0" eaLnBrk="1" fontAlgn="base" hangingPunct="1">
        <a:spcBef>
          <a:spcPct val="20000"/>
        </a:spcBef>
        <a:spcAft>
          <a:spcPct val="0"/>
        </a:spcAft>
        <a:buChar char="•"/>
        <a:defRPr sz="7300">
          <a:solidFill>
            <a:schemeClr val="tx1"/>
          </a:solidFill>
          <a:latin typeface="+mn-lt"/>
        </a:defRPr>
      </a:lvl3pPr>
      <a:lvl4pPr marL="4860925" indent="-695325" algn="l" defTabSz="2778125" rtl="0" eaLnBrk="1" fontAlgn="base" hangingPunct="1">
        <a:spcBef>
          <a:spcPct val="20000"/>
        </a:spcBef>
        <a:spcAft>
          <a:spcPct val="0"/>
        </a:spcAft>
        <a:buChar char="–"/>
        <a:defRPr sz="6100">
          <a:solidFill>
            <a:schemeClr val="tx1"/>
          </a:solidFill>
          <a:latin typeface="+mn-lt"/>
        </a:defRPr>
      </a:lvl4pPr>
      <a:lvl5pPr marL="6249988" indent="-695325" algn="l" defTabSz="2778125" rtl="0" eaLnBrk="1" fontAlgn="base" hangingPunct="1">
        <a:spcBef>
          <a:spcPct val="20000"/>
        </a:spcBef>
        <a:spcAft>
          <a:spcPct val="0"/>
        </a:spcAft>
        <a:buChar char="»"/>
        <a:defRPr sz="6100">
          <a:solidFill>
            <a:schemeClr val="tx1"/>
          </a:solidFill>
          <a:latin typeface="+mn-lt"/>
        </a:defRPr>
      </a:lvl5pPr>
      <a:lvl6pPr marL="6707188" indent="-695325" algn="l" defTabSz="2778125" rtl="0" eaLnBrk="1" fontAlgn="base" hangingPunct="1">
        <a:spcBef>
          <a:spcPct val="20000"/>
        </a:spcBef>
        <a:spcAft>
          <a:spcPct val="0"/>
        </a:spcAft>
        <a:buChar char="»"/>
        <a:defRPr sz="6100">
          <a:solidFill>
            <a:schemeClr val="tx1"/>
          </a:solidFill>
          <a:latin typeface="+mn-lt"/>
        </a:defRPr>
      </a:lvl6pPr>
      <a:lvl7pPr marL="7164388" indent="-695325" algn="l" defTabSz="2778125" rtl="0" eaLnBrk="1" fontAlgn="base" hangingPunct="1">
        <a:spcBef>
          <a:spcPct val="20000"/>
        </a:spcBef>
        <a:spcAft>
          <a:spcPct val="0"/>
        </a:spcAft>
        <a:buChar char="»"/>
        <a:defRPr sz="6100">
          <a:solidFill>
            <a:schemeClr val="tx1"/>
          </a:solidFill>
          <a:latin typeface="+mn-lt"/>
        </a:defRPr>
      </a:lvl7pPr>
      <a:lvl8pPr marL="7621588" indent="-695325" algn="l" defTabSz="2778125" rtl="0" eaLnBrk="1" fontAlgn="base" hangingPunct="1">
        <a:spcBef>
          <a:spcPct val="20000"/>
        </a:spcBef>
        <a:spcAft>
          <a:spcPct val="0"/>
        </a:spcAft>
        <a:buChar char="»"/>
        <a:defRPr sz="6100">
          <a:solidFill>
            <a:schemeClr val="tx1"/>
          </a:solidFill>
          <a:latin typeface="+mn-lt"/>
        </a:defRPr>
      </a:lvl8pPr>
      <a:lvl9pPr marL="8078788" indent="-695325" algn="l" defTabSz="2778125" rtl="0" eaLnBrk="1" fontAlgn="base" hangingPunct="1">
        <a:spcBef>
          <a:spcPct val="20000"/>
        </a:spcBef>
        <a:spcAft>
          <a:spcPct val="0"/>
        </a:spcAft>
        <a:buChar char="»"/>
        <a:defRPr sz="6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hyperlink" Target="http://agriculture.alberta.ca/acis/imcin/aimm.jsp" TargetMode="External"/><Relationship Id="rId7" Type="http://schemas.openxmlformats.org/officeDocument/2006/relationships/hyperlink" Target="file:///C:\Users\martelmy\Documents\Literature\SWAT\swat2009-theory.pdf" TargetMode="External"/><Relationship Id="rId12" Type="http://schemas.openxmlformats.org/officeDocument/2006/relationships/image" Target="../media/image5.jpg"/><Relationship Id="rId2" Type="http://schemas.openxmlformats.org/officeDocument/2006/relationships/hyperlink" Target="file:///C:\Users\martelmy\Documents\Literature\ET\FAOPaper56-crop%20water%20requirements.pdf" TargetMode="Externa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hyperlink" Target="file:///C:\Users\martelmy\Documents\Literature\EPIC\EPIC-%20Documentation.pdf" TargetMode="External"/><Relationship Id="rId11" Type="http://schemas.openxmlformats.org/officeDocument/2006/relationships/image" Target="../media/image4.jpg"/><Relationship Id="rId5" Type="http://schemas.openxmlformats.org/officeDocument/2006/relationships/hyperlink" Target="file:///C:\Users\martelmy\Documents\Literature\PRZM\Suarez600R05111PRZM3.pdf" TargetMode="External"/><Relationship Id="rId15" Type="http://schemas.openxmlformats.org/officeDocument/2006/relationships/image" Target="../media/image7.jpeg"/><Relationship Id="rId10" Type="http://schemas.openxmlformats.org/officeDocument/2006/relationships/image" Target="../media/image3.jpeg"/><Relationship Id="rId4" Type="http://schemas.openxmlformats.org/officeDocument/2006/relationships/hyperlink" Target="http://www.fao.org/nr/water/aquacrop.html" TargetMode="External"/><Relationship Id="rId9" Type="http://schemas.openxmlformats.org/officeDocument/2006/relationships/image" Target="../media/image2.jpeg"/><Relationship Id="rId1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Line 5"/>
          <p:cNvSpPr>
            <a:spLocks noChangeShapeType="1"/>
          </p:cNvSpPr>
          <p:nvPr/>
        </p:nvSpPr>
        <p:spPr bwMode="auto">
          <a:xfrm rot="10800000">
            <a:off x="719138" y="26031078"/>
            <a:ext cx="20153312" cy="0"/>
          </a:xfrm>
          <a:prstGeom prst="line">
            <a:avLst/>
          </a:prstGeom>
          <a:noFill/>
          <a:ln w="25400" cap="rnd">
            <a:solidFill>
              <a:srgbClr val="A72C3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anchor="ctr">
            <a:spAutoFit/>
          </a:bodyPr>
          <a:lstStyle/>
          <a:p>
            <a:endParaRPr lang="en-CA"/>
          </a:p>
        </p:txBody>
      </p:sp>
      <p:sp>
        <p:nvSpPr>
          <p:cNvPr id="2054" name="Rectangle 6"/>
          <p:cNvSpPr>
            <a:spLocks noChangeArrowheads="1"/>
          </p:cNvSpPr>
          <p:nvPr/>
        </p:nvSpPr>
        <p:spPr bwMode="auto">
          <a:xfrm>
            <a:off x="719138" y="3366865"/>
            <a:ext cx="20153312" cy="179387"/>
          </a:xfrm>
          <a:prstGeom prst="rect">
            <a:avLst/>
          </a:prstGeom>
          <a:solidFill>
            <a:srgbClr val="E6A0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anchor="ctr">
            <a:spAutoFit/>
          </a:bodyPr>
          <a:lstStyle/>
          <a:p>
            <a:endParaRPr lang="en-CA"/>
          </a:p>
        </p:txBody>
      </p:sp>
      <p:sp>
        <p:nvSpPr>
          <p:cNvPr id="2055" name="Line 7"/>
          <p:cNvSpPr>
            <a:spLocks noChangeShapeType="1"/>
          </p:cNvSpPr>
          <p:nvPr/>
        </p:nvSpPr>
        <p:spPr bwMode="auto">
          <a:xfrm>
            <a:off x="720725" y="3293840"/>
            <a:ext cx="20151725" cy="0"/>
          </a:xfrm>
          <a:prstGeom prst="line">
            <a:avLst/>
          </a:prstGeom>
          <a:noFill/>
          <a:ln w="25400" cap="rnd">
            <a:solidFill>
              <a:srgbClr val="A72C3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anchor="ctr">
            <a:spAutoFit/>
          </a:bodyPr>
          <a:lstStyle/>
          <a:p>
            <a:endParaRPr lang="en-CA"/>
          </a:p>
        </p:txBody>
      </p:sp>
      <p:sp>
        <p:nvSpPr>
          <p:cNvPr id="2056" name="Rectangle 8"/>
          <p:cNvSpPr>
            <a:spLocks noChangeArrowheads="1"/>
          </p:cNvSpPr>
          <p:nvPr/>
        </p:nvSpPr>
        <p:spPr bwMode="auto">
          <a:xfrm>
            <a:off x="719138" y="2052415"/>
            <a:ext cx="20153312" cy="44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0000" bIns="0"/>
          <a:lstStyle>
            <a:lvl1pPr algn="ctr" defTabSz="1117600">
              <a:spcAft>
                <a:spcPct val="0"/>
              </a:spcAft>
              <a:defRPr sz="13400">
                <a:solidFill>
                  <a:schemeClr val="tx2"/>
                </a:solidFill>
                <a:latin typeface="Arial" charset="0"/>
              </a:defRPr>
            </a:lvl1pPr>
            <a:lvl2pPr algn="ctr" defTabSz="1117600">
              <a:spcAft>
                <a:spcPct val="0"/>
              </a:spcAft>
              <a:defRPr sz="13400">
                <a:solidFill>
                  <a:schemeClr val="tx2"/>
                </a:solidFill>
                <a:latin typeface="Arial" charset="0"/>
              </a:defRPr>
            </a:lvl2pPr>
            <a:lvl3pPr algn="ctr" defTabSz="1117600">
              <a:spcAft>
                <a:spcPct val="0"/>
              </a:spcAft>
              <a:defRPr sz="13400">
                <a:solidFill>
                  <a:schemeClr val="tx2"/>
                </a:solidFill>
                <a:latin typeface="Arial" charset="0"/>
              </a:defRPr>
            </a:lvl3pPr>
            <a:lvl4pPr algn="ctr" defTabSz="1117600">
              <a:spcAft>
                <a:spcPct val="0"/>
              </a:spcAft>
              <a:defRPr sz="13400">
                <a:solidFill>
                  <a:schemeClr val="tx2"/>
                </a:solidFill>
                <a:latin typeface="Arial" charset="0"/>
              </a:defRPr>
            </a:lvl4pPr>
            <a:lvl5pPr algn="ctr" defTabSz="1117600">
              <a:spcAft>
                <a:spcPct val="0"/>
              </a:spcAft>
              <a:defRPr sz="13400">
                <a:solidFill>
                  <a:schemeClr val="tx2"/>
                </a:solidFill>
                <a:latin typeface="Arial" charset="0"/>
              </a:defRPr>
            </a:lvl5pPr>
            <a:lvl6pPr marL="457200" algn="ctr" defTabSz="1117600" fontAlgn="base">
              <a:spcBef>
                <a:spcPct val="0"/>
              </a:spcBef>
              <a:spcAft>
                <a:spcPct val="0"/>
              </a:spcAft>
              <a:defRPr sz="13400">
                <a:solidFill>
                  <a:schemeClr val="tx2"/>
                </a:solidFill>
                <a:latin typeface="Arial" charset="0"/>
              </a:defRPr>
            </a:lvl6pPr>
            <a:lvl7pPr marL="914400" algn="ctr" defTabSz="1117600" fontAlgn="base">
              <a:spcBef>
                <a:spcPct val="0"/>
              </a:spcBef>
              <a:spcAft>
                <a:spcPct val="0"/>
              </a:spcAft>
              <a:defRPr sz="13400">
                <a:solidFill>
                  <a:schemeClr val="tx2"/>
                </a:solidFill>
                <a:latin typeface="Arial" charset="0"/>
              </a:defRPr>
            </a:lvl7pPr>
            <a:lvl8pPr marL="1371600" algn="ctr" defTabSz="1117600" fontAlgn="base">
              <a:spcBef>
                <a:spcPct val="0"/>
              </a:spcBef>
              <a:spcAft>
                <a:spcPct val="0"/>
              </a:spcAft>
              <a:defRPr sz="13400">
                <a:solidFill>
                  <a:schemeClr val="tx2"/>
                </a:solidFill>
                <a:latin typeface="Arial" charset="0"/>
              </a:defRPr>
            </a:lvl8pPr>
            <a:lvl9pPr marL="1828800" algn="ctr" defTabSz="1117600" fontAlgn="base">
              <a:spcBef>
                <a:spcPct val="0"/>
              </a:spcBef>
              <a:spcAft>
                <a:spcPct val="0"/>
              </a:spcAft>
              <a:defRPr sz="13400">
                <a:solidFill>
                  <a:schemeClr val="tx2"/>
                </a:solidFill>
                <a:latin typeface="Arial" charset="0"/>
              </a:defRPr>
            </a:lvl9pPr>
          </a:lstStyle>
          <a:p>
            <a:pPr algn="l">
              <a:lnSpc>
                <a:spcPct val="95000"/>
              </a:lnSpc>
              <a:spcAft>
                <a:spcPct val="10000"/>
              </a:spcAft>
              <a:buClrTx/>
            </a:pPr>
            <a:r>
              <a:rPr lang="en-CA" altLang="en-US" sz="3100" b="1" dirty="0" smtClean="0">
                <a:solidFill>
                  <a:srgbClr val="000000"/>
                </a:solidFill>
                <a:effectLst>
                  <a:outerShdw blurRad="38100" dist="38100" dir="2700000" algn="tl">
                    <a:srgbClr val="C0C0C0"/>
                  </a:outerShdw>
                </a:effectLst>
                <a:latin typeface="Arial Narrow" pitchFamily="34" charset="0"/>
              </a:rPr>
              <a:t>Drs.: Roland Kröbel, Myra Martel, Aklilu Alemu &amp; Sarah Pogue</a:t>
            </a:r>
            <a:endParaRPr lang="en-CA" altLang="en-US" sz="3100" b="1" dirty="0">
              <a:solidFill>
                <a:srgbClr val="000000"/>
              </a:solidFill>
              <a:effectLst>
                <a:outerShdw blurRad="38100" dist="38100" dir="2700000" algn="tl">
                  <a:srgbClr val="C0C0C0"/>
                </a:outerShdw>
              </a:effectLst>
              <a:latin typeface="Arial Narrow" pitchFamily="34" charset="0"/>
            </a:endParaRPr>
          </a:p>
        </p:txBody>
      </p:sp>
      <p:sp>
        <p:nvSpPr>
          <p:cNvPr id="2057" name="Rectangle 9"/>
          <p:cNvSpPr>
            <a:spLocks noChangeArrowheads="1"/>
          </p:cNvSpPr>
          <p:nvPr/>
        </p:nvSpPr>
        <p:spPr bwMode="auto">
          <a:xfrm>
            <a:off x="719139" y="4398590"/>
            <a:ext cx="17355020" cy="4412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180000">
            <a:spAutoFit/>
          </a:bodyPr>
          <a:lstStyle>
            <a:lvl1pPr marL="171450" indent="-171450" algn="l" defTabSz="457200">
              <a:spcAft>
                <a:spcPct val="0"/>
              </a:spcAft>
              <a:defRPr>
                <a:solidFill>
                  <a:schemeClr val="tx1"/>
                </a:solidFill>
                <a:latin typeface="Arial" charset="0"/>
              </a:defRPr>
            </a:lvl1pPr>
            <a:lvl2pPr marL="1117600" indent="-558800" algn="l" defTabSz="457200">
              <a:spcAft>
                <a:spcPct val="0"/>
              </a:spcAft>
              <a:defRPr>
                <a:solidFill>
                  <a:schemeClr val="tx1"/>
                </a:solidFill>
                <a:latin typeface="Arial" charset="0"/>
              </a:defRPr>
            </a:lvl2pPr>
            <a:lvl3pPr marL="1676400" indent="-558800" algn="l" defTabSz="457200">
              <a:spcAft>
                <a:spcPct val="0"/>
              </a:spcAft>
              <a:defRPr>
                <a:solidFill>
                  <a:schemeClr val="tx1"/>
                </a:solidFill>
                <a:latin typeface="Arial" charset="0"/>
              </a:defRPr>
            </a:lvl3pPr>
            <a:lvl4pPr marL="2247900" indent="-558800" algn="l" defTabSz="457200">
              <a:spcAft>
                <a:spcPct val="0"/>
              </a:spcAft>
              <a:defRPr>
                <a:solidFill>
                  <a:schemeClr val="tx1"/>
                </a:solidFill>
                <a:latin typeface="Arial" charset="0"/>
              </a:defRPr>
            </a:lvl4pPr>
            <a:lvl5pPr marL="2932113" indent="-558800" algn="l" defTabSz="457200">
              <a:spcAft>
                <a:spcPct val="0"/>
              </a:spcAft>
              <a:defRPr>
                <a:solidFill>
                  <a:schemeClr val="tx1"/>
                </a:solidFill>
                <a:latin typeface="Arial" charset="0"/>
              </a:defRPr>
            </a:lvl5pPr>
            <a:lvl6pPr marL="3389313" indent="-558800" defTabSz="457200" fontAlgn="base">
              <a:spcBef>
                <a:spcPct val="0"/>
              </a:spcBef>
              <a:spcAft>
                <a:spcPct val="0"/>
              </a:spcAft>
              <a:defRPr>
                <a:solidFill>
                  <a:schemeClr val="tx1"/>
                </a:solidFill>
                <a:latin typeface="Arial" charset="0"/>
              </a:defRPr>
            </a:lvl6pPr>
            <a:lvl7pPr marL="3846513" indent="-558800" defTabSz="457200" fontAlgn="base">
              <a:spcBef>
                <a:spcPct val="0"/>
              </a:spcBef>
              <a:spcAft>
                <a:spcPct val="0"/>
              </a:spcAft>
              <a:defRPr>
                <a:solidFill>
                  <a:schemeClr val="tx1"/>
                </a:solidFill>
                <a:latin typeface="Arial" charset="0"/>
              </a:defRPr>
            </a:lvl7pPr>
            <a:lvl8pPr marL="4303713" indent="-558800" defTabSz="457200" fontAlgn="base">
              <a:spcBef>
                <a:spcPct val="0"/>
              </a:spcBef>
              <a:spcAft>
                <a:spcPct val="0"/>
              </a:spcAft>
              <a:defRPr>
                <a:solidFill>
                  <a:schemeClr val="tx1"/>
                </a:solidFill>
                <a:latin typeface="Arial" charset="0"/>
              </a:defRPr>
            </a:lvl8pPr>
            <a:lvl9pPr marL="4760913" indent="-558800" defTabSz="457200" fontAlgn="base">
              <a:spcBef>
                <a:spcPct val="0"/>
              </a:spcBef>
              <a:spcAft>
                <a:spcPct val="0"/>
              </a:spcAft>
              <a:defRPr>
                <a:solidFill>
                  <a:schemeClr val="tx1"/>
                </a:solidFill>
                <a:latin typeface="Arial" charset="0"/>
              </a:defRPr>
            </a:lvl9pPr>
          </a:lstStyle>
          <a:p>
            <a:pPr marL="0"/>
            <a:r>
              <a:rPr lang="en-CA" dirty="0" smtClean="0"/>
              <a:t>An </a:t>
            </a:r>
            <a:r>
              <a:rPr lang="en-CA" dirty="0"/>
              <a:t>ecosystem consists of not only the organisms and the environment they live in but also the interactions within and between. A whole systems approach seeks to describe and understand the entire system as an integrated whole, rather than as sum of individual </a:t>
            </a:r>
            <a:r>
              <a:rPr lang="en-CA" dirty="0" smtClean="0"/>
              <a:t>components. </a:t>
            </a:r>
            <a:r>
              <a:rPr lang="en-CA" dirty="0"/>
              <a:t>Holos is a whole-farm model for estimating and testing GHG mitigation options for Canadian farms and their effect on whole-farm emissions. </a:t>
            </a:r>
            <a:r>
              <a:rPr lang="en-CA" dirty="0" smtClean="0"/>
              <a:t>It </a:t>
            </a:r>
            <a:r>
              <a:rPr lang="en-CA" dirty="0"/>
              <a:t>is an exploratory tool rather than an accounting or inventory tool; intended to look beyond the question ‘what were my emissions?’ to ask ‘what could my emissions be</a:t>
            </a:r>
            <a:r>
              <a:rPr lang="en-CA" dirty="0" smtClean="0"/>
              <a:t>?’ Algorithms </a:t>
            </a:r>
            <a:r>
              <a:rPr lang="en-CA" dirty="0"/>
              <a:t>used are generally based on the Intergovernmental Panel on Climate Change methods adapted to Canadian </a:t>
            </a:r>
            <a:r>
              <a:rPr lang="en-CA" dirty="0" smtClean="0"/>
              <a:t>conditions. </a:t>
            </a:r>
            <a:r>
              <a:rPr lang="en-CA" dirty="0"/>
              <a:t>Holos Version 2 was developed through consultation with users and features two user input streams. Holos Research allows for detailed characterization of farm systems, while Holos Standard contains pre-built scenarios allowing for greater ease of use. Holos results are presented as annual or monthly time step.</a:t>
            </a:r>
          </a:p>
          <a:p>
            <a:pPr marL="0">
              <a:spcBef>
                <a:spcPts val="600"/>
              </a:spcBef>
            </a:pPr>
            <a:r>
              <a:rPr lang="en-CA" b="1" dirty="0" smtClean="0"/>
              <a:t>Biography</a:t>
            </a:r>
            <a:r>
              <a:rPr lang="en-CA" b="1" dirty="0"/>
              <a:t>:</a:t>
            </a:r>
            <a:endParaRPr lang="en-CA" dirty="0"/>
          </a:p>
          <a:p>
            <a:pPr marL="0"/>
            <a:r>
              <a:rPr lang="en-GB" dirty="0" smtClean="0"/>
              <a:t>Roland is </a:t>
            </a:r>
            <a:r>
              <a:rPr lang="en-GB" dirty="0"/>
              <a:t>an AAFC researcher and ecosystem </a:t>
            </a:r>
            <a:r>
              <a:rPr lang="en-GB" dirty="0" smtClean="0"/>
              <a:t>modeller, looking </a:t>
            </a:r>
            <a:r>
              <a:rPr lang="en-GB" dirty="0"/>
              <a:t>at a broader range of environmental interaction of farm </a:t>
            </a:r>
            <a:r>
              <a:rPr lang="en-GB" dirty="0" smtClean="0"/>
              <a:t>systems. </a:t>
            </a:r>
            <a:r>
              <a:rPr lang="en-GB" dirty="0"/>
              <a:t>Roland has studied farm systems worldwide (Europe, China, Central America, and North America), and subscribes to a “there is no better use for money than to spend it on good food” philosophy. </a:t>
            </a:r>
            <a:endParaRPr lang="en-CA" altLang="en-US" dirty="0"/>
          </a:p>
        </p:txBody>
      </p:sp>
      <p:sp>
        <p:nvSpPr>
          <p:cNvPr id="2058" name="Rectangle 10"/>
          <p:cNvSpPr>
            <a:spLocks noChangeArrowheads="1"/>
          </p:cNvSpPr>
          <p:nvPr/>
        </p:nvSpPr>
        <p:spPr bwMode="auto">
          <a:xfrm>
            <a:off x="719138" y="1332335"/>
            <a:ext cx="20153312" cy="617538"/>
          </a:xfrm>
          <a:prstGeom prst="rect">
            <a:avLst/>
          </a:prstGeom>
          <a:noFill/>
          <a:ln>
            <a:noFill/>
          </a:ln>
          <a:effectLst>
            <a:outerShdw dist="45791" dir="2021404"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180000" bIns="0"/>
          <a:lstStyle>
            <a:lvl1pPr algn="ctr" defTabSz="1117600">
              <a:spcAft>
                <a:spcPct val="0"/>
              </a:spcAft>
              <a:defRPr sz="13400">
                <a:solidFill>
                  <a:schemeClr val="tx2"/>
                </a:solidFill>
                <a:latin typeface="Arial" charset="0"/>
              </a:defRPr>
            </a:lvl1pPr>
            <a:lvl2pPr algn="ctr" defTabSz="1117600">
              <a:spcAft>
                <a:spcPct val="0"/>
              </a:spcAft>
              <a:defRPr sz="13400">
                <a:solidFill>
                  <a:schemeClr val="tx2"/>
                </a:solidFill>
                <a:latin typeface="Arial" charset="0"/>
              </a:defRPr>
            </a:lvl2pPr>
            <a:lvl3pPr algn="ctr" defTabSz="1117600">
              <a:spcAft>
                <a:spcPct val="0"/>
              </a:spcAft>
              <a:defRPr sz="13400">
                <a:solidFill>
                  <a:schemeClr val="tx2"/>
                </a:solidFill>
                <a:latin typeface="Arial" charset="0"/>
              </a:defRPr>
            </a:lvl3pPr>
            <a:lvl4pPr algn="ctr" defTabSz="1117600">
              <a:spcAft>
                <a:spcPct val="0"/>
              </a:spcAft>
              <a:defRPr sz="13400">
                <a:solidFill>
                  <a:schemeClr val="tx2"/>
                </a:solidFill>
                <a:latin typeface="Arial" charset="0"/>
              </a:defRPr>
            </a:lvl4pPr>
            <a:lvl5pPr algn="ctr" defTabSz="1117600">
              <a:spcAft>
                <a:spcPct val="0"/>
              </a:spcAft>
              <a:defRPr sz="13400">
                <a:solidFill>
                  <a:schemeClr val="tx2"/>
                </a:solidFill>
                <a:latin typeface="Arial" charset="0"/>
              </a:defRPr>
            </a:lvl5pPr>
            <a:lvl6pPr marL="457200" algn="ctr" defTabSz="1117600" fontAlgn="base">
              <a:spcBef>
                <a:spcPct val="0"/>
              </a:spcBef>
              <a:spcAft>
                <a:spcPct val="0"/>
              </a:spcAft>
              <a:defRPr sz="13400">
                <a:solidFill>
                  <a:schemeClr val="tx2"/>
                </a:solidFill>
                <a:latin typeface="Arial" charset="0"/>
              </a:defRPr>
            </a:lvl6pPr>
            <a:lvl7pPr marL="914400" algn="ctr" defTabSz="1117600" fontAlgn="base">
              <a:spcBef>
                <a:spcPct val="0"/>
              </a:spcBef>
              <a:spcAft>
                <a:spcPct val="0"/>
              </a:spcAft>
              <a:defRPr sz="13400">
                <a:solidFill>
                  <a:schemeClr val="tx2"/>
                </a:solidFill>
                <a:latin typeface="Arial" charset="0"/>
              </a:defRPr>
            </a:lvl7pPr>
            <a:lvl8pPr marL="1371600" algn="ctr" defTabSz="1117600" fontAlgn="base">
              <a:spcBef>
                <a:spcPct val="0"/>
              </a:spcBef>
              <a:spcAft>
                <a:spcPct val="0"/>
              </a:spcAft>
              <a:defRPr sz="13400">
                <a:solidFill>
                  <a:schemeClr val="tx2"/>
                </a:solidFill>
                <a:latin typeface="Arial" charset="0"/>
              </a:defRPr>
            </a:lvl8pPr>
            <a:lvl9pPr marL="1828800" algn="ctr" defTabSz="1117600" fontAlgn="base">
              <a:spcBef>
                <a:spcPct val="0"/>
              </a:spcBef>
              <a:spcAft>
                <a:spcPct val="0"/>
              </a:spcAft>
              <a:defRPr sz="13400">
                <a:solidFill>
                  <a:schemeClr val="tx2"/>
                </a:solidFill>
                <a:latin typeface="Arial" charset="0"/>
              </a:defRPr>
            </a:lvl9pPr>
          </a:lstStyle>
          <a:p>
            <a:pPr algn="l">
              <a:lnSpc>
                <a:spcPct val="90000"/>
              </a:lnSpc>
              <a:buClrTx/>
            </a:pPr>
            <a:r>
              <a:rPr lang="en-CA" altLang="en-US" sz="4500" b="1" dirty="0" smtClean="0">
                <a:solidFill>
                  <a:srgbClr val="A72C31"/>
                </a:solidFill>
                <a:effectLst>
                  <a:outerShdw blurRad="38100" dist="38100" dir="2700000" algn="tl">
                    <a:srgbClr val="C0C0C0"/>
                  </a:outerShdw>
                </a:effectLst>
                <a:latin typeface="Arial Narrow" pitchFamily="34" charset="0"/>
              </a:rPr>
              <a:t>Visit from the Agriculture and </a:t>
            </a:r>
            <a:r>
              <a:rPr lang="en-CA" altLang="en-US" sz="4500" b="1" dirty="0" err="1" smtClean="0">
                <a:solidFill>
                  <a:srgbClr val="A72C31"/>
                </a:solidFill>
                <a:effectLst>
                  <a:outerShdw blurRad="38100" dist="38100" dir="2700000" algn="tl">
                    <a:srgbClr val="C0C0C0"/>
                  </a:outerShdw>
                </a:effectLst>
                <a:latin typeface="Arial Narrow" pitchFamily="34" charset="0"/>
              </a:rPr>
              <a:t>Agri</a:t>
            </a:r>
            <a:r>
              <a:rPr lang="en-CA" altLang="en-US" sz="4500" b="1" dirty="0" smtClean="0">
                <a:solidFill>
                  <a:srgbClr val="A72C31"/>
                </a:solidFill>
                <a:effectLst>
                  <a:outerShdw blurRad="38100" dist="38100" dir="2700000" algn="tl">
                    <a:srgbClr val="C0C0C0"/>
                  </a:outerShdw>
                </a:effectLst>
                <a:latin typeface="Arial Narrow" pitchFamily="34" charset="0"/>
              </a:rPr>
              <a:t>-Food Canada Holos model Research Team</a:t>
            </a:r>
            <a:endParaRPr lang="en-CA" altLang="en-US" sz="4500" b="1" dirty="0">
              <a:solidFill>
                <a:srgbClr val="A72C31"/>
              </a:solidFill>
              <a:effectLst>
                <a:outerShdw blurRad="38100" dist="38100" dir="2700000" algn="tl">
                  <a:srgbClr val="C0C0C0"/>
                </a:outerShdw>
              </a:effectLst>
              <a:latin typeface="Arial Narrow" pitchFamily="34" charset="0"/>
            </a:endParaRPr>
          </a:p>
        </p:txBody>
      </p:sp>
      <p:sp>
        <p:nvSpPr>
          <p:cNvPr id="2059" name="Rectangle 11"/>
          <p:cNvSpPr>
            <a:spLocks noChangeArrowheads="1"/>
          </p:cNvSpPr>
          <p:nvPr/>
        </p:nvSpPr>
        <p:spPr bwMode="auto">
          <a:xfrm>
            <a:off x="719138" y="9815638"/>
            <a:ext cx="16922972" cy="4412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180000">
            <a:spAutoFit/>
          </a:bodyPr>
          <a:lstStyle>
            <a:lvl1pPr algn="l" defTabSz="457200">
              <a:spcAft>
                <a:spcPct val="0"/>
              </a:spcAft>
              <a:defRPr>
                <a:solidFill>
                  <a:schemeClr val="tx1"/>
                </a:solidFill>
                <a:latin typeface="Arial" charset="0"/>
              </a:defRPr>
            </a:lvl1pPr>
            <a:lvl2pPr marL="1117600" indent="-558800" algn="l" defTabSz="457200">
              <a:spcAft>
                <a:spcPct val="0"/>
              </a:spcAft>
              <a:defRPr>
                <a:solidFill>
                  <a:schemeClr val="tx1"/>
                </a:solidFill>
                <a:latin typeface="Arial" charset="0"/>
              </a:defRPr>
            </a:lvl2pPr>
            <a:lvl3pPr marL="1676400" indent="-558800" algn="l" defTabSz="457200">
              <a:spcAft>
                <a:spcPct val="0"/>
              </a:spcAft>
              <a:defRPr>
                <a:solidFill>
                  <a:schemeClr val="tx1"/>
                </a:solidFill>
                <a:latin typeface="Arial" charset="0"/>
              </a:defRPr>
            </a:lvl3pPr>
            <a:lvl4pPr marL="2235200" indent="-558800" algn="l" defTabSz="457200">
              <a:spcAft>
                <a:spcPct val="0"/>
              </a:spcAft>
              <a:defRPr>
                <a:solidFill>
                  <a:schemeClr val="tx1"/>
                </a:solidFill>
                <a:latin typeface="Arial" charset="0"/>
              </a:defRPr>
            </a:lvl4pPr>
            <a:lvl5pPr marL="2932113" indent="-558800" algn="l" defTabSz="457200">
              <a:spcAft>
                <a:spcPct val="0"/>
              </a:spcAft>
              <a:defRPr>
                <a:solidFill>
                  <a:schemeClr val="tx1"/>
                </a:solidFill>
                <a:latin typeface="Arial" charset="0"/>
              </a:defRPr>
            </a:lvl5pPr>
            <a:lvl6pPr marL="3389313" indent="-558800" defTabSz="457200" fontAlgn="base">
              <a:spcBef>
                <a:spcPct val="0"/>
              </a:spcBef>
              <a:spcAft>
                <a:spcPct val="0"/>
              </a:spcAft>
              <a:defRPr>
                <a:solidFill>
                  <a:schemeClr val="tx1"/>
                </a:solidFill>
                <a:latin typeface="Arial" charset="0"/>
              </a:defRPr>
            </a:lvl6pPr>
            <a:lvl7pPr marL="3846513" indent="-558800" defTabSz="457200" fontAlgn="base">
              <a:spcBef>
                <a:spcPct val="0"/>
              </a:spcBef>
              <a:spcAft>
                <a:spcPct val="0"/>
              </a:spcAft>
              <a:defRPr>
                <a:solidFill>
                  <a:schemeClr val="tx1"/>
                </a:solidFill>
                <a:latin typeface="Arial" charset="0"/>
              </a:defRPr>
            </a:lvl7pPr>
            <a:lvl8pPr marL="4303713" indent="-558800" defTabSz="457200" fontAlgn="base">
              <a:spcBef>
                <a:spcPct val="0"/>
              </a:spcBef>
              <a:spcAft>
                <a:spcPct val="0"/>
              </a:spcAft>
              <a:defRPr>
                <a:solidFill>
                  <a:schemeClr val="tx1"/>
                </a:solidFill>
                <a:latin typeface="Arial" charset="0"/>
              </a:defRPr>
            </a:lvl8pPr>
            <a:lvl9pPr marL="4760913" indent="-558800" defTabSz="457200" fontAlgn="base">
              <a:spcBef>
                <a:spcPct val="0"/>
              </a:spcBef>
              <a:spcAft>
                <a:spcPct val="0"/>
              </a:spcAft>
              <a:defRPr>
                <a:solidFill>
                  <a:schemeClr val="tx1"/>
                </a:solidFill>
                <a:latin typeface="Arial" charset="0"/>
              </a:defRPr>
            </a:lvl9pPr>
          </a:lstStyle>
          <a:p>
            <a:pPr indent="-171450">
              <a:spcBef>
                <a:spcPts val="600"/>
              </a:spcBef>
            </a:pPr>
            <a:r>
              <a:rPr lang="en-CA" dirty="0"/>
              <a:t>A number of soil water balance simulation models have been developed over the </a:t>
            </a:r>
            <a:r>
              <a:rPr lang="en-CA" dirty="0" smtClean="0"/>
              <a:t>years, but they frequently </a:t>
            </a:r>
            <a:r>
              <a:rPr lang="en-CA" dirty="0"/>
              <a:t>need to be calibrated </a:t>
            </a:r>
            <a:r>
              <a:rPr lang="en-CA" dirty="0" smtClean="0"/>
              <a:t>for different conditions </a:t>
            </a:r>
            <a:r>
              <a:rPr lang="en-CA" dirty="0"/>
              <a:t>and </a:t>
            </a:r>
            <a:r>
              <a:rPr lang="en-CA" dirty="0" smtClean="0"/>
              <a:t>may require </a:t>
            </a:r>
            <a:r>
              <a:rPr lang="en-CA" dirty="0"/>
              <a:t>input data that are not usually easily available locally. Thus, a simple soil water budget model for Canadian agricultural conditions </a:t>
            </a:r>
            <a:r>
              <a:rPr lang="en-CA" dirty="0" smtClean="0"/>
              <a:t>is being </a:t>
            </a:r>
            <a:r>
              <a:rPr lang="en-CA" dirty="0"/>
              <a:t>developed to address </a:t>
            </a:r>
            <a:r>
              <a:rPr lang="en-CA" dirty="0" smtClean="0"/>
              <a:t>these issues</a:t>
            </a:r>
            <a:r>
              <a:rPr lang="en-CA" dirty="0"/>
              <a:t>. The model uses the one-dimensional “tipping-bucket” soil water balance approach and adapts and applies algorithms and principles  presented and employed by other existing models and reliable references (e.g. </a:t>
            </a:r>
            <a:r>
              <a:rPr lang="en-CA" u="sng" dirty="0">
                <a:hlinkClick r:id="rId2"/>
              </a:rPr>
              <a:t>FAO Paper 56</a:t>
            </a:r>
            <a:r>
              <a:rPr lang="en-CA" dirty="0"/>
              <a:t>, </a:t>
            </a:r>
            <a:r>
              <a:rPr lang="en-CA" u="sng" dirty="0" err="1">
                <a:hlinkClick r:id="rId3"/>
              </a:rPr>
              <a:t>AIberta</a:t>
            </a:r>
            <a:r>
              <a:rPr lang="en-CA" u="sng" dirty="0">
                <a:hlinkClick r:id="rId3"/>
              </a:rPr>
              <a:t> Irrigation Management Model</a:t>
            </a:r>
            <a:r>
              <a:rPr lang="en-CA" dirty="0"/>
              <a:t>, </a:t>
            </a:r>
            <a:r>
              <a:rPr lang="en-CA" u="sng" dirty="0" err="1">
                <a:hlinkClick r:id="rId4"/>
              </a:rPr>
              <a:t>Aquacrop</a:t>
            </a:r>
            <a:r>
              <a:rPr lang="en-CA" dirty="0"/>
              <a:t>, </a:t>
            </a:r>
            <a:r>
              <a:rPr lang="en-CA" u="sng" dirty="0">
                <a:hlinkClick r:id="rId5"/>
              </a:rPr>
              <a:t>PRZM</a:t>
            </a:r>
            <a:r>
              <a:rPr lang="en-CA" dirty="0"/>
              <a:t>, </a:t>
            </a:r>
            <a:r>
              <a:rPr lang="en-CA" u="sng" dirty="0">
                <a:hlinkClick r:id="rId6"/>
              </a:rPr>
              <a:t>EPIC</a:t>
            </a:r>
            <a:r>
              <a:rPr lang="en-CA" dirty="0"/>
              <a:t>, and </a:t>
            </a:r>
            <a:r>
              <a:rPr lang="en-CA" u="sng" dirty="0">
                <a:hlinkClick r:id="rId7"/>
              </a:rPr>
              <a:t>SWAT</a:t>
            </a:r>
            <a:r>
              <a:rPr lang="en-CA" dirty="0"/>
              <a:t>). It is useful for predicting soil moisture, crop water uptake, irrigation requirement, runoff, and deep drainage. Validation of the model with data from various regions of Canada show good agreement between measured and simulated values. One of the intended purposes of the model is for water footprint assessment of crop production</a:t>
            </a:r>
            <a:r>
              <a:rPr lang="en-CA" dirty="0" smtClean="0"/>
              <a:t>.</a:t>
            </a:r>
            <a:endParaRPr lang="en-CA" b="1" dirty="0"/>
          </a:p>
          <a:p>
            <a:pPr indent="-171450">
              <a:spcBef>
                <a:spcPts val="600"/>
              </a:spcBef>
            </a:pPr>
            <a:r>
              <a:rPr lang="en-CA" b="1" dirty="0" smtClean="0"/>
              <a:t>Biography</a:t>
            </a:r>
            <a:r>
              <a:rPr lang="en-CA" b="1" dirty="0"/>
              <a:t>:</a:t>
            </a:r>
          </a:p>
          <a:p>
            <a:pPr indent="-171450"/>
            <a:r>
              <a:rPr lang="en-CA" dirty="0"/>
              <a:t>Myra Martel is a postdoctoral fellow at the Lethbridge Research Centre. She earned her Ph.D. degree from the University of Saskatchewan. Her previous trainings and experiences include model development and simulations </a:t>
            </a:r>
            <a:r>
              <a:rPr lang="en-CA" dirty="0" smtClean="0"/>
              <a:t>of </a:t>
            </a:r>
            <a:r>
              <a:rPr lang="en-CA" dirty="0"/>
              <a:t>processes pertaining to treatment of swine facility exhaust air in </a:t>
            </a:r>
            <a:r>
              <a:rPr lang="en-CA" dirty="0" err="1"/>
              <a:t>biotrickling</a:t>
            </a:r>
            <a:r>
              <a:rPr lang="en-CA" dirty="0"/>
              <a:t> filters and air pollution from mobile sources. </a:t>
            </a:r>
          </a:p>
        </p:txBody>
      </p:sp>
      <p:sp>
        <p:nvSpPr>
          <p:cNvPr id="2063" name="Text Box 15"/>
          <p:cNvSpPr txBox="1">
            <a:spLocks noChangeArrowheads="1"/>
          </p:cNvSpPr>
          <p:nvPr/>
        </p:nvSpPr>
        <p:spPr bwMode="auto">
          <a:xfrm>
            <a:off x="809625" y="26374351"/>
            <a:ext cx="1082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0" rIns="0" bIns="0">
            <a:spAutoFit/>
          </a:bodyPr>
          <a:lstStyle>
            <a:lvl1pPr algn="l" defTabSz="1055688">
              <a:spcAft>
                <a:spcPct val="0"/>
              </a:spcAft>
              <a:defRPr>
                <a:solidFill>
                  <a:schemeClr val="tx1"/>
                </a:solidFill>
                <a:latin typeface="Arial" charset="0"/>
              </a:defRPr>
            </a:lvl1pPr>
            <a:lvl2pPr marL="527050" algn="l" defTabSz="1055688">
              <a:spcAft>
                <a:spcPct val="0"/>
              </a:spcAft>
              <a:defRPr>
                <a:solidFill>
                  <a:schemeClr val="tx1"/>
                </a:solidFill>
                <a:latin typeface="Arial" charset="0"/>
              </a:defRPr>
            </a:lvl2pPr>
            <a:lvl3pPr marL="1055688" algn="l" defTabSz="1055688">
              <a:spcAft>
                <a:spcPct val="0"/>
              </a:spcAft>
              <a:defRPr>
                <a:solidFill>
                  <a:schemeClr val="tx1"/>
                </a:solidFill>
                <a:latin typeface="Arial" charset="0"/>
              </a:defRPr>
            </a:lvl3pPr>
            <a:lvl4pPr marL="1582738" algn="l" defTabSz="1055688">
              <a:spcAft>
                <a:spcPct val="0"/>
              </a:spcAft>
              <a:defRPr>
                <a:solidFill>
                  <a:schemeClr val="tx1"/>
                </a:solidFill>
                <a:latin typeface="Arial" charset="0"/>
              </a:defRPr>
            </a:lvl4pPr>
            <a:lvl5pPr marL="2109788" algn="l" defTabSz="1055688">
              <a:spcAft>
                <a:spcPct val="0"/>
              </a:spcAft>
              <a:defRPr>
                <a:solidFill>
                  <a:schemeClr val="tx1"/>
                </a:solidFill>
                <a:latin typeface="Arial" charset="0"/>
              </a:defRPr>
            </a:lvl5pPr>
            <a:lvl6pPr marL="2566988" defTabSz="1055688" fontAlgn="base">
              <a:spcBef>
                <a:spcPct val="0"/>
              </a:spcBef>
              <a:spcAft>
                <a:spcPct val="0"/>
              </a:spcAft>
              <a:defRPr>
                <a:solidFill>
                  <a:schemeClr val="tx1"/>
                </a:solidFill>
                <a:latin typeface="Arial" charset="0"/>
              </a:defRPr>
            </a:lvl6pPr>
            <a:lvl7pPr marL="3024188" defTabSz="1055688" fontAlgn="base">
              <a:spcBef>
                <a:spcPct val="0"/>
              </a:spcBef>
              <a:spcAft>
                <a:spcPct val="0"/>
              </a:spcAft>
              <a:defRPr>
                <a:solidFill>
                  <a:schemeClr val="tx1"/>
                </a:solidFill>
                <a:latin typeface="Arial" charset="0"/>
              </a:defRPr>
            </a:lvl7pPr>
            <a:lvl8pPr marL="3481388" defTabSz="1055688" fontAlgn="base">
              <a:spcBef>
                <a:spcPct val="0"/>
              </a:spcBef>
              <a:spcAft>
                <a:spcPct val="0"/>
              </a:spcAft>
              <a:defRPr>
                <a:solidFill>
                  <a:schemeClr val="tx1"/>
                </a:solidFill>
                <a:latin typeface="Arial" charset="0"/>
              </a:defRPr>
            </a:lvl8pPr>
            <a:lvl9pPr marL="3938588" defTabSz="1055688" fontAlgn="base">
              <a:spcBef>
                <a:spcPct val="0"/>
              </a:spcBef>
              <a:spcAft>
                <a:spcPct val="0"/>
              </a:spcAft>
              <a:defRPr>
                <a:solidFill>
                  <a:schemeClr val="tx1"/>
                </a:solidFill>
                <a:latin typeface="Arial" charset="0"/>
              </a:defRPr>
            </a:lvl9pPr>
          </a:lstStyle>
          <a:p>
            <a:pPr eaLnBrk="1" hangingPunct="1">
              <a:buClrTx/>
            </a:pPr>
            <a:r>
              <a:rPr lang="en-CA" altLang="en-US" sz="2000" dirty="0"/>
              <a:t>© 2011</a:t>
            </a:r>
          </a:p>
        </p:txBody>
      </p:sp>
      <p:sp>
        <p:nvSpPr>
          <p:cNvPr id="2064" name="Rectangle 16"/>
          <p:cNvSpPr>
            <a:spLocks noChangeArrowheads="1"/>
          </p:cNvSpPr>
          <p:nvPr/>
        </p:nvSpPr>
        <p:spPr bwMode="auto">
          <a:xfrm>
            <a:off x="719138" y="2600102"/>
            <a:ext cx="20153312"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0000" bIns="0"/>
          <a:lstStyle>
            <a:lvl1pPr algn="l" defTabSz="5334000">
              <a:spcAft>
                <a:spcPct val="0"/>
              </a:spcAft>
              <a:defRPr>
                <a:solidFill>
                  <a:schemeClr val="tx1"/>
                </a:solidFill>
                <a:latin typeface="Arial" charset="0"/>
              </a:defRPr>
            </a:lvl1pPr>
            <a:lvl2pPr algn="l" defTabSz="5334000">
              <a:spcAft>
                <a:spcPct val="0"/>
              </a:spcAft>
              <a:defRPr>
                <a:solidFill>
                  <a:schemeClr val="tx1"/>
                </a:solidFill>
                <a:latin typeface="Arial" charset="0"/>
              </a:defRPr>
            </a:lvl2pPr>
            <a:lvl3pPr algn="l" defTabSz="5334000">
              <a:spcAft>
                <a:spcPct val="0"/>
              </a:spcAft>
              <a:defRPr>
                <a:solidFill>
                  <a:schemeClr val="tx1"/>
                </a:solidFill>
                <a:latin typeface="Arial" charset="0"/>
              </a:defRPr>
            </a:lvl3pPr>
            <a:lvl4pPr algn="l" defTabSz="5334000">
              <a:spcAft>
                <a:spcPct val="0"/>
              </a:spcAft>
              <a:defRPr>
                <a:solidFill>
                  <a:schemeClr val="tx1"/>
                </a:solidFill>
                <a:latin typeface="Arial" charset="0"/>
              </a:defRPr>
            </a:lvl4pPr>
            <a:lvl5pPr algn="l" defTabSz="5334000">
              <a:spcAft>
                <a:spcPct val="0"/>
              </a:spcAft>
              <a:defRPr>
                <a:solidFill>
                  <a:schemeClr val="tx1"/>
                </a:solidFill>
                <a:latin typeface="Arial" charset="0"/>
              </a:defRPr>
            </a:lvl5pPr>
            <a:lvl6pPr marL="457200" defTabSz="5334000" fontAlgn="base">
              <a:spcBef>
                <a:spcPct val="0"/>
              </a:spcBef>
              <a:spcAft>
                <a:spcPct val="0"/>
              </a:spcAft>
              <a:defRPr>
                <a:solidFill>
                  <a:schemeClr val="tx1"/>
                </a:solidFill>
                <a:latin typeface="Arial" charset="0"/>
              </a:defRPr>
            </a:lvl6pPr>
            <a:lvl7pPr marL="914400" defTabSz="5334000" fontAlgn="base">
              <a:spcBef>
                <a:spcPct val="0"/>
              </a:spcBef>
              <a:spcAft>
                <a:spcPct val="0"/>
              </a:spcAft>
              <a:defRPr>
                <a:solidFill>
                  <a:schemeClr val="tx1"/>
                </a:solidFill>
                <a:latin typeface="Arial" charset="0"/>
              </a:defRPr>
            </a:lvl7pPr>
            <a:lvl8pPr marL="1371600" defTabSz="5334000" fontAlgn="base">
              <a:spcBef>
                <a:spcPct val="0"/>
              </a:spcBef>
              <a:spcAft>
                <a:spcPct val="0"/>
              </a:spcAft>
              <a:defRPr>
                <a:solidFill>
                  <a:schemeClr val="tx1"/>
                </a:solidFill>
                <a:latin typeface="Arial" charset="0"/>
              </a:defRPr>
            </a:lvl8pPr>
            <a:lvl9pPr marL="1828800" defTabSz="5334000" fontAlgn="base">
              <a:spcBef>
                <a:spcPct val="0"/>
              </a:spcBef>
              <a:spcAft>
                <a:spcPct val="0"/>
              </a:spcAft>
              <a:defRPr>
                <a:solidFill>
                  <a:schemeClr val="tx1"/>
                </a:solidFill>
                <a:latin typeface="Arial" charset="0"/>
              </a:defRPr>
            </a:lvl9pPr>
          </a:lstStyle>
          <a:p>
            <a:pPr>
              <a:lnSpc>
                <a:spcPct val="95000"/>
              </a:lnSpc>
              <a:spcAft>
                <a:spcPct val="10000"/>
              </a:spcAft>
              <a:buClrTx/>
            </a:pPr>
            <a:r>
              <a:rPr lang="en-CA" altLang="en-US" sz="2800" b="1" dirty="0" smtClean="0">
                <a:solidFill>
                  <a:srgbClr val="000000"/>
                </a:solidFill>
                <a:effectLst>
                  <a:outerShdw blurRad="38100" dist="38100" dir="2700000" algn="tl">
                    <a:srgbClr val="C0C0C0"/>
                  </a:outerShdw>
                </a:effectLst>
                <a:latin typeface="Arial Narrow" pitchFamily="34" charset="0"/>
              </a:rPr>
              <a:t>Lethbridge Research and Development Center, Agriculture and </a:t>
            </a:r>
            <a:r>
              <a:rPr lang="en-CA" altLang="en-US" sz="2800" b="1" dirty="0" err="1" smtClean="0">
                <a:solidFill>
                  <a:srgbClr val="000000"/>
                </a:solidFill>
                <a:effectLst>
                  <a:outerShdw blurRad="38100" dist="38100" dir="2700000" algn="tl">
                    <a:srgbClr val="C0C0C0"/>
                  </a:outerShdw>
                </a:effectLst>
                <a:latin typeface="Arial Narrow" pitchFamily="34" charset="0"/>
              </a:rPr>
              <a:t>Agrifood</a:t>
            </a:r>
            <a:r>
              <a:rPr lang="en-CA" altLang="en-US" sz="2800" b="1" dirty="0" smtClean="0">
                <a:solidFill>
                  <a:srgbClr val="000000"/>
                </a:solidFill>
                <a:effectLst>
                  <a:outerShdw blurRad="38100" dist="38100" dir="2700000" algn="tl">
                    <a:srgbClr val="C0C0C0"/>
                  </a:outerShdw>
                </a:effectLst>
                <a:latin typeface="Arial Narrow" pitchFamily="34" charset="0"/>
              </a:rPr>
              <a:t> Canada, 5403 1</a:t>
            </a:r>
            <a:r>
              <a:rPr lang="en-CA" altLang="en-US" sz="2800" b="1" baseline="30000" dirty="0" smtClean="0">
                <a:solidFill>
                  <a:srgbClr val="000000"/>
                </a:solidFill>
                <a:effectLst>
                  <a:outerShdw blurRad="38100" dist="38100" dir="2700000" algn="tl">
                    <a:srgbClr val="C0C0C0"/>
                  </a:outerShdw>
                </a:effectLst>
                <a:latin typeface="Arial Narrow" pitchFamily="34" charset="0"/>
              </a:rPr>
              <a:t>st</a:t>
            </a:r>
            <a:r>
              <a:rPr lang="en-CA" altLang="en-US" sz="2800" b="1" dirty="0" smtClean="0">
                <a:solidFill>
                  <a:srgbClr val="000000"/>
                </a:solidFill>
                <a:effectLst>
                  <a:outerShdw blurRad="38100" dist="38100" dir="2700000" algn="tl">
                    <a:srgbClr val="C0C0C0"/>
                  </a:outerShdw>
                </a:effectLst>
                <a:latin typeface="Arial Narrow" pitchFamily="34" charset="0"/>
              </a:rPr>
              <a:t> Ave S, Lethbridge, AB, T1J 2P2</a:t>
            </a:r>
            <a:endParaRPr lang="en-CA" altLang="en-US" sz="2800" b="1" dirty="0">
              <a:solidFill>
                <a:srgbClr val="000000"/>
              </a:solidFill>
              <a:effectLst>
                <a:outerShdw blurRad="38100" dist="38100" dir="2700000" algn="tl">
                  <a:srgbClr val="C0C0C0"/>
                </a:outerShdw>
              </a:effectLst>
              <a:latin typeface="Arial Narrow" pitchFamily="34" charset="0"/>
            </a:endParaRPr>
          </a:p>
        </p:txBody>
      </p:sp>
      <p:sp>
        <p:nvSpPr>
          <p:cNvPr id="2070" name="Text Box 22"/>
          <p:cNvSpPr txBox="1">
            <a:spLocks noChangeArrowheads="1"/>
          </p:cNvSpPr>
          <p:nvPr/>
        </p:nvSpPr>
        <p:spPr bwMode="auto">
          <a:xfrm>
            <a:off x="719138" y="3636591"/>
            <a:ext cx="20162837" cy="657225"/>
          </a:xfrm>
          <a:prstGeom prst="rect">
            <a:avLst/>
          </a:prstGeom>
          <a:solidFill>
            <a:srgbClr val="E6A000">
              <a:alpha val="14999"/>
            </a:srgbClr>
          </a:solidFill>
          <a:ln w="12700">
            <a:solidFill>
              <a:srgbClr val="E6A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55861" rIns="111721" bIns="55861" anchor="ctr">
            <a:spAutoFit/>
          </a:bodyPr>
          <a:lstStyle>
            <a:lvl1pPr algn="l" defTabSz="1117600">
              <a:spcAft>
                <a:spcPct val="0"/>
              </a:spcAft>
              <a:defRPr>
                <a:solidFill>
                  <a:schemeClr val="tx1"/>
                </a:solidFill>
                <a:latin typeface="Arial" charset="0"/>
              </a:defRPr>
            </a:lvl1pPr>
            <a:lvl2pPr marL="558800" algn="l" defTabSz="1117600">
              <a:spcAft>
                <a:spcPct val="0"/>
              </a:spcAft>
              <a:defRPr>
                <a:solidFill>
                  <a:schemeClr val="tx1"/>
                </a:solidFill>
                <a:latin typeface="Arial" charset="0"/>
              </a:defRPr>
            </a:lvl2pPr>
            <a:lvl3pPr marL="1117600" algn="l" defTabSz="1117600">
              <a:spcAft>
                <a:spcPct val="0"/>
              </a:spcAft>
              <a:defRPr>
                <a:solidFill>
                  <a:schemeClr val="tx1"/>
                </a:solidFill>
                <a:latin typeface="Arial" charset="0"/>
              </a:defRPr>
            </a:lvl3pPr>
            <a:lvl4pPr marL="1676400" algn="l" defTabSz="1117600">
              <a:spcAft>
                <a:spcPct val="0"/>
              </a:spcAft>
              <a:defRPr>
                <a:solidFill>
                  <a:schemeClr val="tx1"/>
                </a:solidFill>
                <a:latin typeface="Arial" charset="0"/>
              </a:defRPr>
            </a:lvl4pPr>
            <a:lvl5pPr marL="2235200" algn="l" defTabSz="1117600">
              <a:spcAft>
                <a:spcPct val="0"/>
              </a:spcAft>
              <a:defRPr>
                <a:solidFill>
                  <a:schemeClr val="tx1"/>
                </a:solidFill>
                <a:latin typeface="Arial" charset="0"/>
              </a:defRPr>
            </a:lvl5pPr>
            <a:lvl6pPr marL="2692400" defTabSz="1117600" fontAlgn="base">
              <a:spcBef>
                <a:spcPct val="0"/>
              </a:spcBef>
              <a:spcAft>
                <a:spcPct val="0"/>
              </a:spcAft>
              <a:defRPr>
                <a:solidFill>
                  <a:schemeClr val="tx1"/>
                </a:solidFill>
                <a:latin typeface="Arial" charset="0"/>
              </a:defRPr>
            </a:lvl6pPr>
            <a:lvl7pPr marL="3149600" defTabSz="1117600" fontAlgn="base">
              <a:spcBef>
                <a:spcPct val="0"/>
              </a:spcBef>
              <a:spcAft>
                <a:spcPct val="0"/>
              </a:spcAft>
              <a:defRPr>
                <a:solidFill>
                  <a:schemeClr val="tx1"/>
                </a:solidFill>
                <a:latin typeface="Arial" charset="0"/>
              </a:defRPr>
            </a:lvl7pPr>
            <a:lvl8pPr marL="3606800" defTabSz="1117600" fontAlgn="base">
              <a:spcBef>
                <a:spcPct val="0"/>
              </a:spcBef>
              <a:spcAft>
                <a:spcPct val="0"/>
              </a:spcAft>
              <a:defRPr>
                <a:solidFill>
                  <a:schemeClr val="tx1"/>
                </a:solidFill>
                <a:latin typeface="Arial" charset="0"/>
              </a:defRPr>
            </a:lvl8pPr>
            <a:lvl9pPr marL="4064000" defTabSz="1117600" fontAlgn="base">
              <a:spcBef>
                <a:spcPct val="0"/>
              </a:spcBef>
              <a:spcAft>
                <a:spcPct val="0"/>
              </a:spcAft>
              <a:defRPr>
                <a:solidFill>
                  <a:schemeClr val="tx1"/>
                </a:solidFill>
                <a:latin typeface="Arial" charset="0"/>
              </a:defRPr>
            </a:lvl9pPr>
          </a:lstStyle>
          <a:p>
            <a:pPr eaLnBrk="1" hangingPunct="1">
              <a:spcBef>
                <a:spcPct val="50000"/>
              </a:spcBef>
              <a:buClrTx/>
            </a:pPr>
            <a:r>
              <a:rPr lang="en-CA" altLang="en-US" sz="3500" b="1" dirty="0" smtClean="0">
                <a:solidFill>
                  <a:srgbClr val="A72C31"/>
                </a:solidFill>
                <a:latin typeface="Arial Narrow" pitchFamily="34" charset="0"/>
              </a:rPr>
              <a:t>Holos – an exploratory ecosystem model for Canadian farms – R. Kröbel</a:t>
            </a:r>
            <a:endParaRPr lang="en-CA" altLang="en-US" sz="3500" b="1" dirty="0">
              <a:solidFill>
                <a:srgbClr val="A72C31"/>
              </a:solidFill>
              <a:latin typeface="Arial Narrow" pitchFamily="34" charset="0"/>
            </a:endParaRPr>
          </a:p>
        </p:txBody>
      </p:sp>
      <p:sp>
        <p:nvSpPr>
          <p:cNvPr id="2071" name="Text Box 23"/>
          <p:cNvSpPr txBox="1">
            <a:spLocks noChangeArrowheads="1"/>
          </p:cNvSpPr>
          <p:nvPr/>
        </p:nvSpPr>
        <p:spPr bwMode="auto">
          <a:xfrm>
            <a:off x="719138" y="9048846"/>
            <a:ext cx="20153312" cy="666811"/>
          </a:xfrm>
          <a:prstGeom prst="rect">
            <a:avLst/>
          </a:prstGeom>
          <a:solidFill>
            <a:srgbClr val="E6A000">
              <a:alpha val="14999"/>
            </a:srgbClr>
          </a:solidFill>
          <a:ln w="12700">
            <a:solidFill>
              <a:srgbClr val="E6A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55861" rIns="111721" bIns="55861" anchor="ctr">
            <a:spAutoFit/>
          </a:bodyPr>
          <a:lstStyle>
            <a:lvl1pPr algn="l" defTabSz="1117600">
              <a:spcAft>
                <a:spcPct val="0"/>
              </a:spcAft>
              <a:defRPr>
                <a:solidFill>
                  <a:schemeClr val="tx1"/>
                </a:solidFill>
                <a:latin typeface="Arial" charset="0"/>
              </a:defRPr>
            </a:lvl1pPr>
            <a:lvl2pPr marL="558800" algn="l" defTabSz="1117600">
              <a:spcAft>
                <a:spcPct val="0"/>
              </a:spcAft>
              <a:defRPr>
                <a:solidFill>
                  <a:schemeClr val="tx1"/>
                </a:solidFill>
                <a:latin typeface="Arial" charset="0"/>
              </a:defRPr>
            </a:lvl2pPr>
            <a:lvl3pPr marL="1117600" algn="l" defTabSz="1117600">
              <a:spcAft>
                <a:spcPct val="0"/>
              </a:spcAft>
              <a:defRPr>
                <a:solidFill>
                  <a:schemeClr val="tx1"/>
                </a:solidFill>
                <a:latin typeface="Arial" charset="0"/>
              </a:defRPr>
            </a:lvl3pPr>
            <a:lvl4pPr marL="1676400" algn="l" defTabSz="1117600">
              <a:spcAft>
                <a:spcPct val="0"/>
              </a:spcAft>
              <a:defRPr>
                <a:solidFill>
                  <a:schemeClr val="tx1"/>
                </a:solidFill>
                <a:latin typeface="Arial" charset="0"/>
              </a:defRPr>
            </a:lvl4pPr>
            <a:lvl5pPr marL="2235200" algn="l" defTabSz="1117600">
              <a:spcAft>
                <a:spcPct val="0"/>
              </a:spcAft>
              <a:defRPr>
                <a:solidFill>
                  <a:schemeClr val="tx1"/>
                </a:solidFill>
                <a:latin typeface="Arial" charset="0"/>
              </a:defRPr>
            </a:lvl5pPr>
            <a:lvl6pPr marL="2692400" defTabSz="1117600" fontAlgn="base">
              <a:spcBef>
                <a:spcPct val="0"/>
              </a:spcBef>
              <a:spcAft>
                <a:spcPct val="0"/>
              </a:spcAft>
              <a:defRPr>
                <a:solidFill>
                  <a:schemeClr val="tx1"/>
                </a:solidFill>
                <a:latin typeface="Arial" charset="0"/>
              </a:defRPr>
            </a:lvl6pPr>
            <a:lvl7pPr marL="3149600" defTabSz="1117600" fontAlgn="base">
              <a:spcBef>
                <a:spcPct val="0"/>
              </a:spcBef>
              <a:spcAft>
                <a:spcPct val="0"/>
              </a:spcAft>
              <a:defRPr>
                <a:solidFill>
                  <a:schemeClr val="tx1"/>
                </a:solidFill>
                <a:latin typeface="Arial" charset="0"/>
              </a:defRPr>
            </a:lvl7pPr>
            <a:lvl8pPr marL="3606800" defTabSz="1117600" fontAlgn="base">
              <a:spcBef>
                <a:spcPct val="0"/>
              </a:spcBef>
              <a:spcAft>
                <a:spcPct val="0"/>
              </a:spcAft>
              <a:defRPr>
                <a:solidFill>
                  <a:schemeClr val="tx1"/>
                </a:solidFill>
                <a:latin typeface="Arial" charset="0"/>
              </a:defRPr>
            </a:lvl8pPr>
            <a:lvl9pPr marL="4064000" defTabSz="1117600" fontAlgn="base">
              <a:spcBef>
                <a:spcPct val="0"/>
              </a:spcBef>
              <a:spcAft>
                <a:spcPct val="0"/>
              </a:spcAft>
              <a:defRPr>
                <a:solidFill>
                  <a:schemeClr val="tx1"/>
                </a:solidFill>
                <a:latin typeface="Arial" charset="0"/>
              </a:defRPr>
            </a:lvl9pPr>
          </a:lstStyle>
          <a:p>
            <a:pPr eaLnBrk="1" hangingPunct="1">
              <a:spcBef>
                <a:spcPct val="50000"/>
              </a:spcBef>
              <a:buClrTx/>
            </a:pPr>
            <a:r>
              <a:rPr lang="en-CA" sz="3500" b="1" dirty="0">
                <a:solidFill>
                  <a:srgbClr val="A72C31"/>
                </a:solidFill>
                <a:latin typeface="Arial Narrow" pitchFamily="34" charset="0"/>
              </a:rPr>
              <a:t>A soil water budget model for Canadian agricultural </a:t>
            </a:r>
            <a:r>
              <a:rPr lang="en-CA" sz="3500" b="1" dirty="0" smtClean="0">
                <a:solidFill>
                  <a:srgbClr val="A72C31"/>
                </a:solidFill>
                <a:latin typeface="Arial Narrow" pitchFamily="34" charset="0"/>
              </a:rPr>
              <a:t>conditions </a:t>
            </a:r>
            <a:r>
              <a:rPr lang="en-CA" altLang="en-US" sz="3500" b="1" dirty="0" smtClean="0">
                <a:solidFill>
                  <a:srgbClr val="A72C31"/>
                </a:solidFill>
                <a:latin typeface="Arial Narrow" pitchFamily="34" charset="0"/>
              </a:rPr>
              <a:t>– M. Martel</a:t>
            </a:r>
            <a:endParaRPr lang="en-CA" altLang="en-US" sz="3500" b="1" dirty="0">
              <a:solidFill>
                <a:srgbClr val="A72C31"/>
              </a:solidFill>
              <a:latin typeface="Arial Narrow" pitchFamily="34" charset="0"/>
            </a:endParaRPr>
          </a:p>
        </p:txBody>
      </p:sp>
      <p:pic>
        <p:nvPicPr>
          <p:cNvPr id="2078" name="Picture 30" descr="feuille érable_full"/>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297650" y="2717577"/>
            <a:ext cx="139223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3" name="Text Box 35"/>
          <p:cNvSpPr txBox="1">
            <a:spLocks noChangeArrowheads="1"/>
          </p:cNvSpPr>
          <p:nvPr/>
        </p:nvSpPr>
        <p:spPr bwMode="auto">
          <a:xfrm>
            <a:off x="720725" y="14554914"/>
            <a:ext cx="20161250" cy="651422"/>
          </a:xfrm>
          <a:prstGeom prst="rect">
            <a:avLst/>
          </a:prstGeom>
          <a:solidFill>
            <a:srgbClr val="E6A000">
              <a:alpha val="14999"/>
            </a:srgbClr>
          </a:solidFill>
          <a:ln w="12700">
            <a:solidFill>
              <a:srgbClr val="E6A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55861" rIns="111721" bIns="55861" anchor="ctr">
            <a:spAutoFit/>
          </a:bodyPr>
          <a:lstStyle>
            <a:lvl1pPr algn="l" defTabSz="1117600">
              <a:spcAft>
                <a:spcPct val="0"/>
              </a:spcAft>
              <a:defRPr>
                <a:solidFill>
                  <a:schemeClr val="tx1"/>
                </a:solidFill>
                <a:latin typeface="Arial" charset="0"/>
              </a:defRPr>
            </a:lvl1pPr>
            <a:lvl2pPr marL="558800" algn="l" defTabSz="1117600">
              <a:spcAft>
                <a:spcPct val="0"/>
              </a:spcAft>
              <a:defRPr>
                <a:solidFill>
                  <a:schemeClr val="tx1"/>
                </a:solidFill>
                <a:latin typeface="Arial" charset="0"/>
              </a:defRPr>
            </a:lvl2pPr>
            <a:lvl3pPr marL="1117600" algn="l" defTabSz="1117600">
              <a:spcAft>
                <a:spcPct val="0"/>
              </a:spcAft>
              <a:defRPr>
                <a:solidFill>
                  <a:schemeClr val="tx1"/>
                </a:solidFill>
                <a:latin typeface="Arial" charset="0"/>
              </a:defRPr>
            </a:lvl3pPr>
            <a:lvl4pPr marL="1676400" algn="l" defTabSz="1117600">
              <a:spcAft>
                <a:spcPct val="0"/>
              </a:spcAft>
              <a:defRPr>
                <a:solidFill>
                  <a:schemeClr val="tx1"/>
                </a:solidFill>
                <a:latin typeface="Arial" charset="0"/>
              </a:defRPr>
            </a:lvl4pPr>
            <a:lvl5pPr marL="2235200" algn="l" defTabSz="1117600">
              <a:spcAft>
                <a:spcPct val="0"/>
              </a:spcAft>
              <a:defRPr>
                <a:solidFill>
                  <a:schemeClr val="tx1"/>
                </a:solidFill>
                <a:latin typeface="Arial" charset="0"/>
              </a:defRPr>
            </a:lvl5pPr>
            <a:lvl6pPr marL="2692400" defTabSz="1117600" fontAlgn="base">
              <a:spcBef>
                <a:spcPct val="0"/>
              </a:spcBef>
              <a:spcAft>
                <a:spcPct val="0"/>
              </a:spcAft>
              <a:defRPr>
                <a:solidFill>
                  <a:schemeClr val="tx1"/>
                </a:solidFill>
                <a:latin typeface="Arial" charset="0"/>
              </a:defRPr>
            </a:lvl6pPr>
            <a:lvl7pPr marL="3149600" defTabSz="1117600" fontAlgn="base">
              <a:spcBef>
                <a:spcPct val="0"/>
              </a:spcBef>
              <a:spcAft>
                <a:spcPct val="0"/>
              </a:spcAft>
              <a:defRPr>
                <a:solidFill>
                  <a:schemeClr val="tx1"/>
                </a:solidFill>
                <a:latin typeface="Arial" charset="0"/>
              </a:defRPr>
            </a:lvl7pPr>
            <a:lvl8pPr marL="3606800" defTabSz="1117600" fontAlgn="base">
              <a:spcBef>
                <a:spcPct val="0"/>
              </a:spcBef>
              <a:spcAft>
                <a:spcPct val="0"/>
              </a:spcAft>
              <a:defRPr>
                <a:solidFill>
                  <a:schemeClr val="tx1"/>
                </a:solidFill>
                <a:latin typeface="Arial" charset="0"/>
              </a:defRPr>
            </a:lvl8pPr>
            <a:lvl9pPr marL="4064000" defTabSz="1117600" fontAlgn="base">
              <a:spcBef>
                <a:spcPct val="0"/>
              </a:spcBef>
              <a:spcAft>
                <a:spcPct val="0"/>
              </a:spcAft>
              <a:defRPr>
                <a:solidFill>
                  <a:schemeClr val="tx1"/>
                </a:solidFill>
                <a:latin typeface="Arial" charset="0"/>
              </a:defRPr>
            </a:lvl9pPr>
          </a:lstStyle>
          <a:p>
            <a:pPr eaLnBrk="1" hangingPunct="1">
              <a:spcBef>
                <a:spcPct val="50000"/>
              </a:spcBef>
              <a:buClrTx/>
            </a:pPr>
            <a:r>
              <a:rPr lang="en-CA" altLang="en-US" sz="3500" b="1" dirty="0">
                <a:solidFill>
                  <a:srgbClr val="A72C31"/>
                </a:solidFill>
                <a:latin typeface="Arial Narrow" pitchFamily="34" charset="0"/>
              </a:rPr>
              <a:t>Reducing the Environmental </a:t>
            </a:r>
            <a:r>
              <a:rPr lang="en-CA" altLang="en-US" sz="3500" b="1" dirty="0" smtClean="0">
                <a:solidFill>
                  <a:srgbClr val="A72C31"/>
                </a:solidFill>
                <a:latin typeface="Arial Narrow" pitchFamily="34" charset="0"/>
              </a:rPr>
              <a:t>Impact </a:t>
            </a:r>
            <a:r>
              <a:rPr lang="en-CA" altLang="en-US" sz="3500" b="1" dirty="0">
                <a:solidFill>
                  <a:srgbClr val="A72C31"/>
                </a:solidFill>
                <a:latin typeface="Arial Narrow" pitchFamily="34" charset="0"/>
              </a:rPr>
              <a:t>of Canadian Beef – </a:t>
            </a:r>
            <a:r>
              <a:rPr lang="en-CA" altLang="en-US" sz="3500" b="1" dirty="0" smtClean="0">
                <a:solidFill>
                  <a:srgbClr val="A72C31"/>
                </a:solidFill>
                <a:latin typeface="Arial Narrow" pitchFamily="34" charset="0"/>
              </a:rPr>
              <a:t>A. Alemu</a:t>
            </a:r>
            <a:endParaRPr lang="en-CA" altLang="en-US" sz="3500" b="1" dirty="0">
              <a:solidFill>
                <a:srgbClr val="A72C31"/>
              </a:solidFill>
              <a:latin typeface="Arial Narrow" pitchFamily="34" charset="0"/>
            </a:endParaRPr>
          </a:p>
        </p:txBody>
      </p:sp>
      <p:sp>
        <p:nvSpPr>
          <p:cNvPr id="2084" name="Rectangle 36"/>
          <p:cNvSpPr>
            <a:spLocks noChangeArrowheads="1"/>
          </p:cNvSpPr>
          <p:nvPr/>
        </p:nvSpPr>
        <p:spPr bwMode="auto">
          <a:xfrm>
            <a:off x="720725" y="15265594"/>
            <a:ext cx="16633353" cy="4750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180000">
            <a:spAutoFit/>
          </a:bodyPr>
          <a:lstStyle>
            <a:lvl1pPr algn="l" defTabSz="457200">
              <a:spcAft>
                <a:spcPct val="0"/>
              </a:spcAft>
              <a:defRPr>
                <a:solidFill>
                  <a:schemeClr val="tx1"/>
                </a:solidFill>
                <a:latin typeface="Arial" charset="0"/>
              </a:defRPr>
            </a:lvl1pPr>
            <a:lvl2pPr marL="1117600" indent="-558800" algn="l" defTabSz="457200">
              <a:spcAft>
                <a:spcPct val="0"/>
              </a:spcAft>
              <a:defRPr>
                <a:solidFill>
                  <a:schemeClr val="tx1"/>
                </a:solidFill>
                <a:latin typeface="Arial" charset="0"/>
              </a:defRPr>
            </a:lvl2pPr>
            <a:lvl3pPr marL="1676400" indent="-558800" algn="l" defTabSz="457200">
              <a:spcAft>
                <a:spcPct val="0"/>
              </a:spcAft>
              <a:defRPr>
                <a:solidFill>
                  <a:schemeClr val="tx1"/>
                </a:solidFill>
                <a:latin typeface="Arial" charset="0"/>
              </a:defRPr>
            </a:lvl3pPr>
            <a:lvl4pPr marL="2235200" indent="-558800" algn="l" defTabSz="457200">
              <a:spcAft>
                <a:spcPct val="0"/>
              </a:spcAft>
              <a:defRPr>
                <a:solidFill>
                  <a:schemeClr val="tx1"/>
                </a:solidFill>
                <a:latin typeface="Arial" charset="0"/>
              </a:defRPr>
            </a:lvl4pPr>
            <a:lvl5pPr marL="2932113" indent="-558800" algn="l" defTabSz="457200">
              <a:spcAft>
                <a:spcPct val="0"/>
              </a:spcAft>
              <a:defRPr>
                <a:solidFill>
                  <a:schemeClr val="tx1"/>
                </a:solidFill>
                <a:latin typeface="Arial" charset="0"/>
              </a:defRPr>
            </a:lvl5pPr>
            <a:lvl6pPr marL="3389313" indent="-558800" defTabSz="457200" fontAlgn="base">
              <a:spcBef>
                <a:spcPct val="0"/>
              </a:spcBef>
              <a:spcAft>
                <a:spcPct val="0"/>
              </a:spcAft>
              <a:defRPr>
                <a:solidFill>
                  <a:schemeClr val="tx1"/>
                </a:solidFill>
                <a:latin typeface="Arial" charset="0"/>
              </a:defRPr>
            </a:lvl6pPr>
            <a:lvl7pPr marL="3846513" indent="-558800" defTabSz="457200" fontAlgn="base">
              <a:spcBef>
                <a:spcPct val="0"/>
              </a:spcBef>
              <a:spcAft>
                <a:spcPct val="0"/>
              </a:spcAft>
              <a:defRPr>
                <a:solidFill>
                  <a:schemeClr val="tx1"/>
                </a:solidFill>
                <a:latin typeface="Arial" charset="0"/>
              </a:defRPr>
            </a:lvl7pPr>
            <a:lvl8pPr marL="4303713" indent="-558800" defTabSz="457200" fontAlgn="base">
              <a:spcBef>
                <a:spcPct val="0"/>
              </a:spcBef>
              <a:spcAft>
                <a:spcPct val="0"/>
              </a:spcAft>
              <a:defRPr>
                <a:solidFill>
                  <a:schemeClr val="tx1"/>
                </a:solidFill>
                <a:latin typeface="Arial" charset="0"/>
              </a:defRPr>
            </a:lvl8pPr>
            <a:lvl9pPr marL="4760913" indent="-558800" defTabSz="457200" fontAlgn="base">
              <a:spcBef>
                <a:spcPct val="0"/>
              </a:spcBef>
              <a:spcAft>
                <a:spcPct val="0"/>
              </a:spcAft>
              <a:defRPr>
                <a:solidFill>
                  <a:schemeClr val="tx1"/>
                </a:solidFill>
                <a:latin typeface="Arial" charset="0"/>
              </a:defRPr>
            </a:lvl9pPr>
          </a:lstStyle>
          <a:p>
            <a:pPr algn="just">
              <a:spcAft>
                <a:spcPts val="0"/>
              </a:spcAft>
            </a:pPr>
            <a:r>
              <a:rPr lang="en-CA" altLang="en-US" dirty="0"/>
              <a:t>Canadian beef production systems are diverse in scale and size and generally categorized as cow-calf, backgrounding and finishing operations. The industry is important to the Canadian agriculture as well as the overall Canadian economy, generating $13 billion to the county`s GDP in 2014. However, the beef cattle sector is also a major contributor of agricultural greenhouse gas emissions (~43%). </a:t>
            </a:r>
            <a:r>
              <a:rPr lang="en-CA" altLang="en-US" dirty="0" smtClean="0"/>
              <a:t>Therefore, with </a:t>
            </a:r>
            <a:r>
              <a:rPr lang="en-CA" altLang="en-US" dirty="0"/>
              <a:t>the aim of reducing its environmental impact, we are conducting different research projects including the use fed additives to reduce enteric methane emissions, implementation of different measurement techniques, improving animal efficiency and implementation of whole-farm models to evaluate management practices for farm perspective. </a:t>
            </a:r>
            <a:endParaRPr lang="en-CA" altLang="en-US" dirty="0" smtClean="0"/>
          </a:p>
          <a:p>
            <a:pPr algn="just">
              <a:spcBef>
                <a:spcPts val="600"/>
              </a:spcBef>
              <a:spcAft>
                <a:spcPts val="0"/>
              </a:spcAft>
            </a:pPr>
            <a:r>
              <a:rPr lang="en-CA" altLang="en-US" b="1" dirty="0" smtClean="0"/>
              <a:t>Biography:</a:t>
            </a:r>
          </a:p>
          <a:p>
            <a:pPr algn="just">
              <a:spcAft>
                <a:spcPts val="0"/>
              </a:spcAft>
            </a:pPr>
            <a:r>
              <a:rPr lang="en-CA" altLang="en-US" dirty="0"/>
              <a:t>Alemu is an NSERC </a:t>
            </a:r>
            <a:r>
              <a:rPr lang="en-CA" altLang="en-US" dirty="0" smtClean="0"/>
              <a:t>post-doctoral fellow </a:t>
            </a:r>
            <a:r>
              <a:rPr lang="en-CA" altLang="en-US" dirty="0"/>
              <a:t>at Agriculture and </a:t>
            </a:r>
            <a:r>
              <a:rPr lang="en-CA" altLang="en-US" dirty="0" err="1" smtClean="0"/>
              <a:t>Agri</a:t>
            </a:r>
            <a:r>
              <a:rPr lang="en-CA" altLang="en-US" dirty="0" smtClean="0"/>
              <a:t>-Food </a:t>
            </a:r>
            <a:r>
              <a:rPr lang="en-CA" altLang="en-US" dirty="0"/>
              <a:t>Canada (AAFC) Lethbridge Research and Development Centre working on projects that aimed to minimize the environmental footprint of Canadian beef cattle industry through measurement and modelling. </a:t>
            </a:r>
            <a:r>
              <a:rPr lang="en-CA" altLang="en-US" dirty="0" smtClean="0"/>
              <a:t>Alemu has received his PhD </a:t>
            </a:r>
            <a:r>
              <a:rPr lang="en-CA" altLang="en-US" dirty="0"/>
              <a:t>from University of Manitoba in Animal Science (Farm Systems Modelling), where </a:t>
            </a:r>
            <a:r>
              <a:rPr lang="en-CA" altLang="en-US" dirty="0" smtClean="0"/>
              <a:t>he </a:t>
            </a:r>
            <a:r>
              <a:rPr lang="en-CA" altLang="en-US" dirty="0"/>
              <a:t>used different mathematical models to investigate Best Management Practices in beef production systems. Prior to this, </a:t>
            </a:r>
            <a:r>
              <a:rPr lang="en-CA" altLang="en-US" dirty="0" smtClean="0"/>
              <a:t>he obtained his </a:t>
            </a:r>
            <a:r>
              <a:rPr lang="en-CA" altLang="en-US" dirty="0"/>
              <a:t>MSc. from university of Alberta in Ruminant Nutrition and BSc from </a:t>
            </a:r>
            <a:r>
              <a:rPr lang="en-CA" altLang="en-US" dirty="0" err="1"/>
              <a:t>Hawassa</a:t>
            </a:r>
            <a:r>
              <a:rPr lang="en-CA" altLang="en-US" dirty="0"/>
              <a:t> University, Ethiopia, in Animal production and Rangeland Management.</a:t>
            </a:r>
          </a:p>
        </p:txBody>
      </p:sp>
      <p:pic>
        <p:nvPicPr>
          <p:cNvPr id="2089" name="Picture 41" descr="CanadaWordmar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81675" y="26207217"/>
            <a:ext cx="2400300" cy="615950"/>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LogoAAFC_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6275" y="684213"/>
            <a:ext cx="5300663" cy="550862"/>
          </a:xfrm>
          <a:prstGeom prst="rect">
            <a:avLst/>
          </a:prstGeom>
          <a:noFill/>
          <a:extLst>
            <a:ext uri="{909E8E84-426E-40DD-AFC4-6F175D3DCCD1}">
              <a14:hiddenFill xmlns:a14="http://schemas.microsoft.com/office/drawing/2010/main">
                <a:solidFill>
                  <a:srgbClr val="FFFFFF"/>
                </a:solidFill>
              </a14:hiddenFill>
            </a:ext>
          </a:extLst>
        </p:spPr>
      </p:pic>
      <p:sp>
        <p:nvSpPr>
          <p:cNvPr id="38" name="Text Box 35"/>
          <p:cNvSpPr txBox="1">
            <a:spLocks noChangeArrowheads="1"/>
          </p:cNvSpPr>
          <p:nvPr/>
        </p:nvSpPr>
        <p:spPr bwMode="auto">
          <a:xfrm>
            <a:off x="676275" y="20303067"/>
            <a:ext cx="20161250" cy="651422"/>
          </a:xfrm>
          <a:prstGeom prst="rect">
            <a:avLst/>
          </a:prstGeom>
          <a:solidFill>
            <a:srgbClr val="E6A000">
              <a:alpha val="14999"/>
            </a:srgbClr>
          </a:solidFill>
          <a:ln w="12700">
            <a:solidFill>
              <a:srgbClr val="E6A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55861" rIns="111721" bIns="55861" anchor="ctr">
            <a:spAutoFit/>
          </a:bodyPr>
          <a:lstStyle>
            <a:lvl1pPr algn="l" defTabSz="1117600">
              <a:spcAft>
                <a:spcPct val="0"/>
              </a:spcAft>
              <a:defRPr>
                <a:solidFill>
                  <a:schemeClr val="tx1"/>
                </a:solidFill>
                <a:latin typeface="Arial" charset="0"/>
              </a:defRPr>
            </a:lvl1pPr>
            <a:lvl2pPr marL="558800" algn="l" defTabSz="1117600">
              <a:spcAft>
                <a:spcPct val="0"/>
              </a:spcAft>
              <a:defRPr>
                <a:solidFill>
                  <a:schemeClr val="tx1"/>
                </a:solidFill>
                <a:latin typeface="Arial" charset="0"/>
              </a:defRPr>
            </a:lvl2pPr>
            <a:lvl3pPr marL="1117600" algn="l" defTabSz="1117600">
              <a:spcAft>
                <a:spcPct val="0"/>
              </a:spcAft>
              <a:defRPr>
                <a:solidFill>
                  <a:schemeClr val="tx1"/>
                </a:solidFill>
                <a:latin typeface="Arial" charset="0"/>
              </a:defRPr>
            </a:lvl3pPr>
            <a:lvl4pPr marL="1676400" algn="l" defTabSz="1117600">
              <a:spcAft>
                <a:spcPct val="0"/>
              </a:spcAft>
              <a:defRPr>
                <a:solidFill>
                  <a:schemeClr val="tx1"/>
                </a:solidFill>
                <a:latin typeface="Arial" charset="0"/>
              </a:defRPr>
            </a:lvl4pPr>
            <a:lvl5pPr marL="2235200" algn="l" defTabSz="1117600">
              <a:spcAft>
                <a:spcPct val="0"/>
              </a:spcAft>
              <a:defRPr>
                <a:solidFill>
                  <a:schemeClr val="tx1"/>
                </a:solidFill>
                <a:latin typeface="Arial" charset="0"/>
              </a:defRPr>
            </a:lvl5pPr>
            <a:lvl6pPr marL="2692400" defTabSz="1117600" fontAlgn="base">
              <a:spcBef>
                <a:spcPct val="0"/>
              </a:spcBef>
              <a:spcAft>
                <a:spcPct val="0"/>
              </a:spcAft>
              <a:defRPr>
                <a:solidFill>
                  <a:schemeClr val="tx1"/>
                </a:solidFill>
                <a:latin typeface="Arial" charset="0"/>
              </a:defRPr>
            </a:lvl6pPr>
            <a:lvl7pPr marL="3149600" defTabSz="1117600" fontAlgn="base">
              <a:spcBef>
                <a:spcPct val="0"/>
              </a:spcBef>
              <a:spcAft>
                <a:spcPct val="0"/>
              </a:spcAft>
              <a:defRPr>
                <a:solidFill>
                  <a:schemeClr val="tx1"/>
                </a:solidFill>
                <a:latin typeface="Arial" charset="0"/>
              </a:defRPr>
            </a:lvl7pPr>
            <a:lvl8pPr marL="3606800" defTabSz="1117600" fontAlgn="base">
              <a:spcBef>
                <a:spcPct val="0"/>
              </a:spcBef>
              <a:spcAft>
                <a:spcPct val="0"/>
              </a:spcAft>
              <a:defRPr>
                <a:solidFill>
                  <a:schemeClr val="tx1"/>
                </a:solidFill>
                <a:latin typeface="Arial" charset="0"/>
              </a:defRPr>
            </a:lvl8pPr>
            <a:lvl9pPr marL="4064000" defTabSz="1117600" fontAlgn="base">
              <a:spcBef>
                <a:spcPct val="0"/>
              </a:spcBef>
              <a:spcAft>
                <a:spcPct val="0"/>
              </a:spcAft>
              <a:defRPr>
                <a:solidFill>
                  <a:schemeClr val="tx1"/>
                </a:solidFill>
                <a:latin typeface="Arial" charset="0"/>
              </a:defRPr>
            </a:lvl9pPr>
          </a:lstStyle>
          <a:p>
            <a:pPr eaLnBrk="1" hangingPunct="1">
              <a:spcBef>
                <a:spcPct val="50000"/>
              </a:spcBef>
              <a:buClrTx/>
            </a:pPr>
            <a:r>
              <a:rPr lang="en-CA" altLang="en-US" sz="3500" b="1" dirty="0" smtClean="0">
                <a:solidFill>
                  <a:srgbClr val="A72C31"/>
                </a:solidFill>
                <a:latin typeface="Arial Narrow" pitchFamily="34" charset="0"/>
              </a:rPr>
              <a:t>Beef and Ecosystem Services in Alberta – S. Pogue</a:t>
            </a:r>
            <a:endParaRPr lang="en-CA" altLang="en-US" sz="3500" b="1" dirty="0">
              <a:solidFill>
                <a:srgbClr val="A72C31"/>
              </a:solidFill>
              <a:latin typeface="Arial Narrow" pitchFamily="34" charset="0"/>
            </a:endParaRPr>
          </a:p>
        </p:txBody>
      </p:sp>
      <p:sp>
        <p:nvSpPr>
          <p:cNvPr id="39" name="Rectangle 36"/>
          <p:cNvSpPr>
            <a:spLocks noChangeArrowheads="1"/>
          </p:cNvSpPr>
          <p:nvPr/>
        </p:nvSpPr>
        <p:spPr bwMode="auto">
          <a:xfrm>
            <a:off x="777079" y="21013747"/>
            <a:ext cx="16072943" cy="5089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180000">
            <a:spAutoFit/>
          </a:bodyPr>
          <a:lstStyle>
            <a:lvl1pPr algn="l" defTabSz="457200">
              <a:spcAft>
                <a:spcPct val="0"/>
              </a:spcAft>
              <a:defRPr>
                <a:solidFill>
                  <a:schemeClr val="tx1"/>
                </a:solidFill>
                <a:latin typeface="Arial" charset="0"/>
              </a:defRPr>
            </a:lvl1pPr>
            <a:lvl2pPr marL="1117600" indent="-558800" algn="l" defTabSz="457200">
              <a:spcAft>
                <a:spcPct val="0"/>
              </a:spcAft>
              <a:defRPr>
                <a:solidFill>
                  <a:schemeClr val="tx1"/>
                </a:solidFill>
                <a:latin typeface="Arial" charset="0"/>
              </a:defRPr>
            </a:lvl2pPr>
            <a:lvl3pPr marL="1676400" indent="-558800" algn="l" defTabSz="457200">
              <a:spcAft>
                <a:spcPct val="0"/>
              </a:spcAft>
              <a:defRPr>
                <a:solidFill>
                  <a:schemeClr val="tx1"/>
                </a:solidFill>
                <a:latin typeface="Arial" charset="0"/>
              </a:defRPr>
            </a:lvl3pPr>
            <a:lvl4pPr marL="2235200" indent="-558800" algn="l" defTabSz="457200">
              <a:spcAft>
                <a:spcPct val="0"/>
              </a:spcAft>
              <a:defRPr>
                <a:solidFill>
                  <a:schemeClr val="tx1"/>
                </a:solidFill>
                <a:latin typeface="Arial" charset="0"/>
              </a:defRPr>
            </a:lvl4pPr>
            <a:lvl5pPr marL="2932113" indent="-558800" algn="l" defTabSz="457200">
              <a:spcAft>
                <a:spcPct val="0"/>
              </a:spcAft>
              <a:defRPr>
                <a:solidFill>
                  <a:schemeClr val="tx1"/>
                </a:solidFill>
                <a:latin typeface="Arial" charset="0"/>
              </a:defRPr>
            </a:lvl5pPr>
            <a:lvl6pPr marL="3389313" indent="-558800" defTabSz="457200" fontAlgn="base">
              <a:spcBef>
                <a:spcPct val="0"/>
              </a:spcBef>
              <a:spcAft>
                <a:spcPct val="0"/>
              </a:spcAft>
              <a:defRPr>
                <a:solidFill>
                  <a:schemeClr val="tx1"/>
                </a:solidFill>
                <a:latin typeface="Arial" charset="0"/>
              </a:defRPr>
            </a:lvl6pPr>
            <a:lvl7pPr marL="3846513" indent="-558800" defTabSz="457200" fontAlgn="base">
              <a:spcBef>
                <a:spcPct val="0"/>
              </a:spcBef>
              <a:spcAft>
                <a:spcPct val="0"/>
              </a:spcAft>
              <a:defRPr>
                <a:solidFill>
                  <a:schemeClr val="tx1"/>
                </a:solidFill>
                <a:latin typeface="Arial" charset="0"/>
              </a:defRPr>
            </a:lvl7pPr>
            <a:lvl8pPr marL="4303713" indent="-558800" defTabSz="457200" fontAlgn="base">
              <a:spcBef>
                <a:spcPct val="0"/>
              </a:spcBef>
              <a:spcAft>
                <a:spcPct val="0"/>
              </a:spcAft>
              <a:defRPr>
                <a:solidFill>
                  <a:schemeClr val="tx1"/>
                </a:solidFill>
                <a:latin typeface="Arial" charset="0"/>
              </a:defRPr>
            </a:lvl8pPr>
            <a:lvl9pPr marL="4760913" indent="-558800" defTabSz="457200" fontAlgn="base">
              <a:spcBef>
                <a:spcPct val="0"/>
              </a:spcBef>
              <a:spcAft>
                <a:spcPct val="0"/>
              </a:spcAft>
              <a:defRPr>
                <a:solidFill>
                  <a:schemeClr val="tx1"/>
                </a:solidFill>
                <a:latin typeface="Arial" charset="0"/>
              </a:defRPr>
            </a:lvl9pPr>
          </a:lstStyle>
          <a:p>
            <a:r>
              <a:rPr lang="en-GB" dirty="0"/>
              <a:t>Canada is the 11</a:t>
            </a:r>
            <a:r>
              <a:rPr lang="en-GB" baseline="30000" dirty="0"/>
              <a:t>th</a:t>
            </a:r>
            <a:r>
              <a:rPr lang="en-GB" dirty="0"/>
              <a:t> largest producer and 5</a:t>
            </a:r>
            <a:r>
              <a:rPr lang="en-GB" baseline="30000" dirty="0"/>
              <a:t>th</a:t>
            </a:r>
            <a:r>
              <a:rPr lang="en-GB" dirty="0"/>
              <a:t> largest exporter of beef globally, with the province of Alberta raising just over 4.9 million head of cattle (~ 40% of the national herd) on roughly 3.3 million hectares of rangelands. A deeper understanding of the beef industry's ecological performance with respect to a finite land base, both positive and negative, is crucial to determine environmentally and culturally acceptable land stocking densities and productivity levels. This research aims to provide a holistic assessment of the impacts of beef production in Alberta on the province’s natural capital and ecosystem service (ES) delivery across space and time. It will reveal how ES delivery has changed over time and in relation to specific management strategies, investigate trade-offs, synergies and interactions among services, and identify impacts of past human-driven system change on the provision of ES at later points in time. </a:t>
            </a:r>
            <a:endParaRPr lang="en-CA" dirty="0"/>
          </a:p>
          <a:p>
            <a:pPr>
              <a:spcBef>
                <a:spcPts val="600"/>
              </a:spcBef>
            </a:pPr>
            <a:r>
              <a:rPr lang="en-GB" b="1" dirty="0" smtClean="0"/>
              <a:t>Biography:</a:t>
            </a:r>
            <a:endParaRPr lang="en-CA" dirty="0" smtClean="0"/>
          </a:p>
          <a:p>
            <a:r>
              <a:rPr lang="en-GB" dirty="0" smtClean="0"/>
              <a:t>I am a post-doc fellow at the University of Lethbridge and Agriculture and </a:t>
            </a:r>
            <a:r>
              <a:rPr lang="en-GB" dirty="0" err="1" smtClean="0"/>
              <a:t>Agri</a:t>
            </a:r>
            <a:r>
              <a:rPr lang="en-GB" dirty="0" smtClean="0"/>
              <a:t>-Food Canada (AAFC) Lethbridge Research Centre, and my research is co-funded by the Alberta Biodiversity Monitoring Institute (ABMI) and </a:t>
            </a:r>
            <a:r>
              <a:rPr lang="en-GB" dirty="0" err="1" smtClean="0"/>
              <a:t>Mitacs</a:t>
            </a:r>
            <a:r>
              <a:rPr lang="en-GB" dirty="0" smtClean="0"/>
              <a:t>. Prior research used multiple long-term records to examine multi-centennial human-environment interactions and ES delivery in a protected area social-ecological system, and I worked in a voluntary and non-voluntary capacity on conservation and environmental projects in Australia, New Zealand, Thailand, Portugal and Italy.</a:t>
            </a:r>
            <a:endParaRPr lang="en-CA" dirty="0"/>
          </a:p>
        </p:txBody>
      </p:sp>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034706" y="4644703"/>
            <a:ext cx="2850692" cy="3672408"/>
          </a:xfrm>
          <a:prstGeom prst="rect">
            <a:avLst/>
          </a:prstGeom>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96667" y="21310107"/>
            <a:ext cx="3693160" cy="4033520"/>
          </a:xfrm>
          <a:prstGeom prst="rect">
            <a:avLst/>
          </a:prstGeom>
        </p:spPr>
      </p:pic>
      <p:pic>
        <p:nvPicPr>
          <p:cNvPr id="1026" name="Picture 2"/>
          <p:cNvPicPr>
            <a:picLocks noChangeAspect="1" noChangeArrowheads="1"/>
          </p:cNvPicPr>
          <p:nvPr/>
        </p:nvPicPr>
        <p:blipFill>
          <a:blip r:embed="rId13">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7468217" y="15805943"/>
            <a:ext cx="3087272"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descr="C:\Users\martelmy\AppData\Local\Microsoft\Windows\Temporary Internet Files\Content.Outlook\F748X3OK\20160815_113718.jp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val="0"/>
              </a:ext>
            </a:extLst>
          </a:blip>
          <a:srcRect l="38187" t="17707" r="7141"/>
          <a:stretch/>
        </p:blipFill>
        <p:spPr bwMode="auto">
          <a:xfrm>
            <a:off x="17786126" y="10096090"/>
            <a:ext cx="3086324" cy="3851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N_Poster_V_24x30_60x75cm">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90000" rIns="90000" bIns="180000" numCol="1" anchor="t" anchorCtr="0" compatLnSpc="1">
        <a:prstTxWarp prst="textNoShape">
          <a:avLst/>
        </a:prstTxWarp>
        <a:spAutoFit/>
      </a:bodyPr>
      <a:lstStyle>
        <a:defPPr marL="0" marR="0" indent="0" algn="just" defTabSz="457200" rtl="0" eaLnBrk="0" fontAlgn="base" latinLnBrk="0" hangingPunct="0">
          <a:lnSpc>
            <a:spcPct val="100000"/>
          </a:lnSpc>
          <a:spcBef>
            <a:spcPct val="0"/>
          </a:spcBef>
          <a:spcAft>
            <a:spcPct val="50000"/>
          </a:spcAft>
          <a:buClr>
            <a:schemeClr val="tx1"/>
          </a:buClr>
          <a:buSzTx/>
          <a:buFontTx/>
          <a:buNone/>
          <a:tabLst/>
          <a:defRPr kumimoji="0" lang="fr-CA" altLang="en-US"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90000" rIns="90000" bIns="180000" numCol="1" anchor="t" anchorCtr="0" compatLnSpc="1">
        <a:prstTxWarp prst="textNoShape">
          <a:avLst/>
        </a:prstTxWarp>
        <a:spAutoFit/>
      </a:bodyPr>
      <a:lstStyle>
        <a:defPPr marL="0" marR="0" indent="0" algn="just" defTabSz="457200" rtl="0" eaLnBrk="0" fontAlgn="base" latinLnBrk="0" hangingPunct="0">
          <a:lnSpc>
            <a:spcPct val="100000"/>
          </a:lnSpc>
          <a:spcBef>
            <a:spcPct val="0"/>
          </a:spcBef>
          <a:spcAft>
            <a:spcPct val="50000"/>
          </a:spcAft>
          <a:buClr>
            <a:schemeClr val="tx1"/>
          </a:buClr>
          <a:buSzTx/>
          <a:buFontTx/>
          <a:buNone/>
          <a:tabLst/>
          <a:defRPr kumimoji="0" lang="fr-CA" altLang="en-US" sz="2200" b="0"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EN_Poster_V_24x30_60x75cm</Template>
  <TotalTime>133</TotalTime>
  <Words>1020</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Arial Narrow</vt:lpstr>
      <vt:lpstr>EN_Poster_V_24x30_60x75cm</vt:lpstr>
      <vt:lpstr>PowerPoint Presentation</vt:lpstr>
    </vt:vector>
  </TitlesOfParts>
  <Company>AAFC-AAC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Kroebel, Roland</dc:creator>
  <cp:lastModifiedBy>McCabe, Jacqueline Richey</cp:lastModifiedBy>
  <cp:revision>11</cp:revision>
  <dcterms:created xsi:type="dcterms:W3CDTF">2016-08-15T13:32:40Z</dcterms:created>
  <dcterms:modified xsi:type="dcterms:W3CDTF">2016-09-02T15:59:19Z</dcterms:modified>
</cp:coreProperties>
</file>