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0A19"/>
    <a:srgbClr val="A60F2D"/>
    <a:srgbClr val="5BC3F5"/>
    <a:srgbClr val="F3E700"/>
    <a:srgbClr val="AAD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86"/>
    <p:restoredTop sz="94664"/>
  </p:normalViewPr>
  <p:slideViewPr>
    <p:cSldViewPr snapToGrid="0" snapToObjects="1">
      <p:cViewPr varScale="1">
        <p:scale>
          <a:sx n="23" d="100"/>
          <a:sy n="23" d="100"/>
        </p:scale>
        <p:origin x="18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, Jialuo" userId="b3d8d773-df37-432c-ad07-b9e6965c7bf6" providerId="ADAL" clId="{944080FE-6A5F-4875-9D83-034F9A148B29}"/>
    <pc:docChg chg="undo custSel modSld">
      <pc:chgData name="He, Jialuo" userId="b3d8d773-df37-432c-ad07-b9e6965c7bf6" providerId="ADAL" clId="{944080FE-6A5F-4875-9D83-034F9A148B29}" dt="2024-10-09T21:41:57.096" v="138" actId="478"/>
      <pc:docMkLst>
        <pc:docMk/>
      </pc:docMkLst>
      <pc:sldChg chg="addSp delSp modSp mod">
        <pc:chgData name="He, Jialuo" userId="b3d8d773-df37-432c-ad07-b9e6965c7bf6" providerId="ADAL" clId="{944080FE-6A5F-4875-9D83-034F9A148B29}" dt="2024-10-09T21:41:57.096" v="138" actId="478"/>
        <pc:sldMkLst>
          <pc:docMk/>
          <pc:sldMk cId="3611642365" sldId="256"/>
        </pc:sldMkLst>
      </pc:sldChg>
    </pc:docChg>
  </pc:docChgLst>
  <pc:docChgLst>
    <pc:chgData name="He, Jialuo" userId="b3d8d773-df37-432c-ad07-b9e6965c7bf6" providerId="ADAL" clId="{14749A39-D0B1-4D3F-849E-18BFF08AFFEA}"/>
    <pc:docChg chg="custSel modSld">
      <pc:chgData name="He, Jialuo" userId="b3d8d773-df37-432c-ad07-b9e6965c7bf6" providerId="ADAL" clId="{14749A39-D0B1-4D3F-849E-18BFF08AFFEA}" dt="2024-02-25T20:00:36.625" v="1114" actId="20577"/>
      <pc:docMkLst>
        <pc:docMk/>
      </pc:docMkLst>
      <pc:sldChg chg="addSp delSp modSp mod">
        <pc:chgData name="He, Jialuo" userId="b3d8d773-df37-432c-ad07-b9e6965c7bf6" providerId="ADAL" clId="{14749A39-D0B1-4D3F-849E-18BFF08AFFEA}" dt="2024-02-25T20:00:36.625" v="1114" actId="20577"/>
        <pc:sldMkLst>
          <pc:docMk/>
          <pc:sldMk cId="3611642365" sldId="256"/>
        </pc:sldMkLst>
      </pc:sldChg>
    </pc:docChg>
  </pc:docChgLst>
  <pc:docChgLst>
    <pc:chgData name="Jialuo He" userId="32895a5333d83b6e" providerId="LiveId" clId="{2369101B-27B8-45B5-8479-7FED2158C142}"/>
    <pc:docChg chg="undo custSel modSld">
      <pc:chgData name="Jialuo He" userId="32895a5333d83b6e" providerId="LiveId" clId="{2369101B-27B8-45B5-8479-7FED2158C142}" dt="2024-02-24T08:38:25.089" v="5306" actId="478"/>
      <pc:docMkLst>
        <pc:docMk/>
      </pc:docMkLst>
      <pc:sldChg chg="addSp delSp modSp mod modAnim">
        <pc:chgData name="Jialuo He" userId="32895a5333d83b6e" providerId="LiveId" clId="{2369101B-27B8-45B5-8479-7FED2158C142}" dt="2024-02-24T08:38:25.089" v="5306" actId="478"/>
        <pc:sldMkLst>
          <pc:docMk/>
          <pc:sldMk cId="3611642365" sldId="256"/>
        </pc:sldMkLst>
      </pc:sldChg>
    </pc:docChg>
  </pc:docChgLst>
  <pc:docChgLst>
    <pc:chgData name="He, Jialuo" userId="b3d8d773-df37-432c-ad07-b9e6965c7bf6" providerId="ADAL" clId="{D6A8D42A-8D2A-4976-82D1-751AD77FE5E3}"/>
    <pc:docChg chg="custSel modSld">
      <pc:chgData name="He, Jialuo" userId="b3d8d773-df37-432c-ad07-b9e6965c7bf6" providerId="ADAL" clId="{D6A8D42A-8D2A-4976-82D1-751AD77FE5E3}" dt="2025-02-21T22:07:24.468" v="10" actId="207"/>
      <pc:docMkLst>
        <pc:docMk/>
      </pc:docMkLst>
      <pc:sldChg chg="delSp modSp mod">
        <pc:chgData name="He, Jialuo" userId="b3d8d773-df37-432c-ad07-b9e6965c7bf6" providerId="ADAL" clId="{D6A8D42A-8D2A-4976-82D1-751AD77FE5E3}" dt="2025-02-21T22:07:24.468" v="10" actId="207"/>
        <pc:sldMkLst>
          <pc:docMk/>
          <pc:sldMk cId="3611642365" sldId="256"/>
        </pc:sldMkLst>
        <pc:spChg chg="mod">
          <ac:chgData name="He, Jialuo" userId="b3d8d773-df37-432c-ad07-b9e6965c7bf6" providerId="ADAL" clId="{D6A8D42A-8D2A-4976-82D1-751AD77FE5E3}" dt="2025-02-21T22:06:11.378" v="2" actId="207"/>
          <ac:spMkLst>
            <pc:docMk/>
            <pc:sldMk cId="3611642365" sldId="256"/>
            <ac:spMk id="2" creationId="{DD601864-7090-7AD9-E72D-2ADBF1A91E52}"/>
          </ac:spMkLst>
        </pc:spChg>
        <pc:spChg chg="mod">
          <ac:chgData name="He, Jialuo" userId="b3d8d773-df37-432c-ad07-b9e6965c7bf6" providerId="ADAL" clId="{D6A8D42A-8D2A-4976-82D1-751AD77FE5E3}" dt="2025-02-21T22:06:02.600" v="1" actId="207"/>
          <ac:spMkLst>
            <pc:docMk/>
            <pc:sldMk cId="3611642365" sldId="256"/>
            <ac:spMk id="6" creationId="{E3E3A997-AC34-4F4F-AB70-E535DDD5B7DE}"/>
          </ac:spMkLst>
        </pc:spChg>
        <pc:spChg chg="mod">
          <ac:chgData name="He, Jialuo" userId="b3d8d773-df37-432c-ad07-b9e6965c7bf6" providerId="ADAL" clId="{D6A8D42A-8D2A-4976-82D1-751AD77FE5E3}" dt="2025-02-21T22:06:21.368" v="4" actId="207"/>
          <ac:spMkLst>
            <pc:docMk/>
            <pc:sldMk cId="3611642365" sldId="256"/>
            <ac:spMk id="37" creationId="{DB1141BE-38DC-11C9-0F60-D80D5F621D0B}"/>
          </ac:spMkLst>
        </pc:spChg>
        <pc:spChg chg="mod">
          <ac:chgData name="He, Jialuo" userId="b3d8d773-df37-432c-ad07-b9e6965c7bf6" providerId="ADAL" clId="{D6A8D42A-8D2A-4976-82D1-751AD77FE5E3}" dt="2025-02-21T22:06:25.573" v="5" actId="207"/>
          <ac:spMkLst>
            <pc:docMk/>
            <pc:sldMk cId="3611642365" sldId="256"/>
            <ac:spMk id="40" creationId="{921B09B3-0C81-5530-1FFC-91DADC748819}"/>
          </ac:spMkLst>
        </pc:spChg>
        <pc:spChg chg="mod">
          <ac:chgData name="He, Jialuo" userId="b3d8d773-df37-432c-ad07-b9e6965c7bf6" providerId="ADAL" clId="{D6A8D42A-8D2A-4976-82D1-751AD77FE5E3}" dt="2025-02-21T22:06:15.893" v="3" actId="207"/>
          <ac:spMkLst>
            <pc:docMk/>
            <pc:sldMk cId="3611642365" sldId="256"/>
            <ac:spMk id="71" creationId="{24D4ADC1-6ED7-5E40-AE96-EDF59CA2FE21}"/>
          </ac:spMkLst>
        </pc:spChg>
        <pc:graphicFrameChg chg="modGraphic">
          <ac:chgData name="He, Jialuo" userId="b3d8d773-df37-432c-ad07-b9e6965c7bf6" providerId="ADAL" clId="{D6A8D42A-8D2A-4976-82D1-751AD77FE5E3}" dt="2025-02-21T22:07:24.468" v="10" actId="207"/>
          <ac:graphicFrameMkLst>
            <pc:docMk/>
            <pc:sldMk cId="3611642365" sldId="256"/>
            <ac:graphicFrameMk id="68" creationId="{7F149791-DC56-1137-8530-29469F220F8A}"/>
          </ac:graphicFrameMkLst>
        </pc:graphicFrameChg>
        <pc:picChg chg="del">
          <ac:chgData name="He, Jialuo" userId="b3d8d773-df37-432c-ad07-b9e6965c7bf6" providerId="ADAL" clId="{D6A8D42A-8D2A-4976-82D1-751AD77FE5E3}" dt="2025-02-21T22:05:56.741" v="0" actId="478"/>
          <ac:picMkLst>
            <pc:docMk/>
            <pc:sldMk cId="3611642365" sldId="256"/>
            <ac:picMk id="28" creationId="{DA9E79CA-FA40-EF43-BDB1-C3E282A8BF0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8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1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0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5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63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3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1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FB4AB-9BC1-CE45-86A6-BBCC9E970F2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04D03-15AE-0741-960A-6ECF5B5D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4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E3E3A997-AC34-4F4F-AB70-E535DDD5B7DE}"/>
              </a:ext>
            </a:extLst>
          </p:cNvPr>
          <p:cNvSpPr/>
          <p:nvPr/>
        </p:nvSpPr>
        <p:spPr>
          <a:xfrm>
            <a:off x="0" y="0"/>
            <a:ext cx="43891200" cy="3657253"/>
          </a:xfrm>
          <a:custGeom>
            <a:avLst/>
            <a:gdLst/>
            <a:ahLst/>
            <a:cxnLst/>
            <a:rect l="l" t="t" r="r" b="b"/>
            <a:pathLst>
              <a:path w="20104100" h="2233930">
                <a:moveTo>
                  <a:pt x="0" y="2233788"/>
                </a:moveTo>
                <a:lnTo>
                  <a:pt x="20104099" y="2233788"/>
                </a:lnTo>
                <a:lnTo>
                  <a:pt x="20104099" y="0"/>
                </a:lnTo>
                <a:lnTo>
                  <a:pt x="0" y="0"/>
                </a:lnTo>
                <a:lnTo>
                  <a:pt x="0" y="2233788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 sz="4825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1E7FBB64-4D0D-0A4B-90FA-4E80427AEDDE}"/>
              </a:ext>
            </a:extLst>
          </p:cNvPr>
          <p:cNvSpPr txBox="1">
            <a:spLocks/>
          </p:cNvSpPr>
          <p:nvPr/>
        </p:nvSpPr>
        <p:spPr>
          <a:xfrm>
            <a:off x="438345" y="1025649"/>
            <a:ext cx="37879366" cy="1017141"/>
          </a:xfrm>
          <a:prstGeom prst="rect">
            <a:avLst/>
          </a:prstGeom>
        </p:spPr>
        <p:txBody>
          <a:bodyPr vert="horz" wrap="square" lIns="0" tIns="19752" rIns="0" bIns="0" rtlCol="0" anchor="b">
            <a:sp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0791" algn="l">
              <a:spcBef>
                <a:spcPts val="156"/>
              </a:spcBef>
              <a:tabLst>
                <a:tab pos="4592769" algn="l"/>
              </a:tabLst>
            </a:pPr>
            <a:r>
              <a:rPr lang="en-US" sz="7200" b="1" cap="all" spc="-8" dirty="0">
                <a:solidFill>
                  <a:schemeClr val="bg1"/>
                </a:solidFill>
                <a:latin typeface="Proxima Nova Rg" panose="02000506030000020004" pitchFamily="2" charset="0"/>
              </a:rPr>
              <a:t>Title</a:t>
            </a:r>
            <a:endParaRPr lang="en-US" sz="7200" b="1" cap="all" spc="-16" dirty="0">
              <a:solidFill>
                <a:schemeClr val="bg1"/>
              </a:solidFill>
              <a:latin typeface="Proxima Nova Rg" panose="02000506030000020004" pitchFamily="2" charset="0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BF204244-19C9-8B4C-87E3-92E963CFEDA9}"/>
              </a:ext>
            </a:extLst>
          </p:cNvPr>
          <p:cNvSpPr/>
          <p:nvPr/>
        </p:nvSpPr>
        <p:spPr>
          <a:xfrm>
            <a:off x="569530" y="2625410"/>
            <a:ext cx="4572000" cy="0"/>
          </a:xfrm>
          <a:custGeom>
            <a:avLst/>
            <a:gdLst/>
            <a:ahLst/>
            <a:cxnLst/>
            <a:rect l="l" t="t" r="r" b="b"/>
            <a:pathLst>
              <a:path w="838200">
                <a:moveTo>
                  <a:pt x="0" y="0"/>
                </a:moveTo>
                <a:lnTo>
                  <a:pt x="837670" y="0"/>
                </a:lnTo>
              </a:path>
            </a:pathLst>
          </a:custGeom>
          <a:ln w="698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4825"/>
          </a:p>
        </p:txBody>
      </p:sp>
      <p:sp>
        <p:nvSpPr>
          <p:cNvPr id="9" name="object 6">
            <a:extLst>
              <a:ext uri="{FF2B5EF4-FFF2-40B4-BE49-F238E27FC236}">
                <a16:creationId xmlns:a16="http://schemas.microsoft.com/office/drawing/2014/main" id="{0E51A11A-3A38-D04C-9B83-12833A3C48F8}"/>
              </a:ext>
            </a:extLst>
          </p:cNvPr>
          <p:cNvSpPr txBox="1"/>
          <p:nvPr/>
        </p:nvSpPr>
        <p:spPr>
          <a:xfrm>
            <a:off x="569530" y="2879789"/>
            <a:ext cx="12703629" cy="488958"/>
          </a:xfrm>
          <a:prstGeom prst="rect">
            <a:avLst/>
          </a:prstGeom>
        </p:spPr>
        <p:txBody>
          <a:bodyPr vert="horz" wrap="square" lIns="0" tIns="27029" rIns="0" bIns="0" rtlCol="0">
            <a:spAutoFit/>
          </a:bodyPr>
          <a:lstStyle/>
          <a:p>
            <a:pPr marL="20791">
              <a:spcBef>
                <a:spcPts val="213"/>
              </a:spcBef>
            </a:pPr>
            <a:r>
              <a:rPr lang="en-US" altLang="zh-CN" sz="3000" spc="16" dirty="0">
                <a:solidFill>
                  <a:srgbClr val="FFFFFF"/>
                </a:solidFill>
                <a:latin typeface="Proxima Nova Rg" panose="02000506030000020004" pitchFamily="2" charset="0"/>
                <a:cs typeface="Arial"/>
              </a:rPr>
              <a:t>Name</a:t>
            </a:r>
            <a:r>
              <a:rPr sz="3000" spc="8" dirty="0">
                <a:solidFill>
                  <a:srgbClr val="FFFFFF"/>
                </a:solidFill>
                <a:latin typeface="Proxima Nova Rg" panose="02000506030000020004" pitchFamily="2" charset="0"/>
                <a:cs typeface="Arial"/>
              </a:rPr>
              <a:t>,</a:t>
            </a:r>
            <a:r>
              <a:rPr lang="en-US" sz="3000" spc="8" dirty="0">
                <a:solidFill>
                  <a:srgbClr val="FFFFFF"/>
                </a:solidFill>
                <a:latin typeface="Proxima Nova Rg" panose="02000506030000020004" pitchFamily="2" charset="0"/>
                <a:cs typeface="Arial"/>
              </a:rPr>
              <a:t> Affiliation (email address)</a:t>
            </a:r>
          </a:p>
        </p:txBody>
      </p:sp>
      <p:sp>
        <p:nvSpPr>
          <p:cNvPr id="2" name="object 15">
            <a:extLst>
              <a:ext uri="{FF2B5EF4-FFF2-40B4-BE49-F238E27FC236}">
                <a16:creationId xmlns:a16="http://schemas.microsoft.com/office/drawing/2014/main" id="{DD601864-7090-7AD9-E72D-2ADBF1A91E52}"/>
              </a:ext>
            </a:extLst>
          </p:cNvPr>
          <p:cNvSpPr txBox="1"/>
          <p:nvPr/>
        </p:nvSpPr>
        <p:spPr>
          <a:xfrm>
            <a:off x="542698" y="4505671"/>
            <a:ext cx="9829800" cy="5427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000"/>
              </a:lnSpc>
              <a:tabLst>
                <a:tab pos="2571868" algn="l"/>
              </a:tabLst>
            </a:pPr>
            <a:r>
              <a:rPr lang="en-US" sz="6000" b="1" cap="all" spc="221" dirty="0">
                <a:solidFill>
                  <a:schemeClr val="accent2"/>
                </a:solidFill>
                <a:latin typeface="Proxima Nova Rg" panose="02000506030000020004" pitchFamily="2" charset="0"/>
                <a:cs typeface="Arial"/>
              </a:rPr>
              <a:t>INTRODUCTION</a:t>
            </a:r>
            <a:endParaRPr sz="6000" b="1" cap="all" dirty="0">
              <a:solidFill>
                <a:schemeClr val="accent2"/>
              </a:solidFill>
              <a:latin typeface="Proxima Nova Rg" panose="02000506030000020004" pitchFamily="2" charset="0"/>
              <a:cs typeface="Arial"/>
            </a:endParaRPr>
          </a:p>
        </p:txBody>
      </p:sp>
      <p:pic>
        <p:nvPicPr>
          <p:cNvPr id="4" name="Picture 3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B0D45058-C6F7-F840-C92E-2233B46DD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10640" y="2225963"/>
            <a:ext cx="4480560" cy="1431290"/>
          </a:xfrm>
          <a:prstGeom prst="rect">
            <a:avLst/>
          </a:prstGeom>
        </p:spPr>
      </p:pic>
      <p:graphicFrame>
        <p:nvGraphicFramePr>
          <p:cNvPr id="68" name="Table 67">
            <a:extLst>
              <a:ext uri="{FF2B5EF4-FFF2-40B4-BE49-F238E27FC236}">
                <a16:creationId xmlns:a16="http://schemas.microsoft.com/office/drawing/2014/main" id="{7F149791-DC56-1137-8530-29469F220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226905"/>
              </p:ext>
            </p:extLst>
          </p:nvPr>
        </p:nvGraphicFramePr>
        <p:xfrm>
          <a:off x="569530" y="13597905"/>
          <a:ext cx="11095992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332">
                  <a:extLst>
                    <a:ext uri="{9D8B030D-6E8A-4147-A177-3AD203B41FA5}">
                      <a16:colId xmlns:a16="http://schemas.microsoft.com/office/drawing/2014/main" val="1117509509"/>
                    </a:ext>
                  </a:extLst>
                </a:gridCol>
                <a:gridCol w="1849332">
                  <a:extLst>
                    <a:ext uri="{9D8B030D-6E8A-4147-A177-3AD203B41FA5}">
                      <a16:colId xmlns:a16="http://schemas.microsoft.com/office/drawing/2014/main" val="2679666728"/>
                    </a:ext>
                  </a:extLst>
                </a:gridCol>
                <a:gridCol w="1849332">
                  <a:extLst>
                    <a:ext uri="{9D8B030D-6E8A-4147-A177-3AD203B41FA5}">
                      <a16:colId xmlns:a16="http://schemas.microsoft.com/office/drawing/2014/main" val="515321371"/>
                    </a:ext>
                  </a:extLst>
                </a:gridCol>
                <a:gridCol w="1849332">
                  <a:extLst>
                    <a:ext uri="{9D8B030D-6E8A-4147-A177-3AD203B41FA5}">
                      <a16:colId xmlns:a16="http://schemas.microsoft.com/office/drawing/2014/main" val="1491874348"/>
                    </a:ext>
                  </a:extLst>
                </a:gridCol>
                <a:gridCol w="1849332">
                  <a:extLst>
                    <a:ext uri="{9D8B030D-6E8A-4147-A177-3AD203B41FA5}">
                      <a16:colId xmlns:a16="http://schemas.microsoft.com/office/drawing/2014/main" val="3222721019"/>
                    </a:ext>
                  </a:extLst>
                </a:gridCol>
                <a:gridCol w="1849332">
                  <a:extLst>
                    <a:ext uri="{9D8B030D-6E8A-4147-A177-3AD203B41FA5}">
                      <a16:colId xmlns:a16="http://schemas.microsoft.com/office/drawing/2014/main" val="33109362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roxima Nova Rg" panose="0200050603000002000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Proxima Nova Rg" panose="0200050603000002000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Proxima Nova Rg" panose="0200050603000002000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latin typeface="Proxima Nova Rg" panose="0200050603000002000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latin typeface="Proxima Nova Rg" panose="0200050603000002000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Proxima Nova Rg" panose="0200050603000002000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5110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Proxima Nova Rg" panose="0200050603000002000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4349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Proxima Nova Rg" panose="0200050603000002000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9484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Proxima Nova Rg" panose="0200050603000002000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264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Proxima Nova Rg" panose="0200050603000002000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078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Proxima Nova Rg" panose="0200050603000002000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bg1"/>
                        </a:solidFill>
                        <a:effectLst/>
                        <a:latin typeface="Proxima Nova Rg" panose="02000506030000020004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394561"/>
                  </a:ext>
                </a:extLst>
              </a:tr>
            </a:tbl>
          </a:graphicData>
        </a:graphic>
      </p:graphicFrame>
      <p:sp>
        <p:nvSpPr>
          <p:cNvPr id="71" name="object 15">
            <a:extLst>
              <a:ext uri="{FF2B5EF4-FFF2-40B4-BE49-F238E27FC236}">
                <a16:creationId xmlns:a16="http://schemas.microsoft.com/office/drawing/2014/main" id="{24D4ADC1-6ED7-5E40-AE96-EDF59CA2FE21}"/>
              </a:ext>
            </a:extLst>
          </p:cNvPr>
          <p:cNvSpPr txBox="1"/>
          <p:nvPr/>
        </p:nvSpPr>
        <p:spPr>
          <a:xfrm>
            <a:off x="21778311" y="21452322"/>
            <a:ext cx="10815870" cy="512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000"/>
              </a:lnSpc>
              <a:tabLst>
                <a:tab pos="2571868" algn="l"/>
              </a:tabLst>
            </a:pPr>
            <a:r>
              <a:rPr lang="en-US" sz="4000" b="1" cap="all" spc="221" dirty="0">
                <a:solidFill>
                  <a:schemeClr val="accent2"/>
                </a:solidFill>
                <a:latin typeface="Proxima Nova Rg" panose="02000506030000020004" pitchFamily="2" charset="0"/>
                <a:cs typeface="Arial"/>
              </a:rPr>
              <a:t>modelling</a:t>
            </a:r>
            <a:endParaRPr sz="4000" b="1" cap="all" dirty="0">
              <a:solidFill>
                <a:schemeClr val="accent2"/>
              </a:solidFill>
              <a:latin typeface="Proxima Nova Rg" panose="02000506030000020004" pitchFamily="2" charset="0"/>
              <a:cs typeface="Arial"/>
            </a:endParaRPr>
          </a:p>
        </p:txBody>
      </p:sp>
      <p:sp>
        <p:nvSpPr>
          <p:cNvPr id="37" name="object 15">
            <a:extLst>
              <a:ext uri="{FF2B5EF4-FFF2-40B4-BE49-F238E27FC236}">
                <a16:creationId xmlns:a16="http://schemas.microsoft.com/office/drawing/2014/main" id="{DB1141BE-38DC-11C9-0F60-D80D5F621D0B}"/>
              </a:ext>
            </a:extLst>
          </p:cNvPr>
          <p:cNvSpPr txBox="1"/>
          <p:nvPr/>
        </p:nvSpPr>
        <p:spPr>
          <a:xfrm>
            <a:off x="32708369" y="24968226"/>
            <a:ext cx="11095994" cy="512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000"/>
              </a:lnSpc>
              <a:tabLst>
                <a:tab pos="2571868" algn="l"/>
              </a:tabLst>
            </a:pPr>
            <a:r>
              <a:rPr lang="en-US" sz="4000" b="1" cap="all" spc="270" dirty="0">
                <a:solidFill>
                  <a:schemeClr val="accent2"/>
                </a:solidFill>
                <a:latin typeface="Proxima Nova Rg" panose="02000506030000020004" pitchFamily="2" charset="0"/>
                <a:cs typeface="Arial"/>
              </a:rPr>
              <a:t>conclusions</a:t>
            </a:r>
            <a:endParaRPr sz="4000" b="1" cap="all" dirty="0">
              <a:solidFill>
                <a:schemeClr val="accent2"/>
              </a:solidFill>
              <a:latin typeface="Proxima Nova Rg" panose="02000506030000020004" pitchFamily="2" charset="0"/>
              <a:cs typeface="Arial"/>
            </a:endParaRPr>
          </a:p>
        </p:txBody>
      </p:sp>
      <p:sp>
        <p:nvSpPr>
          <p:cNvPr id="40" name="object 15">
            <a:extLst>
              <a:ext uri="{FF2B5EF4-FFF2-40B4-BE49-F238E27FC236}">
                <a16:creationId xmlns:a16="http://schemas.microsoft.com/office/drawing/2014/main" id="{921B09B3-0C81-5530-1FFC-91DADC748819}"/>
              </a:ext>
            </a:extLst>
          </p:cNvPr>
          <p:cNvSpPr txBox="1"/>
          <p:nvPr/>
        </p:nvSpPr>
        <p:spPr>
          <a:xfrm>
            <a:off x="32708369" y="31233451"/>
            <a:ext cx="11095994" cy="512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000"/>
              </a:lnSpc>
              <a:tabLst>
                <a:tab pos="2571868" algn="l"/>
              </a:tabLst>
            </a:pPr>
            <a:r>
              <a:rPr lang="en-US" sz="4000" b="1" cap="all" spc="270" dirty="0">
                <a:solidFill>
                  <a:schemeClr val="accent2"/>
                </a:solidFill>
                <a:latin typeface="Proxima Nova Rg" panose="02000506030000020004" pitchFamily="2" charset="0"/>
                <a:cs typeface="Arial"/>
              </a:rPr>
              <a:t>acknowledgement</a:t>
            </a:r>
            <a:endParaRPr sz="4000" b="1" cap="all" dirty="0">
              <a:solidFill>
                <a:schemeClr val="accent2"/>
              </a:solidFill>
              <a:latin typeface="Proxima Nova Rg" panose="02000506030000020004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1642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1298</TotalTime>
  <Words>12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Proxima Nova Rg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Swanger, Scott A</dc:creator>
  <cp:lastModifiedBy>He, Jialuo</cp:lastModifiedBy>
  <cp:revision>10</cp:revision>
  <dcterms:created xsi:type="dcterms:W3CDTF">2019-03-04T22:30:53Z</dcterms:created>
  <dcterms:modified xsi:type="dcterms:W3CDTF">2025-02-21T22:07:32Z</dcterms:modified>
</cp:coreProperties>
</file>