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84" y="2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9396-530D-4A91-85D9-44F20619C405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F4F4-8B62-4006-B9C9-DE67860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7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9396-530D-4A91-85D9-44F20619C405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F4F4-8B62-4006-B9C9-DE67860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04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9396-530D-4A91-85D9-44F20619C405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F4F4-8B62-4006-B9C9-DE678609CE0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175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9396-530D-4A91-85D9-44F20619C405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F4F4-8B62-4006-B9C9-DE67860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20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9396-530D-4A91-85D9-44F20619C405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F4F4-8B62-4006-B9C9-DE678609CE0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9805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9396-530D-4A91-85D9-44F20619C405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F4F4-8B62-4006-B9C9-DE67860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19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9396-530D-4A91-85D9-44F20619C405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F4F4-8B62-4006-B9C9-DE67860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93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9396-530D-4A91-85D9-44F20619C405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F4F4-8B62-4006-B9C9-DE67860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5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9396-530D-4A91-85D9-44F20619C405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F4F4-8B62-4006-B9C9-DE67860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9396-530D-4A91-85D9-44F20619C405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F4F4-8B62-4006-B9C9-DE67860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8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9396-530D-4A91-85D9-44F20619C405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F4F4-8B62-4006-B9C9-DE67860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0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9396-530D-4A91-85D9-44F20619C405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F4F4-8B62-4006-B9C9-DE67860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7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9396-530D-4A91-85D9-44F20619C405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F4F4-8B62-4006-B9C9-DE67860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1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9396-530D-4A91-85D9-44F20619C405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F4F4-8B62-4006-B9C9-DE67860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03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9396-530D-4A91-85D9-44F20619C405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F4F4-8B62-4006-B9C9-DE67860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3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F4F4-8B62-4006-B9C9-DE678609CE0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9396-530D-4A91-85D9-44F20619C405}" type="datetimeFigureOut">
              <a:rPr lang="en-US" smtClean="0"/>
              <a:t>8/26/2021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1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E9396-530D-4A91-85D9-44F20619C405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B9CF4F4-8B62-4006-B9C9-DE67860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6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C90F3-7E62-4E13-BA3B-D96458258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3060" y="35765"/>
            <a:ext cx="7766936" cy="1646302"/>
          </a:xfrm>
        </p:spPr>
        <p:txBody>
          <a:bodyPr/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Development of a Stormwater Detention/Infiltration Systems for Urban Highways Using Permeable Light-Weight Cellular Concrete, Phase 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30D051-47EE-40E8-81FF-DD6CE9F57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05" y="1780005"/>
            <a:ext cx="5088653" cy="30634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DD32AD-0594-4ABE-836E-224B3DF76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048" y="3244861"/>
            <a:ext cx="6007193" cy="34401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0D36FD-C237-4C6F-94BC-763892898E9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091" y="6101628"/>
            <a:ext cx="2530267" cy="606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1C9478-35F5-4246-8444-2236C7D0B8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997" y="5822167"/>
            <a:ext cx="1251631" cy="10358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19881D-3A46-4FD0-9689-C0F13E4953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331" y="5908653"/>
            <a:ext cx="1194729" cy="86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5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C90F3-7E62-4E13-BA3B-D96458258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3060" y="35765"/>
            <a:ext cx="7766936" cy="1646302"/>
          </a:xfrm>
        </p:spPr>
        <p:txBody>
          <a:bodyPr/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Development of a Stormwater Detention/Infiltration Systems for Urban Highways Using Permeable Light-Weight Cellular Concrete, Phase 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3B9526-6CDE-48C4-8EFC-CDDCF0DB638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352" y="1960534"/>
            <a:ext cx="5263778" cy="1896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F568CC-A59A-4B8E-BF48-E1DEDB903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922305"/>
            <a:ext cx="6159960" cy="46795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2C6B6F-5A90-46C8-A367-5B733CA44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327" y="4004380"/>
            <a:ext cx="4703337" cy="272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25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</TotalTime>
  <Words>38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Trebuchet MS</vt:lpstr>
      <vt:lpstr>Wingdings 3</vt:lpstr>
      <vt:lpstr>Facet</vt:lpstr>
      <vt:lpstr>Development of a Stormwater Detention/Infiltration Systems for Urban Highways Using Permeable Light-Weight Cellular Concrete, Phase I</vt:lpstr>
      <vt:lpstr>Development of a Stormwater Detention/Infiltration Systems for Urban Highways Using Permeable Light-Weight Cellular Concrete, Phase 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a Stormwater Detention/Infiltration Systems for Urban Highways Using Permeable Light-Weight Cellular Concrete, Phase I</dc:title>
  <dc:creator>Steven Bartlett</dc:creator>
  <cp:lastModifiedBy>Steven Bartlett</cp:lastModifiedBy>
  <cp:revision>2</cp:revision>
  <dcterms:created xsi:type="dcterms:W3CDTF">2021-08-26T21:53:03Z</dcterms:created>
  <dcterms:modified xsi:type="dcterms:W3CDTF">2021-08-26T23:02:12Z</dcterms:modified>
</cp:coreProperties>
</file>