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92233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4">
          <p15:clr>
            <a:srgbClr val="A4A3A4"/>
          </p15:clr>
        </p15:guide>
        <p15:guide id="2" orient="horz" pos="660">
          <p15:clr>
            <a:srgbClr val="A4A3A4"/>
          </p15:clr>
        </p15:guide>
        <p15:guide id="3" pos="2015">
          <p15:clr>
            <a:srgbClr val="A4A3A4"/>
          </p15:clr>
        </p15:guide>
        <p15:guide id="4" pos="3907">
          <p15:clr>
            <a:srgbClr val="A4A3A4"/>
          </p15:clr>
        </p15:guide>
        <p15:guide id="5" pos="3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 userDrawn="1">
          <p15:clr>
            <a:srgbClr val="A4A3A4"/>
          </p15:clr>
        </p15:guide>
        <p15:guide id="2" pos="290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ang fan" initials="lf" lastIdx="1" clrIdx="0">
    <p:extLst>
      <p:ext uri="{19B8F6BF-5375-455C-9EA6-DF929625EA0E}">
        <p15:presenceInfo xmlns:p15="http://schemas.microsoft.com/office/powerpoint/2012/main" userId="ae0b3e056bb99bc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192B"/>
    <a:srgbClr val="C60C30"/>
    <a:srgbClr val="EE3052"/>
    <a:srgbClr val="EAEAEA"/>
    <a:srgbClr val="DBCEAC"/>
    <a:srgbClr val="3CB6CE"/>
    <a:srgbClr val="B6BF00"/>
    <a:srgbClr val="EC7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4" autoAdjust="0"/>
    <p:restoredTop sz="86776" autoAdjust="0"/>
  </p:normalViewPr>
  <p:slideViewPr>
    <p:cSldViewPr snapToGrid="0">
      <p:cViewPr varScale="1">
        <p:scale>
          <a:sx n="96" d="100"/>
          <a:sy n="96" d="100"/>
        </p:scale>
        <p:origin x="1233" y="48"/>
      </p:cViewPr>
      <p:guideLst>
        <p:guide orient="horz" pos="1534"/>
        <p:guide orient="horz" pos="660"/>
        <p:guide pos="2015"/>
        <p:guide pos="3907"/>
        <p:guide pos="306"/>
      </p:guideLst>
    </p:cSldViewPr>
  </p:slideViewPr>
  <p:notesTextViewPr>
    <p:cViewPr>
      <p:scale>
        <a:sx n="95" d="100"/>
        <a:sy n="95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118" d="100"/>
          <a:sy n="118" d="100"/>
        </p:scale>
        <p:origin x="-2004" y="-96"/>
      </p:cViewPr>
      <p:guideLst>
        <p:guide orient="horz" pos="2208"/>
        <p:guide pos="29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55673" y="0"/>
            <a:ext cx="4342358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t" anchorCtr="0" compatLnSpc="1">
            <a:prstTxWarp prst="textNoShape">
              <a:avLst/>
            </a:prstTxWarp>
          </a:bodyPr>
          <a:lstStyle>
            <a:lvl1pPr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8212206" y="0"/>
            <a:ext cx="1009595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t" anchorCtr="0" compatLnSpc="1">
            <a:prstTxWarp prst="textNoShape">
              <a:avLst/>
            </a:prstTxWarp>
          </a:bodyPr>
          <a:lstStyle>
            <a:lvl1pPr algn="r"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F14CDA5-A47F-4841-916A-1A1C37BBFD2E}" type="datetime1">
              <a:rPr lang="en-US"/>
              <a:pPr>
                <a:defRPr/>
              </a:pPr>
              <a:t>5/16/2021</a:t>
            </a:fld>
            <a:endParaRPr lang="en-US" dirty="0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3995851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b" anchorCtr="0" compatLnSpc="1">
            <a:prstTxWarp prst="textNoShape">
              <a:avLst/>
            </a:prstTxWarp>
          </a:bodyPr>
          <a:lstStyle>
            <a:lvl1pPr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Template-Primary on 201-shield</a:t>
            </a: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24375" y="6657975"/>
            <a:ext cx="3997426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/>
            </a:lvl1pPr>
          </a:lstStyle>
          <a:p>
            <a:pPr>
              <a:defRPr/>
            </a:pPr>
            <a:fld id="{35BF5387-F617-9348-B3CB-49FBC5AC5A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TextBox 1"/>
          <p:cNvSpPr txBox="1"/>
          <p:nvPr/>
        </p:nvSpPr>
        <p:spPr>
          <a:xfrm>
            <a:off x="1" y="7938"/>
            <a:ext cx="3728096" cy="277812"/>
          </a:xfrm>
          <a:prstGeom prst="rect">
            <a:avLst/>
          </a:prstGeom>
          <a:noFill/>
        </p:spPr>
        <p:txBody>
          <a:bodyPr lIns="91650" tIns="45825" rIns="91650" bIns="45825">
            <a:spAutoFit/>
          </a:bodyPr>
          <a:lstStyle/>
          <a:p>
            <a:pPr eaLnBrk="1" hangingPunct="1">
              <a:defRPr/>
            </a:pPr>
            <a:r>
              <a:rPr lang="en-US" sz="1200" spc="30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WASHINGTON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95851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t" anchorCtr="0" compatLnSpc="1">
            <a:prstTxWarp prst="textNoShape">
              <a:avLst/>
            </a:prstTxWarp>
          </a:bodyPr>
          <a:lstStyle>
            <a:lvl1pPr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24375" y="0"/>
            <a:ext cx="3997426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t" anchorCtr="0" compatLnSpc="1">
            <a:prstTxWarp prst="textNoShape">
              <a:avLst/>
            </a:prstTxWarp>
          </a:bodyPr>
          <a:lstStyle>
            <a:lvl1pPr algn="r"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4ECD892-24FC-B948-88F3-AF2668C0C3D5}" type="datetime1">
              <a:rPr lang="en-US"/>
              <a:pPr>
                <a:defRPr/>
              </a:pPr>
              <a:t>5/16/2021</a:t>
            </a:fld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2263" y="527050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2968" y="3330576"/>
            <a:ext cx="7377440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7975"/>
            <a:ext cx="3995851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b" anchorCtr="0" compatLnSpc="1">
            <a:prstTxWarp prst="textNoShape">
              <a:avLst/>
            </a:prstTxWarp>
          </a:bodyPr>
          <a:lstStyle>
            <a:lvl1pPr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Template-Primary on 201-shield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24375" y="6657975"/>
            <a:ext cx="3997426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/>
            </a:lvl1pPr>
          </a:lstStyle>
          <a:p>
            <a:pPr>
              <a:defRPr/>
            </a:pPr>
            <a:fld id="{E4CCF20C-BF0B-2B47-8395-55BBB2A9E9E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64ECD892-24FC-B948-88F3-AF2668C0C3D5}" type="datetime1">
              <a:rPr lang="en-US" smtClean="0"/>
              <a:pPr>
                <a:defRPr/>
              </a:pPr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Template-Primary on 201-shield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4CCF20C-BF0B-2B47-8395-55BBB2A9E9E3}" type="slidenum">
              <a:rPr lang="en-US" altLang="zh-CN" smtClean="0"/>
              <a:pPr>
                <a:defRPr/>
              </a:pPr>
              <a:t>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599641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01FAE-7145-4C73-987A-D3E97D453A4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10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11"/>
          <p:cNvCxnSpPr/>
          <p:nvPr userDrawn="1"/>
        </p:nvCxnSpPr>
        <p:spPr>
          <a:xfrm>
            <a:off x="0" y="833438"/>
            <a:ext cx="91440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 bwMode="invGray">
          <a:xfrm>
            <a:off x="1" y="2392432"/>
            <a:ext cx="9143996" cy="424732"/>
          </a:xfrm>
        </p:spPr>
        <p:txBody>
          <a:bodyPr anchorCtr="0"/>
          <a:lstStyle>
            <a:lvl1pPr algn="ctr">
              <a:defRPr sz="240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 bwMode="invGray">
          <a:xfrm>
            <a:off x="0" y="3025243"/>
            <a:ext cx="9143997" cy="430887"/>
          </a:xfrm>
        </p:spPr>
        <p:txBody>
          <a:bodyPr rIns="0" anchorCtr="0"/>
          <a:lstStyle>
            <a:lvl1pPr marL="0" indent="0" algn="ctr">
              <a:buFont typeface="Arial" pitchFamily="34" charset="0"/>
              <a:buNone/>
              <a:defRPr sz="2200" b="0">
                <a:solidFill>
                  <a:schemeClr val="accent1"/>
                </a:solidFill>
                <a:effectLst/>
                <a:latin typeface="Lucida Sans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Rectangle 12"/>
          <p:cNvSpPr>
            <a:spLocks noGrp="1" noChangeArrowheads="1"/>
          </p:cNvSpPr>
          <p:nvPr userDrawn="1">
            <p:ph type="dt" sz="half" idx="10"/>
          </p:nvPr>
        </p:nvSpPr>
        <p:spPr>
          <a:xfrm>
            <a:off x="484188" y="6381750"/>
            <a:ext cx="1550987" cy="47625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 userDrawn="1">
            <p:ph type="ftr" sz="quarter" idx="11"/>
          </p:nvPr>
        </p:nvSpPr>
        <p:spPr>
          <a:xfrm>
            <a:off x="2066925" y="6381750"/>
            <a:ext cx="6100763" cy="476250"/>
          </a:xfrm>
        </p:spPr>
        <p:txBody>
          <a:bodyPr anchorCtr="1"/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 userDrawn="1">
            <p:ph type="sldNum" sz="quarter" idx="12"/>
          </p:nvPr>
        </p:nvSpPr>
        <p:spPr>
          <a:xfrm>
            <a:off x="8169275" y="6381750"/>
            <a:ext cx="9747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1933B-0884-D642-8581-4927E0064E2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243700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13543"/>
            <a:ext cx="9144000" cy="424732"/>
          </a:xfrm>
        </p:spPr>
        <p:txBody>
          <a:bodyPr/>
          <a:lstStyle>
            <a:lvl1pPr>
              <a:defRPr sz="2400">
                <a:latin typeface="Lucida Sans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082" y="2287148"/>
            <a:ext cx="7651836" cy="1688667"/>
          </a:xfrm>
        </p:spPr>
        <p:txBody>
          <a:bodyPr lIns="457200" rIns="457200"/>
          <a:lstStyle>
            <a:lvl1pPr marL="344488" indent="-179388">
              <a:spcBef>
                <a:spcPts val="1200"/>
              </a:spcBef>
              <a:buSzPct val="100000"/>
              <a:buFont typeface="Arial" pitchFamily="34" charset="0"/>
              <a:buChar char="•"/>
              <a:defRPr sz="2200" b="0"/>
            </a:lvl1pPr>
            <a:lvl2pPr marL="509588" indent="-165100">
              <a:spcBef>
                <a:spcPts val="400"/>
              </a:spcBef>
              <a:buSzPct val="75000"/>
              <a:buFont typeface="Lucida Sans" panose="020B0602030504020204" pitchFamily="34" charset="0"/>
              <a:buChar char="–"/>
              <a:defRPr sz="2000"/>
            </a:lvl2pPr>
            <a:lvl3pPr marL="795337" indent="-219456">
              <a:spcBef>
                <a:spcPts val="400"/>
              </a:spcBef>
              <a:buSzPct val="100000"/>
              <a:buFont typeface="Arial" panose="020B0604020202020204" pitchFamily="34" charset="0"/>
              <a:buChar char="•"/>
              <a:defRPr sz="1800"/>
            </a:lvl3pPr>
            <a:lvl4pPr marL="914400" indent="-165100">
              <a:spcBef>
                <a:spcPts val="400"/>
              </a:spcBef>
              <a:buSzPct val="100000"/>
              <a:buFont typeface="Lucida Sans" panose="020B0602030504020204" pitchFamily="34" charset="0"/>
              <a:buChar char="–"/>
              <a:defRPr sz="1600"/>
            </a:lvl4pPr>
            <a:lvl5pPr marL="1079500" indent="-165100">
              <a:spcBef>
                <a:spcPts val="400"/>
              </a:spcBef>
              <a:buSzPct val="100000"/>
              <a:buFont typeface="Arial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38B30-6C2B-DA4C-B8F8-BE90F52B1E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317713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45889" y="998506"/>
            <a:ext cx="8652222" cy="461665"/>
          </a:xfrm>
        </p:spPr>
        <p:txBody>
          <a:bodyPr/>
          <a:lstStyle>
            <a:lvl1pPr algn="ctr">
              <a:lnSpc>
                <a:spcPct val="100000"/>
              </a:lnSpc>
              <a:defRPr sz="240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45889" y="1496679"/>
            <a:ext cx="8652222" cy="430887"/>
          </a:xfrm>
        </p:spPr>
        <p:txBody>
          <a:bodyPr rIns="0"/>
          <a:lstStyle>
            <a:lvl1pPr marL="0" indent="0" algn="ctr">
              <a:buFontTx/>
              <a:buNone/>
              <a:defRPr sz="2200" b="0">
                <a:solidFill>
                  <a:schemeClr val="accent1"/>
                </a:solidFill>
                <a:effectLst/>
                <a:latin typeface="Lucida Sans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7E076-9100-2845-BFE3-6A4384E63B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516362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8389"/>
            <a:ext cx="9144001" cy="48013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47" y="2275788"/>
            <a:ext cx="4002321" cy="2062103"/>
          </a:xfrm>
        </p:spPr>
        <p:txBody>
          <a:bodyPr anchorCtr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20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8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8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600" dirty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7667" y="2275788"/>
            <a:ext cx="3969948" cy="2062103"/>
          </a:xfrm>
        </p:spPr>
        <p:txBody>
          <a:bodyPr anchorCtr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20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8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8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600" dirty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7BF1F-F68C-C545-AEBF-A46CDAF622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264593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03081"/>
            <a:ext cx="9144000" cy="48013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045" y="2166763"/>
            <a:ext cx="4040188" cy="36933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044" y="2621484"/>
            <a:ext cx="4040188" cy="1338828"/>
          </a:xfrm>
        </p:spPr>
        <p:txBody>
          <a:bodyPr/>
          <a:lstStyle>
            <a:lvl1pPr>
              <a:defRPr lang="en-US" sz="18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2pPr>
            <a:lvl3pPr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3pPr>
            <a:lvl4pPr>
              <a:defRPr lang="en-US" sz="14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4pPr>
            <a:lvl5pPr>
              <a:defRPr lang="en-US" sz="1400" dirty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0870" y="2166763"/>
            <a:ext cx="4041775" cy="36933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0869" y="2621484"/>
            <a:ext cx="4041775" cy="1338828"/>
          </a:xfrm>
        </p:spPr>
        <p:txBody>
          <a:bodyPr/>
          <a:lstStyle>
            <a:lvl1pPr>
              <a:defRPr lang="en-US" sz="18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2pPr>
            <a:lvl3pPr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3pPr>
            <a:lvl4pPr>
              <a:defRPr lang="en-US" sz="14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4pPr>
            <a:lvl5pPr>
              <a:defRPr lang="en-US" sz="1400" dirty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4B064-A1F2-624B-BEF5-C1C06B9BC47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449367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81092"/>
            <a:ext cx="9144000" cy="48013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D7B53-2333-CC4C-9C60-62014FC3FB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254297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190B2-6FEF-FC48-BA06-37C8635E8F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904079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370318"/>
            <a:ext cx="3008313" cy="64633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0319"/>
            <a:ext cx="5111751" cy="1851276"/>
          </a:xfrm>
        </p:spPr>
        <p:txBody>
          <a:bodyPr/>
          <a:lstStyle>
            <a:lvl1pPr marL="165100" indent="-165100">
              <a:buSzPct val="125000"/>
              <a:buFont typeface="Arial" pitchFamily="34" charset="0"/>
              <a:buChar char="•"/>
              <a:defRPr lang="en-US" sz="24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 marL="457200" indent="-165100" defTabSz="914400">
              <a:buSzPct val="125000"/>
              <a:buFont typeface="Arial" pitchFamily="34" charset="0"/>
              <a:buChar char="•"/>
              <a:defRPr lang="en-US" sz="22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2pPr>
            <a:lvl3pPr>
              <a:buSzPct val="125000"/>
              <a:buFont typeface="Arial" pitchFamily="34" charset="0"/>
              <a:buChar char="•"/>
              <a:defRPr lang="en-US" sz="22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3pPr>
            <a:lvl4pPr marL="974725" indent="-180975">
              <a:buSzPct val="125000"/>
              <a:buFont typeface="Arial" pitchFamily="34" charset="0"/>
              <a:buChar char="•"/>
              <a:defRPr lang="en-US" sz="20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4pPr>
            <a:lvl5pPr>
              <a:buSzPct val="125000"/>
              <a:buFont typeface="Arial" pitchFamily="34" charset="0"/>
              <a:buChar char="•"/>
              <a:defRPr lang="en-US" sz="2000" dirty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532368"/>
            <a:ext cx="3008313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2A36A-E5B9-7442-B16B-F2611483A18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795557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423007"/>
            <a:ext cx="5486400" cy="369332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93220"/>
            <a:ext cx="5486400" cy="584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866801"/>
            <a:ext cx="5486400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E1BC1E-0E5E-6944-B882-A6282C43643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285053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chemeClr val="tx1"/>
            </a:gs>
            <a:gs pos="100000">
              <a:srgbClr val="EAEAE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 userDrawn="1"/>
        </p:nvSpPr>
        <p:spPr bwMode="gray">
          <a:xfrm flipH="1">
            <a:off x="0" y="0"/>
            <a:ext cx="9144000" cy="6111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914400" y="2298700"/>
            <a:ext cx="73152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0" y="1512888"/>
            <a:ext cx="91440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457200" tIns="45720" rIns="457200" bIns="45720" numCol="1" anchor="b" anchorCtr="1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 userDrawn="1">
            <p:ph type="dt" sz="half" idx="2"/>
          </p:nvPr>
        </p:nvSpPr>
        <p:spPr bwMode="black">
          <a:xfrm>
            <a:off x="484188" y="6438900"/>
            <a:ext cx="12525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 userDrawn="1">
            <p:ph type="ftr" sz="quarter" idx="3"/>
          </p:nvPr>
        </p:nvSpPr>
        <p:spPr bwMode="black">
          <a:xfrm>
            <a:off x="1736725" y="6438900"/>
            <a:ext cx="61531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" name="Rectangle 6"/>
          <p:cNvSpPr>
            <a:spLocks noGrp="1" noChangeArrowheads="1"/>
          </p:cNvSpPr>
          <p:nvPr userDrawn="1">
            <p:ph type="sldNum" sz="quarter" idx="4"/>
          </p:nvPr>
        </p:nvSpPr>
        <p:spPr bwMode="black">
          <a:xfrm>
            <a:off x="7899400" y="6438900"/>
            <a:ext cx="1244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9B35653-6DB8-7F4B-AFEB-66E37E5359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032" name="Picture 4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81" t="36948" r="17580" b="36948"/>
          <a:stretch>
            <a:fillRect/>
          </a:stretch>
        </p:blipFill>
        <p:spPr bwMode="auto">
          <a:xfrm>
            <a:off x="0" y="-1588"/>
            <a:ext cx="569913" cy="612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 userDrawn="1"/>
        </p:nvCxnSpPr>
        <p:spPr>
          <a:xfrm>
            <a:off x="-17463" y="625475"/>
            <a:ext cx="9161463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91" r:id="rId1"/>
    <p:sldLayoutId id="2147484183" r:id="rId2"/>
    <p:sldLayoutId id="2147484184" r:id="rId3"/>
    <p:sldLayoutId id="2147484185" r:id="rId4"/>
    <p:sldLayoutId id="2147484186" r:id="rId5"/>
    <p:sldLayoutId id="2147484187" r:id="rId6"/>
    <p:sldLayoutId id="2147484188" r:id="rId7"/>
    <p:sldLayoutId id="2147484189" r:id="rId8"/>
    <p:sldLayoutId id="2147484190" r:id="rId9"/>
  </p:sldLayoutIdLst>
  <p:transition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Lucida Sans" pitchFamily="34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Lucida Sans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Lucida Sans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Lucida Sans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Lucida Sans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9pPr>
    </p:titleStyle>
    <p:bodyStyle>
      <a:lvl1pPr marL="165100" indent="-165100" algn="l" rtl="0" eaLnBrk="0" fontAlgn="base" hangingPunct="0">
        <a:spcBef>
          <a:spcPct val="25000"/>
        </a:spcBef>
        <a:spcAft>
          <a:spcPct val="0"/>
        </a:spcAft>
        <a:buClr>
          <a:srgbClr val="C60C30"/>
        </a:buClr>
        <a:buSzPct val="100000"/>
        <a:buFont typeface="Arial" charset="0"/>
        <a:buChar char="•"/>
        <a:defRPr lang="en-US" sz="2400" dirty="0">
          <a:solidFill>
            <a:schemeClr val="bg2"/>
          </a:solidFill>
          <a:latin typeface="Lucida Sans" pitchFamily="34" charset="0"/>
          <a:ea typeface="+mn-ea"/>
          <a:cs typeface="+mn-cs"/>
        </a:defRPr>
      </a:lvl1pPr>
      <a:lvl2pPr marL="344488" indent="-179388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lr>
          <a:srgbClr val="C60C30"/>
        </a:buClr>
        <a:buSzPct val="100000"/>
        <a:buFont typeface="Lucida Sans" charset="0"/>
        <a:buChar char="–"/>
        <a:defRPr lang="en-US" sz="2200" dirty="0">
          <a:solidFill>
            <a:schemeClr val="bg2"/>
          </a:solidFill>
          <a:latin typeface="Lucida Sans" pitchFamily="34" charset="0"/>
          <a:ea typeface="+mn-ea"/>
          <a:cs typeface="+mn-cs"/>
        </a:defRPr>
      </a:lvl2pPr>
      <a:lvl3pPr marL="509588" indent="-1651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lr>
          <a:srgbClr val="C60C30"/>
        </a:buClr>
        <a:buSzPct val="100000"/>
        <a:buFont typeface="Arial" charset="0"/>
        <a:buChar char="•"/>
        <a:defRPr lang="en-US" sz="2000" dirty="0">
          <a:solidFill>
            <a:schemeClr val="bg2"/>
          </a:solidFill>
          <a:latin typeface="Lucida Sans" pitchFamily="34" charset="0"/>
          <a:ea typeface="+mn-ea"/>
          <a:cs typeface="+mn-cs"/>
        </a:defRPr>
      </a:lvl3pPr>
      <a:lvl4pPr marL="688975" indent="-179388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lr>
          <a:srgbClr val="C60C30"/>
        </a:buClr>
        <a:buSzPct val="100000"/>
        <a:buFont typeface="Lucida Sans" charset="0"/>
        <a:buChar char="–"/>
        <a:defRPr lang="en-US" dirty="0">
          <a:solidFill>
            <a:schemeClr val="bg2"/>
          </a:solidFill>
          <a:latin typeface="Lucida Sans" pitchFamily="34" charset="0"/>
          <a:ea typeface="+mn-ea"/>
          <a:cs typeface="+mn-cs"/>
        </a:defRPr>
      </a:lvl4pPr>
      <a:lvl5pPr marL="854075" indent="-1651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lr>
          <a:srgbClr val="C60C30"/>
        </a:buClr>
        <a:buSzPct val="100000"/>
        <a:buFont typeface="Arial" charset="0"/>
        <a:buChar char="•"/>
        <a:defRPr lang="en-US" sz="1600" dirty="0">
          <a:solidFill>
            <a:schemeClr val="bg2"/>
          </a:solidFill>
          <a:latin typeface="Lucida Sans" pitchFamily="34" charset="0"/>
          <a:ea typeface="+mn-ea"/>
          <a:cs typeface="+mn-cs"/>
        </a:defRPr>
      </a:lvl5pPr>
      <a:lvl6pPr marL="1141413" indent="222250" algn="l" rtl="0" fontAlgn="base">
        <a:lnSpc>
          <a:spcPct val="95000"/>
        </a:lnSpc>
        <a:spcBef>
          <a:spcPct val="1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1598613" indent="222250" algn="l" rtl="0" fontAlgn="base">
        <a:lnSpc>
          <a:spcPct val="95000"/>
        </a:lnSpc>
        <a:spcBef>
          <a:spcPct val="1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2055813" indent="222250" algn="l" rtl="0" fontAlgn="base">
        <a:lnSpc>
          <a:spcPct val="95000"/>
        </a:lnSpc>
        <a:spcBef>
          <a:spcPct val="1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2513013" indent="222250" algn="l" rtl="0" fontAlgn="base">
        <a:lnSpc>
          <a:spcPct val="95000"/>
        </a:lnSpc>
        <a:spcBef>
          <a:spcPct val="1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841" y="828431"/>
            <a:ext cx="8780318" cy="1345695"/>
          </a:xfrm>
        </p:spPr>
        <p:txBody>
          <a:bodyPr>
            <a:noAutofit/>
          </a:bodyPr>
          <a:lstStyle/>
          <a:p>
            <a:r>
              <a:rPr lang="en-US" dirty="0" smtClean="0"/>
              <a:t>Development </a:t>
            </a:r>
            <a:r>
              <a:rPr lang="en-US" dirty="0"/>
              <a:t>of microcapsule-based self-healing, high-strength engineered cementitious composites (SHHS-ECC</a:t>
            </a:r>
            <a:r>
              <a:rPr lang="en-US" dirty="0" smtClean="0"/>
              <a:t>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558357-2BE1-4EBE-9DED-EF23C95410DE}"/>
              </a:ext>
            </a:extLst>
          </p:cNvPr>
          <p:cNvSpPr txBox="1"/>
          <p:nvPr/>
        </p:nvSpPr>
        <p:spPr>
          <a:xfrm>
            <a:off x="571500" y="2301630"/>
            <a:ext cx="79413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2"/>
                </a:solidFill>
              </a:rPr>
              <a:t>Xianming Shi, Ph.D., P.E</a:t>
            </a:r>
            <a:r>
              <a:rPr lang="en-US" b="1" dirty="0" smtClean="0">
                <a:solidFill>
                  <a:schemeClr val="bg2"/>
                </a:solidFill>
              </a:rPr>
              <a:t>., F. ASCE</a:t>
            </a:r>
          </a:p>
          <a:p>
            <a:pPr algn="ctr"/>
            <a:r>
              <a:rPr lang="en-US" b="1" dirty="0" smtClean="0">
                <a:solidFill>
                  <a:schemeClr val="bg2"/>
                </a:solidFill>
              </a:rPr>
              <a:t>Washington State University</a:t>
            </a:r>
          </a:p>
        </p:txBody>
      </p:sp>
      <p:sp>
        <p:nvSpPr>
          <p:cNvPr id="3" name="Rectangle 2"/>
          <p:cNvSpPr/>
          <p:nvPr/>
        </p:nvSpPr>
        <p:spPr>
          <a:xfrm>
            <a:off x="334287" y="3221204"/>
            <a:ext cx="576834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bg2"/>
                </a:solidFill>
              </a:rPr>
              <a:t>HS-ECC </a:t>
            </a:r>
            <a:r>
              <a:rPr lang="en-US" sz="2100" dirty="0">
                <a:solidFill>
                  <a:schemeClr val="bg2"/>
                </a:solidFill>
              </a:rPr>
              <a:t>reinforced by </a:t>
            </a:r>
            <a:r>
              <a:rPr lang="en-US" sz="2100" dirty="0" smtClean="0">
                <a:solidFill>
                  <a:schemeClr val="bg2"/>
                </a:solidFill>
              </a:rPr>
              <a:t>PE </a:t>
            </a:r>
            <a:r>
              <a:rPr lang="en-US" sz="2100" dirty="0">
                <a:solidFill>
                  <a:schemeClr val="bg2"/>
                </a:solidFill>
              </a:rPr>
              <a:t>fibers was developed to overcome the extreme brittleness of high-strength concrete, and is expected to ensure resilience of critical structures under extraordinary loads or displacements</a:t>
            </a:r>
            <a:r>
              <a:rPr lang="en-US" sz="2100" dirty="0" smtClean="0">
                <a:solidFill>
                  <a:schemeClr val="bg2"/>
                </a:solidFill>
              </a:rPr>
              <a:t>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bg2"/>
                </a:solidFill>
              </a:rPr>
              <a:t>However</a:t>
            </a:r>
            <a:r>
              <a:rPr lang="en-US" sz="2100" dirty="0">
                <a:solidFill>
                  <a:schemeClr val="bg2"/>
                </a:solidFill>
              </a:rPr>
              <a:t>, </a:t>
            </a:r>
            <a:r>
              <a:rPr lang="en-US" sz="2100" dirty="0">
                <a:solidFill>
                  <a:schemeClr val="bg2"/>
                </a:solidFill>
              </a:rPr>
              <a:t>the crack width in HS-ECC can reach several hundred microns which makes it lose the autogenous self-healing capacity seen in </a:t>
            </a:r>
            <a:r>
              <a:rPr lang="en-US" sz="2100" dirty="0" smtClean="0">
                <a:solidFill>
                  <a:schemeClr val="bg2"/>
                </a:solidFill>
              </a:rPr>
              <a:t>PVA </a:t>
            </a:r>
            <a:r>
              <a:rPr lang="en-US" sz="2100" dirty="0">
                <a:solidFill>
                  <a:schemeClr val="bg2"/>
                </a:solidFill>
              </a:rPr>
              <a:t>fiber reinforced ECC. </a:t>
            </a:r>
            <a:endParaRPr lang="en-US" sz="2100" dirty="0">
              <a:solidFill>
                <a:schemeClr val="bg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445526" y="38215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图片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3912" y="3687419"/>
            <a:ext cx="2798247" cy="195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014955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>
            <a:extLst>
              <a:ext uri="{FF2B5EF4-FFF2-40B4-BE49-F238E27FC236}">
                <a16:creationId xmlns:a16="http://schemas.microsoft.com/office/drawing/2014/main" id="{4D92362D-EFC3-4DD2-90C5-DA1227714EF8}"/>
              </a:ext>
            </a:extLst>
          </p:cNvPr>
          <p:cNvSpPr txBox="1"/>
          <p:nvPr/>
        </p:nvSpPr>
        <p:spPr>
          <a:xfrm>
            <a:off x="2410050" y="44592"/>
            <a:ext cx="432190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/>
              <a:t>Research Plan and Goal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883952"/>
            <a:ext cx="83667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100" dirty="0" smtClean="0">
                <a:solidFill>
                  <a:schemeClr val="bg2"/>
                </a:solidFill>
              </a:rPr>
              <a:t>This </a:t>
            </a:r>
            <a:r>
              <a:rPr lang="en-US" sz="2100" dirty="0">
                <a:solidFill>
                  <a:schemeClr val="bg2"/>
                </a:solidFill>
              </a:rPr>
              <a:t>project </a:t>
            </a:r>
            <a:r>
              <a:rPr lang="en-US" sz="2100" dirty="0">
                <a:solidFill>
                  <a:schemeClr val="bg2"/>
                </a:solidFill>
              </a:rPr>
              <a:t>aims to </a:t>
            </a:r>
            <a:r>
              <a:rPr lang="en-US" sz="2100" dirty="0" smtClean="0">
                <a:solidFill>
                  <a:schemeClr val="bg2"/>
                </a:solidFill>
              </a:rPr>
              <a:t>design </a:t>
            </a:r>
            <a:r>
              <a:rPr lang="en-US" sz="2100" dirty="0">
                <a:solidFill>
                  <a:schemeClr val="bg2"/>
                </a:solidFill>
              </a:rPr>
              <a:t>a self-healing HS-ECC by virtue of microcapsules encapsulating healing </a:t>
            </a:r>
            <a:r>
              <a:rPr lang="en-US" sz="2100" dirty="0">
                <a:solidFill>
                  <a:schemeClr val="bg2"/>
                </a:solidFill>
              </a:rPr>
              <a:t>agent</a:t>
            </a:r>
            <a:r>
              <a:rPr lang="en-US" sz="2100" dirty="0" smtClean="0">
                <a:solidFill>
                  <a:schemeClr val="bg2"/>
                </a:solidFill>
              </a:rPr>
              <a:t>.</a:t>
            </a:r>
            <a:endParaRPr lang="en-US" sz="2100" dirty="0">
              <a:solidFill>
                <a:schemeClr val="bg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6976" y="1781377"/>
            <a:ext cx="88080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en-US" sz="2100" dirty="0" smtClean="0">
                <a:solidFill>
                  <a:schemeClr val="bg2"/>
                </a:solidFill>
              </a:rPr>
              <a:t>Identify </a:t>
            </a:r>
            <a:r>
              <a:rPr lang="en-US" sz="2100" dirty="0">
                <a:solidFill>
                  <a:schemeClr val="bg2"/>
                </a:solidFill>
              </a:rPr>
              <a:t>the mix designs of HS-ECC incorporating microcapsules, based on the micromechanics </a:t>
            </a:r>
            <a:r>
              <a:rPr lang="en-US" sz="2100" dirty="0" smtClean="0">
                <a:solidFill>
                  <a:schemeClr val="bg2"/>
                </a:solidFill>
              </a:rPr>
              <a:t>theory</a:t>
            </a:r>
            <a:endParaRPr lang="en-US" dirty="0"/>
          </a:p>
        </p:txBody>
      </p:sp>
      <p:pic>
        <p:nvPicPr>
          <p:cNvPr id="2050" name="Picture 2" descr="https://ars.els-cdn.com/content/image/1-s2.0-S2352710221004605-ga1_lr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0502" y="2678802"/>
            <a:ext cx="4572000" cy="3398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6976" y="2623931"/>
            <a:ext cx="4231089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100" dirty="0">
                <a:solidFill>
                  <a:schemeClr val="bg2"/>
                </a:solidFill>
              </a:rPr>
              <a:t>Evaluate the self-healing effectiveness of HS-ECC, in terms of restoration level of tensile and transport </a:t>
            </a:r>
            <a:r>
              <a:rPr lang="en-US" sz="2100" dirty="0" smtClean="0">
                <a:solidFill>
                  <a:schemeClr val="bg2"/>
                </a:solidFill>
              </a:rPr>
              <a:t>properties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sz="2100" dirty="0">
              <a:solidFill>
                <a:schemeClr val="bg2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100" dirty="0">
                <a:solidFill>
                  <a:schemeClr val="bg2"/>
                </a:solidFill>
              </a:rPr>
              <a:t>Study the effect of crack width and pre-cracking age on the self-healing efficiency of HS-ECC.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sz="21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02168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WSU Brand HEX">
      <a:dk1>
        <a:srgbClr val="000000"/>
      </a:dk1>
      <a:lt1>
        <a:srgbClr val="FFFFFF"/>
      </a:lt1>
      <a:dk2>
        <a:srgbClr val="003C69"/>
      </a:dk2>
      <a:lt2>
        <a:srgbClr val="DBCEAC"/>
      </a:lt2>
      <a:accent1>
        <a:srgbClr val="981E32"/>
      </a:accent1>
      <a:accent2>
        <a:srgbClr val="5E6A71"/>
      </a:accent2>
      <a:accent3>
        <a:srgbClr val="C60C30"/>
      </a:accent3>
      <a:accent4>
        <a:srgbClr val="EC7A08"/>
      </a:accent4>
      <a:accent5>
        <a:srgbClr val="3CB6CE"/>
      </a:accent5>
      <a:accent6>
        <a:srgbClr val="B6BF00"/>
      </a:accent6>
      <a:hlink>
        <a:srgbClr val="452325"/>
      </a:hlink>
      <a:folHlink>
        <a:srgbClr val="FF00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003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AAAD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0033"/>
        </a:accent1>
        <a:accent2>
          <a:srgbClr val="000099"/>
        </a:accent2>
        <a:accent3>
          <a:srgbClr val="FFFFFF"/>
        </a:accent3>
        <a:accent4>
          <a:srgbClr val="000000"/>
        </a:accent4>
        <a:accent5>
          <a:srgbClr val="E2AAAD"/>
        </a:accent5>
        <a:accent6>
          <a:srgbClr val="00008A"/>
        </a:accent6>
        <a:hlink>
          <a:srgbClr val="009999"/>
        </a:hlink>
        <a:folHlink>
          <a:srgbClr val="33CC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000099"/>
        </a:dk2>
        <a:lt2>
          <a:srgbClr val="FFFFFF"/>
        </a:lt2>
        <a:accent1>
          <a:srgbClr val="CC0033"/>
        </a:accent1>
        <a:accent2>
          <a:srgbClr val="000099"/>
        </a:accent2>
        <a:accent3>
          <a:srgbClr val="AAAACA"/>
        </a:accent3>
        <a:accent4>
          <a:srgbClr val="DADADA"/>
        </a:accent4>
        <a:accent5>
          <a:srgbClr val="E2AAAD"/>
        </a:accent5>
        <a:accent6>
          <a:srgbClr val="00008A"/>
        </a:accent6>
        <a:hlink>
          <a:srgbClr val="009999"/>
        </a:hlink>
        <a:folHlink>
          <a:srgbClr val="33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009999"/>
        </a:dk2>
        <a:lt2>
          <a:srgbClr val="FFFFFF"/>
        </a:lt2>
        <a:accent1>
          <a:srgbClr val="CC0033"/>
        </a:accent1>
        <a:accent2>
          <a:srgbClr val="000099"/>
        </a:accent2>
        <a:accent3>
          <a:srgbClr val="AACACA"/>
        </a:accent3>
        <a:accent4>
          <a:srgbClr val="DADADA"/>
        </a:accent4>
        <a:accent5>
          <a:srgbClr val="E2AAAD"/>
        </a:accent5>
        <a:accent6>
          <a:srgbClr val="00008A"/>
        </a:accent6>
        <a:hlink>
          <a:srgbClr val="009999"/>
        </a:hlink>
        <a:folHlink>
          <a:srgbClr val="33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17641</TotalTime>
  <Words>156</Words>
  <Application>Microsoft Office PowerPoint</Application>
  <PresentationFormat>On-screen Show (4:3)</PresentationFormat>
  <Paragraphs>15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SimSun</vt:lpstr>
      <vt:lpstr>Arial</vt:lpstr>
      <vt:lpstr>Calibri</vt:lpstr>
      <vt:lpstr>Lucida Sans</vt:lpstr>
      <vt:lpstr>Times New Roman</vt:lpstr>
      <vt:lpstr>Wingdings</vt:lpstr>
      <vt:lpstr>Default Design</vt:lpstr>
      <vt:lpstr>Development of microcapsule-based self-healing, high-strength engineered cementitious composites (SHHS-ECC) </vt:lpstr>
      <vt:lpstr>PowerPoint Presentation</vt:lpstr>
    </vt:vector>
  </TitlesOfParts>
  <Company>Washington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Marketing</dc:creator>
  <cp:lastModifiedBy>Xianming Shi</cp:lastModifiedBy>
  <cp:revision>822</cp:revision>
  <cp:lastPrinted>2020-02-09T23:18:33Z</cp:lastPrinted>
  <dcterms:created xsi:type="dcterms:W3CDTF">2001-10-04T20:08:10Z</dcterms:created>
  <dcterms:modified xsi:type="dcterms:W3CDTF">2021-05-17T01:32:18Z</dcterms:modified>
</cp:coreProperties>
</file>