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2" r:id="rId3"/>
    <p:sldMasterId id="2147483680" r:id="rId4"/>
  </p:sldMasterIdLst>
  <p:notesMasterIdLst>
    <p:notesMasterId r:id="rId7"/>
  </p:notesMasterIdLst>
  <p:sldIdLst>
    <p:sldId id="262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0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2C9D3-0135-43DD-821A-0CF831D85E73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DFF69-8D58-4E27-8F30-2334967E6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539751" y="6273800"/>
            <a:ext cx="79676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237288"/>
            <a:ext cx="428625" cy="457200"/>
          </a:xfrm>
        </p:spPr>
        <p:txBody>
          <a:bodyPr/>
          <a:lstStyle>
            <a:lvl1pPr>
              <a:defRPr/>
            </a:lvl1pPr>
          </a:lstStyle>
          <a:p>
            <a:fld id="{FDB07930-8BD4-49F9-B5CA-49CE3BF912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71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25DA9-C1CA-47DD-AAD8-615B0268A88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8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flipV="1">
            <a:off x="539751" y="6273800"/>
            <a:ext cx="79676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237288"/>
            <a:ext cx="428625" cy="457200"/>
          </a:xfrm>
        </p:spPr>
        <p:txBody>
          <a:bodyPr/>
          <a:lstStyle>
            <a:lvl1pPr>
              <a:defRPr/>
            </a:lvl1pPr>
          </a:lstStyle>
          <a:p>
            <a:fld id="{FDB07930-8BD4-49F9-B5CA-49CE3BF912B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217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1" y="6337302"/>
            <a:ext cx="468313" cy="404813"/>
          </a:xfrm>
        </p:spPr>
        <p:txBody>
          <a:bodyPr/>
          <a:lstStyle>
            <a:lvl1pPr>
              <a:defRPr/>
            </a:lvl1pPr>
          </a:lstStyle>
          <a:p>
            <a:fld id="{42876FBB-6E1E-46BD-94E6-8FA1BC4F7A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076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48F73-F43A-49FA-B764-66386E78A9B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292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36C75-5D95-4A08-B80F-766510F57AE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5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7D05C-82A1-4EAA-9D92-40115B164AF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0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123826" y="6469065"/>
            <a:ext cx="1519238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544638" y="6469065"/>
            <a:ext cx="615315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030B-0C8F-4818-83C9-FD7B72767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851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1" y="6248402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3317C-D11D-43EB-8741-1D69559E12D5}" type="datetime1">
              <a:rPr lang="en-US" altLang="en-US"/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5/25/21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240F7-7669-43F2-BFDD-07237F529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94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8626" y="6284914"/>
            <a:ext cx="78470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International Symposium of Climate Effects on Pavement and Geotechnical Infrastructure, Fairbanks, AK, August 4-7, 2013</a:t>
            </a:r>
            <a:endParaRPr lang="en-US" altLang="en-US" sz="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539751" y="6273800"/>
            <a:ext cx="79676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237288"/>
            <a:ext cx="428625" cy="457200"/>
          </a:xfrm>
        </p:spPr>
        <p:txBody>
          <a:bodyPr/>
          <a:lstStyle>
            <a:lvl1pPr>
              <a:defRPr/>
            </a:lvl1pPr>
          </a:lstStyle>
          <a:p>
            <a:fld id="{BA4843D9-FCE6-4F11-B505-12B2591812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1" y="6337302"/>
            <a:ext cx="468313" cy="404813"/>
          </a:xfrm>
        </p:spPr>
        <p:txBody>
          <a:bodyPr/>
          <a:lstStyle>
            <a:lvl1pPr>
              <a:defRPr/>
            </a:lvl1pPr>
          </a:lstStyle>
          <a:p>
            <a:fld id="{485B8669-E490-4FBF-9B0F-0C7AB7058DF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1" y="6337302"/>
            <a:ext cx="468313" cy="404813"/>
          </a:xfrm>
        </p:spPr>
        <p:txBody>
          <a:bodyPr/>
          <a:lstStyle>
            <a:lvl1pPr>
              <a:defRPr/>
            </a:lvl1pPr>
          </a:lstStyle>
          <a:p>
            <a:fld id="{42876FBB-6E1E-46BD-94E6-8FA1BC4F7A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23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25DA9-C1CA-47DD-AAD8-615B0268A88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48F73-F43A-49FA-B764-66386E78A9B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60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36C75-5D95-4A08-B80F-766510F57AE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639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7D05C-82A1-4EAA-9D92-40115B164AF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18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123826" y="6469065"/>
            <a:ext cx="1519238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1544638" y="6469065"/>
            <a:ext cx="615315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E030B-0C8F-4818-83C9-FD7B72767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0721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1" y="6248402"/>
            <a:ext cx="2130425" cy="474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023317C-D11D-43EB-8741-1D69559E12D5}" type="datetime1">
              <a:rPr lang="en-US" altLang="en-US"/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5/25/21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240F7-7669-43F2-BFDD-07237F529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49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8626" y="6284914"/>
            <a:ext cx="78470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International Symposium of Climate Effects on Pavement and Geotechnical Infrastructure, Fairbanks, AK, August 4-7, 2013</a:t>
            </a:r>
            <a:endParaRPr lang="en-US" altLang="en-US" sz="9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 flipV="1">
            <a:off x="539751" y="6273800"/>
            <a:ext cx="796766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67738" y="6237288"/>
            <a:ext cx="428625" cy="457200"/>
          </a:xfrm>
        </p:spPr>
        <p:txBody>
          <a:bodyPr/>
          <a:lstStyle>
            <a:lvl1pPr>
              <a:defRPr/>
            </a:lvl1pPr>
          </a:lstStyle>
          <a:p>
            <a:fld id="{BA4843D9-FCE6-4F11-B505-12B25918129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72451" y="6337302"/>
            <a:ext cx="468313" cy="404813"/>
          </a:xfrm>
        </p:spPr>
        <p:txBody>
          <a:bodyPr/>
          <a:lstStyle>
            <a:lvl1pPr>
              <a:defRPr/>
            </a:lvl1pPr>
          </a:lstStyle>
          <a:p>
            <a:fld id="{485B8669-E490-4FBF-9B0F-0C7AB7058DF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6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052" name="AutoShape 4"/>
          <p:cNvSpPr>
            <a:spLocks noChangeArrowheads="1"/>
          </p:cNvSpPr>
          <p:nvPr userDrawn="1"/>
        </p:nvSpPr>
        <p:spPr bwMode="auto">
          <a:xfrm>
            <a:off x="609601" y="1566865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1331913" y="6273800"/>
            <a:ext cx="71755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1" y="6337300"/>
            <a:ext cx="468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12ECA-31D3-4A7D-AB73-4001A614E13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/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27" y="6062878"/>
            <a:ext cx="2074546" cy="5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3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609601" y="1566865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1331913" y="6273800"/>
            <a:ext cx="71755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1" y="6337300"/>
            <a:ext cx="468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8A1DF9-7D8D-4D4F-A12A-9C3CF1BCCFB6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88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052" name="AutoShape 4"/>
          <p:cNvSpPr>
            <a:spLocks noChangeArrowheads="1"/>
          </p:cNvSpPr>
          <p:nvPr userDrawn="1"/>
        </p:nvSpPr>
        <p:spPr bwMode="auto">
          <a:xfrm>
            <a:off x="609601" y="1566865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1331913" y="6273800"/>
            <a:ext cx="71755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1" y="6337300"/>
            <a:ext cx="468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A12ECA-31D3-4A7D-AB73-4001A614E13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/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98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1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 userDrawn="1"/>
        </p:nvSpPr>
        <p:spPr bwMode="auto">
          <a:xfrm>
            <a:off x="609601" y="1566865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4445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1331913" y="6273800"/>
            <a:ext cx="71755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76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1" y="6337300"/>
            <a:ext cx="468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8A1DF9-7D8D-4D4F-A12A-9C3CF1BCCFB6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5705475"/>
            <a:ext cx="1228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4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Times New Roman" pitchFamily="18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950">
          <a:solidFill>
            <a:schemeClr val="tx1"/>
          </a:solidFill>
          <a:latin typeface="+mn-lt"/>
        </a:defRPr>
      </a:lvl2pPr>
      <a:lvl3pPr marL="978694" indent="-29646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1725">
          <a:solidFill>
            <a:schemeClr val="tx1"/>
          </a:solidFill>
          <a:latin typeface="+mn-lt"/>
        </a:defRPr>
      </a:lvl3pPr>
      <a:lvl4pPr marL="1270397" indent="-2905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70435" indent="-298847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9133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562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991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42035" indent="-298847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https://carla.readthedocs.io/en/0.9.11/img/carla_modules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801"/>
            <a:ext cx="8317655" cy="1216025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Preparation of Pavement Infrastructure for Connected and Autonomous Vehicle Deployment – Phase I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AD2173-17E3-48F3-AF1A-4D668B03502D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479636" y="3098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479636" y="3098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4479636" y="220518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507564" y="1854105"/>
            <a:ext cx="491172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PIs: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Xianbiao (XB) Hu, Dr. Jenny Liu, Missouri University of Science and Technology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will advance fundamental understanding of how system-wide CAV deployment may impact pavement performance, and further, how to assist the decision makers in finding optimum and cost-effective strategies for maintaining pavements in serviceable condition.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TriDurLE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$60,000 &amp; 1:1 match from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Colorado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 and Missouri S&amp;T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Missouri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7CC96-A4B3-BB45-9354-BDB326E675D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b="8351"/>
          <a:stretch/>
        </p:blipFill>
        <p:spPr bwMode="auto">
          <a:xfrm>
            <a:off x="5344337" y="1963162"/>
            <a:ext cx="3669330" cy="169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7E0B53D-A3A7-314B-9E8D-C7DEEB4D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039" y="4791646"/>
            <a:ext cx="51753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ARLA Modules">
            <a:extLst>
              <a:ext uri="{FF2B5EF4-FFF2-40B4-BE49-F238E27FC236}">
                <a16:creationId xmlns:a16="http://schemas.microsoft.com/office/drawing/2014/main" id="{BEF481FB-4C4B-AE40-B824-01E8A110A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37" y="4791647"/>
            <a:ext cx="3799663" cy="130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04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Preparation of Pavement Infrastructure for Connected and Autonomous Vehicle Deployment – Phase I</a:t>
            </a:r>
          </a:p>
        </p:txBody>
      </p:sp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DAD2173-17E3-48F3-AF1A-4D668B03502D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479636" y="3098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479636" y="30981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4479636" y="220518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574676" y="1825944"/>
            <a:ext cx="759777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CAV might be ten or fifteen years away from large-scale deployment in reality, considering the long lifespan of transportation infrastructure, it might be beneficial for DOT to start to prepare transportation infrastructure to support CAV testing and deployment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CAV trajectory pattern will be quantified with the help of an autonomous driving simulation software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datasets such as LTPP will be explored to develop and train an AI-based pavement performance predictive model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developed model will be applied to study the impact of CAV movements to the pavement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64281819"/>
      </p:ext>
    </p:extLst>
  </p:cSld>
  <p:clrMapOvr>
    <a:masterClrMapping/>
  </p:clrMapOvr>
</p:sld>
</file>

<file path=ppt/theme/theme1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201</Words>
  <Application>Microsoft Macintosh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宋体</vt:lpstr>
      <vt:lpstr>Calibri</vt:lpstr>
      <vt:lpstr>Times New Roman</vt:lpstr>
      <vt:lpstr>Verdana</vt:lpstr>
      <vt:lpstr>Wingdings</vt:lpstr>
      <vt:lpstr>1_Profile</vt:lpstr>
      <vt:lpstr>Profile</vt:lpstr>
      <vt:lpstr>2_Profile</vt:lpstr>
      <vt:lpstr>3_Profile</vt:lpstr>
      <vt:lpstr>Preparation of Pavement Infrastructure for Connected and Autonomous Vehicle Deployment – Phase I</vt:lpstr>
      <vt:lpstr>Preparation of Pavement Infrastructure for Connected and Autonomous Vehicle Deployment – Phase I</vt:lpstr>
    </vt:vector>
  </TitlesOfParts>
  <Company>University of Alaska Fairbanks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LCA (Life Cycle Assessment) Learning Module Series</dc:title>
  <dc:creator>Melissa E Sparks</dc:creator>
  <cp:lastModifiedBy>Hu, Xianbiao</cp:lastModifiedBy>
  <cp:revision>65</cp:revision>
  <dcterms:created xsi:type="dcterms:W3CDTF">2015-05-05T22:31:21Z</dcterms:created>
  <dcterms:modified xsi:type="dcterms:W3CDTF">2021-05-25T20:47:03Z</dcterms:modified>
</cp:coreProperties>
</file>