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84048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F2D"/>
    <a:srgbClr val="5BC3F5"/>
    <a:srgbClr val="F3E700"/>
    <a:srgbClr val="AADC24"/>
    <a:srgbClr val="A80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/>
    <p:restoredTop sz="94681"/>
  </p:normalViewPr>
  <p:slideViewPr>
    <p:cSldViewPr snapToGrid="0" snapToObjects="1">
      <p:cViewPr>
        <p:scale>
          <a:sx n="30" d="100"/>
          <a:sy n="30" d="100"/>
        </p:scale>
        <p:origin x="12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0F2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4D-E94E-B200-31F5593250AA}"/>
              </c:ext>
            </c:extLst>
          </c:dPt>
          <c:dPt>
            <c:idx val="1"/>
            <c:bubble3D val="0"/>
            <c:spPr>
              <a:solidFill>
                <a:srgbClr val="5BC3F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4D-E94E-B200-31F5593250AA}"/>
              </c:ext>
            </c:extLst>
          </c:dPt>
          <c:dPt>
            <c:idx val="2"/>
            <c:bubble3D val="0"/>
            <c:spPr>
              <a:solidFill>
                <a:srgbClr val="F3E7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4D-E94E-B200-31F5593250AA}"/>
              </c:ext>
            </c:extLst>
          </c:dPt>
          <c:dPt>
            <c:idx val="3"/>
            <c:bubble3D val="0"/>
            <c:spPr>
              <a:solidFill>
                <a:srgbClr val="AADC2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4D-E94E-B200-31F5593250AA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5.4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4D-E94E-B200-31F5593250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60F2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E2-794E-9935-0C8EE29A80C9}"/>
              </c:ext>
            </c:extLst>
          </c:dPt>
          <c:dPt>
            <c:idx val="1"/>
            <c:bubble3D val="0"/>
            <c:spPr>
              <a:solidFill>
                <a:srgbClr val="AADC2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2-794E-9935-0C8EE29A80C9}"/>
              </c:ext>
            </c:extLst>
          </c:dPt>
          <c:dPt>
            <c:idx val="2"/>
            <c:bubble3D val="0"/>
            <c:spPr>
              <a:solidFill>
                <a:srgbClr val="F3E7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E2-794E-9935-0C8EE29A80C9}"/>
              </c:ext>
            </c:extLst>
          </c:dPt>
          <c:dPt>
            <c:idx val="3"/>
            <c:bubble3D val="0"/>
            <c:spPr>
              <a:solidFill>
                <a:srgbClr val="5BC3F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E2-794E-9935-0C8EE29A80C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E2-794E-9935-0C8EE29A80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5BC3F5"/>
              </a:solidFill>
              <a:round/>
            </a:ln>
            <a:effectLst>
              <a:outerShdw sx="1000" sy="1000" rotWithShape="0">
                <a:srgbClr val="000000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67-1348-847F-3D241C43C0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A60F2D"/>
              </a:solidFill>
              <a:round/>
            </a:ln>
            <a:effectLst>
              <a:outerShdw sx="1000" sy="1000" rotWithShape="0">
                <a:srgbClr val="000000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67-1348-847F-3D241C43C0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rgbClr val="F3E700"/>
              </a:solidFill>
              <a:round/>
            </a:ln>
            <a:effectLst>
              <a:outerShdw sx="1000" sy="1000" rotWithShape="0">
                <a:srgbClr val="000000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67-1348-847F-3D241C43C0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ln w="63500" cap="rnd">
              <a:solidFill>
                <a:srgbClr val="AADC24"/>
              </a:solidFill>
              <a:round/>
            </a:ln>
            <a:effectLst>
              <a:outerShdw sx="1000" sy="1000" rotWithShape="0">
                <a:srgbClr val="000000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67-1348-847F-3D241C43C0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934047"/>
        <c:axId val="267145951"/>
      </c:lineChart>
      <c:catAx>
        <c:axId val="18093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145951"/>
        <c:crosses val="autoZero"/>
        <c:auto val="1"/>
        <c:lblAlgn val="ctr"/>
        <c:lblOffset val="100"/>
        <c:noMultiLvlLbl val="0"/>
      </c:catAx>
      <c:valAx>
        <c:axId val="26714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3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C3F5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8-E34B-8786-E7987FECF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60F2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08-E34B-8786-E7987FECF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ADC2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8-E34B-8786-E7987FECFC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3E7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08-E34B-8786-E7987FECFC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180934047"/>
        <c:axId val="267145951"/>
      </c:barChart>
      <c:catAx>
        <c:axId val="18093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145951"/>
        <c:crosses val="autoZero"/>
        <c:auto val="1"/>
        <c:lblAlgn val="ctr"/>
        <c:lblOffset val="100"/>
        <c:noMultiLvlLbl val="0"/>
      </c:catAx>
      <c:valAx>
        <c:axId val="26714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3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4CBD-A518-064A-AB03-5BAF904CB1A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55800" y="1143000"/>
            <a:ext cx="294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CFA2-B1E0-2B4F-AFAE-7A406F4E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8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9CFA2-B1E0-2B4F-AFAE-7A406F4EF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3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8A2A-2F34-554D-8ACD-8B8BD002515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88B1-949E-D04B-8282-666B5E6C8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2A6A4F-F390-2E45-B7FA-4B7F1EAC0899}"/>
              </a:ext>
            </a:extLst>
          </p:cNvPr>
          <p:cNvSpPr/>
          <p:nvPr/>
        </p:nvSpPr>
        <p:spPr>
          <a:xfrm>
            <a:off x="0" y="0"/>
            <a:ext cx="38404800" cy="4191000"/>
          </a:xfrm>
          <a:prstGeom prst="rect">
            <a:avLst/>
          </a:prstGeom>
          <a:solidFill>
            <a:srgbClr val="A60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4CC74D2-CE55-234A-BAA9-B7A4F53B41DC}"/>
              </a:ext>
            </a:extLst>
          </p:cNvPr>
          <p:cNvSpPr txBox="1">
            <a:spLocks/>
          </p:cNvSpPr>
          <p:nvPr/>
        </p:nvSpPr>
        <p:spPr>
          <a:xfrm>
            <a:off x="969773" y="544200"/>
            <a:ext cx="29781857" cy="1915887"/>
          </a:xfrm>
          <a:prstGeom prst="rect">
            <a:avLst/>
          </a:prstGeom>
        </p:spPr>
        <p:txBody>
          <a:bodyPr vert="horz" wrap="square" lIns="0" tIns="201168" rIns="0" bIns="0" rtlCol="0" anchor="b">
            <a:sp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8318" algn="l">
              <a:lnSpc>
                <a:spcPts val="7200"/>
              </a:lnSpc>
            </a:pPr>
            <a:r>
              <a:rPr lang="en-US" sz="7200" b="1" cap="all" spc="-8" dirty="0">
                <a:solidFill>
                  <a:schemeClr val="bg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PROJECT  </a:t>
            </a:r>
            <a:br>
              <a:rPr lang="en-US" sz="7200" b="1" cap="all" spc="-8" dirty="0">
                <a:solidFill>
                  <a:schemeClr val="bg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</a:br>
            <a:r>
              <a:rPr lang="en-US" sz="7200" b="1" cap="all" spc="-8" dirty="0">
                <a:solidFill>
                  <a:schemeClr val="bg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TITLE</a:t>
            </a:r>
            <a:r>
              <a:rPr lang="en-US" sz="7200" b="1" cap="all" spc="-115" dirty="0">
                <a:solidFill>
                  <a:schemeClr val="bg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7200" b="1" cap="all" spc="-16" dirty="0">
                <a:solidFill>
                  <a:schemeClr val="bg1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4804415-FBEB-D348-B8F2-71E120F40F05}"/>
              </a:ext>
            </a:extLst>
          </p:cNvPr>
          <p:cNvSpPr/>
          <p:nvPr/>
        </p:nvSpPr>
        <p:spPr>
          <a:xfrm>
            <a:off x="1070844" y="2714103"/>
            <a:ext cx="160121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69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4827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B4D39FC-2406-6D42-8754-D95A0503C5C0}"/>
              </a:ext>
            </a:extLst>
          </p:cNvPr>
          <p:cNvSpPr txBox="1"/>
          <p:nvPr/>
        </p:nvSpPr>
        <p:spPr>
          <a:xfrm>
            <a:off x="1012443" y="2995674"/>
            <a:ext cx="2978185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>
              <a:spcBef>
                <a:spcPts val="213"/>
              </a:spcBef>
            </a:pPr>
            <a:r>
              <a:rPr sz="3000" spc="16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Name </a:t>
            </a:r>
            <a:r>
              <a:rPr sz="3000" spc="8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Here, </a:t>
            </a:r>
            <a:r>
              <a:rPr sz="3000" spc="16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Name </a:t>
            </a:r>
            <a:r>
              <a:rPr sz="3000" spc="8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Here, </a:t>
            </a:r>
            <a:r>
              <a:rPr sz="3000" spc="16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Name</a:t>
            </a:r>
            <a:r>
              <a:rPr sz="3000" spc="-106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spc="8" dirty="0">
                <a:solidFill>
                  <a:srgbClr val="FFFFFF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3000" dirty="0">
              <a:latin typeface="Proxima Nova Rg" panose="02000506030000020004" pitchFamily="2" charset="0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261D34A8-9A00-B94B-93FA-49C7255F43E3}"/>
              </a:ext>
            </a:extLst>
          </p:cNvPr>
          <p:cNvSpPr txBox="1"/>
          <p:nvPr/>
        </p:nvSpPr>
        <p:spPr>
          <a:xfrm>
            <a:off x="1070844" y="5033375"/>
            <a:ext cx="11372088" cy="12355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589">
              <a:lnSpc>
                <a:spcPts val="4000"/>
              </a:lnSpc>
            </a:pPr>
            <a:r>
              <a:rPr sz="3000" b="1" cap="all" spc="25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INTRODUCTION </a:t>
            </a:r>
            <a:r>
              <a:rPr sz="3000" b="1" cap="all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TO </a:t>
            </a:r>
            <a:r>
              <a:rPr sz="3000" b="1" cap="all" spc="25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THE </a:t>
            </a:r>
            <a:r>
              <a:rPr sz="3000" b="1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RESEARCH,  </a:t>
            </a:r>
            <a:r>
              <a:rPr sz="3000" b="1" cap="all" spc="25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SED</a:t>
            </a:r>
            <a:r>
              <a:rPr lang="en-US" sz="3000" b="1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3000" b="1" cap="all" spc="25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EGET </a:t>
            </a:r>
            <a:r>
              <a:rPr sz="3000" b="1" cap="all" spc="25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PELLENTESQUE TEMPOR</a:t>
            </a:r>
            <a:r>
              <a:rPr sz="3000" b="1" cap="all" spc="-187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b="1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NUNC, EFFICITUR</a:t>
            </a:r>
            <a:r>
              <a:rPr lang="en-US" sz="3000" b="1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b="1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EQUE.</a:t>
            </a:r>
            <a:endParaRPr sz="3000" b="1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  <a:p>
            <a:pPr marR="493790">
              <a:lnSpc>
                <a:spcPts val="4000"/>
              </a:lnSpc>
              <a:spcBef>
                <a:spcPts val="1800"/>
              </a:spcBef>
            </a:pP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Donec at ante et nibh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molestie  consectetur. Vestibulum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eget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aliquet  nisl.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Ut egestas leo id velit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ultricies 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elementum.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 in arcu  et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condimentum. Pellentesque</a:t>
            </a:r>
            <a:r>
              <a:rPr sz="3000" spc="-74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habitant 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morbi tristique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senectus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 netus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 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fames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ac turpis</a:t>
            </a:r>
            <a:r>
              <a:rPr sz="3000" spc="-49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3000" dirty="0"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dolor ipsum,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congue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in leo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id, porta 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 eros.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Phasellus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porttitor 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massa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odio,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vitae sollicitudin neque  vulputate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in.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Donec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 dui,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 magna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quis,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pharetra rutrum</a:t>
            </a:r>
            <a:r>
              <a:rPr sz="3000" spc="-74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nunc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3000" dirty="0"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porta tincidunt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lectus.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Cras  interdum lorem </a:t>
            </a:r>
            <a:b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</a:b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tincidunt volutpat.  </a:t>
            </a:r>
            <a:r>
              <a:rPr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Phasellus </a:t>
            </a:r>
            <a:r>
              <a:rPr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porttitor 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massa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odio</a:t>
            </a:r>
            <a:r>
              <a:rPr sz="3000" spc="-41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fames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ac </a:t>
            </a:r>
            <a:r>
              <a:rPr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sollicitudin</a:t>
            </a:r>
            <a:r>
              <a:rPr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</a:p>
          <a:p>
            <a:pPr marR="493790">
              <a:lnSpc>
                <a:spcPts val="4000"/>
              </a:lnSpc>
              <a:spcBef>
                <a:spcPts val="1800"/>
              </a:spcBef>
            </a:pP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dolor ipsum, </a:t>
            </a:r>
            <a:r>
              <a:rPr lang="en-US" sz="3000" spc="16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congue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in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leo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id, porta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eros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3000" spc="16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Phasellus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porttitor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massa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,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vitae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sollicitudin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neque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vulputate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in.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Donec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dui,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 magna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,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pharetra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rutrum</a:t>
            </a:r>
            <a:r>
              <a:rPr lang="en-US" sz="3000" spc="-74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nunc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3000" dirty="0"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porta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tincidunt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lectus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Cras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interdum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lorem 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tincidunt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volutpat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massa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odio</a:t>
            </a:r>
            <a:r>
              <a:rPr lang="en-US" sz="3000" spc="-41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lang="en-US" sz="3000" spc="8" dirty="0">
              <a:solidFill>
                <a:srgbClr val="231F20"/>
              </a:solidFill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R="493790">
              <a:lnSpc>
                <a:spcPts val="4000"/>
              </a:lnSpc>
              <a:spcBef>
                <a:spcPts val="1800"/>
              </a:spcBef>
            </a:pP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Donec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at ante et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nibh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molestie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Vestibulum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eget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aliquet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nisl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Ut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leo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id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velit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ultricies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elementum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arcu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et </a:t>
            </a:r>
            <a:r>
              <a:rPr lang="en-US" sz="3000" spc="16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condimentum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3000" spc="16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3000" spc="-74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habitant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morbi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tristique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16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senectus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netus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 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3000" spc="16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fames 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ac </a:t>
            </a:r>
            <a:r>
              <a:rPr lang="en-US" sz="3000" spc="8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turpis</a:t>
            </a:r>
            <a:r>
              <a:rPr lang="en-US" sz="3000" spc="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sz="3000" dirty="0"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A5182648-99F5-2A43-AC25-6F32C9F5AD61}"/>
              </a:ext>
            </a:extLst>
          </p:cNvPr>
          <p:cNvSpPr txBox="1"/>
          <p:nvPr/>
        </p:nvSpPr>
        <p:spPr>
          <a:xfrm>
            <a:off x="1070844" y="18230819"/>
            <a:ext cx="11372088" cy="107909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457200" tIns="457200" rIns="228600" bIns="457200" rtlCol="0">
            <a:spAutoFit/>
          </a:bodyPr>
          <a:lstStyle/>
          <a:p>
            <a:pPr marR="665317">
              <a:lnSpc>
                <a:spcPts val="4000"/>
              </a:lnSpc>
              <a:tabLst>
                <a:tab pos="1502162" algn="l"/>
                <a:tab pos="4552227" algn="l"/>
              </a:tabLst>
            </a:pPr>
            <a:r>
              <a:rPr sz="4000" b="1" cap="all" spc="27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HIGHLIGHTE</a:t>
            </a:r>
            <a:r>
              <a:rPr sz="4000" b="1" cap="all" spc="-16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D</a:t>
            </a:r>
            <a:r>
              <a:rPr lang="en-US" sz="4000" b="1" cap="all" spc="-16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57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F</a:t>
            </a:r>
            <a:r>
              <a:rPr sz="4000" b="1" cap="all" spc="27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ACTS</a:t>
            </a:r>
            <a:r>
              <a:rPr lang="en-US" sz="4000" b="1" cap="all" spc="27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would </a:t>
            </a:r>
            <a:r>
              <a:rPr sz="4000" b="1" cap="all" spc="123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GO</a:t>
            </a:r>
            <a:r>
              <a:rPr lang="en-US" sz="4000" b="1" cap="all" spc="123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27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4000" b="1" cap="all" dirty="0">
              <a:solidFill>
                <a:schemeClr val="bg1"/>
              </a:solidFill>
              <a:latin typeface="Proxima Nova Rg" panose="02000506030000020004" pitchFamily="2" charset="0"/>
              <a:cs typeface="Arial"/>
            </a:endParaRPr>
          </a:p>
          <a:p>
            <a:pPr marL="342900" marR="145642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Pellentesque habitant morbi tristique  senectus et netus</a:t>
            </a:r>
            <a:r>
              <a:rPr sz="2400" spc="-25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et.</a:t>
            </a: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Malesuada fames ac turpis</a:t>
            </a:r>
            <a:r>
              <a:rPr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egestas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  <a:p>
            <a:pPr marL="342900" marR="866992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Nulla dolor ipsum, congue in leo id, porta  pellentesque</a:t>
            </a:r>
            <a:r>
              <a:rPr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eros.</a:t>
            </a: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Nullam porta tincidunt</a:t>
            </a:r>
            <a:r>
              <a:rPr sz="2400" spc="-57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lectus.</a:t>
            </a:r>
          </a:p>
          <a:p>
            <a:pPr marL="342900" marR="96886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Vestibulum 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auctor in arcu in leo id, porta  pellentesque eros tristique senectus et  netus fames ac</a:t>
            </a:r>
            <a:r>
              <a:rPr sz="2400" spc="-16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turpis</a:t>
            </a:r>
            <a:r>
              <a:rPr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  <a:endParaRPr lang="en-US" sz="2400" dirty="0">
              <a:solidFill>
                <a:schemeClr val="bg1"/>
              </a:solidFill>
              <a:latin typeface="Proxima Nova Rg" panose="02000506030000020004" pitchFamily="2" charset="0"/>
              <a:cs typeface="Arial"/>
            </a:endParaRPr>
          </a:p>
          <a:p>
            <a:pPr marL="342900" marR="145642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habitant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morbi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tristique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senectus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netus</a:t>
            </a:r>
            <a:r>
              <a:rPr lang="en-US" sz="2400" spc="-25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et.</a:t>
            </a: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fames ac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turpis</a:t>
            </a:r>
            <a:r>
              <a:rPr lang="en-US"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egestas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  <a:p>
            <a:pPr marL="342900" marR="866992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dolor ipsum,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id, porta 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pellentesque</a:t>
            </a:r>
            <a:r>
              <a:rPr lang="en-US"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porta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tincidunt</a:t>
            </a:r>
            <a:r>
              <a:rPr lang="en-US" sz="2400" spc="-57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  <a:p>
            <a:pPr marL="342900" marR="96886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Vestibulum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id, porta 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tristique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senectus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et 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netus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fames ac</a:t>
            </a:r>
            <a:r>
              <a:rPr lang="en-US" sz="2400" spc="-16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  <a:p>
            <a:pPr marL="342900" marR="145642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686109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habitant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morbi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tristique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senectus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netus</a:t>
            </a:r>
            <a:r>
              <a:rPr lang="en-US" sz="2400" spc="-25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et. </a:t>
            </a:r>
            <a:r>
              <a:rPr lang="en-US" sz="2400" spc="-8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Vestibulum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id. Porta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tincidunt</a:t>
            </a:r>
            <a:r>
              <a:rPr lang="en-US" sz="2400" spc="-57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  <a:cs typeface="Arial"/>
              </a:rPr>
              <a:t>.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A2DBC48-0F52-474B-AA4B-FA5174125ED0}"/>
              </a:ext>
            </a:extLst>
          </p:cNvPr>
          <p:cNvSpPr txBox="1"/>
          <p:nvPr/>
        </p:nvSpPr>
        <p:spPr>
          <a:xfrm>
            <a:off x="13516356" y="11913073"/>
            <a:ext cx="11372088" cy="954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571868" algn="l"/>
              </a:tabLst>
            </a:pPr>
            <a:r>
              <a:rPr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HEADER</a:t>
            </a:r>
            <a:r>
              <a:rPr lang="en-US"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270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4000" b="1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: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28587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 habitant morbi tristique senectus et  netus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fames ac turpis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133895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 dolor ipsum, congue in leo id, porta 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sum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dolor ipsum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eros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 porta tincidunt lectus.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 in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arcu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lang="en-US"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840681-1096-864E-9E01-41A7F499A3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356" y="5033375"/>
            <a:ext cx="11372088" cy="5853966"/>
          </a:xfrm>
          <a:prstGeom prst="rect">
            <a:avLst/>
          </a:prstGeom>
        </p:spPr>
      </p:pic>
      <p:sp>
        <p:nvSpPr>
          <p:cNvPr id="22" name="object 11">
            <a:extLst>
              <a:ext uri="{FF2B5EF4-FFF2-40B4-BE49-F238E27FC236}">
                <a16:creationId xmlns:a16="http://schemas.microsoft.com/office/drawing/2014/main" id="{BF08FE1D-C676-2448-8821-0A9E30D467FF}"/>
              </a:ext>
            </a:extLst>
          </p:cNvPr>
          <p:cNvSpPr txBox="1"/>
          <p:nvPr/>
        </p:nvSpPr>
        <p:spPr>
          <a:xfrm>
            <a:off x="13516356" y="10932977"/>
            <a:ext cx="11372088" cy="27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1800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Photo caption</a:t>
            </a:r>
            <a:r>
              <a:rPr sz="1800" spc="-139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1800" spc="-8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here.</a:t>
            </a:r>
            <a:endParaRPr sz="1800" dirty="0">
              <a:latin typeface="Proxima Nova Rg" panose="02000506030000020004" pitchFamily="2" charset="0"/>
              <a:cs typeface="Arial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48BEAF8B-D115-9148-BB18-8C055FE1B267}"/>
              </a:ext>
            </a:extLst>
          </p:cNvPr>
          <p:cNvSpPr txBox="1"/>
          <p:nvPr/>
        </p:nvSpPr>
        <p:spPr>
          <a:xfrm>
            <a:off x="13516356" y="30002836"/>
            <a:ext cx="11372088" cy="954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571868" algn="l"/>
              </a:tabLst>
            </a:pPr>
            <a:r>
              <a:rPr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HEADER</a:t>
            </a:r>
            <a:r>
              <a:rPr lang="en-US"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270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4000" b="1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: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28587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 habitant morbi tristique senectus et  netus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fames ac turpis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133895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 dolor ipsum, congue in leo id, porta 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sum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dolor ipsum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eros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 porta tincidunt lectus.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 in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arcu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lang="en-US"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F79BE1FF-ED87-7E42-BEBC-C017B7EB817C}"/>
              </a:ext>
            </a:extLst>
          </p:cNvPr>
          <p:cNvSpPr txBox="1"/>
          <p:nvPr/>
        </p:nvSpPr>
        <p:spPr>
          <a:xfrm>
            <a:off x="25961868" y="5026905"/>
            <a:ext cx="11372088" cy="954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571868" algn="l"/>
              </a:tabLst>
            </a:pPr>
            <a:r>
              <a:rPr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HEADER</a:t>
            </a:r>
            <a:r>
              <a:rPr lang="en-US"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270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4000" b="1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: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28587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 habitant morbi tristique senectus et  netus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fames ac turpis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133895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 dolor ipsum, congue in leo id, porta 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sum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dolor ipsum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eros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 porta tincidunt lectus.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 in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arcu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lang="en-US"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091761A3-78EE-AA41-8C31-A1220CDB743D}"/>
              </a:ext>
            </a:extLst>
          </p:cNvPr>
          <p:cNvSpPr txBox="1"/>
          <p:nvPr/>
        </p:nvSpPr>
        <p:spPr>
          <a:xfrm>
            <a:off x="25961868" y="21364168"/>
            <a:ext cx="11372088" cy="954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571868" algn="l"/>
              </a:tabLst>
            </a:pPr>
            <a:r>
              <a:rPr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HEADER</a:t>
            </a:r>
            <a:r>
              <a:rPr lang="en-US" sz="4000" b="1" cap="all" spc="221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4000" b="1" cap="all" spc="270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4000" b="1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mi.</a:t>
            </a:r>
          </a:p>
          <a:p>
            <a:pPr>
              <a:lnSpc>
                <a:spcPts val="3000"/>
              </a:lnSpc>
              <a:spcBef>
                <a:spcPts val="1800"/>
              </a:spcBef>
              <a:tabLst>
                <a:tab pos="249494" algn="l"/>
              </a:tabLst>
            </a:pP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ante ipsum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cubilia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Aliquam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vel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fringilla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mi,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justo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: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285879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 habitant morbi tristique senectus et  netus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et.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Malesuada fames ac turpis</a:t>
            </a: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egestas.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marR="1338951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 dolor ipsum, congue in leo id, porta 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pellentesque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sum</a:t>
            </a:r>
            <a:r>
              <a:rPr lang="en-US"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dolor ipsum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eros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Nullam porta tincidunt lectus.</a:t>
            </a:r>
            <a:endParaRPr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9494" algn="l"/>
              </a:tabLst>
            </a:pPr>
            <a:r>
              <a:rPr sz="2400" spc="-8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Vestibulum 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auctor in </a:t>
            </a:r>
            <a:r>
              <a:rPr sz="2400" dirty="0" err="1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arcu</a:t>
            </a:r>
            <a:r>
              <a:rPr sz="2400" dirty="0">
                <a:solidFill>
                  <a:srgbClr val="231F20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.</a:t>
            </a:r>
            <a:endParaRPr lang="en-US" sz="2400" dirty="0">
              <a:latin typeface="Proxima Nova Rg" panose="02000506030000020004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D48A2C-0FBC-F44D-A93F-C7906DD0F4A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4" y="30002836"/>
            <a:ext cx="11372088" cy="9160911"/>
          </a:xfrm>
          <a:prstGeom prst="rect">
            <a:avLst/>
          </a:prstGeom>
        </p:spPr>
      </p:pic>
      <p:sp>
        <p:nvSpPr>
          <p:cNvPr id="27" name="object 11">
            <a:extLst>
              <a:ext uri="{FF2B5EF4-FFF2-40B4-BE49-F238E27FC236}">
                <a16:creationId xmlns:a16="http://schemas.microsoft.com/office/drawing/2014/main" id="{CF603BFA-BCEA-6344-9F44-76616B3CC39A}"/>
              </a:ext>
            </a:extLst>
          </p:cNvPr>
          <p:cNvSpPr txBox="1"/>
          <p:nvPr/>
        </p:nvSpPr>
        <p:spPr>
          <a:xfrm>
            <a:off x="1070844" y="39209382"/>
            <a:ext cx="11372088" cy="27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1800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Photo caption</a:t>
            </a:r>
            <a:r>
              <a:rPr sz="1800" spc="-139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1800" spc="-8" dirty="0">
                <a:solidFill>
                  <a:srgbClr val="231F20"/>
                </a:solidFill>
                <a:latin typeface="Proxima Nova Rg" panose="02000506030000020004" pitchFamily="2" charset="0"/>
                <a:cs typeface="Arial"/>
              </a:rPr>
              <a:t>here.</a:t>
            </a:r>
            <a:endParaRPr sz="1800" dirty="0">
              <a:latin typeface="Proxima Nova Rg" panose="02000506030000020004" pitchFamily="2" charset="0"/>
              <a:cs typeface="Arial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0C4855FB-FD4B-8243-98D8-441AD3125E53}"/>
              </a:ext>
            </a:extLst>
          </p:cNvPr>
          <p:cNvSpPr txBox="1"/>
          <p:nvPr/>
        </p:nvSpPr>
        <p:spPr>
          <a:xfrm>
            <a:off x="25961868" y="15430794"/>
            <a:ext cx="11527354" cy="36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sz="3000" cap="all" spc="8" dirty="0">
                <a:solidFill>
                  <a:srgbClr val="A90433"/>
                </a:solidFill>
                <a:latin typeface="Proxima Nova Rg" panose="02000506030000020004" pitchFamily="2" charset="0"/>
                <a:cs typeface="Arial"/>
              </a:rPr>
              <a:t>CHART</a:t>
            </a:r>
            <a:r>
              <a:rPr sz="3000" cap="all" spc="-147" dirty="0">
                <a:solidFill>
                  <a:srgbClr val="A90433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cap="all" spc="16" dirty="0">
                <a:solidFill>
                  <a:srgbClr val="A90433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3000" cap="all" dirty="0">
              <a:latin typeface="Proxima Nova Rg" panose="02000506030000020004" pitchFamily="2" charset="0"/>
              <a:cs typeface="Arial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B6292BD-A612-794D-9283-2419DA4D6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766079"/>
              </p:ext>
            </p:extLst>
          </p:nvPr>
        </p:nvGraphicFramePr>
        <p:xfrm>
          <a:off x="25961868" y="16304700"/>
          <a:ext cx="5346035" cy="42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AF51CBF-EB84-BC46-968B-FB2925E7D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776703"/>
              </p:ext>
            </p:extLst>
          </p:nvPr>
        </p:nvGraphicFramePr>
        <p:xfrm>
          <a:off x="31987921" y="16304700"/>
          <a:ext cx="5346035" cy="42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35AE89F5-F080-ED4B-9C06-6CF72D0D7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511270"/>
              </p:ext>
            </p:extLst>
          </p:nvPr>
        </p:nvGraphicFramePr>
        <p:xfrm>
          <a:off x="13516357" y="22600824"/>
          <a:ext cx="11372088" cy="657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object 10">
            <a:extLst>
              <a:ext uri="{FF2B5EF4-FFF2-40B4-BE49-F238E27FC236}">
                <a16:creationId xmlns:a16="http://schemas.microsoft.com/office/drawing/2014/main" id="{8AEC4C86-B393-CA4E-9D0A-AC26921E9AFE}"/>
              </a:ext>
            </a:extLst>
          </p:cNvPr>
          <p:cNvSpPr txBox="1"/>
          <p:nvPr/>
        </p:nvSpPr>
        <p:spPr>
          <a:xfrm>
            <a:off x="13516357" y="22178313"/>
            <a:ext cx="11372088" cy="36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sz="3000" cap="all" spc="8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CHART</a:t>
            </a:r>
            <a:r>
              <a:rPr sz="3000" cap="all" spc="-147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3000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0F7AC14-8F82-C546-AF88-78133C2A2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986982"/>
              </p:ext>
            </p:extLst>
          </p:nvPr>
        </p:nvGraphicFramePr>
        <p:xfrm>
          <a:off x="25961868" y="32168740"/>
          <a:ext cx="11372088" cy="73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object 10">
            <a:extLst>
              <a:ext uri="{FF2B5EF4-FFF2-40B4-BE49-F238E27FC236}">
                <a16:creationId xmlns:a16="http://schemas.microsoft.com/office/drawing/2014/main" id="{A27DE48E-48F6-9941-BCED-D9D2E95E6F77}"/>
              </a:ext>
            </a:extLst>
          </p:cNvPr>
          <p:cNvSpPr txBox="1"/>
          <p:nvPr/>
        </p:nvSpPr>
        <p:spPr>
          <a:xfrm>
            <a:off x="26004764" y="31742051"/>
            <a:ext cx="11372088" cy="36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sz="3000" cap="all" spc="8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CHART</a:t>
            </a:r>
            <a:r>
              <a:rPr lang="en-US" sz="3000" cap="all" spc="-147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sz="3000" cap="all" spc="16" dirty="0">
                <a:solidFill>
                  <a:srgbClr val="A60F2D"/>
                </a:solidFill>
                <a:latin typeface="Proxima Nova Rg" panose="02000506030000020004" pitchFamily="2" charset="0"/>
                <a:cs typeface="Arial"/>
              </a:rPr>
              <a:t>HERE</a:t>
            </a:r>
            <a:endParaRPr sz="3000" cap="all" dirty="0">
              <a:solidFill>
                <a:srgbClr val="A60F2D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B5DDF-3F8B-B64C-B0E2-0D42D6220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8421" y="584937"/>
            <a:ext cx="3905535" cy="2906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7D7CF-5F0C-C7BD-ED4E-E310E1EDF5D9}"/>
              </a:ext>
            </a:extLst>
          </p:cNvPr>
          <p:cNvSpPr txBox="1"/>
          <p:nvPr/>
        </p:nvSpPr>
        <p:spPr>
          <a:xfrm>
            <a:off x="36747110" y="39547714"/>
            <a:ext cx="117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ID: 00000</a:t>
            </a:r>
          </a:p>
        </p:txBody>
      </p:sp>
    </p:spTree>
    <p:extLst>
      <p:ext uri="{BB962C8B-B14F-4D97-AF65-F5344CB8AC3E}">
        <p14:creationId xmlns:p14="http://schemas.microsoft.com/office/powerpoint/2010/main" val="363879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1194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Proxima Nova Rg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Swanger, Scott A</dc:creator>
  <cp:lastModifiedBy>Philbrook, Greg J</cp:lastModifiedBy>
  <cp:revision>12</cp:revision>
  <dcterms:created xsi:type="dcterms:W3CDTF">2019-03-04T23:04:05Z</dcterms:created>
  <dcterms:modified xsi:type="dcterms:W3CDTF">2026-03-31T16:36:51Z</dcterms:modified>
</cp:coreProperties>
</file>