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0"/>
    <p:restoredTop sz="96327"/>
  </p:normalViewPr>
  <p:slideViewPr>
    <p:cSldViewPr snapToGrid="0">
      <p:cViewPr varScale="1">
        <p:scale>
          <a:sx n="42" d="100"/>
          <a:sy n="42" d="100"/>
        </p:scale>
        <p:origin x="248" y="3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1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5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3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8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7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E890-8BEB-1C4E-85D7-BD2002FD56EA}" type="datetimeFigureOut">
              <a:rPr lang="en-US" smtClean="0"/>
              <a:t>8/8/24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29A1A-BB00-5149-AC47-673F9E745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0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588D81-8726-E200-68E6-0F99C1CEA9B3}"/>
              </a:ext>
            </a:extLst>
          </p:cNvPr>
          <p:cNvSpPr/>
          <p:nvPr/>
        </p:nvSpPr>
        <p:spPr>
          <a:xfrm>
            <a:off x="17462810" y="0"/>
            <a:ext cx="6924365" cy="137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women painting on paper&#10;&#10;Description automatically generated">
            <a:extLst>
              <a:ext uri="{FF2B5EF4-FFF2-40B4-BE49-F238E27FC236}">
                <a16:creationId xmlns:a16="http://schemas.microsoft.com/office/drawing/2014/main" id="{8DE5631A-BA25-E94A-03D4-B33CDA0A62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1" t="16111" r="14083" b="16453"/>
          <a:stretch/>
        </p:blipFill>
        <p:spPr>
          <a:xfrm>
            <a:off x="0" y="0"/>
            <a:ext cx="17462810" cy="10123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A39D2F-72D9-FDDA-D8E9-9148C82DE74E}"/>
              </a:ext>
            </a:extLst>
          </p:cNvPr>
          <p:cNvSpPr/>
          <p:nvPr/>
        </p:nvSpPr>
        <p:spPr>
          <a:xfrm>
            <a:off x="18502522" y="11652125"/>
            <a:ext cx="5109914" cy="12096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LOGO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F63B9-2D8A-E320-75A6-E4E0AAFAB3E1}"/>
              </a:ext>
            </a:extLst>
          </p:cNvPr>
          <p:cNvSpPr txBox="1"/>
          <p:nvPr/>
        </p:nvSpPr>
        <p:spPr>
          <a:xfrm>
            <a:off x="774739" y="10765695"/>
            <a:ext cx="11418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Contact</a:t>
            </a:r>
          </a:p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 T. Cougar, Director of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Spirit</a:t>
            </a:r>
          </a:p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123-456-7890  | 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butch.coug@wsu.edu</a:t>
            </a: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7FC938-4A47-AB8D-F66B-0DA56A72EBDA}"/>
              </a:ext>
            </a:extLst>
          </p:cNvPr>
          <p:cNvSpPr/>
          <p:nvPr/>
        </p:nvSpPr>
        <p:spPr>
          <a:xfrm>
            <a:off x="13693697" y="10482238"/>
            <a:ext cx="3077737" cy="2875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66139-EF9F-9DD5-6890-409DE75F096F}"/>
              </a:ext>
            </a:extLst>
          </p:cNvPr>
          <p:cNvSpPr txBox="1"/>
          <p:nvPr/>
        </p:nvSpPr>
        <p:spPr>
          <a:xfrm>
            <a:off x="18370035" y="854234"/>
            <a:ext cx="5109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2A3AF-BCF4-7C00-08FF-52C8B9F480B7}"/>
              </a:ext>
            </a:extLst>
          </p:cNvPr>
          <p:cNvSpPr txBox="1"/>
          <p:nvPr/>
        </p:nvSpPr>
        <p:spPr>
          <a:xfrm>
            <a:off x="18370035" y="2993758"/>
            <a:ext cx="510991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description. Maybe lead into some…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it short for more engagement.</a:t>
            </a:r>
          </a:p>
        </p:txBody>
      </p:sp>
    </p:spTree>
    <p:extLst>
      <p:ext uri="{BB962C8B-B14F-4D97-AF65-F5344CB8AC3E}">
        <p14:creationId xmlns:p14="http://schemas.microsoft.com/office/powerpoint/2010/main" val="3984543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6F7C2A2-2989-598F-C9C7-57E50632BAE9}"/>
              </a:ext>
            </a:extLst>
          </p:cNvPr>
          <p:cNvSpPr/>
          <p:nvPr/>
        </p:nvSpPr>
        <p:spPr>
          <a:xfrm>
            <a:off x="0" y="2"/>
            <a:ext cx="5857955" cy="13715999"/>
          </a:xfrm>
          <a:prstGeom prst="rect">
            <a:avLst/>
          </a:prstGeom>
          <a:solidFill>
            <a:srgbClr val="A60F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82C8B2-F7BA-00E2-2AF2-50C8554C3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9162" y="1011878"/>
            <a:ext cx="12445265" cy="2198726"/>
          </a:xfrm>
        </p:spPr>
        <p:txBody>
          <a:bodyPr>
            <a:normAutofit/>
          </a:bodyPr>
          <a:lstStyle/>
          <a:p>
            <a:r>
              <a:rPr lang="en-US" sz="14814" dirty="0">
                <a:solidFill>
                  <a:srgbClr val="A60F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1128E-FF40-882E-8E16-671EF44F6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2" y="4093949"/>
            <a:ext cx="13415861" cy="776534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description. May lead into some…</a:t>
            </a:r>
          </a:p>
          <a:p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</p:txBody>
      </p:sp>
      <p:sp>
        <p:nvSpPr>
          <p:cNvPr id="8" name="Subtitle 4">
            <a:extLst>
              <a:ext uri="{FF2B5EF4-FFF2-40B4-BE49-F238E27FC236}">
                <a16:creationId xmlns:a16="http://schemas.microsoft.com/office/drawing/2014/main" id="{31752F5F-86F7-24AD-F606-FB00D72474F1}"/>
              </a:ext>
            </a:extLst>
          </p:cNvPr>
          <p:cNvSpPr txBox="1">
            <a:spLocks/>
          </p:cNvSpPr>
          <p:nvPr/>
        </p:nvSpPr>
        <p:spPr>
          <a:xfrm>
            <a:off x="321845" y="10359434"/>
            <a:ext cx="5258178" cy="2999728"/>
          </a:xfrm>
          <a:prstGeom prst="rect">
            <a:avLst/>
          </a:prstGeom>
        </p:spPr>
        <p:txBody>
          <a:bodyPr vert="horz" lIns="141104" tIns="70552" rIns="141104" bIns="70552" rtlCol="0">
            <a:normAutofit/>
          </a:bodyPr>
          <a:lstStyle>
            <a:lvl1pPr marL="0" indent="0" algn="ctr" defTabSz="1185154" rtl="0" eaLnBrk="1" latinLnBrk="0" hangingPunct="1">
              <a:lnSpc>
                <a:spcPct val="90000"/>
              </a:lnSpc>
              <a:spcBef>
                <a:spcPts val="1296"/>
              </a:spcBef>
              <a:buFont typeface="Arial" panose="020B0604020202020204" pitchFamily="34" charset="0"/>
              <a:buNone/>
              <a:defRPr sz="311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2577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5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154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77731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70308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62885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55462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48038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0615" indent="0" algn="ctr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None/>
              <a:defRPr sz="207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Contact</a:t>
            </a:r>
          </a:p>
          <a:p>
            <a:pPr algn="l"/>
            <a:r>
              <a:rPr lang="en-US" sz="30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 T. Cougar, </a:t>
            </a:r>
            <a:br>
              <a:rPr lang="en-US" sz="30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Coug Spirit</a:t>
            </a:r>
          </a:p>
          <a:p>
            <a:pPr algn="l"/>
            <a:r>
              <a:rPr lang="en-US" sz="30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123-456-7890</a:t>
            </a:r>
            <a:br>
              <a:rPr lang="en-US" sz="308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86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butch.coug@wsu.edu</a:t>
            </a:r>
            <a:endParaRPr lang="en-US" sz="3086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roup of people wearing scrubs&#10;&#10;Description automatically generated with low confidence">
            <a:extLst>
              <a:ext uri="{FF2B5EF4-FFF2-40B4-BE49-F238E27FC236}">
                <a16:creationId xmlns:a16="http://schemas.microsoft.com/office/drawing/2014/main" id="{2DD6F4ED-5C58-8B65-220E-5B6051B274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5" t="777" r="32694"/>
          <a:stretch/>
        </p:blipFill>
        <p:spPr>
          <a:xfrm>
            <a:off x="0" y="1"/>
            <a:ext cx="5857954" cy="973831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B15915-9C51-D29B-74AD-F837258F9FA4}"/>
              </a:ext>
            </a:extLst>
          </p:cNvPr>
          <p:cNvCxnSpPr/>
          <p:nvPr/>
        </p:nvCxnSpPr>
        <p:spPr>
          <a:xfrm>
            <a:off x="6854597" y="3484924"/>
            <a:ext cx="13233851" cy="0"/>
          </a:xfrm>
          <a:prstGeom prst="line">
            <a:avLst/>
          </a:prstGeom>
          <a:ln w="28575">
            <a:solidFill>
              <a:srgbClr val="A60F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27FA499-0459-7889-461D-77A998D7635F}"/>
              </a:ext>
            </a:extLst>
          </p:cNvPr>
          <p:cNvSpPr/>
          <p:nvPr/>
        </p:nvSpPr>
        <p:spPr>
          <a:xfrm>
            <a:off x="17427274" y="11181428"/>
            <a:ext cx="6031853" cy="19407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35775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0F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4DC907E-F7F7-5538-EDD1-6839FCF5B3FE}"/>
              </a:ext>
            </a:extLst>
          </p:cNvPr>
          <p:cNvSpPr/>
          <p:nvPr/>
        </p:nvSpPr>
        <p:spPr>
          <a:xfrm>
            <a:off x="0" y="10411771"/>
            <a:ext cx="24387175" cy="3304231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7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AFCB1-DE66-1698-37CC-65783582B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984" y="880666"/>
            <a:ext cx="12207639" cy="2258518"/>
          </a:xfrm>
        </p:spPr>
        <p:txBody>
          <a:bodyPr/>
          <a:lstStyle/>
          <a:p>
            <a:r>
              <a:rPr lang="en-US" sz="1357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B64F-CC8E-A9B4-A9C6-44B7F8889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984" y="3634500"/>
            <a:ext cx="15852936" cy="6078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description. May lead into some…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 points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78F2BC-9A56-F03B-9DB2-9FEF92CC6573}"/>
              </a:ext>
            </a:extLst>
          </p:cNvPr>
          <p:cNvSpPr txBox="1">
            <a:spLocks/>
          </p:cNvSpPr>
          <p:nvPr/>
        </p:nvSpPr>
        <p:spPr>
          <a:xfrm>
            <a:off x="360539" y="10995007"/>
            <a:ext cx="11584299" cy="2313600"/>
          </a:xfrm>
          <a:prstGeom prst="rect">
            <a:avLst/>
          </a:prstGeom>
        </p:spPr>
        <p:txBody>
          <a:bodyPr vert="horz" lIns="141104" tIns="70552" rIns="141104" bIns="70552" rtlCol="0">
            <a:normAutofit/>
          </a:bodyPr>
          <a:lstStyle>
            <a:lvl1pPr marL="296288" indent="-296288" algn="l" defTabSz="1185154" rtl="0" eaLnBrk="1" latinLnBrk="0" hangingPunct="1">
              <a:lnSpc>
                <a:spcPct val="90000"/>
              </a:lnSpc>
              <a:spcBef>
                <a:spcPts val="1296"/>
              </a:spcBef>
              <a:buFont typeface="Arial" panose="020B0604020202020204" pitchFamily="34" charset="0"/>
              <a:buChar char="•"/>
              <a:defRPr sz="3629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888865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3111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481442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592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2074019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666596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3259173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51750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44327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6904" indent="-296288" algn="l" defTabSz="1185154" rtl="0" eaLnBrk="1" latinLnBrk="0" hangingPunct="1">
              <a:lnSpc>
                <a:spcPct val="90000"/>
              </a:lnSpc>
              <a:spcBef>
                <a:spcPts val="648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Contact</a:t>
            </a:r>
          </a:p>
          <a:p>
            <a:pPr marL="0" indent="0">
              <a:buNone/>
            </a:pPr>
            <a:r>
              <a:rPr lang="en-US" sz="43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 T. Cougar, Director of Coug Spirit</a:t>
            </a:r>
            <a:br>
              <a:rPr lang="en-US" sz="43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2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123-456-7890 | </a:t>
            </a:r>
            <a:r>
              <a:rPr lang="en-US" sz="432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butch.coug@wsu.edu</a:t>
            </a:r>
            <a:endParaRPr lang="en-US" sz="432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people wearing scrubs&#10;&#10;Description automatically generated with low confidence">
            <a:extLst>
              <a:ext uri="{FF2B5EF4-FFF2-40B4-BE49-F238E27FC236}">
                <a16:creationId xmlns:a16="http://schemas.microsoft.com/office/drawing/2014/main" id="{6F8FC211-AE7C-DA63-1B83-1C0C41FC67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81" t="727" r="33483"/>
          <a:stretch/>
        </p:blipFill>
        <p:spPr>
          <a:xfrm>
            <a:off x="0" y="1"/>
            <a:ext cx="5857954" cy="104117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92A7FA-CA6E-7EFC-686F-AE67839BD41D}"/>
              </a:ext>
            </a:extLst>
          </p:cNvPr>
          <p:cNvSpPr/>
          <p:nvPr/>
        </p:nvSpPr>
        <p:spPr>
          <a:xfrm>
            <a:off x="17587108" y="11181428"/>
            <a:ext cx="6031853" cy="1940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78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13295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318</TotalTime>
  <Words>140</Words>
  <Application>Microsoft Macintosh PowerPoint</Application>
  <PresentationFormat>Custom</PresentationFormat>
  <Paragraphs>34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Brooks, Alexander J</dc:creator>
  <cp:lastModifiedBy>Brooks, Alexander J</cp:lastModifiedBy>
  <cp:revision>4</cp:revision>
  <dcterms:created xsi:type="dcterms:W3CDTF">2024-06-27T19:50:20Z</dcterms:created>
  <dcterms:modified xsi:type="dcterms:W3CDTF">2024-08-08T16:30:13Z</dcterms:modified>
</cp:coreProperties>
</file>