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6" r:id="rId1"/>
  </p:sldMasterIdLst>
  <p:notesMasterIdLst>
    <p:notesMasterId r:id="rId36"/>
  </p:notesMasterIdLst>
  <p:handoutMasterIdLst>
    <p:handoutMasterId r:id="rId37"/>
  </p:handoutMasterIdLst>
  <p:sldIdLst>
    <p:sldId id="269" r:id="rId2"/>
    <p:sldId id="769" r:id="rId3"/>
    <p:sldId id="772" r:id="rId4"/>
    <p:sldId id="307" r:id="rId5"/>
    <p:sldId id="771" r:id="rId6"/>
    <p:sldId id="770" r:id="rId7"/>
    <p:sldId id="273" r:id="rId8"/>
    <p:sldId id="773" r:id="rId9"/>
    <p:sldId id="782" r:id="rId10"/>
    <p:sldId id="779" r:id="rId11"/>
    <p:sldId id="776" r:id="rId12"/>
    <p:sldId id="774" r:id="rId13"/>
    <p:sldId id="780" r:id="rId14"/>
    <p:sldId id="781" r:id="rId15"/>
    <p:sldId id="778" r:id="rId16"/>
    <p:sldId id="263" r:id="rId17"/>
    <p:sldId id="793" r:id="rId18"/>
    <p:sldId id="288" r:id="rId19"/>
    <p:sldId id="280" r:id="rId20"/>
    <p:sldId id="276" r:id="rId21"/>
    <p:sldId id="279" r:id="rId22"/>
    <p:sldId id="783" r:id="rId23"/>
    <p:sldId id="281" r:id="rId24"/>
    <p:sldId id="786" r:id="rId25"/>
    <p:sldId id="785" r:id="rId26"/>
    <p:sldId id="787" r:id="rId27"/>
    <p:sldId id="792" r:id="rId28"/>
    <p:sldId id="285" r:id="rId29"/>
    <p:sldId id="790" r:id="rId30"/>
    <p:sldId id="286" r:id="rId31"/>
    <p:sldId id="283" r:id="rId32"/>
    <p:sldId id="768" r:id="rId33"/>
    <p:sldId id="284" r:id="rId34"/>
    <p:sldId id="777" r:id="rId35"/>
  </p:sldIdLst>
  <p:sldSz cx="12192000" cy="6858000"/>
  <p:notesSz cx="6858000" cy="9144000"/>
  <p:embeddedFontLst>
    <p:embeddedFont>
      <p:font typeface="Arial Black" panose="020B0A04020102020204" pitchFamily="34" charset="0"/>
      <p:bold r:id="rId38"/>
    </p:embeddedFont>
    <p:embeddedFont>
      <p:font typeface="Calibri" panose="020F0502020204030204" pitchFamily="34" charset="0"/>
      <p:regular r:id="rId39"/>
      <p:bold r:id="rId40"/>
      <p:italic r:id="rId41"/>
      <p:boldItalic r:id="rId42"/>
    </p:embeddedFont>
    <p:embeddedFont>
      <p:font typeface="Cambria Math" panose="02040503050406030204" pitchFamily="18" charset="0"/>
      <p:regular r:id="rId43"/>
    </p:embeddedFont>
    <p:embeddedFont>
      <p:font typeface="Century Gothic" panose="020B0502020202020204" pitchFamily="34" charset="0"/>
      <p:regular r:id="rId44"/>
      <p:bold r:id="rId45"/>
      <p:italic r:id="rId46"/>
      <p:boldItalic r:id="rId47"/>
    </p:embeddedFont>
    <p:embeddedFont>
      <p:font typeface="Montserrat" panose="00000500000000000000" pitchFamily="2" charset="0"/>
      <p:regular r:id="rId48"/>
      <p:bold r:id="rId49"/>
      <p:italic r:id="rId50"/>
    </p:embeddedFont>
    <p:embeddedFont>
      <p:font typeface="Montserrat SemiBold" panose="00000700000000000000" pitchFamily="2" charset="0"/>
      <p:bold r:id="rId51"/>
    </p:embeddedFont>
    <p:embeddedFont>
      <p:font typeface="Open Sans" panose="020B0606030504020204" pitchFamily="34" charset="0"/>
      <p:regular r:id="rId52"/>
      <p:bold r:id="rId53"/>
      <p:italic r:id="rId54"/>
      <p:boldItalic r:id="rId5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E32"/>
    <a:srgbClr val="F6E7E8"/>
    <a:srgbClr val="CA1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19" autoAdjust="0"/>
    <p:restoredTop sz="87129" autoAdjust="0"/>
  </p:normalViewPr>
  <p:slideViewPr>
    <p:cSldViewPr snapToGrid="0" showGuides="1">
      <p:cViewPr varScale="1">
        <p:scale>
          <a:sx n="108" d="100"/>
          <a:sy n="108" d="100"/>
        </p:scale>
        <p:origin x="288" y="77"/>
      </p:cViewPr>
      <p:guideLst>
        <p:guide orient="horz" pos="2160"/>
        <p:guide pos="3841"/>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57" d="100"/>
          <a:sy n="57" d="100"/>
        </p:scale>
        <p:origin x="2357"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2.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C30FF6-51CC-4CCE-8D1E-EEE25C2C82BC}" type="doc">
      <dgm:prSet loTypeId="urn:microsoft.com/office/officeart/2005/8/layout/hProcess9" loCatId="process" qsTypeId="urn:microsoft.com/office/officeart/2005/8/quickstyle/simple3" qsCatId="simple" csTypeId="urn:microsoft.com/office/officeart/2005/8/colors/accent1_2" csCatId="accent1" phldr="1"/>
      <dgm:spPr/>
      <dgm:t>
        <a:bodyPr/>
        <a:lstStyle/>
        <a:p>
          <a:endParaRPr lang="en-US"/>
        </a:p>
      </dgm:t>
    </dgm:pt>
    <dgm:pt modelId="{774D41AB-C0A8-45FD-AA38-95A6C4B90309}">
      <dgm:prSet phldrT="[Text]" custT="1"/>
      <dgm:spPr>
        <a:solidFill>
          <a:srgbClr val="5E6A71"/>
        </a:solidFill>
      </dgm:spPr>
      <dgm:t>
        <a:bodyPr/>
        <a:lstStyle/>
        <a:p>
          <a:r>
            <a:rPr lang="en-US" sz="1800" b="0" dirty="0">
              <a:solidFill>
                <a:schemeClr val="bg1"/>
              </a:solidFill>
              <a:latin typeface="Montserrat SemiBold" panose="00000700000000000000" pitchFamily="2" charset="0"/>
            </a:rPr>
            <a:t>Drying</a:t>
          </a:r>
        </a:p>
        <a:p>
          <a:r>
            <a:rPr lang="en-US" sz="1800" b="0" dirty="0" err="1">
              <a:solidFill>
                <a:schemeClr val="bg1"/>
              </a:solidFill>
              <a:latin typeface="Montserrat SemiBold" panose="00000700000000000000" pitchFamily="2" charset="0"/>
            </a:rPr>
            <a:t>Ashing</a:t>
          </a:r>
          <a:endParaRPr lang="en-US" sz="1800" b="0" dirty="0">
            <a:solidFill>
              <a:schemeClr val="bg1"/>
            </a:solidFill>
            <a:latin typeface="Montserrat SemiBold" panose="00000700000000000000" pitchFamily="2" charset="0"/>
          </a:endParaRPr>
        </a:p>
      </dgm:t>
    </dgm:pt>
    <dgm:pt modelId="{9152467B-B762-45DC-BA06-58B356F3A665}" type="parTrans" cxnId="{324DCF3F-AFDD-4E12-BD83-CF278A71AB22}">
      <dgm:prSet/>
      <dgm:spPr/>
      <dgm:t>
        <a:bodyPr/>
        <a:lstStyle/>
        <a:p>
          <a:endParaRPr lang="en-US" sz="1800">
            <a:latin typeface="Montserrat SemiBold" panose="00000700000000000000" pitchFamily="2" charset="0"/>
          </a:endParaRPr>
        </a:p>
      </dgm:t>
    </dgm:pt>
    <dgm:pt modelId="{3EA4E1B9-B50C-40A9-ADE5-D8C8C34722F9}" type="sibTrans" cxnId="{324DCF3F-AFDD-4E12-BD83-CF278A71AB22}">
      <dgm:prSet/>
      <dgm:spPr/>
      <dgm:t>
        <a:bodyPr/>
        <a:lstStyle/>
        <a:p>
          <a:endParaRPr lang="en-US" sz="1800">
            <a:latin typeface="Montserrat SemiBold" panose="00000700000000000000" pitchFamily="2" charset="0"/>
          </a:endParaRPr>
        </a:p>
      </dgm:t>
    </dgm:pt>
    <dgm:pt modelId="{B0CCE988-5E90-4005-9B9C-5EE8181DBFF3}">
      <dgm:prSet phldrT="[Text]" custT="1"/>
      <dgm:spPr>
        <a:solidFill>
          <a:srgbClr val="5BC3F5"/>
        </a:solidFill>
      </dgm:spPr>
      <dgm:t>
        <a:bodyPr/>
        <a:lstStyle/>
        <a:p>
          <a:r>
            <a:rPr lang="en-US" sz="1800" b="0" dirty="0">
              <a:latin typeface="Montserrat SemiBold" panose="00000700000000000000" pitchFamily="2" charset="0"/>
            </a:rPr>
            <a:t>Digestion</a:t>
          </a:r>
        </a:p>
        <a:p>
          <a:r>
            <a:rPr lang="en-US" sz="1800" b="0" dirty="0">
              <a:latin typeface="Montserrat SemiBold" panose="00000700000000000000" pitchFamily="2" charset="0"/>
            </a:rPr>
            <a:t>Dissolution</a:t>
          </a:r>
        </a:p>
      </dgm:t>
    </dgm:pt>
    <dgm:pt modelId="{CE663824-B806-416C-8B0F-C0335C7E1182}" type="parTrans" cxnId="{9AB76DC5-F8FB-4417-956D-5C28B41D451E}">
      <dgm:prSet/>
      <dgm:spPr/>
      <dgm:t>
        <a:bodyPr/>
        <a:lstStyle/>
        <a:p>
          <a:endParaRPr lang="en-US" sz="1800">
            <a:latin typeface="Montserrat SemiBold" panose="00000700000000000000" pitchFamily="2" charset="0"/>
          </a:endParaRPr>
        </a:p>
      </dgm:t>
    </dgm:pt>
    <dgm:pt modelId="{E1EDFA16-7013-472B-83C1-AA00D68B8D46}" type="sibTrans" cxnId="{9AB76DC5-F8FB-4417-956D-5C28B41D451E}">
      <dgm:prSet/>
      <dgm:spPr/>
      <dgm:t>
        <a:bodyPr/>
        <a:lstStyle/>
        <a:p>
          <a:endParaRPr lang="en-US" sz="1800">
            <a:latin typeface="Montserrat SemiBold" panose="00000700000000000000" pitchFamily="2" charset="0"/>
          </a:endParaRPr>
        </a:p>
      </dgm:t>
    </dgm:pt>
    <dgm:pt modelId="{450E44C7-21DF-4DC0-8A9E-7CC90E306650}">
      <dgm:prSet phldrT="[Text]" custT="1"/>
      <dgm:spPr>
        <a:solidFill>
          <a:srgbClr val="E16727"/>
        </a:solidFill>
      </dgm:spPr>
      <dgm:t>
        <a:bodyPr/>
        <a:lstStyle/>
        <a:p>
          <a:r>
            <a:rPr lang="en-US" sz="1800" b="0" dirty="0">
              <a:latin typeface="Montserrat SemiBold" panose="00000700000000000000" pitchFamily="2" charset="0"/>
            </a:rPr>
            <a:t>Pu/Am/U/Th separation</a:t>
          </a:r>
        </a:p>
      </dgm:t>
    </dgm:pt>
    <dgm:pt modelId="{F4FE9CBF-9B62-45CC-B367-4FD84ABA766B}" type="parTrans" cxnId="{9733937B-C2DE-498A-B65F-ADEF5151365B}">
      <dgm:prSet/>
      <dgm:spPr/>
      <dgm:t>
        <a:bodyPr/>
        <a:lstStyle/>
        <a:p>
          <a:endParaRPr lang="en-US" sz="1800">
            <a:latin typeface="Montserrat SemiBold" panose="00000700000000000000" pitchFamily="2" charset="0"/>
          </a:endParaRPr>
        </a:p>
      </dgm:t>
    </dgm:pt>
    <dgm:pt modelId="{87707657-DB83-487E-A460-93211A599171}" type="sibTrans" cxnId="{9733937B-C2DE-498A-B65F-ADEF5151365B}">
      <dgm:prSet/>
      <dgm:spPr/>
      <dgm:t>
        <a:bodyPr/>
        <a:lstStyle/>
        <a:p>
          <a:endParaRPr lang="en-US" sz="1800">
            <a:latin typeface="Montserrat SemiBold" panose="00000700000000000000" pitchFamily="2" charset="0"/>
          </a:endParaRPr>
        </a:p>
      </dgm:t>
    </dgm:pt>
    <dgm:pt modelId="{B55190D8-A1C9-4BEF-B527-E10A657B843C}">
      <dgm:prSet phldrT="[Text]" custT="1"/>
      <dgm:spPr>
        <a:solidFill>
          <a:srgbClr val="AADC24"/>
        </a:solidFill>
      </dgm:spPr>
      <dgm:t>
        <a:bodyPr/>
        <a:lstStyle/>
        <a:p>
          <a:r>
            <a:rPr lang="el-GR" sz="1800" b="0" dirty="0">
              <a:latin typeface="Century Gothic" panose="020B0502020202020204" pitchFamily="34" charset="0"/>
            </a:rPr>
            <a:t>α</a:t>
          </a:r>
          <a:r>
            <a:rPr lang="en-US" sz="1800" b="0" dirty="0">
              <a:latin typeface="Montserrat SemiBold" panose="00000700000000000000" pitchFamily="2" charset="0"/>
            </a:rPr>
            <a:t>-source preparation</a:t>
          </a:r>
        </a:p>
      </dgm:t>
    </dgm:pt>
    <dgm:pt modelId="{9BB7C757-932A-43B7-9781-20D795B4E810}" type="sibTrans" cxnId="{BA039316-85ED-42C7-BAA9-06864A991966}">
      <dgm:prSet/>
      <dgm:spPr/>
      <dgm:t>
        <a:bodyPr/>
        <a:lstStyle/>
        <a:p>
          <a:endParaRPr lang="en-US" sz="1800">
            <a:latin typeface="Montserrat SemiBold" panose="00000700000000000000" pitchFamily="2" charset="0"/>
          </a:endParaRPr>
        </a:p>
      </dgm:t>
    </dgm:pt>
    <dgm:pt modelId="{420E1FB4-5897-4A67-8325-233379B39889}" type="parTrans" cxnId="{BA039316-85ED-42C7-BAA9-06864A991966}">
      <dgm:prSet/>
      <dgm:spPr/>
      <dgm:t>
        <a:bodyPr/>
        <a:lstStyle/>
        <a:p>
          <a:endParaRPr lang="en-US" sz="1800">
            <a:latin typeface="Montserrat SemiBold" panose="00000700000000000000" pitchFamily="2" charset="0"/>
          </a:endParaRPr>
        </a:p>
      </dgm:t>
    </dgm:pt>
    <dgm:pt modelId="{9A0DAE5D-CABC-42F2-B2F9-2A3FEAEBE9C9}">
      <dgm:prSet phldrT="[Text]" custT="1"/>
      <dgm:spPr>
        <a:solidFill>
          <a:srgbClr val="981E32"/>
        </a:solidFill>
      </dgm:spPr>
      <dgm:t>
        <a:bodyPr/>
        <a:lstStyle/>
        <a:p>
          <a:r>
            <a:rPr lang="en-US" sz="1800" b="0" dirty="0">
              <a:solidFill>
                <a:schemeClr val="bg1"/>
              </a:solidFill>
              <a:latin typeface="Montserrat SemiBold" panose="00000700000000000000" pitchFamily="2" charset="0"/>
            </a:rPr>
            <a:t>Pu/Am/U/Th measurement</a:t>
          </a:r>
        </a:p>
      </dgm:t>
    </dgm:pt>
    <dgm:pt modelId="{63E447D3-4C78-4BEB-AD6A-9CD0BDB0D34D}" type="parTrans" cxnId="{8A8EB1DA-B40F-41B5-B2B8-DDBF7391355A}">
      <dgm:prSet/>
      <dgm:spPr/>
      <dgm:t>
        <a:bodyPr/>
        <a:lstStyle/>
        <a:p>
          <a:endParaRPr lang="en-US" sz="1800">
            <a:latin typeface="Montserrat SemiBold" panose="00000700000000000000" pitchFamily="2" charset="0"/>
          </a:endParaRPr>
        </a:p>
      </dgm:t>
    </dgm:pt>
    <dgm:pt modelId="{EAC3E98E-4CDB-4281-ADF1-3D688BE71912}" type="sibTrans" cxnId="{8A8EB1DA-B40F-41B5-B2B8-DDBF7391355A}">
      <dgm:prSet/>
      <dgm:spPr/>
      <dgm:t>
        <a:bodyPr/>
        <a:lstStyle/>
        <a:p>
          <a:endParaRPr lang="en-US" sz="1800">
            <a:latin typeface="Montserrat SemiBold" panose="00000700000000000000" pitchFamily="2" charset="0"/>
          </a:endParaRPr>
        </a:p>
      </dgm:t>
    </dgm:pt>
    <dgm:pt modelId="{B260FE35-E66E-42DD-A149-C25D6533AB3A}" type="pres">
      <dgm:prSet presAssocID="{F0C30FF6-51CC-4CCE-8D1E-EEE25C2C82BC}" presName="CompostProcess" presStyleCnt="0">
        <dgm:presLayoutVars>
          <dgm:dir/>
          <dgm:resizeHandles val="exact"/>
        </dgm:presLayoutVars>
      </dgm:prSet>
      <dgm:spPr/>
    </dgm:pt>
    <dgm:pt modelId="{97C6C339-4073-4C84-9AC1-294DAF2841D6}" type="pres">
      <dgm:prSet presAssocID="{F0C30FF6-51CC-4CCE-8D1E-EEE25C2C82BC}" presName="arrow" presStyleLbl="bgShp" presStyleIdx="0" presStyleCnt="1" custScaleX="111300"/>
      <dgm:spPr/>
    </dgm:pt>
    <dgm:pt modelId="{9F406D69-EA47-431F-A2AD-DD22032C17F6}" type="pres">
      <dgm:prSet presAssocID="{F0C30FF6-51CC-4CCE-8D1E-EEE25C2C82BC}" presName="linearProcess" presStyleCnt="0"/>
      <dgm:spPr/>
    </dgm:pt>
    <dgm:pt modelId="{29169F6F-F99E-45E1-A680-40415687BF48}" type="pres">
      <dgm:prSet presAssocID="{774D41AB-C0A8-45FD-AA38-95A6C4B90309}" presName="textNode" presStyleLbl="node1" presStyleIdx="0" presStyleCnt="5">
        <dgm:presLayoutVars>
          <dgm:bulletEnabled val="1"/>
        </dgm:presLayoutVars>
      </dgm:prSet>
      <dgm:spPr/>
    </dgm:pt>
    <dgm:pt modelId="{E8FA6709-C54F-495F-98A8-2B3A38F4543F}" type="pres">
      <dgm:prSet presAssocID="{3EA4E1B9-B50C-40A9-ADE5-D8C8C34722F9}" presName="sibTrans" presStyleCnt="0"/>
      <dgm:spPr/>
    </dgm:pt>
    <dgm:pt modelId="{C33B2B68-6FEC-4B81-BF56-ACE1A4B9D0BC}" type="pres">
      <dgm:prSet presAssocID="{B0CCE988-5E90-4005-9B9C-5EE8181DBFF3}" presName="textNode" presStyleLbl="node1" presStyleIdx="1" presStyleCnt="5" custScaleX="133355">
        <dgm:presLayoutVars>
          <dgm:bulletEnabled val="1"/>
        </dgm:presLayoutVars>
      </dgm:prSet>
      <dgm:spPr/>
    </dgm:pt>
    <dgm:pt modelId="{40D29F45-21FD-4FCA-8227-743CD56A5BAF}" type="pres">
      <dgm:prSet presAssocID="{E1EDFA16-7013-472B-83C1-AA00D68B8D46}" presName="sibTrans" presStyleCnt="0"/>
      <dgm:spPr/>
    </dgm:pt>
    <dgm:pt modelId="{E6C767CA-4918-43D4-8F67-C88FA87AE580}" type="pres">
      <dgm:prSet presAssocID="{450E44C7-21DF-4DC0-8A9E-7CC90E306650}" presName="textNode" presStyleLbl="node1" presStyleIdx="2" presStyleCnt="5" custScaleX="130106">
        <dgm:presLayoutVars>
          <dgm:bulletEnabled val="1"/>
        </dgm:presLayoutVars>
      </dgm:prSet>
      <dgm:spPr/>
    </dgm:pt>
    <dgm:pt modelId="{8F7BF0FC-BCA8-467A-BCFD-04448DCA8487}" type="pres">
      <dgm:prSet presAssocID="{87707657-DB83-487E-A460-93211A599171}" presName="sibTrans" presStyleCnt="0"/>
      <dgm:spPr/>
    </dgm:pt>
    <dgm:pt modelId="{256B2C5B-FC0A-49EF-9650-EE73F6850C68}" type="pres">
      <dgm:prSet presAssocID="{B55190D8-A1C9-4BEF-B527-E10A657B843C}" presName="textNode" presStyleLbl="node1" presStyleIdx="3" presStyleCnt="5" custScaleX="137170">
        <dgm:presLayoutVars>
          <dgm:bulletEnabled val="1"/>
        </dgm:presLayoutVars>
      </dgm:prSet>
      <dgm:spPr/>
    </dgm:pt>
    <dgm:pt modelId="{7FCAF107-9D02-4FA3-BC98-BEAC8D5A4275}" type="pres">
      <dgm:prSet presAssocID="{9BB7C757-932A-43B7-9781-20D795B4E810}" presName="sibTrans" presStyleCnt="0"/>
      <dgm:spPr/>
    </dgm:pt>
    <dgm:pt modelId="{6DD04073-7375-4455-874F-531FF1F71193}" type="pres">
      <dgm:prSet presAssocID="{9A0DAE5D-CABC-42F2-B2F9-2A3FEAEBE9C9}" presName="textNode" presStyleLbl="node1" presStyleIdx="4" presStyleCnt="5" custScaleX="146625">
        <dgm:presLayoutVars>
          <dgm:bulletEnabled val="1"/>
        </dgm:presLayoutVars>
      </dgm:prSet>
      <dgm:spPr/>
    </dgm:pt>
  </dgm:ptLst>
  <dgm:cxnLst>
    <dgm:cxn modelId="{BA039316-85ED-42C7-BAA9-06864A991966}" srcId="{F0C30FF6-51CC-4CCE-8D1E-EEE25C2C82BC}" destId="{B55190D8-A1C9-4BEF-B527-E10A657B843C}" srcOrd="3" destOrd="0" parTransId="{420E1FB4-5897-4A67-8325-233379B39889}" sibTransId="{9BB7C757-932A-43B7-9781-20D795B4E810}"/>
    <dgm:cxn modelId="{324DCF3F-AFDD-4E12-BD83-CF278A71AB22}" srcId="{F0C30FF6-51CC-4CCE-8D1E-EEE25C2C82BC}" destId="{774D41AB-C0A8-45FD-AA38-95A6C4B90309}" srcOrd="0" destOrd="0" parTransId="{9152467B-B762-45DC-BA06-58B356F3A665}" sibTransId="{3EA4E1B9-B50C-40A9-ADE5-D8C8C34722F9}"/>
    <dgm:cxn modelId="{A3183642-216E-4052-869E-ABC06935B5CC}" type="presOf" srcId="{F0C30FF6-51CC-4CCE-8D1E-EEE25C2C82BC}" destId="{B260FE35-E66E-42DD-A149-C25D6533AB3A}" srcOrd="0" destOrd="0" presId="urn:microsoft.com/office/officeart/2005/8/layout/hProcess9"/>
    <dgm:cxn modelId="{12EC0244-DECA-44BA-958D-317BF2FBDBAB}" type="presOf" srcId="{774D41AB-C0A8-45FD-AA38-95A6C4B90309}" destId="{29169F6F-F99E-45E1-A680-40415687BF48}" srcOrd="0" destOrd="0" presId="urn:microsoft.com/office/officeart/2005/8/layout/hProcess9"/>
    <dgm:cxn modelId="{83DCBE78-EEC7-40D3-A091-9BB0621A557A}" type="presOf" srcId="{B55190D8-A1C9-4BEF-B527-E10A657B843C}" destId="{256B2C5B-FC0A-49EF-9650-EE73F6850C68}" srcOrd="0" destOrd="0" presId="urn:microsoft.com/office/officeart/2005/8/layout/hProcess9"/>
    <dgm:cxn modelId="{9733937B-C2DE-498A-B65F-ADEF5151365B}" srcId="{F0C30FF6-51CC-4CCE-8D1E-EEE25C2C82BC}" destId="{450E44C7-21DF-4DC0-8A9E-7CC90E306650}" srcOrd="2" destOrd="0" parTransId="{F4FE9CBF-9B62-45CC-B367-4FD84ABA766B}" sibTransId="{87707657-DB83-487E-A460-93211A599171}"/>
    <dgm:cxn modelId="{82213EAF-1887-4810-B59F-B40218EBE7D6}" type="presOf" srcId="{450E44C7-21DF-4DC0-8A9E-7CC90E306650}" destId="{E6C767CA-4918-43D4-8F67-C88FA87AE580}" srcOrd="0" destOrd="0" presId="urn:microsoft.com/office/officeart/2005/8/layout/hProcess9"/>
    <dgm:cxn modelId="{F08DB5BB-DEF1-480B-804E-9898B1815245}" type="presOf" srcId="{9A0DAE5D-CABC-42F2-B2F9-2A3FEAEBE9C9}" destId="{6DD04073-7375-4455-874F-531FF1F71193}" srcOrd="0" destOrd="0" presId="urn:microsoft.com/office/officeart/2005/8/layout/hProcess9"/>
    <dgm:cxn modelId="{9AB76DC5-F8FB-4417-956D-5C28B41D451E}" srcId="{F0C30FF6-51CC-4CCE-8D1E-EEE25C2C82BC}" destId="{B0CCE988-5E90-4005-9B9C-5EE8181DBFF3}" srcOrd="1" destOrd="0" parTransId="{CE663824-B806-416C-8B0F-C0335C7E1182}" sibTransId="{E1EDFA16-7013-472B-83C1-AA00D68B8D46}"/>
    <dgm:cxn modelId="{D62E12D2-5222-465A-A464-78EFE9C515D9}" type="presOf" srcId="{B0CCE988-5E90-4005-9B9C-5EE8181DBFF3}" destId="{C33B2B68-6FEC-4B81-BF56-ACE1A4B9D0BC}" srcOrd="0" destOrd="0" presId="urn:microsoft.com/office/officeart/2005/8/layout/hProcess9"/>
    <dgm:cxn modelId="{8A8EB1DA-B40F-41B5-B2B8-DDBF7391355A}" srcId="{F0C30FF6-51CC-4CCE-8D1E-EEE25C2C82BC}" destId="{9A0DAE5D-CABC-42F2-B2F9-2A3FEAEBE9C9}" srcOrd="4" destOrd="0" parTransId="{63E447D3-4C78-4BEB-AD6A-9CD0BDB0D34D}" sibTransId="{EAC3E98E-4CDB-4281-ADF1-3D688BE71912}"/>
    <dgm:cxn modelId="{1E11BC63-7557-4990-BFD5-3E2BF3CB0808}" type="presParOf" srcId="{B260FE35-E66E-42DD-A149-C25D6533AB3A}" destId="{97C6C339-4073-4C84-9AC1-294DAF2841D6}" srcOrd="0" destOrd="0" presId="urn:microsoft.com/office/officeart/2005/8/layout/hProcess9"/>
    <dgm:cxn modelId="{20B14DC5-0C38-4DDE-85F1-9B90B17EFC49}" type="presParOf" srcId="{B260FE35-E66E-42DD-A149-C25D6533AB3A}" destId="{9F406D69-EA47-431F-A2AD-DD22032C17F6}" srcOrd="1" destOrd="0" presId="urn:microsoft.com/office/officeart/2005/8/layout/hProcess9"/>
    <dgm:cxn modelId="{433AB2DF-20CF-4C93-947B-C89896CFB02A}" type="presParOf" srcId="{9F406D69-EA47-431F-A2AD-DD22032C17F6}" destId="{29169F6F-F99E-45E1-A680-40415687BF48}" srcOrd="0" destOrd="0" presId="urn:microsoft.com/office/officeart/2005/8/layout/hProcess9"/>
    <dgm:cxn modelId="{8BE3483E-924C-4710-82B4-077D3E17BD66}" type="presParOf" srcId="{9F406D69-EA47-431F-A2AD-DD22032C17F6}" destId="{E8FA6709-C54F-495F-98A8-2B3A38F4543F}" srcOrd="1" destOrd="0" presId="urn:microsoft.com/office/officeart/2005/8/layout/hProcess9"/>
    <dgm:cxn modelId="{93C608FD-2551-4C4E-A2D3-CFD97EE6C5B4}" type="presParOf" srcId="{9F406D69-EA47-431F-A2AD-DD22032C17F6}" destId="{C33B2B68-6FEC-4B81-BF56-ACE1A4B9D0BC}" srcOrd="2" destOrd="0" presId="urn:microsoft.com/office/officeart/2005/8/layout/hProcess9"/>
    <dgm:cxn modelId="{60A57908-D65D-47E0-BA9C-B5EC9B1B8FE6}" type="presParOf" srcId="{9F406D69-EA47-431F-A2AD-DD22032C17F6}" destId="{40D29F45-21FD-4FCA-8227-743CD56A5BAF}" srcOrd="3" destOrd="0" presId="urn:microsoft.com/office/officeart/2005/8/layout/hProcess9"/>
    <dgm:cxn modelId="{1E853B05-8595-462F-A10A-9BA61A27CB2F}" type="presParOf" srcId="{9F406D69-EA47-431F-A2AD-DD22032C17F6}" destId="{E6C767CA-4918-43D4-8F67-C88FA87AE580}" srcOrd="4" destOrd="0" presId="urn:microsoft.com/office/officeart/2005/8/layout/hProcess9"/>
    <dgm:cxn modelId="{01B5613E-26AC-4D5F-8B20-5243AD042848}" type="presParOf" srcId="{9F406D69-EA47-431F-A2AD-DD22032C17F6}" destId="{8F7BF0FC-BCA8-467A-BCFD-04448DCA8487}" srcOrd="5" destOrd="0" presId="urn:microsoft.com/office/officeart/2005/8/layout/hProcess9"/>
    <dgm:cxn modelId="{A6F79917-EDF7-4666-8654-77DE4870CC3F}" type="presParOf" srcId="{9F406D69-EA47-431F-A2AD-DD22032C17F6}" destId="{256B2C5B-FC0A-49EF-9650-EE73F6850C68}" srcOrd="6" destOrd="0" presId="urn:microsoft.com/office/officeart/2005/8/layout/hProcess9"/>
    <dgm:cxn modelId="{EE62DCC6-69B5-4327-970B-23D71324F59B}" type="presParOf" srcId="{9F406D69-EA47-431F-A2AD-DD22032C17F6}" destId="{7FCAF107-9D02-4FA3-BC98-BEAC8D5A4275}" srcOrd="7" destOrd="0" presId="urn:microsoft.com/office/officeart/2005/8/layout/hProcess9"/>
    <dgm:cxn modelId="{B6FF60ED-0A45-4AFE-BAD1-90D3DD67AEAA}" type="presParOf" srcId="{9F406D69-EA47-431F-A2AD-DD22032C17F6}" destId="{6DD04073-7375-4455-874F-531FF1F71193}"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1D1DA1-7FD3-4FB4-9E74-4AB70475098C}" type="doc">
      <dgm:prSet loTypeId="urn:microsoft.com/office/officeart/2005/8/layout/hProcess9" loCatId="process" qsTypeId="urn:microsoft.com/office/officeart/2005/8/quickstyle/simple1" qsCatId="simple" csTypeId="urn:microsoft.com/office/officeart/2005/8/colors/accent1_2" csCatId="accent1" phldr="1"/>
      <dgm:spPr/>
    </dgm:pt>
    <dgm:pt modelId="{B3DE09A8-5E87-49D0-AE8A-9CF3D36CCAA7}">
      <dgm:prSet phldrT="[Text]" custT="1"/>
      <dgm:spPr/>
      <dgm:t>
        <a:bodyPr/>
        <a:lstStyle/>
        <a:p>
          <a:r>
            <a:rPr lang="en-US" sz="2800" dirty="0">
              <a:latin typeface="Montserrat" panose="00000500000000000000" pitchFamily="2" charset="0"/>
            </a:rPr>
            <a:t>Intake scenario(s)</a:t>
          </a:r>
        </a:p>
      </dgm:t>
    </dgm:pt>
    <dgm:pt modelId="{C5B36D1C-E1EC-44D6-8D6F-997FC908EE79}" type="parTrans" cxnId="{AEE75495-B41D-48CF-84A3-3574220BA2BB}">
      <dgm:prSet/>
      <dgm:spPr/>
      <dgm:t>
        <a:bodyPr/>
        <a:lstStyle/>
        <a:p>
          <a:endParaRPr lang="en-US">
            <a:latin typeface="Montserrat" panose="00000500000000000000" pitchFamily="2" charset="0"/>
          </a:endParaRPr>
        </a:p>
      </dgm:t>
    </dgm:pt>
    <dgm:pt modelId="{2F3462EB-AF49-40B5-892B-24A592B5F247}" type="sibTrans" cxnId="{AEE75495-B41D-48CF-84A3-3574220BA2BB}">
      <dgm:prSet/>
      <dgm:spPr/>
      <dgm:t>
        <a:bodyPr/>
        <a:lstStyle/>
        <a:p>
          <a:endParaRPr lang="en-US">
            <a:latin typeface="Montserrat" panose="00000500000000000000" pitchFamily="2" charset="0"/>
          </a:endParaRPr>
        </a:p>
      </dgm:t>
    </dgm:pt>
    <dgm:pt modelId="{B1AC1BC9-9BBA-480C-936C-9337E51522A9}">
      <dgm:prSet phldrT="[Text]" custT="1"/>
      <dgm:spPr/>
      <dgm:t>
        <a:bodyPr/>
        <a:lstStyle/>
        <a:p>
          <a:r>
            <a:rPr lang="en-US" sz="2800" dirty="0">
              <a:latin typeface="Montserrat" panose="00000500000000000000" pitchFamily="2" charset="0"/>
            </a:rPr>
            <a:t>Model prediction for 1 Bq intake of each intake scenario</a:t>
          </a:r>
        </a:p>
      </dgm:t>
    </dgm:pt>
    <dgm:pt modelId="{F4B7A66C-6823-41C5-A420-8FE1016AEECE}" type="parTrans" cxnId="{3A77F2A0-864E-4E1A-B52F-AB6D861025F9}">
      <dgm:prSet/>
      <dgm:spPr/>
      <dgm:t>
        <a:bodyPr/>
        <a:lstStyle/>
        <a:p>
          <a:endParaRPr lang="en-US">
            <a:latin typeface="Montserrat" panose="00000500000000000000" pitchFamily="2" charset="0"/>
          </a:endParaRPr>
        </a:p>
      </dgm:t>
    </dgm:pt>
    <dgm:pt modelId="{67384D35-46DD-4BD3-A877-0053863E5E8A}" type="sibTrans" cxnId="{3A77F2A0-864E-4E1A-B52F-AB6D861025F9}">
      <dgm:prSet/>
      <dgm:spPr/>
      <dgm:t>
        <a:bodyPr/>
        <a:lstStyle/>
        <a:p>
          <a:endParaRPr lang="en-US">
            <a:latin typeface="Montserrat" panose="00000500000000000000" pitchFamily="2" charset="0"/>
          </a:endParaRPr>
        </a:p>
      </dgm:t>
    </dgm:pt>
    <dgm:pt modelId="{6AB3CDA7-8570-4541-93FD-E250C4EC2550}">
      <dgm:prSet phldrT="[Text]" custT="1"/>
      <dgm:spPr/>
      <dgm:t>
        <a:bodyPr/>
        <a:lstStyle/>
        <a:p>
          <a:r>
            <a:rPr lang="en-US" sz="2800" dirty="0">
              <a:latin typeface="Montserrat" panose="00000500000000000000" pitchFamily="2" charset="0"/>
            </a:rPr>
            <a:t>Fit the data</a:t>
          </a:r>
        </a:p>
      </dgm:t>
    </dgm:pt>
    <dgm:pt modelId="{2B770434-DCA7-4C01-933E-F6893825B35E}" type="parTrans" cxnId="{CF31AA0B-50B6-4F61-905C-C1BB0797C3C4}">
      <dgm:prSet/>
      <dgm:spPr/>
      <dgm:t>
        <a:bodyPr/>
        <a:lstStyle/>
        <a:p>
          <a:endParaRPr lang="en-US">
            <a:latin typeface="Montserrat" panose="00000500000000000000" pitchFamily="2" charset="0"/>
          </a:endParaRPr>
        </a:p>
      </dgm:t>
    </dgm:pt>
    <dgm:pt modelId="{C3CF28B6-FD3B-48E7-9F2B-BCFFC49CEAD4}" type="sibTrans" cxnId="{CF31AA0B-50B6-4F61-905C-C1BB0797C3C4}">
      <dgm:prSet/>
      <dgm:spPr/>
      <dgm:t>
        <a:bodyPr/>
        <a:lstStyle/>
        <a:p>
          <a:endParaRPr lang="en-US">
            <a:latin typeface="Montserrat" panose="00000500000000000000" pitchFamily="2" charset="0"/>
          </a:endParaRPr>
        </a:p>
      </dgm:t>
    </dgm:pt>
    <dgm:pt modelId="{DDFD6FAD-61F0-4533-8E73-FE68B9735B25}" type="pres">
      <dgm:prSet presAssocID="{E11D1DA1-7FD3-4FB4-9E74-4AB70475098C}" presName="CompostProcess" presStyleCnt="0">
        <dgm:presLayoutVars>
          <dgm:dir/>
          <dgm:resizeHandles val="exact"/>
        </dgm:presLayoutVars>
      </dgm:prSet>
      <dgm:spPr/>
    </dgm:pt>
    <dgm:pt modelId="{A7594C4F-9878-477A-B112-86F059A9312F}" type="pres">
      <dgm:prSet presAssocID="{E11D1DA1-7FD3-4FB4-9E74-4AB70475098C}" presName="arrow" presStyleLbl="bgShp" presStyleIdx="0" presStyleCnt="1"/>
      <dgm:spPr/>
    </dgm:pt>
    <dgm:pt modelId="{3D18808B-C14B-4AF9-AB02-CD69D52B7DBA}" type="pres">
      <dgm:prSet presAssocID="{E11D1DA1-7FD3-4FB4-9E74-4AB70475098C}" presName="linearProcess" presStyleCnt="0"/>
      <dgm:spPr/>
    </dgm:pt>
    <dgm:pt modelId="{6D825EB2-6AF1-4253-B0DA-77B9AB37C87F}" type="pres">
      <dgm:prSet presAssocID="{B3DE09A8-5E87-49D0-AE8A-9CF3D36CCAA7}" presName="textNode" presStyleLbl="node1" presStyleIdx="0" presStyleCnt="3" custLinFactNeighborX="-5075" custLinFactNeighborY="0">
        <dgm:presLayoutVars>
          <dgm:bulletEnabled val="1"/>
        </dgm:presLayoutVars>
      </dgm:prSet>
      <dgm:spPr/>
    </dgm:pt>
    <dgm:pt modelId="{6C493E11-CE66-4BC6-8050-04732ED6F7E4}" type="pres">
      <dgm:prSet presAssocID="{2F3462EB-AF49-40B5-892B-24A592B5F247}" presName="sibTrans" presStyleCnt="0"/>
      <dgm:spPr/>
    </dgm:pt>
    <dgm:pt modelId="{6E48A0E4-C221-4575-915C-2C08D3B28856}" type="pres">
      <dgm:prSet presAssocID="{B1AC1BC9-9BBA-480C-936C-9337E51522A9}" presName="textNode" presStyleLbl="node1" presStyleIdx="1" presStyleCnt="3" custScaleX="124660">
        <dgm:presLayoutVars>
          <dgm:bulletEnabled val="1"/>
        </dgm:presLayoutVars>
      </dgm:prSet>
      <dgm:spPr/>
    </dgm:pt>
    <dgm:pt modelId="{76164C46-A819-4C69-A9EA-61F4C4AF2EEB}" type="pres">
      <dgm:prSet presAssocID="{67384D35-46DD-4BD3-A877-0053863E5E8A}" presName="sibTrans" presStyleCnt="0"/>
      <dgm:spPr/>
    </dgm:pt>
    <dgm:pt modelId="{575889C3-558B-43D8-A15B-042A195C4326}" type="pres">
      <dgm:prSet presAssocID="{6AB3CDA7-8570-4541-93FD-E250C4EC2550}" presName="textNode" presStyleLbl="node1" presStyleIdx="2" presStyleCnt="3">
        <dgm:presLayoutVars>
          <dgm:bulletEnabled val="1"/>
        </dgm:presLayoutVars>
      </dgm:prSet>
      <dgm:spPr/>
    </dgm:pt>
  </dgm:ptLst>
  <dgm:cxnLst>
    <dgm:cxn modelId="{F7488D08-06DC-42D7-9AE3-C35191FB2B0C}" type="presOf" srcId="{6AB3CDA7-8570-4541-93FD-E250C4EC2550}" destId="{575889C3-558B-43D8-A15B-042A195C4326}" srcOrd="0" destOrd="0" presId="urn:microsoft.com/office/officeart/2005/8/layout/hProcess9"/>
    <dgm:cxn modelId="{CF31AA0B-50B6-4F61-905C-C1BB0797C3C4}" srcId="{E11D1DA1-7FD3-4FB4-9E74-4AB70475098C}" destId="{6AB3CDA7-8570-4541-93FD-E250C4EC2550}" srcOrd="2" destOrd="0" parTransId="{2B770434-DCA7-4C01-933E-F6893825B35E}" sibTransId="{C3CF28B6-FD3B-48E7-9F2B-BCFFC49CEAD4}"/>
    <dgm:cxn modelId="{4A4E5A17-AE07-40BA-8696-724B78D6C367}" type="presOf" srcId="{E11D1DA1-7FD3-4FB4-9E74-4AB70475098C}" destId="{DDFD6FAD-61F0-4533-8E73-FE68B9735B25}" srcOrd="0" destOrd="0" presId="urn:microsoft.com/office/officeart/2005/8/layout/hProcess9"/>
    <dgm:cxn modelId="{80E93621-50AA-4A80-923B-6AE212584D9B}" type="presOf" srcId="{B3DE09A8-5E87-49D0-AE8A-9CF3D36CCAA7}" destId="{6D825EB2-6AF1-4253-B0DA-77B9AB37C87F}" srcOrd="0" destOrd="0" presId="urn:microsoft.com/office/officeart/2005/8/layout/hProcess9"/>
    <dgm:cxn modelId="{C17A1963-D401-4554-8241-FEBE05F651AD}" type="presOf" srcId="{B1AC1BC9-9BBA-480C-936C-9337E51522A9}" destId="{6E48A0E4-C221-4575-915C-2C08D3B28856}" srcOrd="0" destOrd="0" presId="urn:microsoft.com/office/officeart/2005/8/layout/hProcess9"/>
    <dgm:cxn modelId="{AEE75495-B41D-48CF-84A3-3574220BA2BB}" srcId="{E11D1DA1-7FD3-4FB4-9E74-4AB70475098C}" destId="{B3DE09A8-5E87-49D0-AE8A-9CF3D36CCAA7}" srcOrd="0" destOrd="0" parTransId="{C5B36D1C-E1EC-44D6-8D6F-997FC908EE79}" sibTransId="{2F3462EB-AF49-40B5-892B-24A592B5F247}"/>
    <dgm:cxn modelId="{3A77F2A0-864E-4E1A-B52F-AB6D861025F9}" srcId="{E11D1DA1-7FD3-4FB4-9E74-4AB70475098C}" destId="{B1AC1BC9-9BBA-480C-936C-9337E51522A9}" srcOrd="1" destOrd="0" parTransId="{F4B7A66C-6823-41C5-A420-8FE1016AEECE}" sibTransId="{67384D35-46DD-4BD3-A877-0053863E5E8A}"/>
    <dgm:cxn modelId="{8D058913-06EC-4B74-8A0D-7B56FA9B8369}" type="presParOf" srcId="{DDFD6FAD-61F0-4533-8E73-FE68B9735B25}" destId="{A7594C4F-9878-477A-B112-86F059A9312F}" srcOrd="0" destOrd="0" presId="urn:microsoft.com/office/officeart/2005/8/layout/hProcess9"/>
    <dgm:cxn modelId="{4B1B77A3-5C59-4BB4-8F1B-710A994D5FC9}" type="presParOf" srcId="{DDFD6FAD-61F0-4533-8E73-FE68B9735B25}" destId="{3D18808B-C14B-4AF9-AB02-CD69D52B7DBA}" srcOrd="1" destOrd="0" presId="urn:microsoft.com/office/officeart/2005/8/layout/hProcess9"/>
    <dgm:cxn modelId="{2A6580E2-9014-4E53-B082-4627FD4F5BD9}" type="presParOf" srcId="{3D18808B-C14B-4AF9-AB02-CD69D52B7DBA}" destId="{6D825EB2-6AF1-4253-B0DA-77B9AB37C87F}" srcOrd="0" destOrd="0" presId="urn:microsoft.com/office/officeart/2005/8/layout/hProcess9"/>
    <dgm:cxn modelId="{4782F74A-8C23-4FAC-B2E4-037AE9A7C48B}" type="presParOf" srcId="{3D18808B-C14B-4AF9-AB02-CD69D52B7DBA}" destId="{6C493E11-CE66-4BC6-8050-04732ED6F7E4}" srcOrd="1" destOrd="0" presId="urn:microsoft.com/office/officeart/2005/8/layout/hProcess9"/>
    <dgm:cxn modelId="{927668B1-6767-4B0E-A078-BAD478A0E6EF}" type="presParOf" srcId="{3D18808B-C14B-4AF9-AB02-CD69D52B7DBA}" destId="{6E48A0E4-C221-4575-915C-2C08D3B28856}" srcOrd="2" destOrd="0" presId="urn:microsoft.com/office/officeart/2005/8/layout/hProcess9"/>
    <dgm:cxn modelId="{E237D8B9-8388-4075-B24D-78EEF57E7AE1}" type="presParOf" srcId="{3D18808B-C14B-4AF9-AB02-CD69D52B7DBA}" destId="{76164C46-A819-4C69-A9EA-61F4C4AF2EEB}" srcOrd="3" destOrd="0" presId="urn:microsoft.com/office/officeart/2005/8/layout/hProcess9"/>
    <dgm:cxn modelId="{58CF9193-F4FF-4979-8200-76793762AFFF}" type="presParOf" srcId="{3D18808B-C14B-4AF9-AB02-CD69D52B7DBA}" destId="{575889C3-558B-43D8-A15B-042A195C4326}"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6C339-4073-4C84-9AC1-294DAF2841D6}">
      <dsp:nvSpPr>
        <dsp:cNvPr id="0" name=""/>
        <dsp:cNvSpPr/>
      </dsp:nvSpPr>
      <dsp:spPr>
        <a:xfrm>
          <a:off x="269682" y="0"/>
          <a:ext cx="9458118" cy="259488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9169F6F-F99E-45E1-A680-40415687BF48}">
      <dsp:nvSpPr>
        <dsp:cNvPr id="0" name=""/>
        <dsp:cNvSpPr/>
      </dsp:nvSpPr>
      <dsp:spPr>
        <a:xfrm>
          <a:off x="1146" y="778464"/>
          <a:ext cx="1400038" cy="1037952"/>
        </a:xfrm>
        <a:prstGeom prst="roundRect">
          <a:avLst/>
        </a:prstGeom>
        <a:solidFill>
          <a:srgbClr val="5E6A7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bg1"/>
              </a:solidFill>
              <a:latin typeface="Montserrat SemiBold" panose="00000700000000000000" pitchFamily="2" charset="0"/>
            </a:rPr>
            <a:t>Drying</a:t>
          </a:r>
        </a:p>
        <a:p>
          <a:pPr marL="0" lvl="0" indent="0" algn="ctr" defTabSz="800100">
            <a:lnSpc>
              <a:spcPct val="90000"/>
            </a:lnSpc>
            <a:spcBef>
              <a:spcPct val="0"/>
            </a:spcBef>
            <a:spcAft>
              <a:spcPct val="35000"/>
            </a:spcAft>
            <a:buNone/>
          </a:pPr>
          <a:r>
            <a:rPr lang="en-US" sz="1800" b="0" kern="1200" dirty="0" err="1">
              <a:solidFill>
                <a:schemeClr val="bg1"/>
              </a:solidFill>
              <a:latin typeface="Montserrat SemiBold" panose="00000700000000000000" pitchFamily="2" charset="0"/>
            </a:rPr>
            <a:t>Ashing</a:t>
          </a:r>
          <a:endParaRPr lang="en-US" sz="1800" b="0" kern="1200" dirty="0">
            <a:solidFill>
              <a:schemeClr val="bg1"/>
            </a:solidFill>
            <a:latin typeface="Montserrat SemiBold" panose="00000700000000000000" pitchFamily="2" charset="0"/>
          </a:endParaRPr>
        </a:p>
      </dsp:txBody>
      <dsp:txXfrm>
        <a:off x="51815" y="829133"/>
        <a:ext cx="1298700" cy="936614"/>
      </dsp:txXfrm>
    </dsp:sp>
    <dsp:sp modelId="{C33B2B68-6FEC-4B81-BF56-ACE1A4B9D0BC}">
      <dsp:nvSpPr>
        <dsp:cNvPr id="0" name=""/>
        <dsp:cNvSpPr/>
      </dsp:nvSpPr>
      <dsp:spPr>
        <a:xfrm>
          <a:off x="1634524" y="778464"/>
          <a:ext cx="1867020" cy="1037952"/>
        </a:xfrm>
        <a:prstGeom prst="roundRect">
          <a:avLst/>
        </a:prstGeom>
        <a:solidFill>
          <a:srgbClr val="5BC3F5"/>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Montserrat SemiBold" panose="00000700000000000000" pitchFamily="2" charset="0"/>
            </a:rPr>
            <a:t>Digestion</a:t>
          </a:r>
        </a:p>
        <a:p>
          <a:pPr marL="0" lvl="0" indent="0" algn="ctr" defTabSz="800100">
            <a:lnSpc>
              <a:spcPct val="90000"/>
            </a:lnSpc>
            <a:spcBef>
              <a:spcPct val="0"/>
            </a:spcBef>
            <a:spcAft>
              <a:spcPct val="35000"/>
            </a:spcAft>
            <a:buNone/>
          </a:pPr>
          <a:r>
            <a:rPr lang="en-US" sz="1800" b="0" kern="1200" dirty="0">
              <a:latin typeface="Montserrat SemiBold" panose="00000700000000000000" pitchFamily="2" charset="0"/>
            </a:rPr>
            <a:t>Dissolution</a:t>
          </a:r>
        </a:p>
      </dsp:txBody>
      <dsp:txXfrm>
        <a:off x="1685193" y="829133"/>
        <a:ext cx="1765682" cy="936614"/>
      </dsp:txXfrm>
    </dsp:sp>
    <dsp:sp modelId="{E6C767CA-4918-43D4-8F67-C88FA87AE580}">
      <dsp:nvSpPr>
        <dsp:cNvPr id="0" name=""/>
        <dsp:cNvSpPr/>
      </dsp:nvSpPr>
      <dsp:spPr>
        <a:xfrm>
          <a:off x="3734885" y="778464"/>
          <a:ext cx="1821533" cy="1037952"/>
        </a:xfrm>
        <a:prstGeom prst="roundRect">
          <a:avLst/>
        </a:prstGeom>
        <a:solidFill>
          <a:srgbClr val="E16727"/>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Montserrat SemiBold" panose="00000700000000000000" pitchFamily="2" charset="0"/>
            </a:rPr>
            <a:t>Pu/Am/U/Th separation</a:t>
          </a:r>
        </a:p>
      </dsp:txBody>
      <dsp:txXfrm>
        <a:off x="3785554" y="829133"/>
        <a:ext cx="1720195" cy="936614"/>
      </dsp:txXfrm>
    </dsp:sp>
    <dsp:sp modelId="{256B2C5B-FC0A-49EF-9650-EE73F6850C68}">
      <dsp:nvSpPr>
        <dsp:cNvPr id="0" name=""/>
        <dsp:cNvSpPr/>
      </dsp:nvSpPr>
      <dsp:spPr>
        <a:xfrm>
          <a:off x="5789758" y="778464"/>
          <a:ext cx="1920432" cy="1037952"/>
        </a:xfrm>
        <a:prstGeom prst="roundRect">
          <a:avLst/>
        </a:prstGeom>
        <a:solidFill>
          <a:srgbClr val="AADC2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b="0" kern="1200" dirty="0">
              <a:latin typeface="Century Gothic" panose="020B0502020202020204" pitchFamily="34" charset="0"/>
            </a:rPr>
            <a:t>α</a:t>
          </a:r>
          <a:r>
            <a:rPr lang="en-US" sz="1800" b="0" kern="1200" dirty="0">
              <a:latin typeface="Montserrat SemiBold" panose="00000700000000000000" pitchFamily="2" charset="0"/>
            </a:rPr>
            <a:t>-source preparation</a:t>
          </a:r>
        </a:p>
      </dsp:txBody>
      <dsp:txXfrm>
        <a:off x="5840427" y="829133"/>
        <a:ext cx="1819094" cy="936614"/>
      </dsp:txXfrm>
    </dsp:sp>
    <dsp:sp modelId="{6DD04073-7375-4455-874F-531FF1F71193}">
      <dsp:nvSpPr>
        <dsp:cNvPr id="0" name=""/>
        <dsp:cNvSpPr/>
      </dsp:nvSpPr>
      <dsp:spPr>
        <a:xfrm>
          <a:off x="7943530" y="778464"/>
          <a:ext cx="2052805" cy="1037952"/>
        </a:xfrm>
        <a:prstGeom prst="roundRect">
          <a:avLst/>
        </a:prstGeom>
        <a:solidFill>
          <a:srgbClr val="981E3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bg1"/>
              </a:solidFill>
              <a:latin typeface="Montserrat SemiBold" panose="00000700000000000000" pitchFamily="2" charset="0"/>
            </a:rPr>
            <a:t>Pu/Am/U/Th measurement</a:t>
          </a:r>
        </a:p>
      </dsp:txBody>
      <dsp:txXfrm>
        <a:off x="7994199" y="829133"/>
        <a:ext cx="1951467" cy="9366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94C4F-9878-477A-B112-86F059A9312F}">
      <dsp:nvSpPr>
        <dsp:cNvPr id="0" name=""/>
        <dsp:cNvSpPr/>
      </dsp:nvSpPr>
      <dsp:spPr>
        <a:xfrm>
          <a:off x="737061" y="0"/>
          <a:ext cx="8353368" cy="420917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825EB2-6AF1-4253-B0DA-77B9AB37C87F}">
      <dsp:nvSpPr>
        <dsp:cNvPr id="0" name=""/>
        <dsp:cNvSpPr/>
      </dsp:nvSpPr>
      <dsp:spPr>
        <a:xfrm>
          <a:off x="0" y="1262753"/>
          <a:ext cx="2813047" cy="1683671"/>
        </a:xfrm>
        <a:prstGeom prst="roundRec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ontserrat" panose="00000500000000000000" pitchFamily="2" charset="0"/>
            </a:rPr>
            <a:t>Intake scenario(s)</a:t>
          </a:r>
        </a:p>
      </dsp:txBody>
      <dsp:txXfrm>
        <a:off x="82190" y="1344943"/>
        <a:ext cx="2648667" cy="1519291"/>
      </dsp:txXfrm>
    </dsp:sp>
    <dsp:sp modelId="{6E48A0E4-C221-4575-915C-2C08D3B28856}">
      <dsp:nvSpPr>
        <dsp:cNvPr id="0" name=""/>
        <dsp:cNvSpPr/>
      </dsp:nvSpPr>
      <dsp:spPr>
        <a:xfrm>
          <a:off x="3160373" y="1262753"/>
          <a:ext cx="3506745" cy="1683671"/>
        </a:xfrm>
        <a:prstGeom prst="roundRec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ontserrat" panose="00000500000000000000" pitchFamily="2" charset="0"/>
            </a:rPr>
            <a:t>Model prediction for 1 Bq intake of each intake scenario</a:t>
          </a:r>
        </a:p>
      </dsp:txBody>
      <dsp:txXfrm>
        <a:off x="3242563" y="1344943"/>
        <a:ext cx="3342365" cy="1519291"/>
      </dsp:txXfrm>
    </dsp:sp>
    <dsp:sp modelId="{575889C3-558B-43D8-A15B-042A195C4326}">
      <dsp:nvSpPr>
        <dsp:cNvPr id="0" name=""/>
        <dsp:cNvSpPr/>
      </dsp:nvSpPr>
      <dsp:spPr>
        <a:xfrm>
          <a:off x="7010696" y="1262753"/>
          <a:ext cx="2813047" cy="1683671"/>
        </a:xfrm>
        <a:prstGeom prst="roundRec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ontserrat" panose="00000500000000000000" pitchFamily="2" charset="0"/>
            </a:rPr>
            <a:t>Fit the data</a:t>
          </a:r>
        </a:p>
      </dsp:txBody>
      <dsp:txXfrm>
        <a:off x="7092886" y="1344943"/>
        <a:ext cx="2648667" cy="151929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007295-A262-4B4C-B3B9-A5147EDA21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8440C5D-AF0B-4D35-87E2-31586FE763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42D976-EE9F-4D81-93B4-309048736BC3}" type="datetimeFigureOut">
              <a:rPr lang="en-US" smtClean="0"/>
              <a:t>9/20/2022</a:t>
            </a:fld>
            <a:endParaRPr lang="en-US"/>
          </a:p>
        </p:txBody>
      </p:sp>
      <p:sp>
        <p:nvSpPr>
          <p:cNvPr id="4" name="Footer Placeholder 3">
            <a:extLst>
              <a:ext uri="{FF2B5EF4-FFF2-40B4-BE49-F238E27FC236}">
                <a16:creationId xmlns:a16="http://schemas.microsoft.com/office/drawing/2014/main" id="{076E2C2C-8523-4618-A980-A47A4BE03C9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E426EBE-7AF6-4EEA-A555-9CC10FE10A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EB6B82-8D0B-4843-8350-0C677FAF726C}" type="slidenum">
              <a:rPr lang="en-US" smtClean="0"/>
              <a:t>‹#›</a:t>
            </a:fld>
            <a:endParaRPr lang="en-US"/>
          </a:p>
        </p:txBody>
      </p:sp>
    </p:spTree>
    <p:extLst>
      <p:ext uri="{BB962C8B-B14F-4D97-AF65-F5344CB8AC3E}">
        <p14:creationId xmlns:p14="http://schemas.microsoft.com/office/powerpoint/2010/main" val="1898120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B9D09-B8C5-4B94-B5DC-AF4ED464E025}" type="datetimeFigureOut">
              <a:rPr lang="en-US" smtClean="0"/>
              <a:t>9/20/2022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CEC689-B63F-4B6D-AF6D-31DA368AC821}" type="slidenum">
              <a:rPr lang="en-US" smtClean="0"/>
              <a:t>‹#›</a:t>
            </a:fld>
            <a:endParaRPr lang="en-US"/>
          </a:p>
        </p:txBody>
      </p:sp>
    </p:spTree>
    <p:extLst>
      <p:ext uri="{BB962C8B-B14F-4D97-AF65-F5344CB8AC3E}">
        <p14:creationId xmlns:p14="http://schemas.microsoft.com/office/powerpoint/2010/main" val="2359136600"/>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a:t>
            </a:fld>
            <a:endParaRPr lang="en-US"/>
          </a:p>
        </p:txBody>
      </p:sp>
    </p:spTree>
    <p:extLst>
      <p:ext uri="{BB962C8B-B14F-4D97-AF65-F5344CB8AC3E}">
        <p14:creationId xmlns:p14="http://schemas.microsoft.com/office/powerpoint/2010/main" val="3753868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3</a:t>
            </a:fld>
            <a:endParaRPr lang="en-US"/>
          </a:p>
        </p:txBody>
      </p:sp>
    </p:spTree>
    <p:extLst>
      <p:ext uri="{BB962C8B-B14F-4D97-AF65-F5344CB8AC3E}">
        <p14:creationId xmlns:p14="http://schemas.microsoft.com/office/powerpoint/2010/main" val="36071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4</a:t>
            </a:fld>
            <a:endParaRPr lang="en-US"/>
          </a:p>
        </p:txBody>
      </p:sp>
    </p:spTree>
    <p:extLst>
      <p:ext uri="{BB962C8B-B14F-4D97-AF65-F5344CB8AC3E}">
        <p14:creationId xmlns:p14="http://schemas.microsoft.com/office/powerpoint/2010/main" val="3860646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5</a:t>
            </a:fld>
            <a:endParaRPr lang="en-US"/>
          </a:p>
        </p:txBody>
      </p:sp>
    </p:spTree>
    <p:extLst>
      <p:ext uri="{BB962C8B-B14F-4D97-AF65-F5344CB8AC3E}">
        <p14:creationId xmlns:p14="http://schemas.microsoft.com/office/powerpoint/2010/main" val="780276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6</a:t>
            </a:fld>
            <a:endParaRPr lang="en-US"/>
          </a:p>
        </p:txBody>
      </p:sp>
    </p:spTree>
    <p:extLst>
      <p:ext uri="{BB962C8B-B14F-4D97-AF65-F5344CB8AC3E}">
        <p14:creationId xmlns:p14="http://schemas.microsoft.com/office/powerpoint/2010/main" val="3157026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7</a:t>
            </a:fld>
            <a:endParaRPr lang="en-US"/>
          </a:p>
        </p:txBody>
      </p:sp>
    </p:spTree>
    <p:extLst>
      <p:ext uri="{BB962C8B-B14F-4D97-AF65-F5344CB8AC3E}">
        <p14:creationId xmlns:p14="http://schemas.microsoft.com/office/powerpoint/2010/main" val="1593883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8</a:t>
            </a:fld>
            <a:endParaRPr lang="en-US"/>
          </a:p>
        </p:txBody>
      </p:sp>
    </p:spTree>
    <p:extLst>
      <p:ext uri="{BB962C8B-B14F-4D97-AF65-F5344CB8AC3E}">
        <p14:creationId xmlns:p14="http://schemas.microsoft.com/office/powerpoint/2010/main" val="757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9</a:t>
            </a:fld>
            <a:endParaRPr lang="en-US"/>
          </a:p>
        </p:txBody>
      </p:sp>
    </p:spTree>
    <p:extLst>
      <p:ext uri="{BB962C8B-B14F-4D97-AF65-F5344CB8AC3E}">
        <p14:creationId xmlns:p14="http://schemas.microsoft.com/office/powerpoint/2010/main" val="2248407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10</a:t>
            </a:fld>
            <a:endParaRPr lang="en-US"/>
          </a:p>
        </p:txBody>
      </p:sp>
    </p:spTree>
    <p:extLst>
      <p:ext uri="{BB962C8B-B14F-4D97-AF65-F5344CB8AC3E}">
        <p14:creationId xmlns:p14="http://schemas.microsoft.com/office/powerpoint/2010/main" val="4117307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11</a:t>
            </a:fld>
            <a:endParaRPr lang="en-US"/>
          </a:p>
        </p:txBody>
      </p:sp>
    </p:spTree>
    <p:extLst>
      <p:ext uri="{BB962C8B-B14F-4D97-AF65-F5344CB8AC3E}">
        <p14:creationId xmlns:p14="http://schemas.microsoft.com/office/powerpoint/2010/main" val="3006649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12</a:t>
            </a:fld>
            <a:endParaRPr lang="en-US"/>
          </a:p>
        </p:txBody>
      </p:sp>
    </p:spTree>
    <p:extLst>
      <p:ext uri="{BB962C8B-B14F-4D97-AF65-F5344CB8AC3E}">
        <p14:creationId xmlns:p14="http://schemas.microsoft.com/office/powerpoint/2010/main" val="4237130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13</a:t>
            </a:fld>
            <a:endParaRPr lang="en-US"/>
          </a:p>
        </p:txBody>
      </p:sp>
    </p:spTree>
    <p:extLst>
      <p:ext uri="{BB962C8B-B14F-4D97-AF65-F5344CB8AC3E}">
        <p14:creationId xmlns:p14="http://schemas.microsoft.com/office/powerpoint/2010/main" val="2189549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14</a:t>
            </a:fld>
            <a:endParaRPr lang="en-US"/>
          </a:p>
        </p:txBody>
      </p:sp>
    </p:spTree>
    <p:extLst>
      <p:ext uri="{BB962C8B-B14F-4D97-AF65-F5344CB8AC3E}">
        <p14:creationId xmlns:p14="http://schemas.microsoft.com/office/powerpoint/2010/main" val="2567254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15</a:t>
            </a:fld>
            <a:endParaRPr lang="en-US"/>
          </a:p>
        </p:txBody>
      </p:sp>
    </p:spTree>
    <p:extLst>
      <p:ext uri="{BB962C8B-B14F-4D97-AF65-F5344CB8AC3E}">
        <p14:creationId xmlns:p14="http://schemas.microsoft.com/office/powerpoint/2010/main" val="10185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16</a:t>
            </a:fld>
            <a:endParaRPr lang="en-US"/>
          </a:p>
        </p:txBody>
      </p:sp>
    </p:spTree>
    <p:extLst>
      <p:ext uri="{BB962C8B-B14F-4D97-AF65-F5344CB8AC3E}">
        <p14:creationId xmlns:p14="http://schemas.microsoft.com/office/powerpoint/2010/main" val="2695406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17</a:t>
            </a:fld>
            <a:endParaRPr lang="en-US"/>
          </a:p>
        </p:txBody>
      </p:sp>
    </p:spTree>
    <p:extLst>
      <p:ext uri="{BB962C8B-B14F-4D97-AF65-F5344CB8AC3E}">
        <p14:creationId xmlns:p14="http://schemas.microsoft.com/office/powerpoint/2010/main" val="1617703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18</a:t>
            </a:fld>
            <a:endParaRPr lang="en-US"/>
          </a:p>
        </p:txBody>
      </p:sp>
    </p:spTree>
    <p:extLst>
      <p:ext uri="{BB962C8B-B14F-4D97-AF65-F5344CB8AC3E}">
        <p14:creationId xmlns:p14="http://schemas.microsoft.com/office/powerpoint/2010/main" val="4020126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 component analysis is used to identify most important features in the data. In this picture you can see two dimensional data. The question is, which direction has the largest variance? </a:t>
            </a:r>
          </a:p>
          <a:p>
            <a:r>
              <a:rPr lang="en-US" dirty="0"/>
              <a:t>When looking for principal components, we find the direction with the largest variance, that is the first component, then the second is orthogonal to it while maximizing the unexplained variance. And so on. </a:t>
            </a:r>
          </a:p>
          <a:p>
            <a:r>
              <a:rPr lang="en-US" dirty="0"/>
              <a:t>This can be used to find a new set of variables, and if we omit the remaining components we can reduce dimensionality. </a:t>
            </a:r>
          </a:p>
          <a:p>
            <a:r>
              <a:rPr lang="en-US" dirty="0"/>
              <a:t>The new variables are called latent variables, hence latent bone modelling. </a:t>
            </a:r>
          </a:p>
        </p:txBody>
      </p:sp>
      <p:sp>
        <p:nvSpPr>
          <p:cNvPr id="4" name="Slide Number Placeholder 3"/>
          <p:cNvSpPr>
            <a:spLocks noGrp="1"/>
          </p:cNvSpPr>
          <p:nvPr>
            <p:ph type="sldNum" sz="quarter" idx="5"/>
          </p:nvPr>
        </p:nvSpPr>
        <p:spPr/>
        <p:txBody>
          <a:bodyPr/>
          <a:lstStyle/>
          <a:p>
            <a:fld id="{85CEC689-B63F-4B6D-AF6D-31DA368AC821}" type="slidenum">
              <a:rPr lang="en-US" smtClean="0"/>
              <a:t>19</a:t>
            </a:fld>
            <a:endParaRPr lang="en-US"/>
          </a:p>
        </p:txBody>
      </p:sp>
    </p:spTree>
    <p:extLst>
      <p:ext uri="{BB962C8B-B14F-4D97-AF65-F5344CB8AC3E}">
        <p14:creationId xmlns:p14="http://schemas.microsoft.com/office/powerpoint/2010/main" val="368692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transformed variables, the latent bone variables may be used to perform regression. Therefore, in this latent bone </a:t>
            </a:r>
            <a:r>
              <a:rPr lang="en-US" dirty="0" err="1"/>
              <a:t>modellling</a:t>
            </a:r>
            <a:r>
              <a:rPr lang="en-US" dirty="0"/>
              <a:t> is principal component regression. Latent variable is a broader concept, and principal component analysis is a way to construct these new variables and transform the original data. </a:t>
            </a:r>
          </a:p>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20</a:t>
            </a:fld>
            <a:endParaRPr lang="en-US"/>
          </a:p>
        </p:txBody>
      </p:sp>
    </p:spTree>
    <p:extLst>
      <p:ext uri="{BB962C8B-B14F-4D97-AF65-F5344CB8AC3E}">
        <p14:creationId xmlns:p14="http://schemas.microsoft.com/office/powerpoint/2010/main" val="3846715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21</a:t>
            </a:fld>
            <a:endParaRPr lang="en-US"/>
          </a:p>
        </p:txBody>
      </p:sp>
    </p:spTree>
    <p:extLst>
      <p:ext uri="{BB962C8B-B14F-4D97-AF65-F5344CB8AC3E}">
        <p14:creationId xmlns:p14="http://schemas.microsoft.com/office/powerpoint/2010/main" val="1471364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22</a:t>
            </a:fld>
            <a:endParaRPr lang="en-US"/>
          </a:p>
        </p:txBody>
      </p:sp>
    </p:spTree>
    <p:extLst>
      <p:ext uri="{BB962C8B-B14F-4D97-AF65-F5344CB8AC3E}">
        <p14:creationId xmlns:p14="http://schemas.microsoft.com/office/powerpoint/2010/main" val="2717022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mainly focus on one dimensional regression, which means using only the L1.</a:t>
            </a:r>
          </a:p>
        </p:txBody>
      </p:sp>
      <p:sp>
        <p:nvSpPr>
          <p:cNvPr id="4" name="Slide Number Placeholder 3"/>
          <p:cNvSpPr>
            <a:spLocks noGrp="1"/>
          </p:cNvSpPr>
          <p:nvPr>
            <p:ph type="sldNum" sz="quarter" idx="5"/>
          </p:nvPr>
        </p:nvSpPr>
        <p:spPr/>
        <p:txBody>
          <a:bodyPr/>
          <a:lstStyle/>
          <a:p>
            <a:fld id="{85CEC689-B63F-4B6D-AF6D-31DA368AC821}" type="slidenum">
              <a:rPr lang="en-US" smtClean="0"/>
              <a:t>23</a:t>
            </a:fld>
            <a:endParaRPr lang="en-US"/>
          </a:p>
        </p:txBody>
      </p:sp>
    </p:spTree>
    <p:extLst>
      <p:ext uri="{BB962C8B-B14F-4D97-AF65-F5344CB8AC3E}">
        <p14:creationId xmlns:p14="http://schemas.microsoft.com/office/powerpoint/2010/main" val="61655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24</a:t>
            </a:fld>
            <a:endParaRPr lang="en-US"/>
          </a:p>
        </p:txBody>
      </p:sp>
    </p:spTree>
    <p:extLst>
      <p:ext uri="{BB962C8B-B14F-4D97-AF65-F5344CB8AC3E}">
        <p14:creationId xmlns:p14="http://schemas.microsoft.com/office/powerpoint/2010/main" val="3538847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25</a:t>
            </a:fld>
            <a:endParaRPr lang="en-US"/>
          </a:p>
        </p:txBody>
      </p:sp>
    </p:spTree>
    <p:extLst>
      <p:ext uri="{BB962C8B-B14F-4D97-AF65-F5344CB8AC3E}">
        <p14:creationId xmlns:p14="http://schemas.microsoft.com/office/powerpoint/2010/main" val="2838742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28</a:t>
            </a:fld>
            <a:endParaRPr lang="en-US"/>
          </a:p>
        </p:txBody>
      </p:sp>
    </p:spTree>
    <p:extLst>
      <p:ext uri="{BB962C8B-B14F-4D97-AF65-F5344CB8AC3E}">
        <p14:creationId xmlns:p14="http://schemas.microsoft.com/office/powerpoint/2010/main" val="1003991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29</a:t>
            </a:fld>
            <a:endParaRPr lang="en-US"/>
          </a:p>
        </p:txBody>
      </p:sp>
    </p:spTree>
    <p:extLst>
      <p:ext uri="{BB962C8B-B14F-4D97-AF65-F5344CB8AC3E}">
        <p14:creationId xmlns:p14="http://schemas.microsoft.com/office/powerpoint/2010/main" val="3513016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30</a:t>
            </a:fld>
            <a:endParaRPr lang="en-US"/>
          </a:p>
        </p:txBody>
      </p:sp>
    </p:spTree>
    <p:extLst>
      <p:ext uri="{BB962C8B-B14F-4D97-AF65-F5344CB8AC3E}">
        <p14:creationId xmlns:p14="http://schemas.microsoft.com/office/powerpoint/2010/main" val="1662446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31</a:t>
            </a:fld>
            <a:endParaRPr lang="en-US"/>
          </a:p>
        </p:txBody>
      </p:sp>
    </p:spTree>
    <p:extLst>
      <p:ext uri="{BB962C8B-B14F-4D97-AF65-F5344CB8AC3E}">
        <p14:creationId xmlns:p14="http://schemas.microsoft.com/office/powerpoint/2010/main" val="3013629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32</a:t>
            </a:fld>
            <a:endParaRPr lang="en-US"/>
          </a:p>
        </p:txBody>
      </p:sp>
    </p:spTree>
    <p:extLst>
      <p:ext uri="{BB962C8B-B14F-4D97-AF65-F5344CB8AC3E}">
        <p14:creationId xmlns:p14="http://schemas.microsoft.com/office/powerpoint/2010/main" val="1929693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CEC689-B63F-4B6D-AF6D-31DA368AC821}" type="slidenum">
              <a:rPr lang="en-US" smtClean="0"/>
              <a:t>34</a:t>
            </a:fld>
            <a:endParaRPr lang="en-US"/>
          </a:p>
        </p:txBody>
      </p:sp>
    </p:spTree>
    <p:extLst>
      <p:ext uri="{BB962C8B-B14F-4D97-AF65-F5344CB8AC3E}">
        <p14:creationId xmlns:p14="http://schemas.microsoft.com/office/powerpoint/2010/main" val="1070694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 Title Slide">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F045F47D-AB9C-4341-B52D-E18C2DB010BD}"/>
              </a:ext>
            </a:extLst>
          </p:cNvPr>
          <p:cNvPicPr>
            <a:picLocks noChangeAspect="1"/>
          </p:cNvPicPr>
          <p:nvPr userDrawn="1"/>
        </p:nvPicPr>
        <p:blipFill>
          <a:blip r:embed="rId2"/>
          <a:stretch>
            <a:fillRect/>
          </a:stretch>
        </p:blipFill>
        <p:spPr>
          <a:xfrm>
            <a:off x="4221480" y="570486"/>
            <a:ext cx="3749040" cy="744191"/>
          </a:xfrm>
          <a:prstGeom prst="rect">
            <a:avLst/>
          </a:prstGeom>
        </p:spPr>
      </p:pic>
      <p:pic>
        <p:nvPicPr>
          <p:cNvPr id="9" name="Picture 8" descr="Background pattern&#10;&#10;Description automatically generated">
            <a:extLst>
              <a:ext uri="{FF2B5EF4-FFF2-40B4-BE49-F238E27FC236}">
                <a16:creationId xmlns:a16="http://schemas.microsoft.com/office/drawing/2014/main" id="{51111F31-87D3-4336-B677-12C731F35A0A}"/>
              </a:ext>
            </a:extLst>
          </p:cNvPr>
          <p:cNvPicPr>
            <a:picLocks/>
          </p:cNvPicPr>
          <p:nvPr userDrawn="1"/>
        </p:nvPicPr>
        <p:blipFill rotWithShape="1">
          <a:blip r:embed="rId3" cstate="screen">
            <a:extLst>
              <a:ext uri="{28A0092B-C50C-407E-A947-70E740481C1C}">
                <a14:useLocalDpi xmlns:a14="http://schemas.microsoft.com/office/drawing/2010/main"/>
              </a:ext>
            </a:extLst>
          </a:blip>
          <a:srcRect t="89946"/>
          <a:stretch/>
        </p:blipFill>
        <p:spPr>
          <a:xfrm>
            <a:off x="5843" y="6168788"/>
            <a:ext cx="12172604" cy="689212"/>
          </a:xfrm>
          <a:prstGeom prst="rect">
            <a:avLst/>
          </a:prstGeom>
          <a:effectLst>
            <a:outerShdw blurRad="88900" dist="38100" dir="16200000" rotWithShape="0">
              <a:prstClr val="black">
                <a:alpha val="15000"/>
              </a:prstClr>
            </a:outerShdw>
          </a:effectLst>
        </p:spPr>
      </p:pic>
      <p:sp>
        <p:nvSpPr>
          <p:cNvPr id="2" name="Title 1"/>
          <p:cNvSpPr>
            <a:spLocks noGrp="1"/>
          </p:cNvSpPr>
          <p:nvPr>
            <p:ph type="ctrTitle" hasCustomPrompt="1"/>
          </p:nvPr>
        </p:nvSpPr>
        <p:spPr>
          <a:xfrm>
            <a:off x="1524000" y="1728428"/>
            <a:ext cx="9144000" cy="1832919"/>
          </a:xfrm>
        </p:spPr>
        <p:txBody>
          <a:bodyPr anchor="b" anchorCtr="1">
            <a:noAutofit/>
          </a:bodyPr>
          <a:lstStyle>
            <a:lvl1pPr algn="ctr">
              <a:defRPr lang="en-US" sz="4400" kern="1200" spc="-150" dirty="0">
                <a:solidFill>
                  <a:schemeClr val="tx2"/>
                </a:solidFill>
                <a:latin typeface="Arial Black" panose="020B0A04020102020204" pitchFamily="34" charset="0"/>
                <a:ea typeface="+mj-ea"/>
                <a:cs typeface="+mj-cs"/>
              </a:defRPr>
            </a:lvl1pPr>
          </a:lstStyle>
          <a:p>
            <a:r>
              <a:rPr lang="en-US" dirty="0"/>
              <a:t>CLICK TO EDIT MASTER TITLE STYLE</a:t>
            </a:r>
          </a:p>
        </p:txBody>
      </p:sp>
      <p:sp>
        <p:nvSpPr>
          <p:cNvPr id="3" name="Subtitle 2"/>
          <p:cNvSpPr>
            <a:spLocks noGrp="1"/>
          </p:cNvSpPr>
          <p:nvPr>
            <p:ph type="subTitle" idx="1"/>
          </p:nvPr>
        </p:nvSpPr>
        <p:spPr>
          <a:xfrm>
            <a:off x="1524000" y="4248485"/>
            <a:ext cx="9144000" cy="1137708"/>
          </a:xfrm>
        </p:spPr>
        <p:txBody>
          <a:bodyPr>
            <a:noAutofit/>
          </a:bodyPr>
          <a:lstStyle>
            <a:lvl1pPr marL="0" indent="0" algn="ctr">
              <a:buNone/>
              <a:defRPr sz="32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Rectangle 7">
            <a:extLst>
              <a:ext uri="{FF2B5EF4-FFF2-40B4-BE49-F238E27FC236}">
                <a16:creationId xmlns:a16="http://schemas.microsoft.com/office/drawing/2014/main" id="{DE198DB7-C1B5-49F6-AC55-1A25027B890C}"/>
              </a:ext>
            </a:extLst>
          </p:cNvPr>
          <p:cNvSpPr/>
          <p:nvPr userDrawn="1"/>
        </p:nvSpPr>
        <p:spPr>
          <a:xfrm>
            <a:off x="5638800" y="3784112"/>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2C6092C-9916-4F45-AC83-40A526432204}"/>
              </a:ext>
            </a:extLst>
          </p:cNvPr>
          <p:cNvSpPr/>
          <p:nvPr userDrawn="1"/>
        </p:nvSpPr>
        <p:spPr>
          <a:xfrm>
            <a:off x="5694419" y="6168788"/>
            <a:ext cx="803161" cy="689212"/>
          </a:xfrm>
          <a:prstGeom prst="rect">
            <a:avLst/>
          </a:prstGeom>
          <a:solidFill>
            <a:schemeClr val="bg1"/>
          </a:solidFill>
          <a:ln>
            <a:noFill/>
          </a:ln>
          <a:effectLst>
            <a:innerShdw blurRad="1143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0588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chorCtr="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55D0655B-5834-474B-BC1F-9C661A5AD1A4}"/>
              </a:ext>
            </a:extLst>
          </p:cNvPr>
          <p:cNvSpPr>
            <a:spLocks noGrp="1"/>
          </p:cNvSpPr>
          <p:nvPr>
            <p:ph type="title" hasCustomPrompt="1"/>
          </p:nvPr>
        </p:nvSpPr>
        <p:spPr>
          <a:xfrm>
            <a:off x="1781174" y="355078"/>
            <a:ext cx="9348789" cy="1272756"/>
          </a:xfrm>
        </p:spPr>
        <p:txBody>
          <a:bodyPr/>
          <a:lstStyle>
            <a:lvl1pPr>
              <a:defRPr lang="en-US" sz="4400" kern="1200" spc="-150" dirty="0">
                <a:solidFill>
                  <a:schemeClr val="tx2"/>
                </a:solidFill>
                <a:latin typeface="Arial Black" panose="020B0A04020102020204" pitchFamily="34" charset="0"/>
                <a:ea typeface="+mj-ea"/>
                <a:cs typeface="+mj-cs"/>
              </a:defRPr>
            </a:lvl1pPr>
          </a:lstStyle>
          <a:p>
            <a:r>
              <a:rPr lang="en-US" dirty="0"/>
              <a:t>CLICK TO EDIT MASTER TITLE STYLE</a:t>
            </a:r>
          </a:p>
        </p:txBody>
      </p:sp>
      <p:sp>
        <p:nvSpPr>
          <p:cNvPr id="7" name="Rectangle 6">
            <a:extLst>
              <a:ext uri="{FF2B5EF4-FFF2-40B4-BE49-F238E27FC236}">
                <a16:creationId xmlns:a16="http://schemas.microsoft.com/office/drawing/2014/main" id="{E608DCDB-66C8-44DE-8ED7-83CE364096B0}"/>
              </a:ext>
            </a:extLst>
          </p:cNvPr>
          <p:cNvSpPr/>
          <p:nvPr userDrawn="1"/>
        </p:nvSpPr>
        <p:spPr>
          <a:xfrm>
            <a:off x="5998368" y="1853852"/>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21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174" y="3429000"/>
            <a:ext cx="9348788" cy="1543050"/>
          </a:xfrm>
        </p:spPr>
        <p:txBody>
          <a:bodyPr lIns="0" tIns="0" rIns="0" bIns="0"/>
          <a:lstStyle>
            <a:lvl1pPr marL="0" indent="0" algn="ctr">
              <a:buNone/>
              <a:defRPr sz="3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6">
            <a:extLst>
              <a:ext uri="{FF2B5EF4-FFF2-40B4-BE49-F238E27FC236}">
                <a16:creationId xmlns:a16="http://schemas.microsoft.com/office/drawing/2014/main" id="{719FB596-AD7C-4AED-B155-2E23580F8DEC}"/>
              </a:ext>
            </a:extLst>
          </p:cNvPr>
          <p:cNvSpPr>
            <a:spLocks noGrp="1"/>
          </p:cNvSpPr>
          <p:nvPr>
            <p:ph type="title" hasCustomPrompt="1"/>
          </p:nvPr>
        </p:nvSpPr>
        <p:spPr>
          <a:xfrm>
            <a:off x="1781174" y="1104900"/>
            <a:ext cx="9348789" cy="1697120"/>
          </a:xfrm>
        </p:spPr>
        <p:txBody>
          <a:bodyPr/>
          <a:lstStyle/>
          <a:p>
            <a:r>
              <a:rPr lang="en-US" dirty="0"/>
              <a:t>CLICK TO EDIT MASTER TITLE STYLE</a:t>
            </a:r>
          </a:p>
        </p:txBody>
      </p:sp>
      <p:sp>
        <p:nvSpPr>
          <p:cNvPr id="8" name="Rectangle 7">
            <a:extLst>
              <a:ext uri="{FF2B5EF4-FFF2-40B4-BE49-F238E27FC236}">
                <a16:creationId xmlns:a16="http://schemas.microsoft.com/office/drawing/2014/main" id="{DA064562-184D-4ABA-BCF1-23E6D7615DCD}"/>
              </a:ext>
            </a:extLst>
          </p:cNvPr>
          <p:cNvSpPr/>
          <p:nvPr userDrawn="1"/>
        </p:nvSpPr>
        <p:spPr>
          <a:xfrm>
            <a:off x="5998368" y="3057604"/>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79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2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81175" y="2161522"/>
            <a:ext cx="4589480" cy="4276855"/>
          </a:xfrm>
        </p:spPr>
        <p:txBody>
          <a:bodyPr anchor="t" anchorCtr="0"/>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815136" y="2161522"/>
            <a:ext cx="4931387" cy="4276855"/>
          </a:xfrm>
        </p:spPr>
        <p:txBody>
          <a:bodyPr anchor="t" anchorCtr="0"/>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BCDCAAAE-3117-43B1-8365-13245D2510A9}"/>
              </a:ext>
            </a:extLst>
          </p:cNvPr>
          <p:cNvSpPr>
            <a:spLocks noGrp="1"/>
          </p:cNvSpPr>
          <p:nvPr>
            <p:ph type="title" hasCustomPrompt="1"/>
          </p:nvPr>
        </p:nvSpPr>
        <p:spPr>
          <a:xfrm>
            <a:off x="1781174" y="355078"/>
            <a:ext cx="9348789" cy="1185623"/>
          </a:xfrm>
        </p:spPr>
        <p:txBody>
          <a:bodyPr/>
          <a:lstStyle/>
          <a:p>
            <a:r>
              <a:rPr lang="en-US" dirty="0"/>
              <a:t>CLICK TO EDIT MASTER TITLE STYLE</a:t>
            </a:r>
          </a:p>
        </p:txBody>
      </p:sp>
      <p:sp>
        <p:nvSpPr>
          <p:cNvPr id="8" name="Rectangle 7">
            <a:extLst>
              <a:ext uri="{FF2B5EF4-FFF2-40B4-BE49-F238E27FC236}">
                <a16:creationId xmlns:a16="http://schemas.microsoft.com/office/drawing/2014/main" id="{18004B13-2F49-410C-8FFA-FF8EE826DAF8}"/>
              </a:ext>
            </a:extLst>
          </p:cNvPr>
          <p:cNvSpPr/>
          <p:nvPr userDrawn="1"/>
        </p:nvSpPr>
        <p:spPr>
          <a:xfrm>
            <a:off x="5998368" y="1717318"/>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7600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2 columns/header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781175" y="1923911"/>
            <a:ext cx="4537075" cy="806904"/>
          </a:xfrm>
        </p:spPr>
        <p:txBody>
          <a:bodyPr vert="horz" lIns="0" tIns="0" rIns="0" bIns="0" rtlCol="0" anchor="b" anchorCtr="0">
            <a:noAutofit/>
          </a:bodyPr>
          <a:lstStyle>
            <a:lvl1pPr marL="0" indent="0">
              <a:buNone/>
              <a:defRPr lang="en-US" sz="2000" b="1" dirty="0">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dirty="0"/>
              <a:t>CLICK TO EDIT MASTER TEXT STYLES</a:t>
            </a:r>
          </a:p>
        </p:txBody>
      </p:sp>
      <p:sp>
        <p:nvSpPr>
          <p:cNvPr id="4" name="Content Placeholder 3"/>
          <p:cNvSpPr>
            <a:spLocks noGrp="1"/>
          </p:cNvSpPr>
          <p:nvPr>
            <p:ph sz="half" idx="2"/>
          </p:nvPr>
        </p:nvSpPr>
        <p:spPr>
          <a:xfrm>
            <a:off x="1781175" y="2944164"/>
            <a:ext cx="4537075" cy="3649357"/>
          </a:xfrm>
        </p:spPr>
        <p:txBody>
          <a:bodyPr anchor="t" anchorCtr="0"/>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815138" y="1913026"/>
            <a:ext cx="4561114" cy="817789"/>
          </a:xfrm>
        </p:spPr>
        <p:txBody>
          <a:bodyPr vert="horz" lIns="0" tIns="0" rIns="0" bIns="0" rtlCol="0" anchor="b" anchorCtr="0">
            <a:noAutofit/>
          </a:bodyPr>
          <a:lstStyle>
            <a:lvl1pPr marL="0" indent="0">
              <a:buNone/>
              <a:defRPr lang="en-US" sz="2000" b="1" dirty="0">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dirty="0"/>
              <a:t>CLICK TO EDIT MASTER TEXT STYLES</a:t>
            </a:r>
          </a:p>
        </p:txBody>
      </p:sp>
      <p:sp>
        <p:nvSpPr>
          <p:cNvPr id="6" name="Content Placeholder 5"/>
          <p:cNvSpPr>
            <a:spLocks noGrp="1"/>
          </p:cNvSpPr>
          <p:nvPr>
            <p:ph sz="quarter" idx="4"/>
          </p:nvPr>
        </p:nvSpPr>
        <p:spPr>
          <a:xfrm>
            <a:off x="6815138" y="2945001"/>
            <a:ext cx="4535424" cy="3681539"/>
          </a:xfrm>
        </p:spPr>
        <p:txBody>
          <a:bodyPr anchor="t" anchorCtr="0"/>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5BCD8D19-683F-4EEA-A357-6C4EB3371CEC}"/>
              </a:ext>
            </a:extLst>
          </p:cNvPr>
          <p:cNvSpPr>
            <a:spLocks noGrp="1"/>
          </p:cNvSpPr>
          <p:nvPr>
            <p:ph type="title" hasCustomPrompt="1"/>
          </p:nvPr>
        </p:nvSpPr>
        <p:spPr>
          <a:xfrm>
            <a:off x="1781174" y="355078"/>
            <a:ext cx="9348789" cy="1198149"/>
          </a:xfrm>
        </p:spPr>
        <p:txBody>
          <a:bodyPr/>
          <a:lstStyle/>
          <a:p>
            <a:r>
              <a:rPr lang="en-US" dirty="0"/>
              <a:t>CLICK TO EDIT MASTER TITLE STYLE</a:t>
            </a:r>
          </a:p>
        </p:txBody>
      </p:sp>
      <p:sp>
        <p:nvSpPr>
          <p:cNvPr id="14" name="Rectangle 13">
            <a:extLst>
              <a:ext uri="{FF2B5EF4-FFF2-40B4-BE49-F238E27FC236}">
                <a16:creationId xmlns:a16="http://schemas.microsoft.com/office/drawing/2014/main" id="{9BD85F82-FB5E-45F8-AF46-963FBEC3C89E}"/>
              </a:ext>
            </a:extLst>
          </p:cNvPr>
          <p:cNvSpPr/>
          <p:nvPr userDrawn="1"/>
        </p:nvSpPr>
        <p:spPr>
          <a:xfrm>
            <a:off x="5998368" y="1717318"/>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2786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6.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1174" y="355078"/>
            <a:ext cx="9348789" cy="1173471"/>
          </a:xfrm>
        </p:spPr>
        <p:txBody>
          <a:bodyPr/>
          <a:lstStyle/>
          <a:p>
            <a:r>
              <a:rPr lang="en-US" dirty="0"/>
              <a:t>CLICK TO EDIT MASTER TITLE STYLE</a:t>
            </a:r>
          </a:p>
        </p:txBody>
      </p:sp>
      <p:sp>
        <p:nvSpPr>
          <p:cNvPr id="9" name="Rectangle 8">
            <a:extLst>
              <a:ext uri="{FF2B5EF4-FFF2-40B4-BE49-F238E27FC236}">
                <a16:creationId xmlns:a16="http://schemas.microsoft.com/office/drawing/2014/main" id="{26F6C6E0-1904-4EA4-8832-3D5199045240}"/>
              </a:ext>
            </a:extLst>
          </p:cNvPr>
          <p:cNvSpPr/>
          <p:nvPr userDrawn="1"/>
        </p:nvSpPr>
        <p:spPr>
          <a:xfrm>
            <a:off x="5998368" y="1717318"/>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805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7.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1538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 full photo">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877E9CF-9D63-466A-9A30-3EAA2C01ED9A}"/>
              </a:ext>
            </a:extLst>
          </p:cNvPr>
          <p:cNvSpPr>
            <a:spLocks noGrp="1"/>
          </p:cNvSpPr>
          <p:nvPr>
            <p:ph type="pic" sz="quarter" idx="10"/>
          </p:nvPr>
        </p:nvSpPr>
        <p:spPr>
          <a:xfrm>
            <a:off x="1028700" y="0"/>
            <a:ext cx="11163300" cy="6858000"/>
          </a:xfrm>
        </p:spPr>
        <p:txBody>
          <a:bodyPr/>
          <a:lstStyle/>
          <a:p>
            <a:endParaRPr lang="en-US"/>
          </a:p>
        </p:txBody>
      </p:sp>
    </p:spTree>
    <p:extLst>
      <p:ext uri="{BB962C8B-B14F-4D97-AF65-F5344CB8AC3E}">
        <p14:creationId xmlns:p14="http://schemas.microsoft.com/office/powerpoint/2010/main" val="231126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6C9A9F1-4A70-4EE4-881D-E394F5F9FC68}"/>
              </a:ext>
            </a:extLst>
          </p:cNvPr>
          <p:cNvSpPr>
            <a:spLocks noGrp="1"/>
          </p:cNvSpPr>
          <p:nvPr>
            <p:ph type="pic" sz="quarter" idx="14"/>
          </p:nvPr>
        </p:nvSpPr>
        <p:spPr>
          <a:xfrm>
            <a:off x="1779487" y="2281238"/>
            <a:ext cx="3991391" cy="3857625"/>
          </a:xfrm>
          <a:solidFill>
            <a:schemeClr val="tx2">
              <a:lumMod val="20000"/>
              <a:lumOff val="80000"/>
            </a:schemeClr>
          </a:solidFill>
        </p:spPr>
        <p:txBody>
          <a:bodyPr/>
          <a:lstStyle/>
          <a:p>
            <a:endParaRPr lang="en-US"/>
          </a:p>
        </p:txBody>
      </p:sp>
      <p:sp>
        <p:nvSpPr>
          <p:cNvPr id="2" name="Title 1">
            <a:extLst>
              <a:ext uri="{FF2B5EF4-FFF2-40B4-BE49-F238E27FC236}">
                <a16:creationId xmlns:a16="http://schemas.microsoft.com/office/drawing/2014/main" id="{25F002B8-C24E-459A-BF60-3329F2C395D9}"/>
              </a:ext>
            </a:extLst>
          </p:cNvPr>
          <p:cNvSpPr>
            <a:spLocks noGrp="1"/>
          </p:cNvSpPr>
          <p:nvPr>
            <p:ph type="title" hasCustomPrompt="1"/>
          </p:nvPr>
        </p:nvSpPr>
        <p:spPr>
          <a:xfrm>
            <a:off x="1781174" y="355078"/>
            <a:ext cx="9348789" cy="1187119"/>
          </a:xfrm>
        </p:spPr>
        <p:txBody>
          <a:bodyPr/>
          <a:lstStyle>
            <a:lvl1pPr algn="ctr">
              <a:defRPr/>
            </a:lvl1pPr>
          </a:lstStyle>
          <a:p>
            <a:r>
              <a:rPr lang="en-US" dirty="0"/>
              <a:t>CLICK TO EDIT MASTER TITLE STYLE</a:t>
            </a:r>
          </a:p>
        </p:txBody>
      </p:sp>
      <p:sp>
        <p:nvSpPr>
          <p:cNvPr id="9" name="Content Placeholder 8">
            <a:extLst>
              <a:ext uri="{FF2B5EF4-FFF2-40B4-BE49-F238E27FC236}">
                <a16:creationId xmlns:a16="http://schemas.microsoft.com/office/drawing/2014/main" id="{C3FFDF8C-1F0B-4961-8F1A-EA5E868A599A}"/>
              </a:ext>
            </a:extLst>
          </p:cNvPr>
          <p:cNvSpPr>
            <a:spLocks noGrp="1"/>
          </p:cNvSpPr>
          <p:nvPr>
            <p:ph sz="quarter" idx="13"/>
          </p:nvPr>
        </p:nvSpPr>
        <p:spPr>
          <a:xfrm>
            <a:off x="6096000" y="2281735"/>
            <a:ext cx="5033963" cy="3857625"/>
          </a:xfrm>
        </p:spPr>
        <p:txBody>
          <a:bodyPr anchor="t" anchorCtr="0"/>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ABC606DA-AEE2-4075-92FE-8A3E75FE8F85}"/>
              </a:ext>
            </a:extLst>
          </p:cNvPr>
          <p:cNvSpPr/>
          <p:nvPr userDrawn="1"/>
        </p:nvSpPr>
        <p:spPr>
          <a:xfrm>
            <a:off x="5998368" y="1717318"/>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08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B61E-D700-41AB-A285-33515E6C0A52}"/>
              </a:ext>
            </a:extLst>
          </p:cNvPr>
          <p:cNvSpPr>
            <a:spLocks noGrp="1"/>
          </p:cNvSpPr>
          <p:nvPr>
            <p:ph type="title" hasCustomPrompt="1"/>
          </p:nvPr>
        </p:nvSpPr>
        <p:spPr>
          <a:xfrm>
            <a:off x="1781174" y="818540"/>
            <a:ext cx="7171757" cy="1272756"/>
          </a:xfrm>
        </p:spPr>
        <p:txBody>
          <a:bodyPr anchor="b" anchorCtr="0"/>
          <a:lstStyle>
            <a:lvl1pPr algn="l">
              <a:defRPr/>
            </a:lvl1pPr>
          </a:lstStyle>
          <a:p>
            <a:r>
              <a:rPr lang="en-US" dirty="0"/>
              <a:t>CLICK TO EDIT MASTER TITLE STYLE</a:t>
            </a:r>
          </a:p>
        </p:txBody>
      </p:sp>
      <p:sp>
        <p:nvSpPr>
          <p:cNvPr id="7" name="Text Placeholder 6">
            <a:extLst>
              <a:ext uri="{FF2B5EF4-FFF2-40B4-BE49-F238E27FC236}">
                <a16:creationId xmlns:a16="http://schemas.microsoft.com/office/drawing/2014/main" id="{8A0B0C01-FE56-4642-9E7B-E63BFB56B8F8}"/>
              </a:ext>
            </a:extLst>
          </p:cNvPr>
          <p:cNvSpPr>
            <a:spLocks noGrp="1"/>
          </p:cNvSpPr>
          <p:nvPr>
            <p:ph type="body" sz="quarter" idx="13"/>
          </p:nvPr>
        </p:nvSpPr>
        <p:spPr>
          <a:xfrm>
            <a:off x="1781174" y="3018774"/>
            <a:ext cx="4872973" cy="3118414"/>
          </a:xfrm>
        </p:spPr>
        <p:txBody>
          <a:bodyPr anchor="t" anchorCtr="0"/>
          <a:lstStyle>
            <a:lvl1pPr marL="0" indent="0" algn="l">
              <a:lnSpc>
                <a:spcPct val="95000"/>
              </a:lnSpc>
              <a:spcBef>
                <a:spcPts val="800"/>
              </a:spcBef>
              <a:buNone/>
              <a:defRPr lang="en-US" sz="2000" kern="1200" dirty="0">
                <a:solidFill>
                  <a:schemeClr val="tx2">
                    <a:lumMod val="75000"/>
                  </a:schemeClr>
                </a:solidFill>
                <a:latin typeface="+mn-lt"/>
                <a:ea typeface="+mn-ea"/>
                <a:cs typeface="+mn-cs"/>
              </a:defRPr>
            </a:lvl1pPr>
          </a:lstStyle>
          <a:p>
            <a:pPr lvl="0"/>
            <a:r>
              <a:rPr lang="en-US" dirty="0"/>
              <a:t>Click to edit Master text styles</a:t>
            </a:r>
          </a:p>
        </p:txBody>
      </p:sp>
      <p:sp>
        <p:nvSpPr>
          <p:cNvPr id="8" name="Rectangle 7">
            <a:extLst>
              <a:ext uri="{FF2B5EF4-FFF2-40B4-BE49-F238E27FC236}">
                <a16:creationId xmlns:a16="http://schemas.microsoft.com/office/drawing/2014/main" id="{523D1C27-A47E-49F4-8FF1-3954D853A2CE}"/>
              </a:ext>
            </a:extLst>
          </p:cNvPr>
          <p:cNvSpPr/>
          <p:nvPr userDrawn="1"/>
        </p:nvSpPr>
        <p:spPr>
          <a:xfrm>
            <a:off x="1781174" y="2239914"/>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557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B61E-D700-41AB-A285-33515E6C0A52}"/>
              </a:ext>
            </a:extLst>
          </p:cNvPr>
          <p:cNvSpPr>
            <a:spLocks noGrp="1"/>
          </p:cNvSpPr>
          <p:nvPr>
            <p:ph type="title" hasCustomPrompt="1"/>
          </p:nvPr>
        </p:nvSpPr>
        <p:spPr>
          <a:xfrm>
            <a:off x="1781174" y="818540"/>
            <a:ext cx="7171757" cy="1272756"/>
          </a:xfrm>
        </p:spPr>
        <p:txBody>
          <a:bodyPr anchor="b" anchorCtr="0"/>
          <a:lstStyle>
            <a:lvl1pPr algn="l">
              <a:defRPr/>
            </a:lvl1pPr>
          </a:lstStyle>
          <a:p>
            <a:r>
              <a:rPr lang="en-US" dirty="0"/>
              <a:t>CLICK TO EDIT MASTER TITLE STYLE</a:t>
            </a:r>
          </a:p>
        </p:txBody>
      </p:sp>
      <p:sp>
        <p:nvSpPr>
          <p:cNvPr id="7" name="Text Placeholder 6">
            <a:extLst>
              <a:ext uri="{FF2B5EF4-FFF2-40B4-BE49-F238E27FC236}">
                <a16:creationId xmlns:a16="http://schemas.microsoft.com/office/drawing/2014/main" id="{8A0B0C01-FE56-4642-9E7B-E63BFB56B8F8}"/>
              </a:ext>
            </a:extLst>
          </p:cNvPr>
          <p:cNvSpPr>
            <a:spLocks noGrp="1"/>
          </p:cNvSpPr>
          <p:nvPr>
            <p:ph type="body" sz="quarter" idx="13"/>
          </p:nvPr>
        </p:nvSpPr>
        <p:spPr>
          <a:xfrm>
            <a:off x="1781174" y="3018774"/>
            <a:ext cx="4754880" cy="3118414"/>
          </a:xfrm>
        </p:spPr>
        <p:txBody>
          <a:bodyPr anchor="t" anchorCtr="0"/>
          <a:lstStyle>
            <a:lvl1pPr marL="0" indent="0" algn="l">
              <a:lnSpc>
                <a:spcPct val="95000"/>
              </a:lnSpc>
              <a:spcBef>
                <a:spcPts val="800"/>
              </a:spcBef>
              <a:buNone/>
              <a:defRPr lang="en-US" sz="2000" kern="1200" dirty="0">
                <a:solidFill>
                  <a:schemeClr val="tx2">
                    <a:lumMod val="75000"/>
                  </a:schemeClr>
                </a:solidFill>
                <a:latin typeface="+mn-lt"/>
                <a:ea typeface="+mn-ea"/>
                <a:cs typeface="+mn-cs"/>
              </a:defRPr>
            </a:lvl1pPr>
          </a:lstStyle>
          <a:p>
            <a:pPr lvl="0"/>
            <a:r>
              <a:rPr lang="en-US" dirty="0"/>
              <a:t>Click to edit Master text styles</a:t>
            </a:r>
          </a:p>
        </p:txBody>
      </p:sp>
      <p:sp>
        <p:nvSpPr>
          <p:cNvPr id="8" name="Rectangle 7">
            <a:extLst>
              <a:ext uri="{FF2B5EF4-FFF2-40B4-BE49-F238E27FC236}">
                <a16:creationId xmlns:a16="http://schemas.microsoft.com/office/drawing/2014/main" id="{523D1C27-A47E-49F4-8FF1-3954D853A2CE}"/>
              </a:ext>
            </a:extLst>
          </p:cNvPr>
          <p:cNvSpPr/>
          <p:nvPr userDrawn="1"/>
        </p:nvSpPr>
        <p:spPr>
          <a:xfrm>
            <a:off x="1781174" y="2239914"/>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745069E1-66A9-45BF-B886-E9052A262DE7}"/>
              </a:ext>
            </a:extLst>
          </p:cNvPr>
          <p:cNvSpPr>
            <a:spLocks noGrp="1"/>
          </p:cNvSpPr>
          <p:nvPr>
            <p:ph type="pic" sz="quarter" idx="14"/>
          </p:nvPr>
        </p:nvSpPr>
        <p:spPr>
          <a:xfrm>
            <a:off x="6985000" y="3018774"/>
            <a:ext cx="4754880" cy="3118501"/>
          </a:xfrm>
          <a:solidFill>
            <a:schemeClr val="bg1">
              <a:lumMod val="95000"/>
            </a:schemeClr>
          </a:solidFill>
        </p:spPr>
        <p:txBody>
          <a:bodyPr/>
          <a:lstStyle/>
          <a:p>
            <a:endParaRPr lang="en-US"/>
          </a:p>
        </p:txBody>
      </p:sp>
    </p:spTree>
    <p:extLst>
      <p:ext uri="{BB962C8B-B14F-4D97-AF65-F5344CB8AC3E}">
        <p14:creationId xmlns:p14="http://schemas.microsoft.com/office/powerpoint/2010/main" val="3585227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77764B7-ADAB-412F-A905-60FDDC8A075C}"/>
              </a:ext>
            </a:extLst>
          </p:cNvPr>
          <p:cNvSpPr>
            <a:spLocks noGrp="1"/>
          </p:cNvSpPr>
          <p:nvPr>
            <p:ph type="pic" sz="quarter" idx="14"/>
          </p:nvPr>
        </p:nvSpPr>
        <p:spPr>
          <a:xfrm>
            <a:off x="1050879" y="2"/>
            <a:ext cx="11141122" cy="3002507"/>
          </a:xfrm>
          <a:custGeom>
            <a:avLst/>
            <a:gdLst>
              <a:gd name="connsiteX0" fmla="*/ 0 w 11141122"/>
              <a:gd name="connsiteY0" fmla="*/ 0 h 3002507"/>
              <a:gd name="connsiteX1" fmla="*/ 11141122 w 11141122"/>
              <a:gd name="connsiteY1" fmla="*/ 0 h 3002507"/>
              <a:gd name="connsiteX2" fmla="*/ 11141122 w 11141122"/>
              <a:gd name="connsiteY2" fmla="*/ 3002507 h 3002507"/>
              <a:gd name="connsiteX3" fmla="*/ 5868536 w 11141122"/>
              <a:gd name="connsiteY3" fmla="*/ 3002507 h 3002507"/>
              <a:gd name="connsiteX4" fmla="*/ 5868536 w 11141122"/>
              <a:gd name="connsiteY4" fmla="*/ 2565778 h 3002507"/>
              <a:gd name="connsiteX5" fmla="*/ 491318 w 11141122"/>
              <a:gd name="connsiteY5" fmla="*/ 2565778 h 3002507"/>
              <a:gd name="connsiteX6" fmla="*/ 491318 w 11141122"/>
              <a:gd name="connsiteY6" fmla="*/ 3002507 h 3002507"/>
              <a:gd name="connsiteX7" fmla="*/ 0 w 11141122"/>
              <a:gd name="connsiteY7" fmla="*/ 3002507 h 300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41122" h="3002507">
                <a:moveTo>
                  <a:pt x="0" y="0"/>
                </a:moveTo>
                <a:lnTo>
                  <a:pt x="11141122" y="0"/>
                </a:lnTo>
                <a:lnTo>
                  <a:pt x="11141122" y="3002507"/>
                </a:lnTo>
                <a:lnTo>
                  <a:pt x="5868536" y="3002507"/>
                </a:lnTo>
                <a:lnTo>
                  <a:pt x="5868536" y="2565778"/>
                </a:lnTo>
                <a:lnTo>
                  <a:pt x="491318" y="2565778"/>
                </a:lnTo>
                <a:lnTo>
                  <a:pt x="491318" y="3002507"/>
                </a:lnTo>
                <a:lnTo>
                  <a:pt x="0" y="3002507"/>
                </a:lnTo>
                <a:close/>
              </a:path>
            </a:pathLst>
          </a:custGeom>
          <a:noFill/>
        </p:spPr>
        <p:txBody>
          <a:bodyPr wrap="square">
            <a:noAutofit/>
          </a:bodyPr>
          <a:lstStyle/>
          <a:p>
            <a:endParaRPr lang="en-US"/>
          </a:p>
        </p:txBody>
      </p:sp>
      <p:sp>
        <p:nvSpPr>
          <p:cNvPr id="2" name="Title 1">
            <a:extLst>
              <a:ext uri="{FF2B5EF4-FFF2-40B4-BE49-F238E27FC236}">
                <a16:creationId xmlns:a16="http://schemas.microsoft.com/office/drawing/2014/main" id="{2DD8B61E-D700-41AB-A285-33515E6C0A52}"/>
              </a:ext>
            </a:extLst>
          </p:cNvPr>
          <p:cNvSpPr>
            <a:spLocks noGrp="1"/>
          </p:cNvSpPr>
          <p:nvPr>
            <p:ph type="title" hasCustomPrompt="1"/>
          </p:nvPr>
        </p:nvSpPr>
        <p:spPr>
          <a:xfrm>
            <a:off x="1781174" y="2825087"/>
            <a:ext cx="4892581" cy="794760"/>
          </a:xfrm>
        </p:spPr>
        <p:txBody>
          <a:bodyPr anchor="b" anchorCtr="0"/>
          <a:lstStyle>
            <a:lvl1pPr algn="l">
              <a:defRPr sz="2400"/>
            </a:lvl1pPr>
          </a:lstStyle>
          <a:p>
            <a:r>
              <a:rPr lang="en-US" dirty="0"/>
              <a:t>CLICK TO EDIT MASTER TITLE STYLE</a:t>
            </a:r>
          </a:p>
        </p:txBody>
      </p:sp>
      <p:sp>
        <p:nvSpPr>
          <p:cNvPr id="7" name="Text Placeholder 6">
            <a:extLst>
              <a:ext uri="{FF2B5EF4-FFF2-40B4-BE49-F238E27FC236}">
                <a16:creationId xmlns:a16="http://schemas.microsoft.com/office/drawing/2014/main" id="{8A0B0C01-FE56-4642-9E7B-E63BFB56B8F8}"/>
              </a:ext>
            </a:extLst>
          </p:cNvPr>
          <p:cNvSpPr>
            <a:spLocks noGrp="1"/>
          </p:cNvSpPr>
          <p:nvPr>
            <p:ph type="body" sz="quarter" idx="13"/>
          </p:nvPr>
        </p:nvSpPr>
        <p:spPr>
          <a:xfrm>
            <a:off x="1794320" y="3893074"/>
            <a:ext cx="4872973" cy="2726090"/>
          </a:xfrm>
        </p:spPr>
        <p:txBody>
          <a:bodyPr anchor="t" anchorCtr="0"/>
          <a:lstStyle>
            <a:lvl1pPr marL="0" indent="0" algn="l">
              <a:lnSpc>
                <a:spcPct val="95000"/>
              </a:lnSpc>
              <a:spcBef>
                <a:spcPts val="800"/>
              </a:spcBef>
              <a:buNone/>
              <a:defRPr lang="en-US" sz="2000" kern="1200" dirty="0">
                <a:solidFill>
                  <a:schemeClr val="tx2">
                    <a:lumMod val="75000"/>
                  </a:schemeClr>
                </a:solidFill>
                <a:latin typeface="+mn-lt"/>
                <a:ea typeface="+mn-ea"/>
                <a:cs typeface="+mn-cs"/>
              </a:defRPr>
            </a:lvl1pPr>
          </a:lstStyle>
          <a:p>
            <a:pPr lvl="0"/>
            <a:r>
              <a:rPr lang="en-US" dirty="0"/>
              <a:t>Click to edit Master text styles</a:t>
            </a:r>
          </a:p>
        </p:txBody>
      </p:sp>
      <p:sp>
        <p:nvSpPr>
          <p:cNvPr id="11" name="Rectangle 10">
            <a:extLst>
              <a:ext uri="{FF2B5EF4-FFF2-40B4-BE49-F238E27FC236}">
                <a16:creationId xmlns:a16="http://schemas.microsoft.com/office/drawing/2014/main" id="{287D14DF-5E3B-41EB-8A91-1BED59B88863}"/>
              </a:ext>
            </a:extLst>
          </p:cNvPr>
          <p:cNvSpPr/>
          <p:nvPr userDrawn="1"/>
        </p:nvSpPr>
        <p:spPr>
          <a:xfrm>
            <a:off x="1542197" y="6766560"/>
            <a:ext cx="5377218"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485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B61E-D700-41AB-A285-33515E6C0A52}"/>
              </a:ext>
            </a:extLst>
          </p:cNvPr>
          <p:cNvSpPr>
            <a:spLocks noGrp="1"/>
          </p:cNvSpPr>
          <p:nvPr>
            <p:ph type="title" hasCustomPrompt="1"/>
          </p:nvPr>
        </p:nvSpPr>
        <p:spPr>
          <a:xfrm>
            <a:off x="1505602" y="626357"/>
            <a:ext cx="5263688" cy="1828193"/>
          </a:xfrm>
        </p:spPr>
        <p:txBody>
          <a:bodyPr wrap="square" anchor="b" anchorCtr="0">
            <a:spAutoFit/>
          </a:bodyPr>
          <a:lstStyle>
            <a:lvl1pPr algn="l">
              <a:defRPr/>
            </a:lvl1pPr>
          </a:lstStyle>
          <a:p>
            <a:r>
              <a:rPr lang="en-US" dirty="0"/>
              <a:t>CLICK TO EDIT MASTER TITLE STYLE</a:t>
            </a:r>
          </a:p>
        </p:txBody>
      </p:sp>
      <p:sp>
        <p:nvSpPr>
          <p:cNvPr id="7" name="Text Placeholder 6">
            <a:extLst>
              <a:ext uri="{FF2B5EF4-FFF2-40B4-BE49-F238E27FC236}">
                <a16:creationId xmlns:a16="http://schemas.microsoft.com/office/drawing/2014/main" id="{8A0B0C01-FE56-4642-9E7B-E63BFB56B8F8}"/>
              </a:ext>
            </a:extLst>
          </p:cNvPr>
          <p:cNvSpPr>
            <a:spLocks noGrp="1"/>
          </p:cNvSpPr>
          <p:nvPr>
            <p:ph type="body" sz="quarter" idx="13"/>
          </p:nvPr>
        </p:nvSpPr>
        <p:spPr>
          <a:xfrm>
            <a:off x="7014575" y="688932"/>
            <a:ext cx="4572000" cy="661720"/>
          </a:xfrm>
          <a:solidFill>
            <a:schemeClr val="bg1">
              <a:lumMod val="95000"/>
            </a:schemeClr>
          </a:solidFill>
        </p:spPr>
        <p:txBody>
          <a:bodyPr wrap="square" lIns="182880" tIns="182880" rIns="182880" bIns="182880" anchor="t" anchorCtr="0">
            <a:spAutoFit/>
          </a:bodyPr>
          <a:lstStyle>
            <a:lvl1pPr marL="0" indent="0" algn="l">
              <a:lnSpc>
                <a:spcPct val="95000"/>
              </a:lnSpc>
              <a:spcBef>
                <a:spcPts val="800"/>
              </a:spcBef>
              <a:buNone/>
              <a:defRPr lang="en-US" sz="2000" kern="1200" dirty="0">
                <a:solidFill>
                  <a:schemeClr val="tx2">
                    <a:lumMod val="75000"/>
                  </a:schemeClr>
                </a:solidFill>
                <a:latin typeface="+mn-lt"/>
                <a:ea typeface="+mn-ea"/>
                <a:cs typeface="+mn-cs"/>
              </a:defRPr>
            </a:lvl1pPr>
          </a:lstStyle>
          <a:p>
            <a:pPr lvl="0"/>
            <a:r>
              <a:rPr lang="en-US" dirty="0"/>
              <a:t>Click to edit Master text styles</a:t>
            </a:r>
          </a:p>
        </p:txBody>
      </p:sp>
      <p:sp>
        <p:nvSpPr>
          <p:cNvPr id="8" name="Rectangle 7">
            <a:extLst>
              <a:ext uri="{FF2B5EF4-FFF2-40B4-BE49-F238E27FC236}">
                <a16:creationId xmlns:a16="http://schemas.microsoft.com/office/drawing/2014/main" id="{523D1C27-A47E-49F4-8FF1-3954D853A2CE}"/>
              </a:ext>
            </a:extLst>
          </p:cNvPr>
          <p:cNvSpPr/>
          <p:nvPr userDrawn="1"/>
        </p:nvSpPr>
        <p:spPr>
          <a:xfrm>
            <a:off x="1505602" y="2630464"/>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600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B61E-D700-41AB-A285-33515E6C0A52}"/>
              </a:ext>
            </a:extLst>
          </p:cNvPr>
          <p:cNvSpPr>
            <a:spLocks noGrp="1"/>
          </p:cNvSpPr>
          <p:nvPr>
            <p:ph type="title" hasCustomPrompt="1"/>
          </p:nvPr>
        </p:nvSpPr>
        <p:spPr>
          <a:xfrm>
            <a:off x="1505602" y="626357"/>
            <a:ext cx="5263688" cy="1828193"/>
          </a:xfrm>
        </p:spPr>
        <p:txBody>
          <a:bodyPr wrap="square" anchor="b" anchorCtr="0">
            <a:spAutoFit/>
          </a:bodyPr>
          <a:lstStyle>
            <a:lvl1pPr algn="l">
              <a:defRPr/>
            </a:lvl1pPr>
          </a:lstStyle>
          <a:p>
            <a:r>
              <a:rPr lang="en-US" dirty="0"/>
              <a:t>CLICK TO EDIT MASTER TITLE STYLE</a:t>
            </a:r>
          </a:p>
        </p:txBody>
      </p:sp>
      <p:sp>
        <p:nvSpPr>
          <p:cNvPr id="7" name="Text Placeholder 6">
            <a:extLst>
              <a:ext uri="{FF2B5EF4-FFF2-40B4-BE49-F238E27FC236}">
                <a16:creationId xmlns:a16="http://schemas.microsoft.com/office/drawing/2014/main" id="{8A0B0C01-FE56-4642-9E7B-E63BFB56B8F8}"/>
              </a:ext>
            </a:extLst>
          </p:cNvPr>
          <p:cNvSpPr>
            <a:spLocks noGrp="1"/>
          </p:cNvSpPr>
          <p:nvPr>
            <p:ph type="body" sz="quarter" idx="13"/>
          </p:nvPr>
        </p:nvSpPr>
        <p:spPr>
          <a:xfrm>
            <a:off x="7014575" y="688932"/>
            <a:ext cx="4904898" cy="846386"/>
          </a:xfrm>
          <a:solidFill>
            <a:schemeClr val="bg1">
              <a:lumMod val="95000"/>
            </a:schemeClr>
          </a:solidFill>
        </p:spPr>
        <p:txBody>
          <a:bodyPr wrap="square" lIns="274320" tIns="274320" rIns="274320" bIns="274320" anchor="t" anchorCtr="0">
            <a:spAutoFit/>
          </a:bodyPr>
          <a:lstStyle>
            <a:lvl1pPr marL="0" indent="0" algn="l">
              <a:lnSpc>
                <a:spcPct val="95000"/>
              </a:lnSpc>
              <a:spcBef>
                <a:spcPts val="800"/>
              </a:spcBef>
              <a:buNone/>
              <a:defRPr lang="en-US" sz="2000" kern="1200" dirty="0">
                <a:solidFill>
                  <a:schemeClr val="tx2">
                    <a:lumMod val="75000"/>
                  </a:schemeClr>
                </a:solidFill>
                <a:latin typeface="+mn-lt"/>
                <a:ea typeface="+mn-ea"/>
                <a:cs typeface="+mn-cs"/>
              </a:defRPr>
            </a:lvl1pPr>
          </a:lstStyle>
          <a:p>
            <a:pPr lvl="0"/>
            <a:r>
              <a:rPr lang="en-US" dirty="0"/>
              <a:t>Click to edit Master text styles</a:t>
            </a:r>
          </a:p>
        </p:txBody>
      </p:sp>
      <p:sp>
        <p:nvSpPr>
          <p:cNvPr id="8" name="Rectangle 7">
            <a:extLst>
              <a:ext uri="{FF2B5EF4-FFF2-40B4-BE49-F238E27FC236}">
                <a16:creationId xmlns:a16="http://schemas.microsoft.com/office/drawing/2014/main" id="{523D1C27-A47E-49F4-8FF1-3954D853A2CE}"/>
              </a:ext>
            </a:extLst>
          </p:cNvPr>
          <p:cNvSpPr/>
          <p:nvPr userDrawn="1"/>
        </p:nvSpPr>
        <p:spPr>
          <a:xfrm>
            <a:off x="1505602" y="2630464"/>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A49FF349-499D-4773-A3B2-1547301DCB9D}"/>
              </a:ext>
            </a:extLst>
          </p:cNvPr>
          <p:cNvSpPr>
            <a:spLocks noGrp="1"/>
          </p:cNvSpPr>
          <p:nvPr>
            <p:ph type="pic" sz="quarter" idx="14"/>
          </p:nvPr>
        </p:nvSpPr>
        <p:spPr>
          <a:xfrm>
            <a:off x="1504950" y="3124200"/>
            <a:ext cx="5264150" cy="3403600"/>
          </a:xfrm>
        </p:spPr>
        <p:txBody>
          <a:bodyPr/>
          <a:lstStyle/>
          <a:p>
            <a:endParaRPr lang="en-US"/>
          </a:p>
        </p:txBody>
      </p:sp>
    </p:spTree>
    <p:extLst>
      <p:ext uri="{BB962C8B-B14F-4D97-AF65-F5344CB8AC3E}">
        <p14:creationId xmlns:p14="http://schemas.microsoft.com/office/powerpoint/2010/main" val="2090765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7534275" y="1"/>
            <a:ext cx="4657725" cy="6857999"/>
          </a:xfrm>
          <a:solidFill>
            <a:schemeClr val="bg1">
              <a:lumMod val="95000"/>
            </a:schemeClr>
          </a:solidFill>
        </p:spPr>
        <p:txBody>
          <a:bodyPr vert="horz" lIns="0" tIns="0" rIns="0" bIns="0" rtlCol="0" anchor="t" anchorCtr="1">
            <a:noAutofit/>
          </a:bodyPr>
          <a:lstStyle>
            <a:lvl1pPr marL="0" indent="0">
              <a:buNone/>
              <a:defRPr lang="en-US" sz="1050"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dirty="0"/>
              <a:t>Click icon to add picture</a:t>
            </a:r>
          </a:p>
        </p:txBody>
      </p:sp>
      <p:sp>
        <p:nvSpPr>
          <p:cNvPr id="9" name="Title 1">
            <a:extLst>
              <a:ext uri="{FF2B5EF4-FFF2-40B4-BE49-F238E27FC236}">
                <a16:creationId xmlns:a16="http://schemas.microsoft.com/office/drawing/2014/main" id="{D0C0714E-C0F0-4F60-B7FA-A19C0D3627E9}"/>
              </a:ext>
            </a:extLst>
          </p:cNvPr>
          <p:cNvSpPr>
            <a:spLocks noGrp="1"/>
          </p:cNvSpPr>
          <p:nvPr>
            <p:ph type="title" hasCustomPrompt="1"/>
          </p:nvPr>
        </p:nvSpPr>
        <p:spPr>
          <a:xfrm>
            <a:off x="1453669" y="154979"/>
            <a:ext cx="5964126" cy="1332628"/>
          </a:xfrm>
        </p:spPr>
        <p:txBody>
          <a:bodyPr lIns="0" rIns="182880" anchor="b" anchorCtr="0"/>
          <a:lstStyle>
            <a:lvl1pPr algn="l">
              <a:defRPr sz="3600"/>
            </a:lvl1pPr>
          </a:lstStyle>
          <a:p>
            <a:r>
              <a:rPr lang="en-US" dirty="0"/>
              <a:t>CLICK TO EDIT MASTER TITLE STYLE</a:t>
            </a:r>
          </a:p>
        </p:txBody>
      </p:sp>
      <p:sp>
        <p:nvSpPr>
          <p:cNvPr id="10" name="Rectangle 9">
            <a:extLst>
              <a:ext uri="{FF2B5EF4-FFF2-40B4-BE49-F238E27FC236}">
                <a16:creationId xmlns:a16="http://schemas.microsoft.com/office/drawing/2014/main" id="{DD095686-F290-4D4B-9367-EED623DA8D39}"/>
              </a:ext>
            </a:extLst>
          </p:cNvPr>
          <p:cNvSpPr/>
          <p:nvPr userDrawn="1"/>
        </p:nvSpPr>
        <p:spPr>
          <a:xfrm>
            <a:off x="1453669" y="1717318"/>
            <a:ext cx="91440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82CD6EEB-030E-4A23-B2BC-81B5EB408DCF}"/>
              </a:ext>
            </a:extLst>
          </p:cNvPr>
          <p:cNvSpPr>
            <a:spLocks noGrp="1"/>
          </p:cNvSpPr>
          <p:nvPr>
            <p:ph type="body" sz="quarter" idx="15"/>
          </p:nvPr>
        </p:nvSpPr>
        <p:spPr>
          <a:xfrm>
            <a:off x="1453669" y="2142699"/>
            <a:ext cx="5520337" cy="4338638"/>
          </a:xfrm>
        </p:spPr>
        <p:txBody>
          <a:bodyPr anchor="t" anchorCtr="0"/>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6092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Background pattern&#10;&#10;Description automatically generated">
            <a:extLst>
              <a:ext uri="{FF2B5EF4-FFF2-40B4-BE49-F238E27FC236}">
                <a16:creationId xmlns:a16="http://schemas.microsoft.com/office/drawing/2014/main" id="{E30C7818-3D84-4FE4-A829-AB1B144CF0B0}"/>
              </a:ext>
            </a:extLst>
          </p:cNvPr>
          <p:cNvPicPr>
            <a:picLocks noChangeAspect="1"/>
          </p:cNvPicPr>
          <p:nvPr userDrawn="1"/>
        </p:nvPicPr>
        <p:blipFill rotWithShape="1">
          <a:blip r:embed="rId17" cstate="screen">
            <a:extLst>
              <a:ext uri="{28A0092B-C50C-407E-A947-70E740481C1C}">
                <a14:useLocalDpi xmlns:a14="http://schemas.microsoft.com/office/drawing/2010/main"/>
              </a:ext>
            </a:extLst>
          </a:blip>
          <a:srcRect r="91410"/>
          <a:stretch/>
        </p:blipFill>
        <p:spPr>
          <a:xfrm>
            <a:off x="0" y="0"/>
            <a:ext cx="1046273" cy="6858000"/>
          </a:xfrm>
          <a:prstGeom prst="rect">
            <a:avLst/>
          </a:prstGeom>
          <a:effectLst>
            <a:outerShdw blurRad="88900" dist="38100" algn="l" rotWithShape="0">
              <a:prstClr val="black">
                <a:alpha val="15000"/>
              </a:prstClr>
            </a:outerShdw>
          </a:effectLst>
        </p:spPr>
      </p:pic>
      <p:sp>
        <p:nvSpPr>
          <p:cNvPr id="2" name="Title Placeholder 1"/>
          <p:cNvSpPr>
            <a:spLocks noGrp="1"/>
          </p:cNvSpPr>
          <p:nvPr>
            <p:ph type="title"/>
          </p:nvPr>
        </p:nvSpPr>
        <p:spPr>
          <a:xfrm>
            <a:off x="1781174" y="355078"/>
            <a:ext cx="9348789" cy="1272756"/>
          </a:xfrm>
          <a:prstGeom prst="rect">
            <a:avLst/>
          </a:prstGeom>
        </p:spPr>
        <p:txBody>
          <a:bodyPr vert="horz" lIns="0" tIns="0" rIns="0" bIns="0" rtlCol="0" anchor="b" anchorCtr="1">
            <a:noAutofit/>
          </a:bodyPr>
          <a:lstStyle/>
          <a:p>
            <a:r>
              <a:rPr lang="en-US" dirty="0"/>
              <a:t>CLICK TO EDIT MASTER TITLE STYLE</a:t>
            </a:r>
          </a:p>
        </p:txBody>
      </p:sp>
      <p:sp>
        <p:nvSpPr>
          <p:cNvPr id="3" name="Text Placeholder 2"/>
          <p:cNvSpPr>
            <a:spLocks noGrp="1"/>
          </p:cNvSpPr>
          <p:nvPr>
            <p:ph type="body" idx="1"/>
          </p:nvPr>
        </p:nvSpPr>
        <p:spPr>
          <a:xfrm>
            <a:off x="1781174" y="2229633"/>
            <a:ext cx="9348789" cy="1756378"/>
          </a:xfrm>
          <a:prstGeom prst="rect">
            <a:avLst/>
          </a:prstGeom>
        </p:spPr>
        <p:txBody>
          <a:bodyPr vert="horz" lIns="0" tIns="0" rIns="0" bIns="0" rtlCol="0" anchor="t" anchorCtr="1">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Graphic 8">
            <a:extLst>
              <a:ext uri="{FF2B5EF4-FFF2-40B4-BE49-F238E27FC236}">
                <a16:creationId xmlns:a16="http://schemas.microsoft.com/office/drawing/2014/main" id="{743B4A29-4092-435B-BDA1-D96A6FE70950}"/>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43351" y="5930900"/>
            <a:ext cx="575336" cy="571500"/>
          </a:xfrm>
          <a:prstGeom prst="rect">
            <a:avLst/>
          </a:prstGeom>
        </p:spPr>
      </p:pic>
      <p:sp>
        <p:nvSpPr>
          <p:cNvPr id="10" name="TextBox 9">
            <a:extLst>
              <a:ext uri="{FF2B5EF4-FFF2-40B4-BE49-F238E27FC236}">
                <a16:creationId xmlns:a16="http://schemas.microsoft.com/office/drawing/2014/main" id="{6579E68E-02D9-4963-8B66-3C7E618C0623}"/>
              </a:ext>
            </a:extLst>
          </p:cNvPr>
          <p:cNvSpPr txBox="1"/>
          <p:nvPr userDrawn="1"/>
        </p:nvSpPr>
        <p:spPr>
          <a:xfrm rot="16200000">
            <a:off x="-2303620" y="2665361"/>
            <a:ext cx="5669278" cy="338554"/>
          </a:xfrm>
          <a:prstGeom prst="rect">
            <a:avLst/>
          </a:prstGeom>
          <a:noFill/>
          <a:effectLst/>
        </p:spPr>
        <p:txBody>
          <a:bodyPr wrap="square" rtlCol="0">
            <a:spAutoFit/>
          </a:bodyPr>
          <a:lstStyle/>
          <a:p>
            <a:r>
              <a:rPr lang="en-US" sz="1600" b="0" kern="1500" spc="600" baseline="0" dirty="0">
                <a:solidFill>
                  <a:schemeClr val="tx2">
                    <a:lumMod val="60000"/>
                    <a:lumOff val="40000"/>
                  </a:schemeClr>
                </a:solidFill>
              </a:rPr>
              <a:t>WASHINGTON STATE UNIVERSITY</a:t>
            </a:r>
          </a:p>
        </p:txBody>
      </p:sp>
    </p:spTree>
    <p:extLst>
      <p:ext uri="{BB962C8B-B14F-4D97-AF65-F5344CB8AC3E}">
        <p14:creationId xmlns:p14="http://schemas.microsoft.com/office/powerpoint/2010/main" val="400702665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706" r:id="rId8"/>
    <p:sldLayoutId id="2147483694" r:id="rId9"/>
    <p:sldLayoutId id="2147483703" r:id="rId10"/>
    <p:sldLayoutId id="2147483708" r:id="rId11"/>
    <p:sldLayoutId id="2147483705" r:id="rId12"/>
    <p:sldLayoutId id="2147483704" r:id="rId13"/>
    <p:sldLayoutId id="2147483707" r:id="rId14"/>
    <p:sldLayoutId id="2147483709" r:id="rId15"/>
  </p:sldLayoutIdLst>
  <p:txStyles>
    <p:titleStyle>
      <a:lvl1pPr algn="ctr" defTabSz="914400" rtl="0" eaLnBrk="1" latinLnBrk="0" hangingPunct="1">
        <a:lnSpc>
          <a:spcPct val="90000"/>
        </a:lnSpc>
        <a:spcBef>
          <a:spcPct val="0"/>
        </a:spcBef>
        <a:buNone/>
        <a:defRPr lang="en-US" sz="4400" kern="1200" spc="-150" dirty="0">
          <a:solidFill>
            <a:schemeClr val="tx2"/>
          </a:solidFill>
          <a:latin typeface="Arial Black" panose="020B0A04020102020204" pitchFamily="34" charset="0"/>
          <a:ea typeface="+mj-ea"/>
          <a:cs typeface="+mj-cs"/>
        </a:defRPr>
      </a:lvl1pPr>
    </p:titleStyle>
    <p:bodyStyle>
      <a:lvl1pPr marL="182880" indent="-182880" algn="l" defTabSz="914400" rtl="0" eaLnBrk="1" latinLnBrk="0" hangingPunct="1">
        <a:lnSpc>
          <a:spcPct val="90000"/>
        </a:lnSpc>
        <a:spcBef>
          <a:spcPts val="800"/>
        </a:spcBef>
        <a:buFont typeface="Arial" panose="020B0604020202020204" pitchFamily="34" charset="0"/>
        <a:buChar char="•"/>
        <a:defRPr sz="2800" kern="1200">
          <a:solidFill>
            <a:schemeClr val="tx2">
              <a:lumMod val="75000"/>
            </a:schemeClr>
          </a:solidFill>
          <a:latin typeface="+mn-lt"/>
          <a:ea typeface="+mn-ea"/>
          <a:cs typeface="+mn-cs"/>
        </a:defRPr>
      </a:lvl1pPr>
      <a:lvl2pPr marL="457200" indent="-182880" algn="l" defTabSz="914400" rtl="0" eaLnBrk="1" latinLnBrk="0" hangingPunct="1">
        <a:lnSpc>
          <a:spcPct val="90000"/>
        </a:lnSpc>
        <a:spcBef>
          <a:spcPts val="400"/>
        </a:spcBef>
        <a:buFont typeface="Arial" panose="020B0604020202020204" pitchFamily="34" charset="0"/>
        <a:buChar char="•"/>
        <a:defRPr sz="2400" kern="1200">
          <a:solidFill>
            <a:schemeClr val="tx2">
              <a:lumMod val="75000"/>
            </a:schemeClr>
          </a:solidFill>
          <a:latin typeface="+mn-lt"/>
          <a:ea typeface="+mn-ea"/>
          <a:cs typeface="+mn-cs"/>
        </a:defRPr>
      </a:lvl2pPr>
      <a:lvl3pPr marL="685800" indent="-182880" algn="l" defTabSz="914400" rtl="0" eaLnBrk="1" latinLnBrk="0" hangingPunct="1">
        <a:lnSpc>
          <a:spcPct val="90000"/>
        </a:lnSpc>
        <a:spcBef>
          <a:spcPts val="400"/>
        </a:spcBef>
        <a:buFont typeface="Arial" panose="020B0604020202020204" pitchFamily="34" charset="0"/>
        <a:buChar char="•"/>
        <a:defRPr sz="2000" kern="1200">
          <a:solidFill>
            <a:schemeClr val="tx2">
              <a:lumMod val="75000"/>
            </a:schemeClr>
          </a:solidFill>
          <a:latin typeface="+mn-lt"/>
          <a:ea typeface="+mn-ea"/>
          <a:cs typeface="+mn-cs"/>
        </a:defRPr>
      </a:lvl3pPr>
      <a:lvl4pPr marL="914400" indent="-182880" algn="l" defTabSz="914400" rtl="0" eaLnBrk="1" latinLnBrk="0" hangingPunct="1">
        <a:lnSpc>
          <a:spcPct val="90000"/>
        </a:lnSpc>
        <a:spcBef>
          <a:spcPts val="400"/>
        </a:spcBef>
        <a:buFont typeface="Arial" panose="020B0604020202020204" pitchFamily="34" charset="0"/>
        <a:buChar char="•"/>
        <a:defRPr sz="2000" kern="1200">
          <a:solidFill>
            <a:schemeClr val="tx2">
              <a:lumMod val="75000"/>
            </a:schemeClr>
          </a:solidFill>
          <a:latin typeface="+mn-lt"/>
          <a:ea typeface="+mn-ea"/>
          <a:cs typeface="+mn-cs"/>
        </a:defRPr>
      </a:lvl4pPr>
      <a:lvl5pPr marL="1143000" indent="-182880" algn="l" defTabSz="914400" rtl="0" eaLnBrk="1" latinLnBrk="0" hangingPunct="1">
        <a:lnSpc>
          <a:spcPct val="90000"/>
        </a:lnSpc>
        <a:spcBef>
          <a:spcPts val="400"/>
        </a:spcBef>
        <a:buFont typeface="Arial" panose="020B0604020202020204"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16" userDrawn="1">
          <p15:clr>
            <a:srgbClr val="F26B43"/>
          </p15:clr>
        </p15:guide>
        <p15:guide id="4" pos="669" userDrawn="1">
          <p15:clr>
            <a:srgbClr val="F26B43"/>
          </p15:clr>
        </p15:guide>
        <p15:guide id="5" pos="1122" userDrawn="1">
          <p15:clr>
            <a:srgbClr val="F26B43"/>
          </p15:clr>
        </p15:guide>
        <p15:guide id="6" pos="1575" userDrawn="1">
          <p15:clr>
            <a:srgbClr val="F26B43"/>
          </p15:clr>
        </p15:guide>
        <p15:guide id="7" pos="2028" userDrawn="1">
          <p15:clr>
            <a:srgbClr val="F26B43"/>
          </p15:clr>
        </p15:guide>
        <p15:guide id="8" pos="2481" userDrawn="1">
          <p15:clr>
            <a:srgbClr val="F26B43"/>
          </p15:clr>
        </p15:guide>
        <p15:guide id="9" pos="2934" userDrawn="1">
          <p15:clr>
            <a:srgbClr val="F26B43"/>
          </p15:clr>
        </p15:guide>
        <p15:guide id="10" pos="3387" userDrawn="1">
          <p15:clr>
            <a:srgbClr val="F26B43"/>
          </p15:clr>
        </p15:guide>
        <p15:guide id="11" pos="3840" userDrawn="1">
          <p15:clr>
            <a:srgbClr val="F26B43"/>
          </p15:clr>
        </p15:guide>
        <p15:guide id="12" pos="4293" userDrawn="1">
          <p15:clr>
            <a:srgbClr val="F26B43"/>
          </p15:clr>
        </p15:guide>
        <p15:guide id="13" pos="4746" userDrawn="1">
          <p15:clr>
            <a:srgbClr val="F26B43"/>
          </p15:clr>
        </p15:guide>
        <p15:guide id="14" pos="5199" userDrawn="1">
          <p15:clr>
            <a:srgbClr val="F26B43"/>
          </p15:clr>
        </p15:guide>
        <p15:guide id="15" pos="5652" userDrawn="1">
          <p15:clr>
            <a:srgbClr val="F26B43"/>
          </p15:clr>
        </p15:guide>
        <p15:guide id="16" pos="6105" userDrawn="1">
          <p15:clr>
            <a:srgbClr val="F26B43"/>
          </p15:clr>
        </p15:guide>
        <p15:guide id="17" pos="6558" userDrawn="1">
          <p15:clr>
            <a:srgbClr val="F26B43"/>
          </p15:clr>
        </p15:guide>
        <p15:guide id="18" pos="7011" userDrawn="1">
          <p15:clr>
            <a:srgbClr val="F26B43"/>
          </p15:clr>
        </p15:guide>
        <p15:guide id="19" pos="7464" userDrawn="1">
          <p15:clr>
            <a:srgbClr val="F26B43"/>
          </p15:clr>
        </p15:guide>
        <p15:guide id="20" orient="horz" userDrawn="1">
          <p15:clr>
            <a:srgbClr val="F26B43"/>
          </p15:clr>
        </p15:guide>
        <p15:guide id="21" orient="horz" pos="4320" userDrawn="1">
          <p15:clr>
            <a:srgbClr val="F26B43"/>
          </p15:clr>
        </p15:guide>
        <p15:guide id="22" orient="horz" pos="216" userDrawn="1">
          <p15:clr>
            <a:srgbClr val="F26B43"/>
          </p15:clr>
        </p15:guide>
        <p15:guide id="23" orient="horz" pos="696" userDrawn="1">
          <p15:clr>
            <a:srgbClr val="F26B43"/>
          </p15:clr>
        </p15:guide>
        <p15:guide id="24" orient="horz" pos="1188" userDrawn="1">
          <p15:clr>
            <a:srgbClr val="F26B43"/>
          </p15:clr>
        </p15:guide>
        <p15:guide id="25" orient="horz" pos="1674" userDrawn="1">
          <p15:clr>
            <a:srgbClr val="F26B43"/>
          </p15:clr>
        </p15:guide>
        <p15:guide id="26" orient="horz" pos="2160" userDrawn="1">
          <p15:clr>
            <a:srgbClr val="F26B43"/>
          </p15:clr>
        </p15:guide>
        <p15:guide id="27" orient="horz" pos="2646" userDrawn="1">
          <p15:clr>
            <a:srgbClr val="F26B43"/>
          </p15:clr>
        </p15:guide>
        <p15:guide id="28" orient="horz" pos="3132" userDrawn="1">
          <p15:clr>
            <a:srgbClr val="F26B43"/>
          </p15:clr>
        </p15:guide>
        <p15:guide id="29" orient="horz" pos="3618" userDrawn="1">
          <p15:clr>
            <a:srgbClr val="F26B43"/>
          </p15:clr>
        </p15:guide>
        <p15:guide id="30"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2.jpeg"/><Relationship Id="rId3" Type="http://schemas.openxmlformats.org/officeDocument/2006/relationships/image" Target="../media/image6.jpeg"/><Relationship Id="rId7" Type="http://schemas.openxmlformats.org/officeDocument/2006/relationships/diagramColors" Target="../diagrams/colors1.xml"/><Relationship Id="rId12" Type="http://schemas.microsoft.com/office/2007/relationships/hdphoto" Target="../media/hdphoto2.wdp"/><Relationship Id="rId17" Type="http://schemas.microsoft.com/office/2007/relationships/hdphoto" Target="../media/hdphoto4.wdp"/><Relationship Id="rId2" Type="http://schemas.openxmlformats.org/officeDocument/2006/relationships/notesSlide" Target="../notesSlides/notesSlide3.xml"/><Relationship Id="rId16"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11.png"/><Relationship Id="rId5" Type="http://schemas.openxmlformats.org/officeDocument/2006/relationships/diagramLayout" Target="../diagrams/layout1.xml"/><Relationship Id="rId15" Type="http://schemas.openxmlformats.org/officeDocument/2006/relationships/image" Target="../media/image13.jpeg"/><Relationship Id="rId10" Type="http://schemas.microsoft.com/office/2007/relationships/hdphoto" Target="../media/hdphoto1.wdp"/><Relationship Id="rId4" Type="http://schemas.openxmlformats.org/officeDocument/2006/relationships/diagramData" Target="../diagrams/data1.xml"/><Relationship Id="rId9" Type="http://schemas.openxmlformats.org/officeDocument/2006/relationships/image" Target="../media/image10.jpeg"/><Relationship Id="rId1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20.tif"/><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22.emf"/><Relationship Id="rId4" Type="http://schemas.openxmlformats.org/officeDocument/2006/relationships/diagramData" Target="../diagrams/data2.xml"/><Relationship Id="rId9"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tif"/><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31.png"/><Relationship Id="rId5" Type="http://schemas.openxmlformats.org/officeDocument/2006/relationships/image" Target="../media/image6.jpe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33.sv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6.jpe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390.pn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45.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4A2ED-26D4-4AAC-BC3D-6A75D46240C6}"/>
              </a:ext>
            </a:extLst>
          </p:cNvPr>
          <p:cNvSpPr>
            <a:spLocks noGrp="1"/>
          </p:cNvSpPr>
          <p:nvPr>
            <p:ph type="ctrTitle"/>
          </p:nvPr>
        </p:nvSpPr>
        <p:spPr>
          <a:xfrm>
            <a:off x="0" y="1728428"/>
            <a:ext cx="11975443" cy="1832919"/>
          </a:xfrm>
        </p:spPr>
        <p:txBody>
          <a:bodyPr/>
          <a:lstStyle/>
          <a:p>
            <a:r>
              <a:rPr lang="en-US" dirty="0">
                <a:latin typeface="Montserrat SemiBold" panose="00000700000000000000" pitchFamily="2" charset="0"/>
              </a:rPr>
              <a:t>Application of principal component regression at the US Transuranium and Uranium Registries</a:t>
            </a:r>
          </a:p>
        </p:txBody>
      </p:sp>
      <p:sp>
        <p:nvSpPr>
          <p:cNvPr id="6" name="Subtitle 2">
            <a:extLst>
              <a:ext uri="{FF2B5EF4-FFF2-40B4-BE49-F238E27FC236}">
                <a16:creationId xmlns:a16="http://schemas.microsoft.com/office/drawing/2014/main" id="{F2288046-5F66-48CF-8408-5D9647F51044}"/>
              </a:ext>
            </a:extLst>
          </p:cNvPr>
          <p:cNvSpPr txBox="1">
            <a:spLocks/>
          </p:cNvSpPr>
          <p:nvPr/>
        </p:nvSpPr>
        <p:spPr>
          <a:xfrm>
            <a:off x="0" y="4129825"/>
            <a:ext cx="12192000" cy="2040239"/>
          </a:xfrm>
          <a:prstGeom prst="rect">
            <a:avLst/>
          </a:prstGeom>
        </p:spPr>
        <p:txBody>
          <a:bodyPr vert="horz" lIns="0" tIns="0" rIns="0" bIns="0" rtlCol="0" anchor="t" anchorCtr="1">
            <a:normAutofit/>
          </a:bodyPr>
          <a:lstStyle>
            <a:lvl1pPr marL="0" indent="0" algn="ctr" defTabSz="914400" rtl="0" eaLnBrk="1" latinLnBrk="0" hangingPunct="1">
              <a:lnSpc>
                <a:spcPct val="90000"/>
              </a:lnSpc>
              <a:spcBef>
                <a:spcPts val="800"/>
              </a:spcBef>
              <a:buFont typeface="Arial" panose="020B0604020202020204" pitchFamily="34" charset="0"/>
              <a:buNone/>
              <a:defRPr sz="3200" kern="1200">
                <a:solidFill>
                  <a:schemeClr val="tx2"/>
                </a:solidFill>
                <a:latin typeface="+mn-lt"/>
                <a:ea typeface="+mn-ea"/>
                <a:cs typeface="+mn-cs"/>
              </a:defRPr>
            </a:lvl1pPr>
            <a:lvl2pPr marL="457200" indent="0" algn="l" defTabSz="914400" rtl="0" eaLnBrk="1" latinLnBrk="0" hangingPunct="1">
              <a:lnSpc>
                <a:spcPct val="90000"/>
              </a:lnSpc>
              <a:spcBef>
                <a:spcPts val="4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4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4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4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spcAft>
                <a:spcPts val="600"/>
              </a:spcAft>
            </a:pPr>
            <a:r>
              <a:rPr lang="en-US" sz="2400" dirty="0">
                <a:latin typeface="Montserrat" panose="00000500000000000000" pitchFamily="2" charset="0"/>
              </a:rPr>
              <a:t>Martin Šefl</a:t>
            </a:r>
          </a:p>
          <a:p>
            <a:pPr algn="l"/>
            <a:r>
              <a:rPr lang="en-US" sz="2000" dirty="0">
                <a:latin typeface="Montserrat" panose="00000500000000000000" pitchFamily="2" charset="0"/>
              </a:rPr>
              <a:t>United States Transuranium and Uranium Registries</a:t>
            </a:r>
          </a:p>
          <a:p>
            <a:pPr algn="l"/>
            <a:r>
              <a:rPr lang="en-US" sz="2000" dirty="0">
                <a:latin typeface="Montserrat" panose="00000500000000000000" pitchFamily="2" charset="0"/>
              </a:rPr>
              <a:t>College of Pharmacy and Pharmaceutical Sciences</a:t>
            </a:r>
            <a:endParaRPr lang="cs-CZ" sz="2000" dirty="0">
              <a:latin typeface="Montserrat" panose="00000500000000000000" pitchFamily="2" charset="0"/>
            </a:endParaRPr>
          </a:p>
          <a:p>
            <a:pPr algn="l"/>
            <a:endParaRPr lang="cs-CZ" sz="2000" dirty="0">
              <a:latin typeface="Montserrat" panose="00000500000000000000" pitchFamily="2" charset="0"/>
            </a:endParaRPr>
          </a:p>
          <a:p>
            <a:pPr algn="l"/>
            <a:r>
              <a:rPr lang="cs-CZ" sz="2000" dirty="0">
                <a:latin typeface="Montserrat" panose="00000500000000000000" pitchFamily="2" charset="0"/>
              </a:rPr>
              <a:t>Mathematical Sciences Foundry Talks,</a:t>
            </a:r>
            <a:r>
              <a:rPr lang="en-US" sz="2000" dirty="0">
                <a:latin typeface="Montserrat" panose="00000500000000000000" pitchFamily="2" charset="0"/>
              </a:rPr>
              <a:t> Whitman College, September 19,</a:t>
            </a:r>
            <a:r>
              <a:rPr lang="cs-CZ" sz="2000" dirty="0">
                <a:latin typeface="Montserrat" panose="00000500000000000000" pitchFamily="2" charset="0"/>
              </a:rPr>
              <a:t> 2022</a:t>
            </a:r>
          </a:p>
        </p:txBody>
      </p:sp>
      <p:pic>
        <p:nvPicPr>
          <p:cNvPr id="5" name="Picture 4" descr="C:\Users\sergei\Desktop\USTUR.jpg">
            <a:extLst>
              <a:ext uri="{FF2B5EF4-FFF2-40B4-BE49-F238E27FC236}">
                <a16:creationId xmlns:a16="http://schemas.microsoft.com/office/drawing/2014/main" id="{FCF60F14-FD1C-41DE-9D41-B8713D83A9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064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cs-CZ" dirty="0"/>
              <a:t>United States Transuranium and Uranium Registries</a:t>
            </a:r>
            <a:r>
              <a:rPr lang="en-US" dirty="0"/>
              <a:t>: Mission statement</a:t>
            </a:r>
            <a:endParaRPr lang="en-US" baseline="-25000" dirty="0"/>
          </a:p>
        </p:txBody>
      </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8" y="2142699"/>
            <a:ext cx="5848282" cy="4202345"/>
          </a:xfrm>
        </p:spPr>
        <p:txBody>
          <a:bodyPr lIns="457200" rIns="457200">
            <a:noAutofit/>
          </a:bodyPr>
          <a:lstStyle/>
          <a:p>
            <a:pPr>
              <a:lnSpc>
                <a:spcPct val="100000"/>
              </a:lnSpc>
              <a:buClr>
                <a:srgbClr val="981E32"/>
              </a:buClr>
            </a:pPr>
            <a:r>
              <a:rPr lang="en-US" sz="1800" dirty="0">
                <a:solidFill>
                  <a:schemeClr val="tx1"/>
                </a:solidFill>
                <a:latin typeface="Montserrat" panose="00000500000000000000" pitchFamily="2" charset="0"/>
              </a:rPr>
              <a:t>Follow up occupationally-exposed individuals (volunteer Registrants) by studying the biokinetics (deposition, translocation, retention, and excretion) and tissue dosimetry of uranium and transuranium elements, such as plutonium, americium, curium, and neptunium.</a:t>
            </a:r>
          </a:p>
          <a:p>
            <a:pPr>
              <a:lnSpc>
                <a:spcPct val="100000"/>
              </a:lnSpc>
              <a:buClr>
                <a:srgbClr val="981E32"/>
              </a:buClr>
            </a:pPr>
            <a:r>
              <a:rPr lang="en-US" sz="1800" dirty="0">
                <a:solidFill>
                  <a:schemeClr val="tx1"/>
                </a:solidFill>
                <a:latin typeface="Montserrat" panose="00000500000000000000" pitchFamily="2" charset="0"/>
              </a:rPr>
              <a:t>Apply USTUR data to refine dose assessment methods in support of reliable epidemiological studies, radiation risk assessment, and regulatory standards for radiological protection of workers and general public.</a:t>
            </a:r>
          </a:p>
          <a:p>
            <a:pPr marL="0" indent="0">
              <a:lnSpc>
                <a:spcPct val="100000"/>
              </a:lnSpc>
              <a:buNone/>
            </a:pPr>
            <a:endParaRPr lang="en-US" dirty="0">
              <a:latin typeface="Montserrat" panose="00000500000000000000" pitchFamily="2" charset="0"/>
            </a:endParaRP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0B9F2331-6E6F-ADBB-21E0-0B667EAF3F29}"/>
              </a:ext>
            </a:extLst>
          </p:cNvPr>
          <p:cNvGrpSpPr/>
          <p:nvPr/>
        </p:nvGrpSpPr>
        <p:grpSpPr>
          <a:xfrm>
            <a:off x="6648829" y="2142699"/>
            <a:ext cx="5326614" cy="3410466"/>
            <a:chOff x="3218121" y="2263584"/>
            <a:chExt cx="5326614" cy="3410466"/>
          </a:xfrm>
        </p:grpSpPr>
        <p:pic>
          <p:nvPicPr>
            <p:cNvPr id="3" name="Picture 2">
              <a:extLst>
                <a:ext uri="{FF2B5EF4-FFF2-40B4-BE49-F238E27FC236}">
                  <a16:creationId xmlns:a16="http://schemas.microsoft.com/office/drawing/2014/main" id="{2130FB7B-DEF3-4E93-41C8-CED33B30FBF3}"/>
                </a:ext>
              </a:extLst>
            </p:cNvPr>
            <p:cNvPicPr>
              <a:picLocks noChangeAspect="1"/>
            </p:cNvPicPr>
            <p:nvPr/>
          </p:nvPicPr>
          <p:blipFill rotWithShape="1">
            <a:blip r:embed="rId4" cstate="print">
              <a:clrChange>
                <a:clrFrom>
                  <a:srgbClr val="EAEAEA"/>
                </a:clrFrom>
                <a:clrTo>
                  <a:srgbClr val="EAEAEA">
                    <a:alpha val="0"/>
                  </a:srgbClr>
                </a:clrTo>
              </a:clrChange>
              <a:extLst>
                <a:ext uri="{28A0092B-C50C-407E-A947-70E740481C1C}">
                  <a14:useLocalDpi xmlns:a14="http://schemas.microsoft.com/office/drawing/2010/main" val="0"/>
                </a:ext>
              </a:extLst>
            </a:blip>
            <a:srcRect/>
            <a:stretch/>
          </p:blipFill>
          <p:spPr>
            <a:xfrm>
              <a:off x="3725598" y="2263584"/>
              <a:ext cx="4819137" cy="3410466"/>
            </a:xfrm>
            <a:prstGeom prst="rect">
              <a:avLst/>
            </a:prstGeom>
          </p:spPr>
        </p:pic>
        <p:sp>
          <p:nvSpPr>
            <p:cNvPr id="4" name="Rectangle 3">
              <a:extLst>
                <a:ext uri="{FF2B5EF4-FFF2-40B4-BE49-F238E27FC236}">
                  <a16:creationId xmlns:a16="http://schemas.microsoft.com/office/drawing/2014/main" id="{B6D39A2B-34F6-845A-C6F1-0FE990A4DD96}"/>
                </a:ext>
              </a:extLst>
            </p:cNvPr>
            <p:cNvSpPr/>
            <p:nvPr/>
          </p:nvSpPr>
          <p:spPr>
            <a:xfrm>
              <a:off x="5299026" y="5261914"/>
              <a:ext cx="1383957" cy="3932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5" name="Straight Connector 4">
              <a:extLst>
                <a:ext uri="{FF2B5EF4-FFF2-40B4-BE49-F238E27FC236}">
                  <a16:creationId xmlns:a16="http://schemas.microsoft.com/office/drawing/2014/main" id="{DD5FE046-A680-8794-5A50-09C37B6B42E3}"/>
                </a:ext>
              </a:extLst>
            </p:cNvPr>
            <p:cNvCxnSpPr/>
            <p:nvPr/>
          </p:nvCxnSpPr>
          <p:spPr>
            <a:xfrm>
              <a:off x="4565859" y="4852461"/>
              <a:ext cx="238897" cy="40945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BF7B9A-43EE-F143-1CC1-6C90750161CE}"/>
                </a:ext>
              </a:extLst>
            </p:cNvPr>
            <p:cNvCxnSpPr/>
            <p:nvPr/>
          </p:nvCxnSpPr>
          <p:spPr>
            <a:xfrm>
              <a:off x="4565859" y="4852461"/>
              <a:ext cx="238897" cy="77456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BADA499-84EF-9C2A-F2A2-5E6ECB3D20D1}"/>
                </a:ext>
              </a:extLst>
            </p:cNvPr>
            <p:cNvSpPr txBox="1"/>
            <p:nvPr/>
          </p:nvSpPr>
          <p:spPr>
            <a:xfrm>
              <a:off x="3218121" y="5226914"/>
              <a:ext cx="1467186" cy="400110"/>
            </a:xfrm>
            <a:prstGeom prst="rect">
              <a:avLst/>
            </a:prstGeom>
            <a:noFill/>
          </p:spPr>
          <p:txBody>
            <a:bodyPr wrap="square" rtlCol="0">
              <a:spAutoFit/>
            </a:bodyPr>
            <a:lstStyle/>
            <a:p>
              <a:r>
                <a:rPr lang="en-US" sz="2000" b="1" dirty="0">
                  <a:solidFill>
                    <a:srgbClr val="981E32"/>
                  </a:solidFill>
                  <a:latin typeface="Montserrat" panose="00000500000000000000" pitchFamily="2" charset="0"/>
                </a:rPr>
                <a:t>Actinides</a:t>
              </a:r>
            </a:p>
          </p:txBody>
        </p:sp>
      </p:grpSp>
    </p:spTree>
    <p:extLst>
      <p:ext uri="{BB962C8B-B14F-4D97-AF65-F5344CB8AC3E}">
        <p14:creationId xmlns:p14="http://schemas.microsoft.com/office/powerpoint/2010/main" val="2123647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C9C6A2E-141B-8635-B66A-DC635703B21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6422" t="19965" b="13608"/>
          <a:stretch/>
        </p:blipFill>
        <p:spPr>
          <a:xfrm>
            <a:off x="6156036" y="2313709"/>
            <a:ext cx="6035964" cy="3426692"/>
          </a:xfrm>
          <a:prstGeom prst="rect">
            <a:avLst/>
          </a:prstGeom>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cs-CZ" dirty="0"/>
              <a:t>United States Transuranium and Uranium Registries</a:t>
            </a:r>
            <a:r>
              <a:rPr lang="en-US" dirty="0"/>
              <a:t>: Registrants</a:t>
            </a:r>
            <a:endParaRPr lang="en-US" baseline="-25000" dirty="0"/>
          </a:p>
        </p:txBody>
      </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9" y="2142699"/>
            <a:ext cx="5302226" cy="4202345"/>
          </a:xfrm>
        </p:spPr>
        <p:txBody>
          <a:bodyPr lIns="274320">
            <a:noAutofit/>
          </a:bodyPr>
          <a:lstStyle/>
          <a:p>
            <a:pPr>
              <a:lnSpc>
                <a:spcPct val="100000"/>
              </a:lnSpc>
              <a:buClr>
                <a:srgbClr val="981E32"/>
              </a:buClr>
            </a:pPr>
            <a:r>
              <a:rPr lang="en-US" sz="2200" dirty="0">
                <a:solidFill>
                  <a:schemeClr val="tx1"/>
                </a:solidFill>
                <a:latin typeface="Montserrat" panose="00000500000000000000" pitchFamily="2" charset="0"/>
              </a:rPr>
              <a:t>Voluntary tissue donors (posthumous)</a:t>
            </a:r>
            <a:br>
              <a:rPr lang="en-US" sz="2200" dirty="0">
                <a:solidFill>
                  <a:schemeClr val="tx1"/>
                </a:solidFill>
                <a:latin typeface="Montserrat" panose="00000500000000000000" pitchFamily="2" charset="0"/>
              </a:rPr>
            </a:br>
            <a:r>
              <a:rPr lang="en-US" sz="2200" dirty="0">
                <a:solidFill>
                  <a:schemeClr val="tx1"/>
                </a:solidFill>
                <a:latin typeface="Montserrat" panose="00000500000000000000" pitchFamily="2" charset="0"/>
              </a:rPr>
              <a:t>whole-(48) and partial-body (317) donations</a:t>
            </a:r>
          </a:p>
          <a:p>
            <a:pPr>
              <a:lnSpc>
                <a:spcPct val="100000"/>
              </a:lnSpc>
              <a:buClr>
                <a:srgbClr val="981E32"/>
              </a:buClr>
            </a:pPr>
            <a:r>
              <a:rPr lang="en-US" sz="2200" dirty="0">
                <a:solidFill>
                  <a:schemeClr val="tx1"/>
                </a:solidFill>
                <a:latin typeface="Montserrat" panose="00000500000000000000" pitchFamily="2" charset="0"/>
              </a:rPr>
              <a:t>Former nuclear workers form United States Department of Energy sites (Hanford, Rocky Flats, Los Alamos account for 85% of Registrants)</a:t>
            </a:r>
            <a:endParaRPr lang="en-US" dirty="0">
              <a:solidFill>
                <a:schemeClr val="tx1"/>
              </a:solidFill>
              <a:latin typeface="Montserrat" panose="00000500000000000000" pitchFamily="2" charset="0"/>
            </a:endParaRPr>
          </a:p>
          <a:p>
            <a:pPr marL="0" indent="0">
              <a:lnSpc>
                <a:spcPct val="100000"/>
              </a:lnSpc>
              <a:buNone/>
            </a:pPr>
            <a:endParaRPr lang="en-US" dirty="0">
              <a:latin typeface="Montserrat" panose="00000500000000000000" pitchFamily="2" charset="0"/>
            </a:endParaRP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473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Users\sergei\Desktop\USTUR.jpg">
            <a:extLst>
              <a:ext uri="{FF2B5EF4-FFF2-40B4-BE49-F238E27FC236}">
                <a16:creationId xmlns:a16="http://schemas.microsoft.com/office/drawing/2014/main" id="{755798FF-7EFF-46BA-BEE1-6E7389764D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87657" y="6238751"/>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2">
            <a:extLst>
              <a:ext uri="{FF2B5EF4-FFF2-40B4-BE49-F238E27FC236}">
                <a16:creationId xmlns:a16="http://schemas.microsoft.com/office/drawing/2014/main" id="{01843804-E984-4E3B-AC4F-ED7384E25B46}"/>
              </a:ext>
            </a:extLst>
          </p:cNvPr>
          <p:cNvSpPr txBox="1">
            <a:spLocks/>
          </p:cNvSpPr>
          <p:nvPr/>
        </p:nvSpPr>
        <p:spPr>
          <a:xfrm>
            <a:off x="1059254" y="355079"/>
            <a:ext cx="11132746" cy="906794"/>
          </a:xfrm>
          <a:prstGeom prst="rect">
            <a:avLst/>
          </a:prstGeom>
        </p:spPr>
        <p:txBody>
          <a:bodyPr lIns="914400" rIns="91440" anchor="ctr" anchorCtr="0"/>
          <a:lstStyle>
            <a:lvl1pPr algn="ctr" defTabSz="914400" rtl="0" eaLnBrk="1" latinLnBrk="0" hangingPunct="1">
              <a:lnSpc>
                <a:spcPct val="90000"/>
              </a:lnSpc>
              <a:spcBef>
                <a:spcPct val="0"/>
              </a:spcBef>
              <a:buNone/>
              <a:defRPr lang="en-US" sz="4400" kern="1200" spc="-150" dirty="0">
                <a:solidFill>
                  <a:schemeClr val="tx2"/>
                </a:solidFill>
                <a:latin typeface="Arial Black" panose="020B0A04020102020204" pitchFamily="34" charset="0"/>
                <a:ea typeface="+mj-ea"/>
                <a:cs typeface="+mj-cs"/>
              </a:defRPr>
            </a:lvl1pPr>
          </a:lstStyle>
          <a:p>
            <a:pPr algn="l"/>
            <a:r>
              <a:rPr lang="cs-CZ" sz="3600" dirty="0"/>
              <a:t>Analysis of </a:t>
            </a:r>
            <a:r>
              <a:rPr lang="en-US" sz="3600" dirty="0"/>
              <a:t>tissue </a:t>
            </a:r>
            <a:r>
              <a:rPr lang="cs-CZ" sz="3600" dirty="0"/>
              <a:t>samples</a:t>
            </a:r>
            <a:endParaRPr lang="en-US" sz="3600" dirty="0"/>
          </a:p>
        </p:txBody>
      </p:sp>
      <p:graphicFrame>
        <p:nvGraphicFramePr>
          <p:cNvPr id="9" name="Diagram 8"/>
          <p:cNvGraphicFramePr>
            <a:graphicFrameLocks/>
          </p:cNvGraphicFramePr>
          <p:nvPr>
            <p:extLst>
              <p:ext uri="{D42A27DB-BD31-4B8C-83A1-F6EECF244321}">
                <p14:modId xmlns:p14="http://schemas.microsoft.com/office/powerpoint/2010/main" val="834776757"/>
              </p:ext>
            </p:extLst>
          </p:nvPr>
        </p:nvGraphicFramePr>
        <p:xfrm>
          <a:off x="1626885" y="905819"/>
          <a:ext cx="9997483" cy="25948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0" name="Group 9"/>
          <p:cNvGrpSpPr/>
          <p:nvPr/>
        </p:nvGrpSpPr>
        <p:grpSpPr>
          <a:xfrm>
            <a:off x="3635318" y="3144646"/>
            <a:ext cx="5175364" cy="3094105"/>
            <a:chOff x="2214479" y="3248957"/>
            <a:chExt cx="5175364" cy="3094105"/>
          </a:xfrm>
        </p:grpSpPr>
        <p:pic>
          <p:nvPicPr>
            <p:cNvPr id="11" name="Picture 10"/>
            <p:cNvPicPr>
              <a:picLocks noChangeAspect="1"/>
            </p:cNvPicPr>
            <p:nvPr/>
          </p:nvPicPr>
          <p:blipFill rotWithShape="1">
            <a:blip r:embed="rId9" cstate="print">
              <a:grayscl/>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rcRect l="9965" r="5265"/>
            <a:stretch/>
          </p:blipFill>
          <p:spPr>
            <a:xfrm>
              <a:off x="3784600" y="3248957"/>
              <a:ext cx="2057400" cy="1411048"/>
            </a:xfrm>
            <a:prstGeom prst="rect">
              <a:avLst/>
            </a:prstGeom>
            <a:ln>
              <a:solidFill>
                <a:srgbClr val="981E32"/>
              </a:solidFill>
            </a:ln>
            <a:effectLst/>
          </p:spPr>
        </p:pic>
        <p:pic>
          <p:nvPicPr>
            <p:cNvPr id="12" name="Picture 11"/>
            <p:cNvPicPr>
              <a:picLocks noChangeAspect="1"/>
            </p:cNvPicPr>
            <p:nvPr/>
          </p:nvPicPr>
          <p:blipFill>
            <a:blip r:embed="rId11" cstate="print">
              <a:grayscl/>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214479" y="3248957"/>
              <a:ext cx="1437830" cy="1417102"/>
            </a:xfrm>
            <a:prstGeom prst="rect">
              <a:avLst/>
            </a:prstGeom>
            <a:ln>
              <a:solidFill>
                <a:srgbClr val="981E32"/>
              </a:solidFill>
            </a:ln>
            <a:effectLst/>
          </p:spPr>
        </p:pic>
        <p:pic>
          <p:nvPicPr>
            <p:cNvPr id="13" name="Picture 12"/>
            <p:cNvPicPr>
              <a:picLocks noChangeAspect="1"/>
            </p:cNvPicPr>
            <p:nvPr/>
          </p:nvPicPr>
          <p:blipFill rotWithShape="1">
            <a:blip r:embed="rId13" cstate="print">
              <a:grayscl/>
              <a:extLst>
                <a:ext uri="{BEBA8EAE-BF5A-486C-A8C5-ECC9F3942E4B}">
                  <a14:imgProps xmlns:a14="http://schemas.microsoft.com/office/drawing/2010/main">
                    <a14:imgLayer r:embed="rId14">
                      <a14:imgEffect>
                        <a14:brightnessContrast contrast="40000"/>
                      </a14:imgEffect>
                    </a14:imgLayer>
                  </a14:imgProps>
                </a:ext>
                <a:ext uri="{28A0092B-C50C-407E-A947-70E740481C1C}">
                  <a14:useLocalDpi xmlns:a14="http://schemas.microsoft.com/office/drawing/2010/main" val="0"/>
                </a:ext>
              </a:extLst>
            </a:blip>
            <a:srcRect r="34593"/>
            <a:stretch/>
          </p:blipFill>
          <p:spPr>
            <a:xfrm rot="10800000" flipV="1">
              <a:off x="2214479" y="4774005"/>
              <a:ext cx="2441183" cy="1569057"/>
            </a:xfrm>
            <a:prstGeom prst="rect">
              <a:avLst/>
            </a:prstGeom>
            <a:ln>
              <a:solidFill>
                <a:srgbClr val="981E32"/>
              </a:solidFill>
            </a:ln>
            <a:effectLst/>
          </p:spPr>
        </p:pic>
        <p:pic>
          <p:nvPicPr>
            <p:cNvPr id="14" name="Picture 2"/>
            <p:cNvPicPr>
              <a:picLocks noChangeAspect="1" noChangeArrowheads="1"/>
            </p:cNvPicPr>
            <p:nvPr/>
          </p:nvPicPr>
          <p:blipFill rotWithShape="1">
            <a:blip r:embed="rId15" cstate="print">
              <a:grayscl/>
              <a:extLst>
                <a:ext uri="{28A0092B-C50C-407E-A947-70E740481C1C}">
                  <a14:useLocalDpi xmlns:a14="http://schemas.microsoft.com/office/drawing/2010/main" val="0"/>
                </a:ext>
              </a:extLst>
            </a:blip>
            <a:srcRect l="4354" t="26103" r="4936" b="58496"/>
            <a:stretch/>
          </p:blipFill>
          <p:spPr bwMode="auto">
            <a:xfrm>
              <a:off x="4930898" y="4761896"/>
              <a:ext cx="2458945" cy="1569058"/>
            </a:xfrm>
            <a:prstGeom prst="rect">
              <a:avLst/>
            </a:prstGeom>
            <a:ln w="9525">
              <a:solidFill>
                <a:srgbClr val="981E32"/>
              </a:solidFill>
              <a:miter lim="800000"/>
              <a:headEnd/>
              <a:tailEnd/>
            </a:ln>
            <a:effectLst/>
            <a:extLst>
              <a:ext uri="{909E8E84-426E-40DD-AFC4-6F175D3DCCD1}">
                <a14:hiddenFill xmlns:a14="http://schemas.microsoft.com/office/drawing/2010/main">
                  <a:solidFill>
                    <a:schemeClr val="accent1"/>
                  </a:solidFill>
                </a14:hiddenFill>
              </a:ext>
            </a:extLst>
          </p:spPr>
        </p:pic>
        <p:pic>
          <p:nvPicPr>
            <p:cNvPr id="15" name="Picture 2"/>
            <p:cNvPicPr>
              <a:picLocks noChangeAspect="1" noChangeArrowheads="1"/>
            </p:cNvPicPr>
            <p:nvPr/>
          </p:nvPicPr>
          <p:blipFill>
            <a:blip r:embed="rId16" cstate="print">
              <a:grayscl/>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940242" y="3248957"/>
              <a:ext cx="1449601" cy="1411048"/>
            </a:xfrm>
            <a:prstGeom prst="rect">
              <a:avLst/>
            </a:prstGeom>
            <a:ln w="9525">
              <a:solidFill>
                <a:srgbClr val="981E32"/>
              </a:solidFill>
              <a:miter lim="800000"/>
              <a:headEnd/>
              <a:tailEnd/>
            </a:ln>
            <a:effectLst/>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288536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accessory, necklet&#10;&#10;Description automatically generated">
            <a:extLst>
              <a:ext uri="{FF2B5EF4-FFF2-40B4-BE49-F238E27FC236}">
                <a16:creationId xmlns:a16="http://schemas.microsoft.com/office/drawing/2014/main" id="{26E5F301-2AEA-CB3B-EDBD-2A0F5484E6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0964" y="608162"/>
            <a:ext cx="6164417" cy="6164417"/>
          </a:xfrm>
          <a:prstGeom prst="rect">
            <a:avLst/>
          </a:prstGeom>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baseline="30000" dirty="0"/>
              <a:t>239</a:t>
            </a:r>
            <a:r>
              <a:rPr lang="en-US" dirty="0"/>
              <a:t>Pu</a:t>
            </a:r>
            <a:endParaRPr lang="en-US" baseline="-25000" dirty="0"/>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1" name="Group 130">
            <a:extLst>
              <a:ext uri="{FF2B5EF4-FFF2-40B4-BE49-F238E27FC236}">
                <a16:creationId xmlns:a16="http://schemas.microsoft.com/office/drawing/2014/main" id="{4B376D02-7A20-9692-0EE4-7A0205AFDBA4}"/>
              </a:ext>
            </a:extLst>
          </p:cNvPr>
          <p:cNvGrpSpPr/>
          <p:nvPr/>
        </p:nvGrpSpPr>
        <p:grpSpPr>
          <a:xfrm>
            <a:off x="5036033" y="62540"/>
            <a:ext cx="3632943" cy="1853568"/>
            <a:chOff x="6495141" y="793918"/>
            <a:chExt cx="3632943" cy="1853568"/>
          </a:xfrm>
        </p:grpSpPr>
        <p:sp>
          <p:nvSpPr>
            <p:cNvPr id="73" name="Freeform: Shape 72">
              <a:extLst>
                <a:ext uri="{FF2B5EF4-FFF2-40B4-BE49-F238E27FC236}">
                  <a16:creationId xmlns:a16="http://schemas.microsoft.com/office/drawing/2014/main" id="{ABCD9E11-46C0-C22E-EFC1-9FB11E54B12C}"/>
                </a:ext>
              </a:extLst>
            </p:cNvPr>
            <p:cNvSpPr/>
            <p:nvPr/>
          </p:nvSpPr>
          <p:spPr>
            <a:xfrm>
              <a:off x="6515953" y="835193"/>
              <a:ext cx="3591323" cy="1812293"/>
            </a:xfrm>
            <a:custGeom>
              <a:avLst/>
              <a:gdLst>
                <a:gd name="connsiteX0" fmla="*/ 1381727 w 3591323"/>
                <a:gd name="connsiteY0" fmla="*/ 1758438 h 1812293"/>
                <a:gd name="connsiteX1" fmla="*/ 1396118 w 3591323"/>
                <a:gd name="connsiteY1" fmla="*/ 1758707 h 1812293"/>
                <a:gd name="connsiteX2" fmla="*/ 1410165 w 3591323"/>
                <a:gd name="connsiteY2" fmla="*/ 1759380 h 1812293"/>
                <a:gd name="connsiteX3" fmla="*/ 1412062 w 3591323"/>
                <a:gd name="connsiteY3" fmla="*/ 1756252 h 1812293"/>
                <a:gd name="connsiteX4" fmla="*/ 1413152 w 3591323"/>
                <a:gd name="connsiteY4" fmla="*/ 1753486 h 1812293"/>
                <a:gd name="connsiteX5" fmla="*/ 1422450 w 3591323"/>
                <a:gd name="connsiteY5" fmla="*/ 1756810 h 1812293"/>
                <a:gd name="connsiteX6" fmla="*/ 1423708 w 3591323"/>
                <a:gd name="connsiteY6" fmla="*/ 1760591 h 1812293"/>
                <a:gd name="connsiteX7" fmla="*/ 1424656 w 3591323"/>
                <a:gd name="connsiteY7" fmla="*/ 1763894 h 1812293"/>
                <a:gd name="connsiteX8" fmla="*/ 1410649 w 3591323"/>
                <a:gd name="connsiteY8" fmla="*/ 1762845 h 1812293"/>
                <a:gd name="connsiteX9" fmla="*/ 1397315 w 3591323"/>
                <a:gd name="connsiteY9" fmla="*/ 1763369 h 1812293"/>
                <a:gd name="connsiteX10" fmla="*/ 1387479 w 3591323"/>
                <a:gd name="connsiteY10" fmla="*/ 1760853 h 1812293"/>
                <a:gd name="connsiteX11" fmla="*/ 1387244 w 3591323"/>
                <a:gd name="connsiteY11" fmla="*/ 1760591 h 1812293"/>
                <a:gd name="connsiteX12" fmla="*/ 743789 w 3591323"/>
                <a:gd name="connsiteY12" fmla="*/ 1744942 h 1812293"/>
                <a:gd name="connsiteX13" fmla="*/ 741427 w 3591323"/>
                <a:gd name="connsiteY13" fmla="*/ 1741955 h 1812293"/>
                <a:gd name="connsiteX14" fmla="*/ 756322 w 3591323"/>
                <a:gd name="connsiteY14" fmla="*/ 1743301 h 1812293"/>
                <a:gd name="connsiteX15" fmla="*/ 768089 w 3591323"/>
                <a:gd name="connsiteY15" fmla="*/ 1745837 h 1812293"/>
                <a:gd name="connsiteX16" fmla="*/ 779163 w 3591323"/>
                <a:gd name="connsiteY16" fmla="*/ 1748790 h 1812293"/>
                <a:gd name="connsiteX17" fmla="*/ 788609 w 3591323"/>
                <a:gd name="connsiteY17" fmla="*/ 1752464 h 1812293"/>
                <a:gd name="connsiteX18" fmla="*/ 778779 w 3591323"/>
                <a:gd name="connsiteY18" fmla="*/ 1753486 h 1812293"/>
                <a:gd name="connsiteX19" fmla="*/ 764490 w 3591323"/>
                <a:gd name="connsiteY19" fmla="*/ 1750708 h 1812293"/>
                <a:gd name="connsiteX20" fmla="*/ 754210 w 3591323"/>
                <a:gd name="connsiteY20" fmla="*/ 1747761 h 1812293"/>
                <a:gd name="connsiteX21" fmla="*/ 753026 w 3591323"/>
                <a:gd name="connsiteY21" fmla="*/ 1747317 h 1812293"/>
                <a:gd name="connsiteX22" fmla="*/ 1480240 w 3591323"/>
                <a:gd name="connsiteY22" fmla="*/ 1740455 h 1812293"/>
                <a:gd name="connsiteX23" fmla="*/ 1483510 w 3591323"/>
                <a:gd name="connsiteY23" fmla="*/ 1740455 h 1812293"/>
                <a:gd name="connsiteX24" fmla="*/ 1492007 w 3591323"/>
                <a:gd name="connsiteY24" fmla="*/ 1738645 h 1812293"/>
                <a:gd name="connsiteX25" fmla="*/ 1502879 w 3591323"/>
                <a:gd name="connsiteY25" fmla="*/ 1740455 h 1812293"/>
                <a:gd name="connsiteX26" fmla="*/ 1513071 w 3591323"/>
                <a:gd name="connsiteY26" fmla="*/ 1744047 h 1812293"/>
                <a:gd name="connsiteX27" fmla="*/ 1518729 w 3591323"/>
                <a:gd name="connsiteY27" fmla="*/ 1749086 h 1812293"/>
                <a:gd name="connsiteX28" fmla="*/ 1521468 w 3591323"/>
                <a:gd name="connsiteY28" fmla="*/ 1752612 h 1812293"/>
                <a:gd name="connsiteX29" fmla="*/ 1524105 w 3591323"/>
                <a:gd name="connsiteY29" fmla="*/ 1756669 h 1812293"/>
                <a:gd name="connsiteX30" fmla="*/ 1515796 w 3591323"/>
                <a:gd name="connsiteY30" fmla="*/ 1758976 h 1812293"/>
                <a:gd name="connsiteX31" fmla="*/ 1506969 w 3591323"/>
                <a:gd name="connsiteY31" fmla="*/ 1760988 h 1812293"/>
                <a:gd name="connsiteX32" fmla="*/ 1496488 w 3591323"/>
                <a:gd name="connsiteY32" fmla="*/ 1762710 h 1812293"/>
                <a:gd name="connsiteX33" fmla="*/ 1484270 w 3591323"/>
                <a:gd name="connsiteY33" fmla="*/ 1764022 h 1812293"/>
                <a:gd name="connsiteX34" fmla="*/ 1469550 w 3591323"/>
                <a:gd name="connsiteY34" fmla="*/ 1763632 h 1812293"/>
                <a:gd name="connsiteX35" fmla="*/ 1459553 w 3591323"/>
                <a:gd name="connsiteY35" fmla="*/ 1761257 h 1812293"/>
                <a:gd name="connsiteX36" fmla="*/ 1458402 w 3591323"/>
                <a:gd name="connsiteY36" fmla="*/ 1758169 h 1812293"/>
                <a:gd name="connsiteX37" fmla="*/ 1470223 w 3591323"/>
                <a:gd name="connsiteY37" fmla="*/ 1756103 h 1812293"/>
                <a:gd name="connsiteX38" fmla="*/ 1473715 w 3591323"/>
                <a:gd name="connsiteY38" fmla="*/ 1753338 h 1812293"/>
                <a:gd name="connsiteX39" fmla="*/ 1475417 w 3591323"/>
                <a:gd name="connsiteY39" fmla="*/ 1749826 h 1812293"/>
                <a:gd name="connsiteX40" fmla="*/ 1476116 w 3591323"/>
                <a:gd name="connsiteY40" fmla="*/ 1746725 h 1812293"/>
                <a:gd name="connsiteX41" fmla="*/ 1478215 w 3591323"/>
                <a:gd name="connsiteY41" fmla="*/ 1743899 h 1812293"/>
                <a:gd name="connsiteX42" fmla="*/ 947052 w 3591323"/>
                <a:gd name="connsiteY42" fmla="*/ 1702127 h 1812293"/>
                <a:gd name="connsiteX43" fmla="*/ 944839 w 3591323"/>
                <a:gd name="connsiteY43" fmla="*/ 1699173 h 1812293"/>
                <a:gd name="connsiteX44" fmla="*/ 954930 w 3591323"/>
                <a:gd name="connsiteY44" fmla="*/ 1700654 h 1812293"/>
                <a:gd name="connsiteX45" fmla="*/ 965735 w 3591323"/>
                <a:gd name="connsiteY45" fmla="*/ 1702127 h 1812293"/>
                <a:gd name="connsiteX46" fmla="*/ 971965 w 3591323"/>
                <a:gd name="connsiteY46" fmla="*/ 1700485 h 1812293"/>
                <a:gd name="connsiteX47" fmla="*/ 971992 w 3591323"/>
                <a:gd name="connsiteY47" fmla="*/ 1703762 h 1812293"/>
                <a:gd name="connsiteX48" fmla="*/ 968379 w 3591323"/>
                <a:gd name="connsiteY48" fmla="*/ 1706049 h 1812293"/>
                <a:gd name="connsiteX49" fmla="*/ 957890 w 3591323"/>
                <a:gd name="connsiteY49" fmla="*/ 1705397 h 1812293"/>
                <a:gd name="connsiteX50" fmla="*/ 912297 w 3591323"/>
                <a:gd name="connsiteY50" fmla="*/ 1700324 h 1812293"/>
                <a:gd name="connsiteX51" fmla="*/ 914752 w 3591323"/>
                <a:gd name="connsiteY51" fmla="*/ 1698353 h 1812293"/>
                <a:gd name="connsiteX52" fmla="*/ 924501 w 3591323"/>
                <a:gd name="connsiteY52" fmla="*/ 1700485 h 1812293"/>
                <a:gd name="connsiteX53" fmla="*/ 939847 w 3591323"/>
                <a:gd name="connsiteY53" fmla="*/ 1704091 h 1812293"/>
                <a:gd name="connsiteX54" fmla="*/ 935198 w 3591323"/>
                <a:gd name="connsiteY54" fmla="*/ 1703762 h 1812293"/>
                <a:gd name="connsiteX55" fmla="*/ 925187 w 3591323"/>
                <a:gd name="connsiteY55" fmla="*/ 1702948 h 1812293"/>
                <a:gd name="connsiteX56" fmla="*/ 1070713 w 3591323"/>
                <a:gd name="connsiteY56" fmla="*/ 1685893 h 1812293"/>
                <a:gd name="connsiteX57" fmla="*/ 1073647 w 3591323"/>
                <a:gd name="connsiteY57" fmla="*/ 1684218 h 1812293"/>
                <a:gd name="connsiteX58" fmla="*/ 1083900 w 3591323"/>
                <a:gd name="connsiteY58" fmla="*/ 1685563 h 1812293"/>
                <a:gd name="connsiteX59" fmla="*/ 1094751 w 3591323"/>
                <a:gd name="connsiteY59" fmla="*/ 1686229 h 1812293"/>
                <a:gd name="connsiteX60" fmla="*/ 1103935 w 3591323"/>
                <a:gd name="connsiteY60" fmla="*/ 1687568 h 1812293"/>
                <a:gd name="connsiteX61" fmla="*/ 1110460 w 3591323"/>
                <a:gd name="connsiteY61" fmla="*/ 1686397 h 1812293"/>
                <a:gd name="connsiteX62" fmla="*/ 1119846 w 3591323"/>
                <a:gd name="connsiteY62" fmla="*/ 1691732 h 1812293"/>
                <a:gd name="connsiteX63" fmla="*/ 1113643 w 3591323"/>
                <a:gd name="connsiteY63" fmla="*/ 1691066 h 1812293"/>
                <a:gd name="connsiteX64" fmla="*/ 1105354 w 3591323"/>
                <a:gd name="connsiteY64" fmla="*/ 1691403 h 1812293"/>
                <a:gd name="connsiteX65" fmla="*/ 1096427 w 3591323"/>
                <a:gd name="connsiteY65" fmla="*/ 1691066 h 1812293"/>
                <a:gd name="connsiteX66" fmla="*/ 1087297 w 3591323"/>
                <a:gd name="connsiteY66" fmla="*/ 1691571 h 1812293"/>
                <a:gd name="connsiteX67" fmla="*/ 1078370 w 3591323"/>
                <a:gd name="connsiteY67" fmla="*/ 1689734 h 1812293"/>
                <a:gd name="connsiteX68" fmla="*/ 1267861 w 3591323"/>
                <a:gd name="connsiteY68" fmla="*/ 1680181 h 1812293"/>
                <a:gd name="connsiteX69" fmla="*/ 1272180 w 3591323"/>
                <a:gd name="connsiteY69" fmla="*/ 1678997 h 1812293"/>
                <a:gd name="connsiteX70" fmla="*/ 1280651 w 3591323"/>
                <a:gd name="connsiteY70" fmla="*/ 1679340 h 1812293"/>
                <a:gd name="connsiteX71" fmla="*/ 1279493 w 3591323"/>
                <a:gd name="connsiteY71" fmla="*/ 1674597 h 1812293"/>
                <a:gd name="connsiteX72" fmla="*/ 1277361 w 3591323"/>
                <a:gd name="connsiteY72" fmla="*/ 1671018 h 1812293"/>
                <a:gd name="connsiteX73" fmla="*/ 1272476 w 3591323"/>
                <a:gd name="connsiteY73" fmla="*/ 1663449 h 1812293"/>
                <a:gd name="connsiteX74" fmla="*/ 1273755 w 3591323"/>
                <a:gd name="connsiteY74" fmla="*/ 1658760 h 1812293"/>
                <a:gd name="connsiteX75" fmla="*/ 1279500 w 3591323"/>
                <a:gd name="connsiteY75" fmla="*/ 1657367 h 1812293"/>
                <a:gd name="connsiteX76" fmla="*/ 1285589 w 3591323"/>
                <a:gd name="connsiteY76" fmla="*/ 1660846 h 1812293"/>
                <a:gd name="connsiteX77" fmla="*/ 1289390 w 3591323"/>
                <a:gd name="connsiteY77" fmla="*/ 1664485 h 1812293"/>
                <a:gd name="connsiteX78" fmla="*/ 1295189 w 3591323"/>
                <a:gd name="connsiteY78" fmla="*/ 1668798 h 1812293"/>
                <a:gd name="connsiteX79" fmla="*/ 1300410 w 3591323"/>
                <a:gd name="connsiteY79" fmla="*/ 1672895 h 1812293"/>
                <a:gd name="connsiteX80" fmla="*/ 1304951 w 3591323"/>
                <a:gd name="connsiteY80" fmla="*/ 1677140 h 1812293"/>
                <a:gd name="connsiteX81" fmla="*/ 1308732 w 3591323"/>
                <a:gd name="connsiteY81" fmla="*/ 1681365 h 1812293"/>
                <a:gd name="connsiteX82" fmla="*/ 1309889 w 3591323"/>
                <a:gd name="connsiteY82" fmla="*/ 1685059 h 1812293"/>
                <a:gd name="connsiteX83" fmla="*/ 1310205 w 3591323"/>
                <a:gd name="connsiteY83" fmla="*/ 1688570 h 1812293"/>
                <a:gd name="connsiteX84" fmla="*/ 1302630 w 3591323"/>
                <a:gd name="connsiteY84" fmla="*/ 1689734 h 1812293"/>
                <a:gd name="connsiteX85" fmla="*/ 1296050 w 3591323"/>
                <a:gd name="connsiteY85" fmla="*/ 1691571 h 1812293"/>
                <a:gd name="connsiteX86" fmla="*/ 1286820 w 3591323"/>
                <a:gd name="connsiteY86" fmla="*/ 1691403 h 1812293"/>
                <a:gd name="connsiteX87" fmla="*/ 1287768 w 3591323"/>
                <a:gd name="connsiteY87" fmla="*/ 1687736 h 1812293"/>
                <a:gd name="connsiteX88" fmla="*/ 1280328 w 3591323"/>
                <a:gd name="connsiteY88" fmla="*/ 1689068 h 1812293"/>
                <a:gd name="connsiteX89" fmla="*/ 1273311 w 3591323"/>
                <a:gd name="connsiteY89" fmla="*/ 1690239 h 1812293"/>
                <a:gd name="connsiteX90" fmla="*/ 1266024 w 3591323"/>
                <a:gd name="connsiteY90" fmla="*/ 1687568 h 1812293"/>
                <a:gd name="connsiteX91" fmla="*/ 1262701 w 3591323"/>
                <a:gd name="connsiteY91" fmla="*/ 1683713 h 1812293"/>
                <a:gd name="connsiteX92" fmla="*/ 828914 w 3591323"/>
                <a:gd name="connsiteY92" fmla="*/ 1812293 h 1812293"/>
                <a:gd name="connsiteX93" fmla="*/ 792531 w 3591323"/>
                <a:gd name="connsiteY93" fmla="*/ 1802114 h 1812293"/>
                <a:gd name="connsiteX94" fmla="*/ 751189 w 3591323"/>
                <a:gd name="connsiteY94" fmla="*/ 1788531 h 1812293"/>
                <a:gd name="connsiteX95" fmla="*/ 751189 w 3591323"/>
                <a:gd name="connsiteY95" fmla="*/ 1788531 h 1812293"/>
                <a:gd name="connsiteX96" fmla="*/ 751196 w 3591323"/>
                <a:gd name="connsiteY96" fmla="*/ 1788531 h 1812293"/>
                <a:gd name="connsiteX97" fmla="*/ 751189 w 3591323"/>
                <a:gd name="connsiteY97" fmla="*/ 1788531 h 1812293"/>
                <a:gd name="connsiteX98" fmla="*/ 751923 w 3591323"/>
                <a:gd name="connsiteY98" fmla="*/ 1788639 h 1812293"/>
                <a:gd name="connsiteX99" fmla="*/ 746628 w 3591323"/>
                <a:gd name="connsiteY99" fmla="*/ 1785006 h 1812293"/>
                <a:gd name="connsiteX100" fmla="*/ 762747 w 3591323"/>
                <a:gd name="connsiteY100" fmla="*/ 1787004 h 1812293"/>
                <a:gd name="connsiteX101" fmla="*/ 762761 w 3591323"/>
                <a:gd name="connsiteY101" fmla="*/ 1786782 h 1812293"/>
                <a:gd name="connsiteX102" fmla="*/ 762895 w 3591323"/>
                <a:gd name="connsiteY102" fmla="*/ 1786230 h 1812293"/>
                <a:gd name="connsiteX103" fmla="*/ 763454 w 3591323"/>
                <a:gd name="connsiteY103" fmla="*/ 1785679 h 1812293"/>
                <a:gd name="connsiteX104" fmla="*/ 763595 w 3591323"/>
                <a:gd name="connsiteY104" fmla="*/ 1785120 h 1812293"/>
                <a:gd name="connsiteX105" fmla="*/ 763514 w 3591323"/>
                <a:gd name="connsiteY105" fmla="*/ 1784784 h 1812293"/>
                <a:gd name="connsiteX106" fmla="*/ 764362 w 3591323"/>
                <a:gd name="connsiteY106" fmla="*/ 1784784 h 1812293"/>
                <a:gd name="connsiteX107" fmla="*/ 765297 w 3591323"/>
                <a:gd name="connsiteY107" fmla="*/ 1784891 h 1812293"/>
                <a:gd name="connsiteX108" fmla="*/ 780744 w 3591323"/>
                <a:gd name="connsiteY108" fmla="*/ 1787441 h 1812293"/>
                <a:gd name="connsiteX109" fmla="*/ 781127 w 3591323"/>
                <a:gd name="connsiteY109" fmla="*/ 1784891 h 1812293"/>
                <a:gd name="connsiteX110" fmla="*/ 781692 w 3591323"/>
                <a:gd name="connsiteY110" fmla="*/ 1784555 h 1812293"/>
                <a:gd name="connsiteX111" fmla="*/ 795814 w 3591323"/>
                <a:gd name="connsiteY111" fmla="*/ 1783431 h 1812293"/>
                <a:gd name="connsiteX112" fmla="*/ 805387 w 3591323"/>
                <a:gd name="connsiteY112" fmla="*/ 1784891 h 1812293"/>
                <a:gd name="connsiteX113" fmla="*/ 810198 w 3591323"/>
                <a:gd name="connsiteY113" fmla="*/ 1785679 h 1812293"/>
                <a:gd name="connsiteX114" fmla="*/ 824077 w 3591323"/>
                <a:gd name="connsiteY114" fmla="*/ 1787663 h 1812293"/>
                <a:gd name="connsiteX115" fmla="*/ 844906 w 3591323"/>
                <a:gd name="connsiteY115" fmla="*/ 1789284 h 1812293"/>
                <a:gd name="connsiteX116" fmla="*/ 862660 w 3591323"/>
                <a:gd name="connsiteY116" fmla="*/ 1791054 h 1812293"/>
                <a:gd name="connsiteX117" fmla="*/ 888151 w 3591323"/>
                <a:gd name="connsiteY117" fmla="*/ 1792332 h 1812293"/>
                <a:gd name="connsiteX118" fmla="*/ 900954 w 3591323"/>
                <a:gd name="connsiteY118" fmla="*/ 1790852 h 1812293"/>
                <a:gd name="connsiteX119" fmla="*/ 928114 w 3591323"/>
                <a:gd name="connsiteY119" fmla="*/ 1791942 h 1812293"/>
                <a:gd name="connsiteX120" fmla="*/ 945989 w 3591323"/>
                <a:gd name="connsiteY120" fmla="*/ 1793584 h 1812293"/>
                <a:gd name="connsiteX121" fmla="*/ 957312 w 3591323"/>
                <a:gd name="connsiteY121" fmla="*/ 1792036 h 1812293"/>
                <a:gd name="connsiteX122" fmla="*/ 970000 w 3591323"/>
                <a:gd name="connsiteY122" fmla="*/ 1790556 h 1812293"/>
                <a:gd name="connsiteX123" fmla="*/ 964591 w 3591323"/>
                <a:gd name="connsiteY123" fmla="*/ 1787663 h 1812293"/>
                <a:gd name="connsiteX124" fmla="*/ 941044 w 3591323"/>
                <a:gd name="connsiteY124" fmla="*/ 1787441 h 1812293"/>
                <a:gd name="connsiteX125" fmla="*/ 918991 w 3591323"/>
                <a:gd name="connsiteY125" fmla="*/ 1786008 h 1812293"/>
                <a:gd name="connsiteX126" fmla="*/ 908126 w 3591323"/>
                <a:gd name="connsiteY126" fmla="*/ 1783546 h 1812293"/>
                <a:gd name="connsiteX127" fmla="*/ 889221 w 3591323"/>
                <a:gd name="connsiteY127" fmla="*/ 1782173 h 1812293"/>
                <a:gd name="connsiteX128" fmla="*/ 883516 w 3591323"/>
                <a:gd name="connsiteY128" fmla="*/ 1779274 h 1812293"/>
                <a:gd name="connsiteX129" fmla="*/ 879688 w 3591323"/>
                <a:gd name="connsiteY129" fmla="*/ 1776670 h 1812293"/>
                <a:gd name="connsiteX130" fmla="*/ 876136 w 3591323"/>
                <a:gd name="connsiteY130" fmla="*/ 1774134 h 1812293"/>
                <a:gd name="connsiteX131" fmla="*/ 868762 w 3591323"/>
                <a:gd name="connsiteY131" fmla="*/ 1771295 h 1812293"/>
                <a:gd name="connsiteX132" fmla="*/ 854553 w 3591323"/>
                <a:gd name="connsiteY132" fmla="*/ 1769418 h 1812293"/>
                <a:gd name="connsiteX133" fmla="*/ 844132 w 3591323"/>
                <a:gd name="connsiteY133" fmla="*/ 1766874 h 1812293"/>
                <a:gd name="connsiteX134" fmla="*/ 829822 w 3591323"/>
                <a:gd name="connsiteY134" fmla="*/ 1764675 h 1812293"/>
                <a:gd name="connsiteX135" fmla="*/ 845733 w 3591323"/>
                <a:gd name="connsiteY135" fmla="*/ 1765065 h 1812293"/>
                <a:gd name="connsiteX136" fmla="*/ 857433 w 3591323"/>
                <a:gd name="connsiteY136" fmla="*/ 1763894 h 1812293"/>
                <a:gd name="connsiteX137" fmla="*/ 871500 w 3591323"/>
                <a:gd name="connsiteY137" fmla="*/ 1766356 h 1812293"/>
                <a:gd name="connsiteX138" fmla="*/ 877959 w 3591323"/>
                <a:gd name="connsiteY138" fmla="*/ 1764157 h 1812293"/>
                <a:gd name="connsiteX139" fmla="*/ 882594 w 3591323"/>
                <a:gd name="connsiteY139" fmla="*/ 1761519 h 1812293"/>
                <a:gd name="connsiteX140" fmla="*/ 882655 w 3591323"/>
                <a:gd name="connsiteY140" fmla="*/ 1758976 h 1812293"/>
                <a:gd name="connsiteX141" fmla="*/ 874117 w 3591323"/>
                <a:gd name="connsiteY141" fmla="*/ 1755814 h 1812293"/>
                <a:gd name="connsiteX142" fmla="*/ 861550 w 3591323"/>
                <a:gd name="connsiteY142" fmla="*/ 1753634 h 1812293"/>
                <a:gd name="connsiteX143" fmla="*/ 847496 w 3591323"/>
                <a:gd name="connsiteY143" fmla="*/ 1751293 h 1812293"/>
                <a:gd name="connsiteX144" fmla="*/ 833590 w 3591323"/>
                <a:gd name="connsiteY144" fmla="*/ 1750856 h 1812293"/>
                <a:gd name="connsiteX145" fmla="*/ 819751 w 3591323"/>
                <a:gd name="connsiteY145" fmla="*/ 1749678 h 1812293"/>
                <a:gd name="connsiteX146" fmla="*/ 805858 w 3591323"/>
                <a:gd name="connsiteY146" fmla="*/ 1748938 h 1812293"/>
                <a:gd name="connsiteX147" fmla="*/ 795336 w 3591323"/>
                <a:gd name="connsiteY147" fmla="*/ 1745837 h 1812293"/>
                <a:gd name="connsiteX148" fmla="*/ 781544 w 3591323"/>
                <a:gd name="connsiteY148" fmla="*/ 1743152 h 1812293"/>
                <a:gd name="connsiteX149" fmla="*/ 770908 w 3591323"/>
                <a:gd name="connsiteY149" fmla="*/ 1740307 h 1812293"/>
                <a:gd name="connsiteX150" fmla="*/ 750012 w 3591323"/>
                <a:gd name="connsiteY150" fmla="*/ 1730726 h 1812293"/>
                <a:gd name="connsiteX151" fmla="*/ 754809 w 3591323"/>
                <a:gd name="connsiteY151" fmla="*/ 1731493 h 1812293"/>
                <a:gd name="connsiteX152" fmla="*/ 766024 w 3591323"/>
                <a:gd name="connsiteY152" fmla="*/ 1734245 h 1812293"/>
                <a:gd name="connsiteX153" fmla="*/ 774904 w 3591323"/>
                <a:gd name="connsiteY153" fmla="*/ 1733330 h 1812293"/>
                <a:gd name="connsiteX154" fmla="*/ 783018 w 3591323"/>
                <a:gd name="connsiteY154" fmla="*/ 1732106 h 1812293"/>
                <a:gd name="connsiteX155" fmla="*/ 795356 w 3591323"/>
                <a:gd name="connsiteY155" fmla="*/ 1735766 h 1812293"/>
                <a:gd name="connsiteX156" fmla="*/ 804291 w 3591323"/>
                <a:gd name="connsiteY156" fmla="*/ 1735005 h 1812293"/>
                <a:gd name="connsiteX157" fmla="*/ 809639 w 3591323"/>
                <a:gd name="connsiteY157" fmla="*/ 1733175 h 1812293"/>
                <a:gd name="connsiteX158" fmla="*/ 813763 w 3591323"/>
                <a:gd name="connsiteY158" fmla="*/ 1730881 h 1812293"/>
                <a:gd name="connsiteX159" fmla="*/ 816179 w 3591323"/>
                <a:gd name="connsiteY159" fmla="*/ 1727955 h 1812293"/>
                <a:gd name="connsiteX160" fmla="*/ 824635 w 3591323"/>
                <a:gd name="connsiteY160" fmla="*/ 1727181 h 1812293"/>
                <a:gd name="connsiteX161" fmla="*/ 818782 w 3591323"/>
                <a:gd name="connsiteY161" fmla="*/ 1723918 h 1812293"/>
                <a:gd name="connsiteX162" fmla="*/ 811045 w 3591323"/>
                <a:gd name="connsiteY162" fmla="*/ 1720628 h 1812293"/>
                <a:gd name="connsiteX163" fmla="*/ 807998 w 3591323"/>
                <a:gd name="connsiteY163" fmla="*/ 1717641 h 1812293"/>
                <a:gd name="connsiteX164" fmla="*/ 814174 w 3591323"/>
                <a:gd name="connsiteY164" fmla="*/ 1716053 h 1812293"/>
                <a:gd name="connsiteX165" fmla="*/ 822974 w 3591323"/>
                <a:gd name="connsiteY165" fmla="*/ 1719061 h 1812293"/>
                <a:gd name="connsiteX166" fmla="*/ 830354 w 3591323"/>
                <a:gd name="connsiteY166" fmla="*/ 1717325 h 1812293"/>
                <a:gd name="connsiteX167" fmla="*/ 834612 w 3591323"/>
                <a:gd name="connsiteY167" fmla="*/ 1715105 h 1812293"/>
                <a:gd name="connsiteX168" fmla="*/ 843890 w 3591323"/>
                <a:gd name="connsiteY168" fmla="*/ 1714788 h 1812293"/>
                <a:gd name="connsiteX169" fmla="*/ 851956 w 3591323"/>
                <a:gd name="connsiteY169" fmla="*/ 1713988 h 1812293"/>
                <a:gd name="connsiteX170" fmla="*/ 857931 w 3591323"/>
                <a:gd name="connsiteY170" fmla="*/ 1711889 h 1812293"/>
                <a:gd name="connsiteX171" fmla="*/ 862485 w 3591323"/>
                <a:gd name="connsiteY171" fmla="*/ 1709951 h 1812293"/>
                <a:gd name="connsiteX172" fmla="*/ 868089 w 3591323"/>
                <a:gd name="connsiteY172" fmla="*/ 1708000 h 1812293"/>
                <a:gd name="connsiteX173" fmla="*/ 874211 w 3591323"/>
                <a:gd name="connsiteY173" fmla="*/ 1708491 h 1812293"/>
                <a:gd name="connsiteX174" fmla="*/ 880044 w 3591323"/>
                <a:gd name="connsiteY174" fmla="*/ 1709299 h 1812293"/>
                <a:gd name="connsiteX175" fmla="*/ 888340 w 3591323"/>
                <a:gd name="connsiteY175" fmla="*/ 1708000 h 1812293"/>
                <a:gd name="connsiteX176" fmla="*/ 899716 w 3591323"/>
                <a:gd name="connsiteY176" fmla="*/ 1709622 h 1812293"/>
                <a:gd name="connsiteX177" fmla="*/ 908859 w 3591323"/>
                <a:gd name="connsiteY177" fmla="*/ 1709460 h 1812293"/>
                <a:gd name="connsiteX178" fmla="*/ 916219 w 3591323"/>
                <a:gd name="connsiteY178" fmla="*/ 1708162 h 1812293"/>
                <a:gd name="connsiteX179" fmla="*/ 926660 w 3591323"/>
                <a:gd name="connsiteY179" fmla="*/ 1709137 h 1812293"/>
                <a:gd name="connsiteX180" fmla="*/ 937842 w 3591323"/>
                <a:gd name="connsiteY180" fmla="*/ 1709951 h 1812293"/>
                <a:gd name="connsiteX181" fmla="*/ 947018 w 3591323"/>
                <a:gd name="connsiteY181" fmla="*/ 1709622 h 1812293"/>
                <a:gd name="connsiteX182" fmla="*/ 957083 w 3591323"/>
                <a:gd name="connsiteY182" fmla="*/ 1709783 h 1812293"/>
                <a:gd name="connsiteX183" fmla="*/ 967639 w 3591323"/>
                <a:gd name="connsiteY183" fmla="*/ 1709951 h 1812293"/>
                <a:gd name="connsiteX184" fmla="*/ 976587 w 3591323"/>
                <a:gd name="connsiteY184" fmla="*/ 1709622 h 1812293"/>
                <a:gd name="connsiteX185" fmla="*/ 980038 w 3591323"/>
                <a:gd name="connsiteY185" fmla="*/ 1706863 h 1812293"/>
                <a:gd name="connsiteX186" fmla="*/ 986853 w 3591323"/>
                <a:gd name="connsiteY186" fmla="*/ 1705558 h 1812293"/>
                <a:gd name="connsiteX187" fmla="*/ 997906 w 3591323"/>
                <a:gd name="connsiteY187" fmla="*/ 1707516 h 1812293"/>
                <a:gd name="connsiteX188" fmla="*/ 1004103 w 3591323"/>
                <a:gd name="connsiteY188" fmla="*/ 1705888 h 1812293"/>
                <a:gd name="connsiteX189" fmla="*/ 1007682 w 3591323"/>
                <a:gd name="connsiteY189" fmla="*/ 1702618 h 1812293"/>
                <a:gd name="connsiteX190" fmla="*/ 1015614 w 3591323"/>
                <a:gd name="connsiteY190" fmla="*/ 1705558 h 1812293"/>
                <a:gd name="connsiteX191" fmla="*/ 1021500 w 3591323"/>
                <a:gd name="connsiteY191" fmla="*/ 1708653 h 1812293"/>
                <a:gd name="connsiteX192" fmla="*/ 1029594 w 3591323"/>
                <a:gd name="connsiteY192" fmla="*/ 1711727 h 1812293"/>
                <a:gd name="connsiteX193" fmla="*/ 1033664 w 3591323"/>
                <a:gd name="connsiteY193" fmla="*/ 1709137 h 1812293"/>
                <a:gd name="connsiteX194" fmla="*/ 1045579 w 3591323"/>
                <a:gd name="connsiteY194" fmla="*/ 1712373 h 1812293"/>
                <a:gd name="connsiteX195" fmla="*/ 1056215 w 3591323"/>
                <a:gd name="connsiteY195" fmla="*/ 1713504 h 1812293"/>
                <a:gd name="connsiteX196" fmla="*/ 1066885 w 3591323"/>
                <a:gd name="connsiteY196" fmla="*/ 1715899 h 1812293"/>
                <a:gd name="connsiteX197" fmla="*/ 1075833 w 3591323"/>
                <a:gd name="connsiteY197" fmla="*/ 1715421 h 1812293"/>
                <a:gd name="connsiteX198" fmla="*/ 1082776 w 3591323"/>
                <a:gd name="connsiteY198" fmla="*/ 1713827 h 1812293"/>
                <a:gd name="connsiteX199" fmla="*/ 1093170 w 3591323"/>
                <a:gd name="connsiteY199" fmla="*/ 1714149 h 1812293"/>
                <a:gd name="connsiteX200" fmla="*/ 1103908 w 3591323"/>
                <a:gd name="connsiteY200" fmla="*/ 1715421 h 1812293"/>
                <a:gd name="connsiteX201" fmla="*/ 1114975 w 3591323"/>
                <a:gd name="connsiteY201" fmla="*/ 1717009 h 1812293"/>
                <a:gd name="connsiteX202" fmla="*/ 1114396 w 3591323"/>
                <a:gd name="connsiteY202" fmla="*/ 1713181 h 1812293"/>
                <a:gd name="connsiteX203" fmla="*/ 1106693 w 3591323"/>
                <a:gd name="connsiteY203" fmla="*/ 1710113 h 1812293"/>
                <a:gd name="connsiteX204" fmla="*/ 1099790 w 3591323"/>
                <a:gd name="connsiteY204" fmla="*/ 1706863 h 1812293"/>
                <a:gd name="connsiteX205" fmla="*/ 1090190 w 3591323"/>
                <a:gd name="connsiteY205" fmla="*/ 1706211 h 1812293"/>
                <a:gd name="connsiteX206" fmla="*/ 1082803 w 3591323"/>
                <a:gd name="connsiteY206" fmla="*/ 1702779 h 1812293"/>
                <a:gd name="connsiteX207" fmla="*/ 1077838 w 3591323"/>
                <a:gd name="connsiteY207" fmla="*/ 1699503 h 1812293"/>
                <a:gd name="connsiteX208" fmla="*/ 1068083 w 3591323"/>
                <a:gd name="connsiteY208" fmla="*/ 1692567 h 1812293"/>
                <a:gd name="connsiteX209" fmla="*/ 1074757 w 3591323"/>
                <a:gd name="connsiteY209" fmla="*/ 1693892 h 1812293"/>
                <a:gd name="connsiteX210" fmla="*/ 1084337 w 3591323"/>
                <a:gd name="connsiteY210" fmla="*/ 1694390 h 1812293"/>
                <a:gd name="connsiteX211" fmla="*/ 1092915 w 3591323"/>
                <a:gd name="connsiteY211" fmla="*/ 1693892 h 1812293"/>
                <a:gd name="connsiteX212" fmla="*/ 1102717 w 3591323"/>
                <a:gd name="connsiteY212" fmla="*/ 1695379 h 1812293"/>
                <a:gd name="connsiteX213" fmla="*/ 1112378 w 3591323"/>
                <a:gd name="connsiteY213" fmla="*/ 1698023 h 1812293"/>
                <a:gd name="connsiteX214" fmla="*/ 1118662 w 3591323"/>
                <a:gd name="connsiteY214" fmla="*/ 1701306 h 1812293"/>
                <a:gd name="connsiteX215" fmla="*/ 1128632 w 3591323"/>
                <a:gd name="connsiteY215" fmla="*/ 1701797 h 1812293"/>
                <a:gd name="connsiteX216" fmla="*/ 1136328 w 3591323"/>
                <a:gd name="connsiteY216" fmla="*/ 1700485 h 1812293"/>
                <a:gd name="connsiteX217" fmla="*/ 1144092 w 3591323"/>
                <a:gd name="connsiteY217" fmla="*/ 1698682 h 1812293"/>
                <a:gd name="connsiteX218" fmla="*/ 1151681 w 3591323"/>
                <a:gd name="connsiteY218" fmla="*/ 1697693 h 1812293"/>
                <a:gd name="connsiteX219" fmla="*/ 1160696 w 3591323"/>
                <a:gd name="connsiteY219" fmla="*/ 1699833 h 1812293"/>
                <a:gd name="connsiteX220" fmla="*/ 1169341 w 3591323"/>
                <a:gd name="connsiteY220" fmla="*/ 1699173 h 1812293"/>
                <a:gd name="connsiteX221" fmla="*/ 1168964 w 3591323"/>
                <a:gd name="connsiteY221" fmla="*/ 1692069 h 1812293"/>
                <a:gd name="connsiteX222" fmla="*/ 1178444 w 3591323"/>
                <a:gd name="connsiteY222" fmla="*/ 1696206 h 1812293"/>
                <a:gd name="connsiteX223" fmla="*/ 1187943 w 3591323"/>
                <a:gd name="connsiteY223" fmla="*/ 1697855 h 1812293"/>
                <a:gd name="connsiteX224" fmla="*/ 1195754 w 3591323"/>
                <a:gd name="connsiteY224" fmla="*/ 1697034 h 1812293"/>
                <a:gd name="connsiteX225" fmla="*/ 1204520 w 3591323"/>
                <a:gd name="connsiteY225" fmla="*/ 1700485 h 1812293"/>
                <a:gd name="connsiteX226" fmla="*/ 1214047 w 3591323"/>
                <a:gd name="connsiteY226" fmla="*/ 1700815 h 1812293"/>
                <a:gd name="connsiteX227" fmla="*/ 1223257 w 3591323"/>
                <a:gd name="connsiteY227" fmla="*/ 1701966 h 1812293"/>
                <a:gd name="connsiteX228" fmla="*/ 1233382 w 3591323"/>
                <a:gd name="connsiteY228" fmla="*/ 1703930 h 1812293"/>
                <a:gd name="connsiteX229" fmla="*/ 1235743 w 3591323"/>
                <a:gd name="connsiteY229" fmla="*/ 1700485 h 1812293"/>
                <a:gd name="connsiteX230" fmla="*/ 1235938 w 3591323"/>
                <a:gd name="connsiteY230" fmla="*/ 1697364 h 1812293"/>
                <a:gd name="connsiteX231" fmla="*/ 1245754 w 3591323"/>
                <a:gd name="connsiteY231" fmla="*/ 1700815 h 1812293"/>
                <a:gd name="connsiteX232" fmla="*/ 1254588 w 3591323"/>
                <a:gd name="connsiteY232" fmla="*/ 1699994 h 1812293"/>
                <a:gd name="connsiteX233" fmla="*/ 1263138 w 3591323"/>
                <a:gd name="connsiteY233" fmla="*/ 1701966 h 1812293"/>
                <a:gd name="connsiteX234" fmla="*/ 1270324 w 3591323"/>
                <a:gd name="connsiteY234" fmla="*/ 1705074 h 1812293"/>
                <a:gd name="connsiteX235" fmla="*/ 1278740 w 3591323"/>
                <a:gd name="connsiteY235" fmla="*/ 1704091 h 1812293"/>
                <a:gd name="connsiteX236" fmla="*/ 1284452 w 3591323"/>
                <a:gd name="connsiteY236" fmla="*/ 1702127 h 1812293"/>
                <a:gd name="connsiteX237" fmla="*/ 1289962 w 3591323"/>
                <a:gd name="connsiteY237" fmla="*/ 1699833 h 1812293"/>
                <a:gd name="connsiteX238" fmla="*/ 1297254 w 3591323"/>
                <a:gd name="connsiteY238" fmla="*/ 1698514 h 1812293"/>
                <a:gd name="connsiteX239" fmla="*/ 1306317 w 3591323"/>
                <a:gd name="connsiteY239" fmla="*/ 1697525 h 1812293"/>
                <a:gd name="connsiteX240" fmla="*/ 1314430 w 3591323"/>
                <a:gd name="connsiteY240" fmla="*/ 1696206 h 1812293"/>
                <a:gd name="connsiteX241" fmla="*/ 1319866 w 3591323"/>
                <a:gd name="connsiteY241" fmla="*/ 1694222 h 1812293"/>
                <a:gd name="connsiteX242" fmla="*/ 1321999 w 3591323"/>
                <a:gd name="connsiteY242" fmla="*/ 1691403 h 1812293"/>
                <a:gd name="connsiteX243" fmla="*/ 1321124 w 3591323"/>
                <a:gd name="connsiteY243" fmla="*/ 1687400 h 1812293"/>
                <a:gd name="connsiteX244" fmla="*/ 1317848 w 3591323"/>
                <a:gd name="connsiteY244" fmla="*/ 1683552 h 1812293"/>
                <a:gd name="connsiteX245" fmla="*/ 1313139 w 3591323"/>
                <a:gd name="connsiteY245" fmla="*/ 1679845 h 1812293"/>
                <a:gd name="connsiteX246" fmla="*/ 1308173 w 3591323"/>
                <a:gd name="connsiteY246" fmla="*/ 1676124 h 1812293"/>
                <a:gd name="connsiteX247" fmla="*/ 1303565 w 3591323"/>
                <a:gd name="connsiteY247" fmla="*/ 1672552 h 1812293"/>
                <a:gd name="connsiteX248" fmla="*/ 1299582 w 3591323"/>
                <a:gd name="connsiteY248" fmla="*/ 1669141 h 1812293"/>
                <a:gd name="connsiteX249" fmla="*/ 1296999 w 3591323"/>
                <a:gd name="connsiteY249" fmla="*/ 1665353 h 1812293"/>
                <a:gd name="connsiteX250" fmla="*/ 1295324 w 3591323"/>
                <a:gd name="connsiteY250" fmla="*/ 1661714 h 1812293"/>
                <a:gd name="connsiteX251" fmla="*/ 1296575 w 3591323"/>
                <a:gd name="connsiteY251" fmla="*/ 1658067 h 1812293"/>
                <a:gd name="connsiteX252" fmla="*/ 1297133 w 3591323"/>
                <a:gd name="connsiteY252" fmla="*/ 1654057 h 1812293"/>
                <a:gd name="connsiteX253" fmla="*/ 1296225 w 3591323"/>
                <a:gd name="connsiteY253" fmla="*/ 1650202 h 1812293"/>
                <a:gd name="connsiteX254" fmla="*/ 1292188 w 3591323"/>
                <a:gd name="connsiteY254" fmla="*/ 1645984 h 1812293"/>
                <a:gd name="connsiteX255" fmla="*/ 1289262 w 3591323"/>
                <a:gd name="connsiteY255" fmla="*/ 1642277 h 1812293"/>
                <a:gd name="connsiteX256" fmla="*/ 1290426 w 3591323"/>
                <a:gd name="connsiteY256" fmla="*/ 1637675 h 1812293"/>
                <a:gd name="connsiteX257" fmla="*/ 1292908 w 3591323"/>
                <a:gd name="connsiteY257" fmla="*/ 1634830 h 1812293"/>
                <a:gd name="connsiteX258" fmla="*/ 1295747 w 3591323"/>
                <a:gd name="connsiteY258" fmla="*/ 1631089 h 1812293"/>
                <a:gd name="connsiteX259" fmla="*/ 1299286 w 3591323"/>
                <a:gd name="connsiteY259" fmla="*/ 1628048 h 1812293"/>
                <a:gd name="connsiteX260" fmla="*/ 1303787 w 3591323"/>
                <a:gd name="connsiteY260" fmla="*/ 1625175 h 1812293"/>
                <a:gd name="connsiteX261" fmla="*/ 1304561 w 3591323"/>
                <a:gd name="connsiteY261" fmla="*/ 1620856 h 1812293"/>
                <a:gd name="connsiteX262" fmla="*/ 1307299 w 3591323"/>
                <a:gd name="connsiteY262" fmla="*/ 1618145 h 1812293"/>
                <a:gd name="connsiteX263" fmla="*/ 1310898 w 3591323"/>
                <a:gd name="connsiteY263" fmla="*/ 1615420 h 1812293"/>
                <a:gd name="connsiteX264" fmla="*/ 1317834 w 3591323"/>
                <a:gd name="connsiteY264" fmla="*/ 1614868 h 1812293"/>
                <a:gd name="connsiteX265" fmla="*/ 1321313 w 3591323"/>
                <a:gd name="connsiteY265" fmla="*/ 1611774 h 1812293"/>
                <a:gd name="connsiteX266" fmla="*/ 1325632 w 3591323"/>
                <a:gd name="connsiteY266" fmla="*/ 1609769 h 1812293"/>
                <a:gd name="connsiteX267" fmla="*/ 1331438 w 3591323"/>
                <a:gd name="connsiteY267" fmla="*/ 1608484 h 1812293"/>
                <a:gd name="connsiteX268" fmla="*/ 1335831 w 3591323"/>
                <a:gd name="connsiteY268" fmla="*/ 1605927 h 1812293"/>
                <a:gd name="connsiteX269" fmla="*/ 1338879 w 3591323"/>
                <a:gd name="connsiteY269" fmla="*/ 1602806 h 1812293"/>
                <a:gd name="connsiteX270" fmla="*/ 1344476 w 3591323"/>
                <a:gd name="connsiteY270" fmla="*/ 1601521 h 1812293"/>
                <a:gd name="connsiteX271" fmla="*/ 1350120 w 3591323"/>
                <a:gd name="connsiteY271" fmla="*/ 1604091 h 1812293"/>
                <a:gd name="connsiteX272" fmla="*/ 1348883 w 3591323"/>
                <a:gd name="connsiteY272" fmla="*/ 1607569 h 1812293"/>
                <a:gd name="connsiteX273" fmla="*/ 1342135 w 3591323"/>
                <a:gd name="connsiteY273" fmla="*/ 1610495 h 1812293"/>
                <a:gd name="connsiteX274" fmla="*/ 1340096 w 3591323"/>
                <a:gd name="connsiteY274" fmla="*/ 1612689 h 1812293"/>
                <a:gd name="connsiteX275" fmla="*/ 1333483 w 3591323"/>
                <a:gd name="connsiteY275" fmla="*/ 1611047 h 1812293"/>
                <a:gd name="connsiteX276" fmla="*/ 1327610 w 3591323"/>
                <a:gd name="connsiteY276" fmla="*/ 1612137 h 1812293"/>
                <a:gd name="connsiteX277" fmla="*/ 1323479 w 3591323"/>
                <a:gd name="connsiteY277" fmla="*/ 1614505 h 1812293"/>
                <a:gd name="connsiteX278" fmla="*/ 1319193 w 3591323"/>
                <a:gd name="connsiteY278" fmla="*/ 1617055 h 1812293"/>
                <a:gd name="connsiteX279" fmla="*/ 1316778 w 3591323"/>
                <a:gd name="connsiteY279" fmla="*/ 1619955 h 1812293"/>
                <a:gd name="connsiteX280" fmla="*/ 1317686 w 3591323"/>
                <a:gd name="connsiteY280" fmla="*/ 1623917 h 1812293"/>
                <a:gd name="connsiteX281" fmla="*/ 1320155 w 3591323"/>
                <a:gd name="connsiteY281" fmla="*/ 1627685 h 1812293"/>
                <a:gd name="connsiteX282" fmla="*/ 1325356 w 3591323"/>
                <a:gd name="connsiteY282" fmla="*/ 1630907 h 1812293"/>
                <a:gd name="connsiteX283" fmla="*/ 1321380 w 3591323"/>
                <a:gd name="connsiteY283" fmla="*/ 1633228 h 1812293"/>
                <a:gd name="connsiteX284" fmla="*/ 1314787 w 3591323"/>
                <a:gd name="connsiteY284" fmla="*/ 1634116 h 1812293"/>
                <a:gd name="connsiteX285" fmla="*/ 1312425 w 3591323"/>
                <a:gd name="connsiteY285" fmla="*/ 1637319 h 1812293"/>
                <a:gd name="connsiteX286" fmla="*/ 1309553 w 3591323"/>
                <a:gd name="connsiteY286" fmla="*/ 1640508 h 1812293"/>
                <a:gd name="connsiteX287" fmla="*/ 1307319 w 3591323"/>
                <a:gd name="connsiteY287" fmla="*/ 1644753 h 1812293"/>
                <a:gd name="connsiteX288" fmla="*/ 1308207 w 3591323"/>
                <a:gd name="connsiteY288" fmla="*/ 1648271 h 1812293"/>
                <a:gd name="connsiteX289" fmla="*/ 1312876 w 3591323"/>
                <a:gd name="connsiteY289" fmla="*/ 1652308 h 1812293"/>
                <a:gd name="connsiteX290" fmla="*/ 1318628 w 3591323"/>
                <a:gd name="connsiteY290" fmla="*/ 1655450 h 1812293"/>
                <a:gd name="connsiteX291" fmla="*/ 1325982 w 3591323"/>
                <a:gd name="connsiteY291" fmla="*/ 1657717 h 1812293"/>
                <a:gd name="connsiteX292" fmla="*/ 1333167 w 3591323"/>
                <a:gd name="connsiteY292" fmla="*/ 1660671 h 1812293"/>
                <a:gd name="connsiteX293" fmla="*/ 1338434 w 3591323"/>
                <a:gd name="connsiteY293" fmla="*/ 1664485 h 1812293"/>
                <a:gd name="connsiteX294" fmla="*/ 1342014 w 3591323"/>
                <a:gd name="connsiteY294" fmla="*/ 1668112 h 1812293"/>
                <a:gd name="connsiteX295" fmla="*/ 1346165 w 3591323"/>
                <a:gd name="connsiteY295" fmla="*/ 1671697 h 1812293"/>
                <a:gd name="connsiteX296" fmla="*/ 1351412 w 3591323"/>
                <a:gd name="connsiteY296" fmla="*/ 1674934 h 1812293"/>
                <a:gd name="connsiteX297" fmla="*/ 1355449 w 3591323"/>
                <a:gd name="connsiteY297" fmla="*/ 1678324 h 1812293"/>
                <a:gd name="connsiteX298" fmla="*/ 1361652 w 3591323"/>
                <a:gd name="connsiteY298" fmla="*/ 1687070 h 1812293"/>
                <a:gd name="connsiteX299" fmla="*/ 1365688 w 3591323"/>
                <a:gd name="connsiteY299" fmla="*/ 1690400 h 1812293"/>
                <a:gd name="connsiteX300" fmla="*/ 1368413 w 3591323"/>
                <a:gd name="connsiteY300" fmla="*/ 1694054 h 1812293"/>
                <a:gd name="connsiteX301" fmla="*/ 1372907 w 3591323"/>
                <a:gd name="connsiteY301" fmla="*/ 1697693 h 1812293"/>
                <a:gd name="connsiteX302" fmla="*/ 1374865 w 3591323"/>
                <a:gd name="connsiteY302" fmla="*/ 1702457 h 1812293"/>
                <a:gd name="connsiteX303" fmla="*/ 1373513 w 3591323"/>
                <a:gd name="connsiteY303" fmla="*/ 1706211 h 1812293"/>
                <a:gd name="connsiteX304" fmla="*/ 1371313 w 3591323"/>
                <a:gd name="connsiteY304" fmla="*/ 1709299 h 1812293"/>
                <a:gd name="connsiteX305" fmla="*/ 1362950 w 3591323"/>
                <a:gd name="connsiteY305" fmla="*/ 1710436 h 1812293"/>
                <a:gd name="connsiteX306" fmla="*/ 1362190 w 3591323"/>
                <a:gd name="connsiteY306" fmla="*/ 1713665 h 1812293"/>
                <a:gd name="connsiteX307" fmla="*/ 1360071 w 3591323"/>
                <a:gd name="connsiteY307" fmla="*/ 1716531 h 1812293"/>
                <a:gd name="connsiteX308" fmla="*/ 1352314 w 3591323"/>
                <a:gd name="connsiteY308" fmla="*/ 1719841 h 1812293"/>
                <a:gd name="connsiteX309" fmla="*/ 1344436 w 3591323"/>
                <a:gd name="connsiteY309" fmla="*/ 1721261 h 1812293"/>
                <a:gd name="connsiteX310" fmla="*/ 1337459 w 3591323"/>
                <a:gd name="connsiteY310" fmla="*/ 1723137 h 1812293"/>
                <a:gd name="connsiteX311" fmla="*/ 1330072 w 3591323"/>
                <a:gd name="connsiteY311" fmla="*/ 1725008 h 1812293"/>
                <a:gd name="connsiteX312" fmla="*/ 1327764 w 3591323"/>
                <a:gd name="connsiteY312" fmla="*/ 1728567 h 1812293"/>
                <a:gd name="connsiteX313" fmla="*/ 1317289 w 3591323"/>
                <a:gd name="connsiteY313" fmla="*/ 1728876 h 1812293"/>
                <a:gd name="connsiteX314" fmla="*/ 1305334 w 3591323"/>
                <a:gd name="connsiteY314" fmla="*/ 1728567 h 1812293"/>
                <a:gd name="connsiteX315" fmla="*/ 1295391 w 3591323"/>
                <a:gd name="connsiteY315" fmla="*/ 1729186 h 1812293"/>
                <a:gd name="connsiteX316" fmla="*/ 1284183 w 3591323"/>
                <a:gd name="connsiteY316" fmla="*/ 1729186 h 1812293"/>
                <a:gd name="connsiteX317" fmla="*/ 1289477 w 3591323"/>
                <a:gd name="connsiteY317" fmla="*/ 1732563 h 1812293"/>
                <a:gd name="connsiteX318" fmla="*/ 1300692 w 3591323"/>
                <a:gd name="connsiteY318" fmla="*/ 1733942 h 1812293"/>
                <a:gd name="connsiteX319" fmla="*/ 1310259 w 3591323"/>
                <a:gd name="connsiteY319" fmla="*/ 1736378 h 1812293"/>
                <a:gd name="connsiteX320" fmla="*/ 1317148 w 3591323"/>
                <a:gd name="connsiteY320" fmla="*/ 1739251 h 1812293"/>
                <a:gd name="connsiteX321" fmla="*/ 1312466 w 3591323"/>
                <a:gd name="connsiteY321" fmla="*/ 1741955 h 1812293"/>
                <a:gd name="connsiteX322" fmla="*/ 1300416 w 3591323"/>
                <a:gd name="connsiteY322" fmla="*/ 1741054 h 1812293"/>
                <a:gd name="connsiteX323" fmla="*/ 1293191 w 3591323"/>
                <a:gd name="connsiteY323" fmla="*/ 1743152 h 1812293"/>
                <a:gd name="connsiteX324" fmla="*/ 1296198 w 3591323"/>
                <a:gd name="connsiteY324" fmla="*/ 1746577 h 1812293"/>
                <a:gd name="connsiteX325" fmla="*/ 1299327 w 3591323"/>
                <a:gd name="connsiteY325" fmla="*/ 1749826 h 1812293"/>
                <a:gd name="connsiteX326" fmla="*/ 1309761 w 3591323"/>
                <a:gd name="connsiteY326" fmla="*/ 1752612 h 1812293"/>
                <a:gd name="connsiteX327" fmla="*/ 1314181 w 3591323"/>
                <a:gd name="connsiteY327" fmla="*/ 1755525 h 1812293"/>
                <a:gd name="connsiteX328" fmla="*/ 1325080 w 3591323"/>
                <a:gd name="connsiteY328" fmla="*/ 1758438 h 1812293"/>
                <a:gd name="connsiteX329" fmla="*/ 1339545 w 3591323"/>
                <a:gd name="connsiteY329" fmla="*/ 1759649 h 1812293"/>
                <a:gd name="connsiteX330" fmla="*/ 1352711 w 3591323"/>
                <a:gd name="connsiteY330" fmla="*/ 1761654 h 1812293"/>
                <a:gd name="connsiteX331" fmla="*/ 1363804 w 3591323"/>
                <a:gd name="connsiteY331" fmla="*/ 1763894 h 1812293"/>
                <a:gd name="connsiteX332" fmla="*/ 1377132 w 3591323"/>
                <a:gd name="connsiteY332" fmla="*/ 1766229 h 1812293"/>
                <a:gd name="connsiteX333" fmla="*/ 1393541 w 3591323"/>
                <a:gd name="connsiteY333" fmla="*/ 1767258 h 1812293"/>
                <a:gd name="connsiteX334" fmla="*/ 1410353 w 3591323"/>
                <a:gd name="connsiteY334" fmla="*/ 1769290 h 1812293"/>
                <a:gd name="connsiteX335" fmla="*/ 1422430 w 3591323"/>
                <a:gd name="connsiteY335" fmla="*/ 1771295 h 1812293"/>
                <a:gd name="connsiteX336" fmla="*/ 1435710 w 3591323"/>
                <a:gd name="connsiteY336" fmla="*/ 1773521 h 1812293"/>
                <a:gd name="connsiteX337" fmla="*/ 1444395 w 3591323"/>
                <a:gd name="connsiteY337" fmla="*/ 1776791 h 1812293"/>
                <a:gd name="connsiteX338" fmla="*/ 1449259 w 3591323"/>
                <a:gd name="connsiteY338" fmla="*/ 1779159 h 1812293"/>
                <a:gd name="connsiteX339" fmla="*/ 1454622 w 3591323"/>
                <a:gd name="connsiteY339" fmla="*/ 1776905 h 1812293"/>
                <a:gd name="connsiteX340" fmla="*/ 1462856 w 3591323"/>
                <a:gd name="connsiteY340" fmla="*/ 1774860 h 1812293"/>
                <a:gd name="connsiteX341" fmla="*/ 1471616 w 3591323"/>
                <a:gd name="connsiteY341" fmla="*/ 1772782 h 1812293"/>
                <a:gd name="connsiteX342" fmla="*/ 1482945 w 3591323"/>
                <a:gd name="connsiteY342" fmla="*/ 1771046 h 1812293"/>
                <a:gd name="connsiteX343" fmla="*/ 1492303 w 3591323"/>
                <a:gd name="connsiteY343" fmla="*/ 1769162 h 1812293"/>
                <a:gd name="connsiteX344" fmla="*/ 1507272 w 3591323"/>
                <a:gd name="connsiteY344" fmla="*/ 1768913 h 1812293"/>
                <a:gd name="connsiteX345" fmla="*/ 1522854 w 3591323"/>
                <a:gd name="connsiteY345" fmla="*/ 1769922 h 1812293"/>
                <a:gd name="connsiteX346" fmla="*/ 1536114 w 3591323"/>
                <a:gd name="connsiteY346" fmla="*/ 1771543 h 1812293"/>
                <a:gd name="connsiteX347" fmla="*/ 1538226 w 3591323"/>
                <a:gd name="connsiteY347" fmla="*/ 1768529 h 1812293"/>
                <a:gd name="connsiteX348" fmla="*/ 1545620 w 3591323"/>
                <a:gd name="connsiteY348" fmla="*/ 1766484 h 1812293"/>
                <a:gd name="connsiteX349" fmla="*/ 1561006 w 3591323"/>
                <a:gd name="connsiteY349" fmla="*/ 1766356 h 1812293"/>
                <a:gd name="connsiteX350" fmla="*/ 1572362 w 3591323"/>
                <a:gd name="connsiteY350" fmla="*/ 1764802 h 1812293"/>
                <a:gd name="connsiteX351" fmla="*/ 1583140 w 3591323"/>
                <a:gd name="connsiteY351" fmla="*/ 1763235 h 1812293"/>
                <a:gd name="connsiteX352" fmla="*/ 1595566 w 3591323"/>
                <a:gd name="connsiteY352" fmla="*/ 1762185 h 1812293"/>
                <a:gd name="connsiteX353" fmla="*/ 1608847 w 3591323"/>
                <a:gd name="connsiteY353" fmla="*/ 1760853 h 1812293"/>
                <a:gd name="connsiteX354" fmla="*/ 1617727 w 3591323"/>
                <a:gd name="connsiteY354" fmla="*/ 1758976 h 1812293"/>
                <a:gd name="connsiteX355" fmla="*/ 1612217 w 3591323"/>
                <a:gd name="connsiteY355" fmla="*/ 1756393 h 1812293"/>
                <a:gd name="connsiteX356" fmla="*/ 1608322 w 3591323"/>
                <a:gd name="connsiteY356" fmla="*/ 1753486 h 1812293"/>
                <a:gd name="connsiteX357" fmla="*/ 1607091 w 3591323"/>
                <a:gd name="connsiteY357" fmla="*/ 1750412 h 1812293"/>
                <a:gd name="connsiteX358" fmla="*/ 1594927 w 3591323"/>
                <a:gd name="connsiteY358" fmla="*/ 1750856 h 1812293"/>
                <a:gd name="connsiteX359" fmla="*/ 1582434 w 3591323"/>
                <a:gd name="connsiteY359" fmla="*/ 1752026 h 1812293"/>
                <a:gd name="connsiteX360" fmla="*/ 1570129 w 3591323"/>
                <a:gd name="connsiteY360" fmla="*/ 1752026 h 1812293"/>
                <a:gd name="connsiteX361" fmla="*/ 1566893 w 3591323"/>
                <a:gd name="connsiteY361" fmla="*/ 1749086 h 1812293"/>
                <a:gd name="connsiteX362" fmla="*/ 1564888 w 3591323"/>
                <a:gd name="connsiteY362" fmla="*/ 1742850 h 1812293"/>
                <a:gd name="connsiteX363" fmla="*/ 1566866 w 3591323"/>
                <a:gd name="connsiteY363" fmla="*/ 1741054 h 1812293"/>
                <a:gd name="connsiteX364" fmla="*/ 1575343 w 3591323"/>
                <a:gd name="connsiteY364" fmla="*/ 1739096 h 1812293"/>
                <a:gd name="connsiteX365" fmla="*/ 1585549 w 3591323"/>
                <a:gd name="connsiteY365" fmla="*/ 1737131 h 1812293"/>
                <a:gd name="connsiteX366" fmla="*/ 1592599 w 3591323"/>
                <a:gd name="connsiteY366" fmla="*/ 1734703 h 1812293"/>
                <a:gd name="connsiteX367" fmla="*/ 1599441 w 3591323"/>
                <a:gd name="connsiteY367" fmla="*/ 1732106 h 1812293"/>
                <a:gd name="connsiteX368" fmla="*/ 1604245 w 3591323"/>
                <a:gd name="connsiteY368" fmla="*/ 1728876 h 1812293"/>
                <a:gd name="connsiteX369" fmla="*/ 1612796 w 3591323"/>
                <a:gd name="connsiteY369" fmla="*/ 1727336 h 1812293"/>
                <a:gd name="connsiteX370" fmla="*/ 1621501 w 3591323"/>
                <a:gd name="connsiteY370" fmla="*/ 1726091 h 1812293"/>
                <a:gd name="connsiteX371" fmla="*/ 1625874 w 3591323"/>
                <a:gd name="connsiteY371" fmla="*/ 1725472 h 1812293"/>
                <a:gd name="connsiteX372" fmla="*/ 1636107 w 3591323"/>
                <a:gd name="connsiteY372" fmla="*/ 1725163 h 1812293"/>
                <a:gd name="connsiteX373" fmla="*/ 1645620 w 3591323"/>
                <a:gd name="connsiteY373" fmla="*/ 1723918 h 1812293"/>
                <a:gd name="connsiteX374" fmla="*/ 1653377 w 3591323"/>
                <a:gd name="connsiteY374" fmla="*/ 1722196 h 1812293"/>
                <a:gd name="connsiteX375" fmla="*/ 1661114 w 3591323"/>
                <a:gd name="connsiteY375" fmla="*/ 1720157 h 1812293"/>
                <a:gd name="connsiteX376" fmla="*/ 1667942 w 3591323"/>
                <a:gd name="connsiteY376" fmla="*/ 1718112 h 1812293"/>
                <a:gd name="connsiteX377" fmla="*/ 1676890 w 3591323"/>
                <a:gd name="connsiteY377" fmla="*/ 1715421 h 1812293"/>
                <a:gd name="connsiteX378" fmla="*/ 1682199 w 3591323"/>
                <a:gd name="connsiteY378" fmla="*/ 1712373 h 1812293"/>
                <a:gd name="connsiteX379" fmla="*/ 1688146 w 3591323"/>
                <a:gd name="connsiteY379" fmla="*/ 1709783 h 1812293"/>
                <a:gd name="connsiteX380" fmla="*/ 1689780 w 3591323"/>
                <a:gd name="connsiteY380" fmla="*/ 1706211 h 1812293"/>
                <a:gd name="connsiteX381" fmla="*/ 1681990 w 3591323"/>
                <a:gd name="connsiteY381" fmla="*/ 1704091 h 1812293"/>
                <a:gd name="connsiteX382" fmla="*/ 1683854 w 3591323"/>
                <a:gd name="connsiteY382" fmla="*/ 1700324 h 1812293"/>
                <a:gd name="connsiteX383" fmla="*/ 1687910 w 3591323"/>
                <a:gd name="connsiteY383" fmla="*/ 1697525 h 1812293"/>
                <a:gd name="connsiteX384" fmla="*/ 1694920 w 3591323"/>
                <a:gd name="connsiteY384" fmla="*/ 1695709 h 1812293"/>
                <a:gd name="connsiteX385" fmla="*/ 1702429 w 3591323"/>
                <a:gd name="connsiteY385" fmla="*/ 1693562 h 1812293"/>
                <a:gd name="connsiteX386" fmla="*/ 1709129 w 3591323"/>
                <a:gd name="connsiteY386" fmla="*/ 1690569 h 1812293"/>
                <a:gd name="connsiteX387" fmla="*/ 1714310 w 3591323"/>
                <a:gd name="connsiteY387" fmla="*/ 1687070 h 1812293"/>
                <a:gd name="connsiteX388" fmla="*/ 1717149 w 3591323"/>
                <a:gd name="connsiteY388" fmla="*/ 1682711 h 1812293"/>
                <a:gd name="connsiteX389" fmla="*/ 1722262 w 3591323"/>
                <a:gd name="connsiteY389" fmla="*/ 1680013 h 1812293"/>
                <a:gd name="connsiteX390" fmla="*/ 1730806 w 3591323"/>
                <a:gd name="connsiteY390" fmla="*/ 1680686 h 1812293"/>
                <a:gd name="connsiteX391" fmla="*/ 1734399 w 3591323"/>
                <a:gd name="connsiteY391" fmla="*/ 1683713 h 1812293"/>
                <a:gd name="connsiteX392" fmla="*/ 1743118 w 3591323"/>
                <a:gd name="connsiteY392" fmla="*/ 1684049 h 1812293"/>
                <a:gd name="connsiteX393" fmla="*/ 1743138 w 3591323"/>
                <a:gd name="connsiteY393" fmla="*/ 1680686 h 1812293"/>
                <a:gd name="connsiteX394" fmla="*/ 1746488 w 3591323"/>
                <a:gd name="connsiteY394" fmla="*/ 1676972 h 1812293"/>
                <a:gd name="connsiteX395" fmla="*/ 1754279 w 3591323"/>
                <a:gd name="connsiteY395" fmla="*/ 1677820 h 1812293"/>
                <a:gd name="connsiteX396" fmla="*/ 1756270 w 3591323"/>
                <a:gd name="connsiteY396" fmla="*/ 1681365 h 1812293"/>
                <a:gd name="connsiteX397" fmla="*/ 1764761 w 3591323"/>
                <a:gd name="connsiteY397" fmla="*/ 1681870 h 1812293"/>
                <a:gd name="connsiteX398" fmla="*/ 1773944 w 3591323"/>
                <a:gd name="connsiteY398" fmla="*/ 1680181 h 1812293"/>
                <a:gd name="connsiteX399" fmla="*/ 1782918 w 3591323"/>
                <a:gd name="connsiteY399" fmla="*/ 1679172 h 1812293"/>
                <a:gd name="connsiteX400" fmla="*/ 1790904 w 3591323"/>
                <a:gd name="connsiteY400" fmla="*/ 1679676 h 1812293"/>
                <a:gd name="connsiteX401" fmla="*/ 1793999 w 3591323"/>
                <a:gd name="connsiteY401" fmla="*/ 1683552 h 1812293"/>
                <a:gd name="connsiteX402" fmla="*/ 1801958 w 3591323"/>
                <a:gd name="connsiteY402" fmla="*/ 1680349 h 1812293"/>
                <a:gd name="connsiteX403" fmla="*/ 1809177 w 3591323"/>
                <a:gd name="connsiteY403" fmla="*/ 1678829 h 1812293"/>
                <a:gd name="connsiteX404" fmla="*/ 1817203 w 3591323"/>
                <a:gd name="connsiteY404" fmla="*/ 1677477 h 1812293"/>
                <a:gd name="connsiteX405" fmla="*/ 1825249 w 3591323"/>
                <a:gd name="connsiteY405" fmla="*/ 1676124 h 1812293"/>
                <a:gd name="connsiteX406" fmla="*/ 1832851 w 3591323"/>
                <a:gd name="connsiteY406" fmla="*/ 1673918 h 1812293"/>
                <a:gd name="connsiteX407" fmla="*/ 1840965 w 3591323"/>
                <a:gd name="connsiteY407" fmla="*/ 1672552 h 1812293"/>
                <a:gd name="connsiteX408" fmla="*/ 1847329 w 3591323"/>
                <a:gd name="connsiteY408" fmla="*/ 1670507 h 1812293"/>
                <a:gd name="connsiteX409" fmla="*/ 1851998 w 3591323"/>
                <a:gd name="connsiteY409" fmla="*/ 1667076 h 1812293"/>
                <a:gd name="connsiteX410" fmla="*/ 1857044 w 3591323"/>
                <a:gd name="connsiteY410" fmla="*/ 1669477 h 1812293"/>
                <a:gd name="connsiteX411" fmla="*/ 1864707 w 3591323"/>
                <a:gd name="connsiteY411" fmla="*/ 1668280 h 1812293"/>
                <a:gd name="connsiteX412" fmla="*/ 1869504 w 3591323"/>
                <a:gd name="connsiteY412" fmla="*/ 1672720 h 1812293"/>
                <a:gd name="connsiteX413" fmla="*/ 1873332 w 3591323"/>
                <a:gd name="connsiteY413" fmla="*/ 1675956 h 1812293"/>
                <a:gd name="connsiteX414" fmla="*/ 1881808 w 3591323"/>
                <a:gd name="connsiteY414" fmla="*/ 1674086 h 1812293"/>
                <a:gd name="connsiteX415" fmla="*/ 1885334 w 3591323"/>
                <a:gd name="connsiteY415" fmla="*/ 1670507 h 1812293"/>
                <a:gd name="connsiteX416" fmla="*/ 1892956 w 3591323"/>
                <a:gd name="connsiteY416" fmla="*/ 1667768 h 1812293"/>
                <a:gd name="connsiteX417" fmla="*/ 1902530 w 3591323"/>
                <a:gd name="connsiteY417" fmla="*/ 1668455 h 1812293"/>
                <a:gd name="connsiteX418" fmla="*/ 1904925 w 3591323"/>
                <a:gd name="connsiteY418" fmla="*/ 1671872 h 1812293"/>
                <a:gd name="connsiteX419" fmla="*/ 1911141 w 3591323"/>
                <a:gd name="connsiteY419" fmla="*/ 1668455 h 1812293"/>
                <a:gd name="connsiteX420" fmla="*/ 1919154 w 3591323"/>
                <a:gd name="connsiteY420" fmla="*/ 1667250 h 1812293"/>
                <a:gd name="connsiteX421" fmla="*/ 1927839 w 3591323"/>
                <a:gd name="connsiteY421" fmla="*/ 1666901 h 1812293"/>
                <a:gd name="connsiteX422" fmla="*/ 1935388 w 3591323"/>
                <a:gd name="connsiteY422" fmla="*/ 1667076 h 1812293"/>
                <a:gd name="connsiteX423" fmla="*/ 1943273 w 3591323"/>
                <a:gd name="connsiteY423" fmla="*/ 1668280 h 1812293"/>
                <a:gd name="connsiteX424" fmla="*/ 1951003 w 3591323"/>
                <a:gd name="connsiteY424" fmla="*/ 1668798 h 1812293"/>
                <a:gd name="connsiteX425" fmla="*/ 1953775 w 3591323"/>
                <a:gd name="connsiteY425" fmla="*/ 1671872 h 1812293"/>
                <a:gd name="connsiteX426" fmla="*/ 1957845 w 3591323"/>
                <a:gd name="connsiteY426" fmla="*/ 1674765 h 1812293"/>
                <a:gd name="connsiteX427" fmla="*/ 1966241 w 3591323"/>
                <a:gd name="connsiteY427" fmla="*/ 1673063 h 1812293"/>
                <a:gd name="connsiteX428" fmla="*/ 1974624 w 3591323"/>
                <a:gd name="connsiteY428" fmla="*/ 1672720 h 1812293"/>
                <a:gd name="connsiteX429" fmla="*/ 1982932 w 3591323"/>
                <a:gd name="connsiteY429" fmla="*/ 1672720 h 1812293"/>
                <a:gd name="connsiteX430" fmla="*/ 1991019 w 3591323"/>
                <a:gd name="connsiteY430" fmla="*/ 1672552 h 1812293"/>
                <a:gd name="connsiteX431" fmla="*/ 1998648 w 3591323"/>
                <a:gd name="connsiteY431" fmla="*/ 1671186 h 1812293"/>
                <a:gd name="connsiteX432" fmla="*/ 2006466 w 3591323"/>
                <a:gd name="connsiteY432" fmla="*/ 1670163 h 1812293"/>
                <a:gd name="connsiteX433" fmla="*/ 2013725 w 3591323"/>
                <a:gd name="connsiteY433" fmla="*/ 1667419 h 1812293"/>
                <a:gd name="connsiteX434" fmla="*/ 2020991 w 3591323"/>
                <a:gd name="connsiteY434" fmla="*/ 1665696 h 1812293"/>
                <a:gd name="connsiteX435" fmla="*/ 2028573 w 3591323"/>
                <a:gd name="connsiteY435" fmla="*/ 1664828 h 1812293"/>
                <a:gd name="connsiteX436" fmla="*/ 2034823 w 3591323"/>
                <a:gd name="connsiteY436" fmla="*/ 1662232 h 1812293"/>
                <a:gd name="connsiteX437" fmla="*/ 2040339 w 3591323"/>
                <a:gd name="connsiteY437" fmla="*/ 1656849 h 1812293"/>
                <a:gd name="connsiteX438" fmla="*/ 2045493 w 3591323"/>
                <a:gd name="connsiteY438" fmla="*/ 1653708 h 1812293"/>
                <a:gd name="connsiteX439" fmla="*/ 2052718 w 3591323"/>
                <a:gd name="connsiteY439" fmla="*/ 1655275 h 1812293"/>
                <a:gd name="connsiteX440" fmla="*/ 2054622 w 3591323"/>
                <a:gd name="connsiteY440" fmla="*/ 1658585 h 1812293"/>
                <a:gd name="connsiteX441" fmla="*/ 2060247 w 3591323"/>
                <a:gd name="connsiteY441" fmla="*/ 1660846 h 1812293"/>
                <a:gd name="connsiteX442" fmla="*/ 2068111 w 3591323"/>
                <a:gd name="connsiteY442" fmla="*/ 1660153 h 1812293"/>
                <a:gd name="connsiteX443" fmla="*/ 2072027 w 3591323"/>
                <a:gd name="connsiteY443" fmla="*/ 1663449 h 1812293"/>
                <a:gd name="connsiteX444" fmla="*/ 2076655 w 3591323"/>
                <a:gd name="connsiteY444" fmla="*/ 1666039 h 1812293"/>
                <a:gd name="connsiteX445" fmla="*/ 2084769 w 3591323"/>
                <a:gd name="connsiteY445" fmla="*/ 1663792 h 1812293"/>
                <a:gd name="connsiteX446" fmla="*/ 2088853 w 3591323"/>
                <a:gd name="connsiteY446" fmla="*/ 1659635 h 1812293"/>
                <a:gd name="connsiteX447" fmla="*/ 2096072 w 3591323"/>
                <a:gd name="connsiteY447" fmla="*/ 1657892 h 1812293"/>
                <a:gd name="connsiteX448" fmla="*/ 2104945 w 3591323"/>
                <a:gd name="connsiteY448" fmla="*/ 1654582 h 1812293"/>
                <a:gd name="connsiteX449" fmla="*/ 2112561 w 3591323"/>
                <a:gd name="connsiteY449" fmla="*/ 1653358 h 1812293"/>
                <a:gd name="connsiteX450" fmla="*/ 2122061 w 3591323"/>
                <a:gd name="connsiteY450" fmla="*/ 1651434 h 1812293"/>
                <a:gd name="connsiteX451" fmla="*/ 2128734 w 3591323"/>
                <a:gd name="connsiteY451" fmla="*/ 1649328 h 1812293"/>
                <a:gd name="connsiteX452" fmla="*/ 2135496 w 3591323"/>
                <a:gd name="connsiteY452" fmla="*/ 1647040 h 1812293"/>
                <a:gd name="connsiteX453" fmla="*/ 2142223 w 3591323"/>
                <a:gd name="connsiteY453" fmla="*/ 1644928 h 1812293"/>
                <a:gd name="connsiteX454" fmla="*/ 2148776 w 3591323"/>
                <a:gd name="connsiteY454" fmla="*/ 1645984 h 1812293"/>
                <a:gd name="connsiteX455" fmla="*/ 2156849 w 3591323"/>
                <a:gd name="connsiteY455" fmla="*/ 1642634 h 1812293"/>
                <a:gd name="connsiteX456" fmla="*/ 2162857 w 3591323"/>
                <a:gd name="connsiteY456" fmla="*/ 1639801 h 1812293"/>
                <a:gd name="connsiteX457" fmla="*/ 2169726 w 3591323"/>
                <a:gd name="connsiteY457" fmla="*/ 1640158 h 1812293"/>
                <a:gd name="connsiteX458" fmla="*/ 2176985 w 3591323"/>
                <a:gd name="connsiteY458" fmla="*/ 1637675 h 1812293"/>
                <a:gd name="connsiteX459" fmla="*/ 2180040 w 3591323"/>
                <a:gd name="connsiteY459" fmla="*/ 1634298 h 1812293"/>
                <a:gd name="connsiteX460" fmla="*/ 2187433 w 3591323"/>
                <a:gd name="connsiteY460" fmla="*/ 1631620 h 1812293"/>
                <a:gd name="connsiteX461" fmla="*/ 2194551 w 3591323"/>
                <a:gd name="connsiteY461" fmla="*/ 1629656 h 1812293"/>
                <a:gd name="connsiteX462" fmla="*/ 2202900 w 3591323"/>
                <a:gd name="connsiteY462" fmla="*/ 1628048 h 1812293"/>
                <a:gd name="connsiteX463" fmla="*/ 2210059 w 3591323"/>
                <a:gd name="connsiteY463" fmla="*/ 1627328 h 1812293"/>
                <a:gd name="connsiteX464" fmla="*/ 2216652 w 3591323"/>
                <a:gd name="connsiteY464" fmla="*/ 1627866 h 1812293"/>
                <a:gd name="connsiteX465" fmla="*/ 2223352 w 3591323"/>
                <a:gd name="connsiteY465" fmla="*/ 1628761 h 1812293"/>
                <a:gd name="connsiteX466" fmla="*/ 2228015 w 3591323"/>
                <a:gd name="connsiteY466" fmla="*/ 1631620 h 1812293"/>
                <a:gd name="connsiteX467" fmla="*/ 2226804 w 3591323"/>
                <a:gd name="connsiteY467" fmla="*/ 1635899 h 1812293"/>
                <a:gd name="connsiteX468" fmla="*/ 2231755 w 3591323"/>
                <a:gd name="connsiteY468" fmla="*/ 1639095 h 1812293"/>
                <a:gd name="connsiteX469" fmla="*/ 2235038 w 3591323"/>
                <a:gd name="connsiteY469" fmla="*/ 1641752 h 1812293"/>
                <a:gd name="connsiteX470" fmla="*/ 2243300 w 3591323"/>
                <a:gd name="connsiteY470" fmla="*/ 1642984 h 1812293"/>
                <a:gd name="connsiteX471" fmla="*/ 2247054 w 3591323"/>
                <a:gd name="connsiteY471" fmla="*/ 1645634 h 1812293"/>
                <a:gd name="connsiteX472" fmla="*/ 2251837 w 3591323"/>
                <a:gd name="connsiteY472" fmla="*/ 1648271 h 1812293"/>
                <a:gd name="connsiteX473" fmla="*/ 2258410 w 3591323"/>
                <a:gd name="connsiteY473" fmla="*/ 1648978 h 1812293"/>
                <a:gd name="connsiteX474" fmla="*/ 2265596 w 3591323"/>
                <a:gd name="connsiteY474" fmla="*/ 1647040 h 1812293"/>
                <a:gd name="connsiteX475" fmla="*/ 2274227 w 3591323"/>
                <a:gd name="connsiteY475" fmla="*/ 1642984 h 1812293"/>
                <a:gd name="connsiteX476" fmla="*/ 2280053 w 3591323"/>
                <a:gd name="connsiteY476" fmla="*/ 1645103 h 1812293"/>
                <a:gd name="connsiteX477" fmla="*/ 2286707 w 3591323"/>
                <a:gd name="connsiteY477" fmla="*/ 1646159 h 1812293"/>
                <a:gd name="connsiteX478" fmla="*/ 2292970 w 3591323"/>
                <a:gd name="connsiteY478" fmla="*/ 1647390 h 1812293"/>
                <a:gd name="connsiteX479" fmla="*/ 2299786 w 3591323"/>
                <a:gd name="connsiteY479" fmla="*/ 1648097 h 1812293"/>
                <a:gd name="connsiteX480" fmla="*/ 2307273 w 3591323"/>
                <a:gd name="connsiteY480" fmla="*/ 1648097 h 1812293"/>
                <a:gd name="connsiteX481" fmla="*/ 2307327 w 3591323"/>
                <a:gd name="connsiteY481" fmla="*/ 1658242 h 1812293"/>
                <a:gd name="connsiteX482" fmla="*/ 2305578 w 3591323"/>
                <a:gd name="connsiteY482" fmla="*/ 1660671 h 1812293"/>
                <a:gd name="connsiteX483" fmla="*/ 2301871 w 3591323"/>
                <a:gd name="connsiteY483" fmla="*/ 1665003 h 1812293"/>
                <a:gd name="connsiteX484" fmla="*/ 2293589 w 3591323"/>
                <a:gd name="connsiteY484" fmla="*/ 1667419 h 1812293"/>
                <a:gd name="connsiteX485" fmla="*/ 2285610 w 3591323"/>
                <a:gd name="connsiteY485" fmla="*/ 1671018 h 1812293"/>
                <a:gd name="connsiteX486" fmla="*/ 2284278 w 3591323"/>
                <a:gd name="connsiteY486" fmla="*/ 1674765 h 1812293"/>
                <a:gd name="connsiteX487" fmla="*/ 2292412 w 3591323"/>
                <a:gd name="connsiteY487" fmla="*/ 1674597 h 1812293"/>
                <a:gd name="connsiteX488" fmla="*/ 2289062 w 3591323"/>
                <a:gd name="connsiteY488" fmla="*/ 1678156 h 1812293"/>
                <a:gd name="connsiteX489" fmla="*/ 2283141 w 3591323"/>
                <a:gd name="connsiteY489" fmla="*/ 1681701 h 1812293"/>
                <a:gd name="connsiteX490" fmla="*/ 2277268 w 3591323"/>
                <a:gd name="connsiteY490" fmla="*/ 1685563 h 1812293"/>
                <a:gd name="connsiteX491" fmla="*/ 2280719 w 3591323"/>
                <a:gd name="connsiteY491" fmla="*/ 1688402 h 1812293"/>
                <a:gd name="connsiteX492" fmla="*/ 2288160 w 3591323"/>
                <a:gd name="connsiteY492" fmla="*/ 1689405 h 1812293"/>
                <a:gd name="connsiteX493" fmla="*/ 2297451 w 3591323"/>
                <a:gd name="connsiteY493" fmla="*/ 1687736 h 1812293"/>
                <a:gd name="connsiteX494" fmla="*/ 2303829 w 3591323"/>
                <a:gd name="connsiteY494" fmla="*/ 1684049 h 1812293"/>
                <a:gd name="connsiteX495" fmla="*/ 2308713 w 3591323"/>
                <a:gd name="connsiteY495" fmla="*/ 1680686 h 1812293"/>
                <a:gd name="connsiteX496" fmla="*/ 2314667 w 3591323"/>
                <a:gd name="connsiteY496" fmla="*/ 1677645 h 1812293"/>
                <a:gd name="connsiteX497" fmla="*/ 2320917 w 3591323"/>
                <a:gd name="connsiteY497" fmla="*/ 1674934 h 1812293"/>
                <a:gd name="connsiteX498" fmla="*/ 2325061 w 3591323"/>
                <a:gd name="connsiteY498" fmla="*/ 1671529 h 1812293"/>
                <a:gd name="connsiteX499" fmla="*/ 2332078 w 3591323"/>
                <a:gd name="connsiteY499" fmla="*/ 1666901 h 1812293"/>
                <a:gd name="connsiteX500" fmla="*/ 2337360 w 3591323"/>
                <a:gd name="connsiteY500" fmla="*/ 1666039 h 1812293"/>
                <a:gd name="connsiteX501" fmla="*/ 2345816 w 3591323"/>
                <a:gd name="connsiteY501" fmla="*/ 1665521 h 1812293"/>
                <a:gd name="connsiteX502" fmla="*/ 2353856 w 3591323"/>
                <a:gd name="connsiteY502" fmla="*/ 1664485 h 1812293"/>
                <a:gd name="connsiteX503" fmla="*/ 2362265 w 3591323"/>
                <a:gd name="connsiteY503" fmla="*/ 1662925 h 1812293"/>
                <a:gd name="connsiteX504" fmla="*/ 2368556 w 3591323"/>
                <a:gd name="connsiteY504" fmla="*/ 1659110 h 1812293"/>
                <a:gd name="connsiteX505" fmla="*/ 2373050 w 3591323"/>
                <a:gd name="connsiteY505" fmla="*/ 1655625 h 1812293"/>
                <a:gd name="connsiteX506" fmla="*/ 2380592 w 3591323"/>
                <a:gd name="connsiteY506" fmla="*/ 1651958 h 1812293"/>
                <a:gd name="connsiteX507" fmla="*/ 2389465 w 3591323"/>
                <a:gd name="connsiteY507" fmla="*/ 1649503 h 1812293"/>
                <a:gd name="connsiteX508" fmla="*/ 2396940 w 3591323"/>
                <a:gd name="connsiteY508" fmla="*/ 1647572 h 1812293"/>
                <a:gd name="connsiteX509" fmla="*/ 2403540 w 3591323"/>
                <a:gd name="connsiteY509" fmla="*/ 1644221 h 1812293"/>
                <a:gd name="connsiteX510" fmla="*/ 2408666 w 3591323"/>
                <a:gd name="connsiteY510" fmla="*/ 1642634 h 1812293"/>
                <a:gd name="connsiteX511" fmla="*/ 2415428 w 3591323"/>
                <a:gd name="connsiteY511" fmla="*/ 1641039 h 1812293"/>
                <a:gd name="connsiteX512" fmla="*/ 2422081 w 3591323"/>
                <a:gd name="connsiteY512" fmla="*/ 1641927 h 1812293"/>
                <a:gd name="connsiteX513" fmla="*/ 2429441 w 3591323"/>
                <a:gd name="connsiteY513" fmla="*/ 1641039 h 1812293"/>
                <a:gd name="connsiteX514" fmla="*/ 2437884 w 3591323"/>
                <a:gd name="connsiteY514" fmla="*/ 1639801 h 1812293"/>
                <a:gd name="connsiteX515" fmla="*/ 2445467 w 3591323"/>
                <a:gd name="connsiteY515" fmla="*/ 1640508 h 1812293"/>
                <a:gd name="connsiteX516" fmla="*/ 2452934 w 3591323"/>
                <a:gd name="connsiteY516" fmla="*/ 1637675 h 1812293"/>
                <a:gd name="connsiteX517" fmla="*/ 2461532 w 3591323"/>
                <a:gd name="connsiteY517" fmla="*/ 1631089 h 1812293"/>
                <a:gd name="connsiteX518" fmla="*/ 2462447 w 3591323"/>
                <a:gd name="connsiteY518" fmla="*/ 1633941 h 1812293"/>
                <a:gd name="connsiteX519" fmla="*/ 2462555 w 3591323"/>
                <a:gd name="connsiteY519" fmla="*/ 1638563 h 1812293"/>
                <a:gd name="connsiteX520" fmla="*/ 2467305 w 3591323"/>
                <a:gd name="connsiteY520" fmla="*/ 1640508 h 1812293"/>
                <a:gd name="connsiteX521" fmla="*/ 2474052 w 3591323"/>
                <a:gd name="connsiteY521" fmla="*/ 1641221 h 1812293"/>
                <a:gd name="connsiteX522" fmla="*/ 2481877 w 3591323"/>
                <a:gd name="connsiteY522" fmla="*/ 1640158 h 1812293"/>
                <a:gd name="connsiteX523" fmla="*/ 2489149 w 3591323"/>
                <a:gd name="connsiteY523" fmla="*/ 1640864 h 1812293"/>
                <a:gd name="connsiteX524" fmla="*/ 2496018 w 3591323"/>
                <a:gd name="connsiteY524" fmla="*/ 1641039 h 1812293"/>
                <a:gd name="connsiteX525" fmla="*/ 2501299 w 3591323"/>
                <a:gd name="connsiteY525" fmla="*/ 1640158 h 1812293"/>
                <a:gd name="connsiteX526" fmla="*/ 2507348 w 3591323"/>
                <a:gd name="connsiteY526" fmla="*/ 1640689 h 1812293"/>
                <a:gd name="connsiteX527" fmla="*/ 2511297 w 3591323"/>
                <a:gd name="connsiteY527" fmla="*/ 1642809 h 1812293"/>
                <a:gd name="connsiteX528" fmla="*/ 2519175 w 3591323"/>
                <a:gd name="connsiteY528" fmla="*/ 1641396 h 1812293"/>
                <a:gd name="connsiteX529" fmla="*/ 2527262 w 3591323"/>
                <a:gd name="connsiteY529" fmla="*/ 1641396 h 1812293"/>
                <a:gd name="connsiteX530" fmla="*/ 2535025 w 3591323"/>
                <a:gd name="connsiteY530" fmla="*/ 1640158 h 1812293"/>
                <a:gd name="connsiteX531" fmla="*/ 2541807 w 3591323"/>
                <a:gd name="connsiteY531" fmla="*/ 1641396 h 1812293"/>
                <a:gd name="connsiteX532" fmla="*/ 2549611 w 3591323"/>
                <a:gd name="connsiteY532" fmla="*/ 1638207 h 1812293"/>
                <a:gd name="connsiteX533" fmla="*/ 2556238 w 3591323"/>
                <a:gd name="connsiteY533" fmla="*/ 1634830 h 1812293"/>
                <a:gd name="connsiteX534" fmla="*/ 2563645 w 3591323"/>
                <a:gd name="connsiteY534" fmla="*/ 1632159 h 1812293"/>
                <a:gd name="connsiteX535" fmla="*/ 2579361 w 3591323"/>
                <a:gd name="connsiteY535" fmla="*/ 1624819 h 1812293"/>
                <a:gd name="connsiteX536" fmla="*/ 2583243 w 3591323"/>
                <a:gd name="connsiteY536" fmla="*/ 1626070 h 1812293"/>
                <a:gd name="connsiteX537" fmla="*/ 2586701 w 3591323"/>
                <a:gd name="connsiteY537" fmla="*/ 1628761 h 1812293"/>
                <a:gd name="connsiteX538" fmla="*/ 2588530 w 3591323"/>
                <a:gd name="connsiteY538" fmla="*/ 1632334 h 1812293"/>
                <a:gd name="connsiteX539" fmla="*/ 2592984 w 3591323"/>
                <a:gd name="connsiteY539" fmla="*/ 1638382 h 1812293"/>
                <a:gd name="connsiteX540" fmla="*/ 2600129 w 3591323"/>
                <a:gd name="connsiteY540" fmla="*/ 1638563 h 1812293"/>
                <a:gd name="connsiteX541" fmla="*/ 2606884 w 3591323"/>
                <a:gd name="connsiteY541" fmla="*/ 1638563 h 1812293"/>
                <a:gd name="connsiteX542" fmla="*/ 2616128 w 3591323"/>
                <a:gd name="connsiteY542" fmla="*/ 1637319 h 1812293"/>
                <a:gd name="connsiteX543" fmla="*/ 2625385 w 3591323"/>
                <a:gd name="connsiteY543" fmla="*/ 1636074 h 1812293"/>
                <a:gd name="connsiteX544" fmla="*/ 2634245 w 3591323"/>
                <a:gd name="connsiteY544" fmla="*/ 1633228 h 1812293"/>
                <a:gd name="connsiteX545" fmla="*/ 2642049 w 3591323"/>
                <a:gd name="connsiteY545" fmla="*/ 1630369 h 1812293"/>
                <a:gd name="connsiteX546" fmla="*/ 2650836 w 3591323"/>
                <a:gd name="connsiteY546" fmla="*/ 1630013 h 1812293"/>
                <a:gd name="connsiteX547" fmla="*/ 2658566 w 3591323"/>
                <a:gd name="connsiteY547" fmla="*/ 1627866 h 1812293"/>
                <a:gd name="connsiteX548" fmla="*/ 2662737 w 3591323"/>
                <a:gd name="connsiteY548" fmla="*/ 1629838 h 1812293"/>
                <a:gd name="connsiteX549" fmla="*/ 2663679 w 3591323"/>
                <a:gd name="connsiteY549" fmla="*/ 1632872 h 1812293"/>
                <a:gd name="connsiteX550" fmla="*/ 2665771 w 3591323"/>
                <a:gd name="connsiteY550" fmla="*/ 1636074 h 1812293"/>
                <a:gd name="connsiteX551" fmla="*/ 2674692 w 3591323"/>
                <a:gd name="connsiteY551" fmla="*/ 1635543 h 1812293"/>
                <a:gd name="connsiteX552" fmla="*/ 2677235 w 3591323"/>
                <a:gd name="connsiteY552" fmla="*/ 1638207 h 1812293"/>
                <a:gd name="connsiteX553" fmla="*/ 2683687 w 3591323"/>
                <a:gd name="connsiteY553" fmla="*/ 1640689 h 1812293"/>
                <a:gd name="connsiteX554" fmla="*/ 2692231 w 3591323"/>
                <a:gd name="connsiteY554" fmla="*/ 1641571 h 1812293"/>
                <a:gd name="connsiteX555" fmla="*/ 2700762 w 3591323"/>
                <a:gd name="connsiteY555" fmla="*/ 1640864 h 1812293"/>
                <a:gd name="connsiteX556" fmla="*/ 2709676 w 3591323"/>
                <a:gd name="connsiteY556" fmla="*/ 1637675 h 1812293"/>
                <a:gd name="connsiteX557" fmla="*/ 2717897 w 3591323"/>
                <a:gd name="connsiteY557" fmla="*/ 1634655 h 1812293"/>
                <a:gd name="connsiteX558" fmla="*/ 2725412 w 3591323"/>
                <a:gd name="connsiteY558" fmla="*/ 1633941 h 1812293"/>
                <a:gd name="connsiteX559" fmla="*/ 2730922 w 3591323"/>
                <a:gd name="connsiteY559" fmla="*/ 1635186 h 1812293"/>
                <a:gd name="connsiteX560" fmla="*/ 2737676 w 3591323"/>
                <a:gd name="connsiteY560" fmla="*/ 1636256 h 1812293"/>
                <a:gd name="connsiteX561" fmla="*/ 2746402 w 3591323"/>
                <a:gd name="connsiteY561" fmla="*/ 1634655 h 1812293"/>
                <a:gd name="connsiteX562" fmla="*/ 2753184 w 3591323"/>
                <a:gd name="connsiteY562" fmla="*/ 1634655 h 1812293"/>
                <a:gd name="connsiteX563" fmla="*/ 2758754 w 3591323"/>
                <a:gd name="connsiteY563" fmla="*/ 1635543 h 1812293"/>
                <a:gd name="connsiteX564" fmla="*/ 2764661 w 3591323"/>
                <a:gd name="connsiteY564" fmla="*/ 1636612 h 1812293"/>
                <a:gd name="connsiteX565" fmla="*/ 2773353 w 3591323"/>
                <a:gd name="connsiteY565" fmla="*/ 1634830 h 1812293"/>
                <a:gd name="connsiteX566" fmla="*/ 2783229 w 3591323"/>
                <a:gd name="connsiteY566" fmla="*/ 1633228 h 1812293"/>
                <a:gd name="connsiteX567" fmla="*/ 2791235 w 3591323"/>
                <a:gd name="connsiteY567" fmla="*/ 1632872 h 1812293"/>
                <a:gd name="connsiteX568" fmla="*/ 2799934 w 3591323"/>
                <a:gd name="connsiteY568" fmla="*/ 1632872 h 1812293"/>
                <a:gd name="connsiteX569" fmla="*/ 2807725 w 3591323"/>
                <a:gd name="connsiteY569" fmla="*/ 1631977 h 1812293"/>
                <a:gd name="connsiteX570" fmla="*/ 2815522 w 3591323"/>
                <a:gd name="connsiteY570" fmla="*/ 1631089 h 1812293"/>
                <a:gd name="connsiteX571" fmla="*/ 2823057 w 3591323"/>
                <a:gd name="connsiteY571" fmla="*/ 1626252 h 1812293"/>
                <a:gd name="connsiteX572" fmla="*/ 2827868 w 3591323"/>
                <a:gd name="connsiteY572" fmla="*/ 1622121 h 1812293"/>
                <a:gd name="connsiteX573" fmla="*/ 2829375 w 3591323"/>
                <a:gd name="connsiteY573" fmla="*/ 1624994 h 1812293"/>
                <a:gd name="connsiteX574" fmla="*/ 2825768 w 3591323"/>
                <a:gd name="connsiteY574" fmla="*/ 1629474 h 1812293"/>
                <a:gd name="connsiteX575" fmla="*/ 2823885 w 3591323"/>
                <a:gd name="connsiteY575" fmla="*/ 1633585 h 1812293"/>
                <a:gd name="connsiteX576" fmla="*/ 2823232 w 3591323"/>
                <a:gd name="connsiteY576" fmla="*/ 1636787 h 1812293"/>
                <a:gd name="connsiteX577" fmla="*/ 2827423 w 3591323"/>
                <a:gd name="connsiteY577" fmla="*/ 1638563 h 1812293"/>
                <a:gd name="connsiteX578" fmla="*/ 2836688 w 3591323"/>
                <a:gd name="connsiteY578" fmla="*/ 1638032 h 1812293"/>
                <a:gd name="connsiteX579" fmla="*/ 2846840 w 3591323"/>
                <a:gd name="connsiteY579" fmla="*/ 1637675 h 1812293"/>
                <a:gd name="connsiteX580" fmla="*/ 2854233 w 3591323"/>
                <a:gd name="connsiteY580" fmla="*/ 1637144 h 1812293"/>
                <a:gd name="connsiteX581" fmla="*/ 2864244 w 3591323"/>
                <a:gd name="connsiteY581" fmla="*/ 1637144 h 1812293"/>
                <a:gd name="connsiteX582" fmla="*/ 2871496 w 3591323"/>
                <a:gd name="connsiteY582" fmla="*/ 1636962 h 1812293"/>
                <a:gd name="connsiteX583" fmla="*/ 2880814 w 3591323"/>
                <a:gd name="connsiteY583" fmla="*/ 1637319 h 1812293"/>
                <a:gd name="connsiteX584" fmla="*/ 2888127 w 3591323"/>
                <a:gd name="connsiteY584" fmla="*/ 1638207 h 1812293"/>
                <a:gd name="connsiteX585" fmla="*/ 2889843 w 3591323"/>
                <a:gd name="connsiteY585" fmla="*/ 1641221 h 1812293"/>
                <a:gd name="connsiteX586" fmla="*/ 2883916 w 3591323"/>
                <a:gd name="connsiteY586" fmla="*/ 1644928 h 1812293"/>
                <a:gd name="connsiteX587" fmla="*/ 2885235 w 3591323"/>
                <a:gd name="connsiteY587" fmla="*/ 1647747 h 1812293"/>
                <a:gd name="connsiteX588" fmla="*/ 2890375 w 3591323"/>
                <a:gd name="connsiteY588" fmla="*/ 1650028 h 1812293"/>
                <a:gd name="connsiteX589" fmla="*/ 2895508 w 3591323"/>
                <a:gd name="connsiteY589" fmla="*/ 1652483 h 1812293"/>
                <a:gd name="connsiteX590" fmla="*/ 2902552 w 3591323"/>
                <a:gd name="connsiteY590" fmla="*/ 1654232 h 1812293"/>
                <a:gd name="connsiteX591" fmla="*/ 2910584 w 3591323"/>
                <a:gd name="connsiteY591" fmla="*/ 1655800 h 1812293"/>
                <a:gd name="connsiteX592" fmla="*/ 2916155 w 3591323"/>
                <a:gd name="connsiteY592" fmla="*/ 1657193 h 1812293"/>
                <a:gd name="connsiteX593" fmla="*/ 2924154 w 3591323"/>
                <a:gd name="connsiteY593" fmla="*/ 1657542 h 1812293"/>
                <a:gd name="connsiteX594" fmla="*/ 2933351 w 3591323"/>
                <a:gd name="connsiteY594" fmla="*/ 1654232 h 1812293"/>
                <a:gd name="connsiteX595" fmla="*/ 2936204 w 3591323"/>
                <a:gd name="connsiteY595" fmla="*/ 1656849 h 1812293"/>
                <a:gd name="connsiteX596" fmla="*/ 2937502 w 3591323"/>
                <a:gd name="connsiteY596" fmla="*/ 1659978 h 1812293"/>
                <a:gd name="connsiteX597" fmla="*/ 2940993 w 3591323"/>
                <a:gd name="connsiteY597" fmla="*/ 1662232 h 1812293"/>
                <a:gd name="connsiteX598" fmla="*/ 2948730 w 3591323"/>
                <a:gd name="connsiteY598" fmla="*/ 1663099 h 1812293"/>
                <a:gd name="connsiteX599" fmla="*/ 2955431 w 3591323"/>
                <a:gd name="connsiteY599" fmla="*/ 1664310 h 1812293"/>
                <a:gd name="connsiteX600" fmla="*/ 2953467 w 3591323"/>
                <a:gd name="connsiteY600" fmla="*/ 1668112 h 1812293"/>
                <a:gd name="connsiteX601" fmla="*/ 2958532 w 3591323"/>
                <a:gd name="connsiteY601" fmla="*/ 1670338 h 1812293"/>
                <a:gd name="connsiteX602" fmla="*/ 2959138 w 3591323"/>
                <a:gd name="connsiteY602" fmla="*/ 1673575 h 1812293"/>
                <a:gd name="connsiteX603" fmla="*/ 2964843 w 3591323"/>
                <a:gd name="connsiteY603" fmla="*/ 1675102 h 1812293"/>
                <a:gd name="connsiteX604" fmla="*/ 2973381 w 3591323"/>
                <a:gd name="connsiteY604" fmla="*/ 1674934 h 1812293"/>
                <a:gd name="connsiteX605" fmla="*/ 2980357 w 3591323"/>
                <a:gd name="connsiteY605" fmla="*/ 1675445 h 1812293"/>
                <a:gd name="connsiteX606" fmla="*/ 2989157 w 3591323"/>
                <a:gd name="connsiteY606" fmla="*/ 1675277 h 1812293"/>
                <a:gd name="connsiteX607" fmla="*/ 2996887 w 3591323"/>
                <a:gd name="connsiteY607" fmla="*/ 1675956 h 1812293"/>
                <a:gd name="connsiteX608" fmla="*/ 3002740 w 3591323"/>
                <a:gd name="connsiteY608" fmla="*/ 1677308 h 1812293"/>
                <a:gd name="connsiteX609" fmla="*/ 3006433 w 3591323"/>
                <a:gd name="connsiteY609" fmla="*/ 1679508 h 1812293"/>
                <a:gd name="connsiteX610" fmla="*/ 3010867 w 3591323"/>
                <a:gd name="connsiteY610" fmla="*/ 1681365 h 1812293"/>
                <a:gd name="connsiteX611" fmla="*/ 3011560 w 3591323"/>
                <a:gd name="connsiteY611" fmla="*/ 1684049 h 1812293"/>
                <a:gd name="connsiteX612" fmla="*/ 3004658 w 3591323"/>
                <a:gd name="connsiteY612" fmla="*/ 1687736 h 1812293"/>
                <a:gd name="connsiteX613" fmla="*/ 2995239 w 3591323"/>
                <a:gd name="connsiteY613" fmla="*/ 1691066 h 1812293"/>
                <a:gd name="connsiteX614" fmla="*/ 2984912 w 3591323"/>
                <a:gd name="connsiteY614" fmla="*/ 1695217 h 1812293"/>
                <a:gd name="connsiteX615" fmla="*/ 2977269 w 3591323"/>
                <a:gd name="connsiteY615" fmla="*/ 1698353 h 1812293"/>
                <a:gd name="connsiteX616" fmla="*/ 2967218 w 3591323"/>
                <a:gd name="connsiteY616" fmla="*/ 1702127 h 1812293"/>
                <a:gd name="connsiteX617" fmla="*/ 2955700 w 3591323"/>
                <a:gd name="connsiteY617" fmla="*/ 1703600 h 1812293"/>
                <a:gd name="connsiteX618" fmla="*/ 2946328 w 3591323"/>
                <a:gd name="connsiteY618" fmla="*/ 1706702 h 1812293"/>
                <a:gd name="connsiteX619" fmla="*/ 2934017 w 3591323"/>
                <a:gd name="connsiteY619" fmla="*/ 1708653 h 1812293"/>
                <a:gd name="connsiteX620" fmla="*/ 2924564 w 3591323"/>
                <a:gd name="connsiteY620" fmla="*/ 1712212 h 1812293"/>
                <a:gd name="connsiteX621" fmla="*/ 2913868 w 3591323"/>
                <a:gd name="connsiteY621" fmla="*/ 1715582 h 1812293"/>
                <a:gd name="connsiteX622" fmla="*/ 2904011 w 3591323"/>
                <a:gd name="connsiteY622" fmla="*/ 1718267 h 1812293"/>
                <a:gd name="connsiteX623" fmla="*/ 2894559 w 3591323"/>
                <a:gd name="connsiteY623" fmla="*/ 1721886 h 1812293"/>
                <a:gd name="connsiteX624" fmla="*/ 2886627 w 3591323"/>
                <a:gd name="connsiteY624" fmla="*/ 1725163 h 1812293"/>
                <a:gd name="connsiteX625" fmla="*/ 2878392 w 3591323"/>
                <a:gd name="connsiteY625" fmla="*/ 1729031 h 1812293"/>
                <a:gd name="connsiteX626" fmla="*/ 2872324 w 3591323"/>
                <a:gd name="connsiteY626" fmla="*/ 1732106 h 1812293"/>
                <a:gd name="connsiteX627" fmla="*/ 2869357 w 3591323"/>
                <a:gd name="connsiteY627" fmla="*/ 1735463 h 1812293"/>
                <a:gd name="connsiteX628" fmla="*/ 2864244 w 3591323"/>
                <a:gd name="connsiteY628" fmla="*/ 1738645 h 1812293"/>
                <a:gd name="connsiteX629" fmla="*/ 2860995 w 3591323"/>
                <a:gd name="connsiteY629" fmla="*/ 1741652 h 1812293"/>
                <a:gd name="connsiteX630" fmla="*/ 2870864 w 3591323"/>
                <a:gd name="connsiteY630" fmla="*/ 1742702 h 1812293"/>
                <a:gd name="connsiteX631" fmla="*/ 2865664 w 3591323"/>
                <a:gd name="connsiteY631" fmla="*/ 1746281 h 1812293"/>
                <a:gd name="connsiteX632" fmla="*/ 2851233 w 3591323"/>
                <a:gd name="connsiteY632" fmla="*/ 1747613 h 1812293"/>
                <a:gd name="connsiteX633" fmla="*/ 2837495 w 3591323"/>
                <a:gd name="connsiteY633" fmla="*/ 1749382 h 1812293"/>
                <a:gd name="connsiteX634" fmla="*/ 2824941 w 3591323"/>
                <a:gd name="connsiteY634" fmla="*/ 1749678 h 1812293"/>
                <a:gd name="connsiteX635" fmla="*/ 2809259 w 3591323"/>
                <a:gd name="connsiteY635" fmla="*/ 1754361 h 1812293"/>
                <a:gd name="connsiteX636" fmla="*/ 2800082 w 3591323"/>
                <a:gd name="connsiteY636" fmla="*/ 1758034 h 1812293"/>
                <a:gd name="connsiteX637" fmla="*/ 2791525 w 3591323"/>
                <a:gd name="connsiteY637" fmla="*/ 1760725 h 1812293"/>
                <a:gd name="connsiteX638" fmla="*/ 2782288 w 3591323"/>
                <a:gd name="connsiteY638" fmla="*/ 1763497 h 1812293"/>
                <a:gd name="connsiteX639" fmla="*/ 2784965 w 3591323"/>
                <a:gd name="connsiteY639" fmla="*/ 1765973 h 1812293"/>
                <a:gd name="connsiteX640" fmla="*/ 2781642 w 3591323"/>
                <a:gd name="connsiteY640" fmla="*/ 1768785 h 1812293"/>
                <a:gd name="connsiteX641" fmla="*/ 2780781 w 3591323"/>
                <a:gd name="connsiteY641" fmla="*/ 1771422 h 1812293"/>
                <a:gd name="connsiteX642" fmla="*/ 2782422 w 3591323"/>
                <a:gd name="connsiteY642" fmla="*/ 1773764 h 1812293"/>
                <a:gd name="connsiteX643" fmla="*/ 2785880 w 3591323"/>
                <a:gd name="connsiteY643" fmla="*/ 1775829 h 1812293"/>
                <a:gd name="connsiteX644" fmla="*/ 2789917 w 3591323"/>
                <a:gd name="connsiteY644" fmla="*/ 1777861 h 1812293"/>
                <a:gd name="connsiteX645" fmla="*/ 2798286 w 3591323"/>
                <a:gd name="connsiteY645" fmla="*/ 1779980 h 1812293"/>
                <a:gd name="connsiteX646" fmla="*/ 2793220 w 3591323"/>
                <a:gd name="connsiteY646" fmla="*/ 1783088 h 1812293"/>
                <a:gd name="connsiteX647" fmla="*/ 2806554 w 3591323"/>
                <a:gd name="connsiteY647" fmla="*/ 1784447 h 1812293"/>
                <a:gd name="connsiteX648" fmla="*/ 2806400 w 3591323"/>
                <a:gd name="connsiteY648" fmla="*/ 1784891 h 1812293"/>
                <a:gd name="connsiteX649" fmla="*/ 2805680 w 3591323"/>
                <a:gd name="connsiteY649" fmla="*/ 1786782 h 1812293"/>
                <a:gd name="connsiteX650" fmla="*/ 2826152 w 3591323"/>
                <a:gd name="connsiteY650" fmla="*/ 1785228 h 1812293"/>
                <a:gd name="connsiteX651" fmla="*/ 2834138 w 3591323"/>
                <a:gd name="connsiteY651" fmla="*/ 1787111 h 1812293"/>
                <a:gd name="connsiteX652" fmla="*/ 2840132 w 3591323"/>
                <a:gd name="connsiteY652" fmla="*/ 1788531 h 1812293"/>
                <a:gd name="connsiteX653" fmla="*/ 2798791 w 3591323"/>
                <a:gd name="connsiteY653" fmla="*/ 1802114 h 1812293"/>
                <a:gd name="connsiteX654" fmla="*/ 2762407 w 3591323"/>
                <a:gd name="connsiteY654" fmla="*/ 1812293 h 1812293"/>
                <a:gd name="connsiteX655" fmla="*/ 828914 w 3591323"/>
                <a:gd name="connsiteY655" fmla="*/ 1812293 h 1812293"/>
                <a:gd name="connsiteX656" fmla="*/ 1231027 w 3591323"/>
                <a:gd name="connsiteY656" fmla="*/ 1513495 h 1812293"/>
                <a:gd name="connsiteX657" fmla="*/ 1229870 w 3591323"/>
                <a:gd name="connsiteY657" fmla="*/ 1517767 h 1812293"/>
                <a:gd name="connsiteX658" fmla="*/ 1224468 w 3591323"/>
                <a:gd name="connsiteY658" fmla="*/ 1521252 h 1812293"/>
                <a:gd name="connsiteX659" fmla="*/ 1214793 w 3591323"/>
                <a:gd name="connsiteY659" fmla="*/ 1519900 h 1812293"/>
                <a:gd name="connsiteX660" fmla="*/ 1207030 w 3591323"/>
                <a:gd name="connsiteY660" fmla="*/ 1516798 h 1812293"/>
                <a:gd name="connsiteX661" fmla="*/ 1197530 w 3591323"/>
                <a:gd name="connsiteY661" fmla="*/ 1515251 h 1812293"/>
                <a:gd name="connsiteX662" fmla="*/ 1184068 w 3591323"/>
                <a:gd name="connsiteY662" fmla="*/ 1509210 h 1812293"/>
                <a:gd name="connsiteX663" fmla="*/ 1172786 w 3591323"/>
                <a:gd name="connsiteY663" fmla="*/ 1503350 h 1812293"/>
                <a:gd name="connsiteX664" fmla="*/ 1155482 w 3591323"/>
                <a:gd name="connsiteY664" fmla="*/ 1491199 h 1812293"/>
                <a:gd name="connsiteX665" fmla="*/ 1163569 w 3591323"/>
                <a:gd name="connsiteY665" fmla="*/ 1493359 h 1812293"/>
                <a:gd name="connsiteX666" fmla="*/ 1178874 w 3591323"/>
                <a:gd name="connsiteY666" fmla="*/ 1500611 h 1812293"/>
                <a:gd name="connsiteX667" fmla="*/ 1191677 w 3591323"/>
                <a:gd name="connsiteY667" fmla="*/ 1504520 h 1812293"/>
                <a:gd name="connsiteX668" fmla="*/ 1194072 w 3591323"/>
                <a:gd name="connsiteY668" fmla="*/ 1499629 h 1812293"/>
                <a:gd name="connsiteX669" fmla="*/ 1193574 w 3591323"/>
                <a:gd name="connsiteY669" fmla="*/ 1492182 h 1812293"/>
                <a:gd name="connsiteX670" fmla="*/ 1199367 w 3591323"/>
                <a:gd name="connsiteY670" fmla="*/ 1487661 h 1812293"/>
                <a:gd name="connsiteX671" fmla="*/ 1206054 w 3591323"/>
                <a:gd name="connsiteY671" fmla="*/ 1488838 h 1812293"/>
                <a:gd name="connsiteX672" fmla="*/ 1211598 w 3591323"/>
                <a:gd name="connsiteY672" fmla="*/ 1493944 h 1812293"/>
                <a:gd name="connsiteX673" fmla="*/ 1219409 w 3591323"/>
                <a:gd name="connsiteY673" fmla="*/ 1502179 h 1812293"/>
                <a:gd name="connsiteX674" fmla="*/ 1233173 w 3591323"/>
                <a:gd name="connsiteY674" fmla="*/ 1508624 h 1812293"/>
                <a:gd name="connsiteX675" fmla="*/ 1246211 w 3591323"/>
                <a:gd name="connsiteY675" fmla="*/ 1511356 h 1812293"/>
                <a:gd name="connsiteX676" fmla="*/ 1244584 w 3591323"/>
                <a:gd name="connsiteY676" fmla="*/ 1516798 h 1812293"/>
                <a:gd name="connsiteX677" fmla="*/ 1236961 w 3591323"/>
                <a:gd name="connsiteY677" fmla="*/ 1517384 h 1812293"/>
                <a:gd name="connsiteX678" fmla="*/ 1266946 w 3591323"/>
                <a:gd name="connsiteY678" fmla="*/ 1480375 h 1812293"/>
                <a:gd name="connsiteX679" fmla="*/ 1274845 w 3591323"/>
                <a:gd name="connsiteY679" fmla="*/ 1473660 h 1812293"/>
                <a:gd name="connsiteX680" fmla="*/ 1283301 w 3591323"/>
                <a:gd name="connsiteY680" fmla="*/ 1476425 h 1812293"/>
                <a:gd name="connsiteX681" fmla="*/ 1286800 w 3591323"/>
                <a:gd name="connsiteY681" fmla="*/ 1472079 h 1812293"/>
                <a:gd name="connsiteX682" fmla="*/ 1295357 w 3591323"/>
                <a:gd name="connsiteY682" fmla="*/ 1477017 h 1812293"/>
                <a:gd name="connsiteX683" fmla="*/ 1294220 w 3591323"/>
                <a:gd name="connsiteY683" fmla="*/ 1480967 h 1812293"/>
                <a:gd name="connsiteX684" fmla="*/ 1283833 w 3591323"/>
                <a:gd name="connsiteY684" fmla="*/ 1484115 h 1812293"/>
                <a:gd name="connsiteX685" fmla="*/ 1278457 w 3591323"/>
                <a:gd name="connsiteY685" fmla="*/ 1480375 h 1812293"/>
                <a:gd name="connsiteX686" fmla="*/ 1273095 w 3591323"/>
                <a:gd name="connsiteY686" fmla="*/ 1485299 h 1812293"/>
                <a:gd name="connsiteX687" fmla="*/ 2404959 w 3591323"/>
                <a:gd name="connsiteY687" fmla="*/ 1444805 h 1812293"/>
                <a:gd name="connsiteX688" fmla="*/ 2409440 w 3591323"/>
                <a:gd name="connsiteY688" fmla="*/ 1448202 h 1812293"/>
                <a:gd name="connsiteX689" fmla="*/ 2417177 w 3591323"/>
                <a:gd name="connsiteY689" fmla="*/ 1449602 h 1812293"/>
                <a:gd name="connsiteX690" fmla="*/ 2416665 w 3591323"/>
                <a:gd name="connsiteY690" fmla="*/ 1451802 h 1812293"/>
                <a:gd name="connsiteX691" fmla="*/ 2412568 w 3591323"/>
                <a:gd name="connsiteY691" fmla="*/ 1456794 h 1812293"/>
                <a:gd name="connsiteX692" fmla="*/ 2398682 w 3591323"/>
                <a:gd name="connsiteY692" fmla="*/ 1457588 h 1812293"/>
                <a:gd name="connsiteX693" fmla="*/ 2400580 w 3591323"/>
                <a:gd name="connsiteY693" fmla="*/ 1451600 h 1812293"/>
                <a:gd name="connsiteX694" fmla="*/ 2403526 w 3591323"/>
                <a:gd name="connsiteY694" fmla="*/ 1447005 h 1812293"/>
                <a:gd name="connsiteX695" fmla="*/ 3163740 w 3591323"/>
                <a:gd name="connsiteY695" fmla="*/ 1356847 h 1812293"/>
                <a:gd name="connsiteX696" fmla="*/ 3168557 w 3591323"/>
                <a:gd name="connsiteY696" fmla="*/ 1357661 h 1812293"/>
                <a:gd name="connsiteX697" fmla="*/ 3160504 w 3591323"/>
                <a:gd name="connsiteY697" fmla="*/ 1371103 h 1812293"/>
                <a:gd name="connsiteX698" fmla="*/ 3154947 w 3591323"/>
                <a:gd name="connsiteY698" fmla="*/ 1374971 h 1812293"/>
                <a:gd name="connsiteX699" fmla="*/ 3147748 w 3591323"/>
                <a:gd name="connsiteY699" fmla="*/ 1384114 h 1812293"/>
                <a:gd name="connsiteX700" fmla="*/ 3146544 w 3591323"/>
                <a:gd name="connsiteY700" fmla="*/ 1381067 h 1812293"/>
                <a:gd name="connsiteX701" fmla="*/ 3134993 w 3591323"/>
                <a:gd name="connsiteY701" fmla="*/ 1388783 h 1812293"/>
                <a:gd name="connsiteX702" fmla="*/ 3133445 w 3591323"/>
                <a:gd name="connsiteY702" fmla="*/ 1388178 h 1812293"/>
                <a:gd name="connsiteX703" fmla="*/ 3128003 w 3591323"/>
                <a:gd name="connsiteY703" fmla="*/ 1387969 h 1812293"/>
                <a:gd name="connsiteX704" fmla="*/ 3128998 w 3591323"/>
                <a:gd name="connsiteY704" fmla="*/ 1378221 h 1812293"/>
                <a:gd name="connsiteX705" fmla="*/ 3132611 w 3591323"/>
                <a:gd name="connsiteY705" fmla="*/ 1370699 h 1812293"/>
                <a:gd name="connsiteX706" fmla="*/ 3133526 w 3591323"/>
                <a:gd name="connsiteY706" fmla="*/ 1360924 h 1812293"/>
                <a:gd name="connsiteX707" fmla="*/ 3137024 w 3591323"/>
                <a:gd name="connsiteY707" fmla="*/ 1355824 h 1812293"/>
                <a:gd name="connsiteX708" fmla="*/ 3142393 w 3591323"/>
                <a:gd name="connsiteY708" fmla="*/ 1356847 h 1812293"/>
                <a:gd name="connsiteX709" fmla="*/ 3148966 w 3591323"/>
                <a:gd name="connsiteY709" fmla="*/ 1360715 h 1812293"/>
                <a:gd name="connsiteX710" fmla="*/ 3154994 w 3591323"/>
                <a:gd name="connsiteY710" fmla="*/ 1359087 h 1812293"/>
                <a:gd name="connsiteX711" fmla="*/ 3343463 w 3591323"/>
                <a:gd name="connsiteY711" fmla="*/ 1387969 h 1812293"/>
                <a:gd name="connsiteX712" fmla="*/ 3356030 w 3591323"/>
                <a:gd name="connsiteY712" fmla="*/ 1382082 h 1812293"/>
                <a:gd name="connsiteX713" fmla="*/ 3365920 w 3591323"/>
                <a:gd name="connsiteY713" fmla="*/ 1376189 h 1812293"/>
                <a:gd name="connsiteX714" fmla="*/ 3376630 w 3591323"/>
                <a:gd name="connsiteY714" fmla="*/ 1367847 h 1812293"/>
                <a:gd name="connsiteX715" fmla="*/ 3382107 w 3591323"/>
                <a:gd name="connsiteY715" fmla="*/ 1364994 h 1812293"/>
                <a:gd name="connsiteX716" fmla="*/ 3388485 w 3591323"/>
                <a:gd name="connsiteY716" fmla="*/ 1358683 h 1812293"/>
                <a:gd name="connsiteX717" fmla="*/ 3398711 w 3591323"/>
                <a:gd name="connsiteY717" fmla="*/ 1353375 h 1812293"/>
                <a:gd name="connsiteX718" fmla="*/ 3397116 w 3591323"/>
                <a:gd name="connsiteY718" fmla="*/ 1358273 h 1812293"/>
                <a:gd name="connsiteX719" fmla="*/ 3395757 w 3591323"/>
                <a:gd name="connsiteY719" fmla="*/ 1362754 h 1812293"/>
                <a:gd name="connsiteX720" fmla="*/ 3405782 w 3591323"/>
                <a:gd name="connsiteY720" fmla="*/ 1358273 h 1812293"/>
                <a:gd name="connsiteX721" fmla="*/ 3404920 w 3591323"/>
                <a:gd name="connsiteY721" fmla="*/ 1362962 h 1812293"/>
                <a:gd name="connsiteX722" fmla="*/ 3401180 w 3591323"/>
                <a:gd name="connsiteY722" fmla="*/ 1367847 h 1812293"/>
                <a:gd name="connsiteX723" fmla="*/ 3393759 w 3591323"/>
                <a:gd name="connsiteY723" fmla="*/ 1373141 h 1812293"/>
                <a:gd name="connsiteX724" fmla="*/ 3381387 w 3591323"/>
                <a:gd name="connsiteY724" fmla="*/ 1381269 h 1812293"/>
                <a:gd name="connsiteX725" fmla="*/ 3373024 w 3591323"/>
                <a:gd name="connsiteY725" fmla="*/ 1385944 h 1812293"/>
                <a:gd name="connsiteX726" fmla="*/ 3371834 w 3591323"/>
                <a:gd name="connsiteY726" fmla="*/ 1391420 h 1812293"/>
                <a:gd name="connsiteX727" fmla="*/ 3364622 w 3591323"/>
                <a:gd name="connsiteY727" fmla="*/ 1391420 h 1812293"/>
                <a:gd name="connsiteX728" fmla="*/ 3353588 w 3591323"/>
                <a:gd name="connsiteY728" fmla="*/ 1395679 h 1812293"/>
                <a:gd name="connsiteX729" fmla="*/ 3344714 w 3591323"/>
                <a:gd name="connsiteY729" fmla="*/ 1403181 h 1812293"/>
                <a:gd name="connsiteX730" fmla="*/ 3330075 w 3591323"/>
                <a:gd name="connsiteY730" fmla="*/ 1414483 h 1812293"/>
                <a:gd name="connsiteX731" fmla="*/ 3319028 w 3591323"/>
                <a:gd name="connsiteY731" fmla="*/ 1419516 h 1812293"/>
                <a:gd name="connsiteX732" fmla="*/ 3311951 w 3591323"/>
                <a:gd name="connsiteY732" fmla="*/ 1422536 h 1812293"/>
                <a:gd name="connsiteX733" fmla="*/ 3303743 w 3591323"/>
                <a:gd name="connsiteY733" fmla="*/ 1422334 h 1812293"/>
                <a:gd name="connsiteX734" fmla="*/ 3300978 w 3591323"/>
                <a:gd name="connsiteY734" fmla="*/ 1418715 h 1812293"/>
                <a:gd name="connsiteX735" fmla="*/ 3291949 w 3591323"/>
                <a:gd name="connsiteY735" fmla="*/ 1417908 h 1812293"/>
                <a:gd name="connsiteX736" fmla="*/ 3293658 w 3591323"/>
                <a:gd name="connsiteY736" fmla="*/ 1413878 h 1812293"/>
                <a:gd name="connsiteX737" fmla="*/ 3305431 w 3591323"/>
                <a:gd name="connsiteY737" fmla="*/ 1405407 h 1812293"/>
                <a:gd name="connsiteX738" fmla="*/ 3325783 w 3591323"/>
                <a:gd name="connsiteY738" fmla="*/ 1394468 h 1812293"/>
                <a:gd name="connsiteX739" fmla="*/ 3333479 w 3591323"/>
                <a:gd name="connsiteY739" fmla="*/ 1392235 h 1812293"/>
                <a:gd name="connsiteX740" fmla="*/ 3440409 w 3591323"/>
                <a:gd name="connsiteY740" fmla="*/ 1348477 h 1812293"/>
                <a:gd name="connsiteX741" fmla="*/ 3432201 w 3591323"/>
                <a:gd name="connsiteY741" fmla="*/ 1354600 h 1812293"/>
                <a:gd name="connsiteX742" fmla="*/ 3421679 w 3591323"/>
                <a:gd name="connsiteY742" fmla="*/ 1362350 h 1812293"/>
                <a:gd name="connsiteX743" fmla="*/ 3411258 w 3591323"/>
                <a:gd name="connsiteY743" fmla="*/ 1366831 h 1812293"/>
                <a:gd name="connsiteX744" fmla="*/ 3411789 w 3591323"/>
                <a:gd name="connsiteY744" fmla="*/ 1363978 h 1812293"/>
                <a:gd name="connsiteX745" fmla="*/ 3409038 w 3591323"/>
                <a:gd name="connsiteY745" fmla="*/ 1362350 h 1812293"/>
                <a:gd name="connsiteX746" fmla="*/ 3421390 w 3591323"/>
                <a:gd name="connsiteY746" fmla="*/ 1352972 h 1812293"/>
                <a:gd name="connsiteX747" fmla="*/ 3422984 w 3591323"/>
                <a:gd name="connsiteY747" fmla="*/ 1346641 h 1812293"/>
                <a:gd name="connsiteX748" fmla="*/ 3416102 w 3591323"/>
                <a:gd name="connsiteY748" fmla="*/ 1342133 h 1812293"/>
                <a:gd name="connsiteX749" fmla="*/ 3419277 w 3591323"/>
                <a:gd name="connsiteY749" fmla="*/ 1338043 h 1812293"/>
                <a:gd name="connsiteX750" fmla="*/ 3428676 w 3591323"/>
                <a:gd name="connsiteY750" fmla="*/ 1334147 h 1812293"/>
                <a:gd name="connsiteX751" fmla="*/ 3436312 w 3591323"/>
                <a:gd name="connsiteY751" fmla="*/ 1325341 h 1812293"/>
                <a:gd name="connsiteX752" fmla="*/ 3440833 w 3591323"/>
                <a:gd name="connsiteY752" fmla="*/ 1317961 h 1812293"/>
                <a:gd name="connsiteX753" fmla="*/ 3441627 w 3591323"/>
                <a:gd name="connsiteY753" fmla="*/ 1310372 h 1812293"/>
                <a:gd name="connsiteX754" fmla="*/ 3443261 w 3591323"/>
                <a:gd name="connsiteY754" fmla="*/ 1308327 h 1812293"/>
                <a:gd name="connsiteX755" fmla="*/ 3441774 w 3591323"/>
                <a:gd name="connsiteY755" fmla="*/ 1303604 h 1812293"/>
                <a:gd name="connsiteX756" fmla="*/ 3440348 w 3591323"/>
                <a:gd name="connsiteY756" fmla="*/ 1293546 h 1812293"/>
                <a:gd name="connsiteX757" fmla="*/ 3440954 w 3591323"/>
                <a:gd name="connsiteY757" fmla="*/ 1285533 h 1812293"/>
                <a:gd name="connsiteX758" fmla="*/ 3445327 w 3591323"/>
                <a:gd name="connsiteY758" fmla="*/ 1284504 h 1812293"/>
                <a:gd name="connsiteX759" fmla="*/ 3446720 w 3591323"/>
                <a:gd name="connsiteY759" fmla="*/ 1290881 h 1812293"/>
                <a:gd name="connsiteX760" fmla="*/ 3452203 w 3591323"/>
                <a:gd name="connsiteY760" fmla="*/ 1293754 h 1812293"/>
                <a:gd name="connsiteX761" fmla="*/ 3448677 w 3591323"/>
                <a:gd name="connsiteY761" fmla="*/ 1304014 h 1812293"/>
                <a:gd name="connsiteX762" fmla="*/ 3447930 w 3591323"/>
                <a:gd name="connsiteY762" fmla="*/ 1315909 h 1812293"/>
                <a:gd name="connsiteX763" fmla="*/ 3453131 w 3591323"/>
                <a:gd name="connsiteY763" fmla="*/ 1308327 h 1812293"/>
                <a:gd name="connsiteX764" fmla="*/ 3455593 w 3591323"/>
                <a:gd name="connsiteY764" fmla="*/ 1311401 h 1812293"/>
                <a:gd name="connsiteX765" fmla="*/ 3451348 w 3591323"/>
                <a:gd name="connsiteY765" fmla="*/ 1320013 h 1812293"/>
                <a:gd name="connsiteX766" fmla="*/ 3456347 w 3591323"/>
                <a:gd name="connsiteY766" fmla="*/ 1323699 h 1812293"/>
                <a:gd name="connsiteX767" fmla="*/ 3462220 w 3591323"/>
                <a:gd name="connsiteY767" fmla="*/ 1324520 h 1812293"/>
                <a:gd name="connsiteX768" fmla="*/ 3470522 w 3591323"/>
                <a:gd name="connsiteY768" fmla="*/ 1320214 h 1812293"/>
                <a:gd name="connsiteX769" fmla="*/ 3474438 w 3591323"/>
                <a:gd name="connsiteY769" fmla="*/ 1321445 h 1812293"/>
                <a:gd name="connsiteX770" fmla="*/ 3465079 w 3591323"/>
                <a:gd name="connsiteY770" fmla="*/ 1331692 h 1812293"/>
                <a:gd name="connsiteX771" fmla="*/ 3457800 w 3591323"/>
                <a:gd name="connsiteY771" fmla="*/ 1338245 h 1812293"/>
                <a:gd name="connsiteX772" fmla="*/ 3450547 w 3591323"/>
                <a:gd name="connsiteY772" fmla="*/ 1338043 h 1812293"/>
                <a:gd name="connsiteX773" fmla="*/ 3445737 w 3591323"/>
                <a:gd name="connsiteY773" fmla="*/ 1341521 h 1812293"/>
                <a:gd name="connsiteX774" fmla="*/ 3443235 w 3591323"/>
                <a:gd name="connsiteY774" fmla="*/ 1346432 h 1812293"/>
                <a:gd name="connsiteX775" fmla="*/ 3435746 w 3591323"/>
                <a:gd name="connsiteY775" fmla="*/ 1131697 h 1812293"/>
                <a:gd name="connsiteX776" fmla="*/ 3442057 w 3591323"/>
                <a:gd name="connsiteY776" fmla="*/ 1138896 h 1812293"/>
                <a:gd name="connsiteX777" fmla="*/ 3445663 w 3591323"/>
                <a:gd name="connsiteY777" fmla="*/ 1144035 h 1812293"/>
                <a:gd name="connsiteX778" fmla="*/ 3441337 w 3591323"/>
                <a:gd name="connsiteY778" fmla="*/ 1146915 h 1812293"/>
                <a:gd name="connsiteX779" fmla="*/ 3436480 w 3591323"/>
                <a:gd name="connsiteY779" fmla="*/ 1143834 h 1812293"/>
                <a:gd name="connsiteX780" fmla="*/ 3431084 w 3591323"/>
                <a:gd name="connsiteY780" fmla="*/ 1138694 h 1812293"/>
                <a:gd name="connsiteX781" fmla="*/ 3426274 w 3591323"/>
                <a:gd name="connsiteY781" fmla="*/ 1132518 h 1812293"/>
                <a:gd name="connsiteX782" fmla="*/ 3421538 w 3591323"/>
                <a:gd name="connsiteY782" fmla="*/ 1124498 h 1812293"/>
                <a:gd name="connsiteX783" fmla="*/ 3421080 w 3591323"/>
                <a:gd name="connsiteY783" fmla="*/ 1120589 h 1812293"/>
                <a:gd name="connsiteX784" fmla="*/ 3425312 w 3591323"/>
                <a:gd name="connsiteY784" fmla="*/ 1120798 h 1812293"/>
                <a:gd name="connsiteX785" fmla="*/ 3430042 w 3591323"/>
                <a:gd name="connsiteY785" fmla="*/ 1124707 h 1812293"/>
                <a:gd name="connsiteX786" fmla="*/ 3433331 w 3591323"/>
                <a:gd name="connsiteY786" fmla="*/ 1128616 h 1812293"/>
                <a:gd name="connsiteX787" fmla="*/ 3568786 w 3591323"/>
                <a:gd name="connsiteY787" fmla="*/ 1090974 h 1812293"/>
                <a:gd name="connsiteX788" fmla="*/ 3571747 w 3591323"/>
                <a:gd name="connsiteY788" fmla="*/ 1089124 h 1812293"/>
                <a:gd name="connsiteX789" fmla="*/ 3574162 w 3591323"/>
                <a:gd name="connsiteY789" fmla="*/ 1092414 h 1812293"/>
                <a:gd name="connsiteX790" fmla="*/ 3571222 w 3591323"/>
                <a:gd name="connsiteY790" fmla="*/ 1098381 h 1812293"/>
                <a:gd name="connsiteX791" fmla="*/ 3564770 w 3591323"/>
                <a:gd name="connsiteY791" fmla="*/ 1099821 h 1812293"/>
                <a:gd name="connsiteX792" fmla="*/ 3559361 w 3591323"/>
                <a:gd name="connsiteY792" fmla="*/ 1098590 h 1812293"/>
                <a:gd name="connsiteX793" fmla="*/ 3559933 w 3591323"/>
                <a:gd name="connsiteY793" fmla="*/ 1093443 h 1812293"/>
                <a:gd name="connsiteX794" fmla="*/ 3564474 w 3591323"/>
                <a:gd name="connsiteY794" fmla="*/ 1089534 h 1812293"/>
                <a:gd name="connsiteX795" fmla="*/ 3590046 w 3591323"/>
                <a:gd name="connsiteY795" fmla="*/ 1080075 h 1812293"/>
                <a:gd name="connsiteX796" fmla="*/ 3582908 w 3591323"/>
                <a:gd name="connsiteY796" fmla="*/ 1082955 h 1812293"/>
                <a:gd name="connsiteX797" fmla="*/ 3576220 w 3591323"/>
                <a:gd name="connsiteY797" fmla="*/ 1085424 h 1812293"/>
                <a:gd name="connsiteX798" fmla="*/ 3575810 w 3591323"/>
                <a:gd name="connsiteY798" fmla="*/ 1081104 h 1812293"/>
                <a:gd name="connsiteX799" fmla="*/ 3581407 w 3591323"/>
                <a:gd name="connsiteY799" fmla="*/ 1078635 h 1812293"/>
                <a:gd name="connsiteX800" fmla="*/ 3584778 w 3591323"/>
                <a:gd name="connsiteY800" fmla="*/ 1078023 h 1812293"/>
                <a:gd name="connsiteX801" fmla="*/ 3591324 w 3591323"/>
                <a:gd name="connsiteY801" fmla="*/ 1074525 h 1812293"/>
                <a:gd name="connsiteX802" fmla="*/ 3590046 w 3591323"/>
                <a:gd name="connsiteY802" fmla="*/ 1080075 h 1812293"/>
                <a:gd name="connsiteX803" fmla="*/ 0 w 3591323"/>
                <a:gd name="connsiteY803" fmla="*/ 1074525 h 1812293"/>
                <a:gd name="connsiteX804" fmla="*/ 2 w 3591323"/>
                <a:gd name="connsiteY804" fmla="*/ 1074525 h 1812293"/>
                <a:gd name="connsiteX805" fmla="*/ 1276 w 3591323"/>
                <a:gd name="connsiteY805" fmla="*/ 1080075 h 1812293"/>
                <a:gd name="connsiteX806" fmla="*/ 1276 w 3591323"/>
                <a:gd name="connsiteY806" fmla="*/ 1080075 h 1812293"/>
                <a:gd name="connsiteX807" fmla="*/ 1277 w 3591323"/>
                <a:gd name="connsiteY807" fmla="*/ 1080075 h 1812293"/>
                <a:gd name="connsiteX808" fmla="*/ 0 w 3591323"/>
                <a:gd name="connsiteY808" fmla="*/ 1074525 h 1812293"/>
                <a:gd name="connsiteX809" fmla="*/ 0 w 3591323"/>
                <a:gd name="connsiteY809" fmla="*/ 1074525 h 1812293"/>
                <a:gd name="connsiteX810" fmla="*/ 2016 w 3591323"/>
                <a:gd name="connsiteY810" fmla="*/ 1073906 h 1812293"/>
                <a:gd name="connsiteX811" fmla="*/ 1851 w 3591323"/>
                <a:gd name="connsiteY811" fmla="*/ 1079463 h 1812293"/>
                <a:gd name="connsiteX812" fmla="*/ 1276 w 3591323"/>
                <a:gd name="connsiteY812" fmla="*/ 1080075 h 1812293"/>
                <a:gd name="connsiteX813" fmla="*/ 3464245 w 3591323"/>
                <a:gd name="connsiteY813" fmla="*/ 1072466 h 1812293"/>
                <a:gd name="connsiteX814" fmla="*/ 3468954 w 3591323"/>
                <a:gd name="connsiteY814" fmla="*/ 1079046 h 1812293"/>
                <a:gd name="connsiteX815" fmla="*/ 3465368 w 3591323"/>
                <a:gd name="connsiteY815" fmla="*/ 1080694 h 1812293"/>
                <a:gd name="connsiteX816" fmla="*/ 3463243 w 3591323"/>
                <a:gd name="connsiteY816" fmla="*/ 1075554 h 1812293"/>
                <a:gd name="connsiteX817" fmla="*/ 3460444 w 3591323"/>
                <a:gd name="connsiteY817" fmla="*/ 1069997 h 1812293"/>
                <a:gd name="connsiteX818" fmla="*/ 3459630 w 3591323"/>
                <a:gd name="connsiteY818" fmla="*/ 1066916 h 1812293"/>
                <a:gd name="connsiteX819" fmla="*/ 3461339 w 3591323"/>
                <a:gd name="connsiteY819" fmla="*/ 1058069 h 1812293"/>
                <a:gd name="connsiteX820" fmla="*/ 3465355 w 3591323"/>
                <a:gd name="connsiteY820" fmla="*/ 1061567 h 1812293"/>
                <a:gd name="connsiteX821" fmla="*/ 3464945 w 3591323"/>
                <a:gd name="connsiteY821" fmla="*/ 1070824 h 1812293"/>
                <a:gd name="connsiteX822" fmla="*/ 3462724 w 3591323"/>
                <a:gd name="connsiteY822" fmla="*/ 1069385 h 1812293"/>
                <a:gd name="connsiteX823" fmla="*/ 2292291 w 3591323"/>
                <a:gd name="connsiteY823" fmla="*/ 1033391 h 1812293"/>
                <a:gd name="connsiteX824" fmla="*/ 2294578 w 3591323"/>
                <a:gd name="connsiteY824" fmla="*/ 1038330 h 1812293"/>
                <a:gd name="connsiteX825" fmla="*/ 2296718 w 3591323"/>
                <a:gd name="connsiteY825" fmla="*/ 1045939 h 1812293"/>
                <a:gd name="connsiteX826" fmla="*/ 2297424 w 3591323"/>
                <a:gd name="connsiteY826" fmla="*/ 1059508 h 1812293"/>
                <a:gd name="connsiteX827" fmla="*/ 2299631 w 3591323"/>
                <a:gd name="connsiteY827" fmla="*/ 1064857 h 1812293"/>
                <a:gd name="connsiteX828" fmla="*/ 2298574 w 3591323"/>
                <a:gd name="connsiteY828" fmla="*/ 1070414 h 1812293"/>
                <a:gd name="connsiteX829" fmla="*/ 2296570 w 3591323"/>
                <a:gd name="connsiteY829" fmla="*/ 1073704 h 1812293"/>
                <a:gd name="connsiteX830" fmla="*/ 2293381 w 3591323"/>
                <a:gd name="connsiteY830" fmla="*/ 1067118 h 1812293"/>
                <a:gd name="connsiteX831" fmla="*/ 2291389 w 3591323"/>
                <a:gd name="connsiteY831" fmla="*/ 1070414 h 1812293"/>
                <a:gd name="connsiteX832" fmla="*/ 2292654 w 3591323"/>
                <a:gd name="connsiteY832" fmla="*/ 1078844 h 1812293"/>
                <a:gd name="connsiteX833" fmla="*/ 2291618 w 3591323"/>
                <a:gd name="connsiteY833" fmla="*/ 1083782 h 1812293"/>
                <a:gd name="connsiteX834" fmla="*/ 2288570 w 3591323"/>
                <a:gd name="connsiteY834" fmla="*/ 1086453 h 1812293"/>
                <a:gd name="connsiteX835" fmla="*/ 2287548 w 3591323"/>
                <a:gd name="connsiteY835" fmla="*/ 1096121 h 1812293"/>
                <a:gd name="connsiteX836" fmla="*/ 2282650 w 3591323"/>
                <a:gd name="connsiteY836" fmla="*/ 1109489 h 1812293"/>
                <a:gd name="connsiteX837" fmla="*/ 2276481 w 3591323"/>
                <a:gd name="connsiteY837" fmla="*/ 1125117 h 1812293"/>
                <a:gd name="connsiteX838" fmla="*/ 2268791 w 3591323"/>
                <a:gd name="connsiteY838" fmla="*/ 1146713 h 1812293"/>
                <a:gd name="connsiteX839" fmla="*/ 2263618 w 3591323"/>
                <a:gd name="connsiteY839" fmla="*/ 1162752 h 1812293"/>
                <a:gd name="connsiteX840" fmla="*/ 2258303 w 3591323"/>
                <a:gd name="connsiteY840" fmla="*/ 1175918 h 1812293"/>
                <a:gd name="connsiteX841" fmla="*/ 2249934 w 3591323"/>
                <a:gd name="connsiteY841" fmla="*/ 1178589 h 1812293"/>
                <a:gd name="connsiteX842" fmla="*/ 2240999 w 3591323"/>
                <a:gd name="connsiteY842" fmla="*/ 1183527 h 1812293"/>
                <a:gd name="connsiteX843" fmla="*/ 2235630 w 3591323"/>
                <a:gd name="connsiteY843" fmla="*/ 1180439 h 1812293"/>
                <a:gd name="connsiteX844" fmla="*/ 2228203 w 3591323"/>
                <a:gd name="connsiteY844" fmla="*/ 1176530 h 1812293"/>
                <a:gd name="connsiteX845" fmla="*/ 2225842 w 3591323"/>
                <a:gd name="connsiteY845" fmla="*/ 1170361 h 1812293"/>
                <a:gd name="connsiteX846" fmla="*/ 2225882 w 3591323"/>
                <a:gd name="connsiteY846" fmla="*/ 1160283 h 1812293"/>
                <a:gd name="connsiteX847" fmla="*/ 2222989 w 3591323"/>
                <a:gd name="connsiteY847" fmla="*/ 1151234 h 1812293"/>
                <a:gd name="connsiteX848" fmla="*/ 2222854 w 3591323"/>
                <a:gd name="connsiteY848" fmla="*/ 1143006 h 1812293"/>
                <a:gd name="connsiteX849" fmla="*/ 2225196 w 3591323"/>
                <a:gd name="connsiteY849" fmla="*/ 1134785 h 1812293"/>
                <a:gd name="connsiteX850" fmla="*/ 2229966 w 3591323"/>
                <a:gd name="connsiteY850" fmla="*/ 1132726 h 1812293"/>
                <a:gd name="connsiteX851" fmla="*/ 2230221 w 3591323"/>
                <a:gd name="connsiteY851" fmla="*/ 1129026 h 1812293"/>
                <a:gd name="connsiteX852" fmla="*/ 2235435 w 3591323"/>
                <a:gd name="connsiteY852" fmla="*/ 1120388 h 1812293"/>
                <a:gd name="connsiteX853" fmla="*/ 2236660 w 3591323"/>
                <a:gd name="connsiteY853" fmla="*/ 1112980 h 1812293"/>
                <a:gd name="connsiteX854" fmla="*/ 2234877 w 3591323"/>
                <a:gd name="connsiteY854" fmla="*/ 1107638 h 1812293"/>
                <a:gd name="connsiteX855" fmla="*/ 2233558 w 3591323"/>
                <a:gd name="connsiteY855" fmla="*/ 1100440 h 1812293"/>
                <a:gd name="connsiteX856" fmla="*/ 2233491 w 3591323"/>
                <a:gd name="connsiteY856" fmla="*/ 1089951 h 1812293"/>
                <a:gd name="connsiteX857" fmla="*/ 2237097 w 3591323"/>
                <a:gd name="connsiteY857" fmla="*/ 1083573 h 1812293"/>
                <a:gd name="connsiteX858" fmla="*/ 2238961 w 3591323"/>
                <a:gd name="connsiteY858" fmla="*/ 1076166 h 1812293"/>
                <a:gd name="connsiteX859" fmla="*/ 2244013 w 3591323"/>
                <a:gd name="connsiteY859" fmla="*/ 1075756 h 1812293"/>
                <a:gd name="connsiteX860" fmla="*/ 2249530 w 3591323"/>
                <a:gd name="connsiteY860" fmla="*/ 1073495 h 1812293"/>
                <a:gd name="connsiteX861" fmla="*/ 2253600 w 3591323"/>
                <a:gd name="connsiteY861" fmla="*/ 1071437 h 1812293"/>
                <a:gd name="connsiteX862" fmla="*/ 2257919 w 3591323"/>
                <a:gd name="connsiteY862" fmla="*/ 1071235 h 1812293"/>
                <a:gd name="connsiteX863" fmla="*/ 2264041 w 3591323"/>
                <a:gd name="connsiteY863" fmla="*/ 1064655 h 1812293"/>
                <a:gd name="connsiteX864" fmla="*/ 2272693 w 3591323"/>
                <a:gd name="connsiteY864" fmla="*/ 1057658 h 1812293"/>
                <a:gd name="connsiteX865" fmla="*/ 2275875 w 3591323"/>
                <a:gd name="connsiteY865" fmla="*/ 1051899 h 1812293"/>
                <a:gd name="connsiteX866" fmla="*/ 2274678 w 3591323"/>
                <a:gd name="connsiteY866" fmla="*/ 1047170 h 1812293"/>
                <a:gd name="connsiteX867" fmla="*/ 2278937 w 3591323"/>
                <a:gd name="connsiteY867" fmla="*/ 1048408 h 1812293"/>
                <a:gd name="connsiteX868" fmla="*/ 2284736 w 3591323"/>
                <a:gd name="connsiteY868" fmla="*/ 1040590 h 1812293"/>
                <a:gd name="connsiteX869" fmla="*/ 2285429 w 3591323"/>
                <a:gd name="connsiteY869" fmla="*/ 1033600 h 1812293"/>
                <a:gd name="connsiteX870" fmla="*/ 2288914 w 3591323"/>
                <a:gd name="connsiteY870" fmla="*/ 1028453 h 1812293"/>
                <a:gd name="connsiteX871" fmla="*/ 3008600 w 3591323"/>
                <a:gd name="connsiteY871" fmla="*/ 1258999 h 1812293"/>
                <a:gd name="connsiteX872" fmla="*/ 2996288 w 3591323"/>
                <a:gd name="connsiteY872" fmla="*/ 1264966 h 1812293"/>
                <a:gd name="connsiteX873" fmla="*/ 2987038 w 3591323"/>
                <a:gd name="connsiteY873" fmla="*/ 1267435 h 1812293"/>
                <a:gd name="connsiteX874" fmla="*/ 2982544 w 3591323"/>
                <a:gd name="connsiteY874" fmla="*/ 1273605 h 1812293"/>
                <a:gd name="connsiteX875" fmla="*/ 2977289 w 3591323"/>
                <a:gd name="connsiteY875" fmla="*/ 1278126 h 1812293"/>
                <a:gd name="connsiteX876" fmla="*/ 2969290 w 3591323"/>
                <a:gd name="connsiteY876" fmla="*/ 1278334 h 1812293"/>
                <a:gd name="connsiteX877" fmla="*/ 2962690 w 3591323"/>
                <a:gd name="connsiteY877" fmla="*/ 1279364 h 1812293"/>
                <a:gd name="connsiteX878" fmla="*/ 2955250 w 3591323"/>
                <a:gd name="connsiteY878" fmla="*/ 1277305 h 1812293"/>
                <a:gd name="connsiteX879" fmla="*/ 2947882 w 3591323"/>
                <a:gd name="connsiteY879" fmla="*/ 1278543 h 1812293"/>
                <a:gd name="connsiteX880" fmla="*/ 2941101 w 3591323"/>
                <a:gd name="connsiteY880" fmla="*/ 1279155 h 1812293"/>
                <a:gd name="connsiteX881" fmla="*/ 2932893 w 3591323"/>
                <a:gd name="connsiteY881" fmla="*/ 1285123 h 1812293"/>
                <a:gd name="connsiteX882" fmla="*/ 2930310 w 3591323"/>
                <a:gd name="connsiteY882" fmla="*/ 1284712 h 1812293"/>
                <a:gd name="connsiteX883" fmla="*/ 2924188 w 3591323"/>
                <a:gd name="connsiteY883" fmla="*/ 1288002 h 1812293"/>
                <a:gd name="connsiteX884" fmla="*/ 2918321 w 3591323"/>
                <a:gd name="connsiteY884" fmla="*/ 1291494 h 1812293"/>
                <a:gd name="connsiteX885" fmla="*/ 2911297 w 3591323"/>
                <a:gd name="connsiteY885" fmla="*/ 1291083 h 1812293"/>
                <a:gd name="connsiteX886" fmla="*/ 2905135 w 3591323"/>
                <a:gd name="connsiteY886" fmla="*/ 1291083 h 1812293"/>
                <a:gd name="connsiteX887" fmla="*/ 2897681 w 3591323"/>
                <a:gd name="connsiteY887" fmla="*/ 1283885 h 1812293"/>
                <a:gd name="connsiteX888" fmla="*/ 2893395 w 3591323"/>
                <a:gd name="connsiteY888" fmla="*/ 1281624 h 1812293"/>
                <a:gd name="connsiteX889" fmla="*/ 2896214 w 3591323"/>
                <a:gd name="connsiteY889" fmla="*/ 1275045 h 1812293"/>
                <a:gd name="connsiteX890" fmla="*/ 2901569 w 3591323"/>
                <a:gd name="connsiteY890" fmla="*/ 1273605 h 1812293"/>
                <a:gd name="connsiteX891" fmla="*/ 2903937 w 3591323"/>
                <a:gd name="connsiteY891" fmla="*/ 1270927 h 1812293"/>
                <a:gd name="connsiteX892" fmla="*/ 2905088 w 3591323"/>
                <a:gd name="connsiteY892" fmla="*/ 1266816 h 1812293"/>
                <a:gd name="connsiteX893" fmla="*/ 2909313 w 3591323"/>
                <a:gd name="connsiteY893" fmla="*/ 1258797 h 1812293"/>
                <a:gd name="connsiteX894" fmla="*/ 2910530 w 3591323"/>
                <a:gd name="connsiteY894" fmla="*/ 1252217 h 1812293"/>
                <a:gd name="connsiteX895" fmla="*/ 2909172 w 3591323"/>
                <a:gd name="connsiteY895" fmla="*/ 1240491 h 1812293"/>
                <a:gd name="connsiteX896" fmla="*/ 2909777 w 3591323"/>
                <a:gd name="connsiteY896" fmla="*/ 1234120 h 1812293"/>
                <a:gd name="connsiteX897" fmla="*/ 2912091 w 3591323"/>
                <a:gd name="connsiteY897" fmla="*/ 1227533 h 1812293"/>
                <a:gd name="connsiteX898" fmla="*/ 2910383 w 3591323"/>
                <a:gd name="connsiteY898" fmla="*/ 1220133 h 1812293"/>
                <a:gd name="connsiteX899" fmla="*/ 2910961 w 3591323"/>
                <a:gd name="connsiteY899" fmla="*/ 1216843 h 1812293"/>
                <a:gd name="connsiteX900" fmla="*/ 2908055 w 3591323"/>
                <a:gd name="connsiteY900" fmla="*/ 1212113 h 1812293"/>
                <a:gd name="connsiteX901" fmla="*/ 2908997 w 3591323"/>
                <a:gd name="connsiteY901" fmla="*/ 1203266 h 1812293"/>
                <a:gd name="connsiteX902" fmla="*/ 2905660 w 3591323"/>
                <a:gd name="connsiteY902" fmla="*/ 1194218 h 1812293"/>
                <a:gd name="connsiteX903" fmla="*/ 2905444 w 3591323"/>
                <a:gd name="connsiteY903" fmla="*/ 1189286 h 1812293"/>
                <a:gd name="connsiteX904" fmla="*/ 2908828 w 3591323"/>
                <a:gd name="connsiteY904" fmla="*/ 1194218 h 1812293"/>
                <a:gd name="connsiteX905" fmla="*/ 2907813 w 3591323"/>
                <a:gd name="connsiteY905" fmla="*/ 1183729 h 1812293"/>
                <a:gd name="connsiteX906" fmla="*/ 2911977 w 3591323"/>
                <a:gd name="connsiteY906" fmla="*/ 1187019 h 1812293"/>
                <a:gd name="connsiteX907" fmla="*/ 2913760 w 3591323"/>
                <a:gd name="connsiteY907" fmla="*/ 1191338 h 1812293"/>
                <a:gd name="connsiteX908" fmla="*/ 2915139 w 3591323"/>
                <a:gd name="connsiteY908" fmla="*/ 1185579 h 1812293"/>
                <a:gd name="connsiteX909" fmla="*/ 2912273 w 3591323"/>
                <a:gd name="connsiteY909" fmla="*/ 1176530 h 1812293"/>
                <a:gd name="connsiteX910" fmla="*/ 2911903 w 3591323"/>
                <a:gd name="connsiteY910" fmla="*/ 1173039 h 1812293"/>
                <a:gd name="connsiteX911" fmla="*/ 2910463 w 3591323"/>
                <a:gd name="connsiteY911" fmla="*/ 1169540 h 1812293"/>
                <a:gd name="connsiteX912" fmla="*/ 2912798 w 3591323"/>
                <a:gd name="connsiteY912" fmla="*/ 1162961 h 1812293"/>
                <a:gd name="connsiteX913" fmla="*/ 2915475 w 3591323"/>
                <a:gd name="connsiteY913" fmla="*/ 1160081 h 1812293"/>
                <a:gd name="connsiteX914" fmla="*/ 2917985 w 3591323"/>
                <a:gd name="connsiteY914" fmla="*/ 1154322 h 1812293"/>
                <a:gd name="connsiteX915" fmla="*/ 2918146 w 3591323"/>
                <a:gd name="connsiteY915" fmla="*/ 1147742 h 1812293"/>
                <a:gd name="connsiteX916" fmla="*/ 2923569 w 3591323"/>
                <a:gd name="connsiteY916" fmla="*/ 1139514 h 1812293"/>
                <a:gd name="connsiteX917" fmla="*/ 2922694 w 3591323"/>
                <a:gd name="connsiteY917" fmla="*/ 1148153 h 1812293"/>
                <a:gd name="connsiteX918" fmla="*/ 2928399 w 3591323"/>
                <a:gd name="connsiteY918" fmla="*/ 1140335 h 1812293"/>
                <a:gd name="connsiteX919" fmla="*/ 2936896 w 3591323"/>
                <a:gd name="connsiteY919" fmla="*/ 1136635 h 1812293"/>
                <a:gd name="connsiteX920" fmla="*/ 2942776 w 3591323"/>
                <a:gd name="connsiteY920" fmla="*/ 1131697 h 1812293"/>
                <a:gd name="connsiteX921" fmla="*/ 2951038 w 3591323"/>
                <a:gd name="connsiteY921" fmla="*/ 1127378 h 1812293"/>
                <a:gd name="connsiteX922" fmla="*/ 2955821 w 3591323"/>
                <a:gd name="connsiteY922" fmla="*/ 1126557 h 1812293"/>
                <a:gd name="connsiteX923" fmla="*/ 2958055 w 3591323"/>
                <a:gd name="connsiteY923" fmla="*/ 1127997 h 1812293"/>
                <a:gd name="connsiteX924" fmla="*/ 2966673 w 3591323"/>
                <a:gd name="connsiteY924" fmla="*/ 1123677 h 1812293"/>
                <a:gd name="connsiteX925" fmla="*/ 2972963 w 3591323"/>
                <a:gd name="connsiteY925" fmla="*/ 1122446 h 1812293"/>
                <a:gd name="connsiteX926" fmla="*/ 2974833 w 3591323"/>
                <a:gd name="connsiteY926" fmla="*/ 1119977 h 1812293"/>
                <a:gd name="connsiteX927" fmla="*/ 2977875 w 3591323"/>
                <a:gd name="connsiteY927" fmla="*/ 1118948 h 1812293"/>
                <a:gd name="connsiteX928" fmla="*/ 2983189 w 3591323"/>
                <a:gd name="connsiteY928" fmla="*/ 1119150 h 1812293"/>
                <a:gd name="connsiteX929" fmla="*/ 2994162 w 3591323"/>
                <a:gd name="connsiteY929" fmla="*/ 1115860 h 1812293"/>
                <a:gd name="connsiteX930" fmla="*/ 3000486 w 3591323"/>
                <a:gd name="connsiteY930" fmla="*/ 1110720 h 1812293"/>
                <a:gd name="connsiteX931" fmla="*/ 3004079 w 3591323"/>
                <a:gd name="connsiteY931" fmla="*/ 1104759 h 1812293"/>
                <a:gd name="connsiteX932" fmla="*/ 3011224 w 3591323"/>
                <a:gd name="connsiteY932" fmla="*/ 1098792 h 1812293"/>
                <a:gd name="connsiteX933" fmla="*/ 3012367 w 3591323"/>
                <a:gd name="connsiteY933" fmla="*/ 1094271 h 1812293"/>
                <a:gd name="connsiteX934" fmla="*/ 3013767 w 3591323"/>
                <a:gd name="connsiteY934" fmla="*/ 1088101 h 1812293"/>
                <a:gd name="connsiteX935" fmla="*/ 3022149 w 3591323"/>
                <a:gd name="connsiteY935" fmla="*/ 1078434 h 1812293"/>
                <a:gd name="connsiteX936" fmla="*/ 3024847 w 3591323"/>
                <a:gd name="connsiteY936" fmla="*/ 1088303 h 1812293"/>
                <a:gd name="connsiteX937" fmla="*/ 3029523 w 3591323"/>
                <a:gd name="connsiteY937" fmla="*/ 1086043 h 1812293"/>
                <a:gd name="connsiteX938" fmla="*/ 3026845 w 3591323"/>
                <a:gd name="connsiteY938" fmla="*/ 1080486 h 1812293"/>
                <a:gd name="connsiteX939" fmla="*/ 3030956 w 3591323"/>
                <a:gd name="connsiteY939" fmla="*/ 1074935 h 1812293"/>
                <a:gd name="connsiteX940" fmla="*/ 3034845 w 3591323"/>
                <a:gd name="connsiteY940" fmla="*/ 1077606 h 1812293"/>
                <a:gd name="connsiteX941" fmla="*/ 3037294 w 3591323"/>
                <a:gd name="connsiteY941" fmla="*/ 1068766 h 1812293"/>
                <a:gd name="connsiteX942" fmla="*/ 3043510 w 3591323"/>
                <a:gd name="connsiteY942" fmla="*/ 1063215 h 1812293"/>
                <a:gd name="connsiteX943" fmla="*/ 3046672 w 3591323"/>
                <a:gd name="connsiteY943" fmla="*/ 1058688 h 1812293"/>
                <a:gd name="connsiteX944" fmla="*/ 3051973 w 3591323"/>
                <a:gd name="connsiteY944" fmla="*/ 1056837 h 1812293"/>
                <a:gd name="connsiteX945" fmla="*/ 3052424 w 3591323"/>
                <a:gd name="connsiteY945" fmla="*/ 1053548 h 1812293"/>
                <a:gd name="connsiteX946" fmla="*/ 3056938 w 3591323"/>
                <a:gd name="connsiteY946" fmla="*/ 1054779 h 1812293"/>
                <a:gd name="connsiteX947" fmla="*/ 3057308 w 3591323"/>
                <a:gd name="connsiteY947" fmla="*/ 1052108 h 1812293"/>
                <a:gd name="connsiteX948" fmla="*/ 3061849 w 3591323"/>
                <a:gd name="connsiteY948" fmla="*/ 1050460 h 1812293"/>
                <a:gd name="connsiteX949" fmla="*/ 3067117 w 3591323"/>
                <a:gd name="connsiteY949" fmla="*/ 1048818 h 1812293"/>
                <a:gd name="connsiteX950" fmla="*/ 3073582 w 3591323"/>
                <a:gd name="connsiteY950" fmla="*/ 1054167 h 1812293"/>
                <a:gd name="connsiteX951" fmla="*/ 3078406 w 3591323"/>
                <a:gd name="connsiteY951" fmla="*/ 1060746 h 1812293"/>
                <a:gd name="connsiteX952" fmla="*/ 3084488 w 3591323"/>
                <a:gd name="connsiteY952" fmla="*/ 1060948 h 1812293"/>
                <a:gd name="connsiteX953" fmla="*/ 3090812 w 3591323"/>
                <a:gd name="connsiteY953" fmla="*/ 1061978 h 1812293"/>
                <a:gd name="connsiteX954" fmla="*/ 3089554 w 3591323"/>
                <a:gd name="connsiteY954" fmla="*/ 1055808 h 1812293"/>
                <a:gd name="connsiteX955" fmla="*/ 3095521 w 3591323"/>
                <a:gd name="connsiteY955" fmla="*/ 1046558 h 1812293"/>
                <a:gd name="connsiteX956" fmla="*/ 3100594 w 3591323"/>
                <a:gd name="connsiteY956" fmla="*/ 1043678 h 1812293"/>
                <a:gd name="connsiteX957" fmla="*/ 3099168 w 3591323"/>
                <a:gd name="connsiteY957" fmla="*/ 1040799 h 1812293"/>
                <a:gd name="connsiteX958" fmla="*/ 3104335 w 3591323"/>
                <a:gd name="connsiteY958" fmla="*/ 1034212 h 1812293"/>
                <a:gd name="connsiteX959" fmla="*/ 3110981 w 3591323"/>
                <a:gd name="connsiteY959" fmla="*/ 1030102 h 1812293"/>
                <a:gd name="connsiteX960" fmla="*/ 3115852 w 3591323"/>
                <a:gd name="connsiteY960" fmla="*/ 1031541 h 1812293"/>
                <a:gd name="connsiteX961" fmla="*/ 3124794 w 3591323"/>
                <a:gd name="connsiteY961" fmla="*/ 1029281 h 1812293"/>
                <a:gd name="connsiteX962" fmla="*/ 3125123 w 3591323"/>
                <a:gd name="connsiteY962" fmla="*/ 1023522 h 1812293"/>
                <a:gd name="connsiteX963" fmla="*/ 3118328 w 3591323"/>
                <a:gd name="connsiteY963" fmla="*/ 1019822 h 1812293"/>
                <a:gd name="connsiteX964" fmla="*/ 3123932 w 3591323"/>
                <a:gd name="connsiteY964" fmla="*/ 1018173 h 1812293"/>
                <a:gd name="connsiteX965" fmla="*/ 3130128 w 3591323"/>
                <a:gd name="connsiteY965" fmla="*/ 1020844 h 1812293"/>
                <a:gd name="connsiteX966" fmla="*/ 3134993 w 3591323"/>
                <a:gd name="connsiteY966" fmla="*/ 1025581 h 1812293"/>
                <a:gd name="connsiteX967" fmla="*/ 3142945 w 3591323"/>
                <a:gd name="connsiteY967" fmla="*/ 1028453 h 1812293"/>
                <a:gd name="connsiteX968" fmla="*/ 3145959 w 3591323"/>
                <a:gd name="connsiteY968" fmla="*/ 1027431 h 1812293"/>
                <a:gd name="connsiteX969" fmla="*/ 3151657 w 3591323"/>
                <a:gd name="connsiteY969" fmla="*/ 1030922 h 1812293"/>
                <a:gd name="connsiteX970" fmla="*/ 3158203 w 3591323"/>
                <a:gd name="connsiteY970" fmla="*/ 1027632 h 1812293"/>
                <a:gd name="connsiteX971" fmla="*/ 3161688 w 3591323"/>
                <a:gd name="connsiteY971" fmla="*/ 1028662 h 1812293"/>
                <a:gd name="connsiteX972" fmla="*/ 3164494 w 3591323"/>
                <a:gd name="connsiteY972" fmla="*/ 1026401 h 1812293"/>
                <a:gd name="connsiteX973" fmla="*/ 3168100 w 3591323"/>
                <a:gd name="connsiteY973" fmla="*/ 1032160 h 1812293"/>
                <a:gd name="connsiteX974" fmla="*/ 3164790 w 3591323"/>
                <a:gd name="connsiteY974" fmla="*/ 1038121 h 1812293"/>
                <a:gd name="connsiteX975" fmla="*/ 3160174 w 3591323"/>
                <a:gd name="connsiteY975" fmla="*/ 1042851 h 1812293"/>
                <a:gd name="connsiteX976" fmla="*/ 3156878 w 3591323"/>
                <a:gd name="connsiteY976" fmla="*/ 1043261 h 1812293"/>
                <a:gd name="connsiteX977" fmla="*/ 3157322 w 3591323"/>
                <a:gd name="connsiteY977" fmla="*/ 1047789 h 1812293"/>
                <a:gd name="connsiteX978" fmla="*/ 3153601 w 3591323"/>
                <a:gd name="connsiteY978" fmla="*/ 1053548 h 1812293"/>
                <a:gd name="connsiteX979" fmla="*/ 3149168 w 3591323"/>
                <a:gd name="connsiteY979" fmla="*/ 1059098 h 1812293"/>
                <a:gd name="connsiteX980" fmla="*/ 3149383 w 3591323"/>
                <a:gd name="connsiteY980" fmla="*/ 1062388 h 1812293"/>
                <a:gd name="connsiteX981" fmla="*/ 3156293 w 3591323"/>
                <a:gd name="connsiteY981" fmla="*/ 1068557 h 1812293"/>
                <a:gd name="connsiteX982" fmla="*/ 3163222 w 3591323"/>
                <a:gd name="connsiteY982" fmla="*/ 1072264 h 1812293"/>
                <a:gd name="connsiteX983" fmla="*/ 3167938 w 3591323"/>
                <a:gd name="connsiteY983" fmla="*/ 1076166 h 1812293"/>
                <a:gd name="connsiteX984" fmla="*/ 3173905 w 3591323"/>
                <a:gd name="connsiteY984" fmla="*/ 1082955 h 1812293"/>
                <a:gd name="connsiteX985" fmla="*/ 3176772 w 3591323"/>
                <a:gd name="connsiteY985" fmla="*/ 1082955 h 1812293"/>
                <a:gd name="connsiteX986" fmla="*/ 3181266 w 3591323"/>
                <a:gd name="connsiteY986" fmla="*/ 1085834 h 1812293"/>
                <a:gd name="connsiteX987" fmla="*/ 3182039 w 3591323"/>
                <a:gd name="connsiteY987" fmla="*/ 1089333 h 1812293"/>
                <a:gd name="connsiteX988" fmla="*/ 3190960 w 3591323"/>
                <a:gd name="connsiteY988" fmla="*/ 1093241 h 1812293"/>
                <a:gd name="connsiteX989" fmla="*/ 3198172 w 3591323"/>
                <a:gd name="connsiteY989" fmla="*/ 1089333 h 1812293"/>
                <a:gd name="connsiteX990" fmla="*/ 3201455 w 3591323"/>
                <a:gd name="connsiteY990" fmla="*/ 1083365 h 1812293"/>
                <a:gd name="connsiteX991" fmla="*/ 3204194 w 3591323"/>
                <a:gd name="connsiteY991" fmla="*/ 1078225 h 1812293"/>
                <a:gd name="connsiteX992" fmla="*/ 3206763 w 3591323"/>
                <a:gd name="connsiteY992" fmla="*/ 1071854 h 1812293"/>
                <a:gd name="connsiteX993" fmla="*/ 3211184 w 3591323"/>
                <a:gd name="connsiteY993" fmla="*/ 1062798 h 1812293"/>
                <a:gd name="connsiteX994" fmla="*/ 3210632 w 3591323"/>
                <a:gd name="connsiteY994" fmla="*/ 1057248 h 1812293"/>
                <a:gd name="connsiteX995" fmla="*/ 3211870 w 3591323"/>
                <a:gd name="connsiteY995" fmla="*/ 1053958 h 1812293"/>
                <a:gd name="connsiteX996" fmla="*/ 3211782 w 3591323"/>
                <a:gd name="connsiteY996" fmla="*/ 1047378 h 1812293"/>
                <a:gd name="connsiteX997" fmla="*/ 3214440 w 3591323"/>
                <a:gd name="connsiteY997" fmla="*/ 1038942 h 1812293"/>
                <a:gd name="connsiteX998" fmla="*/ 3216586 w 3591323"/>
                <a:gd name="connsiteY998" fmla="*/ 1036479 h 1812293"/>
                <a:gd name="connsiteX999" fmla="*/ 3215644 w 3591323"/>
                <a:gd name="connsiteY999" fmla="*/ 1032772 h 1812293"/>
                <a:gd name="connsiteX1000" fmla="*/ 3218981 w 3591323"/>
                <a:gd name="connsiteY1000" fmla="*/ 1026603 h 1812293"/>
                <a:gd name="connsiteX1001" fmla="*/ 3221564 w 3591323"/>
                <a:gd name="connsiteY1001" fmla="*/ 1020434 h 1812293"/>
                <a:gd name="connsiteX1002" fmla="*/ 3222325 w 3591323"/>
                <a:gd name="connsiteY1002" fmla="*/ 1017144 h 1812293"/>
                <a:gd name="connsiteX1003" fmla="*/ 3226449 w 3591323"/>
                <a:gd name="connsiteY1003" fmla="*/ 1012825 h 1812293"/>
                <a:gd name="connsiteX1004" fmla="*/ 3228675 w 3591323"/>
                <a:gd name="connsiteY1004" fmla="*/ 1018382 h 1812293"/>
                <a:gd name="connsiteX1005" fmla="*/ 3228500 w 3591323"/>
                <a:gd name="connsiteY1005" fmla="*/ 1025581 h 1812293"/>
                <a:gd name="connsiteX1006" fmla="*/ 3230842 w 3591323"/>
                <a:gd name="connsiteY1006" fmla="*/ 1027014 h 1812293"/>
                <a:gd name="connsiteX1007" fmla="*/ 3230579 w 3591323"/>
                <a:gd name="connsiteY1007" fmla="*/ 1031750 h 1812293"/>
                <a:gd name="connsiteX1008" fmla="*/ 3233391 w 3591323"/>
                <a:gd name="connsiteY1008" fmla="*/ 1037509 h 1812293"/>
                <a:gd name="connsiteX1009" fmla="*/ 3233170 w 3591323"/>
                <a:gd name="connsiteY1009" fmla="*/ 1044089 h 1812293"/>
                <a:gd name="connsiteX1010" fmla="*/ 3232194 w 3591323"/>
                <a:gd name="connsiteY1010" fmla="*/ 1048199 h 1812293"/>
                <a:gd name="connsiteX1011" fmla="*/ 3234387 w 3591323"/>
                <a:gd name="connsiteY1011" fmla="*/ 1057248 h 1812293"/>
                <a:gd name="connsiteX1012" fmla="*/ 3241552 w 3591323"/>
                <a:gd name="connsiteY1012" fmla="*/ 1052929 h 1812293"/>
                <a:gd name="connsiteX1013" fmla="*/ 3244041 w 3591323"/>
                <a:gd name="connsiteY1013" fmla="*/ 1057658 h 1812293"/>
                <a:gd name="connsiteX1014" fmla="*/ 3247970 w 3591323"/>
                <a:gd name="connsiteY1014" fmla="*/ 1062186 h 1812293"/>
                <a:gd name="connsiteX1015" fmla="*/ 3246013 w 3591323"/>
                <a:gd name="connsiteY1015" fmla="*/ 1067326 h 1812293"/>
                <a:gd name="connsiteX1016" fmla="*/ 3246423 w 3591323"/>
                <a:gd name="connsiteY1016" fmla="*/ 1076994 h 1812293"/>
                <a:gd name="connsiteX1017" fmla="*/ 3247136 w 3591323"/>
                <a:gd name="connsiteY1017" fmla="*/ 1082753 h 1812293"/>
                <a:gd name="connsiteX1018" fmla="*/ 3249370 w 3591323"/>
                <a:gd name="connsiteY1018" fmla="*/ 1084192 h 1812293"/>
                <a:gd name="connsiteX1019" fmla="*/ 3249948 w 3591323"/>
                <a:gd name="connsiteY1019" fmla="*/ 1093854 h 1812293"/>
                <a:gd name="connsiteX1020" fmla="*/ 3247634 w 3591323"/>
                <a:gd name="connsiteY1020" fmla="*/ 1099821 h 1812293"/>
                <a:gd name="connsiteX1021" fmla="*/ 3249175 w 3591323"/>
                <a:gd name="connsiteY1021" fmla="*/ 1107638 h 1812293"/>
                <a:gd name="connsiteX1022" fmla="*/ 3258916 w 3591323"/>
                <a:gd name="connsiteY1022" fmla="*/ 1113599 h 1812293"/>
                <a:gd name="connsiteX1023" fmla="*/ 3264460 w 3591323"/>
                <a:gd name="connsiteY1023" fmla="*/ 1118948 h 1812293"/>
                <a:gd name="connsiteX1024" fmla="*/ 3270125 w 3591323"/>
                <a:gd name="connsiteY1024" fmla="*/ 1123886 h 1812293"/>
                <a:gd name="connsiteX1025" fmla="*/ 3268046 w 3591323"/>
                <a:gd name="connsiteY1025" fmla="*/ 1126766 h 1812293"/>
                <a:gd name="connsiteX1026" fmla="*/ 3272083 w 3591323"/>
                <a:gd name="connsiteY1026" fmla="*/ 1133957 h 1812293"/>
                <a:gd name="connsiteX1027" fmla="*/ 3273065 w 3591323"/>
                <a:gd name="connsiteY1027" fmla="*/ 1146303 h 1812293"/>
                <a:gd name="connsiteX1028" fmla="*/ 3277619 w 3591323"/>
                <a:gd name="connsiteY1028" fmla="*/ 1143625 h 1812293"/>
                <a:gd name="connsiteX1029" fmla="*/ 3280331 w 3591323"/>
                <a:gd name="connsiteY1029" fmla="*/ 1148563 h 1812293"/>
                <a:gd name="connsiteX1030" fmla="*/ 3283217 w 3591323"/>
                <a:gd name="connsiteY1030" fmla="*/ 1146915 h 1812293"/>
                <a:gd name="connsiteX1031" fmla="*/ 3281979 w 3591323"/>
                <a:gd name="connsiteY1031" fmla="*/ 1159052 h 1812293"/>
                <a:gd name="connsiteX1032" fmla="*/ 3286924 w 3591323"/>
                <a:gd name="connsiteY1032" fmla="*/ 1166042 h 1812293"/>
                <a:gd name="connsiteX1033" fmla="*/ 3290409 w 3591323"/>
                <a:gd name="connsiteY1033" fmla="*/ 1170361 h 1812293"/>
                <a:gd name="connsiteX1034" fmla="*/ 3295622 w 3591323"/>
                <a:gd name="connsiteY1034" fmla="*/ 1179618 h 1812293"/>
                <a:gd name="connsiteX1035" fmla="*/ 3295542 w 3591323"/>
                <a:gd name="connsiteY1035" fmla="*/ 1188869 h 1812293"/>
                <a:gd name="connsiteX1036" fmla="*/ 3293806 w 3591323"/>
                <a:gd name="connsiteY1036" fmla="*/ 1195247 h 1812293"/>
                <a:gd name="connsiteX1037" fmla="*/ 3290651 w 3591323"/>
                <a:gd name="connsiteY1037" fmla="*/ 1202446 h 1812293"/>
                <a:gd name="connsiteX1038" fmla="*/ 3291774 w 3591323"/>
                <a:gd name="connsiteY1038" fmla="*/ 1212113 h 1812293"/>
                <a:gd name="connsiteX1039" fmla="*/ 3287300 w 3591323"/>
                <a:gd name="connsiteY1039" fmla="*/ 1222191 h 1812293"/>
                <a:gd name="connsiteX1040" fmla="*/ 3283479 w 3591323"/>
                <a:gd name="connsiteY1040" fmla="*/ 1227533 h 1812293"/>
                <a:gd name="connsiteX1041" fmla="*/ 3276967 w 3591323"/>
                <a:gd name="connsiteY1041" fmla="*/ 1237611 h 1812293"/>
                <a:gd name="connsiteX1042" fmla="*/ 3274518 w 3591323"/>
                <a:gd name="connsiteY1042" fmla="*/ 1244191 h 1812293"/>
                <a:gd name="connsiteX1043" fmla="*/ 3268826 w 3591323"/>
                <a:gd name="connsiteY1043" fmla="*/ 1252419 h 1812293"/>
                <a:gd name="connsiteX1044" fmla="*/ 3259872 w 3591323"/>
                <a:gd name="connsiteY1044" fmla="*/ 1262908 h 1812293"/>
                <a:gd name="connsiteX1045" fmla="*/ 3249995 w 3591323"/>
                <a:gd name="connsiteY1045" fmla="*/ 1268465 h 1812293"/>
                <a:gd name="connsiteX1046" fmla="*/ 3242265 w 3591323"/>
                <a:gd name="connsiteY1046" fmla="*/ 1277305 h 1812293"/>
                <a:gd name="connsiteX1047" fmla="*/ 3236405 w 3591323"/>
                <a:gd name="connsiteY1047" fmla="*/ 1282855 h 1812293"/>
                <a:gd name="connsiteX1048" fmla="*/ 3228622 w 3591323"/>
                <a:gd name="connsiteY1048" fmla="*/ 1292725 h 1812293"/>
                <a:gd name="connsiteX1049" fmla="*/ 3221867 w 3591323"/>
                <a:gd name="connsiteY1049" fmla="*/ 1298477 h 1812293"/>
                <a:gd name="connsiteX1050" fmla="*/ 3214897 w 3591323"/>
                <a:gd name="connsiteY1050" fmla="*/ 1307095 h 1812293"/>
                <a:gd name="connsiteX1051" fmla="*/ 3209286 w 3591323"/>
                <a:gd name="connsiteY1051" fmla="*/ 1314886 h 1812293"/>
                <a:gd name="connsiteX1052" fmla="*/ 3208021 w 3591323"/>
                <a:gd name="connsiteY1052" fmla="*/ 1318371 h 1812293"/>
                <a:gd name="connsiteX1053" fmla="*/ 3200298 w 3591323"/>
                <a:gd name="connsiteY1053" fmla="*/ 1322468 h 1812293"/>
                <a:gd name="connsiteX1054" fmla="*/ 3189581 w 3591323"/>
                <a:gd name="connsiteY1054" fmla="*/ 1322879 h 1812293"/>
                <a:gd name="connsiteX1055" fmla="*/ 3178137 w 3591323"/>
                <a:gd name="connsiteY1055" fmla="*/ 1327595 h 1812293"/>
                <a:gd name="connsiteX1056" fmla="*/ 3171302 w 3591323"/>
                <a:gd name="connsiteY1056" fmla="*/ 1331900 h 1812293"/>
                <a:gd name="connsiteX1057" fmla="*/ 3162751 w 3591323"/>
                <a:gd name="connsiteY1057" fmla="*/ 1336812 h 1812293"/>
                <a:gd name="connsiteX1058" fmla="*/ 3157934 w 3591323"/>
                <a:gd name="connsiteY1058" fmla="*/ 1331692 h 1812293"/>
                <a:gd name="connsiteX1059" fmla="*/ 3153238 w 3591323"/>
                <a:gd name="connsiteY1059" fmla="*/ 1329849 h 1812293"/>
                <a:gd name="connsiteX1060" fmla="*/ 3158223 w 3591323"/>
                <a:gd name="connsiteY1060" fmla="*/ 1323908 h 1812293"/>
                <a:gd name="connsiteX1061" fmla="*/ 3152027 w 3591323"/>
                <a:gd name="connsiteY1061" fmla="*/ 1325953 h 1812293"/>
                <a:gd name="connsiteX1062" fmla="*/ 3139023 w 3591323"/>
                <a:gd name="connsiteY1062" fmla="*/ 1334147 h 1812293"/>
                <a:gd name="connsiteX1063" fmla="*/ 3132651 w 3591323"/>
                <a:gd name="connsiteY1063" fmla="*/ 1331080 h 1812293"/>
                <a:gd name="connsiteX1064" fmla="*/ 3128494 w 3591323"/>
                <a:gd name="connsiteY1064" fmla="*/ 1329438 h 1812293"/>
                <a:gd name="connsiteX1065" fmla="*/ 3123542 w 3591323"/>
                <a:gd name="connsiteY1065" fmla="*/ 1328617 h 1812293"/>
                <a:gd name="connsiteX1066" fmla="*/ 3116303 w 3591323"/>
                <a:gd name="connsiteY1066" fmla="*/ 1325139 h 1812293"/>
                <a:gd name="connsiteX1067" fmla="*/ 3113895 w 3591323"/>
                <a:gd name="connsiteY1067" fmla="*/ 1318169 h 1812293"/>
                <a:gd name="connsiteX1068" fmla="*/ 3116626 w 3591323"/>
                <a:gd name="connsiteY1068" fmla="*/ 1309551 h 1812293"/>
                <a:gd name="connsiteX1069" fmla="*/ 3117117 w 3591323"/>
                <a:gd name="connsiteY1069" fmla="*/ 1303812 h 1812293"/>
                <a:gd name="connsiteX1070" fmla="*/ 3114998 w 3591323"/>
                <a:gd name="connsiteY1070" fmla="*/ 1299089 h 1812293"/>
                <a:gd name="connsiteX1071" fmla="*/ 3106373 w 3591323"/>
                <a:gd name="connsiteY1071" fmla="*/ 1297858 h 1812293"/>
                <a:gd name="connsiteX1072" fmla="*/ 3112098 w 3591323"/>
                <a:gd name="connsiteY1072" fmla="*/ 1292315 h 1812293"/>
                <a:gd name="connsiteX1073" fmla="*/ 3113652 w 3591323"/>
                <a:gd name="connsiteY1073" fmla="*/ 1283885 h 1812293"/>
                <a:gd name="connsiteX1074" fmla="*/ 3105539 w 3591323"/>
                <a:gd name="connsiteY1074" fmla="*/ 1291702 h 1812293"/>
                <a:gd name="connsiteX1075" fmla="*/ 3096019 w 3591323"/>
                <a:gd name="connsiteY1075" fmla="*/ 1293754 h 1812293"/>
                <a:gd name="connsiteX1076" fmla="*/ 3103796 w 3591323"/>
                <a:gd name="connsiteY1076" fmla="*/ 1287383 h 1812293"/>
                <a:gd name="connsiteX1077" fmla="*/ 3108539 w 3591323"/>
                <a:gd name="connsiteY1077" fmla="*/ 1280803 h 1812293"/>
                <a:gd name="connsiteX1078" fmla="*/ 3114473 w 3591323"/>
                <a:gd name="connsiteY1078" fmla="*/ 1275246 h 1812293"/>
                <a:gd name="connsiteX1079" fmla="*/ 3117474 w 3591323"/>
                <a:gd name="connsiteY1079" fmla="*/ 1266816 h 1812293"/>
                <a:gd name="connsiteX1080" fmla="*/ 3105660 w 3591323"/>
                <a:gd name="connsiteY1080" fmla="*/ 1276484 h 1812293"/>
                <a:gd name="connsiteX1081" fmla="*/ 3097721 w 3591323"/>
                <a:gd name="connsiteY1081" fmla="*/ 1280393 h 1812293"/>
                <a:gd name="connsiteX1082" fmla="*/ 3090058 w 3591323"/>
                <a:gd name="connsiteY1082" fmla="*/ 1289644 h 1812293"/>
                <a:gd name="connsiteX1083" fmla="*/ 3084690 w 3591323"/>
                <a:gd name="connsiteY1083" fmla="*/ 1284914 h 1812293"/>
                <a:gd name="connsiteX1084" fmla="*/ 3087798 w 3591323"/>
                <a:gd name="connsiteY1084" fmla="*/ 1278745 h 1812293"/>
                <a:gd name="connsiteX1085" fmla="*/ 3085174 w 3591323"/>
                <a:gd name="connsiteY1085" fmla="*/ 1270517 h 1812293"/>
                <a:gd name="connsiteX1086" fmla="*/ 3082160 w 3591323"/>
                <a:gd name="connsiteY1086" fmla="*/ 1266198 h 1812293"/>
                <a:gd name="connsiteX1087" fmla="*/ 3084999 w 3591323"/>
                <a:gd name="connsiteY1087" fmla="*/ 1263527 h 1812293"/>
                <a:gd name="connsiteX1088" fmla="*/ 3075285 w 3591323"/>
                <a:gd name="connsiteY1088" fmla="*/ 1256738 h 1812293"/>
                <a:gd name="connsiteX1089" fmla="*/ 3068866 w 3591323"/>
                <a:gd name="connsiteY1089" fmla="*/ 1256328 h 1812293"/>
                <a:gd name="connsiteX1090" fmla="*/ 3061654 w 3591323"/>
                <a:gd name="connsiteY1090" fmla="*/ 1250777 h 1812293"/>
                <a:gd name="connsiteX1091" fmla="*/ 3043913 w 3591323"/>
                <a:gd name="connsiteY1091" fmla="*/ 1251807 h 1812293"/>
                <a:gd name="connsiteX1092" fmla="*/ 3029866 w 3591323"/>
                <a:gd name="connsiteY1092" fmla="*/ 1255918 h 1812293"/>
                <a:gd name="connsiteX1093" fmla="*/ 3017635 w 3591323"/>
                <a:gd name="connsiteY1093" fmla="*/ 1259826 h 1812293"/>
                <a:gd name="connsiteX1094" fmla="*/ 3423341 w 3591323"/>
                <a:gd name="connsiteY1094" fmla="*/ 1010773 h 1812293"/>
                <a:gd name="connsiteX1095" fmla="*/ 3425716 w 3591323"/>
                <a:gd name="connsiteY1095" fmla="*/ 1014675 h 1812293"/>
                <a:gd name="connsiteX1096" fmla="*/ 3418853 w 3591323"/>
                <a:gd name="connsiteY1096" fmla="*/ 1014675 h 1812293"/>
                <a:gd name="connsiteX1097" fmla="*/ 3415806 w 3591323"/>
                <a:gd name="connsiteY1097" fmla="*/ 1007476 h 1812293"/>
                <a:gd name="connsiteX1098" fmla="*/ 3421585 w 3591323"/>
                <a:gd name="connsiteY1098" fmla="*/ 1010356 h 1812293"/>
                <a:gd name="connsiteX1099" fmla="*/ 3003884 w 3591323"/>
                <a:gd name="connsiteY1099" fmla="*/ 1008095 h 1812293"/>
                <a:gd name="connsiteX1100" fmla="*/ 2991202 w 3591323"/>
                <a:gd name="connsiteY1100" fmla="*/ 1000076 h 1812293"/>
                <a:gd name="connsiteX1101" fmla="*/ 3000782 w 3591323"/>
                <a:gd name="connsiteY1101" fmla="*/ 998017 h 1812293"/>
                <a:gd name="connsiteX1102" fmla="*/ 3005572 w 3591323"/>
                <a:gd name="connsiteY1102" fmla="*/ 1001307 h 1812293"/>
                <a:gd name="connsiteX1103" fmla="*/ 3008889 w 3591323"/>
                <a:gd name="connsiteY1103" fmla="*/ 1004805 h 1812293"/>
                <a:gd name="connsiteX1104" fmla="*/ 3007880 w 3591323"/>
                <a:gd name="connsiteY1104" fmla="*/ 1007893 h 1812293"/>
                <a:gd name="connsiteX1105" fmla="*/ 3411547 w 3591323"/>
                <a:gd name="connsiteY1105" fmla="*/ 1003776 h 1812293"/>
                <a:gd name="connsiteX1106" fmla="*/ 3407551 w 3591323"/>
                <a:gd name="connsiteY1106" fmla="*/ 1003985 h 1812293"/>
                <a:gd name="connsiteX1107" fmla="*/ 3401516 w 3591323"/>
                <a:gd name="connsiteY1107" fmla="*/ 1002955 h 1812293"/>
                <a:gd name="connsiteX1108" fmla="*/ 3399915 w 3591323"/>
                <a:gd name="connsiteY1108" fmla="*/ 1001105 h 1812293"/>
                <a:gd name="connsiteX1109" fmla="*/ 3400776 w 3591323"/>
                <a:gd name="connsiteY1109" fmla="*/ 996577 h 1812293"/>
                <a:gd name="connsiteX1110" fmla="*/ 3407450 w 3591323"/>
                <a:gd name="connsiteY1110" fmla="*/ 998427 h 1812293"/>
                <a:gd name="connsiteX1111" fmla="*/ 3410457 w 3591323"/>
                <a:gd name="connsiteY1111" fmla="*/ 1000695 h 1812293"/>
                <a:gd name="connsiteX1112" fmla="*/ 3420219 w 3591323"/>
                <a:gd name="connsiteY1112" fmla="*/ 1000695 h 1812293"/>
                <a:gd name="connsiteX1113" fmla="*/ 3418544 w 3591323"/>
                <a:gd name="connsiteY1113" fmla="*/ 1002747 h 1812293"/>
                <a:gd name="connsiteX1114" fmla="*/ 3412032 w 3591323"/>
                <a:gd name="connsiteY1114" fmla="*/ 992877 h 1812293"/>
                <a:gd name="connsiteX1115" fmla="*/ 3410915 w 3591323"/>
                <a:gd name="connsiteY1115" fmla="*/ 986089 h 1812293"/>
                <a:gd name="connsiteX1116" fmla="*/ 3414171 w 3591323"/>
                <a:gd name="connsiteY1116" fmla="*/ 986089 h 1812293"/>
                <a:gd name="connsiteX1117" fmla="*/ 3416855 w 3591323"/>
                <a:gd name="connsiteY1117" fmla="*/ 995138 h 1812293"/>
                <a:gd name="connsiteX1118" fmla="*/ 3052269 w 3591323"/>
                <a:gd name="connsiteY1118" fmla="*/ 992467 h 1812293"/>
                <a:gd name="connsiteX1119" fmla="*/ 3053567 w 3591323"/>
                <a:gd name="connsiteY1119" fmla="*/ 989789 h 1812293"/>
                <a:gd name="connsiteX1120" fmla="*/ 3062455 w 3591323"/>
                <a:gd name="connsiteY1120" fmla="*/ 987327 h 1812293"/>
                <a:gd name="connsiteX1121" fmla="*/ 3069364 w 3591323"/>
                <a:gd name="connsiteY1121" fmla="*/ 986910 h 1812293"/>
                <a:gd name="connsiteX1122" fmla="*/ 3072735 w 3591323"/>
                <a:gd name="connsiteY1122" fmla="*/ 985477 h 1812293"/>
                <a:gd name="connsiteX1123" fmla="*/ 3076247 w 3591323"/>
                <a:gd name="connsiteY1123" fmla="*/ 986910 h 1812293"/>
                <a:gd name="connsiteX1124" fmla="*/ 3072378 w 3591323"/>
                <a:gd name="connsiteY1124" fmla="*/ 989998 h 1812293"/>
                <a:gd name="connsiteX1125" fmla="*/ 3061473 w 3591323"/>
                <a:gd name="connsiteY1125" fmla="*/ 994936 h 1812293"/>
                <a:gd name="connsiteX1126" fmla="*/ 3052868 w 3591323"/>
                <a:gd name="connsiteY1126" fmla="*/ 998226 h 1812293"/>
                <a:gd name="connsiteX1127" fmla="*/ 3045589 w 3591323"/>
                <a:gd name="connsiteY1127" fmla="*/ 1006864 h 1812293"/>
                <a:gd name="connsiteX1128" fmla="*/ 3036668 w 3591323"/>
                <a:gd name="connsiteY1128" fmla="*/ 1009333 h 1812293"/>
                <a:gd name="connsiteX1129" fmla="*/ 3035726 w 3591323"/>
                <a:gd name="connsiteY1129" fmla="*/ 1007893 h 1812293"/>
                <a:gd name="connsiteX1130" fmla="*/ 3036809 w 3591323"/>
                <a:gd name="connsiteY1130" fmla="*/ 1003985 h 1812293"/>
                <a:gd name="connsiteX1131" fmla="*/ 3041740 w 3591323"/>
                <a:gd name="connsiteY1131" fmla="*/ 997196 h 1812293"/>
                <a:gd name="connsiteX1132" fmla="*/ 2985026 w 3591323"/>
                <a:gd name="connsiteY1132" fmla="*/ 986499 h 1812293"/>
                <a:gd name="connsiteX1133" fmla="*/ 2991256 w 3591323"/>
                <a:gd name="connsiteY1133" fmla="*/ 985477 h 1812293"/>
                <a:gd name="connsiteX1134" fmla="*/ 2993422 w 3591323"/>
                <a:gd name="connsiteY1134" fmla="*/ 990408 h 1812293"/>
                <a:gd name="connsiteX1135" fmla="*/ 2981662 w 3591323"/>
                <a:gd name="connsiteY1135" fmla="*/ 992669 h 1812293"/>
                <a:gd name="connsiteX1136" fmla="*/ 2974658 w 3591323"/>
                <a:gd name="connsiteY1136" fmla="*/ 994317 h 1812293"/>
                <a:gd name="connsiteX1137" fmla="*/ 2969250 w 3591323"/>
                <a:gd name="connsiteY1137" fmla="*/ 994108 h 1812293"/>
                <a:gd name="connsiteX1138" fmla="*/ 2973360 w 3591323"/>
                <a:gd name="connsiteY1138" fmla="*/ 987528 h 1812293"/>
                <a:gd name="connsiteX1139" fmla="*/ 2978796 w 3591323"/>
                <a:gd name="connsiteY1139" fmla="*/ 987528 h 1812293"/>
                <a:gd name="connsiteX1140" fmla="*/ 2981628 w 3591323"/>
                <a:gd name="connsiteY1140" fmla="*/ 983418 h 1812293"/>
                <a:gd name="connsiteX1141" fmla="*/ 3016014 w 3591323"/>
                <a:gd name="connsiteY1141" fmla="*/ 988558 h 1812293"/>
                <a:gd name="connsiteX1142" fmla="*/ 3022607 w 3591323"/>
                <a:gd name="connsiteY1142" fmla="*/ 987528 h 1812293"/>
                <a:gd name="connsiteX1143" fmla="*/ 3031972 w 3591323"/>
                <a:gd name="connsiteY1143" fmla="*/ 983418 h 1812293"/>
                <a:gd name="connsiteX1144" fmla="*/ 3030034 w 3591323"/>
                <a:gd name="connsiteY1144" fmla="*/ 989789 h 1812293"/>
                <a:gd name="connsiteX1145" fmla="*/ 3014574 w 3591323"/>
                <a:gd name="connsiteY1145" fmla="*/ 993086 h 1812293"/>
                <a:gd name="connsiteX1146" fmla="*/ 3001294 w 3591323"/>
                <a:gd name="connsiteY1146" fmla="*/ 991646 h 1812293"/>
                <a:gd name="connsiteX1147" fmla="*/ 3001603 w 3591323"/>
                <a:gd name="connsiteY1147" fmla="*/ 987528 h 1812293"/>
                <a:gd name="connsiteX1148" fmla="*/ 3009757 w 3591323"/>
                <a:gd name="connsiteY1148" fmla="*/ 985059 h 1812293"/>
                <a:gd name="connsiteX1149" fmla="*/ 3401839 w 3591323"/>
                <a:gd name="connsiteY1149" fmla="*/ 982597 h 1812293"/>
                <a:gd name="connsiteX1150" fmla="*/ 3403649 w 3591323"/>
                <a:gd name="connsiteY1150" fmla="*/ 986297 h 1812293"/>
                <a:gd name="connsiteX1151" fmla="*/ 3403783 w 3591323"/>
                <a:gd name="connsiteY1151" fmla="*/ 988558 h 1812293"/>
                <a:gd name="connsiteX1152" fmla="*/ 3396302 w 3591323"/>
                <a:gd name="connsiteY1152" fmla="*/ 983620 h 1812293"/>
                <a:gd name="connsiteX1153" fmla="*/ 3391256 w 3591323"/>
                <a:gd name="connsiteY1153" fmla="*/ 979509 h 1812293"/>
                <a:gd name="connsiteX1154" fmla="*/ 3387974 w 3591323"/>
                <a:gd name="connsiteY1154" fmla="*/ 975809 h 1812293"/>
                <a:gd name="connsiteX1155" fmla="*/ 3389527 w 3591323"/>
                <a:gd name="connsiteY1155" fmla="*/ 974571 h 1812293"/>
                <a:gd name="connsiteX1156" fmla="*/ 3394002 w 3591323"/>
                <a:gd name="connsiteY1156" fmla="*/ 977249 h 1812293"/>
                <a:gd name="connsiteX1157" fmla="*/ 3377492 w 3591323"/>
                <a:gd name="connsiteY1157" fmla="*/ 971281 h 1812293"/>
                <a:gd name="connsiteX1158" fmla="*/ 3381158 w 3591323"/>
                <a:gd name="connsiteY1158" fmla="*/ 974981 h 1812293"/>
                <a:gd name="connsiteX1159" fmla="*/ 3379295 w 3591323"/>
                <a:gd name="connsiteY1159" fmla="*/ 975600 h 1812293"/>
                <a:gd name="connsiteX1160" fmla="*/ 3374814 w 3591323"/>
                <a:gd name="connsiteY1160" fmla="*/ 972929 h 1812293"/>
                <a:gd name="connsiteX1161" fmla="*/ 3371221 w 3591323"/>
                <a:gd name="connsiteY1161" fmla="*/ 968200 h 1812293"/>
                <a:gd name="connsiteX1162" fmla="*/ 3371733 w 3591323"/>
                <a:gd name="connsiteY1162" fmla="*/ 966350 h 1812293"/>
                <a:gd name="connsiteX1163" fmla="*/ 2888235 w 3591323"/>
                <a:gd name="connsiteY1163" fmla="*/ 964291 h 1812293"/>
                <a:gd name="connsiteX1164" fmla="*/ 2889459 w 3591323"/>
                <a:gd name="connsiteY1164" fmla="*/ 968402 h 1812293"/>
                <a:gd name="connsiteX1165" fmla="*/ 2908600 w 3591323"/>
                <a:gd name="connsiteY1165" fmla="*/ 969639 h 1812293"/>
                <a:gd name="connsiteX1166" fmla="*/ 2911049 w 3591323"/>
                <a:gd name="connsiteY1166" fmla="*/ 964910 h 1812293"/>
                <a:gd name="connsiteX1167" fmla="*/ 2929227 w 3591323"/>
                <a:gd name="connsiteY1167" fmla="*/ 970252 h 1812293"/>
                <a:gd name="connsiteX1168" fmla="*/ 2932389 w 3591323"/>
                <a:gd name="connsiteY1168" fmla="*/ 977659 h 1812293"/>
                <a:gd name="connsiteX1169" fmla="*/ 2947472 w 3591323"/>
                <a:gd name="connsiteY1169" fmla="*/ 979718 h 1812293"/>
                <a:gd name="connsiteX1170" fmla="*/ 2959313 w 3591323"/>
                <a:gd name="connsiteY1170" fmla="*/ 986499 h 1812293"/>
                <a:gd name="connsiteX1171" fmla="*/ 2947761 w 3591323"/>
                <a:gd name="connsiteY1171" fmla="*/ 991027 h 1812293"/>
                <a:gd name="connsiteX1172" fmla="*/ 2936876 w 3591323"/>
                <a:gd name="connsiteY1172" fmla="*/ 986297 h 1812293"/>
                <a:gd name="connsiteX1173" fmla="*/ 2927794 w 3591323"/>
                <a:gd name="connsiteY1173" fmla="*/ 986708 h 1812293"/>
                <a:gd name="connsiteX1174" fmla="*/ 2917353 w 3591323"/>
                <a:gd name="connsiteY1174" fmla="*/ 985887 h 1812293"/>
                <a:gd name="connsiteX1175" fmla="*/ 2908075 w 3591323"/>
                <a:gd name="connsiteY1175" fmla="*/ 983828 h 1812293"/>
                <a:gd name="connsiteX1176" fmla="*/ 2896779 w 3591323"/>
                <a:gd name="connsiteY1176" fmla="*/ 979301 h 1812293"/>
                <a:gd name="connsiteX1177" fmla="*/ 2889237 w 3591323"/>
                <a:gd name="connsiteY1177" fmla="*/ 978278 h 1812293"/>
                <a:gd name="connsiteX1178" fmla="*/ 2885160 w 3591323"/>
                <a:gd name="connsiteY1178" fmla="*/ 979718 h 1812293"/>
                <a:gd name="connsiteX1179" fmla="*/ 2866975 w 3591323"/>
                <a:gd name="connsiteY1179" fmla="*/ 974981 h 1812293"/>
                <a:gd name="connsiteX1180" fmla="*/ 2865448 w 3591323"/>
                <a:gd name="connsiteY1180" fmla="*/ 970050 h 1812293"/>
                <a:gd name="connsiteX1181" fmla="*/ 2856427 w 3591323"/>
                <a:gd name="connsiteY1181" fmla="*/ 969229 h 1812293"/>
                <a:gd name="connsiteX1182" fmla="*/ 2863888 w 3591323"/>
                <a:gd name="connsiteY1182" fmla="*/ 958323 h 1812293"/>
                <a:gd name="connsiteX1183" fmla="*/ 2876186 w 3591323"/>
                <a:gd name="connsiteY1183" fmla="*/ 958942 h 1812293"/>
                <a:gd name="connsiteX1184" fmla="*/ 2883929 w 3591323"/>
                <a:gd name="connsiteY1184" fmla="*/ 963470 h 1812293"/>
                <a:gd name="connsiteX1185" fmla="*/ 3146726 w 3591323"/>
                <a:gd name="connsiteY1185" fmla="*/ 969841 h 1812293"/>
                <a:gd name="connsiteX1186" fmla="*/ 3146221 w 3591323"/>
                <a:gd name="connsiteY1186" fmla="*/ 961203 h 1812293"/>
                <a:gd name="connsiteX1187" fmla="*/ 3148293 w 3591323"/>
                <a:gd name="connsiteY1187" fmla="*/ 957092 h 1812293"/>
                <a:gd name="connsiteX1188" fmla="*/ 3150702 w 3591323"/>
                <a:gd name="connsiteY1188" fmla="*/ 953184 h 1812293"/>
                <a:gd name="connsiteX1189" fmla="*/ 3153043 w 3591323"/>
                <a:gd name="connsiteY1189" fmla="*/ 956473 h 1812293"/>
                <a:gd name="connsiteX1190" fmla="*/ 3152330 w 3591323"/>
                <a:gd name="connsiteY1190" fmla="*/ 962031 h 1812293"/>
                <a:gd name="connsiteX1191" fmla="*/ 3355008 w 3591323"/>
                <a:gd name="connsiteY1191" fmla="*/ 951952 h 1812293"/>
                <a:gd name="connsiteX1192" fmla="*/ 3357732 w 3591323"/>
                <a:gd name="connsiteY1192" fmla="*/ 954623 h 1812293"/>
                <a:gd name="connsiteX1193" fmla="*/ 3362294 w 3591323"/>
                <a:gd name="connsiteY1193" fmla="*/ 961822 h 1812293"/>
                <a:gd name="connsiteX1194" fmla="*/ 3366707 w 3591323"/>
                <a:gd name="connsiteY1194" fmla="*/ 965731 h 1812293"/>
                <a:gd name="connsiteX1195" fmla="*/ 3365012 w 3591323"/>
                <a:gd name="connsiteY1195" fmla="*/ 968812 h 1812293"/>
                <a:gd name="connsiteX1196" fmla="*/ 3362011 w 3591323"/>
                <a:gd name="connsiteY1196" fmla="*/ 970050 h 1812293"/>
                <a:gd name="connsiteX1197" fmla="*/ 3358008 w 3591323"/>
                <a:gd name="connsiteY1197" fmla="*/ 965731 h 1812293"/>
                <a:gd name="connsiteX1198" fmla="*/ 3354207 w 3591323"/>
                <a:gd name="connsiteY1198" fmla="*/ 958323 h 1812293"/>
                <a:gd name="connsiteX1199" fmla="*/ 3352620 w 3591323"/>
                <a:gd name="connsiteY1199" fmla="*/ 949685 h 1812293"/>
                <a:gd name="connsiteX1200" fmla="*/ 3354133 w 3591323"/>
                <a:gd name="connsiteY1200" fmla="*/ 948663 h 1812293"/>
                <a:gd name="connsiteX1201" fmla="*/ 3319802 w 3591323"/>
                <a:gd name="connsiteY1201" fmla="*/ 957711 h 1812293"/>
                <a:gd name="connsiteX1202" fmla="*/ 3314171 w 3591323"/>
                <a:gd name="connsiteY1202" fmla="*/ 960382 h 1812293"/>
                <a:gd name="connsiteX1203" fmla="*/ 3308540 w 3591323"/>
                <a:gd name="connsiteY1203" fmla="*/ 963053 h 1812293"/>
                <a:gd name="connsiteX1204" fmla="*/ 3303460 w 3591323"/>
                <a:gd name="connsiteY1204" fmla="*/ 963053 h 1812293"/>
                <a:gd name="connsiteX1205" fmla="*/ 3295360 w 3591323"/>
                <a:gd name="connsiteY1205" fmla="*/ 959763 h 1812293"/>
                <a:gd name="connsiteX1206" fmla="*/ 3289769 w 3591323"/>
                <a:gd name="connsiteY1206" fmla="*/ 956682 h 1812293"/>
                <a:gd name="connsiteX1207" fmla="*/ 3290725 w 3591323"/>
                <a:gd name="connsiteY1207" fmla="*/ 953184 h 1812293"/>
                <a:gd name="connsiteX1208" fmla="*/ 3299686 w 3591323"/>
                <a:gd name="connsiteY1208" fmla="*/ 954832 h 1812293"/>
                <a:gd name="connsiteX1209" fmla="*/ 3305189 w 3591323"/>
                <a:gd name="connsiteY1209" fmla="*/ 953802 h 1812293"/>
                <a:gd name="connsiteX1210" fmla="*/ 3307342 w 3591323"/>
                <a:gd name="connsiteY1210" fmla="*/ 948454 h 1812293"/>
                <a:gd name="connsiteX1211" fmla="*/ 3308822 w 3591323"/>
                <a:gd name="connsiteY1211" fmla="*/ 948044 h 1812293"/>
                <a:gd name="connsiteX1212" fmla="*/ 3309152 w 3591323"/>
                <a:gd name="connsiteY1212" fmla="*/ 954213 h 1812293"/>
                <a:gd name="connsiteX1213" fmla="*/ 3315012 w 3591323"/>
                <a:gd name="connsiteY1213" fmla="*/ 953392 h 1812293"/>
                <a:gd name="connsiteX1214" fmla="*/ 3318167 w 3591323"/>
                <a:gd name="connsiteY1214" fmla="*/ 949483 h 1812293"/>
                <a:gd name="connsiteX1215" fmla="*/ 3324256 w 3591323"/>
                <a:gd name="connsiteY1215" fmla="*/ 945373 h 1812293"/>
                <a:gd name="connsiteX1216" fmla="*/ 3323260 w 3591323"/>
                <a:gd name="connsiteY1216" fmla="*/ 938584 h 1812293"/>
                <a:gd name="connsiteX1217" fmla="*/ 3329443 w 3591323"/>
                <a:gd name="connsiteY1217" fmla="*/ 938376 h 1812293"/>
                <a:gd name="connsiteX1218" fmla="*/ 3331501 w 3591323"/>
                <a:gd name="connsiteY1218" fmla="*/ 940226 h 1812293"/>
                <a:gd name="connsiteX1219" fmla="*/ 3330701 w 3591323"/>
                <a:gd name="connsiteY1219" fmla="*/ 946604 h 1812293"/>
                <a:gd name="connsiteX1220" fmla="*/ 3326967 w 3591323"/>
                <a:gd name="connsiteY1220" fmla="*/ 953594 h 1812293"/>
                <a:gd name="connsiteX1221" fmla="*/ 3321477 w 3591323"/>
                <a:gd name="connsiteY1221" fmla="*/ 954421 h 1812293"/>
                <a:gd name="connsiteX1222" fmla="*/ 3074834 w 3591323"/>
                <a:gd name="connsiteY1222" fmla="*/ 934265 h 1812293"/>
                <a:gd name="connsiteX1223" fmla="*/ 3068032 w 3591323"/>
                <a:gd name="connsiteY1223" fmla="*/ 932206 h 1812293"/>
                <a:gd name="connsiteX1224" fmla="*/ 3066424 w 3591323"/>
                <a:gd name="connsiteY1224" fmla="*/ 927268 h 1812293"/>
                <a:gd name="connsiteX1225" fmla="*/ 3076617 w 3591323"/>
                <a:gd name="connsiteY1225" fmla="*/ 926656 h 1812293"/>
                <a:gd name="connsiteX1226" fmla="*/ 3078998 w 3591323"/>
                <a:gd name="connsiteY1226" fmla="*/ 930565 h 1812293"/>
                <a:gd name="connsiteX1227" fmla="*/ 3100722 w 3591323"/>
                <a:gd name="connsiteY1227" fmla="*/ 922956 h 1812293"/>
                <a:gd name="connsiteX1228" fmla="*/ 3111493 w 3591323"/>
                <a:gd name="connsiteY1228" fmla="*/ 926246 h 1812293"/>
                <a:gd name="connsiteX1229" fmla="*/ 3114729 w 3591323"/>
                <a:gd name="connsiteY1229" fmla="*/ 935086 h 1812293"/>
                <a:gd name="connsiteX1230" fmla="*/ 3106602 w 3591323"/>
                <a:gd name="connsiteY1230" fmla="*/ 930356 h 1812293"/>
                <a:gd name="connsiteX1231" fmla="*/ 3098293 w 3591323"/>
                <a:gd name="connsiteY1231" fmla="*/ 929327 h 1812293"/>
                <a:gd name="connsiteX1232" fmla="*/ 3092447 w 3591323"/>
                <a:gd name="connsiteY1232" fmla="*/ 930148 h 1812293"/>
                <a:gd name="connsiteX1233" fmla="*/ 3085571 w 3591323"/>
                <a:gd name="connsiteY1233" fmla="*/ 929737 h 1812293"/>
                <a:gd name="connsiteX1234" fmla="*/ 3088000 w 3591323"/>
                <a:gd name="connsiteY1234" fmla="*/ 923366 h 1812293"/>
                <a:gd name="connsiteX1235" fmla="*/ 3334851 w 3591323"/>
                <a:gd name="connsiteY1235" fmla="*/ 932825 h 1812293"/>
                <a:gd name="connsiteX1236" fmla="*/ 3338632 w 3591323"/>
                <a:gd name="connsiteY1236" fmla="*/ 936526 h 1812293"/>
                <a:gd name="connsiteX1237" fmla="*/ 3339352 w 3591323"/>
                <a:gd name="connsiteY1237" fmla="*/ 942285 h 1812293"/>
                <a:gd name="connsiteX1238" fmla="*/ 3335867 w 3591323"/>
                <a:gd name="connsiteY1238" fmla="*/ 945373 h 1812293"/>
                <a:gd name="connsiteX1239" fmla="*/ 3334509 w 3591323"/>
                <a:gd name="connsiteY1239" fmla="*/ 938584 h 1812293"/>
                <a:gd name="connsiteX1240" fmla="*/ 3332591 w 3591323"/>
                <a:gd name="connsiteY1240" fmla="*/ 934265 h 1812293"/>
                <a:gd name="connsiteX1241" fmla="*/ 3328077 w 3591323"/>
                <a:gd name="connsiteY1241" fmla="*/ 930565 h 1812293"/>
                <a:gd name="connsiteX1242" fmla="*/ 3322506 w 3591323"/>
                <a:gd name="connsiteY1242" fmla="*/ 925627 h 1812293"/>
                <a:gd name="connsiteX1243" fmla="*/ 3315382 w 3591323"/>
                <a:gd name="connsiteY1243" fmla="*/ 922337 h 1812293"/>
                <a:gd name="connsiteX1244" fmla="*/ 3318403 w 3591323"/>
                <a:gd name="connsiteY1244" fmla="*/ 919458 h 1812293"/>
                <a:gd name="connsiteX1245" fmla="*/ 3323724 w 3591323"/>
                <a:gd name="connsiteY1245" fmla="*/ 922747 h 1812293"/>
                <a:gd name="connsiteX1246" fmla="*/ 3326879 w 3591323"/>
                <a:gd name="connsiteY1246" fmla="*/ 925216 h 1812293"/>
                <a:gd name="connsiteX1247" fmla="*/ 3331118 w 3591323"/>
                <a:gd name="connsiteY1247" fmla="*/ 927887 h 1812293"/>
                <a:gd name="connsiteX1248" fmla="*/ 3218113 w 3591323"/>
                <a:gd name="connsiteY1248" fmla="*/ 920689 h 1812293"/>
                <a:gd name="connsiteX1249" fmla="*/ 3235222 w 3591323"/>
                <a:gd name="connsiteY1249" fmla="*/ 928506 h 1812293"/>
                <a:gd name="connsiteX1250" fmla="*/ 3253407 w 3591323"/>
                <a:gd name="connsiteY1250" fmla="*/ 935086 h 1812293"/>
                <a:gd name="connsiteX1251" fmla="*/ 3259959 w 3591323"/>
                <a:gd name="connsiteY1251" fmla="*/ 940845 h 1812293"/>
                <a:gd name="connsiteX1252" fmla="*/ 3265389 w 3591323"/>
                <a:gd name="connsiteY1252" fmla="*/ 946604 h 1812293"/>
                <a:gd name="connsiteX1253" fmla="*/ 3266404 w 3591323"/>
                <a:gd name="connsiteY1253" fmla="*/ 953392 h 1812293"/>
                <a:gd name="connsiteX1254" fmla="*/ 3282625 w 3591323"/>
                <a:gd name="connsiteY1254" fmla="*/ 960382 h 1812293"/>
                <a:gd name="connsiteX1255" fmla="*/ 3284710 w 3591323"/>
                <a:gd name="connsiteY1255" fmla="*/ 966552 h 1812293"/>
                <a:gd name="connsiteX1256" fmla="*/ 3275554 w 3591323"/>
                <a:gd name="connsiteY1256" fmla="*/ 967789 h 1812293"/>
                <a:gd name="connsiteX1257" fmla="*/ 3277128 w 3591323"/>
                <a:gd name="connsiteY1257" fmla="*/ 975399 h 1812293"/>
                <a:gd name="connsiteX1258" fmla="*/ 3285551 w 3591323"/>
                <a:gd name="connsiteY1258" fmla="*/ 982799 h 1812293"/>
                <a:gd name="connsiteX1259" fmla="*/ 3290927 w 3591323"/>
                <a:gd name="connsiteY1259" fmla="*/ 994936 h 1812293"/>
                <a:gd name="connsiteX1260" fmla="*/ 3296396 w 3591323"/>
                <a:gd name="connsiteY1260" fmla="*/ 994525 h 1812293"/>
                <a:gd name="connsiteX1261" fmla="*/ 3295515 w 3591323"/>
                <a:gd name="connsiteY1261" fmla="*/ 999665 h 1812293"/>
                <a:gd name="connsiteX1262" fmla="*/ 3303279 w 3591323"/>
                <a:gd name="connsiteY1262" fmla="*/ 1001515 h 1812293"/>
                <a:gd name="connsiteX1263" fmla="*/ 3299787 w 3591323"/>
                <a:gd name="connsiteY1263" fmla="*/ 1003776 h 1812293"/>
                <a:gd name="connsiteX1264" fmla="*/ 3310094 w 3591323"/>
                <a:gd name="connsiteY1264" fmla="*/ 1008506 h 1812293"/>
                <a:gd name="connsiteX1265" fmla="*/ 3308620 w 3591323"/>
                <a:gd name="connsiteY1265" fmla="*/ 1011796 h 1812293"/>
                <a:gd name="connsiteX1266" fmla="*/ 3302014 w 3591323"/>
                <a:gd name="connsiteY1266" fmla="*/ 1012623 h 1812293"/>
                <a:gd name="connsiteX1267" fmla="*/ 3299827 w 3591323"/>
                <a:gd name="connsiteY1267" fmla="*/ 1009743 h 1812293"/>
                <a:gd name="connsiteX1268" fmla="*/ 3291296 w 3591323"/>
                <a:gd name="connsiteY1268" fmla="*/ 1008506 h 1812293"/>
                <a:gd name="connsiteX1269" fmla="*/ 3281387 w 3591323"/>
                <a:gd name="connsiteY1269" fmla="*/ 1006656 h 1812293"/>
                <a:gd name="connsiteX1270" fmla="*/ 3274188 w 3591323"/>
                <a:gd name="connsiteY1270" fmla="*/ 999457 h 1812293"/>
                <a:gd name="connsiteX1271" fmla="*/ 3269035 w 3591323"/>
                <a:gd name="connsiteY1271" fmla="*/ 993086 h 1812293"/>
                <a:gd name="connsiteX1272" fmla="*/ 3264870 w 3591323"/>
                <a:gd name="connsiteY1272" fmla="*/ 983209 h 1812293"/>
                <a:gd name="connsiteX1273" fmla="*/ 3252269 w 3591323"/>
                <a:gd name="connsiteY1273" fmla="*/ 978069 h 1812293"/>
                <a:gd name="connsiteX1274" fmla="*/ 3243301 w 3591323"/>
                <a:gd name="connsiteY1274" fmla="*/ 981359 h 1812293"/>
                <a:gd name="connsiteX1275" fmla="*/ 3236802 w 3591323"/>
                <a:gd name="connsiteY1275" fmla="*/ 985268 h 1812293"/>
                <a:gd name="connsiteX1276" fmla="*/ 3237482 w 3591323"/>
                <a:gd name="connsiteY1276" fmla="*/ 993698 h 1812293"/>
                <a:gd name="connsiteX1277" fmla="*/ 3229146 w 3591323"/>
                <a:gd name="connsiteY1277" fmla="*/ 997607 h 1812293"/>
                <a:gd name="connsiteX1278" fmla="*/ 3223556 w 3591323"/>
                <a:gd name="connsiteY1278" fmla="*/ 995548 h 1812293"/>
                <a:gd name="connsiteX1279" fmla="*/ 3213458 w 3591323"/>
                <a:gd name="connsiteY1279" fmla="*/ 995138 h 1812293"/>
                <a:gd name="connsiteX1280" fmla="*/ 3205263 w 3591323"/>
                <a:gd name="connsiteY1280" fmla="*/ 985678 h 1812293"/>
                <a:gd name="connsiteX1281" fmla="*/ 3195313 w 3591323"/>
                <a:gd name="connsiteY1281" fmla="*/ 983418 h 1812293"/>
                <a:gd name="connsiteX1282" fmla="*/ 3192501 w 3591323"/>
                <a:gd name="connsiteY1282" fmla="*/ 986708 h 1812293"/>
                <a:gd name="connsiteX1283" fmla="*/ 3179792 w 3591323"/>
                <a:gd name="connsiteY1283" fmla="*/ 987118 h 1812293"/>
                <a:gd name="connsiteX1284" fmla="*/ 3184898 w 3591323"/>
                <a:gd name="connsiteY1284" fmla="*/ 977861 h 1812293"/>
                <a:gd name="connsiteX1285" fmla="*/ 3191317 w 3591323"/>
                <a:gd name="connsiteY1285" fmla="*/ 974571 h 1812293"/>
                <a:gd name="connsiteX1286" fmla="*/ 3189669 w 3591323"/>
                <a:gd name="connsiteY1286" fmla="*/ 962232 h 1812293"/>
                <a:gd name="connsiteX1287" fmla="*/ 3185201 w 3591323"/>
                <a:gd name="connsiteY1287" fmla="*/ 952565 h 1812293"/>
                <a:gd name="connsiteX1288" fmla="*/ 3166566 w 3591323"/>
                <a:gd name="connsiteY1288" fmla="*/ 942904 h 1812293"/>
                <a:gd name="connsiteX1289" fmla="*/ 3158277 w 3591323"/>
                <a:gd name="connsiteY1289" fmla="*/ 941874 h 1812293"/>
                <a:gd name="connsiteX1290" fmla="*/ 3143591 w 3591323"/>
                <a:gd name="connsiteY1290" fmla="*/ 931386 h 1812293"/>
                <a:gd name="connsiteX1291" fmla="*/ 3140408 w 3591323"/>
                <a:gd name="connsiteY1291" fmla="*/ 936936 h 1812293"/>
                <a:gd name="connsiteX1292" fmla="*/ 3136358 w 3591323"/>
                <a:gd name="connsiteY1292" fmla="*/ 937965 h 1812293"/>
                <a:gd name="connsiteX1293" fmla="*/ 3134394 w 3591323"/>
                <a:gd name="connsiteY1293" fmla="*/ 933855 h 1812293"/>
                <a:gd name="connsiteX1294" fmla="*/ 3134629 w 3591323"/>
                <a:gd name="connsiteY1294" fmla="*/ 928708 h 1812293"/>
                <a:gd name="connsiteX1295" fmla="*/ 3127229 w 3591323"/>
                <a:gd name="connsiteY1295" fmla="*/ 923158 h 1812293"/>
                <a:gd name="connsiteX1296" fmla="*/ 3137906 w 3591323"/>
                <a:gd name="connsiteY1296" fmla="*/ 919047 h 1812293"/>
                <a:gd name="connsiteX1297" fmla="*/ 3145158 w 3591323"/>
                <a:gd name="connsiteY1297" fmla="*/ 919249 h 1812293"/>
                <a:gd name="connsiteX1298" fmla="*/ 3144526 w 3591323"/>
                <a:gd name="connsiteY1298" fmla="*/ 916369 h 1812293"/>
                <a:gd name="connsiteX1299" fmla="*/ 3129637 w 3591323"/>
                <a:gd name="connsiteY1299" fmla="*/ 916168 h 1812293"/>
                <a:gd name="connsiteX1300" fmla="*/ 3125809 w 3591323"/>
                <a:gd name="connsiteY1300" fmla="*/ 909379 h 1812293"/>
                <a:gd name="connsiteX1301" fmla="*/ 3116767 w 3591323"/>
                <a:gd name="connsiteY1301" fmla="*/ 907321 h 1812293"/>
                <a:gd name="connsiteX1302" fmla="*/ 3112859 w 3591323"/>
                <a:gd name="connsiteY1302" fmla="*/ 901770 h 1812293"/>
                <a:gd name="connsiteX1303" fmla="*/ 3126334 w 3591323"/>
                <a:gd name="connsiteY1303" fmla="*/ 898891 h 1812293"/>
                <a:gd name="connsiteX1304" fmla="*/ 3131440 w 3591323"/>
                <a:gd name="connsiteY1304" fmla="*/ 895191 h 1812293"/>
                <a:gd name="connsiteX1305" fmla="*/ 3147755 w 3591323"/>
                <a:gd name="connsiteY1305" fmla="*/ 899920 h 1812293"/>
                <a:gd name="connsiteX1306" fmla="*/ 3149161 w 3591323"/>
                <a:gd name="connsiteY1306" fmla="*/ 904031 h 1812293"/>
                <a:gd name="connsiteX1307" fmla="*/ 3151583 w 3591323"/>
                <a:gd name="connsiteY1307" fmla="*/ 922539 h 1812293"/>
                <a:gd name="connsiteX1308" fmla="*/ 3161829 w 3591323"/>
                <a:gd name="connsiteY1308" fmla="*/ 929536 h 1812293"/>
                <a:gd name="connsiteX1309" fmla="*/ 3170643 w 3591323"/>
                <a:gd name="connsiteY1309" fmla="*/ 917399 h 1812293"/>
                <a:gd name="connsiteX1310" fmla="*/ 3182456 w 3591323"/>
                <a:gd name="connsiteY1310" fmla="*/ 910409 h 1812293"/>
                <a:gd name="connsiteX1311" fmla="*/ 3191539 w 3591323"/>
                <a:gd name="connsiteY1311" fmla="*/ 910409 h 1812293"/>
                <a:gd name="connsiteX1312" fmla="*/ 3199794 w 3591323"/>
                <a:gd name="connsiteY1312" fmla="*/ 914317 h 1812293"/>
                <a:gd name="connsiteX1313" fmla="*/ 3207295 w 3591323"/>
                <a:gd name="connsiteY1313" fmla="*/ 918428 h 1812293"/>
                <a:gd name="connsiteX1314" fmla="*/ 3036210 w 3591323"/>
                <a:gd name="connsiteY1314" fmla="*/ 880995 h 1812293"/>
                <a:gd name="connsiteX1315" fmla="*/ 3047829 w 3591323"/>
                <a:gd name="connsiteY1315" fmla="*/ 880585 h 1812293"/>
                <a:gd name="connsiteX1316" fmla="*/ 3057503 w 3591323"/>
                <a:gd name="connsiteY1316" fmla="*/ 872155 h 1812293"/>
                <a:gd name="connsiteX1317" fmla="*/ 3059374 w 3591323"/>
                <a:gd name="connsiteY1317" fmla="*/ 874826 h 1812293"/>
                <a:gd name="connsiteX1318" fmla="*/ 3051509 w 3591323"/>
                <a:gd name="connsiteY1318" fmla="*/ 886142 h 1812293"/>
                <a:gd name="connsiteX1319" fmla="*/ 3043887 w 3591323"/>
                <a:gd name="connsiteY1319" fmla="*/ 888194 h 1812293"/>
                <a:gd name="connsiteX1320" fmla="*/ 3034071 w 3591323"/>
                <a:gd name="connsiteY1320" fmla="*/ 886142 h 1812293"/>
                <a:gd name="connsiteX1321" fmla="*/ 3017359 w 3591323"/>
                <a:gd name="connsiteY1321" fmla="*/ 886552 h 1812293"/>
                <a:gd name="connsiteX1322" fmla="*/ 3008640 w 3591323"/>
                <a:gd name="connsiteY1322" fmla="*/ 888194 h 1812293"/>
                <a:gd name="connsiteX1323" fmla="*/ 3007173 w 3591323"/>
                <a:gd name="connsiteY1323" fmla="*/ 896832 h 1812293"/>
                <a:gd name="connsiteX1324" fmla="*/ 3015778 w 3591323"/>
                <a:gd name="connsiteY1324" fmla="*/ 907119 h 1812293"/>
                <a:gd name="connsiteX1325" fmla="*/ 3021302 w 3591323"/>
                <a:gd name="connsiteY1325" fmla="*/ 901972 h 1812293"/>
                <a:gd name="connsiteX1326" fmla="*/ 3040233 w 3591323"/>
                <a:gd name="connsiteY1326" fmla="*/ 898070 h 1812293"/>
                <a:gd name="connsiteX1327" fmla="*/ 3039453 w 3591323"/>
                <a:gd name="connsiteY1327" fmla="*/ 903210 h 1812293"/>
                <a:gd name="connsiteX1328" fmla="*/ 3035114 w 3591323"/>
                <a:gd name="connsiteY1328" fmla="*/ 901562 h 1812293"/>
                <a:gd name="connsiteX1329" fmla="*/ 3030653 w 3591323"/>
                <a:gd name="connsiteY1329" fmla="*/ 908350 h 1812293"/>
                <a:gd name="connsiteX1330" fmla="*/ 3021477 w 3591323"/>
                <a:gd name="connsiteY1330" fmla="*/ 912669 h 1812293"/>
                <a:gd name="connsiteX1331" fmla="*/ 3030841 w 3591323"/>
                <a:gd name="connsiteY1331" fmla="*/ 927268 h 1812293"/>
                <a:gd name="connsiteX1332" fmla="*/ 3028857 w 3591323"/>
                <a:gd name="connsiteY1332" fmla="*/ 931386 h 1812293"/>
                <a:gd name="connsiteX1333" fmla="*/ 3037273 w 3591323"/>
                <a:gd name="connsiteY1333" fmla="*/ 944545 h 1812293"/>
                <a:gd name="connsiteX1334" fmla="*/ 3036499 w 3591323"/>
                <a:gd name="connsiteY1334" fmla="*/ 951952 h 1812293"/>
                <a:gd name="connsiteX1335" fmla="*/ 3031238 w 3591323"/>
                <a:gd name="connsiteY1335" fmla="*/ 955444 h 1812293"/>
                <a:gd name="connsiteX1336" fmla="*/ 3027464 w 3591323"/>
                <a:gd name="connsiteY1336" fmla="*/ 951333 h 1812293"/>
                <a:gd name="connsiteX1337" fmla="*/ 3032705 w 3591323"/>
                <a:gd name="connsiteY1337" fmla="*/ 941874 h 1812293"/>
                <a:gd name="connsiteX1338" fmla="*/ 3022654 w 3591323"/>
                <a:gd name="connsiteY1338" fmla="*/ 946395 h 1812293"/>
                <a:gd name="connsiteX1339" fmla="*/ 3020286 w 3591323"/>
                <a:gd name="connsiteY1339" fmla="*/ 943314 h 1812293"/>
                <a:gd name="connsiteX1340" fmla="*/ 3021611 w 3591323"/>
                <a:gd name="connsiteY1340" fmla="*/ 938786 h 1812293"/>
                <a:gd name="connsiteX1341" fmla="*/ 3014662 w 3591323"/>
                <a:gd name="connsiteY1341" fmla="*/ 932206 h 1812293"/>
                <a:gd name="connsiteX1342" fmla="*/ 3016169 w 3591323"/>
                <a:gd name="connsiteY1342" fmla="*/ 920897 h 1812293"/>
                <a:gd name="connsiteX1343" fmla="*/ 3009158 w 3591323"/>
                <a:gd name="connsiteY1343" fmla="*/ 924389 h 1812293"/>
                <a:gd name="connsiteX1344" fmla="*/ 3009320 w 3591323"/>
                <a:gd name="connsiteY1344" fmla="*/ 937757 h 1812293"/>
                <a:gd name="connsiteX1345" fmla="*/ 3008815 w 3591323"/>
                <a:gd name="connsiteY1345" fmla="*/ 954213 h 1812293"/>
                <a:gd name="connsiteX1346" fmla="*/ 3002558 w 3591323"/>
                <a:gd name="connsiteY1346" fmla="*/ 955861 h 1812293"/>
                <a:gd name="connsiteX1347" fmla="*/ 2998394 w 3591323"/>
                <a:gd name="connsiteY1347" fmla="*/ 952363 h 1812293"/>
                <a:gd name="connsiteX1348" fmla="*/ 3001852 w 3591323"/>
                <a:gd name="connsiteY1348" fmla="*/ 941874 h 1812293"/>
                <a:gd name="connsiteX1349" fmla="*/ 3000917 w 3591323"/>
                <a:gd name="connsiteY1349" fmla="*/ 930975 h 1812293"/>
                <a:gd name="connsiteX1350" fmla="*/ 2996571 w 3591323"/>
                <a:gd name="connsiteY1350" fmla="*/ 930767 h 1812293"/>
                <a:gd name="connsiteX1351" fmla="*/ 2993590 w 3591323"/>
                <a:gd name="connsiteY1351" fmla="*/ 922956 h 1812293"/>
                <a:gd name="connsiteX1352" fmla="*/ 2998165 w 3591323"/>
                <a:gd name="connsiteY1352" fmla="*/ 915549 h 1812293"/>
                <a:gd name="connsiteX1353" fmla="*/ 2999800 w 3591323"/>
                <a:gd name="connsiteY1353" fmla="*/ 906500 h 1812293"/>
                <a:gd name="connsiteX1354" fmla="*/ 3005014 w 3591323"/>
                <a:gd name="connsiteY1354" fmla="*/ 889223 h 1812293"/>
                <a:gd name="connsiteX1355" fmla="*/ 3006810 w 3591323"/>
                <a:gd name="connsiteY1355" fmla="*/ 884493 h 1812293"/>
                <a:gd name="connsiteX1356" fmla="*/ 3015435 w 3591323"/>
                <a:gd name="connsiteY1356" fmla="*/ 876064 h 1812293"/>
                <a:gd name="connsiteX1357" fmla="*/ 3023475 w 3591323"/>
                <a:gd name="connsiteY1357" fmla="*/ 879354 h 1812293"/>
                <a:gd name="connsiteX1358" fmla="*/ 3086426 w 3591323"/>
                <a:gd name="connsiteY1358" fmla="*/ 866187 h 1812293"/>
                <a:gd name="connsiteX1359" fmla="*/ 3087300 w 3591323"/>
                <a:gd name="connsiteY1359" fmla="*/ 872357 h 1812293"/>
                <a:gd name="connsiteX1360" fmla="*/ 3093133 w 3591323"/>
                <a:gd name="connsiteY1360" fmla="*/ 873386 h 1812293"/>
                <a:gd name="connsiteX1361" fmla="*/ 3094304 w 3591323"/>
                <a:gd name="connsiteY1361" fmla="*/ 878116 h 1812293"/>
                <a:gd name="connsiteX1362" fmla="*/ 3093664 w 3591323"/>
                <a:gd name="connsiteY1362" fmla="*/ 887992 h 1812293"/>
                <a:gd name="connsiteX1363" fmla="*/ 3088572 w 3591323"/>
                <a:gd name="connsiteY1363" fmla="*/ 886963 h 1812293"/>
                <a:gd name="connsiteX1364" fmla="*/ 3087125 w 3591323"/>
                <a:gd name="connsiteY1364" fmla="*/ 893953 h 1812293"/>
                <a:gd name="connsiteX1365" fmla="*/ 3091081 w 3591323"/>
                <a:gd name="connsiteY1365" fmla="*/ 899920 h 1812293"/>
                <a:gd name="connsiteX1366" fmla="*/ 3088161 w 3591323"/>
                <a:gd name="connsiteY1366" fmla="*/ 901151 h 1812293"/>
                <a:gd name="connsiteX1367" fmla="*/ 3084212 w 3591323"/>
                <a:gd name="connsiteY1367" fmla="*/ 893953 h 1812293"/>
                <a:gd name="connsiteX1368" fmla="*/ 3081239 w 3591323"/>
                <a:gd name="connsiteY1368" fmla="*/ 879354 h 1812293"/>
                <a:gd name="connsiteX1369" fmla="*/ 3083257 w 3591323"/>
                <a:gd name="connsiteY1369" fmla="*/ 870305 h 1812293"/>
                <a:gd name="connsiteX1370" fmla="*/ 2848710 w 3591323"/>
                <a:gd name="connsiteY1370" fmla="*/ 903412 h 1812293"/>
                <a:gd name="connsiteX1371" fmla="*/ 2850405 w 3591323"/>
                <a:gd name="connsiteY1371" fmla="*/ 911438 h 1812293"/>
                <a:gd name="connsiteX1372" fmla="*/ 2853904 w 3591323"/>
                <a:gd name="connsiteY1372" fmla="*/ 917809 h 1812293"/>
                <a:gd name="connsiteX1373" fmla="*/ 2861149 w 3591323"/>
                <a:gd name="connsiteY1373" fmla="*/ 918637 h 1812293"/>
                <a:gd name="connsiteX1374" fmla="*/ 2866020 w 3591323"/>
                <a:gd name="connsiteY1374" fmla="*/ 926037 h 1812293"/>
                <a:gd name="connsiteX1375" fmla="*/ 2862925 w 3591323"/>
                <a:gd name="connsiteY1375" fmla="*/ 940226 h 1812293"/>
                <a:gd name="connsiteX1376" fmla="*/ 2861735 w 3591323"/>
                <a:gd name="connsiteY1376" fmla="*/ 957913 h 1812293"/>
                <a:gd name="connsiteX1377" fmla="*/ 2850479 w 3591323"/>
                <a:gd name="connsiteY1377" fmla="*/ 958122 h 1812293"/>
                <a:gd name="connsiteX1378" fmla="*/ 2842211 w 3591323"/>
                <a:gd name="connsiteY1378" fmla="*/ 948454 h 1812293"/>
                <a:gd name="connsiteX1379" fmla="*/ 2829946 w 3591323"/>
                <a:gd name="connsiteY1379" fmla="*/ 939197 h 1812293"/>
                <a:gd name="connsiteX1380" fmla="*/ 2825863 w 3591323"/>
                <a:gd name="connsiteY1380" fmla="*/ 932206 h 1812293"/>
                <a:gd name="connsiteX1381" fmla="*/ 2818536 w 3591323"/>
                <a:gd name="connsiteY1381" fmla="*/ 922956 h 1812293"/>
                <a:gd name="connsiteX1382" fmla="*/ 2813666 w 3591323"/>
                <a:gd name="connsiteY1382" fmla="*/ 914317 h 1812293"/>
                <a:gd name="connsiteX1383" fmla="*/ 2806245 w 3591323"/>
                <a:gd name="connsiteY1383" fmla="*/ 898480 h 1812293"/>
                <a:gd name="connsiteX1384" fmla="*/ 2797546 w 3591323"/>
                <a:gd name="connsiteY1384" fmla="*/ 888813 h 1812293"/>
                <a:gd name="connsiteX1385" fmla="*/ 2794222 w 3591323"/>
                <a:gd name="connsiteY1385" fmla="*/ 879145 h 1812293"/>
                <a:gd name="connsiteX1386" fmla="*/ 2790462 w 3591323"/>
                <a:gd name="connsiteY1386" fmla="*/ 870096 h 1812293"/>
                <a:gd name="connsiteX1387" fmla="*/ 2781231 w 3591323"/>
                <a:gd name="connsiteY1387" fmla="*/ 862897 h 1812293"/>
                <a:gd name="connsiteX1388" fmla="*/ 2775876 w 3591323"/>
                <a:gd name="connsiteY1388" fmla="*/ 853236 h 1812293"/>
                <a:gd name="connsiteX1389" fmla="*/ 2768032 w 3591323"/>
                <a:gd name="connsiteY1389" fmla="*/ 846859 h 1812293"/>
                <a:gd name="connsiteX1390" fmla="*/ 2756978 w 3591323"/>
                <a:gd name="connsiteY1390" fmla="*/ 834110 h 1812293"/>
                <a:gd name="connsiteX1391" fmla="*/ 2755653 w 3591323"/>
                <a:gd name="connsiteY1391" fmla="*/ 828351 h 1812293"/>
                <a:gd name="connsiteX1392" fmla="*/ 2762199 w 3591323"/>
                <a:gd name="connsiteY1392" fmla="*/ 828761 h 1812293"/>
                <a:gd name="connsiteX1393" fmla="*/ 2777894 w 3591323"/>
                <a:gd name="connsiteY1393" fmla="*/ 831021 h 1812293"/>
                <a:gd name="connsiteX1394" fmla="*/ 2787455 w 3591323"/>
                <a:gd name="connsiteY1394" fmla="*/ 842129 h 1812293"/>
                <a:gd name="connsiteX1395" fmla="*/ 2795373 w 3591323"/>
                <a:gd name="connsiteY1395" fmla="*/ 849940 h 1812293"/>
                <a:gd name="connsiteX1396" fmla="*/ 2801340 w 3591323"/>
                <a:gd name="connsiteY1396" fmla="*/ 854676 h 1812293"/>
                <a:gd name="connsiteX1397" fmla="*/ 2811109 w 3591323"/>
                <a:gd name="connsiteY1397" fmla="*/ 867015 h 1812293"/>
                <a:gd name="connsiteX1398" fmla="*/ 2821281 w 3591323"/>
                <a:gd name="connsiteY1398" fmla="*/ 867217 h 1812293"/>
                <a:gd name="connsiteX1399" fmla="*/ 2829771 w 3591323"/>
                <a:gd name="connsiteY1399" fmla="*/ 875034 h 1812293"/>
                <a:gd name="connsiteX1400" fmla="*/ 2835685 w 3591323"/>
                <a:gd name="connsiteY1400" fmla="*/ 884493 h 1812293"/>
                <a:gd name="connsiteX1401" fmla="*/ 2843691 w 3591323"/>
                <a:gd name="connsiteY1401" fmla="*/ 889842 h 1812293"/>
                <a:gd name="connsiteX1402" fmla="*/ 2839305 w 3591323"/>
                <a:gd name="connsiteY1402" fmla="*/ 899093 h 1812293"/>
                <a:gd name="connsiteX1403" fmla="*/ 2845084 w 3591323"/>
                <a:gd name="connsiteY1403" fmla="*/ 903001 h 1812293"/>
                <a:gd name="connsiteX1404" fmla="*/ 2901939 w 3591323"/>
                <a:gd name="connsiteY1404" fmla="*/ 868044 h 1812293"/>
                <a:gd name="connsiteX1405" fmla="*/ 2909649 w 3591323"/>
                <a:gd name="connsiteY1405" fmla="*/ 871946 h 1812293"/>
                <a:gd name="connsiteX1406" fmla="*/ 2917238 w 3591323"/>
                <a:gd name="connsiteY1406" fmla="*/ 869894 h 1812293"/>
                <a:gd name="connsiteX1407" fmla="*/ 2919176 w 3591323"/>
                <a:gd name="connsiteY1407" fmla="*/ 860227 h 1812293"/>
                <a:gd name="connsiteX1408" fmla="*/ 2923461 w 3591323"/>
                <a:gd name="connsiteY1408" fmla="*/ 857966 h 1812293"/>
                <a:gd name="connsiteX1409" fmla="*/ 2935363 w 3591323"/>
                <a:gd name="connsiteY1409" fmla="*/ 855497 h 1812293"/>
                <a:gd name="connsiteX1410" fmla="*/ 2942272 w 3591323"/>
                <a:gd name="connsiteY1410" fmla="*/ 846448 h 1812293"/>
                <a:gd name="connsiteX1411" fmla="*/ 2947008 w 3591323"/>
                <a:gd name="connsiteY1411" fmla="*/ 839250 h 1812293"/>
                <a:gd name="connsiteX1412" fmla="*/ 2950769 w 3591323"/>
                <a:gd name="connsiteY1412" fmla="*/ 834930 h 1812293"/>
                <a:gd name="connsiteX1413" fmla="*/ 2958808 w 3591323"/>
                <a:gd name="connsiteY1413" fmla="*/ 828761 h 1812293"/>
                <a:gd name="connsiteX1414" fmla="*/ 2966363 w 3591323"/>
                <a:gd name="connsiteY1414" fmla="*/ 820742 h 1812293"/>
                <a:gd name="connsiteX1415" fmla="*/ 2970918 w 3591323"/>
                <a:gd name="connsiteY1415" fmla="*/ 811895 h 1812293"/>
                <a:gd name="connsiteX1416" fmla="*/ 2974908 w 3591323"/>
                <a:gd name="connsiteY1416" fmla="*/ 811895 h 1812293"/>
                <a:gd name="connsiteX1417" fmla="*/ 2980330 w 3591323"/>
                <a:gd name="connsiteY1417" fmla="*/ 817654 h 1812293"/>
                <a:gd name="connsiteX1418" fmla="*/ 2980969 w 3591323"/>
                <a:gd name="connsiteY1418" fmla="*/ 822592 h 1812293"/>
                <a:gd name="connsiteX1419" fmla="*/ 2988026 w 3591323"/>
                <a:gd name="connsiteY1419" fmla="*/ 825673 h 1812293"/>
                <a:gd name="connsiteX1420" fmla="*/ 2996557 w 3591323"/>
                <a:gd name="connsiteY1420" fmla="*/ 829171 h 1812293"/>
                <a:gd name="connsiteX1421" fmla="*/ 2996059 w 3591323"/>
                <a:gd name="connsiteY1421" fmla="*/ 833699 h 1812293"/>
                <a:gd name="connsiteX1422" fmla="*/ 2989197 w 3591323"/>
                <a:gd name="connsiteY1422" fmla="*/ 834311 h 1812293"/>
                <a:gd name="connsiteX1423" fmla="*/ 2991316 w 3591323"/>
                <a:gd name="connsiteY1423" fmla="*/ 839868 h 1812293"/>
                <a:gd name="connsiteX1424" fmla="*/ 2984259 w 3591323"/>
                <a:gd name="connsiteY1424" fmla="*/ 843771 h 1812293"/>
                <a:gd name="connsiteX1425" fmla="*/ 2978890 w 3591323"/>
                <a:gd name="connsiteY1425" fmla="*/ 854057 h 1812293"/>
                <a:gd name="connsiteX1426" fmla="*/ 2986493 w 3591323"/>
                <a:gd name="connsiteY1426" fmla="*/ 864748 h 1812293"/>
                <a:gd name="connsiteX1427" fmla="*/ 2984811 w 3591323"/>
                <a:gd name="connsiteY1427" fmla="*/ 870096 h 1812293"/>
                <a:gd name="connsiteX1428" fmla="*/ 2996604 w 3591323"/>
                <a:gd name="connsiteY1428" fmla="*/ 880585 h 1812293"/>
                <a:gd name="connsiteX1429" fmla="*/ 2984629 w 3591323"/>
                <a:gd name="connsiteY1429" fmla="*/ 882025 h 1812293"/>
                <a:gd name="connsiteX1430" fmla="*/ 2981030 w 3591323"/>
                <a:gd name="connsiteY1430" fmla="*/ 889842 h 1812293"/>
                <a:gd name="connsiteX1431" fmla="*/ 2981716 w 3591323"/>
                <a:gd name="connsiteY1431" fmla="*/ 900122 h 1812293"/>
                <a:gd name="connsiteX1432" fmla="*/ 2971806 w 3591323"/>
                <a:gd name="connsiteY1432" fmla="*/ 907940 h 1812293"/>
                <a:gd name="connsiteX1433" fmla="*/ 2971181 w 3591323"/>
                <a:gd name="connsiteY1433" fmla="*/ 919249 h 1812293"/>
                <a:gd name="connsiteX1434" fmla="*/ 2966902 w 3591323"/>
                <a:gd name="connsiteY1434" fmla="*/ 936734 h 1812293"/>
                <a:gd name="connsiteX1435" fmla="*/ 2965260 w 3591323"/>
                <a:gd name="connsiteY1435" fmla="*/ 932825 h 1812293"/>
                <a:gd name="connsiteX1436" fmla="*/ 2953776 w 3591323"/>
                <a:gd name="connsiteY1436" fmla="*/ 937965 h 1812293"/>
                <a:gd name="connsiteX1437" fmla="*/ 2950083 w 3591323"/>
                <a:gd name="connsiteY1437" fmla="*/ 930975 h 1812293"/>
                <a:gd name="connsiteX1438" fmla="*/ 2942844 w 3591323"/>
                <a:gd name="connsiteY1438" fmla="*/ 930356 h 1812293"/>
                <a:gd name="connsiteX1439" fmla="*/ 2937899 w 3591323"/>
                <a:gd name="connsiteY1439" fmla="*/ 926656 h 1812293"/>
                <a:gd name="connsiteX1440" fmla="*/ 2925769 w 3591323"/>
                <a:gd name="connsiteY1440" fmla="*/ 930767 h 1812293"/>
                <a:gd name="connsiteX1441" fmla="*/ 2922331 w 3591323"/>
                <a:gd name="connsiteY1441" fmla="*/ 925216 h 1812293"/>
                <a:gd name="connsiteX1442" fmla="*/ 2915778 w 3591323"/>
                <a:gd name="connsiteY1442" fmla="*/ 925829 h 1812293"/>
                <a:gd name="connsiteX1443" fmla="*/ 2907469 w 3591323"/>
                <a:gd name="connsiteY1443" fmla="*/ 924389 h 1812293"/>
                <a:gd name="connsiteX1444" fmla="*/ 2906393 w 3591323"/>
                <a:gd name="connsiteY1444" fmla="*/ 909171 h 1812293"/>
                <a:gd name="connsiteX1445" fmla="*/ 2901354 w 3591323"/>
                <a:gd name="connsiteY1445" fmla="*/ 906090 h 1812293"/>
                <a:gd name="connsiteX1446" fmla="*/ 2896725 w 3591323"/>
                <a:gd name="connsiteY1446" fmla="*/ 896220 h 1812293"/>
                <a:gd name="connsiteX1447" fmla="*/ 2895279 w 3591323"/>
                <a:gd name="connsiteY1447" fmla="*/ 886142 h 1812293"/>
                <a:gd name="connsiteX1448" fmla="*/ 2896268 w 3591323"/>
                <a:gd name="connsiteY1448" fmla="*/ 875653 h 1812293"/>
                <a:gd name="connsiteX1449" fmla="*/ 3066814 w 3591323"/>
                <a:gd name="connsiteY1449" fmla="*/ 794827 h 1812293"/>
                <a:gd name="connsiteX1450" fmla="*/ 3068120 w 3591323"/>
                <a:gd name="connsiteY1450" fmla="*/ 802435 h 1812293"/>
                <a:gd name="connsiteX1451" fmla="*/ 3069297 w 3591323"/>
                <a:gd name="connsiteY1451" fmla="*/ 808813 h 1812293"/>
                <a:gd name="connsiteX1452" fmla="*/ 3066720 w 3591323"/>
                <a:gd name="connsiteY1452" fmla="*/ 819302 h 1812293"/>
                <a:gd name="connsiteX1453" fmla="*/ 3061964 w 3591323"/>
                <a:gd name="connsiteY1453" fmla="*/ 807575 h 1812293"/>
                <a:gd name="connsiteX1454" fmla="*/ 3057651 w 3591323"/>
                <a:gd name="connsiteY1454" fmla="*/ 813543 h 1812293"/>
                <a:gd name="connsiteX1455" fmla="*/ 3061432 w 3591323"/>
                <a:gd name="connsiteY1455" fmla="*/ 821771 h 1812293"/>
                <a:gd name="connsiteX1456" fmla="*/ 3058835 w 3591323"/>
                <a:gd name="connsiteY1456" fmla="*/ 827113 h 1812293"/>
                <a:gd name="connsiteX1457" fmla="*/ 3046853 w 3591323"/>
                <a:gd name="connsiteY1457" fmla="*/ 820533 h 1812293"/>
                <a:gd name="connsiteX1458" fmla="*/ 3043436 w 3591323"/>
                <a:gd name="connsiteY1458" fmla="*/ 812305 h 1812293"/>
                <a:gd name="connsiteX1459" fmla="*/ 3045979 w 3591323"/>
                <a:gd name="connsiteY1459" fmla="*/ 806963 h 1812293"/>
                <a:gd name="connsiteX1460" fmla="*/ 3039426 w 3591323"/>
                <a:gd name="connsiteY1460" fmla="*/ 801406 h 1812293"/>
                <a:gd name="connsiteX1461" fmla="*/ 3036499 w 3591323"/>
                <a:gd name="connsiteY1461" fmla="*/ 806136 h 1812293"/>
                <a:gd name="connsiteX1462" fmla="*/ 3031763 w 3591323"/>
                <a:gd name="connsiteY1462" fmla="*/ 805725 h 1812293"/>
                <a:gd name="connsiteX1463" fmla="*/ 3024578 w 3591323"/>
                <a:gd name="connsiteY1463" fmla="*/ 812103 h 1812293"/>
                <a:gd name="connsiteX1464" fmla="*/ 3022910 w 3591323"/>
                <a:gd name="connsiteY1464" fmla="*/ 808813 h 1812293"/>
                <a:gd name="connsiteX1465" fmla="*/ 3026219 w 3591323"/>
                <a:gd name="connsiteY1465" fmla="*/ 799146 h 1812293"/>
                <a:gd name="connsiteX1466" fmla="*/ 3032147 w 3591323"/>
                <a:gd name="connsiteY1466" fmla="*/ 796058 h 1812293"/>
                <a:gd name="connsiteX1467" fmla="*/ 3037246 w 3591323"/>
                <a:gd name="connsiteY1467" fmla="*/ 791738 h 1812293"/>
                <a:gd name="connsiteX1468" fmla="*/ 3041263 w 3591323"/>
                <a:gd name="connsiteY1468" fmla="*/ 796885 h 1812293"/>
                <a:gd name="connsiteX1469" fmla="*/ 3048630 w 3591323"/>
                <a:gd name="connsiteY1469" fmla="*/ 793797 h 1812293"/>
                <a:gd name="connsiteX1470" fmla="*/ 3050029 w 3591323"/>
                <a:gd name="connsiteY1470" fmla="*/ 788657 h 1812293"/>
                <a:gd name="connsiteX1471" fmla="*/ 3056871 w 3591323"/>
                <a:gd name="connsiteY1471" fmla="*/ 788247 h 1812293"/>
                <a:gd name="connsiteX1472" fmla="*/ 3055747 w 3591323"/>
                <a:gd name="connsiteY1472" fmla="*/ 779400 h 1812293"/>
                <a:gd name="connsiteX1473" fmla="*/ 3064191 w 3591323"/>
                <a:gd name="connsiteY1473" fmla="*/ 784957 h 1812293"/>
                <a:gd name="connsiteX1474" fmla="*/ 3065758 w 3591323"/>
                <a:gd name="connsiteY1474" fmla="*/ 790716 h 1812293"/>
                <a:gd name="connsiteX1475" fmla="*/ 2618671 w 3591323"/>
                <a:gd name="connsiteY1475" fmla="*/ 805106 h 1812293"/>
                <a:gd name="connsiteX1476" fmla="*/ 2617735 w 3591323"/>
                <a:gd name="connsiteY1476" fmla="*/ 816833 h 1812293"/>
                <a:gd name="connsiteX1477" fmla="*/ 2613517 w 3591323"/>
                <a:gd name="connsiteY1477" fmla="*/ 820123 h 1812293"/>
                <a:gd name="connsiteX1478" fmla="*/ 2604912 w 3591323"/>
                <a:gd name="connsiteY1478" fmla="*/ 822794 h 1812293"/>
                <a:gd name="connsiteX1479" fmla="*/ 2599846 w 3591323"/>
                <a:gd name="connsiteY1479" fmla="*/ 813745 h 1812293"/>
                <a:gd name="connsiteX1480" fmla="*/ 2597290 w 3591323"/>
                <a:gd name="connsiteY1480" fmla="*/ 797295 h 1812293"/>
                <a:gd name="connsiteX1481" fmla="*/ 2601017 w 3591323"/>
                <a:gd name="connsiteY1481" fmla="*/ 778788 h 1812293"/>
                <a:gd name="connsiteX1482" fmla="*/ 2608249 w 3591323"/>
                <a:gd name="connsiteY1482" fmla="*/ 785159 h 1812293"/>
                <a:gd name="connsiteX1483" fmla="*/ 2613383 w 3591323"/>
                <a:gd name="connsiteY1483" fmla="*/ 793178 h 1812293"/>
                <a:gd name="connsiteX1484" fmla="*/ 1176372 w 3591323"/>
                <a:gd name="connsiteY1484" fmla="*/ 768090 h 1812293"/>
                <a:gd name="connsiteX1485" fmla="*/ 1182231 w 3591323"/>
                <a:gd name="connsiteY1485" fmla="*/ 766651 h 1812293"/>
                <a:gd name="connsiteX1486" fmla="*/ 1184378 w 3591323"/>
                <a:gd name="connsiteY1486" fmla="*/ 767061 h 1812293"/>
                <a:gd name="connsiteX1487" fmla="*/ 1183604 w 3591323"/>
                <a:gd name="connsiteY1487" fmla="*/ 775491 h 1812293"/>
                <a:gd name="connsiteX1488" fmla="*/ 1175228 w 3591323"/>
                <a:gd name="connsiteY1488" fmla="*/ 776729 h 1812293"/>
                <a:gd name="connsiteX1489" fmla="*/ 1173472 w 3591323"/>
                <a:gd name="connsiteY1489" fmla="*/ 775700 h 1812293"/>
                <a:gd name="connsiteX1490" fmla="*/ 1176513 w 3591323"/>
                <a:gd name="connsiteY1490" fmla="*/ 772612 h 1812293"/>
                <a:gd name="connsiteX1491" fmla="*/ 3026953 w 3591323"/>
                <a:gd name="connsiteY1491" fmla="*/ 776931 h 1812293"/>
                <a:gd name="connsiteX1492" fmla="*/ 3029180 w 3591323"/>
                <a:gd name="connsiteY1492" fmla="*/ 773641 h 1812293"/>
                <a:gd name="connsiteX1493" fmla="*/ 3029570 w 3591323"/>
                <a:gd name="connsiteY1493" fmla="*/ 766651 h 1812293"/>
                <a:gd name="connsiteX1494" fmla="*/ 3035288 w 3591323"/>
                <a:gd name="connsiteY1494" fmla="*/ 766032 h 1812293"/>
                <a:gd name="connsiteX1495" fmla="*/ 3034239 w 3591323"/>
                <a:gd name="connsiteY1495" fmla="*/ 773641 h 1812293"/>
                <a:gd name="connsiteX1496" fmla="*/ 3040724 w 3591323"/>
                <a:gd name="connsiteY1496" fmla="*/ 762742 h 1812293"/>
                <a:gd name="connsiteX1497" fmla="*/ 3040744 w 3591323"/>
                <a:gd name="connsiteY1497" fmla="*/ 773641 h 1812293"/>
                <a:gd name="connsiteX1498" fmla="*/ 3037482 w 3591323"/>
                <a:gd name="connsiteY1498" fmla="*/ 777348 h 1812293"/>
                <a:gd name="connsiteX1499" fmla="*/ 3034845 w 3591323"/>
                <a:gd name="connsiteY1499" fmla="*/ 784540 h 1812293"/>
                <a:gd name="connsiteX1500" fmla="*/ 3032227 w 3591323"/>
                <a:gd name="connsiteY1500" fmla="*/ 787836 h 1812293"/>
                <a:gd name="connsiteX1501" fmla="*/ 3025419 w 3591323"/>
                <a:gd name="connsiteY1501" fmla="*/ 780019 h 1812293"/>
                <a:gd name="connsiteX1502" fmla="*/ 2986721 w 3591323"/>
                <a:gd name="connsiteY1502" fmla="*/ 784540 h 1812293"/>
                <a:gd name="connsiteX1503" fmla="*/ 2974161 w 3591323"/>
                <a:gd name="connsiteY1503" fmla="*/ 795445 h 1812293"/>
                <a:gd name="connsiteX1504" fmla="*/ 2978628 w 3591323"/>
                <a:gd name="connsiteY1504" fmla="*/ 787419 h 1812293"/>
                <a:gd name="connsiteX1505" fmla="*/ 2985295 w 3591323"/>
                <a:gd name="connsiteY1505" fmla="*/ 780429 h 1812293"/>
                <a:gd name="connsiteX1506" fmla="*/ 2990374 w 3591323"/>
                <a:gd name="connsiteY1506" fmla="*/ 772410 h 1812293"/>
                <a:gd name="connsiteX1507" fmla="*/ 2994680 w 3591323"/>
                <a:gd name="connsiteY1507" fmla="*/ 761100 h 1812293"/>
                <a:gd name="connsiteX1508" fmla="*/ 2997405 w 3591323"/>
                <a:gd name="connsiteY1508" fmla="*/ 770351 h 1812293"/>
                <a:gd name="connsiteX1509" fmla="*/ 2991491 w 3591323"/>
                <a:gd name="connsiteY1509" fmla="*/ 776729 h 1812293"/>
                <a:gd name="connsiteX1510" fmla="*/ 3019895 w 3591323"/>
                <a:gd name="connsiteY1510" fmla="*/ 760481 h 1812293"/>
                <a:gd name="connsiteX1511" fmla="*/ 3017871 w 3591323"/>
                <a:gd name="connsiteY1511" fmla="*/ 755133 h 1812293"/>
                <a:gd name="connsiteX1512" fmla="*/ 3024033 w 3591323"/>
                <a:gd name="connsiteY1512" fmla="*/ 758631 h 1812293"/>
                <a:gd name="connsiteX1513" fmla="*/ 3030532 w 3591323"/>
                <a:gd name="connsiteY1513" fmla="*/ 758631 h 1812293"/>
                <a:gd name="connsiteX1514" fmla="*/ 3031036 w 3591323"/>
                <a:gd name="connsiteY1514" fmla="*/ 763361 h 1812293"/>
                <a:gd name="connsiteX1515" fmla="*/ 3026845 w 3591323"/>
                <a:gd name="connsiteY1515" fmla="*/ 768299 h 1812293"/>
                <a:gd name="connsiteX1516" fmla="*/ 3020683 w 3591323"/>
                <a:gd name="connsiteY1516" fmla="*/ 771791 h 1812293"/>
                <a:gd name="connsiteX1517" fmla="*/ 3019795 w 3591323"/>
                <a:gd name="connsiteY1517" fmla="*/ 766442 h 1812293"/>
                <a:gd name="connsiteX1518" fmla="*/ 3053621 w 3591323"/>
                <a:gd name="connsiteY1518" fmla="*/ 752052 h 1812293"/>
                <a:gd name="connsiteX1519" fmla="*/ 3057927 w 3591323"/>
                <a:gd name="connsiteY1519" fmla="*/ 764801 h 1812293"/>
                <a:gd name="connsiteX1520" fmla="*/ 3050009 w 3591323"/>
                <a:gd name="connsiteY1520" fmla="*/ 761713 h 1812293"/>
                <a:gd name="connsiteX1521" fmla="*/ 3050426 w 3591323"/>
                <a:gd name="connsiteY1521" fmla="*/ 765621 h 1812293"/>
                <a:gd name="connsiteX1522" fmla="*/ 3053662 w 3591323"/>
                <a:gd name="connsiteY1522" fmla="*/ 772612 h 1812293"/>
                <a:gd name="connsiteX1523" fmla="*/ 3049221 w 3591323"/>
                <a:gd name="connsiteY1523" fmla="*/ 775289 h 1812293"/>
                <a:gd name="connsiteX1524" fmla="*/ 3048044 w 3591323"/>
                <a:gd name="connsiteY1524" fmla="*/ 767061 h 1812293"/>
                <a:gd name="connsiteX1525" fmla="*/ 3044748 w 3591323"/>
                <a:gd name="connsiteY1525" fmla="*/ 766651 h 1812293"/>
                <a:gd name="connsiteX1526" fmla="*/ 3042561 w 3591323"/>
                <a:gd name="connsiteY1526" fmla="*/ 759661 h 1812293"/>
                <a:gd name="connsiteX1527" fmla="*/ 3048428 w 3591323"/>
                <a:gd name="connsiteY1527" fmla="*/ 760481 h 1812293"/>
                <a:gd name="connsiteX1528" fmla="*/ 3047950 w 3591323"/>
                <a:gd name="connsiteY1528" fmla="*/ 756162 h 1812293"/>
                <a:gd name="connsiteX1529" fmla="*/ 3040819 w 3591323"/>
                <a:gd name="connsiteY1529" fmla="*/ 747524 h 1812293"/>
                <a:gd name="connsiteX1530" fmla="*/ 3050581 w 3591323"/>
                <a:gd name="connsiteY1530" fmla="*/ 747732 h 1812293"/>
                <a:gd name="connsiteX1531" fmla="*/ 3006353 w 3591323"/>
                <a:gd name="connsiteY1531" fmla="*/ 745876 h 1812293"/>
                <a:gd name="connsiteX1532" fmla="*/ 2999881 w 3591323"/>
                <a:gd name="connsiteY1532" fmla="*/ 737035 h 1812293"/>
                <a:gd name="connsiteX1533" fmla="*/ 3008580 w 3591323"/>
                <a:gd name="connsiteY1533" fmla="*/ 737446 h 1812293"/>
                <a:gd name="connsiteX1534" fmla="*/ 3012690 w 3591323"/>
                <a:gd name="connsiteY1534" fmla="*/ 741563 h 1812293"/>
                <a:gd name="connsiteX1535" fmla="*/ 3011324 w 3591323"/>
                <a:gd name="connsiteY1535" fmla="*/ 751433 h 1812293"/>
                <a:gd name="connsiteX1536" fmla="*/ 3011863 w 3591323"/>
                <a:gd name="connsiteY1536" fmla="*/ 682743 h 1812293"/>
                <a:gd name="connsiteX1537" fmla="*/ 3011257 w 3591323"/>
                <a:gd name="connsiteY1537" fmla="*/ 687472 h 1812293"/>
                <a:gd name="connsiteX1538" fmla="*/ 3015866 w 3591323"/>
                <a:gd name="connsiteY1538" fmla="*/ 695700 h 1812293"/>
                <a:gd name="connsiteX1539" fmla="*/ 3014863 w 3591323"/>
                <a:gd name="connsiteY1539" fmla="*/ 705159 h 1812293"/>
                <a:gd name="connsiteX1540" fmla="*/ 3009716 w 3591323"/>
                <a:gd name="connsiteY1540" fmla="*/ 709068 h 1812293"/>
                <a:gd name="connsiteX1541" fmla="*/ 3009252 w 3591323"/>
                <a:gd name="connsiteY1541" fmla="*/ 718117 h 1812293"/>
                <a:gd name="connsiteX1542" fmla="*/ 3013047 w 3591323"/>
                <a:gd name="connsiteY1542" fmla="*/ 727368 h 1812293"/>
                <a:gd name="connsiteX1543" fmla="*/ 3018247 w 3591323"/>
                <a:gd name="connsiteY1543" fmla="*/ 728605 h 1812293"/>
                <a:gd name="connsiteX1544" fmla="*/ 3022735 w 3591323"/>
                <a:gd name="connsiteY1544" fmla="*/ 727166 h 1812293"/>
                <a:gd name="connsiteX1545" fmla="*/ 3035827 w 3591323"/>
                <a:gd name="connsiteY1545" fmla="*/ 733537 h 1812293"/>
                <a:gd name="connsiteX1546" fmla="*/ 3035894 w 3591323"/>
                <a:gd name="connsiteY1546" fmla="*/ 739706 h 1812293"/>
                <a:gd name="connsiteX1547" fmla="*/ 3039473 w 3591323"/>
                <a:gd name="connsiteY1547" fmla="*/ 742384 h 1812293"/>
                <a:gd name="connsiteX1548" fmla="*/ 3039036 w 3591323"/>
                <a:gd name="connsiteY1548" fmla="*/ 747732 h 1812293"/>
                <a:gd name="connsiteX1549" fmla="*/ 3030431 w 3591323"/>
                <a:gd name="connsiteY1549" fmla="*/ 742175 h 1812293"/>
                <a:gd name="connsiteX1550" fmla="*/ 3026085 w 3591323"/>
                <a:gd name="connsiteY1550" fmla="*/ 736214 h 1812293"/>
                <a:gd name="connsiteX1551" fmla="*/ 3024073 w 3591323"/>
                <a:gd name="connsiteY1551" fmla="*/ 740325 h 1812293"/>
                <a:gd name="connsiteX1552" fmla="*/ 3016734 w 3591323"/>
                <a:gd name="connsiteY1552" fmla="*/ 733537 h 1812293"/>
                <a:gd name="connsiteX1553" fmla="*/ 3007934 w 3591323"/>
                <a:gd name="connsiteY1553" fmla="*/ 735185 h 1812293"/>
                <a:gd name="connsiteX1554" fmla="*/ 3002579 w 3591323"/>
                <a:gd name="connsiteY1554" fmla="*/ 732716 h 1812293"/>
                <a:gd name="connsiteX1555" fmla="*/ 3002323 w 3591323"/>
                <a:gd name="connsiteY1555" fmla="*/ 727987 h 1812293"/>
                <a:gd name="connsiteX1556" fmla="*/ 3005182 w 3591323"/>
                <a:gd name="connsiteY1556" fmla="*/ 725107 h 1812293"/>
                <a:gd name="connsiteX1557" fmla="*/ 3001940 w 3591323"/>
                <a:gd name="connsiteY1557" fmla="*/ 722436 h 1812293"/>
                <a:gd name="connsiteX1558" fmla="*/ 3001058 w 3591323"/>
                <a:gd name="connsiteY1558" fmla="*/ 726547 h 1812293"/>
                <a:gd name="connsiteX1559" fmla="*/ 2995131 w 3591323"/>
                <a:gd name="connsiteY1559" fmla="*/ 719967 h 1812293"/>
                <a:gd name="connsiteX1560" fmla="*/ 2992992 w 3591323"/>
                <a:gd name="connsiteY1560" fmla="*/ 715029 h 1812293"/>
                <a:gd name="connsiteX1561" fmla="*/ 2990980 w 3591323"/>
                <a:gd name="connsiteY1561" fmla="*/ 703922 h 1812293"/>
                <a:gd name="connsiteX1562" fmla="*/ 2995521 w 3591323"/>
                <a:gd name="connsiteY1562" fmla="*/ 707830 h 1812293"/>
                <a:gd name="connsiteX1563" fmla="*/ 2993759 w 3591323"/>
                <a:gd name="connsiteY1563" fmla="*/ 689941 h 1812293"/>
                <a:gd name="connsiteX1564" fmla="*/ 2995218 w 3591323"/>
                <a:gd name="connsiteY1564" fmla="*/ 679655 h 1812293"/>
                <a:gd name="connsiteX1565" fmla="*/ 3001300 w 3591323"/>
                <a:gd name="connsiteY1565" fmla="*/ 679655 h 1812293"/>
                <a:gd name="connsiteX1566" fmla="*/ 3007927 w 3591323"/>
                <a:gd name="connsiteY1566" fmla="*/ 682743 h 1812293"/>
                <a:gd name="connsiteX1567" fmla="*/ 3010638 w 3591323"/>
                <a:gd name="connsiteY1567" fmla="*/ 679863 h 1812293"/>
                <a:gd name="connsiteX1568" fmla="*/ 1137136 w 3591323"/>
                <a:gd name="connsiteY1568" fmla="*/ 679453 h 1812293"/>
                <a:gd name="connsiteX1569" fmla="*/ 1142040 w 3591323"/>
                <a:gd name="connsiteY1569" fmla="*/ 680475 h 1812293"/>
                <a:gd name="connsiteX1570" fmla="*/ 1143621 w 3591323"/>
                <a:gd name="connsiteY1570" fmla="*/ 682743 h 1812293"/>
                <a:gd name="connsiteX1571" fmla="*/ 1140843 w 3591323"/>
                <a:gd name="connsiteY1571" fmla="*/ 685622 h 1812293"/>
                <a:gd name="connsiteX1572" fmla="*/ 1133321 w 3591323"/>
                <a:gd name="connsiteY1572" fmla="*/ 685622 h 1812293"/>
                <a:gd name="connsiteX1573" fmla="*/ 1127192 w 3591323"/>
                <a:gd name="connsiteY1573" fmla="*/ 686032 h 1812293"/>
                <a:gd name="connsiteX1574" fmla="*/ 1127313 w 3591323"/>
                <a:gd name="connsiteY1574" fmla="*/ 681094 h 1812293"/>
                <a:gd name="connsiteX1575" fmla="*/ 1128901 w 3591323"/>
                <a:gd name="connsiteY1575" fmla="*/ 679453 h 1812293"/>
                <a:gd name="connsiteX1576" fmla="*/ 1024763 w 3591323"/>
                <a:gd name="connsiteY1576" fmla="*/ 679655 h 1812293"/>
                <a:gd name="connsiteX1577" fmla="*/ 1031444 w 3591323"/>
                <a:gd name="connsiteY1577" fmla="*/ 680684 h 1812293"/>
                <a:gd name="connsiteX1578" fmla="*/ 1036133 w 3591323"/>
                <a:gd name="connsiteY1578" fmla="*/ 683563 h 1812293"/>
                <a:gd name="connsiteX1579" fmla="*/ 1037593 w 3591323"/>
                <a:gd name="connsiteY1579" fmla="*/ 686651 h 1812293"/>
                <a:gd name="connsiteX1580" fmla="*/ 1030764 w 3591323"/>
                <a:gd name="connsiteY1580" fmla="*/ 686853 h 1812293"/>
                <a:gd name="connsiteX1581" fmla="*/ 1027340 w 3591323"/>
                <a:gd name="connsiteY1581" fmla="*/ 688703 h 1812293"/>
                <a:gd name="connsiteX1582" fmla="*/ 1022166 w 3591323"/>
                <a:gd name="connsiteY1582" fmla="*/ 686853 h 1812293"/>
                <a:gd name="connsiteX1583" fmla="*/ 1016899 w 3591323"/>
                <a:gd name="connsiteY1583" fmla="*/ 682743 h 1812293"/>
                <a:gd name="connsiteX1584" fmla="*/ 1018271 w 3591323"/>
                <a:gd name="connsiteY1584" fmla="*/ 680065 h 1812293"/>
                <a:gd name="connsiteX1585" fmla="*/ 1022664 w 3591323"/>
                <a:gd name="connsiteY1585" fmla="*/ 679244 h 1812293"/>
                <a:gd name="connsiteX1586" fmla="*/ 1084599 w 3591323"/>
                <a:gd name="connsiteY1586" fmla="*/ 665674 h 1812293"/>
                <a:gd name="connsiteX1587" fmla="*/ 1085884 w 3591323"/>
                <a:gd name="connsiteY1587" fmla="*/ 663817 h 1812293"/>
                <a:gd name="connsiteX1588" fmla="*/ 1093736 w 3591323"/>
                <a:gd name="connsiteY1588" fmla="*/ 663817 h 1812293"/>
                <a:gd name="connsiteX1589" fmla="*/ 1099131 w 3591323"/>
                <a:gd name="connsiteY1589" fmla="*/ 666697 h 1812293"/>
                <a:gd name="connsiteX1590" fmla="*/ 1102011 w 3591323"/>
                <a:gd name="connsiteY1590" fmla="*/ 666495 h 1812293"/>
                <a:gd name="connsiteX1591" fmla="*/ 1103349 w 3591323"/>
                <a:gd name="connsiteY1591" fmla="*/ 670606 h 1812293"/>
                <a:gd name="connsiteX1592" fmla="*/ 1108732 w 3591323"/>
                <a:gd name="connsiteY1592" fmla="*/ 670404 h 1812293"/>
                <a:gd name="connsiteX1593" fmla="*/ 1108025 w 3591323"/>
                <a:gd name="connsiteY1593" fmla="*/ 673694 h 1812293"/>
                <a:gd name="connsiteX1594" fmla="*/ 1112277 w 3591323"/>
                <a:gd name="connsiteY1594" fmla="*/ 674104 h 1812293"/>
                <a:gd name="connsiteX1595" fmla="*/ 1116838 w 3591323"/>
                <a:gd name="connsiteY1595" fmla="*/ 678423 h 1812293"/>
                <a:gd name="connsiteX1596" fmla="*/ 1112815 w 3591323"/>
                <a:gd name="connsiteY1596" fmla="*/ 682944 h 1812293"/>
                <a:gd name="connsiteX1597" fmla="*/ 1108045 w 3591323"/>
                <a:gd name="connsiteY1597" fmla="*/ 680475 h 1812293"/>
                <a:gd name="connsiteX1598" fmla="*/ 1103713 w 3591323"/>
                <a:gd name="connsiteY1598" fmla="*/ 680892 h 1812293"/>
                <a:gd name="connsiteX1599" fmla="*/ 1100530 w 3591323"/>
                <a:gd name="connsiteY1599" fmla="*/ 680475 h 1812293"/>
                <a:gd name="connsiteX1600" fmla="*/ 1098532 w 3591323"/>
                <a:gd name="connsiteY1600" fmla="*/ 682534 h 1812293"/>
                <a:gd name="connsiteX1601" fmla="*/ 1094536 w 3591323"/>
                <a:gd name="connsiteY1601" fmla="*/ 683153 h 1812293"/>
                <a:gd name="connsiteX1602" fmla="*/ 1093372 w 3591323"/>
                <a:gd name="connsiteY1602" fmla="*/ 680475 h 1812293"/>
                <a:gd name="connsiteX1603" fmla="*/ 1089625 w 3591323"/>
                <a:gd name="connsiteY1603" fmla="*/ 682124 h 1812293"/>
                <a:gd name="connsiteX1604" fmla="*/ 1084902 w 3591323"/>
                <a:gd name="connsiteY1604" fmla="*/ 689941 h 1812293"/>
                <a:gd name="connsiteX1605" fmla="*/ 1082574 w 3591323"/>
                <a:gd name="connsiteY1605" fmla="*/ 688091 h 1812293"/>
                <a:gd name="connsiteX1606" fmla="*/ 1082554 w 3591323"/>
                <a:gd name="connsiteY1606" fmla="*/ 684795 h 1812293"/>
                <a:gd name="connsiteX1607" fmla="*/ 1075941 w 3591323"/>
                <a:gd name="connsiteY1607" fmla="*/ 682944 h 1812293"/>
                <a:gd name="connsiteX1608" fmla="*/ 1071198 w 3591323"/>
                <a:gd name="connsiteY1608" fmla="*/ 683772 h 1812293"/>
                <a:gd name="connsiteX1609" fmla="*/ 1065224 w 3591323"/>
                <a:gd name="connsiteY1609" fmla="*/ 682743 h 1812293"/>
                <a:gd name="connsiteX1610" fmla="*/ 1060333 w 3591323"/>
                <a:gd name="connsiteY1610" fmla="*/ 685003 h 1812293"/>
                <a:gd name="connsiteX1611" fmla="*/ 1055334 w 3591323"/>
                <a:gd name="connsiteY1611" fmla="*/ 681505 h 1812293"/>
                <a:gd name="connsiteX1612" fmla="*/ 1056807 w 3591323"/>
                <a:gd name="connsiteY1612" fmla="*/ 677804 h 1812293"/>
                <a:gd name="connsiteX1613" fmla="*/ 1065594 w 3591323"/>
                <a:gd name="connsiteY1613" fmla="*/ 679244 h 1812293"/>
                <a:gd name="connsiteX1614" fmla="*/ 1073001 w 3591323"/>
                <a:gd name="connsiteY1614" fmla="*/ 680274 h 1812293"/>
                <a:gd name="connsiteX1615" fmla="*/ 1076863 w 3591323"/>
                <a:gd name="connsiteY1615" fmla="*/ 677603 h 1812293"/>
                <a:gd name="connsiteX1616" fmla="*/ 1073109 w 3591323"/>
                <a:gd name="connsiteY1616" fmla="*/ 672664 h 1812293"/>
                <a:gd name="connsiteX1617" fmla="*/ 1073586 w 3591323"/>
                <a:gd name="connsiteY1617" fmla="*/ 668345 h 1812293"/>
                <a:gd name="connsiteX1618" fmla="*/ 1067343 w 3591323"/>
                <a:gd name="connsiteY1618" fmla="*/ 666697 h 1812293"/>
                <a:gd name="connsiteX1619" fmla="*/ 1070222 w 3591323"/>
                <a:gd name="connsiteY1619" fmla="*/ 663407 h 1812293"/>
                <a:gd name="connsiteX1620" fmla="*/ 1076223 w 3591323"/>
                <a:gd name="connsiteY1620" fmla="*/ 664026 h 1812293"/>
                <a:gd name="connsiteX1621" fmla="*/ 2884131 w 3591323"/>
                <a:gd name="connsiteY1621" fmla="*/ 683153 h 1812293"/>
                <a:gd name="connsiteX1622" fmla="*/ 2875318 w 3591323"/>
                <a:gd name="connsiteY1622" fmla="*/ 679453 h 1812293"/>
                <a:gd name="connsiteX1623" fmla="*/ 2873744 w 3591323"/>
                <a:gd name="connsiteY1623" fmla="*/ 669785 h 1812293"/>
                <a:gd name="connsiteX1624" fmla="*/ 2877477 w 3591323"/>
                <a:gd name="connsiteY1624" fmla="*/ 664436 h 1812293"/>
                <a:gd name="connsiteX1625" fmla="*/ 2888020 w 3591323"/>
                <a:gd name="connsiteY1625" fmla="*/ 661355 h 1812293"/>
                <a:gd name="connsiteX1626" fmla="*/ 2893758 w 3591323"/>
                <a:gd name="connsiteY1626" fmla="*/ 661557 h 1812293"/>
                <a:gd name="connsiteX1627" fmla="*/ 2896651 w 3591323"/>
                <a:gd name="connsiteY1627" fmla="*/ 665876 h 1812293"/>
                <a:gd name="connsiteX1628" fmla="*/ 2893240 w 3591323"/>
                <a:gd name="connsiteY1628" fmla="*/ 671016 h 1812293"/>
                <a:gd name="connsiteX1629" fmla="*/ 2891834 w 3591323"/>
                <a:gd name="connsiteY1629" fmla="*/ 677603 h 1812293"/>
                <a:gd name="connsiteX1630" fmla="*/ 255467 w 3591323"/>
                <a:gd name="connsiteY1630" fmla="*/ 661557 h 1812293"/>
                <a:gd name="connsiteX1631" fmla="*/ 257008 w 3591323"/>
                <a:gd name="connsiteY1631" fmla="*/ 662586 h 1812293"/>
                <a:gd name="connsiteX1632" fmla="*/ 258441 w 3591323"/>
                <a:gd name="connsiteY1632" fmla="*/ 664026 h 1812293"/>
                <a:gd name="connsiteX1633" fmla="*/ 259941 w 3591323"/>
                <a:gd name="connsiteY1633" fmla="*/ 668137 h 1812293"/>
                <a:gd name="connsiteX1634" fmla="*/ 259437 w 3591323"/>
                <a:gd name="connsiteY1634" fmla="*/ 668756 h 1812293"/>
                <a:gd name="connsiteX1635" fmla="*/ 254922 w 3591323"/>
                <a:gd name="connsiteY1635" fmla="*/ 671225 h 1812293"/>
                <a:gd name="connsiteX1636" fmla="*/ 251316 w 3591323"/>
                <a:gd name="connsiteY1636" fmla="*/ 672866 h 1812293"/>
                <a:gd name="connsiteX1637" fmla="*/ 249406 w 3591323"/>
                <a:gd name="connsiteY1637" fmla="*/ 674925 h 1812293"/>
                <a:gd name="connsiteX1638" fmla="*/ 247286 w 3591323"/>
                <a:gd name="connsiteY1638" fmla="*/ 673283 h 1812293"/>
                <a:gd name="connsiteX1639" fmla="*/ 248423 w 3591323"/>
                <a:gd name="connsiteY1639" fmla="*/ 669987 h 1812293"/>
                <a:gd name="connsiteX1640" fmla="*/ 247993 w 3591323"/>
                <a:gd name="connsiteY1640" fmla="*/ 665876 h 1812293"/>
                <a:gd name="connsiteX1641" fmla="*/ 248652 w 3591323"/>
                <a:gd name="connsiteY1641" fmla="*/ 664645 h 1812293"/>
                <a:gd name="connsiteX1642" fmla="*/ 250892 w 3591323"/>
                <a:gd name="connsiteY1642" fmla="*/ 662795 h 1812293"/>
                <a:gd name="connsiteX1643" fmla="*/ 250711 w 3591323"/>
                <a:gd name="connsiteY1643" fmla="*/ 660528 h 1812293"/>
                <a:gd name="connsiteX1644" fmla="*/ 251310 w 3591323"/>
                <a:gd name="connsiteY1644" fmla="*/ 659498 h 1812293"/>
                <a:gd name="connsiteX1645" fmla="*/ 252332 w 3591323"/>
                <a:gd name="connsiteY1645" fmla="*/ 659707 h 1812293"/>
                <a:gd name="connsiteX1646" fmla="*/ 251612 w 3591323"/>
                <a:gd name="connsiteY1646" fmla="*/ 653746 h 1812293"/>
                <a:gd name="connsiteX1647" fmla="*/ 250200 w 3591323"/>
                <a:gd name="connsiteY1647" fmla="*/ 655179 h 1812293"/>
                <a:gd name="connsiteX1648" fmla="*/ 246795 w 3591323"/>
                <a:gd name="connsiteY1648" fmla="*/ 656007 h 1812293"/>
                <a:gd name="connsiteX1649" fmla="*/ 245605 w 3591323"/>
                <a:gd name="connsiteY1649" fmla="*/ 653538 h 1812293"/>
                <a:gd name="connsiteX1650" fmla="*/ 244784 w 3591323"/>
                <a:gd name="connsiteY1650" fmla="*/ 652508 h 1812293"/>
                <a:gd name="connsiteX1651" fmla="*/ 244932 w 3591323"/>
                <a:gd name="connsiteY1651" fmla="*/ 651889 h 1812293"/>
                <a:gd name="connsiteX1652" fmla="*/ 246250 w 3591323"/>
                <a:gd name="connsiteY1652" fmla="*/ 650867 h 1812293"/>
                <a:gd name="connsiteX1653" fmla="*/ 249157 w 3591323"/>
                <a:gd name="connsiteY1653" fmla="*/ 652098 h 1812293"/>
                <a:gd name="connsiteX1654" fmla="*/ 245282 w 3591323"/>
                <a:gd name="connsiteY1654" fmla="*/ 649010 h 1812293"/>
                <a:gd name="connsiteX1655" fmla="*/ 244622 w 3591323"/>
                <a:gd name="connsiteY1655" fmla="*/ 650248 h 1812293"/>
                <a:gd name="connsiteX1656" fmla="*/ 239328 w 3591323"/>
                <a:gd name="connsiteY1656" fmla="*/ 650039 h 1812293"/>
                <a:gd name="connsiteX1657" fmla="*/ 240397 w 3591323"/>
                <a:gd name="connsiteY1657" fmla="*/ 648599 h 1812293"/>
                <a:gd name="connsiteX1658" fmla="*/ 233993 w 3591323"/>
                <a:gd name="connsiteY1658" fmla="*/ 642840 h 1812293"/>
                <a:gd name="connsiteX1659" fmla="*/ 234854 w 3591323"/>
                <a:gd name="connsiteY1659" fmla="*/ 643668 h 1812293"/>
                <a:gd name="connsiteX1660" fmla="*/ 236785 w 3591323"/>
                <a:gd name="connsiteY1660" fmla="*/ 647368 h 1812293"/>
                <a:gd name="connsiteX1661" fmla="*/ 235917 w 3591323"/>
                <a:gd name="connsiteY1661" fmla="*/ 647987 h 1812293"/>
                <a:gd name="connsiteX1662" fmla="*/ 235204 w 3591323"/>
                <a:gd name="connsiteY1662" fmla="*/ 647987 h 1812293"/>
                <a:gd name="connsiteX1663" fmla="*/ 232102 w 3591323"/>
                <a:gd name="connsiteY1663" fmla="*/ 647570 h 1812293"/>
                <a:gd name="connsiteX1664" fmla="*/ 231342 w 3591323"/>
                <a:gd name="connsiteY1664" fmla="*/ 644899 h 1812293"/>
                <a:gd name="connsiteX1665" fmla="*/ 231093 w 3591323"/>
                <a:gd name="connsiteY1665" fmla="*/ 644489 h 1812293"/>
                <a:gd name="connsiteX1666" fmla="*/ 222300 w 3591323"/>
                <a:gd name="connsiteY1666" fmla="*/ 637082 h 1812293"/>
                <a:gd name="connsiteX1667" fmla="*/ 221970 w 3591323"/>
                <a:gd name="connsiteY1667" fmla="*/ 639759 h 1812293"/>
                <a:gd name="connsiteX1668" fmla="*/ 220234 w 3591323"/>
                <a:gd name="connsiteY1668" fmla="*/ 640990 h 1812293"/>
                <a:gd name="connsiteX1669" fmla="*/ 217557 w 3591323"/>
                <a:gd name="connsiteY1669" fmla="*/ 638938 h 1812293"/>
                <a:gd name="connsiteX1670" fmla="*/ 218122 w 3591323"/>
                <a:gd name="connsiteY1670" fmla="*/ 638111 h 1812293"/>
                <a:gd name="connsiteX1671" fmla="*/ 220214 w 3591323"/>
                <a:gd name="connsiteY1671" fmla="*/ 636880 h 1812293"/>
                <a:gd name="connsiteX1672" fmla="*/ 985151 w 3591323"/>
                <a:gd name="connsiteY1672" fmla="*/ 625981 h 1812293"/>
                <a:gd name="connsiteX1673" fmla="*/ 993197 w 3591323"/>
                <a:gd name="connsiteY1673" fmla="*/ 626802 h 1812293"/>
                <a:gd name="connsiteX1674" fmla="*/ 1000974 w 3591323"/>
                <a:gd name="connsiteY1674" fmla="*/ 627010 h 1812293"/>
                <a:gd name="connsiteX1675" fmla="*/ 1009687 w 3591323"/>
                <a:gd name="connsiteY1675" fmla="*/ 630912 h 1812293"/>
                <a:gd name="connsiteX1676" fmla="*/ 1013064 w 3591323"/>
                <a:gd name="connsiteY1676" fmla="*/ 635030 h 1812293"/>
                <a:gd name="connsiteX1677" fmla="*/ 1022456 w 3591323"/>
                <a:gd name="connsiteY1677" fmla="*/ 633792 h 1812293"/>
                <a:gd name="connsiteX1678" fmla="*/ 1025672 w 3591323"/>
                <a:gd name="connsiteY1678" fmla="*/ 636469 h 1812293"/>
                <a:gd name="connsiteX1679" fmla="*/ 1033341 w 3591323"/>
                <a:gd name="connsiteY1679" fmla="*/ 643459 h 1812293"/>
                <a:gd name="connsiteX1680" fmla="*/ 1038770 w 3591323"/>
                <a:gd name="connsiteY1680" fmla="*/ 648599 h 1812293"/>
                <a:gd name="connsiteX1681" fmla="*/ 1041973 w 3591323"/>
                <a:gd name="connsiteY1681" fmla="*/ 648599 h 1812293"/>
                <a:gd name="connsiteX1682" fmla="*/ 1047765 w 3591323"/>
                <a:gd name="connsiteY1682" fmla="*/ 650867 h 1812293"/>
                <a:gd name="connsiteX1683" fmla="*/ 1046669 w 3591323"/>
                <a:gd name="connsiteY1683" fmla="*/ 654157 h 1812293"/>
                <a:gd name="connsiteX1684" fmla="*/ 1053746 w 3591323"/>
                <a:gd name="connsiteY1684" fmla="*/ 654567 h 1812293"/>
                <a:gd name="connsiteX1685" fmla="*/ 1060696 w 3591323"/>
                <a:gd name="connsiteY1685" fmla="*/ 659296 h 1812293"/>
                <a:gd name="connsiteX1686" fmla="*/ 1059323 w 3591323"/>
                <a:gd name="connsiteY1686" fmla="*/ 661967 h 1812293"/>
                <a:gd name="connsiteX1687" fmla="*/ 1052380 w 3591323"/>
                <a:gd name="connsiteY1687" fmla="*/ 663407 h 1812293"/>
                <a:gd name="connsiteX1688" fmla="*/ 1045882 w 3591323"/>
                <a:gd name="connsiteY1688" fmla="*/ 664026 h 1812293"/>
                <a:gd name="connsiteX1689" fmla="*/ 1039221 w 3591323"/>
                <a:gd name="connsiteY1689" fmla="*/ 662997 h 1812293"/>
                <a:gd name="connsiteX1690" fmla="*/ 1024797 w 3591323"/>
                <a:gd name="connsiteY1690" fmla="*/ 664235 h 1812293"/>
                <a:gd name="connsiteX1691" fmla="*/ 1031975 w 3591323"/>
                <a:gd name="connsiteY1691" fmla="*/ 657857 h 1812293"/>
                <a:gd name="connsiteX1692" fmla="*/ 1028417 w 3591323"/>
                <a:gd name="connsiteY1692" fmla="*/ 654769 h 1812293"/>
                <a:gd name="connsiteX1693" fmla="*/ 1022099 w 3591323"/>
                <a:gd name="connsiteY1693" fmla="*/ 653948 h 1812293"/>
                <a:gd name="connsiteX1694" fmla="*/ 1019287 w 3591323"/>
                <a:gd name="connsiteY1694" fmla="*/ 650658 h 1812293"/>
                <a:gd name="connsiteX1695" fmla="*/ 1017585 w 3591323"/>
                <a:gd name="connsiteY1695" fmla="*/ 644280 h 1812293"/>
                <a:gd name="connsiteX1696" fmla="*/ 1011839 w 3591323"/>
                <a:gd name="connsiteY1696" fmla="*/ 644691 h 1812293"/>
                <a:gd name="connsiteX1697" fmla="*/ 1002979 w 3591323"/>
                <a:gd name="connsiteY1697" fmla="*/ 641609 h 1812293"/>
                <a:gd name="connsiteX1698" fmla="*/ 1000450 w 3591323"/>
                <a:gd name="connsiteY1698" fmla="*/ 639140 h 1812293"/>
                <a:gd name="connsiteX1699" fmla="*/ 987862 w 3591323"/>
                <a:gd name="connsiteY1699" fmla="*/ 637499 h 1812293"/>
                <a:gd name="connsiteX1700" fmla="*/ 984613 w 3591323"/>
                <a:gd name="connsiteY1700" fmla="*/ 635231 h 1812293"/>
                <a:gd name="connsiteX1701" fmla="*/ 988905 w 3591323"/>
                <a:gd name="connsiteY1701" fmla="*/ 632352 h 1812293"/>
                <a:gd name="connsiteX1702" fmla="*/ 979042 w 3591323"/>
                <a:gd name="connsiteY1702" fmla="*/ 631740 h 1812293"/>
                <a:gd name="connsiteX1703" fmla="*/ 971130 w 3591323"/>
                <a:gd name="connsiteY1703" fmla="*/ 637701 h 1812293"/>
                <a:gd name="connsiteX1704" fmla="*/ 967195 w 3591323"/>
                <a:gd name="connsiteY1704" fmla="*/ 637909 h 1812293"/>
                <a:gd name="connsiteX1705" fmla="*/ 965412 w 3591323"/>
                <a:gd name="connsiteY1705" fmla="*/ 640580 h 1812293"/>
                <a:gd name="connsiteX1706" fmla="*/ 960265 w 3591323"/>
                <a:gd name="connsiteY1706" fmla="*/ 641811 h 1812293"/>
                <a:gd name="connsiteX1707" fmla="*/ 956134 w 3591323"/>
                <a:gd name="connsiteY1707" fmla="*/ 640789 h 1812293"/>
                <a:gd name="connsiteX1708" fmla="*/ 961940 w 3591323"/>
                <a:gd name="connsiteY1708" fmla="*/ 637290 h 1812293"/>
                <a:gd name="connsiteX1709" fmla="*/ 964638 w 3591323"/>
                <a:gd name="connsiteY1709" fmla="*/ 633180 h 1812293"/>
                <a:gd name="connsiteX1710" fmla="*/ 969590 w 3591323"/>
                <a:gd name="connsiteY1710" fmla="*/ 630710 h 1812293"/>
                <a:gd name="connsiteX1711" fmla="*/ 974871 w 3591323"/>
                <a:gd name="connsiteY1711" fmla="*/ 628450 h 1812293"/>
                <a:gd name="connsiteX1712" fmla="*/ 982493 w 3591323"/>
                <a:gd name="connsiteY1712" fmla="*/ 627212 h 1812293"/>
                <a:gd name="connsiteX1713" fmla="*/ 1028356 w 3591323"/>
                <a:gd name="connsiteY1713" fmla="*/ 602945 h 1812293"/>
                <a:gd name="connsiteX1714" fmla="*/ 1031121 w 3591323"/>
                <a:gd name="connsiteY1714" fmla="*/ 603355 h 1812293"/>
                <a:gd name="connsiteX1715" fmla="*/ 1033348 w 3591323"/>
                <a:gd name="connsiteY1715" fmla="*/ 612815 h 1812293"/>
                <a:gd name="connsiteX1716" fmla="*/ 1032453 w 3591323"/>
                <a:gd name="connsiteY1716" fmla="*/ 619603 h 1812293"/>
                <a:gd name="connsiteX1717" fmla="*/ 1029917 w 3591323"/>
                <a:gd name="connsiteY1717" fmla="*/ 620013 h 1812293"/>
                <a:gd name="connsiteX1718" fmla="*/ 1028309 w 3591323"/>
                <a:gd name="connsiteY1718" fmla="*/ 613434 h 1812293"/>
                <a:gd name="connsiteX1719" fmla="*/ 1025214 w 3591323"/>
                <a:gd name="connsiteY1719" fmla="*/ 610144 h 1812293"/>
                <a:gd name="connsiteX1720" fmla="*/ 2992897 w 3591323"/>
                <a:gd name="connsiteY1720" fmla="*/ 612202 h 1812293"/>
                <a:gd name="connsiteX1721" fmla="*/ 2990603 w 3591323"/>
                <a:gd name="connsiteY1721" fmla="*/ 630502 h 1812293"/>
                <a:gd name="connsiteX1722" fmla="*/ 2988195 w 3591323"/>
                <a:gd name="connsiteY1722" fmla="*/ 639961 h 1812293"/>
                <a:gd name="connsiteX1723" fmla="*/ 2981332 w 3591323"/>
                <a:gd name="connsiteY1723" fmla="*/ 630300 h 1812293"/>
                <a:gd name="connsiteX1724" fmla="*/ 2978231 w 3591323"/>
                <a:gd name="connsiteY1724" fmla="*/ 621863 h 1812293"/>
                <a:gd name="connsiteX1725" fmla="*/ 2981938 w 3591323"/>
                <a:gd name="connsiteY1725" fmla="*/ 610554 h 1812293"/>
                <a:gd name="connsiteX1726" fmla="*/ 2987791 w 3591323"/>
                <a:gd name="connsiteY1726" fmla="*/ 601916 h 1812293"/>
                <a:gd name="connsiteX1727" fmla="*/ 2993227 w 3591323"/>
                <a:gd name="connsiteY1727" fmla="*/ 605414 h 1812293"/>
                <a:gd name="connsiteX1728" fmla="*/ 1023579 w 3591323"/>
                <a:gd name="connsiteY1728" fmla="*/ 584848 h 1812293"/>
                <a:gd name="connsiteX1729" fmla="*/ 1028302 w 3591323"/>
                <a:gd name="connsiteY1729" fmla="*/ 584027 h 1812293"/>
                <a:gd name="connsiteX1730" fmla="*/ 1034566 w 3591323"/>
                <a:gd name="connsiteY1730" fmla="*/ 584437 h 1812293"/>
                <a:gd name="connsiteX1731" fmla="*/ 1034424 w 3591323"/>
                <a:gd name="connsiteY1731" fmla="*/ 587317 h 1812293"/>
                <a:gd name="connsiteX1732" fmla="*/ 1023546 w 3591323"/>
                <a:gd name="connsiteY1732" fmla="*/ 589167 h 1812293"/>
                <a:gd name="connsiteX1733" fmla="*/ 1035696 w 3591323"/>
                <a:gd name="connsiteY1733" fmla="*/ 581968 h 1812293"/>
                <a:gd name="connsiteX1734" fmla="*/ 1042558 w 3591323"/>
                <a:gd name="connsiteY1734" fmla="*/ 587108 h 1812293"/>
                <a:gd name="connsiteX1735" fmla="*/ 1039450 w 3591323"/>
                <a:gd name="connsiteY1735" fmla="*/ 595336 h 1812293"/>
                <a:gd name="connsiteX1736" fmla="*/ 1037916 w 3591323"/>
                <a:gd name="connsiteY1736" fmla="*/ 593896 h 1812293"/>
                <a:gd name="connsiteX1737" fmla="*/ 1038898 w 3591323"/>
                <a:gd name="connsiteY1737" fmla="*/ 587929 h 1812293"/>
                <a:gd name="connsiteX1738" fmla="*/ 1035447 w 3591323"/>
                <a:gd name="connsiteY1738" fmla="*/ 583408 h 1812293"/>
                <a:gd name="connsiteX1739" fmla="*/ 3062664 w 3591323"/>
                <a:gd name="connsiteY1739" fmla="*/ 508750 h 1812293"/>
                <a:gd name="connsiteX1740" fmla="*/ 3064809 w 3591323"/>
                <a:gd name="connsiteY1740" fmla="*/ 501760 h 1812293"/>
                <a:gd name="connsiteX1741" fmla="*/ 3070945 w 3591323"/>
                <a:gd name="connsiteY1741" fmla="*/ 503200 h 1812293"/>
                <a:gd name="connsiteX1742" fmla="*/ 3072977 w 3591323"/>
                <a:gd name="connsiteY1742" fmla="*/ 498470 h 1812293"/>
                <a:gd name="connsiteX1743" fmla="*/ 3080949 w 3591323"/>
                <a:gd name="connsiteY1743" fmla="*/ 500939 h 1812293"/>
                <a:gd name="connsiteX1744" fmla="*/ 3084051 w 3591323"/>
                <a:gd name="connsiteY1744" fmla="*/ 504841 h 1812293"/>
                <a:gd name="connsiteX1745" fmla="*/ 3081467 w 3591323"/>
                <a:gd name="connsiteY1745" fmla="*/ 511630 h 1812293"/>
                <a:gd name="connsiteX1746" fmla="*/ 3076092 w 3591323"/>
                <a:gd name="connsiteY1746" fmla="*/ 507929 h 1812293"/>
                <a:gd name="connsiteX1747" fmla="*/ 3072062 w 3591323"/>
                <a:gd name="connsiteY1747" fmla="*/ 510600 h 1812293"/>
                <a:gd name="connsiteX1748" fmla="*/ 3072479 w 3591323"/>
                <a:gd name="connsiteY1748" fmla="*/ 517389 h 1812293"/>
                <a:gd name="connsiteX1749" fmla="*/ 3064904 w 3591323"/>
                <a:gd name="connsiteY1749" fmla="*/ 514099 h 1812293"/>
                <a:gd name="connsiteX1750" fmla="*/ 2117822 w 3591323"/>
                <a:gd name="connsiteY1750" fmla="*/ 488399 h 1812293"/>
                <a:gd name="connsiteX1751" fmla="*/ 2118744 w 3591323"/>
                <a:gd name="connsiteY1751" fmla="*/ 490451 h 1812293"/>
                <a:gd name="connsiteX1752" fmla="*/ 2119181 w 3591323"/>
                <a:gd name="connsiteY1752" fmla="*/ 491272 h 1812293"/>
                <a:gd name="connsiteX1753" fmla="*/ 2110126 w 3591323"/>
                <a:gd name="connsiteY1753" fmla="*/ 496001 h 1812293"/>
                <a:gd name="connsiteX1754" fmla="*/ 2105161 w 3591323"/>
                <a:gd name="connsiteY1754" fmla="*/ 494562 h 1812293"/>
                <a:gd name="connsiteX1755" fmla="*/ 2102261 w 3591323"/>
                <a:gd name="connsiteY1755" fmla="*/ 490041 h 1812293"/>
                <a:gd name="connsiteX1756" fmla="*/ 2106991 w 3591323"/>
                <a:gd name="connsiteY1756" fmla="*/ 489421 h 1812293"/>
                <a:gd name="connsiteX1757" fmla="*/ 2107670 w 3591323"/>
                <a:gd name="connsiteY1757" fmla="*/ 489421 h 1812293"/>
                <a:gd name="connsiteX1758" fmla="*/ 2108740 w 3591323"/>
                <a:gd name="connsiteY1758" fmla="*/ 486757 h 1812293"/>
                <a:gd name="connsiteX1759" fmla="*/ 2115602 w 3591323"/>
                <a:gd name="connsiteY1759" fmla="*/ 486959 h 1812293"/>
                <a:gd name="connsiteX1760" fmla="*/ 2123736 w 3591323"/>
                <a:gd name="connsiteY1760" fmla="*/ 483467 h 1812293"/>
                <a:gd name="connsiteX1761" fmla="*/ 2045567 w 3591323"/>
                <a:gd name="connsiteY1761" fmla="*/ 487780 h 1812293"/>
                <a:gd name="connsiteX1762" fmla="*/ 2044490 w 3591323"/>
                <a:gd name="connsiteY1762" fmla="*/ 491063 h 1812293"/>
                <a:gd name="connsiteX1763" fmla="*/ 2030880 w 3591323"/>
                <a:gd name="connsiteY1763" fmla="*/ 492092 h 1812293"/>
                <a:gd name="connsiteX1764" fmla="*/ 2031069 w 3591323"/>
                <a:gd name="connsiteY1764" fmla="*/ 490242 h 1812293"/>
                <a:gd name="connsiteX1765" fmla="*/ 2019241 w 3591323"/>
                <a:gd name="connsiteY1765" fmla="*/ 487989 h 1812293"/>
                <a:gd name="connsiteX1766" fmla="*/ 2020547 w 3591323"/>
                <a:gd name="connsiteY1766" fmla="*/ 483057 h 1812293"/>
                <a:gd name="connsiteX1767" fmla="*/ 2025996 w 3591323"/>
                <a:gd name="connsiteY1767" fmla="*/ 486959 h 1812293"/>
                <a:gd name="connsiteX1768" fmla="*/ 2033470 w 3591323"/>
                <a:gd name="connsiteY1768" fmla="*/ 486340 h 1812293"/>
                <a:gd name="connsiteX1769" fmla="*/ 2040380 w 3591323"/>
                <a:gd name="connsiteY1769" fmla="*/ 487168 h 1812293"/>
                <a:gd name="connsiteX1770" fmla="*/ 2040541 w 3591323"/>
                <a:gd name="connsiteY1770" fmla="*/ 489011 h 1812293"/>
                <a:gd name="connsiteX1771" fmla="*/ 1934015 w 3591323"/>
                <a:gd name="connsiteY1771" fmla="*/ 455373 h 1812293"/>
                <a:gd name="connsiteX1772" fmla="*/ 1941389 w 3591323"/>
                <a:gd name="connsiteY1772" fmla="*/ 454350 h 1812293"/>
                <a:gd name="connsiteX1773" fmla="*/ 1938516 w 3591323"/>
                <a:gd name="connsiteY1773" fmla="*/ 463163 h 1812293"/>
                <a:gd name="connsiteX1774" fmla="*/ 1940084 w 3591323"/>
                <a:gd name="connsiteY1774" fmla="*/ 466850 h 1812293"/>
                <a:gd name="connsiteX1775" fmla="*/ 1938361 w 3591323"/>
                <a:gd name="connsiteY1775" fmla="*/ 472596 h 1812293"/>
                <a:gd name="connsiteX1776" fmla="*/ 1930995 w 3591323"/>
                <a:gd name="connsiteY1776" fmla="*/ 468290 h 1812293"/>
                <a:gd name="connsiteX1777" fmla="*/ 1926178 w 3591323"/>
                <a:gd name="connsiteY1777" fmla="*/ 467059 h 1812293"/>
                <a:gd name="connsiteX1778" fmla="*/ 1912675 w 3591323"/>
                <a:gd name="connsiteY1778" fmla="*/ 461320 h 1812293"/>
                <a:gd name="connsiteX1779" fmla="*/ 1913752 w 3591323"/>
                <a:gd name="connsiteY1779" fmla="*/ 455581 h 1812293"/>
                <a:gd name="connsiteX1780" fmla="*/ 1924623 w 3591323"/>
                <a:gd name="connsiteY1780" fmla="*/ 456604 h 1812293"/>
                <a:gd name="connsiteX1781" fmla="*/ 1876157 w 3591323"/>
                <a:gd name="connsiteY1781" fmla="*/ 424082 h 1812293"/>
                <a:gd name="connsiteX1782" fmla="*/ 1880678 w 3591323"/>
                <a:gd name="connsiteY1782" fmla="*/ 420409 h 1812293"/>
                <a:gd name="connsiteX1783" fmla="*/ 1886679 w 3591323"/>
                <a:gd name="connsiteY1783" fmla="*/ 428569 h 1812293"/>
                <a:gd name="connsiteX1784" fmla="*/ 1885933 w 3591323"/>
                <a:gd name="connsiteY1784" fmla="*/ 443491 h 1812293"/>
                <a:gd name="connsiteX1785" fmla="*/ 1881540 w 3591323"/>
                <a:gd name="connsiteY1785" fmla="*/ 442879 h 1812293"/>
                <a:gd name="connsiteX1786" fmla="*/ 1877967 w 3591323"/>
                <a:gd name="connsiteY1786" fmla="*/ 446566 h 1812293"/>
                <a:gd name="connsiteX1787" fmla="*/ 1874509 w 3591323"/>
                <a:gd name="connsiteY1787" fmla="*/ 443700 h 1812293"/>
                <a:gd name="connsiteX1788" fmla="*/ 1873359 w 3591323"/>
                <a:gd name="connsiteY1788" fmla="*/ 429794 h 1812293"/>
                <a:gd name="connsiteX1789" fmla="*/ 1871138 w 3591323"/>
                <a:gd name="connsiteY1789" fmla="*/ 423470 h 1812293"/>
                <a:gd name="connsiteX1790" fmla="*/ 3120447 w 3591323"/>
                <a:gd name="connsiteY1790" fmla="*/ 443491 h 1812293"/>
                <a:gd name="connsiteX1791" fmla="*/ 3118355 w 3591323"/>
                <a:gd name="connsiteY1791" fmla="*/ 454962 h 1812293"/>
                <a:gd name="connsiteX1792" fmla="*/ 3124551 w 3591323"/>
                <a:gd name="connsiteY1792" fmla="*/ 466648 h 1812293"/>
                <a:gd name="connsiteX1793" fmla="*/ 3125870 w 3591323"/>
                <a:gd name="connsiteY1793" fmla="*/ 475879 h 1812293"/>
                <a:gd name="connsiteX1794" fmla="*/ 3130001 w 3591323"/>
                <a:gd name="connsiteY1794" fmla="*/ 481415 h 1812293"/>
                <a:gd name="connsiteX1795" fmla="*/ 3129214 w 3591323"/>
                <a:gd name="connsiteY1795" fmla="*/ 489630 h 1812293"/>
                <a:gd name="connsiteX1796" fmla="*/ 3119761 w 3591323"/>
                <a:gd name="connsiteY1796" fmla="*/ 494972 h 1812293"/>
                <a:gd name="connsiteX1797" fmla="*/ 3103245 w 3591323"/>
                <a:gd name="connsiteY1797" fmla="*/ 495591 h 1812293"/>
                <a:gd name="connsiteX1798" fmla="*/ 3095400 w 3591323"/>
                <a:gd name="connsiteY1798" fmla="*/ 508750 h 1812293"/>
                <a:gd name="connsiteX1799" fmla="*/ 3086876 w 3591323"/>
                <a:gd name="connsiteY1799" fmla="*/ 504229 h 1812293"/>
                <a:gd name="connsiteX1800" fmla="*/ 3082752 w 3591323"/>
                <a:gd name="connsiteY1800" fmla="*/ 495793 h 1812293"/>
                <a:gd name="connsiteX1801" fmla="*/ 3067393 w 3591323"/>
                <a:gd name="connsiteY1801" fmla="*/ 498262 h 1812293"/>
                <a:gd name="connsiteX1802" fmla="*/ 3058391 w 3591323"/>
                <a:gd name="connsiteY1802" fmla="*/ 503610 h 1812293"/>
                <a:gd name="connsiteX1803" fmla="*/ 3047472 w 3591323"/>
                <a:gd name="connsiteY1803" fmla="*/ 503819 h 1812293"/>
                <a:gd name="connsiteX1804" fmla="*/ 3060679 w 3591323"/>
                <a:gd name="connsiteY1804" fmla="*/ 512249 h 1812293"/>
                <a:gd name="connsiteX1805" fmla="*/ 3061809 w 3591323"/>
                <a:gd name="connsiteY1805" fmla="*/ 531577 h 1812293"/>
                <a:gd name="connsiteX1806" fmla="*/ 3057409 w 3591323"/>
                <a:gd name="connsiteY1806" fmla="*/ 536516 h 1812293"/>
                <a:gd name="connsiteX1807" fmla="*/ 3051206 w 3591323"/>
                <a:gd name="connsiteY1807" fmla="*/ 531995 h 1812293"/>
                <a:gd name="connsiteX1808" fmla="*/ 3049659 w 3591323"/>
                <a:gd name="connsiteY1808" fmla="*/ 521708 h 1812293"/>
                <a:gd name="connsiteX1809" fmla="*/ 3042131 w 3591323"/>
                <a:gd name="connsiteY1809" fmla="*/ 518418 h 1812293"/>
                <a:gd name="connsiteX1810" fmla="*/ 3035167 w 3591323"/>
                <a:gd name="connsiteY1810" fmla="*/ 510600 h 1812293"/>
                <a:gd name="connsiteX1811" fmla="*/ 3042676 w 3591323"/>
                <a:gd name="connsiteY1811" fmla="*/ 507109 h 1812293"/>
                <a:gd name="connsiteX1812" fmla="*/ 3044754 w 3591323"/>
                <a:gd name="connsiteY1812" fmla="*/ 499910 h 1812293"/>
                <a:gd name="connsiteX1813" fmla="*/ 3051738 w 3591323"/>
                <a:gd name="connsiteY1813" fmla="*/ 493942 h 1812293"/>
                <a:gd name="connsiteX1814" fmla="*/ 3055048 w 3591323"/>
                <a:gd name="connsiteY1814" fmla="*/ 486138 h 1812293"/>
                <a:gd name="connsiteX1815" fmla="*/ 3072318 w 3591323"/>
                <a:gd name="connsiteY1815" fmla="*/ 482855 h 1812293"/>
                <a:gd name="connsiteX1816" fmla="*/ 3083627 w 3591323"/>
                <a:gd name="connsiteY1816" fmla="*/ 485109 h 1812293"/>
                <a:gd name="connsiteX1817" fmla="*/ 3083566 w 3591323"/>
                <a:gd name="connsiteY1817" fmla="*/ 464805 h 1812293"/>
                <a:gd name="connsiteX1818" fmla="*/ 3092810 w 3591323"/>
                <a:gd name="connsiteY1818" fmla="*/ 470342 h 1812293"/>
                <a:gd name="connsiteX1819" fmla="*/ 3100480 w 3591323"/>
                <a:gd name="connsiteY1819" fmla="*/ 458857 h 1812293"/>
                <a:gd name="connsiteX1820" fmla="*/ 3103608 w 3591323"/>
                <a:gd name="connsiteY1820" fmla="*/ 454552 h 1812293"/>
                <a:gd name="connsiteX1821" fmla="*/ 3102040 w 3591323"/>
                <a:gd name="connsiteY1821" fmla="*/ 440625 h 1812293"/>
                <a:gd name="connsiteX1822" fmla="*/ 3092951 w 3591323"/>
                <a:gd name="connsiteY1822" fmla="*/ 427749 h 1812293"/>
                <a:gd name="connsiteX1823" fmla="*/ 3092339 w 3591323"/>
                <a:gd name="connsiteY1823" fmla="*/ 420617 h 1812293"/>
                <a:gd name="connsiteX1824" fmla="*/ 3101072 w 3591323"/>
                <a:gd name="connsiteY1824" fmla="*/ 418579 h 1812293"/>
                <a:gd name="connsiteX1825" fmla="*/ 3115523 w 3591323"/>
                <a:gd name="connsiteY1825" fmla="*/ 434281 h 1812293"/>
                <a:gd name="connsiteX1826" fmla="*/ 1875733 w 3591323"/>
                <a:gd name="connsiteY1826" fmla="*/ 404538 h 1812293"/>
                <a:gd name="connsiteX1827" fmla="*/ 1881486 w 3591323"/>
                <a:gd name="connsiteY1827" fmla="*/ 400064 h 1812293"/>
                <a:gd name="connsiteX1828" fmla="*/ 1883558 w 3591323"/>
                <a:gd name="connsiteY1828" fmla="*/ 409826 h 1812293"/>
                <a:gd name="connsiteX1829" fmla="*/ 1880934 w 3591323"/>
                <a:gd name="connsiteY1829" fmla="*/ 418579 h 1812293"/>
                <a:gd name="connsiteX1830" fmla="*/ 1876527 w 3591323"/>
                <a:gd name="connsiteY1830" fmla="*/ 416338 h 1812293"/>
                <a:gd name="connsiteX1831" fmla="*/ 1874240 w 3591323"/>
                <a:gd name="connsiteY1831" fmla="*/ 408601 h 1812293"/>
                <a:gd name="connsiteX1832" fmla="*/ 3111661 w 3591323"/>
                <a:gd name="connsiteY1832" fmla="*/ 389306 h 1812293"/>
                <a:gd name="connsiteX1833" fmla="*/ 3114957 w 3591323"/>
                <a:gd name="connsiteY1833" fmla="*/ 384644 h 1812293"/>
                <a:gd name="connsiteX1834" fmla="*/ 3125621 w 3591323"/>
                <a:gd name="connsiteY1834" fmla="*/ 397218 h 1812293"/>
                <a:gd name="connsiteX1835" fmla="*/ 3114164 w 3591323"/>
                <a:gd name="connsiteY1835" fmla="*/ 400266 h 1812293"/>
                <a:gd name="connsiteX1836" fmla="*/ 3113323 w 3591323"/>
                <a:gd name="connsiteY1836" fmla="*/ 411656 h 1812293"/>
                <a:gd name="connsiteX1837" fmla="*/ 3094142 w 3591323"/>
                <a:gd name="connsiteY1837" fmla="*/ 403926 h 1812293"/>
                <a:gd name="connsiteX1838" fmla="*/ 3096901 w 3591323"/>
                <a:gd name="connsiteY1838" fmla="*/ 416136 h 1812293"/>
                <a:gd name="connsiteX1839" fmla="*/ 3086735 w 3591323"/>
                <a:gd name="connsiteY1839" fmla="*/ 416338 h 1812293"/>
                <a:gd name="connsiteX1840" fmla="*/ 3078413 w 3591323"/>
                <a:gd name="connsiteY1840" fmla="*/ 405143 h 1812293"/>
                <a:gd name="connsiteX1841" fmla="*/ 3077384 w 3591323"/>
                <a:gd name="connsiteY1841" fmla="*/ 396411 h 1812293"/>
                <a:gd name="connsiteX1842" fmla="*/ 3086513 w 3591323"/>
                <a:gd name="connsiteY1842" fmla="*/ 395799 h 1812293"/>
                <a:gd name="connsiteX1843" fmla="*/ 3078541 w 3591323"/>
                <a:gd name="connsiteY1843" fmla="*/ 380183 h 1812293"/>
                <a:gd name="connsiteX1844" fmla="*/ 3075453 w 3591323"/>
                <a:gd name="connsiteY1844" fmla="*/ 371491 h 1812293"/>
                <a:gd name="connsiteX1845" fmla="*/ 3094034 w 3591323"/>
                <a:gd name="connsiteY1845" fmla="*/ 383224 h 1812293"/>
                <a:gd name="connsiteX1846" fmla="*/ 3103897 w 3591323"/>
                <a:gd name="connsiteY1846" fmla="*/ 387073 h 1812293"/>
                <a:gd name="connsiteX1847" fmla="*/ 1223748 w 3591323"/>
                <a:gd name="connsiteY1847" fmla="*/ 354988 h 1812293"/>
                <a:gd name="connsiteX1848" fmla="*/ 1225221 w 3591323"/>
                <a:gd name="connsiteY1848" fmla="*/ 360418 h 1812293"/>
                <a:gd name="connsiteX1849" fmla="*/ 1231229 w 3591323"/>
                <a:gd name="connsiteY1849" fmla="*/ 361824 h 1812293"/>
                <a:gd name="connsiteX1850" fmla="*/ 1239679 w 3591323"/>
                <a:gd name="connsiteY1850" fmla="*/ 361622 h 1812293"/>
                <a:gd name="connsiteX1851" fmla="*/ 1233786 w 3591323"/>
                <a:gd name="connsiteY1851" fmla="*/ 366049 h 1812293"/>
                <a:gd name="connsiteX1852" fmla="*/ 1230301 w 3591323"/>
                <a:gd name="connsiteY1852" fmla="*/ 366856 h 1812293"/>
                <a:gd name="connsiteX1853" fmla="*/ 1220512 w 3591323"/>
                <a:gd name="connsiteY1853" fmla="*/ 362025 h 1812293"/>
                <a:gd name="connsiteX1854" fmla="*/ 1219415 w 3591323"/>
                <a:gd name="connsiteY1854" fmla="*/ 358406 h 1812293"/>
                <a:gd name="connsiteX1855" fmla="*/ 1229931 w 3591323"/>
                <a:gd name="connsiteY1855" fmla="*/ 323354 h 1812293"/>
                <a:gd name="connsiteX1856" fmla="*/ 1233436 w 3591323"/>
                <a:gd name="connsiteY1856" fmla="*/ 322359 h 1812293"/>
                <a:gd name="connsiteX1857" fmla="*/ 1244160 w 3591323"/>
                <a:gd name="connsiteY1857" fmla="*/ 325151 h 1812293"/>
                <a:gd name="connsiteX1858" fmla="*/ 1251419 w 3591323"/>
                <a:gd name="connsiteY1858" fmla="*/ 329941 h 1812293"/>
                <a:gd name="connsiteX1859" fmla="*/ 1251076 w 3591323"/>
                <a:gd name="connsiteY1859" fmla="*/ 331939 h 1812293"/>
                <a:gd name="connsiteX1860" fmla="*/ 1246568 w 3591323"/>
                <a:gd name="connsiteY1860" fmla="*/ 332141 h 1812293"/>
                <a:gd name="connsiteX1861" fmla="*/ 1236362 w 3591323"/>
                <a:gd name="connsiteY1861" fmla="*/ 328548 h 1812293"/>
                <a:gd name="connsiteX1862" fmla="*/ 696783 w 3591323"/>
                <a:gd name="connsiteY1862" fmla="*/ 322561 h 1812293"/>
                <a:gd name="connsiteX1863" fmla="*/ 697704 w 3591323"/>
                <a:gd name="connsiteY1863" fmla="*/ 327748 h 1812293"/>
                <a:gd name="connsiteX1864" fmla="*/ 703530 w 3591323"/>
                <a:gd name="connsiteY1864" fmla="*/ 332343 h 1812293"/>
                <a:gd name="connsiteX1865" fmla="*/ 702979 w 3591323"/>
                <a:gd name="connsiteY1865" fmla="*/ 338539 h 1812293"/>
                <a:gd name="connsiteX1866" fmla="*/ 697610 w 3591323"/>
                <a:gd name="connsiteY1866" fmla="*/ 339945 h 1812293"/>
                <a:gd name="connsiteX1867" fmla="*/ 686247 w 3591323"/>
                <a:gd name="connsiteY1867" fmla="*/ 334940 h 1812293"/>
                <a:gd name="connsiteX1868" fmla="*/ 686240 w 3591323"/>
                <a:gd name="connsiteY1868" fmla="*/ 331145 h 1812293"/>
                <a:gd name="connsiteX1869" fmla="*/ 681026 w 3591323"/>
                <a:gd name="connsiteY1869" fmla="*/ 327149 h 1812293"/>
                <a:gd name="connsiteX1870" fmla="*/ 681625 w 3591323"/>
                <a:gd name="connsiteY1870" fmla="*/ 323953 h 1812293"/>
                <a:gd name="connsiteX1871" fmla="*/ 674164 w 3591323"/>
                <a:gd name="connsiteY1871" fmla="*/ 321962 h 1812293"/>
                <a:gd name="connsiteX1872" fmla="*/ 675018 w 3591323"/>
                <a:gd name="connsiteY1872" fmla="*/ 316008 h 1812293"/>
                <a:gd name="connsiteX1873" fmla="*/ 677535 w 3591323"/>
                <a:gd name="connsiteY1873" fmla="*/ 313431 h 1812293"/>
                <a:gd name="connsiteX1874" fmla="*/ 685211 w 3591323"/>
                <a:gd name="connsiteY1874" fmla="*/ 315806 h 1812293"/>
                <a:gd name="connsiteX1875" fmla="*/ 689268 w 3591323"/>
                <a:gd name="connsiteY1875" fmla="*/ 317596 h 1812293"/>
                <a:gd name="connsiteX1876" fmla="*/ 696594 w 3591323"/>
                <a:gd name="connsiteY1876" fmla="*/ 318786 h 1812293"/>
                <a:gd name="connsiteX1877" fmla="*/ 1313226 w 3591323"/>
                <a:gd name="connsiteY1877" fmla="*/ 307497 h 1812293"/>
                <a:gd name="connsiteX1878" fmla="*/ 1306290 w 3591323"/>
                <a:gd name="connsiteY1878" fmla="*/ 314420 h 1812293"/>
                <a:gd name="connsiteX1879" fmla="*/ 1297604 w 3591323"/>
                <a:gd name="connsiteY1879" fmla="*/ 323953 h 1812293"/>
                <a:gd name="connsiteX1880" fmla="*/ 1304392 w 3591323"/>
                <a:gd name="connsiteY1880" fmla="*/ 320374 h 1812293"/>
                <a:gd name="connsiteX1881" fmla="*/ 1309647 w 3591323"/>
                <a:gd name="connsiteY1881" fmla="*/ 322756 h 1812293"/>
                <a:gd name="connsiteX1882" fmla="*/ 1305348 w 3591323"/>
                <a:gd name="connsiteY1882" fmla="*/ 326550 h 1812293"/>
                <a:gd name="connsiteX1883" fmla="*/ 1312371 w 3591323"/>
                <a:gd name="connsiteY1883" fmla="*/ 329544 h 1812293"/>
                <a:gd name="connsiteX1884" fmla="*/ 1316933 w 3591323"/>
                <a:gd name="connsiteY1884" fmla="*/ 326947 h 1812293"/>
                <a:gd name="connsiteX1885" fmla="*/ 1324818 w 3591323"/>
                <a:gd name="connsiteY1885" fmla="*/ 330345 h 1812293"/>
                <a:gd name="connsiteX1886" fmla="*/ 1320007 w 3591323"/>
                <a:gd name="connsiteY1886" fmla="*/ 338344 h 1812293"/>
                <a:gd name="connsiteX1887" fmla="*/ 1326560 w 3591323"/>
                <a:gd name="connsiteY1887" fmla="*/ 336541 h 1812293"/>
                <a:gd name="connsiteX1888" fmla="*/ 1326224 w 3591323"/>
                <a:gd name="connsiteY1888" fmla="*/ 342347 h 1812293"/>
                <a:gd name="connsiteX1889" fmla="*/ 1326870 w 3591323"/>
                <a:gd name="connsiteY1889" fmla="*/ 349364 h 1812293"/>
                <a:gd name="connsiteX1890" fmla="*/ 1320694 w 3591323"/>
                <a:gd name="connsiteY1890" fmla="*/ 359206 h 1812293"/>
                <a:gd name="connsiteX1891" fmla="*/ 1316395 w 3591323"/>
                <a:gd name="connsiteY1891" fmla="*/ 359610 h 1812293"/>
                <a:gd name="connsiteX1892" fmla="*/ 1311194 w 3591323"/>
                <a:gd name="connsiteY1892" fmla="*/ 357397 h 1812293"/>
                <a:gd name="connsiteX1893" fmla="*/ 1315607 w 3591323"/>
                <a:gd name="connsiteY1893" fmla="*/ 348361 h 1812293"/>
                <a:gd name="connsiteX1894" fmla="*/ 1313441 w 3591323"/>
                <a:gd name="connsiteY1894" fmla="*/ 346955 h 1812293"/>
                <a:gd name="connsiteX1895" fmla="*/ 1300470 w 3591323"/>
                <a:gd name="connsiteY1895" fmla="*/ 356596 h 1812293"/>
                <a:gd name="connsiteX1896" fmla="*/ 1295115 w 3591323"/>
                <a:gd name="connsiteY1896" fmla="*/ 356192 h 1812293"/>
                <a:gd name="connsiteX1897" fmla="*/ 1303020 w 3591323"/>
                <a:gd name="connsiteY1897" fmla="*/ 350972 h 1812293"/>
                <a:gd name="connsiteX1898" fmla="*/ 1295108 w 3591323"/>
                <a:gd name="connsiteY1898" fmla="*/ 348361 h 1812293"/>
                <a:gd name="connsiteX1899" fmla="*/ 1285320 w 3591323"/>
                <a:gd name="connsiteY1899" fmla="*/ 348960 h 1812293"/>
                <a:gd name="connsiteX1900" fmla="*/ 1268137 w 3591323"/>
                <a:gd name="connsiteY1900" fmla="*/ 348563 h 1812293"/>
                <a:gd name="connsiteX1901" fmla="*/ 1267834 w 3591323"/>
                <a:gd name="connsiteY1901" fmla="*/ 345354 h 1812293"/>
                <a:gd name="connsiteX1902" fmla="*/ 1274495 w 3591323"/>
                <a:gd name="connsiteY1902" fmla="*/ 341344 h 1812293"/>
                <a:gd name="connsiteX1903" fmla="*/ 1271602 w 3591323"/>
                <a:gd name="connsiteY1903" fmla="*/ 338344 h 1812293"/>
                <a:gd name="connsiteX1904" fmla="*/ 1281276 w 3591323"/>
                <a:gd name="connsiteY1904" fmla="*/ 331744 h 1812293"/>
                <a:gd name="connsiteX1905" fmla="*/ 1295754 w 3591323"/>
                <a:gd name="connsiteY1905" fmla="*/ 314023 h 1812293"/>
                <a:gd name="connsiteX1906" fmla="*/ 1303478 w 3591323"/>
                <a:gd name="connsiteY1906" fmla="*/ 307692 h 1812293"/>
                <a:gd name="connsiteX1907" fmla="*/ 1312210 w 3591323"/>
                <a:gd name="connsiteY1907" fmla="*/ 303938 h 1812293"/>
                <a:gd name="connsiteX1908" fmla="*/ 1316065 w 3591323"/>
                <a:gd name="connsiteY1908" fmla="*/ 304530 h 1812293"/>
                <a:gd name="connsiteX1909" fmla="*/ 668230 w 3591323"/>
                <a:gd name="connsiteY1909" fmla="*/ 277814 h 1812293"/>
                <a:gd name="connsiteX1910" fmla="*/ 677313 w 3591323"/>
                <a:gd name="connsiteY1910" fmla="*/ 276839 h 1812293"/>
                <a:gd name="connsiteX1911" fmla="*/ 664631 w 3591323"/>
                <a:gd name="connsiteY1911" fmla="*/ 289178 h 1812293"/>
                <a:gd name="connsiteX1912" fmla="*/ 664954 w 3591323"/>
                <a:gd name="connsiteY1912" fmla="*/ 298025 h 1812293"/>
                <a:gd name="connsiteX1913" fmla="*/ 661543 w 3591323"/>
                <a:gd name="connsiteY1913" fmla="*/ 298025 h 1812293"/>
                <a:gd name="connsiteX1914" fmla="*/ 660366 w 3591323"/>
                <a:gd name="connsiteY1914" fmla="*/ 292905 h 1812293"/>
                <a:gd name="connsiteX1915" fmla="*/ 661274 w 3591323"/>
                <a:gd name="connsiteY1915" fmla="*/ 288000 h 1812293"/>
                <a:gd name="connsiteX1916" fmla="*/ 659888 w 3591323"/>
                <a:gd name="connsiteY1916" fmla="*/ 284468 h 1812293"/>
                <a:gd name="connsiteX1917" fmla="*/ 662290 w 3591323"/>
                <a:gd name="connsiteY1917" fmla="*/ 279766 h 1812293"/>
                <a:gd name="connsiteX1918" fmla="*/ 665586 w 3591323"/>
                <a:gd name="connsiteY1918" fmla="*/ 276247 h 1812293"/>
                <a:gd name="connsiteX1919" fmla="*/ 3012831 w 3591323"/>
                <a:gd name="connsiteY1919" fmla="*/ 281333 h 1812293"/>
                <a:gd name="connsiteX1920" fmla="*/ 3025332 w 3591323"/>
                <a:gd name="connsiteY1920" fmla="*/ 291922 h 1812293"/>
                <a:gd name="connsiteX1921" fmla="*/ 3034205 w 3591323"/>
                <a:gd name="connsiteY1921" fmla="*/ 302559 h 1812293"/>
                <a:gd name="connsiteX1922" fmla="*/ 3046914 w 3591323"/>
                <a:gd name="connsiteY1922" fmla="*/ 313626 h 1812293"/>
                <a:gd name="connsiteX1923" fmla="*/ 3071349 w 3591323"/>
                <a:gd name="connsiteY1923" fmla="*/ 333338 h 1812293"/>
                <a:gd name="connsiteX1924" fmla="*/ 3055593 w 3591323"/>
                <a:gd name="connsiteY1924" fmla="*/ 329746 h 1812293"/>
                <a:gd name="connsiteX1925" fmla="*/ 3062193 w 3591323"/>
                <a:gd name="connsiteY1925" fmla="*/ 345751 h 1812293"/>
                <a:gd name="connsiteX1926" fmla="*/ 3079213 w 3591323"/>
                <a:gd name="connsiteY1926" fmla="*/ 357195 h 1812293"/>
                <a:gd name="connsiteX1927" fmla="*/ 3084522 w 3591323"/>
                <a:gd name="connsiteY1927" fmla="*/ 365046 h 1812293"/>
                <a:gd name="connsiteX1928" fmla="*/ 3072849 w 3591323"/>
                <a:gd name="connsiteY1928" fmla="*/ 358204 h 1812293"/>
                <a:gd name="connsiteX1929" fmla="*/ 3073185 w 3591323"/>
                <a:gd name="connsiteY1929" fmla="*/ 366856 h 1812293"/>
                <a:gd name="connsiteX1930" fmla="*/ 3064863 w 3591323"/>
                <a:gd name="connsiteY1930" fmla="*/ 357397 h 1812293"/>
                <a:gd name="connsiteX1931" fmla="*/ 3057981 w 3591323"/>
                <a:gd name="connsiteY1931" fmla="*/ 346552 h 1812293"/>
                <a:gd name="connsiteX1932" fmla="*/ 3048118 w 3591323"/>
                <a:gd name="connsiteY1932" fmla="*/ 334543 h 1812293"/>
                <a:gd name="connsiteX1933" fmla="*/ 3043664 w 3591323"/>
                <a:gd name="connsiteY1933" fmla="*/ 326153 h 1812293"/>
                <a:gd name="connsiteX1934" fmla="*/ 3032584 w 3591323"/>
                <a:gd name="connsiteY1934" fmla="*/ 311453 h 1812293"/>
                <a:gd name="connsiteX1935" fmla="*/ 3018227 w 3591323"/>
                <a:gd name="connsiteY1935" fmla="*/ 300588 h 1812293"/>
                <a:gd name="connsiteX1936" fmla="*/ 3006413 w 3591323"/>
                <a:gd name="connsiteY1936" fmla="*/ 285841 h 1812293"/>
                <a:gd name="connsiteX1937" fmla="*/ 3009542 w 3591323"/>
                <a:gd name="connsiteY1937" fmla="*/ 280748 h 1812293"/>
                <a:gd name="connsiteX1938" fmla="*/ 3001569 w 3591323"/>
                <a:gd name="connsiteY1938" fmla="*/ 275662 h 1812293"/>
                <a:gd name="connsiteX1939" fmla="*/ 3004106 w 3591323"/>
                <a:gd name="connsiteY1939" fmla="*/ 274101 h 1812293"/>
                <a:gd name="connsiteX1940" fmla="*/ 1731869 w 3591323"/>
                <a:gd name="connsiteY1940" fmla="*/ 265920 h 1812293"/>
                <a:gd name="connsiteX1941" fmla="*/ 1738852 w 3591323"/>
                <a:gd name="connsiteY1941" fmla="*/ 265530 h 1812293"/>
                <a:gd name="connsiteX1942" fmla="*/ 1747699 w 3591323"/>
                <a:gd name="connsiteY1942" fmla="*/ 272150 h 1812293"/>
                <a:gd name="connsiteX1943" fmla="*/ 1742835 w 3591323"/>
                <a:gd name="connsiteY1943" fmla="*/ 279570 h 1812293"/>
                <a:gd name="connsiteX1944" fmla="*/ 1744073 w 3591323"/>
                <a:gd name="connsiteY1944" fmla="*/ 287408 h 1812293"/>
                <a:gd name="connsiteX1945" fmla="*/ 1737204 w 3591323"/>
                <a:gd name="connsiteY1945" fmla="*/ 297042 h 1812293"/>
                <a:gd name="connsiteX1946" fmla="*/ 1721676 w 3591323"/>
                <a:gd name="connsiteY1946" fmla="*/ 303541 h 1812293"/>
                <a:gd name="connsiteX1947" fmla="*/ 1709304 w 3591323"/>
                <a:gd name="connsiteY1947" fmla="*/ 301967 h 1812293"/>
                <a:gd name="connsiteX1948" fmla="*/ 1717095 w 3591323"/>
                <a:gd name="connsiteY1948" fmla="*/ 290550 h 1812293"/>
                <a:gd name="connsiteX1949" fmla="*/ 1713146 w 3591323"/>
                <a:gd name="connsiteY1949" fmla="*/ 279375 h 1812293"/>
                <a:gd name="connsiteX1950" fmla="*/ 1725229 w 3591323"/>
                <a:gd name="connsiteY1950" fmla="*/ 270979 h 1812293"/>
                <a:gd name="connsiteX1951" fmla="*/ 1898910 w 3591323"/>
                <a:gd name="connsiteY1951" fmla="*/ 255478 h 1812293"/>
                <a:gd name="connsiteX1952" fmla="*/ 1902052 w 3591323"/>
                <a:gd name="connsiteY1952" fmla="*/ 260692 h 1812293"/>
                <a:gd name="connsiteX1953" fmla="*/ 1897612 w 3591323"/>
                <a:gd name="connsiteY1953" fmla="*/ 269418 h 1812293"/>
                <a:gd name="connsiteX1954" fmla="*/ 1888368 w 3591323"/>
                <a:gd name="connsiteY1954" fmla="*/ 263404 h 1812293"/>
                <a:gd name="connsiteX1955" fmla="*/ 1886834 w 3591323"/>
                <a:gd name="connsiteY1955" fmla="*/ 258950 h 1812293"/>
                <a:gd name="connsiteX1956" fmla="*/ 537444 w 3591323"/>
                <a:gd name="connsiteY1956" fmla="*/ 235517 h 1812293"/>
                <a:gd name="connsiteX1957" fmla="*/ 541959 w 3591323"/>
                <a:gd name="connsiteY1957" fmla="*/ 236284 h 1812293"/>
                <a:gd name="connsiteX1958" fmla="*/ 542066 w 3591323"/>
                <a:gd name="connsiteY1958" fmla="*/ 239534 h 1812293"/>
                <a:gd name="connsiteX1959" fmla="*/ 529499 w 3591323"/>
                <a:gd name="connsiteY1959" fmla="*/ 244707 h 1812293"/>
                <a:gd name="connsiteX1960" fmla="*/ 516932 w 3591323"/>
                <a:gd name="connsiteY1960" fmla="*/ 248737 h 1812293"/>
                <a:gd name="connsiteX1961" fmla="*/ 515566 w 3591323"/>
                <a:gd name="connsiteY1961" fmla="*/ 246046 h 1812293"/>
                <a:gd name="connsiteX1962" fmla="*/ 519663 w 3591323"/>
                <a:gd name="connsiteY1962" fmla="*/ 241068 h 1812293"/>
                <a:gd name="connsiteX1963" fmla="*/ 531167 w 3591323"/>
                <a:gd name="connsiteY1963" fmla="*/ 237240 h 1812293"/>
                <a:gd name="connsiteX1964" fmla="*/ 1778350 w 3591323"/>
                <a:gd name="connsiteY1964" fmla="*/ 257598 h 1812293"/>
                <a:gd name="connsiteX1965" fmla="*/ 1786376 w 3591323"/>
                <a:gd name="connsiteY1965" fmla="*/ 271369 h 1812293"/>
                <a:gd name="connsiteX1966" fmla="*/ 1792156 w 3591323"/>
                <a:gd name="connsiteY1966" fmla="*/ 273125 h 1812293"/>
                <a:gd name="connsiteX1967" fmla="*/ 1797349 w 3591323"/>
                <a:gd name="connsiteY1967" fmla="*/ 285450 h 1812293"/>
                <a:gd name="connsiteX1968" fmla="*/ 1799825 w 3591323"/>
                <a:gd name="connsiteY1968" fmla="*/ 289763 h 1812293"/>
                <a:gd name="connsiteX1969" fmla="*/ 1810031 w 3591323"/>
                <a:gd name="connsiteY1969" fmla="*/ 291922 h 1812293"/>
                <a:gd name="connsiteX1970" fmla="*/ 1809170 w 3591323"/>
                <a:gd name="connsiteY1970" fmla="*/ 298812 h 1812293"/>
                <a:gd name="connsiteX1971" fmla="*/ 1804844 w 3591323"/>
                <a:gd name="connsiteY1971" fmla="*/ 302162 h 1812293"/>
                <a:gd name="connsiteX1972" fmla="*/ 1808316 w 3591323"/>
                <a:gd name="connsiteY1972" fmla="*/ 307692 h 1812293"/>
                <a:gd name="connsiteX1973" fmla="*/ 1800525 w 3591323"/>
                <a:gd name="connsiteY1973" fmla="*/ 313431 h 1812293"/>
                <a:gd name="connsiteX1974" fmla="*/ 1788919 w 3591323"/>
                <a:gd name="connsiteY1974" fmla="*/ 313431 h 1812293"/>
                <a:gd name="connsiteX1975" fmla="*/ 1773823 w 3591323"/>
                <a:gd name="connsiteY1975" fmla="*/ 316405 h 1812293"/>
                <a:gd name="connsiteX1976" fmla="*/ 1769773 w 3591323"/>
                <a:gd name="connsiteY1976" fmla="*/ 314225 h 1812293"/>
                <a:gd name="connsiteX1977" fmla="*/ 1764020 w 3591323"/>
                <a:gd name="connsiteY1977" fmla="*/ 319378 h 1812293"/>
                <a:gd name="connsiteX1978" fmla="*/ 1755866 w 3591323"/>
                <a:gd name="connsiteY1978" fmla="*/ 318188 h 1812293"/>
                <a:gd name="connsiteX1979" fmla="*/ 1749765 w 3591323"/>
                <a:gd name="connsiteY1979" fmla="*/ 322359 h 1812293"/>
                <a:gd name="connsiteX1980" fmla="*/ 1745109 w 3591323"/>
                <a:gd name="connsiteY1980" fmla="*/ 320172 h 1812293"/>
                <a:gd name="connsiteX1981" fmla="*/ 1758302 w 3591323"/>
                <a:gd name="connsiteY1981" fmla="*/ 308681 h 1812293"/>
                <a:gd name="connsiteX1982" fmla="*/ 1766167 w 3591323"/>
                <a:gd name="connsiteY1982" fmla="*/ 306306 h 1812293"/>
                <a:gd name="connsiteX1983" fmla="*/ 1752489 w 3591323"/>
                <a:gd name="connsiteY1983" fmla="*/ 304335 h 1812293"/>
                <a:gd name="connsiteX1984" fmla="*/ 1750135 w 3591323"/>
                <a:gd name="connsiteY1984" fmla="*/ 299996 h 1812293"/>
                <a:gd name="connsiteX1985" fmla="*/ 1759230 w 3591323"/>
                <a:gd name="connsiteY1985" fmla="*/ 296645 h 1812293"/>
                <a:gd name="connsiteX1986" fmla="*/ 1754750 w 3591323"/>
                <a:gd name="connsiteY1986" fmla="*/ 290745 h 1812293"/>
                <a:gd name="connsiteX1987" fmla="*/ 1756499 w 3591323"/>
                <a:gd name="connsiteY1987" fmla="*/ 283681 h 1812293"/>
                <a:gd name="connsiteX1988" fmla="*/ 1769382 w 3591323"/>
                <a:gd name="connsiteY1988" fmla="*/ 284663 h 1812293"/>
                <a:gd name="connsiteX1989" fmla="*/ 1770728 w 3591323"/>
                <a:gd name="connsiteY1989" fmla="*/ 278400 h 1812293"/>
                <a:gd name="connsiteX1990" fmla="*/ 1765070 w 3591323"/>
                <a:gd name="connsiteY1990" fmla="*/ 271565 h 1812293"/>
                <a:gd name="connsiteX1991" fmla="*/ 1754783 w 3591323"/>
                <a:gd name="connsiteY1991" fmla="*/ 269613 h 1812293"/>
                <a:gd name="connsiteX1992" fmla="*/ 1752752 w 3591323"/>
                <a:gd name="connsiteY1992" fmla="*/ 266694 h 1812293"/>
                <a:gd name="connsiteX1993" fmla="*/ 1755934 w 3591323"/>
                <a:gd name="connsiteY1993" fmla="*/ 261850 h 1812293"/>
                <a:gd name="connsiteX1994" fmla="*/ 1753310 w 3591323"/>
                <a:gd name="connsiteY1994" fmla="*/ 258950 h 1812293"/>
                <a:gd name="connsiteX1995" fmla="*/ 1748607 w 3591323"/>
                <a:gd name="connsiteY1995" fmla="*/ 263982 h 1812293"/>
                <a:gd name="connsiteX1996" fmla="*/ 1748695 w 3591323"/>
                <a:gd name="connsiteY1996" fmla="*/ 253548 h 1812293"/>
                <a:gd name="connsiteX1997" fmla="*/ 1744712 w 3591323"/>
                <a:gd name="connsiteY1997" fmla="*/ 248159 h 1812293"/>
                <a:gd name="connsiteX1998" fmla="*/ 1748136 w 3591323"/>
                <a:gd name="connsiteY1998" fmla="*/ 237240 h 1812293"/>
                <a:gd name="connsiteX1999" fmla="*/ 1754655 w 3591323"/>
                <a:gd name="connsiteY1999" fmla="*/ 228662 h 1812293"/>
                <a:gd name="connsiteX2000" fmla="*/ 1761397 w 3591323"/>
                <a:gd name="connsiteY2000" fmla="*/ 229422 h 1812293"/>
                <a:gd name="connsiteX2001" fmla="*/ 1771125 w 3591323"/>
                <a:gd name="connsiteY2001" fmla="*/ 228473 h 1812293"/>
                <a:gd name="connsiteX2002" fmla="*/ 1761975 w 3591323"/>
                <a:gd name="connsiteY2002" fmla="*/ 239917 h 1812293"/>
                <a:gd name="connsiteX2003" fmla="*/ 1770614 w 3591323"/>
                <a:gd name="connsiteY2003" fmla="*/ 238578 h 1812293"/>
                <a:gd name="connsiteX2004" fmla="*/ 1779508 w 3591323"/>
                <a:gd name="connsiteY2004" fmla="*/ 238578 h 1812293"/>
                <a:gd name="connsiteX2005" fmla="*/ 1777301 w 3591323"/>
                <a:gd name="connsiteY2005" fmla="*/ 247203 h 1812293"/>
                <a:gd name="connsiteX2006" fmla="*/ 1769631 w 3591323"/>
                <a:gd name="connsiteY2006" fmla="*/ 256831 h 1812293"/>
                <a:gd name="connsiteX2007" fmla="*/ 459027 w 3591323"/>
                <a:gd name="connsiteY2007" fmla="*/ 210127 h 1812293"/>
                <a:gd name="connsiteX2008" fmla="*/ 464247 w 3591323"/>
                <a:gd name="connsiteY2008" fmla="*/ 211069 h 1812293"/>
                <a:gd name="connsiteX2009" fmla="*/ 460110 w 3591323"/>
                <a:gd name="connsiteY2009" fmla="*/ 215206 h 1812293"/>
                <a:gd name="connsiteX2010" fmla="*/ 453046 w 3591323"/>
                <a:gd name="connsiteY2010" fmla="*/ 216713 h 1812293"/>
                <a:gd name="connsiteX2011" fmla="*/ 450119 w 3591323"/>
                <a:gd name="connsiteY2011" fmla="*/ 214830 h 1812293"/>
                <a:gd name="connsiteX2012" fmla="*/ 448632 w 3591323"/>
                <a:gd name="connsiteY2012" fmla="*/ 212004 h 1812293"/>
                <a:gd name="connsiteX2013" fmla="*/ 1161328 w 3591323"/>
                <a:gd name="connsiteY2013" fmla="*/ 192601 h 1812293"/>
                <a:gd name="connsiteX2014" fmla="*/ 1166085 w 3591323"/>
                <a:gd name="connsiteY2014" fmla="*/ 189453 h 1812293"/>
                <a:gd name="connsiteX2015" fmla="*/ 1169375 w 3591323"/>
                <a:gd name="connsiteY2015" fmla="*/ 189641 h 1812293"/>
                <a:gd name="connsiteX2016" fmla="*/ 1170021 w 3591323"/>
                <a:gd name="connsiteY2016" fmla="*/ 191861 h 1812293"/>
                <a:gd name="connsiteX2017" fmla="*/ 1163656 w 3591323"/>
                <a:gd name="connsiteY2017" fmla="*/ 197243 h 1812293"/>
                <a:gd name="connsiteX2018" fmla="*/ 1160790 w 3591323"/>
                <a:gd name="connsiteY2018" fmla="*/ 196315 h 1812293"/>
                <a:gd name="connsiteX2019" fmla="*/ 1160420 w 3591323"/>
                <a:gd name="connsiteY2019" fmla="*/ 193160 h 1812293"/>
                <a:gd name="connsiteX2020" fmla="*/ 1134808 w 3591323"/>
                <a:gd name="connsiteY2020" fmla="*/ 188713 h 1812293"/>
                <a:gd name="connsiteX2021" fmla="*/ 1143419 w 3591323"/>
                <a:gd name="connsiteY2021" fmla="*/ 184104 h 1812293"/>
                <a:gd name="connsiteX2022" fmla="*/ 1154137 w 3591323"/>
                <a:gd name="connsiteY2022" fmla="*/ 184104 h 1812293"/>
                <a:gd name="connsiteX2023" fmla="*/ 1152858 w 3591323"/>
                <a:gd name="connsiteY2023" fmla="*/ 186129 h 1812293"/>
                <a:gd name="connsiteX2024" fmla="*/ 1139894 w 3591323"/>
                <a:gd name="connsiteY2024" fmla="*/ 191861 h 1812293"/>
                <a:gd name="connsiteX2025" fmla="*/ 1134734 w 3591323"/>
                <a:gd name="connsiteY2025" fmla="*/ 191491 h 1812293"/>
                <a:gd name="connsiteX2026" fmla="*/ 462444 w 3591323"/>
                <a:gd name="connsiteY2026" fmla="*/ 175102 h 1812293"/>
                <a:gd name="connsiteX2027" fmla="*/ 464496 w 3591323"/>
                <a:gd name="connsiteY2027" fmla="*/ 177121 h 1812293"/>
                <a:gd name="connsiteX2028" fmla="*/ 470726 w 3591323"/>
                <a:gd name="connsiteY2028" fmla="*/ 176017 h 1812293"/>
                <a:gd name="connsiteX2029" fmla="*/ 473511 w 3591323"/>
                <a:gd name="connsiteY2029" fmla="*/ 178769 h 1812293"/>
                <a:gd name="connsiteX2030" fmla="*/ 479405 w 3591323"/>
                <a:gd name="connsiteY2030" fmla="*/ 180054 h 1812293"/>
                <a:gd name="connsiteX2031" fmla="*/ 477393 w 3591323"/>
                <a:gd name="connsiteY2031" fmla="*/ 181157 h 1812293"/>
                <a:gd name="connsiteX2032" fmla="*/ 468593 w 3591323"/>
                <a:gd name="connsiteY2032" fmla="*/ 183364 h 1812293"/>
                <a:gd name="connsiteX2033" fmla="*/ 465586 w 3591323"/>
                <a:gd name="connsiteY2033" fmla="*/ 181157 h 1812293"/>
                <a:gd name="connsiteX2034" fmla="*/ 464927 w 3591323"/>
                <a:gd name="connsiteY2034" fmla="*/ 179321 h 1812293"/>
                <a:gd name="connsiteX2035" fmla="*/ 457452 w 3591323"/>
                <a:gd name="connsiteY2035" fmla="*/ 179872 h 1812293"/>
                <a:gd name="connsiteX2036" fmla="*/ 456712 w 3591323"/>
                <a:gd name="connsiteY2036" fmla="*/ 178951 h 1812293"/>
                <a:gd name="connsiteX2037" fmla="*/ 1153363 w 3591323"/>
                <a:gd name="connsiteY2037" fmla="*/ 161808 h 1812293"/>
                <a:gd name="connsiteX2038" fmla="*/ 1159344 w 3591323"/>
                <a:gd name="connsiteY2038" fmla="*/ 165253 h 1812293"/>
                <a:gd name="connsiteX2039" fmla="*/ 1166186 w 3591323"/>
                <a:gd name="connsiteY2039" fmla="*/ 168348 h 1812293"/>
                <a:gd name="connsiteX2040" fmla="*/ 1163677 w 3591323"/>
                <a:gd name="connsiteY2040" fmla="*/ 173091 h 1812293"/>
                <a:gd name="connsiteX2041" fmla="*/ 1170001 w 3591323"/>
                <a:gd name="connsiteY2041" fmla="*/ 172364 h 1812293"/>
                <a:gd name="connsiteX2042" fmla="*/ 1173384 w 3591323"/>
                <a:gd name="connsiteY2042" fmla="*/ 175836 h 1812293"/>
                <a:gd name="connsiteX2043" fmla="*/ 1164423 w 3591323"/>
                <a:gd name="connsiteY2043" fmla="*/ 178951 h 1812293"/>
                <a:gd name="connsiteX2044" fmla="*/ 1153894 w 3591323"/>
                <a:gd name="connsiteY2044" fmla="*/ 176569 h 1812293"/>
                <a:gd name="connsiteX2045" fmla="*/ 1152401 w 3591323"/>
                <a:gd name="connsiteY2045" fmla="*/ 171994 h 1812293"/>
                <a:gd name="connsiteX2046" fmla="*/ 1141374 w 3591323"/>
                <a:gd name="connsiteY2046" fmla="*/ 177302 h 1812293"/>
                <a:gd name="connsiteX2047" fmla="*/ 1126627 w 3591323"/>
                <a:gd name="connsiteY2047" fmla="*/ 182631 h 1812293"/>
                <a:gd name="connsiteX2048" fmla="*/ 1128134 w 3591323"/>
                <a:gd name="connsiteY2048" fmla="*/ 176569 h 1812293"/>
                <a:gd name="connsiteX2049" fmla="*/ 1116751 w 3591323"/>
                <a:gd name="connsiteY2049" fmla="*/ 177672 h 1812293"/>
                <a:gd name="connsiteX2050" fmla="*/ 1126950 w 3591323"/>
                <a:gd name="connsiteY2050" fmla="*/ 172546 h 1812293"/>
                <a:gd name="connsiteX2051" fmla="*/ 1133436 w 3591323"/>
                <a:gd name="connsiteY2051" fmla="*/ 164708 h 1812293"/>
                <a:gd name="connsiteX2052" fmla="*/ 1142316 w 3591323"/>
                <a:gd name="connsiteY2052" fmla="*/ 155511 h 1812293"/>
                <a:gd name="connsiteX2053" fmla="*/ 1147295 w 3591323"/>
                <a:gd name="connsiteY2053" fmla="*/ 156231 h 1812293"/>
                <a:gd name="connsiteX2054" fmla="*/ 1145559 w 3591323"/>
                <a:gd name="connsiteY2054" fmla="*/ 160725 h 1812293"/>
                <a:gd name="connsiteX2055" fmla="*/ 1150800 w 3591323"/>
                <a:gd name="connsiteY2055" fmla="*/ 159104 h 1812293"/>
                <a:gd name="connsiteX2056" fmla="*/ 1686275 w 3591323"/>
                <a:gd name="connsiteY2056" fmla="*/ 148360 h 1812293"/>
                <a:gd name="connsiteX2057" fmla="*/ 1683591 w 3591323"/>
                <a:gd name="connsiteY2057" fmla="*/ 154798 h 1812293"/>
                <a:gd name="connsiteX2058" fmla="*/ 1691321 w 3591323"/>
                <a:gd name="connsiteY2058" fmla="*/ 161627 h 1812293"/>
                <a:gd name="connsiteX2059" fmla="*/ 1680483 w 3591323"/>
                <a:gd name="connsiteY2059" fmla="*/ 169256 h 1812293"/>
                <a:gd name="connsiteX2060" fmla="*/ 1657279 w 3591323"/>
                <a:gd name="connsiteY2060" fmla="*/ 176206 h 1812293"/>
                <a:gd name="connsiteX2061" fmla="*/ 1650296 w 3591323"/>
                <a:gd name="connsiteY2061" fmla="*/ 178036 h 1812293"/>
                <a:gd name="connsiteX2062" fmla="*/ 1640433 w 3591323"/>
                <a:gd name="connsiteY2062" fmla="*/ 176569 h 1812293"/>
                <a:gd name="connsiteX2063" fmla="*/ 1619153 w 3591323"/>
                <a:gd name="connsiteY2063" fmla="*/ 173461 h 1812293"/>
                <a:gd name="connsiteX2064" fmla="*/ 1627751 w 3591323"/>
                <a:gd name="connsiteY2064" fmla="*/ 168893 h 1812293"/>
                <a:gd name="connsiteX2065" fmla="*/ 1611746 w 3591323"/>
                <a:gd name="connsiteY2065" fmla="*/ 163981 h 1812293"/>
                <a:gd name="connsiteX2066" fmla="*/ 1625646 w 3591323"/>
                <a:gd name="connsiteY2066" fmla="*/ 161990 h 1812293"/>
                <a:gd name="connsiteX2067" fmla="*/ 1625888 w 3591323"/>
                <a:gd name="connsiteY2067" fmla="*/ 159104 h 1812293"/>
                <a:gd name="connsiteX2068" fmla="*/ 1610401 w 3591323"/>
                <a:gd name="connsiteY2068" fmla="*/ 156769 h 1812293"/>
                <a:gd name="connsiteX2069" fmla="*/ 1616866 w 3591323"/>
                <a:gd name="connsiteY2069" fmla="*/ 150324 h 1812293"/>
                <a:gd name="connsiteX2070" fmla="*/ 1628599 w 3591323"/>
                <a:gd name="connsiteY2070" fmla="*/ 148716 h 1812293"/>
                <a:gd name="connsiteX2071" fmla="*/ 1639135 w 3591323"/>
                <a:gd name="connsiteY2071" fmla="*/ 155511 h 1812293"/>
                <a:gd name="connsiteX2072" fmla="*/ 1651480 w 3591323"/>
                <a:gd name="connsiteY2072" fmla="*/ 150143 h 1812293"/>
                <a:gd name="connsiteX2073" fmla="*/ 1660589 w 3591323"/>
                <a:gd name="connsiteY2073" fmla="*/ 153002 h 1812293"/>
                <a:gd name="connsiteX2074" fmla="*/ 1673600 w 3591323"/>
                <a:gd name="connsiteY2074" fmla="*/ 147647 h 1812293"/>
                <a:gd name="connsiteX2075" fmla="*/ 1233947 w 3591323"/>
                <a:gd name="connsiteY2075" fmla="*/ 138605 h 1812293"/>
                <a:gd name="connsiteX2076" fmla="*/ 1227300 w 3591323"/>
                <a:gd name="connsiteY2076" fmla="*/ 141430 h 1812293"/>
                <a:gd name="connsiteX2077" fmla="*/ 1218601 w 3591323"/>
                <a:gd name="connsiteY2077" fmla="*/ 141962 h 1812293"/>
                <a:gd name="connsiteX2078" fmla="*/ 1219819 w 3591323"/>
                <a:gd name="connsiteY2078" fmla="*/ 137192 h 1812293"/>
                <a:gd name="connsiteX2079" fmla="*/ 1226607 w 3591323"/>
                <a:gd name="connsiteY2079" fmla="*/ 131742 h 1812293"/>
                <a:gd name="connsiteX2080" fmla="*/ 1234458 w 3591323"/>
                <a:gd name="connsiteY2080" fmla="*/ 130336 h 1812293"/>
                <a:gd name="connsiteX2081" fmla="*/ 1238246 w 3591323"/>
                <a:gd name="connsiteY2081" fmla="*/ 133148 h 1812293"/>
                <a:gd name="connsiteX2082" fmla="*/ 1235925 w 3591323"/>
                <a:gd name="connsiteY2082" fmla="*/ 137192 h 1812293"/>
                <a:gd name="connsiteX2083" fmla="*/ 474419 w 3591323"/>
                <a:gd name="connsiteY2083" fmla="*/ 123877 h 1812293"/>
                <a:gd name="connsiteX2084" fmla="*/ 481120 w 3591323"/>
                <a:gd name="connsiteY2084" fmla="*/ 131217 h 1812293"/>
                <a:gd name="connsiteX2085" fmla="*/ 486186 w 3591323"/>
                <a:gd name="connsiteY2085" fmla="*/ 140905 h 1812293"/>
                <a:gd name="connsiteX2086" fmla="*/ 476283 w 3591323"/>
                <a:gd name="connsiteY2086" fmla="*/ 147115 h 1812293"/>
                <a:gd name="connsiteX2087" fmla="*/ 477837 w 3591323"/>
                <a:gd name="connsiteY2087" fmla="*/ 149611 h 1812293"/>
                <a:gd name="connsiteX2088" fmla="*/ 486798 w 3591323"/>
                <a:gd name="connsiteY2088" fmla="*/ 142318 h 1812293"/>
                <a:gd name="connsiteX2089" fmla="*/ 505003 w 3591323"/>
                <a:gd name="connsiteY2089" fmla="*/ 143738 h 1812293"/>
                <a:gd name="connsiteX2090" fmla="*/ 506833 w 3591323"/>
                <a:gd name="connsiteY2090" fmla="*/ 153002 h 1812293"/>
                <a:gd name="connsiteX2091" fmla="*/ 492920 w 3591323"/>
                <a:gd name="connsiteY2091" fmla="*/ 157489 h 1812293"/>
                <a:gd name="connsiteX2092" fmla="*/ 479035 w 3591323"/>
                <a:gd name="connsiteY2092" fmla="*/ 158384 h 1812293"/>
                <a:gd name="connsiteX2093" fmla="*/ 465229 w 3591323"/>
                <a:gd name="connsiteY2093" fmla="*/ 168348 h 1812293"/>
                <a:gd name="connsiteX2094" fmla="*/ 459423 w 3591323"/>
                <a:gd name="connsiteY2094" fmla="*/ 170353 h 1812293"/>
                <a:gd name="connsiteX2095" fmla="*/ 452440 w 3591323"/>
                <a:gd name="connsiteY2095" fmla="*/ 170171 h 1812293"/>
                <a:gd name="connsiteX2096" fmla="*/ 451384 w 3591323"/>
                <a:gd name="connsiteY2096" fmla="*/ 166525 h 1812293"/>
                <a:gd name="connsiteX2097" fmla="*/ 445504 w 3591323"/>
                <a:gd name="connsiteY2097" fmla="*/ 163618 h 1812293"/>
                <a:gd name="connsiteX2098" fmla="*/ 449729 w 3591323"/>
                <a:gd name="connsiteY2098" fmla="*/ 159285 h 1812293"/>
                <a:gd name="connsiteX2099" fmla="*/ 444360 w 3591323"/>
                <a:gd name="connsiteY2099" fmla="*/ 157671 h 1812293"/>
                <a:gd name="connsiteX2100" fmla="*/ 434026 w 3591323"/>
                <a:gd name="connsiteY2100" fmla="*/ 158929 h 1812293"/>
                <a:gd name="connsiteX2101" fmla="*/ 434598 w 3591323"/>
                <a:gd name="connsiteY2101" fmla="*/ 155511 h 1812293"/>
                <a:gd name="connsiteX2102" fmla="*/ 441750 w 3591323"/>
                <a:gd name="connsiteY2102" fmla="*/ 151750 h 1812293"/>
                <a:gd name="connsiteX2103" fmla="*/ 429317 w 3591323"/>
                <a:gd name="connsiteY2103" fmla="*/ 154078 h 1812293"/>
                <a:gd name="connsiteX2104" fmla="*/ 426041 w 3591323"/>
                <a:gd name="connsiteY2104" fmla="*/ 158747 h 1812293"/>
                <a:gd name="connsiteX2105" fmla="*/ 415350 w 3591323"/>
                <a:gd name="connsiteY2105" fmla="*/ 163073 h 1812293"/>
                <a:gd name="connsiteX2106" fmla="*/ 1094772 w 3591323"/>
                <a:gd name="connsiteY2106" fmla="*/ 122485 h 1812293"/>
                <a:gd name="connsiteX2107" fmla="*/ 1087519 w 3591323"/>
                <a:gd name="connsiteY2107" fmla="*/ 125795 h 1812293"/>
                <a:gd name="connsiteX2108" fmla="*/ 1079964 w 3591323"/>
                <a:gd name="connsiteY2108" fmla="*/ 122835 h 1812293"/>
                <a:gd name="connsiteX2109" fmla="*/ 1073263 w 3591323"/>
                <a:gd name="connsiteY2109" fmla="*/ 123877 h 1812293"/>
                <a:gd name="connsiteX2110" fmla="*/ 1067013 w 3591323"/>
                <a:gd name="connsiteY2110" fmla="*/ 119538 h 1812293"/>
                <a:gd name="connsiteX2111" fmla="*/ 1075887 w 3591323"/>
                <a:gd name="connsiteY2111" fmla="*/ 116591 h 1812293"/>
                <a:gd name="connsiteX2112" fmla="*/ 1084512 w 3591323"/>
                <a:gd name="connsiteY2112" fmla="*/ 112467 h 1812293"/>
                <a:gd name="connsiteX2113" fmla="*/ 1089914 w 3591323"/>
                <a:gd name="connsiteY2113" fmla="*/ 115212 h 1812293"/>
                <a:gd name="connsiteX2114" fmla="*/ 1092888 w 3591323"/>
                <a:gd name="connsiteY2114" fmla="*/ 116941 h 1812293"/>
                <a:gd name="connsiteX2115" fmla="*/ 1093513 w 3591323"/>
                <a:gd name="connsiteY2115" fmla="*/ 118670 h 1812293"/>
                <a:gd name="connsiteX2116" fmla="*/ 514456 w 3591323"/>
                <a:gd name="connsiteY2116" fmla="*/ 99570 h 1812293"/>
                <a:gd name="connsiteX2117" fmla="*/ 514456 w 3591323"/>
                <a:gd name="connsiteY2117" fmla="*/ 99570 h 1812293"/>
                <a:gd name="connsiteX2118" fmla="*/ 509033 w 3591323"/>
                <a:gd name="connsiteY2118" fmla="*/ 102719 h 1812293"/>
                <a:gd name="connsiteX2119" fmla="*/ 514456 w 3591323"/>
                <a:gd name="connsiteY2119" fmla="*/ 99570 h 1812293"/>
                <a:gd name="connsiteX2120" fmla="*/ 3082288 w 3591323"/>
                <a:gd name="connsiteY2120" fmla="*/ 102719 h 1812293"/>
                <a:gd name="connsiteX2121" fmla="*/ 3087865 w 3591323"/>
                <a:gd name="connsiteY2121" fmla="*/ 105989 h 1812293"/>
                <a:gd name="connsiteX2122" fmla="*/ 3087865 w 3591323"/>
                <a:gd name="connsiteY2122" fmla="*/ 105989 h 1812293"/>
                <a:gd name="connsiteX2123" fmla="*/ 3080969 w 3591323"/>
                <a:gd name="connsiteY2123" fmla="*/ 106500 h 1812293"/>
                <a:gd name="connsiteX2124" fmla="*/ 3074524 w 3591323"/>
                <a:gd name="connsiteY2124" fmla="*/ 103452 h 1812293"/>
                <a:gd name="connsiteX2125" fmla="*/ 3076865 w 3591323"/>
                <a:gd name="connsiteY2125" fmla="*/ 99570 h 1812293"/>
                <a:gd name="connsiteX2126" fmla="*/ 3082288 w 3591323"/>
                <a:gd name="connsiteY2126" fmla="*/ 102719 h 1812293"/>
                <a:gd name="connsiteX2127" fmla="*/ 514456 w 3591323"/>
                <a:gd name="connsiteY2127" fmla="*/ 99570 h 1812293"/>
                <a:gd name="connsiteX2128" fmla="*/ 516353 w 3591323"/>
                <a:gd name="connsiteY2128" fmla="*/ 99066 h 1812293"/>
                <a:gd name="connsiteX2129" fmla="*/ 521950 w 3591323"/>
                <a:gd name="connsiteY2129" fmla="*/ 99234 h 1812293"/>
                <a:gd name="connsiteX2130" fmla="*/ 527898 w 3591323"/>
                <a:gd name="connsiteY2130" fmla="*/ 101763 h 1812293"/>
                <a:gd name="connsiteX2131" fmla="*/ 525092 w 3591323"/>
                <a:gd name="connsiteY2131" fmla="*/ 103116 h 1812293"/>
                <a:gd name="connsiteX2132" fmla="*/ 513904 w 3591323"/>
                <a:gd name="connsiteY2132" fmla="*/ 105316 h 1812293"/>
                <a:gd name="connsiteX2133" fmla="*/ 503456 w 3591323"/>
                <a:gd name="connsiteY2133" fmla="*/ 105989 h 1812293"/>
                <a:gd name="connsiteX2134" fmla="*/ 1057036 w 3591323"/>
                <a:gd name="connsiteY2134" fmla="*/ 247392 h 1812293"/>
                <a:gd name="connsiteX2135" fmla="*/ 1062990 w 3591323"/>
                <a:gd name="connsiteY2135" fmla="*/ 251428 h 1812293"/>
                <a:gd name="connsiteX2136" fmla="*/ 1065944 w 3591323"/>
                <a:gd name="connsiteY2136" fmla="*/ 256636 h 1812293"/>
                <a:gd name="connsiteX2137" fmla="*/ 1074817 w 3591323"/>
                <a:gd name="connsiteY2137" fmla="*/ 259529 h 1812293"/>
                <a:gd name="connsiteX2138" fmla="*/ 1081074 w 3591323"/>
                <a:gd name="connsiteY2138" fmla="*/ 263982 h 1812293"/>
                <a:gd name="connsiteX2139" fmla="*/ 1094570 w 3591323"/>
                <a:gd name="connsiteY2139" fmla="*/ 264756 h 1812293"/>
                <a:gd name="connsiteX2140" fmla="*/ 1103134 w 3591323"/>
                <a:gd name="connsiteY2140" fmla="*/ 265725 h 1812293"/>
                <a:gd name="connsiteX2141" fmla="*/ 1096911 w 3591323"/>
                <a:gd name="connsiteY2141" fmla="*/ 275076 h 1812293"/>
                <a:gd name="connsiteX2142" fmla="*/ 1093662 w 3591323"/>
                <a:gd name="connsiteY2142" fmla="*/ 286036 h 1812293"/>
                <a:gd name="connsiteX2143" fmla="*/ 1094052 w 3591323"/>
                <a:gd name="connsiteY2143" fmla="*/ 298220 h 1812293"/>
                <a:gd name="connsiteX2144" fmla="*/ 1101829 w 3591323"/>
                <a:gd name="connsiteY2144" fmla="*/ 308681 h 1812293"/>
                <a:gd name="connsiteX2145" fmla="*/ 1110043 w 3591323"/>
                <a:gd name="connsiteY2145" fmla="*/ 305122 h 1812293"/>
                <a:gd name="connsiteX2146" fmla="*/ 1120014 w 3591323"/>
                <a:gd name="connsiteY2146" fmla="*/ 293894 h 1812293"/>
                <a:gd name="connsiteX2147" fmla="*/ 1124198 w 3591323"/>
                <a:gd name="connsiteY2147" fmla="*/ 276644 h 1812293"/>
                <a:gd name="connsiteX2148" fmla="*/ 1121003 w 3591323"/>
                <a:gd name="connsiteY2148" fmla="*/ 270979 h 1812293"/>
                <a:gd name="connsiteX2149" fmla="*/ 1137277 w 3591323"/>
                <a:gd name="connsiteY2149" fmla="*/ 265920 h 1812293"/>
                <a:gd name="connsiteX2150" fmla="*/ 1150490 w 3591323"/>
                <a:gd name="connsiteY2150" fmla="*/ 258371 h 1812293"/>
                <a:gd name="connsiteX2151" fmla="*/ 1159162 w 3591323"/>
                <a:gd name="connsiteY2151" fmla="*/ 250857 h 1812293"/>
                <a:gd name="connsiteX2152" fmla="*/ 1161968 w 3591323"/>
                <a:gd name="connsiteY2152" fmla="*/ 243745 h 1812293"/>
                <a:gd name="connsiteX2153" fmla="*/ 1161127 w 3591323"/>
                <a:gd name="connsiteY2153" fmla="*/ 234757 h 1812293"/>
                <a:gd name="connsiteX2154" fmla="*/ 1155818 w 3591323"/>
                <a:gd name="connsiteY2154" fmla="*/ 226758 h 1812293"/>
                <a:gd name="connsiteX2155" fmla="*/ 1171346 w 3591323"/>
                <a:gd name="connsiteY2155" fmla="*/ 215772 h 1812293"/>
                <a:gd name="connsiteX2156" fmla="*/ 1173324 w 3591323"/>
                <a:gd name="connsiteY2156" fmla="*/ 206191 h 1812293"/>
                <a:gd name="connsiteX2157" fmla="*/ 1180105 w 3591323"/>
                <a:gd name="connsiteY2157" fmla="*/ 190193 h 1812293"/>
                <a:gd name="connsiteX2158" fmla="*/ 1186921 w 3591323"/>
                <a:gd name="connsiteY2158" fmla="*/ 187791 h 1812293"/>
                <a:gd name="connsiteX2159" fmla="*/ 1198903 w 3591323"/>
                <a:gd name="connsiteY2159" fmla="*/ 190563 h 1812293"/>
                <a:gd name="connsiteX2160" fmla="*/ 1206606 w 3591323"/>
                <a:gd name="connsiteY2160" fmla="*/ 191491 h 1812293"/>
                <a:gd name="connsiteX2161" fmla="*/ 1214598 w 3591323"/>
                <a:gd name="connsiteY2161" fmla="*/ 188901 h 1812293"/>
                <a:gd name="connsiteX2162" fmla="*/ 1219731 w 3591323"/>
                <a:gd name="connsiteY2162" fmla="*/ 192420 h 1812293"/>
                <a:gd name="connsiteX2163" fmla="*/ 1226473 w 3591323"/>
                <a:gd name="connsiteY2163" fmla="*/ 198360 h 1812293"/>
                <a:gd name="connsiteX2164" fmla="*/ 1226668 w 3591323"/>
                <a:gd name="connsiteY2164" fmla="*/ 202269 h 1812293"/>
                <a:gd name="connsiteX2165" fmla="*/ 1240540 w 3591323"/>
                <a:gd name="connsiteY2165" fmla="*/ 203204 h 1812293"/>
                <a:gd name="connsiteX2166" fmla="*/ 1235831 w 3591323"/>
                <a:gd name="connsiteY2166" fmla="*/ 211816 h 1812293"/>
                <a:gd name="connsiteX2167" fmla="*/ 1231781 w 3591323"/>
                <a:gd name="connsiteY2167" fmla="*/ 225049 h 1812293"/>
                <a:gd name="connsiteX2168" fmla="*/ 1238273 w 3591323"/>
                <a:gd name="connsiteY2168" fmla="*/ 226758 h 1812293"/>
                <a:gd name="connsiteX2169" fmla="*/ 1241428 w 3591323"/>
                <a:gd name="connsiteY2169" fmla="*/ 233041 h 1812293"/>
                <a:gd name="connsiteX2170" fmla="*/ 1255994 w 3591323"/>
                <a:gd name="connsiteY2170" fmla="*/ 227141 h 1812293"/>
                <a:gd name="connsiteX2171" fmla="*/ 1269072 w 3591323"/>
                <a:gd name="connsiteY2171" fmla="*/ 215583 h 1812293"/>
                <a:gd name="connsiteX2172" fmla="*/ 1276903 w 3591323"/>
                <a:gd name="connsiteY2172" fmla="*/ 210692 h 1812293"/>
                <a:gd name="connsiteX2173" fmla="*/ 1278673 w 3591323"/>
                <a:gd name="connsiteY2173" fmla="*/ 219929 h 1812293"/>
                <a:gd name="connsiteX2174" fmla="*/ 1283153 w 3591323"/>
                <a:gd name="connsiteY2174" fmla="*/ 233425 h 1812293"/>
                <a:gd name="connsiteX2175" fmla="*/ 1286853 w 3591323"/>
                <a:gd name="connsiteY2175" fmla="*/ 246241 h 1812293"/>
                <a:gd name="connsiteX2176" fmla="*/ 1280758 w 3591323"/>
                <a:gd name="connsiteY2176" fmla="*/ 252969 h 1812293"/>
                <a:gd name="connsiteX2177" fmla="*/ 1289450 w 3591323"/>
                <a:gd name="connsiteY2177" fmla="*/ 258950 h 1812293"/>
                <a:gd name="connsiteX2178" fmla="*/ 1294557 w 3591323"/>
                <a:gd name="connsiteY2178" fmla="*/ 265146 h 1812293"/>
                <a:gd name="connsiteX2179" fmla="*/ 1306862 w 3591323"/>
                <a:gd name="connsiteY2179" fmla="*/ 267864 h 1812293"/>
                <a:gd name="connsiteX2180" fmla="*/ 1311013 w 3591323"/>
                <a:gd name="connsiteY2180" fmla="*/ 271369 h 1812293"/>
                <a:gd name="connsiteX2181" fmla="*/ 1311006 w 3591323"/>
                <a:gd name="connsiteY2181" fmla="*/ 280553 h 1812293"/>
                <a:gd name="connsiteX2182" fmla="*/ 1317262 w 3591323"/>
                <a:gd name="connsiteY2182" fmla="*/ 281918 h 1812293"/>
                <a:gd name="connsiteX2183" fmla="*/ 1319200 w 3591323"/>
                <a:gd name="connsiteY2183" fmla="*/ 286036 h 1812293"/>
                <a:gd name="connsiteX2184" fmla="*/ 1315594 w 3591323"/>
                <a:gd name="connsiteY2184" fmla="*/ 298415 h 1812293"/>
                <a:gd name="connsiteX2185" fmla="*/ 1307992 w 3591323"/>
                <a:gd name="connsiteY2185" fmla="*/ 302559 h 1812293"/>
                <a:gd name="connsiteX2186" fmla="*/ 1300504 w 3591323"/>
                <a:gd name="connsiteY2186" fmla="*/ 306306 h 1812293"/>
                <a:gd name="connsiteX2187" fmla="*/ 1284788 w 3591323"/>
                <a:gd name="connsiteY2187" fmla="*/ 310262 h 1812293"/>
                <a:gd name="connsiteX2188" fmla="*/ 1270707 w 3591323"/>
                <a:gd name="connsiteY2188" fmla="*/ 319378 h 1812293"/>
                <a:gd name="connsiteX2189" fmla="*/ 1255294 w 3591323"/>
                <a:gd name="connsiteY2189" fmla="*/ 321168 h 1812293"/>
                <a:gd name="connsiteX2190" fmla="*/ 1237553 w 3591323"/>
                <a:gd name="connsiteY2190" fmla="*/ 318786 h 1812293"/>
                <a:gd name="connsiteX2191" fmla="*/ 1224407 w 3591323"/>
                <a:gd name="connsiteY2191" fmla="*/ 318585 h 1812293"/>
                <a:gd name="connsiteX2192" fmla="*/ 1214988 w 3591323"/>
                <a:gd name="connsiteY2192" fmla="*/ 319378 h 1812293"/>
                <a:gd name="connsiteX2193" fmla="*/ 1204816 w 3591323"/>
                <a:gd name="connsiteY2193" fmla="*/ 327351 h 1812293"/>
                <a:gd name="connsiteX2194" fmla="*/ 1191919 w 3591323"/>
                <a:gd name="connsiteY2194" fmla="*/ 332343 h 1812293"/>
                <a:gd name="connsiteX2195" fmla="*/ 1173876 w 3591323"/>
                <a:gd name="connsiteY2195" fmla="*/ 346955 h 1812293"/>
                <a:gd name="connsiteX2196" fmla="*/ 1159848 w 3591323"/>
                <a:gd name="connsiteY2196" fmla="*/ 357397 h 1812293"/>
                <a:gd name="connsiteX2197" fmla="*/ 1167969 w 3591323"/>
                <a:gd name="connsiteY2197" fmla="*/ 355385 h 1812293"/>
                <a:gd name="connsiteX2198" fmla="*/ 1187613 w 3591323"/>
                <a:gd name="connsiteY2198" fmla="*/ 340746 h 1812293"/>
                <a:gd name="connsiteX2199" fmla="*/ 1209337 w 3591323"/>
                <a:gd name="connsiteY2199" fmla="*/ 331542 h 1812293"/>
                <a:gd name="connsiteX2200" fmla="*/ 1223008 w 3591323"/>
                <a:gd name="connsiteY2200" fmla="*/ 330540 h 1812293"/>
                <a:gd name="connsiteX2201" fmla="*/ 1228780 w 3591323"/>
                <a:gd name="connsiteY2201" fmla="*/ 335942 h 1812293"/>
                <a:gd name="connsiteX2202" fmla="*/ 1217982 w 3591323"/>
                <a:gd name="connsiteY2202" fmla="*/ 343349 h 1812293"/>
                <a:gd name="connsiteX2203" fmla="*/ 1216859 w 3591323"/>
                <a:gd name="connsiteY2203" fmla="*/ 355385 h 1812293"/>
                <a:gd name="connsiteX2204" fmla="*/ 1217020 w 3591323"/>
                <a:gd name="connsiteY2204" fmla="*/ 363835 h 1812293"/>
                <a:gd name="connsiteX2205" fmla="*/ 1226896 w 3591323"/>
                <a:gd name="connsiteY2205" fmla="*/ 369480 h 1812293"/>
                <a:gd name="connsiteX2206" fmla="*/ 1242296 w 3591323"/>
                <a:gd name="connsiteY2206" fmla="*/ 367865 h 1812293"/>
                <a:gd name="connsiteX2207" fmla="*/ 1255200 w 3591323"/>
                <a:gd name="connsiteY2207" fmla="*/ 355183 h 1812293"/>
                <a:gd name="connsiteX2208" fmla="*/ 1253397 w 3591323"/>
                <a:gd name="connsiteY2208" fmla="*/ 363230 h 1812293"/>
                <a:gd name="connsiteX2209" fmla="*/ 1257635 w 3591323"/>
                <a:gd name="connsiteY2209" fmla="*/ 367461 h 1812293"/>
                <a:gd name="connsiteX2210" fmla="*/ 1244456 w 3591323"/>
                <a:gd name="connsiteY2210" fmla="*/ 374721 h 1812293"/>
                <a:gd name="connsiteX2211" fmla="*/ 1222564 w 3591323"/>
                <a:gd name="connsiteY2211" fmla="*/ 381401 h 1812293"/>
                <a:gd name="connsiteX2212" fmla="*/ 1211974 w 3591323"/>
                <a:gd name="connsiteY2212" fmla="*/ 386057 h 1812293"/>
                <a:gd name="connsiteX2213" fmla="*/ 1199306 w 3591323"/>
                <a:gd name="connsiteY2213" fmla="*/ 394177 h 1812293"/>
                <a:gd name="connsiteX2214" fmla="*/ 1192727 w 3591323"/>
                <a:gd name="connsiteY2214" fmla="*/ 393161 h 1812293"/>
                <a:gd name="connsiteX2215" fmla="*/ 1195418 w 3591323"/>
                <a:gd name="connsiteY2215" fmla="*/ 383628 h 1812293"/>
                <a:gd name="connsiteX2216" fmla="*/ 1213959 w 3591323"/>
                <a:gd name="connsiteY2216" fmla="*/ 374519 h 1812293"/>
                <a:gd name="connsiteX2217" fmla="*/ 1199589 w 3591323"/>
                <a:gd name="connsiteY2217" fmla="*/ 374721 h 1812293"/>
                <a:gd name="connsiteX2218" fmla="*/ 1189053 w 3591323"/>
                <a:gd name="connsiteY2218" fmla="*/ 376133 h 1812293"/>
                <a:gd name="connsiteX2219" fmla="*/ 1189490 w 3591323"/>
                <a:gd name="connsiteY2219" fmla="*/ 379780 h 1812293"/>
                <a:gd name="connsiteX2220" fmla="*/ 1177892 w 3591323"/>
                <a:gd name="connsiteY2220" fmla="*/ 385250 h 1812293"/>
                <a:gd name="connsiteX2221" fmla="*/ 1167134 w 3591323"/>
                <a:gd name="connsiteY2221" fmla="*/ 389104 h 1812293"/>
                <a:gd name="connsiteX2222" fmla="*/ 1156485 w 3591323"/>
                <a:gd name="connsiteY2222" fmla="*/ 392549 h 1812293"/>
                <a:gd name="connsiteX2223" fmla="*/ 1148815 w 3591323"/>
                <a:gd name="connsiteY2223" fmla="*/ 399862 h 1812293"/>
                <a:gd name="connsiteX2224" fmla="*/ 1147227 w 3591323"/>
                <a:gd name="connsiteY2224" fmla="*/ 401692 h 1812293"/>
                <a:gd name="connsiteX2225" fmla="*/ 1144933 w 3591323"/>
                <a:gd name="connsiteY2225" fmla="*/ 407787 h 1812293"/>
                <a:gd name="connsiteX2226" fmla="*/ 1146380 w 3591323"/>
                <a:gd name="connsiteY2226" fmla="*/ 413688 h 1812293"/>
                <a:gd name="connsiteX2227" fmla="*/ 1149905 w 3591323"/>
                <a:gd name="connsiteY2227" fmla="*/ 414098 h 1812293"/>
                <a:gd name="connsiteX2228" fmla="*/ 1150241 w 3591323"/>
                <a:gd name="connsiteY2228" fmla="*/ 409826 h 1812293"/>
                <a:gd name="connsiteX2229" fmla="*/ 1152064 w 3591323"/>
                <a:gd name="connsiteY2229" fmla="*/ 412470 h 1812293"/>
                <a:gd name="connsiteX2230" fmla="*/ 1150396 w 3591323"/>
                <a:gd name="connsiteY2230" fmla="*/ 415726 h 1812293"/>
                <a:gd name="connsiteX2231" fmla="*/ 1143520 w 3591323"/>
                <a:gd name="connsiteY2231" fmla="*/ 417556 h 1812293"/>
                <a:gd name="connsiteX2232" fmla="*/ 1139329 w 3591323"/>
                <a:gd name="connsiteY2232" fmla="*/ 417152 h 1812293"/>
                <a:gd name="connsiteX2233" fmla="*/ 1132043 w 3591323"/>
                <a:gd name="connsiteY2233" fmla="*/ 419191 h 1812293"/>
                <a:gd name="connsiteX2234" fmla="*/ 1127858 w 3591323"/>
                <a:gd name="connsiteY2234" fmla="*/ 419803 h 1812293"/>
                <a:gd name="connsiteX2235" fmla="*/ 1122012 w 3591323"/>
                <a:gd name="connsiteY2235" fmla="*/ 420409 h 1812293"/>
                <a:gd name="connsiteX2236" fmla="*/ 1113320 w 3591323"/>
                <a:gd name="connsiteY2236" fmla="*/ 423672 h 1812293"/>
                <a:gd name="connsiteX2237" fmla="*/ 1127683 w 3591323"/>
                <a:gd name="connsiteY2237" fmla="*/ 421431 h 1812293"/>
                <a:gd name="connsiteX2238" fmla="*/ 1129655 w 3591323"/>
                <a:gd name="connsiteY2238" fmla="*/ 423672 h 1812293"/>
                <a:gd name="connsiteX2239" fmla="*/ 1115634 w 3591323"/>
                <a:gd name="connsiteY2239" fmla="*/ 426934 h 1812293"/>
                <a:gd name="connsiteX2240" fmla="*/ 1109895 w 3591323"/>
                <a:gd name="connsiteY2240" fmla="*/ 427136 h 1812293"/>
                <a:gd name="connsiteX2241" fmla="*/ 1110346 w 3591323"/>
                <a:gd name="connsiteY2241" fmla="*/ 425710 h 1812293"/>
                <a:gd name="connsiteX2242" fmla="*/ 1106713 w 3591323"/>
                <a:gd name="connsiteY2242" fmla="*/ 428771 h 1812293"/>
                <a:gd name="connsiteX2243" fmla="*/ 1109196 w 3591323"/>
                <a:gd name="connsiteY2243" fmla="*/ 429383 h 1812293"/>
                <a:gd name="connsiteX2244" fmla="*/ 1104688 w 3591323"/>
                <a:gd name="connsiteY2244" fmla="*/ 437557 h 1812293"/>
                <a:gd name="connsiteX2245" fmla="*/ 1095411 w 3591323"/>
                <a:gd name="connsiteY2245" fmla="*/ 446156 h 1812293"/>
                <a:gd name="connsiteX2246" fmla="*/ 1095592 w 3591323"/>
                <a:gd name="connsiteY2246" fmla="*/ 443290 h 1812293"/>
                <a:gd name="connsiteX2247" fmla="*/ 1093756 w 3591323"/>
                <a:gd name="connsiteY2247" fmla="*/ 442677 h 1812293"/>
                <a:gd name="connsiteX2248" fmla="*/ 1091596 w 3591323"/>
                <a:gd name="connsiteY2248" fmla="*/ 439805 h 1812293"/>
                <a:gd name="connsiteX2249" fmla="*/ 1091435 w 3591323"/>
                <a:gd name="connsiteY2249" fmla="*/ 445954 h 1812293"/>
                <a:gd name="connsiteX2250" fmla="*/ 1093184 w 3591323"/>
                <a:gd name="connsiteY2250" fmla="*/ 447999 h 1812293"/>
                <a:gd name="connsiteX2251" fmla="*/ 1092269 w 3591323"/>
                <a:gd name="connsiteY2251" fmla="*/ 452298 h 1812293"/>
                <a:gd name="connsiteX2252" fmla="*/ 1087930 w 3591323"/>
                <a:gd name="connsiteY2252" fmla="*/ 456806 h 1812293"/>
                <a:gd name="connsiteX2253" fmla="*/ 1079944 w 3591323"/>
                <a:gd name="connsiteY2253" fmla="*/ 465827 h 1812293"/>
                <a:gd name="connsiteX2254" fmla="*/ 1079379 w 3591323"/>
                <a:gd name="connsiteY2254" fmla="*/ 465417 h 1812293"/>
                <a:gd name="connsiteX2255" fmla="*/ 1084310 w 3591323"/>
                <a:gd name="connsiteY2255" fmla="*/ 457626 h 1812293"/>
                <a:gd name="connsiteX2256" fmla="*/ 1080832 w 3591323"/>
                <a:gd name="connsiteY2256" fmla="*/ 453327 h 1812293"/>
                <a:gd name="connsiteX2257" fmla="*/ 1082628 w 3591323"/>
                <a:gd name="connsiteY2257" fmla="*/ 443902 h 1812293"/>
                <a:gd name="connsiteX2258" fmla="*/ 1079466 w 3591323"/>
                <a:gd name="connsiteY2258" fmla="*/ 448820 h 1812293"/>
                <a:gd name="connsiteX2259" fmla="*/ 1079036 w 3591323"/>
                <a:gd name="connsiteY2259" fmla="*/ 455991 h 1812293"/>
                <a:gd name="connsiteX2260" fmla="*/ 1073775 w 3591323"/>
                <a:gd name="connsiteY2260" fmla="*/ 454350 h 1812293"/>
                <a:gd name="connsiteX2261" fmla="*/ 1078840 w 3591323"/>
                <a:gd name="connsiteY2261" fmla="*/ 457835 h 1812293"/>
                <a:gd name="connsiteX2262" fmla="*/ 1076082 w 3591323"/>
                <a:gd name="connsiteY2262" fmla="*/ 468700 h 1812293"/>
                <a:gd name="connsiteX2263" fmla="*/ 1078571 w 3591323"/>
                <a:gd name="connsiteY2263" fmla="*/ 469521 h 1812293"/>
                <a:gd name="connsiteX2264" fmla="*/ 1078518 w 3591323"/>
                <a:gd name="connsiteY2264" fmla="*/ 473416 h 1812293"/>
                <a:gd name="connsiteX2265" fmla="*/ 1076795 w 3591323"/>
                <a:gd name="connsiteY2265" fmla="*/ 484907 h 1812293"/>
                <a:gd name="connsiteX2266" fmla="*/ 1068783 w 3591323"/>
                <a:gd name="connsiteY2266" fmla="*/ 493330 h 1812293"/>
                <a:gd name="connsiteX2267" fmla="*/ 1057978 w 3591323"/>
                <a:gd name="connsiteY2267" fmla="*/ 496620 h 1812293"/>
                <a:gd name="connsiteX2268" fmla="*/ 1050046 w 3591323"/>
                <a:gd name="connsiteY2268" fmla="*/ 503402 h 1812293"/>
                <a:gd name="connsiteX2269" fmla="*/ 1045020 w 3591323"/>
                <a:gd name="connsiteY2269" fmla="*/ 504229 h 1812293"/>
                <a:gd name="connsiteX2270" fmla="*/ 1039147 w 3591323"/>
                <a:gd name="connsiteY2270" fmla="*/ 508340 h 1812293"/>
                <a:gd name="connsiteX2271" fmla="*/ 1036786 w 3591323"/>
                <a:gd name="connsiteY2271" fmla="*/ 512249 h 1812293"/>
                <a:gd name="connsiteX2272" fmla="*/ 1024245 w 3591323"/>
                <a:gd name="connsiteY2272" fmla="*/ 519649 h 1812293"/>
                <a:gd name="connsiteX2273" fmla="*/ 1017403 w 3591323"/>
                <a:gd name="connsiteY2273" fmla="*/ 524998 h 1812293"/>
                <a:gd name="connsiteX2274" fmla="*/ 1011274 w 3591323"/>
                <a:gd name="connsiteY2274" fmla="*/ 531786 h 1812293"/>
                <a:gd name="connsiteX2275" fmla="*/ 1008032 w 3591323"/>
                <a:gd name="connsiteY2275" fmla="*/ 539805 h 1812293"/>
                <a:gd name="connsiteX2276" fmla="*/ 1007985 w 3591323"/>
                <a:gd name="connsiteY2276" fmla="*/ 547825 h 1812293"/>
                <a:gd name="connsiteX2277" fmla="*/ 1009061 w 3591323"/>
                <a:gd name="connsiteY2277" fmla="*/ 557701 h 1812293"/>
                <a:gd name="connsiteX2278" fmla="*/ 1012008 w 3591323"/>
                <a:gd name="connsiteY2278" fmla="*/ 565721 h 1812293"/>
                <a:gd name="connsiteX2279" fmla="*/ 1011059 w 3591323"/>
                <a:gd name="connsiteY2279" fmla="*/ 570659 h 1812293"/>
                <a:gd name="connsiteX2280" fmla="*/ 1013205 w 3591323"/>
                <a:gd name="connsiteY2280" fmla="*/ 583818 h 1812293"/>
                <a:gd name="connsiteX2281" fmla="*/ 1011496 w 3591323"/>
                <a:gd name="connsiteY2281" fmla="*/ 591636 h 1812293"/>
                <a:gd name="connsiteX2282" fmla="*/ 1010413 w 3591323"/>
                <a:gd name="connsiteY2282" fmla="*/ 595955 h 1812293"/>
                <a:gd name="connsiteX2283" fmla="*/ 1006807 w 3591323"/>
                <a:gd name="connsiteY2283" fmla="*/ 602945 h 1812293"/>
                <a:gd name="connsiteX2284" fmla="*/ 1003746 w 3591323"/>
                <a:gd name="connsiteY2284" fmla="*/ 604385 h 1812293"/>
                <a:gd name="connsiteX2285" fmla="*/ 998996 w 3591323"/>
                <a:gd name="connsiteY2285" fmla="*/ 603154 h 1812293"/>
                <a:gd name="connsiteX2286" fmla="*/ 998424 w 3591323"/>
                <a:gd name="connsiteY2286" fmla="*/ 598007 h 1812293"/>
                <a:gd name="connsiteX2287" fmla="*/ 994993 w 3591323"/>
                <a:gd name="connsiteY2287" fmla="*/ 595336 h 1812293"/>
                <a:gd name="connsiteX2288" fmla="*/ 991401 w 3591323"/>
                <a:gd name="connsiteY2288" fmla="*/ 585668 h 1812293"/>
                <a:gd name="connsiteX2289" fmla="*/ 988468 w 3591323"/>
                <a:gd name="connsiteY2289" fmla="*/ 576828 h 1812293"/>
                <a:gd name="connsiteX2290" fmla="*/ 987929 w 3591323"/>
                <a:gd name="connsiteY2290" fmla="*/ 572300 h 1812293"/>
                <a:gd name="connsiteX2291" fmla="*/ 991502 w 3591323"/>
                <a:gd name="connsiteY2291" fmla="*/ 564900 h 1812293"/>
                <a:gd name="connsiteX2292" fmla="*/ 990008 w 3591323"/>
                <a:gd name="connsiteY2292" fmla="*/ 558522 h 1812293"/>
                <a:gd name="connsiteX2293" fmla="*/ 984344 w 3591323"/>
                <a:gd name="connsiteY2293" fmla="*/ 549063 h 1812293"/>
                <a:gd name="connsiteX2294" fmla="*/ 981269 w 3591323"/>
                <a:gd name="connsiteY2294" fmla="*/ 547213 h 1812293"/>
                <a:gd name="connsiteX2295" fmla="*/ 970363 w 3591323"/>
                <a:gd name="connsiteY2295" fmla="*/ 552353 h 1812293"/>
                <a:gd name="connsiteX2296" fmla="*/ 968749 w 3591323"/>
                <a:gd name="connsiteY2296" fmla="*/ 551734 h 1812293"/>
                <a:gd name="connsiteX2297" fmla="*/ 965028 w 3591323"/>
                <a:gd name="connsiteY2297" fmla="*/ 546594 h 1812293"/>
                <a:gd name="connsiteX2298" fmla="*/ 959774 w 3591323"/>
                <a:gd name="connsiteY2298" fmla="*/ 543714 h 1812293"/>
                <a:gd name="connsiteX2299" fmla="*/ 948283 w 3591323"/>
                <a:gd name="connsiteY2299" fmla="*/ 545154 h 1812293"/>
                <a:gd name="connsiteX2300" fmla="*/ 940217 w 3591323"/>
                <a:gd name="connsiteY2300" fmla="*/ 543923 h 1812293"/>
                <a:gd name="connsiteX2301" fmla="*/ 932749 w 3591323"/>
                <a:gd name="connsiteY2301" fmla="*/ 544535 h 1812293"/>
                <a:gd name="connsiteX2302" fmla="*/ 928167 w 3591323"/>
                <a:gd name="connsiteY2302" fmla="*/ 546183 h 1812293"/>
                <a:gd name="connsiteX2303" fmla="*/ 929130 w 3591323"/>
                <a:gd name="connsiteY2303" fmla="*/ 549473 h 1812293"/>
                <a:gd name="connsiteX2304" fmla="*/ 928080 w 3591323"/>
                <a:gd name="connsiteY2304" fmla="*/ 553994 h 1812293"/>
                <a:gd name="connsiteX2305" fmla="*/ 929311 w 3591323"/>
                <a:gd name="connsiteY2305" fmla="*/ 556261 h 1812293"/>
                <a:gd name="connsiteX2306" fmla="*/ 927192 w 3591323"/>
                <a:gd name="connsiteY2306" fmla="*/ 557903 h 1812293"/>
                <a:gd name="connsiteX2307" fmla="*/ 924117 w 3591323"/>
                <a:gd name="connsiteY2307" fmla="*/ 556053 h 1812293"/>
                <a:gd name="connsiteX2308" fmla="*/ 919751 w 3591323"/>
                <a:gd name="connsiteY2308" fmla="*/ 558313 h 1812293"/>
                <a:gd name="connsiteX2309" fmla="*/ 912855 w 3591323"/>
                <a:gd name="connsiteY2309" fmla="*/ 557903 h 1812293"/>
                <a:gd name="connsiteX2310" fmla="*/ 907258 w 3591323"/>
                <a:gd name="connsiteY2310" fmla="*/ 551942 h 1812293"/>
                <a:gd name="connsiteX2311" fmla="*/ 898182 w 3591323"/>
                <a:gd name="connsiteY2311" fmla="*/ 553382 h 1812293"/>
                <a:gd name="connsiteX2312" fmla="*/ 891845 w 3591323"/>
                <a:gd name="connsiteY2312" fmla="*/ 550704 h 1812293"/>
                <a:gd name="connsiteX2313" fmla="*/ 885709 w 3591323"/>
                <a:gd name="connsiteY2313" fmla="*/ 551532 h 1812293"/>
                <a:gd name="connsiteX2314" fmla="*/ 876674 w 3591323"/>
                <a:gd name="connsiteY2314" fmla="*/ 554203 h 1812293"/>
                <a:gd name="connsiteX2315" fmla="*/ 865916 w 3591323"/>
                <a:gd name="connsiteY2315" fmla="*/ 562633 h 1812293"/>
                <a:gd name="connsiteX2316" fmla="*/ 855307 w 3591323"/>
                <a:gd name="connsiteY2316" fmla="*/ 567571 h 1812293"/>
                <a:gd name="connsiteX2317" fmla="*/ 848418 w 3591323"/>
                <a:gd name="connsiteY2317" fmla="*/ 573121 h 1812293"/>
                <a:gd name="connsiteX2318" fmla="*/ 845155 w 3591323"/>
                <a:gd name="connsiteY2318" fmla="*/ 578268 h 1812293"/>
                <a:gd name="connsiteX2319" fmla="*/ 843453 w 3591323"/>
                <a:gd name="connsiteY2319" fmla="*/ 586079 h 1812293"/>
                <a:gd name="connsiteX2320" fmla="*/ 842639 w 3591323"/>
                <a:gd name="connsiteY2320" fmla="*/ 591636 h 1812293"/>
                <a:gd name="connsiteX2321" fmla="*/ 843648 w 3591323"/>
                <a:gd name="connsiteY2321" fmla="*/ 595336 h 1812293"/>
                <a:gd name="connsiteX2322" fmla="*/ 843607 w 3591323"/>
                <a:gd name="connsiteY2322" fmla="*/ 595538 h 1812293"/>
                <a:gd name="connsiteX2323" fmla="*/ 838138 w 3591323"/>
                <a:gd name="connsiteY2323" fmla="*/ 605414 h 1812293"/>
                <a:gd name="connsiteX2324" fmla="*/ 834976 w 3591323"/>
                <a:gd name="connsiteY2324" fmla="*/ 613642 h 1812293"/>
                <a:gd name="connsiteX2325" fmla="*/ 831733 w 3591323"/>
                <a:gd name="connsiteY2325" fmla="*/ 629062 h 1812293"/>
                <a:gd name="connsiteX2326" fmla="*/ 829782 w 3591323"/>
                <a:gd name="connsiteY2326" fmla="*/ 634619 h 1812293"/>
                <a:gd name="connsiteX2327" fmla="*/ 830589 w 3591323"/>
                <a:gd name="connsiteY2327" fmla="*/ 640789 h 1812293"/>
                <a:gd name="connsiteX2328" fmla="*/ 832930 w 3591323"/>
                <a:gd name="connsiteY2328" fmla="*/ 646339 h 1812293"/>
                <a:gd name="connsiteX2329" fmla="*/ 833381 w 3591323"/>
                <a:gd name="connsiteY2329" fmla="*/ 655179 h 1812293"/>
                <a:gd name="connsiteX2330" fmla="*/ 838878 w 3591323"/>
                <a:gd name="connsiteY2330" fmla="*/ 663817 h 1812293"/>
                <a:gd name="connsiteX2331" fmla="*/ 840062 w 3591323"/>
                <a:gd name="connsiteY2331" fmla="*/ 670195 h 1812293"/>
                <a:gd name="connsiteX2332" fmla="*/ 843163 w 3591323"/>
                <a:gd name="connsiteY2332" fmla="*/ 675954 h 1812293"/>
                <a:gd name="connsiteX2333" fmla="*/ 853127 w 3591323"/>
                <a:gd name="connsiteY2333" fmla="*/ 678834 h 1812293"/>
                <a:gd name="connsiteX2334" fmla="*/ 856746 w 3591323"/>
                <a:gd name="connsiteY2334" fmla="*/ 683772 h 1812293"/>
                <a:gd name="connsiteX2335" fmla="*/ 865782 w 3591323"/>
                <a:gd name="connsiteY2335" fmla="*/ 680475 h 1812293"/>
                <a:gd name="connsiteX2336" fmla="*/ 873465 w 3591323"/>
                <a:gd name="connsiteY2336" fmla="*/ 679244 h 1812293"/>
                <a:gd name="connsiteX2337" fmla="*/ 881255 w 3591323"/>
                <a:gd name="connsiteY2337" fmla="*/ 677186 h 1812293"/>
                <a:gd name="connsiteX2338" fmla="*/ 887943 w 3591323"/>
                <a:gd name="connsiteY2338" fmla="*/ 675335 h 1812293"/>
                <a:gd name="connsiteX2339" fmla="*/ 894677 w 3591323"/>
                <a:gd name="connsiteY2339" fmla="*/ 670606 h 1812293"/>
                <a:gd name="connsiteX2340" fmla="*/ 898101 w 3591323"/>
                <a:gd name="connsiteY2340" fmla="*/ 664026 h 1812293"/>
                <a:gd name="connsiteX2341" fmla="*/ 900153 w 3591323"/>
                <a:gd name="connsiteY2341" fmla="*/ 654358 h 1812293"/>
                <a:gd name="connsiteX2342" fmla="*/ 902394 w 3591323"/>
                <a:gd name="connsiteY2342" fmla="*/ 651069 h 1812293"/>
                <a:gd name="connsiteX2343" fmla="*/ 909592 w 3591323"/>
                <a:gd name="connsiteY2343" fmla="*/ 647987 h 1812293"/>
                <a:gd name="connsiteX2344" fmla="*/ 920262 w 3591323"/>
                <a:gd name="connsiteY2344" fmla="*/ 645518 h 1812293"/>
                <a:gd name="connsiteX2345" fmla="*/ 929130 w 3591323"/>
                <a:gd name="connsiteY2345" fmla="*/ 645720 h 1812293"/>
                <a:gd name="connsiteX2346" fmla="*/ 935292 w 3591323"/>
                <a:gd name="connsiteY2346" fmla="*/ 644899 h 1812293"/>
                <a:gd name="connsiteX2347" fmla="*/ 937095 w 3591323"/>
                <a:gd name="connsiteY2347" fmla="*/ 647368 h 1812293"/>
                <a:gd name="connsiteX2348" fmla="*/ 936012 w 3591323"/>
                <a:gd name="connsiteY2348" fmla="*/ 652717 h 1812293"/>
                <a:gd name="connsiteX2349" fmla="*/ 929762 w 3591323"/>
                <a:gd name="connsiteY2349" fmla="*/ 659498 h 1812293"/>
                <a:gd name="connsiteX2350" fmla="*/ 926674 w 3591323"/>
                <a:gd name="connsiteY2350" fmla="*/ 666495 h 1812293"/>
                <a:gd name="connsiteX2351" fmla="*/ 928181 w 3591323"/>
                <a:gd name="connsiteY2351" fmla="*/ 668547 h 1812293"/>
                <a:gd name="connsiteX2352" fmla="*/ 926095 w 3591323"/>
                <a:gd name="connsiteY2352" fmla="*/ 673485 h 1812293"/>
                <a:gd name="connsiteX2353" fmla="*/ 922442 w 3591323"/>
                <a:gd name="connsiteY2353" fmla="*/ 682332 h 1812293"/>
                <a:gd name="connsiteX2354" fmla="*/ 920310 w 3591323"/>
                <a:gd name="connsiteY2354" fmla="*/ 679453 h 1812293"/>
                <a:gd name="connsiteX2355" fmla="*/ 918136 w 3591323"/>
                <a:gd name="connsiteY2355" fmla="*/ 679655 h 1812293"/>
                <a:gd name="connsiteX2356" fmla="*/ 917921 w 3591323"/>
                <a:gd name="connsiteY2356" fmla="*/ 681303 h 1812293"/>
                <a:gd name="connsiteX2357" fmla="*/ 919711 w 3591323"/>
                <a:gd name="connsiteY2357" fmla="*/ 681303 h 1812293"/>
                <a:gd name="connsiteX2358" fmla="*/ 919321 w 3591323"/>
                <a:gd name="connsiteY2358" fmla="*/ 684384 h 1812293"/>
                <a:gd name="connsiteX2359" fmla="*/ 916919 w 3591323"/>
                <a:gd name="connsiteY2359" fmla="*/ 689322 h 1812293"/>
                <a:gd name="connsiteX2360" fmla="*/ 917766 w 3591323"/>
                <a:gd name="connsiteY2360" fmla="*/ 691172 h 1812293"/>
                <a:gd name="connsiteX2361" fmla="*/ 916192 w 3591323"/>
                <a:gd name="connsiteY2361" fmla="*/ 695283 h 1812293"/>
                <a:gd name="connsiteX2362" fmla="*/ 916791 w 3591323"/>
                <a:gd name="connsiteY2362" fmla="*/ 696312 h 1812293"/>
                <a:gd name="connsiteX2363" fmla="*/ 914685 w 3591323"/>
                <a:gd name="connsiteY2363" fmla="*/ 702071 h 1812293"/>
                <a:gd name="connsiteX2364" fmla="*/ 912539 w 3591323"/>
                <a:gd name="connsiteY2364" fmla="*/ 705159 h 1812293"/>
                <a:gd name="connsiteX2365" fmla="*/ 910696 w 3591323"/>
                <a:gd name="connsiteY2365" fmla="*/ 705570 h 1812293"/>
                <a:gd name="connsiteX2366" fmla="*/ 908106 w 3591323"/>
                <a:gd name="connsiteY2366" fmla="*/ 709479 h 1812293"/>
                <a:gd name="connsiteX2367" fmla="*/ 911476 w 3591323"/>
                <a:gd name="connsiteY2367" fmla="*/ 711531 h 1812293"/>
                <a:gd name="connsiteX2368" fmla="*/ 912371 w 3591323"/>
                <a:gd name="connsiteY2368" fmla="*/ 709889 h 1812293"/>
                <a:gd name="connsiteX2369" fmla="*/ 915089 w 3591323"/>
                <a:gd name="connsiteY2369" fmla="*/ 711329 h 1812293"/>
                <a:gd name="connsiteX2370" fmla="*/ 916125 w 3591323"/>
                <a:gd name="connsiteY2370" fmla="*/ 711739 h 1812293"/>
                <a:gd name="connsiteX2371" fmla="*/ 918506 w 3591323"/>
                <a:gd name="connsiteY2371" fmla="*/ 709680 h 1812293"/>
                <a:gd name="connsiteX2372" fmla="*/ 921399 w 3591323"/>
                <a:gd name="connsiteY2372" fmla="*/ 709479 h 1812293"/>
                <a:gd name="connsiteX2373" fmla="*/ 922368 w 3591323"/>
                <a:gd name="connsiteY2373" fmla="*/ 710508 h 1812293"/>
                <a:gd name="connsiteX2374" fmla="*/ 923869 w 3591323"/>
                <a:gd name="connsiteY2374" fmla="*/ 709889 h 1812293"/>
                <a:gd name="connsiteX2375" fmla="*/ 928430 w 3591323"/>
                <a:gd name="connsiteY2375" fmla="*/ 710918 h 1812293"/>
                <a:gd name="connsiteX2376" fmla="*/ 933126 w 3591323"/>
                <a:gd name="connsiteY2376" fmla="*/ 710710 h 1812293"/>
                <a:gd name="connsiteX2377" fmla="*/ 936490 w 3591323"/>
                <a:gd name="connsiteY2377" fmla="*/ 709479 h 1812293"/>
                <a:gd name="connsiteX2378" fmla="*/ 937721 w 3591323"/>
                <a:gd name="connsiteY2378" fmla="*/ 708039 h 1812293"/>
                <a:gd name="connsiteX2379" fmla="*/ 940890 w 3591323"/>
                <a:gd name="connsiteY2379" fmla="*/ 708651 h 1812293"/>
                <a:gd name="connsiteX2380" fmla="*/ 942955 w 3591323"/>
                <a:gd name="connsiteY2380" fmla="*/ 709479 h 1812293"/>
                <a:gd name="connsiteX2381" fmla="*/ 945854 w 3591323"/>
                <a:gd name="connsiteY2381" fmla="*/ 709270 h 1812293"/>
                <a:gd name="connsiteX2382" fmla="*/ 947758 w 3591323"/>
                <a:gd name="connsiteY2382" fmla="*/ 708241 h 1812293"/>
                <a:gd name="connsiteX2383" fmla="*/ 952253 w 3591323"/>
                <a:gd name="connsiteY2383" fmla="*/ 709889 h 1812293"/>
                <a:gd name="connsiteX2384" fmla="*/ 953672 w 3591323"/>
                <a:gd name="connsiteY2384" fmla="*/ 710091 h 1812293"/>
                <a:gd name="connsiteX2385" fmla="*/ 956693 w 3591323"/>
                <a:gd name="connsiteY2385" fmla="*/ 712149 h 1812293"/>
                <a:gd name="connsiteX2386" fmla="*/ 959296 w 3591323"/>
                <a:gd name="connsiteY2386" fmla="*/ 714827 h 1812293"/>
                <a:gd name="connsiteX2387" fmla="*/ 962727 w 3591323"/>
                <a:gd name="connsiteY2387" fmla="*/ 716469 h 1812293"/>
                <a:gd name="connsiteX2388" fmla="*/ 964941 w 3591323"/>
                <a:gd name="connsiteY2388" fmla="*/ 719557 h 1812293"/>
                <a:gd name="connsiteX2389" fmla="*/ 964100 w 3591323"/>
                <a:gd name="connsiteY2389" fmla="*/ 720788 h 1812293"/>
                <a:gd name="connsiteX2390" fmla="*/ 963151 w 3591323"/>
                <a:gd name="connsiteY2390" fmla="*/ 723257 h 1812293"/>
                <a:gd name="connsiteX2391" fmla="*/ 963831 w 3591323"/>
                <a:gd name="connsiteY2391" fmla="*/ 727576 h 1812293"/>
                <a:gd name="connsiteX2392" fmla="*/ 961335 w 3591323"/>
                <a:gd name="connsiteY2392" fmla="*/ 731276 h 1812293"/>
                <a:gd name="connsiteX2393" fmla="*/ 959841 w 3591323"/>
                <a:gd name="connsiteY2393" fmla="*/ 736006 h 1812293"/>
                <a:gd name="connsiteX2394" fmla="*/ 959061 w 3591323"/>
                <a:gd name="connsiteY2394" fmla="*/ 740944 h 1812293"/>
                <a:gd name="connsiteX2395" fmla="*/ 959169 w 3591323"/>
                <a:gd name="connsiteY2395" fmla="*/ 744025 h 1812293"/>
                <a:gd name="connsiteX2396" fmla="*/ 959115 w 3591323"/>
                <a:gd name="connsiteY2396" fmla="*/ 749172 h 1812293"/>
                <a:gd name="connsiteX2397" fmla="*/ 957588 w 3591323"/>
                <a:gd name="connsiteY2397" fmla="*/ 750195 h 1812293"/>
                <a:gd name="connsiteX2398" fmla="*/ 956121 w 3591323"/>
                <a:gd name="connsiteY2398" fmla="*/ 755133 h 1812293"/>
                <a:gd name="connsiteX2399" fmla="*/ 956612 w 3591323"/>
                <a:gd name="connsiteY2399" fmla="*/ 758221 h 1812293"/>
                <a:gd name="connsiteX2400" fmla="*/ 954237 w 3591323"/>
                <a:gd name="connsiteY2400" fmla="*/ 761100 h 1812293"/>
                <a:gd name="connsiteX2401" fmla="*/ 954735 w 3591323"/>
                <a:gd name="connsiteY2401" fmla="*/ 764182 h 1812293"/>
                <a:gd name="connsiteX2402" fmla="*/ 956054 w 3591323"/>
                <a:gd name="connsiteY2402" fmla="*/ 766032 h 1812293"/>
                <a:gd name="connsiteX2403" fmla="*/ 958166 w 3591323"/>
                <a:gd name="connsiteY2403" fmla="*/ 772201 h 1812293"/>
                <a:gd name="connsiteX2404" fmla="*/ 961853 w 3591323"/>
                <a:gd name="connsiteY2404" fmla="*/ 776729 h 1812293"/>
                <a:gd name="connsiteX2405" fmla="*/ 966260 w 3591323"/>
                <a:gd name="connsiteY2405" fmla="*/ 781667 h 1812293"/>
                <a:gd name="connsiteX2406" fmla="*/ 969650 w 3591323"/>
                <a:gd name="connsiteY2406" fmla="*/ 785778 h 1812293"/>
                <a:gd name="connsiteX2407" fmla="*/ 969152 w 3591323"/>
                <a:gd name="connsiteY2407" fmla="*/ 788247 h 1812293"/>
                <a:gd name="connsiteX2408" fmla="*/ 973108 w 3591323"/>
                <a:gd name="connsiteY2408" fmla="*/ 788657 h 1812293"/>
                <a:gd name="connsiteX2409" fmla="*/ 974239 w 3591323"/>
                <a:gd name="connsiteY2409" fmla="*/ 787836 h 1812293"/>
                <a:gd name="connsiteX2410" fmla="*/ 976997 w 3591323"/>
                <a:gd name="connsiteY2410" fmla="*/ 790507 h 1812293"/>
                <a:gd name="connsiteX2411" fmla="*/ 981740 w 3591323"/>
                <a:gd name="connsiteY2411" fmla="*/ 789687 h 1812293"/>
                <a:gd name="connsiteX2412" fmla="*/ 986241 w 3591323"/>
                <a:gd name="connsiteY2412" fmla="*/ 786807 h 1812293"/>
                <a:gd name="connsiteX2413" fmla="*/ 992518 w 3591323"/>
                <a:gd name="connsiteY2413" fmla="*/ 784540 h 1812293"/>
                <a:gd name="connsiteX2414" fmla="*/ 995949 w 3591323"/>
                <a:gd name="connsiteY2414" fmla="*/ 781250 h 1812293"/>
                <a:gd name="connsiteX2415" fmla="*/ 1001708 w 3591323"/>
                <a:gd name="connsiteY2415" fmla="*/ 781869 h 1812293"/>
                <a:gd name="connsiteX2416" fmla="*/ 1001291 w 3591323"/>
                <a:gd name="connsiteY2416" fmla="*/ 782898 h 1812293"/>
                <a:gd name="connsiteX2417" fmla="*/ 1006693 w 3591323"/>
                <a:gd name="connsiteY2417" fmla="*/ 783309 h 1812293"/>
                <a:gd name="connsiteX2418" fmla="*/ 1010925 w 3591323"/>
                <a:gd name="connsiteY2418" fmla="*/ 785367 h 1812293"/>
                <a:gd name="connsiteX2419" fmla="*/ 1014376 w 3591323"/>
                <a:gd name="connsiteY2419" fmla="*/ 788657 h 1812293"/>
                <a:gd name="connsiteX2420" fmla="*/ 1017827 w 3591323"/>
                <a:gd name="connsiteY2420" fmla="*/ 791947 h 1812293"/>
                <a:gd name="connsiteX2421" fmla="*/ 1022880 w 3591323"/>
                <a:gd name="connsiteY2421" fmla="*/ 792357 h 1812293"/>
                <a:gd name="connsiteX2422" fmla="*/ 1030879 w 3591323"/>
                <a:gd name="connsiteY2422" fmla="*/ 784338 h 1812293"/>
                <a:gd name="connsiteX2423" fmla="*/ 1035285 w 3591323"/>
                <a:gd name="connsiteY2423" fmla="*/ 783100 h 1812293"/>
                <a:gd name="connsiteX2424" fmla="*/ 1035487 w 3591323"/>
                <a:gd name="connsiteY2424" fmla="*/ 779400 h 1812293"/>
                <a:gd name="connsiteX2425" fmla="*/ 1037849 w 3591323"/>
                <a:gd name="connsiteY2425" fmla="*/ 769732 h 1812293"/>
                <a:gd name="connsiteX2426" fmla="*/ 1043964 w 3591323"/>
                <a:gd name="connsiteY2426" fmla="*/ 764390 h 1812293"/>
                <a:gd name="connsiteX2427" fmla="*/ 1050120 w 3591323"/>
                <a:gd name="connsiteY2427" fmla="*/ 764182 h 1812293"/>
                <a:gd name="connsiteX2428" fmla="*/ 1051358 w 3591323"/>
                <a:gd name="connsiteY2428" fmla="*/ 761713 h 1812293"/>
                <a:gd name="connsiteX2429" fmla="*/ 1058879 w 3591323"/>
                <a:gd name="connsiteY2429" fmla="*/ 762742 h 1812293"/>
                <a:gd name="connsiteX2430" fmla="*/ 1067195 w 3591323"/>
                <a:gd name="connsiteY2430" fmla="*/ 756983 h 1812293"/>
                <a:gd name="connsiteX2431" fmla="*/ 1071339 w 3591323"/>
                <a:gd name="connsiteY2431" fmla="*/ 754312 h 1812293"/>
                <a:gd name="connsiteX2432" fmla="*/ 1076748 w 3591323"/>
                <a:gd name="connsiteY2432" fmla="*/ 748964 h 1812293"/>
                <a:gd name="connsiteX2433" fmla="*/ 1079957 w 3591323"/>
                <a:gd name="connsiteY2433" fmla="*/ 749582 h 1812293"/>
                <a:gd name="connsiteX2434" fmla="*/ 1082642 w 3591323"/>
                <a:gd name="connsiteY2434" fmla="*/ 752664 h 1812293"/>
                <a:gd name="connsiteX2435" fmla="*/ 1080233 w 3591323"/>
                <a:gd name="connsiteY2435" fmla="*/ 756371 h 1812293"/>
                <a:gd name="connsiteX2436" fmla="*/ 1079702 w 3591323"/>
                <a:gd name="connsiteY2436" fmla="*/ 759042 h 1812293"/>
                <a:gd name="connsiteX2437" fmla="*/ 1073835 w 3591323"/>
                <a:gd name="connsiteY2437" fmla="*/ 760481 h 1812293"/>
                <a:gd name="connsiteX2438" fmla="*/ 1076768 w 3591323"/>
                <a:gd name="connsiteY2438" fmla="*/ 765621 h 1812293"/>
                <a:gd name="connsiteX2439" fmla="*/ 1076418 w 3591323"/>
                <a:gd name="connsiteY2439" fmla="*/ 771589 h 1812293"/>
                <a:gd name="connsiteX2440" fmla="*/ 1071723 w 3591323"/>
                <a:gd name="connsiteY2440" fmla="*/ 778169 h 1812293"/>
                <a:gd name="connsiteX2441" fmla="*/ 1074878 w 3591323"/>
                <a:gd name="connsiteY2441" fmla="*/ 787419 h 1812293"/>
                <a:gd name="connsiteX2442" fmla="*/ 1079264 w 3591323"/>
                <a:gd name="connsiteY2442" fmla="*/ 786598 h 1812293"/>
                <a:gd name="connsiteX2443" fmla="*/ 1081841 w 3591323"/>
                <a:gd name="connsiteY2443" fmla="*/ 778370 h 1812293"/>
                <a:gd name="connsiteX2444" fmla="*/ 1079163 w 3591323"/>
                <a:gd name="connsiteY2444" fmla="*/ 774260 h 1812293"/>
                <a:gd name="connsiteX2445" fmla="*/ 1078935 w 3591323"/>
                <a:gd name="connsiteY2445" fmla="*/ 765621 h 1812293"/>
                <a:gd name="connsiteX2446" fmla="*/ 1091852 w 3591323"/>
                <a:gd name="connsiteY2446" fmla="*/ 761100 h 1812293"/>
                <a:gd name="connsiteX2447" fmla="*/ 1090755 w 3591323"/>
                <a:gd name="connsiteY2447" fmla="*/ 755543 h 1812293"/>
                <a:gd name="connsiteX2448" fmla="*/ 1094590 w 3591323"/>
                <a:gd name="connsiteY2448" fmla="*/ 752052 h 1812293"/>
                <a:gd name="connsiteX2449" fmla="*/ 1097698 w 3591323"/>
                <a:gd name="connsiteY2449" fmla="*/ 760071 h 1812293"/>
                <a:gd name="connsiteX2450" fmla="*/ 1104547 w 3591323"/>
                <a:gd name="connsiteY2450" fmla="*/ 760273 h 1812293"/>
                <a:gd name="connsiteX2451" fmla="*/ 1110676 w 3591323"/>
                <a:gd name="connsiteY2451" fmla="*/ 766651 h 1812293"/>
                <a:gd name="connsiteX2452" fmla="*/ 1110831 w 3591323"/>
                <a:gd name="connsiteY2452" fmla="*/ 770351 h 1812293"/>
                <a:gd name="connsiteX2453" fmla="*/ 1119859 w 3591323"/>
                <a:gd name="connsiteY2453" fmla="*/ 770559 h 1812293"/>
                <a:gd name="connsiteX2454" fmla="*/ 1130771 w 3591323"/>
                <a:gd name="connsiteY2454" fmla="*/ 769322 h 1812293"/>
                <a:gd name="connsiteX2455" fmla="*/ 1136288 w 3591323"/>
                <a:gd name="connsiteY2455" fmla="*/ 774468 h 1812293"/>
                <a:gd name="connsiteX2456" fmla="*/ 1143810 w 3591323"/>
                <a:gd name="connsiteY2456" fmla="*/ 775908 h 1812293"/>
                <a:gd name="connsiteX2457" fmla="*/ 1149777 w 3591323"/>
                <a:gd name="connsiteY2457" fmla="*/ 772201 h 1812293"/>
                <a:gd name="connsiteX2458" fmla="*/ 1149925 w 3591323"/>
                <a:gd name="connsiteY2458" fmla="*/ 769322 h 1812293"/>
                <a:gd name="connsiteX2459" fmla="*/ 1162250 w 3591323"/>
                <a:gd name="connsiteY2459" fmla="*/ 768709 h 1812293"/>
                <a:gd name="connsiteX2460" fmla="*/ 1174548 w 3591323"/>
                <a:gd name="connsiteY2460" fmla="*/ 768501 h 1812293"/>
                <a:gd name="connsiteX2461" fmla="*/ 1165695 w 3591323"/>
                <a:gd name="connsiteY2461" fmla="*/ 771999 h 1812293"/>
                <a:gd name="connsiteX2462" fmla="*/ 1169052 w 3591323"/>
                <a:gd name="connsiteY2462" fmla="*/ 777348 h 1812293"/>
                <a:gd name="connsiteX2463" fmla="*/ 1176977 w 3591323"/>
                <a:gd name="connsiteY2463" fmla="*/ 778169 h 1812293"/>
                <a:gd name="connsiteX2464" fmla="*/ 1184337 w 3591323"/>
                <a:gd name="connsiteY2464" fmla="*/ 783719 h 1812293"/>
                <a:gd name="connsiteX2465" fmla="*/ 1185414 w 3591323"/>
                <a:gd name="connsiteY2465" fmla="*/ 792976 h 1812293"/>
                <a:gd name="connsiteX2466" fmla="*/ 1190850 w 3591323"/>
                <a:gd name="connsiteY2466" fmla="*/ 792768 h 1812293"/>
                <a:gd name="connsiteX2467" fmla="*/ 1194731 w 3591323"/>
                <a:gd name="connsiteY2467" fmla="*/ 795445 h 1812293"/>
                <a:gd name="connsiteX2468" fmla="*/ 1201102 w 3591323"/>
                <a:gd name="connsiteY2468" fmla="*/ 799556 h 1812293"/>
                <a:gd name="connsiteX2469" fmla="*/ 1207009 w 3591323"/>
                <a:gd name="connsiteY2469" fmla="*/ 806963 h 1812293"/>
                <a:gd name="connsiteX2470" fmla="*/ 1207184 w 3591323"/>
                <a:gd name="connsiteY2470" fmla="*/ 812924 h 1812293"/>
                <a:gd name="connsiteX2471" fmla="*/ 1210804 w 3591323"/>
                <a:gd name="connsiteY2471" fmla="*/ 813133 h 1812293"/>
                <a:gd name="connsiteX2472" fmla="*/ 1216078 w 3591323"/>
                <a:gd name="connsiteY2472" fmla="*/ 818683 h 1812293"/>
                <a:gd name="connsiteX2473" fmla="*/ 1219953 w 3591323"/>
                <a:gd name="connsiteY2473" fmla="*/ 822794 h 1812293"/>
                <a:gd name="connsiteX2474" fmla="*/ 1232225 w 3591323"/>
                <a:gd name="connsiteY2474" fmla="*/ 825061 h 1812293"/>
                <a:gd name="connsiteX2475" fmla="*/ 1233005 w 3591323"/>
                <a:gd name="connsiteY2475" fmla="*/ 823002 h 1812293"/>
                <a:gd name="connsiteX2476" fmla="*/ 1241368 w 3591323"/>
                <a:gd name="connsiteY2476" fmla="*/ 822181 h 1812293"/>
                <a:gd name="connsiteX2477" fmla="*/ 1252165 w 3591323"/>
                <a:gd name="connsiteY2477" fmla="*/ 825263 h 1812293"/>
                <a:gd name="connsiteX2478" fmla="*/ 1255402 w 3591323"/>
                <a:gd name="connsiteY2478" fmla="*/ 826500 h 1812293"/>
                <a:gd name="connsiteX2479" fmla="*/ 1262957 w 3591323"/>
                <a:gd name="connsiteY2479" fmla="*/ 829171 h 1812293"/>
                <a:gd name="connsiteX2480" fmla="*/ 1273250 w 3591323"/>
                <a:gd name="connsiteY2480" fmla="*/ 838839 h 1812293"/>
                <a:gd name="connsiteX2481" fmla="*/ 1274966 w 3591323"/>
                <a:gd name="connsiteY2481" fmla="*/ 843569 h 1812293"/>
                <a:gd name="connsiteX2482" fmla="*/ 1278242 w 3591323"/>
                <a:gd name="connsiteY2482" fmla="*/ 842950 h 1812293"/>
                <a:gd name="connsiteX2483" fmla="*/ 1280657 w 3591323"/>
                <a:gd name="connsiteY2483" fmla="*/ 849328 h 1812293"/>
                <a:gd name="connsiteX2484" fmla="*/ 1286187 w 3591323"/>
                <a:gd name="connsiteY2484" fmla="*/ 869275 h 1812293"/>
                <a:gd name="connsiteX2485" fmla="*/ 1291260 w 3591323"/>
                <a:gd name="connsiteY2485" fmla="*/ 871125 h 1812293"/>
                <a:gd name="connsiteX2486" fmla="*/ 1291569 w 3591323"/>
                <a:gd name="connsiteY2486" fmla="*/ 878943 h 1812293"/>
                <a:gd name="connsiteX2487" fmla="*/ 1283907 w 3591323"/>
                <a:gd name="connsiteY2487" fmla="*/ 888402 h 1812293"/>
                <a:gd name="connsiteX2488" fmla="*/ 1287176 w 3591323"/>
                <a:gd name="connsiteY2488" fmla="*/ 891901 h 1812293"/>
                <a:gd name="connsiteX2489" fmla="*/ 1304985 w 3591323"/>
                <a:gd name="connsiteY2489" fmla="*/ 893751 h 1812293"/>
                <a:gd name="connsiteX2490" fmla="*/ 1305388 w 3591323"/>
                <a:gd name="connsiteY2490" fmla="*/ 905060 h 1812293"/>
                <a:gd name="connsiteX2491" fmla="*/ 1312984 w 3591323"/>
                <a:gd name="connsiteY2491" fmla="*/ 897653 h 1812293"/>
                <a:gd name="connsiteX2492" fmla="*/ 1325712 w 3591323"/>
                <a:gd name="connsiteY2492" fmla="*/ 901770 h 1812293"/>
                <a:gd name="connsiteX2493" fmla="*/ 1342464 w 3591323"/>
                <a:gd name="connsiteY2493" fmla="*/ 908760 h 1812293"/>
                <a:gd name="connsiteX2494" fmla="*/ 1347604 w 3591323"/>
                <a:gd name="connsiteY2494" fmla="*/ 915340 h 1812293"/>
                <a:gd name="connsiteX2495" fmla="*/ 1345855 w 3591323"/>
                <a:gd name="connsiteY2495" fmla="*/ 921718 h 1812293"/>
                <a:gd name="connsiteX2496" fmla="*/ 1357803 w 3591323"/>
                <a:gd name="connsiteY2496" fmla="*/ 918219 h 1812293"/>
                <a:gd name="connsiteX2497" fmla="*/ 1377482 w 3591323"/>
                <a:gd name="connsiteY2497" fmla="*/ 924187 h 1812293"/>
                <a:gd name="connsiteX2498" fmla="*/ 1392363 w 3591323"/>
                <a:gd name="connsiteY2498" fmla="*/ 923777 h 1812293"/>
                <a:gd name="connsiteX2499" fmla="*/ 1407373 w 3591323"/>
                <a:gd name="connsiteY2499" fmla="*/ 933236 h 1812293"/>
                <a:gd name="connsiteX2500" fmla="*/ 1420647 w 3591323"/>
                <a:gd name="connsiteY2500" fmla="*/ 945985 h 1812293"/>
                <a:gd name="connsiteX2501" fmla="*/ 1428316 w 3591323"/>
                <a:gd name="connsiteY2501" fmla="*/ 949275 h 1812293"/>
                <a:gd name="connsiteX2502" fmla="*/ 1437035 w 3591323"/>
                <a:gd name="connsiteY2502" fmla="*/ 949894 h 1812293"/>
                <a:gd name="connsiteX2503" fmla="*/ 1440715 w 3591323"/>
                <a:gd name="connsiteY2503" fmla="*/ 953392 h 1812293"/>
                <a:gd name="connsiteX2504" fmla="*/ 1444220 w 3591323"/>
                <a:gd name="connsiteY2504" fmla="*/ 967991 h 1812293"/>
                <a:gd name="connsiteX2505" fmla="*/ 1446165 w 3591323"/>
                <a:gd name="connsiteY2505" fmla="*/ 974780 h 1812293"/>
                <a:gd name="connsiteX2506" fmla="*/ 1442579 w 3591323"/>
                <a:gd name="connsiteY2506" fmla="*/ 993698 h 1812293"/>
                <a:gd name="connsiteX2507" fmla="*/ 1437695 w 3591323"/>
                <a:gd name="connsiteY2507" fmla="*/ 1001307 h 1812293"/>
                <a:gd name="connsiteX2508" fmla="*/ 1424044 w 3591323"/>
                <a:gd name="connsiteY2508" fmla="*/ 1017144 h 1812293"/>
                <a:gd name="connsiteX2509" fmla="*/ 1417976 w 3591323"/>
                <a:gd name="connsiteY2509" fmla="*/ 1030102 h 1812293"/>
                <a:gd name="connsiteX2510" fmla="*/ 1410757 w 3591323"/>
                <a:gd name="connsiteY2510" fmla="*/ 1039971 h 1812293"/>
                <a:gd name="connsiteX2511" fmla="*/ 1408241 w 3591323"/>
                <a:gd name="connsiteY2511" fmla="*/ 1040180 h 1812293"/>
                <a:gd name="connsiteX2512" fmla="*/ 1406054 w 3591323"/>
                <a:gd name="connsiteY2512" fmla="*/ 1048610 h 1812293"/>
                <a:gd name="connsiteX2513" fmla="*/ 1407723 w 3591323"/>
                <a:gd name="connsiteY2513" fmla="*/ 1069997 h 1812293"/>
                <a:gd name="connsiteX2514" fmla="*/ 1405725 w 3591323"/>
                <a:gd name="connsiteY2514" fmla="*/ 1087482 h 1812293"/>
                <a:gd name="connsiteX2515" fmla="*/ 1405065 w 3591323"/>
                <a:gd name="connsiteY2515" fmla="*/ 1095091 h 1812293"/>
                <a:gd name="connsiteX2516" fmla="*/ 1402099 w 3591323"/>
                <a:gd name="connsiteY2516" fmla="*/ 1099612 h 1812293"/>
                <a:gd name="connsiteX2517" fmla="*/ 1401210 w 3591323"/>
                <a:gd name="connsiteY2517" fmla="*/ 1114837 h 1812293"/>
                <a:gd name="connsiteX2518" fmla="*/ 1392155 w 3591323"/>
                <a:gd name="connsiteY2518" fmla="*/ 1129847 h 1812293"/>
                <a:gd name="connsiteX2519" fmla="*/ 1391132 w 3591323"/>
                <a:gd name="connsiteY2519" fmla="*/ 1141566 h 1812293"/>
                <a:gd name="connsiteX2520" fmla="*/ 1383638 w 3591323"/>
                <a:gd name="connsiteY2520" fmla="*/ 1146505 h 1812293"/>
                <a:gd name="connsiteX2521" fmla="*/ 1381613 w 3591323"/>
                <a:gd name="connsiteY2521" fmla="*/ 1153293 h 1812293"/>
                <a:gd name="connsiteX2522" fmla="*/ 1370969 w 3591323"/>
                <a:gd name="connsiteY2522" fmla="*/ 1153293 h 1812293"/>
                <a:gd name="connsiteX2523" fmla="*/ 1355684 w 3591323"/>
                <a:gd name="connsiteY2523" fmla="*/ 1157814 h 1812293"/>
                <a:gd name="connsiteX2524" fmla="*/ 1349320 w 3591323"/>
                <a:gd name="connsiteY2524" fmla="*/ 1162752 h 1812293"/>
                <a:gd name="connsiteX2525" fmla="*/ 1338609 w 3591323"/>
                <a:gd name="connsiteY2525" fmla="*/ 1166250 h 1812293"/>
                <a:gd name="connsiteX2526" fmla="*/ 1327664 w 3591323"/>
                <a:gd name="connsiteY2526" fmla="*/ 1175299 h 1812293"/>
                <a:gd name="connsiteX2527" fmla="*/ 1320626 w 3591323"/>
                <a:gd name="connsiteY2527" fmla="*/ 1186609 h 1812293"/>
                <a:gd name="connsiteX2528" fmla="*/ 1319732 w 3591323"/>
                <a:gd name="connsiteY2528" fmla="*/ 1195038 h 1812293"/>
                <a:gd name="connsiteX2529" fmla="*/ 1322180 w 3591323"/>
                <a:gd name="connsiteY2529" fmla="*/ 1201416 h 1812293"/>
                <a:gd name="connsiteX2530" fmla="*/ 1321723 w 3591323"/>
                <a:gd name="connsiteY2530" fmla="*/ 1212934 h 1812293"/>
                <a:gd name="connsiteX2531" fmla="*/ 1320276 w 3591323"/>
                <a:gd name="connsiteY2531" fmla="*/ 1218485 h 1812293"/>
                <a:gd name="connsiteX2532" fmla="*/ 1314060 w 3591323"/>
                <a:gd name="connsiteY2532" fmla="*/ 1224862 h 1812293"/>
                <a:gd name="connsiteX2533" fmla="*/ 1305953 w 3591323"/>
                <a:gd name="connsiteY2533" fmla="*/ 1245019 h 1812293"/>
                <a:gd name="connsiteX2534" fmla="*/ 1298957 w 3591323"/>
                <a:gd name="connsiteY2534" fmla="*/ 1254067 h 1812293"/>
                <a:gd name="connsiteX2535" fmla="*/ 1293204 w 3591323"/>
                <a:gd name="connsiteY2535" fmla="*/ 1259416 h 1812293"/>
                <a:gd name="connsiteX2536" fmla="*/ 1290480 w 3591323"/>
                <a:gd name="connsiteY2536" fmla="*/ 1270315 h 1812293"/>
                <a:gd name="connsiteX2537" fmla="*/ 1285360 w 3591323"/>
                <a:gd name="connsiteY2537" fmla="*/ 1276686 h 1812293"/>
                <a:gd name="connsiteX2538" fmla="*/ 1282507 w 3591323"/>
                <a:gd name="connsiteY2538" fmla="*/ 1283885 h 1812293"/>
                <a:gd name="connsiteX2539" fmla="*/ 1273048 w 3591323"/>
                <a:gd name="connsiteY2539" fmla="*/ 1290263 h 1812293"/>
                <a:gd name="connsiteX2540" fmla="*/ 1265426 w 3591323"/>
                <a:gd name="connsiteY2540" fmla="*/ 1288002 h 1812293"/>
                <a:gd name="connsiteX2541" fmla="*/ 1260521 w 3591323"/>
                <a:gd name="connsiteY2541" fmla="*/ 1289233 h 1812293"/>
                <a:gd name="connsiteX2542" fmla="*/ 1250652 w 3591323"/>
                <a:gd name="connsiteY2542" fmla="*/ 1284295 h 1812293"/>
                <a:gd name="connsiteX2543" fmla="*/ 1244557 w 3591323"/>
                <a:gd name="connsiteY2543" fmla="*/ 1284712 h 1812293"/>
                <a:gd name="connsiteX2544" fmla="*/ 1237486 w 3591323"/>
                <a:gd name="connsiteY2544" fmla="*/ 1278334 h 1812293"/>
                <a:gd name="connsiteX2545" fmla="*/ 1237950 w 3591323"/>
                <a:gd name="connsiteY2545" fmla="*/ 1284295 h 1812293"/>
                <a:gd name="connsiteX2546" fmla="*/ 1251890 w 3591323"/>
                <a:gd name="connsiteY2546" fmla="*/ 1294165 h 1812293"/>
                <a:gd name="connsiteX2547" fmla="*/ 1252078 w 3591323"/>
                <a:gd name="connsiteY2547" fmla="*/ 1301962 h 1812293"/>
                <a:gd name="connsiteX2548" fmla="*/ 1259216 w 3591323"/>
                <a:gd name="connsiteY2548" fmla="*/ 1306887 h 1812293"/>
                <a:gd name="connsiteX2549" fmla="*/ 1259674 w 3591323"/>
                <a:gd name="connsiteY2549" fmla="*/ 1312424 h 1812293"/>
                <a:gd name="connsiteX2550" fmla="*/ 1254029 w 3591323"/>
                <a:gd name="connsiteY2550" fmla="*/ 1327184 h 1812293"/>
                <a:gd name="connsiteX2551" fmla="*/ 1241206 w 3591323"/>
                <a:gd name="connsiteY2551" fmla="*/ 1333125 h 1812293"/>
                <a:gd name="connsiteX2552" fmla="*/ 1223263 w 3591323"/>
                <a:gd name="connsiteY2552" fmla="*/ 1335587 h 1812293"/>
                <a:gd name="connsiteX2553" fmla="*/ 1212526 w 3591323"/>
                <a:gd name="connsiteY2553" fmla="*/ 1334356 h 1812293"/>
                <a:gd name="connsiteX2554" fmla="*/ 1216260 w 3591323"/>
                <a:gd name="connsiteY2554" fmla="*/ 1341319 h 1812293"/>
                <a:gd name="connsiteX2555" fmla="*/ 1216374 w 3591323"/>
                <a:gd name="connsiteY2555" fmla="*/ 1349702 h 1812293"/>
                <a:gd name="connsiteX2556" fmla="*/ 1219543 w 3591323"/>
                <a:gd name="connsiteY2556" fmla="*/ 1355421 h 1812293"/>
                <a:gd name="connsiteX2557" fmla="*/ 1215298 w 3591323"/>
                <a:gd name="connsiteY2557" fmla="*/ 1359497 h 1812293"/>
                <a:gd name="connsiteX2558" fmla="*/ 1206027 w 3591323"/>
                <a:gd name="connsiteY2558" fmla="*/ 1360924 h 1812293"/>
                <a:gd name="connsiteX2559" fmla="*/ 1196238 w 3591323"/>
                <a:gd name="connsiteY2559" fmla="*/ 1356847 h 1812293"/>
                <a:gd name="connsiteX2560" fmla="*/ 1193426 w 3591323"/>
                <a:gd name="connsiteY2560" fmla="*/ 1359901 h 1812293"/>
                <a:gd name="connsiteX2561" fmla="*/ 1197954 w 3591323"/>
                <a:gd name="connsiteY2561" fmla="*/ 1371103 h 1812293"/>
                <a:gd name="connsiteX2562" fmla="*/ 1204910 w 3591323"/>
                <a:gd name="connsiteY2562" fmla="*/ 1374561 h 1812293"/>
                <a:gd name="connsiteX2563" fmla="*/ 1209155 w 3591323"/>
                <a:gd name="connsiteY2563" fmla="*/ 1370901 h 1812293"/>
                <a:gd name="connsiteX2564" fmla="*/ 1213495 w 3591323"/>
                <a:gd name="connsiteY2564" fmla="*/ 1376801 h 1812293"/>
                <a:gd name="connsiteX2565" fmla="*/ 1205920 w 3591323"/>
                <a:gd name="connsiteY2565" fmla="*/ 1380253 h 1812293"/>
                <a:gd name="connsiteX2566" fmla="*/ 1200820 w 3591323"/>
                <a:gd name="connsiteY2566" fmla="*/ 1387364 h 1812293"/>
                <a:gd name="connsiteX2567" fmla="*/ 1203060 w 3591323"/>
                <a:gd name="connsiteY2567" fmla="*/ 1398720 h 1812293"/>
                <a:gd name="connsiteX2568" fmla="*/ 1202656 w 3591323"/>
                <a:gd name="connsiteY2568" fmla="*/ 1404593 h 1812293"/>
                <a:gd name="connsiteX2569" fmla="*/ 1194193 w 3591323"/>
                <a:gd name="connsiteY2569" fmla="*/ 1404593 h 1812293"/>
                <a:gd name="connsiteX2570" fmla="*/ 1188946 w 3591323"/>
                <a:gd name="connsiteY2570" fmla="*/ 1410453 h 1812293"/>
                <a:gd name="connsiteX2571" fmla="*/ 1189174 w 3591323"/>
                <a:gd name="connsiteY2571" fmla="*/ 1418917 h 1812293"/>
                <a:gd name="connsiteX2572" fmla="*/ 1200914 w 3591323"/>
                <a:gd name="connsiteY2572" fmla="*/ 1426956 h 1812293"/>
                <a:gd name="connsiteX2573" fmla="*/ 1210010 w 3591323"/>
                <a:gd name="connsiteY2573" fmla="*/ 1429170 h 1812293"/>
                <a:gd name="connsiteX2574" fmla="*/ 1210528 w 3591323"/>
                <a:gd name="connsiteY2574" fmla="*/ 1439201 h 1812293"/>
                <a:gd name="connsiteX2575" fmla="*/ 1202239 w 3591323"/>
                <a:gd name="connsiteY2575" fmla="*/ 1445606 h 1812293"/>
                <a:gd name="connsiteX2576" fmla="*/ 1201210 w 3591323"/>
                <a:gd name="connsiteY2576" fmla="*/ 1458590 h 1812293"/>
                <a:gd name="connsiteX2577" fmla="*/ 1194994 w 3591323"/>
                <a:gd name="connsiteY2577" fmla="*/ 1462963 h 1812293"/>
                <a:gd name="connsiteX2578" fmla="*/ 1193245 w 3591323"/>
                <a:gd name="connsiteY2578" fmla="*/ 1468117 h 1812293"/>
                <a:gd name="connsiteX2579" fmla="*/ 1200591 w 3591323"/>
                <a:gd name="connsiteY2579" fmla="*/ 1479386 h 1812293"/>
                <a:gd name="connsiteX2580" fmla="*/ 1209162 w 3591323"/>
                <a:gd name="connsiteY2580" fmla="*/ 1485891 h 1812293"/>
                <a:gd name="connsiteX2581" fmla="*/ 1205200 w 3591323"/>
                <a:gd name="connsiteY2581" fmla="*/ 1485299 h 1812293"/>
                <a:gd name="connsiteX2582" fmla="*/ 1197362 w 3591323"/>
                <a:gd name="connsiteY2582" fmla="*/ 1485104 h 1812293"/>
                <a:gd name="connsiteX2583" fmla="*/ 1194503 w 3591323"/>
                <a:gd name="connsiteY2583" fmla="*/ 1487856 h 1812293"/>
                <a:gd name="connsiteX2584" fmla="*/ 1188468 w 3591323"/>
                <a:gd name="connsiteY2584" fmla="*/ 1491785 h 1812293"/>
                <a:gd name="connsiteX2585" fmla="*/ 1191448 w 3591323"/>
                <a:gd name="connsiteY2585" fmla="*/ 1501977 h 1812293"/>
                <a:gd name="connsiteX2586" fmla="*/ 1188165 w 3591323"/>
                <a:gd name="connsiteY2586" fmla="*/ 1502179 h 1812293"/>
                <a:gd name="connsiteX2587" fmla="*/ 1176748 w 3591323"/>
                <a:gd name="connsiteY2587" fmla="*/ 1498654 h 1812293"/>
                <a:gd name="connsiteX2588" fmla="*/ 1163421 w 3591323"/>
                <a:gd name="connsiteY2588" fmla="*/ 1491004 h 1812293"/>
                <a:gd name="connsiteX2589" fmla="*/ 1150147 w 3591323"/>
                <a:gd name="connsiteY2589" fmla="*/ 1484902 h 1812293"/>
                <a:gd name="connsiteX2590" fmla="*/ 1144254 w 3591323"/>
                <a:gd name="connsiteY2590" fmla="*/ 1478006 h 1812293"/>
                <a:gd name="connsiteX2591" fmla="*/ 1143884 w 3591323"/>
                <a:gd name="connsiteY2591" fmla="*/ 1471481 h 1812293"/>
                <a:gd name="connsiteX2592" fmla="*/ 1136328 w 3591323"/>
                <a:gd name="connsiteY2592" fmla="*/ 1464154 h 1812293"/>
                <a:gd name="connsiteX2593" fmla="*/ 1127327 w 3591323"/>
                <a:gd name="connsiteY2593" fmla="*/ 1445202 h 1812293"/>
                <a:gd name="connsiteX2594" fmla="*/ 1126990 w 3591323"/>
                <a:gd name="connsiteY2594" fmla="*/ 1434586 h 1812293"/>
                <a:gd name="connsiteX2595" fmla="*/ 1133328 w 3591323"/>
                <a:gd name="connsiteY2595" fmla="*/ 1425954 h 1812293"/>
                <a:gd name="connsiteX2596" fmla="*/ 1118265 w 3591323"/>
                <a:gd name="connsiteY2596" fmla="*/ 1422738 h 1812293"/>
                <a:gd name="connsiteX2597" fmla="*/ 1123304 w 3591323"/>
                <a:gd name="connsiteY2597" fmla="*/ 1412869 h 1812293"/>
                <a:gd name="connsiteX2598" fmla="*/ 1119408 w 3591323"/>
                <a:gd name="connsiteY2598" fmla="*/ 1394058 h 1812293"/>
                <a:gd name="connsiteX2599" fmla="*/ 1130993 w 3591323"/>
                <a:gd name="connsiteY2599" fmla="*/ 1398115 h 1812293"/>
                <a:gd name="connsiteX2600" fmla="*/ 1127932 w 3591323"/>
                <a:gd name="connsiteY2600" fmla="*/ 1374763 h 1812293"/>
                <a:gd name="connsiteX2601" fmla="*/ 1120646 w 3591323"/>
                <a:gd name="connsiteY2601" fmla="*/ 1371715 h 1812293"/>
                <a:gd name="connsiteX2602" fmla="*/ 1122395 w 3591323"/>
                <a:gd name="connsiteY2602" fmla="*/ 1385742 h 1812293"/>
                <a:gd name="connsiteX2603" fmla="*/ 1116314 w 3591323"/>
                <a:gd name="connsiteY2603" fmla="*/ 1384316 h 1812293"/>
                <a:gd name="connsiteX2604" fmla="*/ 1113811 w 3591323"/>
                <a:gd name="connsiteY2604" fmla="*/ 1368048 h 1812293"/>
                <a:gd name="connsiteX2605" fmla="*/ 1110178 w 3591323"/>
                <a:gd name="connsiteY2605" fmla="*/ 1347051 h 1812293"/>
                <a:gd name="connsiteX2606" fmla="*/ 1112243 w 3591323"/>
                <a:gd name="connsiteY2606" fmla="*/ 1339267 h 1812293"/>
                <a:gd name="connsiteX2607" fmla="*/ 1106370 w 3591323"/>
                <a:gd name="connsiteY2607" fmla="*/ 1328207 h 1812293"/>
                <a:gd name="connsiteX2608" fmla="*/ 1102172 w 3591323"/>
                <a:gd name="connsiteY2608" fmla="*/ 1315498 h 1812293"/>
                <a:gd name="connsiteX2609" fmla="*/ 1105791 w 3591323"/>
                <a:gd name="connsiteY2609" fmla="*/ 1315094 h 1812293"/>
                <a:gd name="connsiteX2610" fmla="*/ 1106767 w 3591323"/>
                <a:gd name="connsiteY2610" fmla="*/ 1296627 h 1812293"/>
                <a:gd name="connsiteX2611" fmla="*/ 1109162 w 3591323"/>
                <a:gd name="connsiteY2611" fmla="*/ 1278334 h 1812293"/>
                <a:gd name="connsiteX2612" fmla="*/ 1109102 w 3591323"/>
                <a:gd name="connsiteY2612" fmla="*/ 1261266 h 1812293"/>
                <a:gd name="connsiteX2613" fmla="*/ 1103437 w 3591323"/>
                <a:gd name="connsiteY2613" fmla="*/ 1244191 h 1812293"/>
                <a:gd name="connsiteX2614" fmla="*/ 1104365 w 3591323"/>
                <a:gd name="connsiteY2614" fmla="*/ 1234732 h 1812293"/>
                <a:gd name="connsiteX2615" fmla="*/ 1100752 w 3591323"/>
                <a:gd name="connsiteY2615" fmla="*/ 1220752 h 1812293"/>
                <a:gd name="connsiteX2616" fmla="*/ 1103975 w 3591323"/>
                <a:gd name="connsiteY2616" fmla="*/ 1206765 h 1812293"/>
                <a:gd name="connsiteX2617" fmla="*/ 1102300 w 3591323"/>
                <a:gd name="connsiteY2617" fmla="*/ 1184550 h 1812293"/>
                <a:gd name="connsiteX2618" fmla="*/ 1102455 w 3591323"/>
                <a:gd name="connsiteY2618" fmla="*/ 1160902 h 1812293"/>
                <a:gd name="connsiteX2619" fmla="*/ 1102737 w 3591323"/>
                <a:gd name="connsiteY2619" fmla="*/ 1135397 h 1812293"/>
                <a:gd name="connsiteX2620" fmla="*/ 1099999 w 3591323"/>
                <a:gd name="connsiteY2620" fmla="*/ 1116687 h 1812293"/>
                <a:gd name="connsiteX2621" fmla="*/ 1096157 w 3591323"/>
                <a:gd name="connsiteY2621" fmla="*/ 1100642 h 1812293"/>
                <a:gd name="connsiteX2622" fmla="*/ 1085461 w 3591323"/>
                <a:gd name="connsiteY2622" fmla="*/ 1094062 h 1812293"/>
                <a:gd name="connsiteX2623" fmla="*/ 1084276 w 3591323"/>
                <a:gd name="connsiteY2623" fmla="*/ 1089333 h 1812293"/>
                <a:gd name="connsiteX2624" fmla="*/ 1063441 w 3591323"/>
                <a:gd name="connsiteY2624" fmla="*/ 1077815 h 1812293"/>
                <a:gd name="connsiteX2625" fmla="*/ 1044348 w 3591323"/>
                <a:gd name="connsiteY2625" fmla="*/ 1065476 h 1812293"/>
                <a:gd name="connsiteX2626" fmla="*/ 1035803 w 3591323"/>
                <a:gd name="connsiteY2626" fmla="*/ 1058277 h 1812293"/>
                <a:gd name="connsiteX2627" fmla="*/ 1031061 w 3591323"/>
                <a:gd name="connsiteY2627" fmla="*/ 1048818 h 1812293"/>
                <a:gd name="connsiteX2628" fmla="*/ 1032238 w 3591323"/>
                <a:gd name="connsiteY2628" fmla="*/ 1045528 h 1812293"/>
                <a:gd name="connsiteX2629" fmla="*/ 1022812 w 3591323"/>
                <a:gd name="connsiteY2629" fmla="*/ 1030512 h 1812293"/>
                <a:gd name="connsiteX2630" fmla="*/ 1011295 w 3591323"/>
                <a:gd name="connsiteY2630" fmla="*/ 1009535 h 1812293"/>
                <a:gd name="connsiteX2631" fmla="*/ 1000651 w 3591323"/>
                <a:gd name="connsiteY2631" fmla="*/ 986708 h 1812293"/>
                <a:gd name="connsiteX2632" fmla="*/ 996420 w 3591323"/>
                <a:gd name="connsiteY2632" fmla="*/ 981568 h 1812293"/>
                <a:gd name="connsiteX2633" fmla="*/ 992773 w 3591323"/>
                <a:gd name="connsiteY2633" fmla="*/ 973131 h 1812293"/>
                <a:gd name="connsiteX2634" fmla="*/ 984848 w 3591323"/>
                <a:gd name="connsiteY2634" fmla="*/ 965731 h 1812293"/>
                <a:gd name="connsiteX2635" fmla="*/ 977414 w 3591323"/>
                <a:gd name="connsiteY2635" fmla="*/ 961001 h 1812293"/>
                <a:gd name="connsiteX2636" fmla="*/ 980489 w 3591323"/>
                <a:gd name="connsiteY2636" fmla="*/ 956063 h 1812293"/>
                <a:gd name="connsiteX2637" fmla="*/ 975019 w 3591323"/>
                <a:gd name="connsiteY2637" fmla="*/ 945164 h 1812293"/>
                <a:gd name="connsiteX2638" fmla="*/ 977999 w 3591323"/>
                <a:gd name="connsiteY2638" fmla="*/ 937145 h 1812293"/>
                <a:gd name="connsiteX2639" fmla="*/ 985777 w 3591323"/>
                <a:gd name="connsiteY2639" fmla="*/ 929946 h 1812293"/>
                <a:gd name="connsiteX2640" fmla="*/ 991017 w 3591323"/>
                <a:gd name="connsiteY2640" fmla="*/ 921308 h 1812293"/>
                <a:gd name="connsiteX2641" fmla="*/ 988743 w 3591323"/>
                <a:gd name="connsiteY2641" fmla="*/ 916369 h 1812293"/>
                <a:gd name="connsiteX2642" fmla="*/ 984848 w 3591323"/>
                <a:gd name="connsiteY2642" fmla="*/ 921718 h 1812293"/>
                <a:gd name="connsiteX2643" fmla="*/ 978934 w 3591323"/>
                <a:gd name="connsiteY2643" fmla="*/ 916578 h 1812293"/>
                <a:gd name="connsiteX2644" fmla="*/ 980704 w 3591323"/>
                <a:gd name="connsiteY2644" fmla="*/ 913490 h 1812293"/>
                <a:gd name="connsiteX2645" fmla="*/ 979123 w 3591323"/>
                <a:gd name="connsiteY2645" fmla="*/ 903001 h 1812293"/>
                <a:gd name="connsiteX2646" fmla="*/ 982379 w 3591323"/>
                <a:gd name="connsiteY2646" fmla="*/ 901360 h 1812293"/>
                <a:gd name="connsiteX2647" fmla="*/ 984162 w 3591323"/>
                <a:gd name="connsiteY2647" fmla="*/ 894161 h 1812293"/>
                <a:gd name="connsiteX2648" fmla="*/ 988158 w 3591323"/>
                <a:gd name="connsiteY2648" fmla="*/ 886754 h 1812293"/>
                <a:gd name="connsiteX2649" fmla="*/ 987452 w 3591323"/>
                <a:gd name="connsiteY2649" fmla="*/ 882233 h 1812293"/>
                <a:gd name="connsiteX2650" fmla="*/ 992921 w 3591323"/>
                <a:gd name="connsiteY2650" fmla="*/ 879764 h 1812293"/>
                <a:gd name="connsiteX2651" fmla="*/ 999864 w 3591323"/>
                <a:gd name="connsiteY2651" fmla="*/ 875236 h 1812293"/>
                <a:gd name="connsiteX2652" fmla="*/ 998815 w 3591323"/>
                <a:gd name="connsiteY2652" fmla="*/ 871744 h 1812293"/>
                <a:gd name="connsiteX2653" fmla="*/ 1002461 w 3591323"/>
                <a:gd name="connsiteY2653" fmla="*/ 870715 h 1812293"/>
                <a:gd name="connsiteX2654" fmla="*/ 1002185 w 3591323"/>
                <a:gd name="connsiteY2654" fmla="*/ 865165 h 1812293"/>
                <a:gd name="connsiteX2655" fmla="*/ 1004446 w 3591323"/>
                <a:gd name="connsiteY2655" fmla="*/ 860846 h 1812293"/>
                <a:gd name="connsiteX2656" fmla="*/ 1009545 w 3591323"/>
                <a:gd name="connsiteY2656" fmla="*/ 860227 h 1812293"/>
                <a:gd name="connsiteX2657" fmla="*/ 1014073 w 3591323"/>
                <a:gd name="connsiteY2657" fmla="*/ 853028 h 1812293"/>
                <a:gd name="connsiteX2658" fmla="*/ 1017868 w 3591323"/>
                <a:gd name="connsiteY2658" fmla="*/ 847060 h 1812293"/>
                <a:gd name="connsiteX2659" fmla="*/ 1014322 w 3591323"/>
                <a:gd name="connsiteY2659" fmla="*/ 844188 h 1812293"/>
                <a:gd name="connsiteX2660" fmla="*/ 1016354 w 3591323"/>
                <a:gd name="connsiteY2660" fmla="*/ 837601 h 1812293"/>
                <a:gd name="connsiteX2661" fmla="*/ 1014544 w 3591323"/>
                <a:gd name="connsiteY2661" fmla="*/ 827113 h 1812293"/>
                <a:gd name="connsiteX2662" fmla="*/ 1016818 w 3591323"/>
                <a:gd name="connsiteY2662" fmla="*/ 824233 h 1812293"/>
                <a:gd name="connsiteX2663" fmla="*/ 1015735 w 3591323"/>
                <a:gd name="connsiteY2663" fmla="*/ 814572 h 1812293"/>
                <a:gd name="connsiteX2664" fmla="*/ 1011638 w 3591323"/>
                <a:gd name="connsiteY2664" fmla="*/ 808403 h 1812293"/>
                <a:gd name="connsiteX2665" fmla="*/ 1008516 w 3591323"/>
                <a:gd name="connsiteY2665" fmla="*/ 805106 h 1812293"/>
                <a:gd name="connsiteX2666" fmla="*/ 1006626 w 3591323"/>
                <a:gd name="connsiteY2666" fmla="*/ 798937 h 1812293"/>
                <a:gd name="connsiteX2667" fmla="*/ 1009310 w 3591323"/>
                <a:gd name="connsiteY2667" fmla="*/ 795856 h 1812293"/>
                <a:gd name="connsiteX2668" fmla="*/ 1006807 w 3591323"/>
                <a:gd name="connsiteY2668" fmla="*/ 795237 h 1812293"/>
                <a:gd name="connsiteX2669" fmla="*/ 1005186 w 3591323"/>
                <a:gd name="connsiteY2669" fmla="*/ 791328 h 1812293"/>
                <a:gd name="connsiteX2670" fmla="*/ 1000281 w 3591323"/>
                <a:gd name="connsiteY2670" fmla="*/ 788247 h 1812293"/>
                <a:gd name="connsiteX2671" fmla="*/ 995902 w 3591323"/>
                <a:gd name="connsiteY2671" fmla="*/ 788859 h 1812293"/>
                <a:gd name="connsiteX2672" fmla="*/ 993520 w 3591323"/>
                <a:gd name="connsiteY2672" fmla="*/ 792976 h 1812293"/>
                <a:gd name="connsiteX2673" fmla="*/ 989389 w 3591323"/>
                <a:gd name="connsiteY2673" fmla="*/ 795856 h 1812293"/>
                <a:gd name="connsiteX2674" fmla="*/ 987203 w 3591323"/>
                <a:gd name="connsiteY2674" fmla="*/ 796266 h 1812293"/>
                <a:gd name="connsiteX2675" fmla="*/ 986005 w 3591323"/>
                <a:gd name="connsiteY2675" fmla="*/ 798527 h 1812293"/>
                <a:gd name="connsiteX2676" fmla="*/ 990419 w 3591323"/>
                <a:gd name="connsiteY2676" fmla="*/ 804696 h 1812293"/>
                <a:gd name="connsiteX2677" fmla="*/ 987822 w 3591323"/>
                <a:gd name="connsiteY2677" fmla="*/ 806136 h 1812293"/>
                <a:gd name="connsiteX2678" fmla="*/ 986288 w 3591323"/>
                <a:gd name="connsiteY2678" fmla="*/ 807986 h 1812293"/>
                <a:gd name="connsiteX2679" fmla="*/ 981558 w 3591323"/>
                <a:gd name="connsiteY2679" fmla="*/ 808403 h 1812293"/>
                <a:gd name="connsiteX2680" fmla="*/ 980058 w 3591323"/>
                <a:gd name="connsiteY2680" fmla="*/ 801615 h 1812293"/>
                <a:gd name="connsiteX2681" fmla="*/ 978511 w 3591323"/>
                <a:gd name="connsiteY2681" fmla="*/ 803667 h 1812293"/>
                <a:gd name="connsiteX2682" fmla="*/ 975288 w 3591323"/>
                <a:gd name="connsiteY2682" fmla="*/ 802846 h 1812293"/>
                <a:gd name="connsiteX2683" fmla="*/ 973700 w 3591323"/>
                <a:gd name="connsiteY2683" fmla="*/ 798325 h 1812293"/>
                <a:gd name="connsiteX2684" fmla="*/ 969395 w 3591323"/>
                <a:gd name="connsiteY2684" fmla="*/ 797497 h 1812293"/>
                <a:gd name="connsiteX2685" fmla="*/ 966919 w 3591323"/>
                <a:gd name="connsiteY2685" fmla="*/ 796266 h 1812293"/>
                <a:gd name="connsiteX2686" fmla="*/ 962573 w 3591323"/>
                <a:gd name="connsiteY2686" fmla="*/ 796266 h 1812293"/>
                <a:gd name="connsiteX2687" fmla="*/ 962088 w 3591323"/>
                <a:gd name="connsiteY2687" fmla="*/ 798735 h 1812293"/>
                <a:gd name="connsiteX2688" fmla="*/ 961086 w 3591323"/>
                <a:gd name="connsiteY2688" fmla="*/ 797087 h 1812293"/>
                <a:gd name="connsiteX2689" fmla="*/ 955791 w 3591323"/>
                <a:gd name="connsiteY2689" fmla="*/ 794416 h 1812293"/>
                <a:gd name="connsiteX2690" fmla="*/ 953739 w 3591323"/>
                <a:gd name="connsiteY2690" fmla="*/ 792156 h 1812293"/>
                <a:gd name="connsiteX2691" fmla="*/ 955293 w 3591323"/>
                <a:gd name="connsiteY2691" fmla="*/ 790097 h 1812293"/>
                <a:gd name="connsiteX2692" fmla="*/ 955071 w 3591323"/>
                <a:gd name="connsiteY2692" fmla="*/ 787628 h 1812293"/>
                <a:gd name="connsiteX2693" fmla="*/ 952333 w 3591323"/>
                <a:gd name="connsiteY2693" fmla="*/ 784748 h 1812293"/>
                <a:gd name="connsiteX2694" fmla="*/ 948485 w 3591323"/>
                <a:gd name="connsiteY2694" fmla="*/ 782488 h 1812293"/>
                <a:gd name="connsiteX2695" fmla="*/ 944953 w 3591323"/>
                <a:gd name="connsiteY2695" fmla="*/ 781048 h 1812293"/>
                <a:gd name="connsiteX2696" fmla="*/ 944791 w 3591323"/>
                <a:gd name="connsiteY2696" fmla="*/ 777758 h 1812293"/>
                <a:gd name="connsiteX2697" fmla="*/ 942026 w 3591323"/>
                <a:gd name="connsiteY2697" fmla="*/ 775700 h 1812293"/>
                <a:gd name="connsiteX2698" fmla="*/ 942544 w 3591323"/>
                <a:gd name="connsiteY2698" fmla="*/ 778989 h 1812293"/>
                <a:gd name="connsiteX2699" fmla="*/ 940567 w 3591323"/>
                <a:gd name="connsiteY2699" fmla="*/ 781869 h 1812293"/>
                <a:gd name="connsiteX2700" fmla="*/ 938225 w 3591323"/>
                <a:gd name="connsiteY2700" fmla="*/ 778579 h 1812293"/>
                <a:gd name="connsiteX2701" fmla="*/ 935036 w 3591323"/>
                <a:gd name="connsiteY2701" fmla="*/ 777550 h 1812293"/>
                <a:gd name="connsiteX2702" fmla="*/ 933738 w 3591323"/>
                <a:gd name="connsiteY2702" fmla="*/ 775289 h 1812293"/>
                <a:gd name="connsiteX2703" fmla="*/ 934330 w 3591323"/>
                <a:gd name="connsiteY2703" fmla="*/ 771791 h 1812293"/>
                <a:gd name="connsiteX2704" fmla="*/ 935669 w 3591323"/>
                <a:gd name="connsiteY2704" fmla="*/ 768090 h 1812293"/>
                <a:gd name="connsiteX2705" fmla="*/ 932897 w 3591323"/>
                <a:gd name="connsiteY2705" fmla="*/ 766442 h 1812293"/>
                <a:gd name="connsiteX2706" fmla="*/ 935575 w 3591323"/>
                <a:gd name="connsiteY2706" fmla="*/ 764390 h 1812293"/>
                <a:gd name="connsiteX2707" fmla="*/ 932231 w 3591323"/>
                <a:gd name="connsiteY2707" fmla="*/ 760683 h 1812293"/>
                <a:gd name="connsiteX2708" fmla="*/ 927885 w 3591323"/>
                <a:gd name="connsiteY2708" fmla="*/ 756162 h 1812293"/>
                <a:gd name="connsiteX2709" fmla="*/ 926028 w 3591323"/>
                <a:gd name="connsiteY2709" fmla="*/ 752253 h 1812293"/>
                <a:gd name="connsiteX2710" fmla="*/ 921998 w 3591323"/>
                <a:gd name="connsiteY2710" fmla="*/ 748553 h 1812293"/>
                <a:gd name="connsiteX2711" fmla="*/ 917746 w 3591323"/>
                <a:gd name="connsiteY2711" fmla="*/ 743413 h 1812293"/>
                <a:gd name="connsiteX2712" fmla="*/ 918971 w 3591323"/>
                <a:gd name="connsiteY2712" fmla="*/ 741765 h 1812293"/>
                <a:gd name="connsiteX2713" fmla="*/ 920269 w 3591323"/>
                <a:gd name="connsiteY2713" fmla="*/ 743413 h 1812293"/>
                <a:gd name="connsiteX2714" fmla="*/ 921063 w 3591323"/>
                <a:gd name="connsiteY2714" fmla="*/ 742586 h 1812293"/>
                <a:gd name="connsiteX2715" fmla="*/ 919563 w 3591323"/>
                <a:gd name="connsiteY2715" fmla="*/ 739094 h 1812293"/>
                <a:gd name="connsiteX2716" fmla="*/ 916778 w 3591323"/>
                <a:gd name="connsiteY2716" fmla="*/ 738065 h 1812293"/>
                <a:gd name="connsiteX2717" fmla="*/ 915452 w 3591323"/>
                <a:gd name="connsiteY2717" fmla="*/ 740736 h 1812293"/>
                <a:gd name="connsiteX2718" fmla="*/ 909707 w 3591323"/>
                <a:gd name="connsiteY2718" fmla="*/ 740534 h 1812293"/>
                <a:gd name="connsiteX2719" fmla="*/ 906195 w 3591323"/>
                <a:gd name="connsiteY2719" fmla="*/ 739504 h 1812293"/>
                <a:gd name="connsiteX2720" fmla="*/ 902071 w 3591323"/>
                <a:gd name="connsiteY2720" fmla="*/ 737244 h 1812293"/>
                <a:gd name="connsiteX2721" fmla="*/ 896742 w 3591323"/>
                <a:gd name="connsiteY2721" fmla="*/ 736416 h 1812293"/>
                <a:gd name="connsiteX2722" fmla="*/ 894092 w 3591323"/>
                <a:gd name="connsiteY2722" fmla="*/ 733947 h 1812293"/>
                <a:gd name="connsiteX2723" fmla="*/ 889228 w 3591323"/>
                <a:gd name="connsiteY2723" fmla="*/ 732097 h 1812293"/>
                <a:gd name="connsiteX2724" fmla="*/ 883119 w 3591323"/>
                <a:gd name="connsiteY2724" fmla="*/ 731895 h 1812293"/>
                <a:gd name="connsiteX2725" fmla="*/ 878659 w 3591323"/>
                <a:gd name="connsiteY2725" fmla="*/ 729635 h 1812293"/>
                <a:gd name="connsiteX2726" fmla="*/ 873741 w 3591323"/>
                <a:gd name="connsiteY2726" fmla="*/ 724899 h 1812293"/>
                <a:gd name="connsiteX2727" fmla="*/ 863562 w 3591323"/>
                <a:gd name="connsiteY2727" fmla="*/ 712560 h 1812293"/>
                <a:gd name="connsiteX2728" fmla="*/ 858960 w 3591323"/>
                <a:gd name="connsiteY2728" fmla="*/ 708860 h 1812293"/>
                <a:gd name="connsiteX2729" fmla="*/ 851041 w 3591323"/>
                <a:gd name="connsiteY2729" fmla="*/ 705980 h 1812293"/>
                <a:gd name="connsiteX2730" fmla="*/ 845558 w 3591323"/>
                <a:gd name="connsiteY2730" fmla="*/ 706801 h 1812293"/>
                <a:gd name="connsiteX2731" fmla="*/ 837162 w 3591323"/>
                <a:gd name="connsiteY2731" fmla="*/ 710918 h 1812293"/>
                <a:gd name="connsiteX2732" fmla="*/ 831989 w 3591323"/>
                <a:gd name="connsiteY2732" fmla="*/ 712149 h 1812293"/>
                <a:gd name="connsiteX2733" fmla="*/ 825167 w 3591323"/>
                <a:gd name="connsiteY2733" fmla="*/ 709068 h 1812293"/>
                <a:gd name="connsiteX2734" fmla="*/ 817874 w 3591323"/>
                <a:gd name="connsiteY2734" fmla="*/ 707010 h 1812293"/>
                <a:gd name="connsiteX2735" fmla="*/ 809215 w 3591323"/>
                <a:gd name="connsiteY2735" fmla="*/ 701661 h 1812293"/>
                <a:gd name="connsiteX2736" fmla="*/ 801896 w 3591323"/>
                <a:gd name="connsiteY2736" fmla="*/ 700019 h 1812293"/>
                <a:gd name="connsiteX2737" fmla="*/ 791461 w 3591323"/>
                <a:gd name="connsiteY2737" fmla="*/ 694873 h 1812293"/>
                <a:gd name="connsiteX2738" fmla="*/ 783987 w 3591323"/>
                <a:gd name="connsiteY2738" fmla="*/ 689322 h 1812293"/>
                <a:gd name="connsiteX2739" fmla="*/ 781915 w 3591323"/>
                <a:gd name="connsiteY2739" fmla="*/ 686234 h 1812293"/>
                <a:gd name="connsiteX2740" fmla="*/ 776277 w 3591323"/>
                <a:gd name="connsiteY2740" fmla="*/ 685622 h 1812293"/>
                <a:gd name="connsiteX2741" fmla="*/ 766797 w 3591323"/>
                <a:gd name="connsiteY2741" fmla="*/ 681915 h 1812293"/>
                <a:gd name="connsiteX2742" fmla="*/ 763286 w 3591323"/>
                <a:gd name="connsiteY2742" fmla="*/ 676775 h 1812293"/>
                <a:gd name="connsiteX2743" fmla="*/ 753598 w 3591323"/>
                <a:gd name="connsiteY2743" fmla="*/ 670195 h 1812293"/>
                <a:gd name="connsiteX2744" fmla="*/ 749783 w 3591323"/>
                <a:gd name="connsiteY2744" fmla="*/ 662997 h 1812293"/>
                <a:gd name="connsiteX2745" fmla="*/ 748532 w 3591323"/>
                <a:gd name="connsiteY2745" fmla="*/ 657446 h 1812293"/>
                <a:gd name="connsiteX2746" fmla="*/ 751909 w 3591323"/>
                <a:gd name="connsiteY2746" fmla="*/ 656417 h 1812293"/>
                <a:gd name="connsiteX2747" fmla="*/ 751371 w 3591323"/>
                <a:gd name="connsiteY2747" fmla="*/ 653127 h 1812293"/>
                <a:gd name="connsiteX2748" fmla="*/ 754331 w 3591323"/>
                <a:gd name="connsiteY2748" fmla="*/ 650248 h 1812293"/>
                <a:gd name="connsiteX2749" fmla="*/ 754977 w 3591323"/>
                <a:gd name="connsiteY2749" fmla="*/ 646339 h 1812293"/>
                <a:gd name="connsiteX2750" fmla="*/ 752272 w 3591323"/>
                <a:gd name="connsiteY2750" fmla="*/ 641199 h 1812293"/>
                <a:gd name="connsiteX2751" fmla="*/ 752367 w 3591323"/>
                <a:gd name="connsiteY2751" fmla="*/ 636469 h 1812293"/>
                <a:gd name="connsiteX2752" fmla="*/ 750160 w 3591323"/>
                <a:gd name="connsiteY2752" fmla="*/ 630710 h 1812293"/>
                <a:gd name="connsiteX2753" fmla="*/ 743298 w 3591323"/>
                <a:gd name="connsiteY2753" fmla="*/ 619394 h 1812293"/>
                <a:gd name="connsiteX2754" fmla="*/ 735002 w 3591323"/>
                <a:gd name="connsiteY2754" fmla="*/ 610554 h 1812293"/>
                <a:gd name="connsiteX2755" fmla="*/ 731807 w 3591323"/>
                <a:gd name="connsiteY2755" fmla="*/ 603355 h 1812293"/>
                <a:gd name="connsiteX2756" fmla="*/ 724366 w 3591323"/>
                <a:gd name="connsiteY2756" fmla="*/ 598626 h 1812293"/>
                <a:gd name="connsiteX2757" fmla="*/ 723202 w 3591323"/>
                <a:gd name="connsiteY2757" fmla="*/ 595955 h 1812293"/>
                <a:gd name="connsiteX2758" fmla="*/ 726230 w 3591323"/>
                <a:gd name="connsiteY2758" fmla="*/ 588958 h 1812293"/>
                <a:gd name="connsiteX2759" fmla="*/ 721937 w 3591323"/>
                <a:gd name="connsiteY2759" fmla="*/ 586287 h 1812293"/>
                <a:gd name="connsiteX2760" fmla="*/ 717309 w 3591323"/>
                <a:gd name="connsiteY2760" fmla="*/ 580730 h 1812293"/>
                <a:gd name="connsiteX2761" fmla="*/ 716885 w 3591323"/>
                <a:gd name="connsiteY2761" fmla="*/ 572711 h 1812293"/>
                <a:gd name="connsiteX2762" fmla="*/ 712243 w 3591323"/>
                <a:gd name="connsiteY2762" fmla="*/ 571681 h 1812293"/>
                <a:gd name="connsiteX2763" fmla="*/ 707870 w 3591323"/>
                <a:gd name="connsiteY2763" fmla="*/ 565721 h 1812293"/>
                <a:gd name="connsiteX2764" fmla="*/ 704849 w 3591323"/>
                <a:gd name="connsiteY2764" fmla="*/ 560170 h 1812293"/>
                <a:gd name="connsiteX2765" fmla="*/ 705481 w 3591323"/>
                <a:gd name="connsiteY2765" fmla="*/ 556672 h 1812293"/>
                <a:gd name="connsiteX2766" fmla="*/ 702757 w 3591323"/>
                <a:gd name="connsiteY2766" fmla="*/ 548033 h 1812293"/>
                <a:gd name="connsiteX2767" fmla="*/ 702010 w 3591323"/>
                <a:gd name="connsiteY2767" fmla="*/ 539193 h 1812293"/>
                <a:gd name="connsiteX2768" fmla="*/ 703739 w 3591323"/>
                <a:gd name="connsiteY2768" fmla="*/ 534874 h 1812293"/>
                <a:gd name="connsiteX2769" fmla="*/ 698276 w 3591323"/>
                <a:gd name="connsiteY2769" fmla="*/ 530346 h 1812293"/>
                <a:gd name="connsiteX2770" fmla="*/ 694670 w 3591323"/>
                <a:gd name="connsiteY2770" fmla="*/ 530757 h 1812293"/>
                <a:gd name="connsiteX2771" fmla="*/ 690499 w 3591323"/>
                <a:gd name="connsiteY2771" fmla="*/ 527675 h 1812293"/>
                <a:gd name="connsiteX2772" fmla="*/ 687182 w 3591323"/>
                <a:gd name="connsiteY2772" fmla="*/ 532405 h 1812293"/>
                <a:gd name="connsiteX2773" fmla="*/ 687169 w 3591323"/>
                <a:gd name="connsiteY2773" fmla="*/ 537753 h 1812293"/>
                <a:gd name="connsiteX2774" fmla="*/ 685130 w 3591323"/>
                <a:gd name="connsiteY2774" fmla="*/ 546385 h 1812293"/>
                <a:gd name="connsiteX2775" fmla="*/ 687189 w 3591323"/>
                <a:gd name="connsiteY2775" fmla="*/ 551121 h 1812293"/>
                <a:gd name="connsiteX2776" fmla="*/ 692255 w 3591323"/>
                <a:gd name="connsiteY2776" fmla="*/ 558932 h 1812293"/>
                <a:gd name="connsiteX2777" fmla="*/ 692894 w 3591323"/>
                <a:gd name="connsiteY2777" fmla="*/ 561610 h 1812293"/>
                <a:gd name="connsiteX2778" fmla="*/ 694065 w 3591323"/>
                <a:gd name="connsiteY2778" fmla="*/ 562431 h 1812293"/>
                <a:gd name="connsiteX2779" fmla="*/ 694388 w 3591323"/>
                <a:gd name="connsiteY2779" fmla="*/ 566340 h 1812293"/>
                <a:gd name="connsiteX2780" fmla="*/ 696197 w 3591323"/>
                <a:gd name="connsiteY2780" fmla="*/ 566131 h 1812293"/>
                <a:gd name="connsiteX2781" fmla="*/ 696312 w 3591323"/>
                <a:gd name="connsiteY2781" fmla="*/ 573538 h 1812293"/>
                <a:gd name="connsiteX2782" fmla="*/ 698370 w 3591323"/>
                <a:gd name="connsiteY2782" fmla="*/ 576418 h 1812293"/>
                <a:gd name="connsiteX2783" fmla="*/ 699427 w 3591323"/>
                <a:gd name="connsiteY2783" fmla="*/ 580528 h 1812293"/>
                <a:gd name="connsiteX2784" fmla="*/ 703974 w 3591323"/>
                <a:gd name="connsiteY2784" fmla="*/ 586287 h 1812293"/>
                <a:gd name="connsiteX2785" fmla="*/ 704970 w 3591323"/>
                <a:gd name="connsiteY2785" fmla="*/ 596978 h 1812293"/>
                <a:gd name="connsiteX2786" fmla="*/ 706686 w 3591323"/>
                <a:gd name="connsiteY2786" fmla="*/ 601916 h 1812293"/>
                <a:gd name="connsiteX2787" fmla="*/ 708388 w 3591323"/>
                <a:gd name="connsiteY2787" fmla="*/ 607264 h 1812293"/>
                <a:gd name="connsiteX2788" fmla="*/ 707560 w 3591323"/>
                <a:gd name="connsiteY2788" fmla="*/ 613434 h 1812293"/>
                <a:gd name="connsiteX2789" fmla="*/ 712088 w 3591323"/>
                <a:gd name="connsiteY2789" fmla="*/ 613844 h 1812293"/>
                <a:gd name="connsiteX2790" fmla="*/ 715378 w 3591323"/>
                <a:gd name="connsiteY2790" fmla="*/ 618984 h 1812293"/>
                <a:gd name="connsiteX2791" fmla="*/ 717975 w 3591323"/>
                <a:gd name="connsiteY2791" fmla="*/ 624131 h 1812293"/>
                <a:gd name="connsiteX2792" fmla="*/ 717248 w 3591323"/>
                <a:gd name="connsiteY2792" fmla="*/ 626183 h 1812293"/>
                <a:gd name="connsiteX2793" fmla="*/ 712243 w 3591323"/>
                <a:gd name="connsiteY2793" fmla="*/ 630300 h 1812293"/>
                <a:gd name="connsiteX2794" fmla="*/ 710467 w 3591323"/>
                <a:gd name="connsiteY2794" fmla="*/ 630300 h 1812293"/>
                <a:gd name="connsiteX2795" fmla="*/ 709262 w 3591323"/>
                <a:gd name="connsiteY2795" fmla="*/ 623303 h 1812293"/>
                <a:gd name="connsiteX2796" fmla="*/ 704109 w 3591323"/>
                <a:gd name="connsiteY2796" fmla="*/ 616723 h 1812293"/>
                <a:gd name="connsiteX2797" fmla="*/ 698081 w 3591323"/>
                <a:gd name="connsiteY2797" fmla="*/ 611173 h 1812293"/>
                <a:gd name="connsiteX2798" fmla="*/ 693688 w 3591323"/>
                <a:gd name="connsiteY2798" fmla="*/ 608294 h 1812293"/>
                <a:gd name="connsiteX2799" fmla="*/ 695800 w 3591323"/>
                <a:gd name="connsiteY2799" fmla="*/ 600066 h 1812293"/>
                <a:gd name="connsiteX2800" fmla="*/ 695457 w 3591323"/>
                <a:gd name="connsiteY2800" fmla="*/ 593896 h 1812293"/>
                <a:gd name="connsiteX2801" fmla="*/ 691757 w 3591323"/>
                <a:gd name="connsiteY2801" fmla="*/ 590196 h 1812293"/>
                <a:gd name="connsiteX2802" fmla="*/ 686274 w 3591323"/>
                <a:gd name="connsiteY2802" fmla="*/ 585258 h 1812293"/>
                <a:gd name="connsiteX2803" fmla="*/ 684511 w 3591323"/>
                <a:gd name="connsiteY2803" fmla="*/ 586698 h 1812293"/>
                <a:gd name="connsiteX2804" fmla="*/ 682816 w 3591323"/>
                <a:gd name="connsiteY2804" fmla="*/ 583610 h 1812293"/>
                <a:gd name="connsiteX2805" fmla="*/ 677521 w 3591323"/>
                <a:gd name="connsiteY2805" fmla="*/ 580939 h 1812293"/>
                <a:gd name="connsiteX2806" fmla="*/ 673626 w 3591323"/>
                <a:gd name="connsiteY2806" fmla="*/ 574359 h 1812293"/>
                <a:gd name="connsiteX2807" fmla="*/ 674601 w 3591323"/>
                <a:gd name="connsiteY2807" fmla="*/ 573330 h 1812293"/>
                <a:gd name="connsiteX2808" fmla="*/ 678295 w 3591323"/>
                <a:gd name="connsiteY2808" fmla="*/ 573949 h 1812293"/>
                <a:gd name="connsiteX2809" fmla="*/ 683267 w 3591323"/>
                <a:gd name="connsiteY2809" fmla="*/ 569831 h 1812293"/>
                <a:gd name="connsiteX2810" fmla="*/ 685029 w 3591323"/>
                <a:gd name="connsiteY2810" fmla="*/ 564691 h 1812293"/>
                <a:gd name="connsiteX2811" fmla="*/ 679674 w 3591323"/>
                <a:gd name="connsiteY2811" fmla="*/ 556463 h 1812293"/>
                <a:gd name="connsiteX2812" fmla="*/ 674992 w 3591323"/>
                <a:gd name="connsiteY2812" fmla="*/ 553382 h 1812293"/>
                <a:gd name="connsiteX2813" fmla="*/ 673693 w 3591323"/>
                <a:gd name="connsiteY2813" fmla="*/ 546183 h 1812293"/>
                <a:gd name="connsiteX2814" fmla="*/ 672227 w 3591323"/>
                <a:gd name="connsiteY2814" fmla="*/ 538776 h 1812293"/>
                <a:gd name="connsiteX2815" fmla="*/ 671143 w 3591323"/>
                <a:gd name="connsiteY2815" fmla="*/ 529525 h 1812293"/>
                <a:gd name="connsiteX2816" fmla="*/ 670585 w 3591323"/>
                <a:gd name="connsiteY2816" fmla="*/ 519239 h 1812293"/>
                <a:gd name="connsiteX2817" fmla="*/ 671298 w 3591323"/>
                <a:gd name="connsiteY2817" fmla="*/ 513480 h 1812293"/>
                <a:gd name="connsiteX2818" fmla="*/ 667558 w 3591323"/>
                <a:gd name="connsiteY2818" fmla="*/ 506900 h 1812293"/>
                <a:gd name="connsiteX2819" fmla="*/ 663629 w 3591323"/>
                <a:gd name="connsiteY2819" fmla="*/ 505460 h 1812293"/>
                <a:gd name="connsiteX2820" fmla="*/ 663871 w 3591323"/>
                <a:gd name="connsiteY2820" fmla="*/ 502171 h 1812293"/>
                <a:gd name="connsiteX2821" fmla="*/ 658610 w 3591323"/>
                <a:gd name="connsiteY2821" fmla="*/ 501552 h 1812293"/>
                <a:gd name="connsiteX2822" fmla="*/ 656396 w 3591323"/>
                <a:gd name="connsiteY2822" fmla="*/ 498470 h 1812293"/>
                <a:gd name="connsiteX2823" fmla="*/ 647879 w 3591323"/>
                <a:gd name="connsiteY2823" fmla="*/ 497441 h 1812293"/>
                <a:gd name="connsiteX2824" fmla="*/ 646231 w 3591323"/>
                <a:gd name="connsiteY2824" fmla="*/ 495591 h 1812293"/>
                <a:gd name="connsiteX2825" fmla="*/ 647738 w 3591323"/>
                <a:gd name="connsiteY2825" fmla="*/ 489421 h 1812293"/>
                <a:gd name="connsiteX2826" fmla="*/ 643372 w 3591323"/>
                <a:gd name="connsiteY2826" fmla="*/ 477931 h 1812293"/>
                <a:gd name="connsiteX2827" fmla="*/ 642692 w 3591323"/>
                <a:gd name="connsiteY2827" fmla="*/ 461932 h 1812293"/>
                <a:gd name="connsiteX2828" fmla="*/ 644165 w 3591323"/>
                <a:gd name="connsiteY2828" fmla="*/ 459476 h 1812293"/>
                <a:gd name="connsiteX2829" fmla="*/ 641582 w 3591323"/>
                <a:gd name="connsiteY2829" fmla="*/ 455581 h 1812293"/>
                <a:gd name="connsiteX2830" fmla="*/ 639012 w 3591323"/>
                <a:gd name="connsiteY2830" fmla="*/ 446156 h 1812293"/>
                <a:gd name="connsiteX2831" fmla="*/ 642329 w 3591323"/>
                <a:gd name="connsiteY2831" fmla="*/ 436737 h 1812293"/>
                <a:gd name="connsiteX2832" fmla="*/ 640445 w 3591323"/>
                <a:gd name="connsiteY2832" fmla="*/ 430608 h 1812293"/>
                <a:gd name="connsiteX2833" fmla="*/ 647408 w 3591323"/>
                <a:gd name="connsiteY2833" fmla="*/ 421229 h 1812293"/>
                <a:gd name="connsiteX2834" fmla="*/ 652407 w 3591323"/>
                <a:gd name="connsiteY2834" fmla="*/ 411454 h 1812293"/>
                <a:gd name="connsiteX2835" fmla="*/ 654560 w 3591323"/>
                <a:gd name="connsiteY2835" fmla="*/ 402910 h 1812293"/>
                <a:gd name="connsiteX2836" fmla="*/ 664086 w 3591323"/>
                <a:gd name="connsiteY2836" fmla="*/ 392145 h 1812293"/>
                <a:gd name="connsiteX2837" fmla="*/ 678537 w 3591323"/>
                <a:gd name="connsiteY2837" fmla="*/ 371895 h 1812293"/>
                <a:gd name="connsiteX2838" fmla="*/ 686227 w 3591323"/>
                <a:gd name="connsiteY2838" fmla="*/ 356791 h 1812293"/>
                <a:gd name="connsiteX2839" fmla="*/ 689315 w 3591323"/>
                <a:gd name="connsiteY2839" fmla="*/ 347359 h 1812293"/>
                <a:gd name="connsiteX2840" fmla="*/ 690122 w 3591323"/>
                <a:gd name="connsiteY2840" fmla="*/ 342145 h 1812293"/>
                <a:gd name="connsiteX2841" fmla="*/ 692827 w 3591323"/>
                <a:gd name="connsiteY2841" fmla="*/ 339945 h 1812293"/>
                <a:gd name="connsiteX2842" fmla="*/ 703140 w 3591323"/>
                <a:gd name="connsiteY2842" fmla="*/ 343746 h 1812293"/>
                <a:gd name="connsiteX2843" fmla="*/ 701371 w 3591323"/>
                <a:gd name="connsiteY2843" fmla="*/ 354181 h 1812293"/>
                <a:gd name="connsiteX2844" fmla="*/ 705367 w 3591323"/>
                <a:gd name="connsiteY2844" fmla="*/ 351369 h 1812293"/>
                <a:gd name="connsiteX2845" fmla="*/ 709592 w 3591323"/>
                <a:gd name="connsiteY2845" fmla="*/ 342145 h 1812293"/>
                <a:gd name="connsiteX2846" fmla="*/ 712525 w 3591323"/>
                <a:gd name="connsiteY2846" fmla="*/ 333143 h 1812293"/>
                <a:gd name="connsiteX2847" fmla="*/ 711388 w 3591323"/>
                <a:gd name="connsiteY2847" fmla="*/ 332941 h 1812293"/>
                <a:gd name="connsiteX2848" fmla="*/ 701465 w 3591323"/>
                <a:gd name="connsiteY2848" fmla="*/ 322164 h 1812293"/>
                <a:gd name="connsiteX2849" fmla="*/ 698525 w 3591323"/>
                <a:gd name="connsiteY2849" fmla="*/ 317394 h 1812293"/>
                <a:gd name="connsiteX2850" fmla="*/ 686126 w 3591323"/>
                <a:gd name="connsiteY2850" fmla="*/ 312839 h 1812293"/>
                <a:gd name="connsiteX2851" fmla="*/ 688662 w 3591323"/>
                <a:gd name="connsiteY2851" fmla="*/ 303151 h 1812293"/>
                <a:gd name="connsiteX2852" fmla="*/ 694724 w 3591323"/>
                <a:gd name="connsiteY2852" fmla="*/ 296450 h 1812293"/>
                <a:gd name="connsiteX2853" fmla="*/ 687579 w 3591323"/>
                <a:gd name="connsiteY2853" fmla="*/ 291727 h 1812293"/>
                <a:gd name="connsiteX2854" fmla="*/ 693123 w 3591323"/>
                <a:gd name="connsiteY2854" fmla="*/ 282901 h 1812293"/>
                <a:gd name="connsiteX2855" fmla="*/ 689174 w 3591323"/>
                <a:gd name="connsiteY2855" fmla="*/ 275076 h 1812293"/>
                <a:gd name="connsiteX2856" fmla="*/ 693957 w 3591323"/>
                <a:gd name="connsiteY2856" fmla="*/ 269418 h 1812293"/>
                <a:gd name="connsiteX2857" fmla="*/ 692887 w 3591323"/>
                <a:gd name="connsiteY2857" fmla="*/ 265341 h 1812293"/>
                <a:gd name="connsiteX2858" fmla="*/ 688158 w 3591323"/>
                <a:gd name="connsiteY2858" fmla="*/ 262045 h 1812293"/>
                <a:gd name="connsiteX2859" fmla="*/ 694058 w 3591323"/>
                <a:gd name="connsiteY2859" fmla="*/ 252586 h 1812293"/>
                <a:gd name="connsiteX2860" fmla="*/ 691098 w 3591323"/>
                <a:gd name="connsiteY2860" fmla="*/ 243940 h 1812293"/>
                <a:gd name="connsiteX2861" fmla="*/ 695881 w 3591323"/>
                <a:gd name="connsiteY2861" fmla="*/ 233997 h 1812293"/>
                <a:gd name="connsiteX2862" fmla="*/ 688925 w 3591323"/>
                <a:gd name="connsiteY2862" fmla="*/ 233230 h 1812293"/>
                <a:gd name="connsiteX2863" fmla="*/ 676129 w 3591323"/>
                <a:gd name="connsiteY2863" fmla="*/ 233041 h 1812293"/>
                <a:gd name="connsiteX2864" fmla="*/ 669354 w 3591323"/>
                <a:gd name="connsiteY2864" fmla="*/ 229994 h 1812293"/>
                <a:gd name="connsiteX2865" fmla="*/ 663622 w 3591323"/>
                <a:gd name="connsiteY2865" fmla="*/ 218987 h 1812293"/>
                <a:gd name="connsiteX2866" fmla="*/ 657695 w 3591323"/>
                <a:gd name="connsiteY2866" fmla="*/ 217097 h 1812293"/>
                <a:gd name="connsiteX2867" fmla="*/ 647368 w 3591323"/>
                <a:gd name="connsiteY2867" fmla="*/ 213323 h 1812293"/>
                <a:gd name="connsiteX2868" fmla="*/ 635366 w 3591323"/>
                <a:gd name="connsiteY2868" fmla="*/ 214258 h 1812293"/>
                <a:gd name="connsiteX2869" fmla="*/ 624615 w 3591323"/>
                <a:gd name="connsiteY2869" fmla="*/ 209380 h 1812293"/>
                <a:gd name="connsiteX2870" fmla="*/ 619952 w 3591323"/>
                <a:gd name="connsiteY2870" fmla="*/ 204886 h 1812293"/>
                <a:gd name="connsiteX2871" fmla="*/ 608865 w 3591323"/>
                <a:gd name="connsiteY2871" fmla="*/ 207133 h 1812293"/>
                <a:gd name="connsiteX2872" fmla="*/ 602373 w 3591323"/>
                <a:gd name="connsiteY2872" fmla="*/ 214446 h 1812293"/>
                <a:gd name="connsiteX2873" fmla="*/ 597401 w 3591323"/>
                <a:gd name="connsiteY2873" fmla="*/ 215018 h 1812293"/>
                <a:gd name="connsiteX2874" fmla="*/ 585628 w 3591323"/>
                <a:gd name="connsiteY2874" fmla="*/ 217285 h 1812293"/>
                <a:gd name="connsiteX2875" fmla="*/ 574420 w 3591323"/>
                <a:gd name="connsiteY2875" fmla="*/ 220878 h 1812293"/>
                <a:gd name="connsiteX2876" fmla="*/ 563379 w 3591323"/>
                <a:gd name="connsiteY2876" fmla="*/ 222963 h 1812293"/>
                <a:gd name="connsiteX2877" fmla="*/ 568876 w 3591323"/>
                <a:gd name="connsiteY2877" fmla="*/ 216902 h 1812293"/>
                <a:gd name="connsiteX2878" fmla="*/ 583832 w 3591323"/>
                <a:gd name="connsiteY2878" fmla="*/ 206568 h 1812293"/>
                <a:gd name="connsiteX2879" fmla="*/ 596015 w 3591323"/>
                <a:gd name="connsiteY2879" fmla="*/ 203392 h 1812293"/>
                <a:gd name="connsiteX2880" fmla="*/ 596648 w 3591323"/>
                <a:gd name="connsiteY2880" fmla="*/ 200782 h 1812293"/>
                <a:gd name="connsiteX2881" fmla="*/ 580084 w 3591323"/>
                <a:gd name="connsiteY2881" fmla="*/ 206568 h 1812293"/>
                <a:gd name="connsiteX2882" fmla="*/ 566851 w 3591323"/>
                <a:gd name="connsiteY2882" fmla="*/ 213511 h 1812293"/>
                <a:gd name="connsiteX2883" fmla="*/ 546769 w 3591323"/>
                <a:gd name="connsiteY2883" fmla="*/ 221066 h 1812293"/>
                <a:gd name="connsiteX2884" fmla="*/ 546964 w 3591323"/>
                <a:gd name="connsiteY2884" fmla="*/ 226193 h 1812293"/>
                <a:gd name="connsiteX2885" fmla="*/ 531228 w 3591323"/>
                <a:gd name="connsiteY2885" fmla="*/ 233613 h 1812293"/>
                <a:gd name="connsiteX2886" fmla="*/ 517403 w 3591323"/>
                <a:gd name="connsiteY2886" fmla="*/ 238195 h 1812293"/>
                <a:gd name="connsiteX2887" fmla="*/ 505589 w 3591323"/>
                <a:gd name="connsiteY2887" fmla="*/ 241444 h 1812293"/>
                <a:gd name="connsiteX2888" fmla="*/ 498565 w 3591323"/>
                <a:gd name="connsiteY2888" fmla="*/ 246046 h 1812293"/>
                <a:gd name="connsiteX2889" fmla="*/ 479768 w 3591323"/>
                <a:gd name="connsiteY2889" fmla="*/ 251624 h 1812293"/>
                <a:gd name="connsiteX2890" fmla="*/ 471755 w 3591323"/>
                <a:gd name="connsiteY2890" fmla="*/ 256636 h 1812293"/>
                <a:gd name="connsiteX2891" fmla="*/ 457230 w 3591323"/>
                <a:gd name="connsiteY2891" fmla="*/ 261271 h 1812293"/>
                <a:gd name="connsiteX2892" fmla="*/ 452211 w 3591323"/>
                <a:gd name="connsiteY2892" fmla="*/ 260302 h 1812293"/>
                <a:gd name="connsiteX2893" fmla="*/ 441387 w 3591323"/>
                <a:gd name="connsiteY2893" fmla="*/ 263404 h 1812293"/>
                <a:gd name="connsiteX2894" fmla="*/ 428718 w 3591323"/>
                <a:gd name="connsiteY2894" fmla="*/ 267084 h 1812293"/>
                <a:gd name="connsiteX2895" fmla="*/ 418008 w 3591323"/>
                <a:gd name="connsiteY2895" fmla="*/ 270589 h 1812293"/>
                <a:gd name="connsiteX2896" fmla="*/ 400381 w 3591323"/>
                <a:gd name="connsiteY2896" fmla="*/ 273711 h 1812293"/>
                <a:gd name="connsiteX2897" fmla="*/ 400731 w 3591323"/>
                <a:gd name="connsiteY2897" fmla="*/ 271955 h 1812293"/>
                <a:gd name="connsiteX2898" fmla="*/ 415579 w 3591323"/>
                <a:gd name="connsiteY2898" fmla="*/ 266889 h 1812293"/>
                <a:gd name="connsiteX2899" fmla="*/ 427272 w 3591323"/>
                <a:gd name="connsiteY2899" fmla="*/ 263592 h 1812293"/>
                <a:gd name="connsiteX2900" fmla="*/ 442228 w 3591323"/>
                <a:gd name="connsiteY2900" fmla="*/ 257793 h 1812293"/>
                <a:gd name="connsiteX2901" fmla="*/ 454209 w 3591323"/>
                <a:gd name="connsiteY2901" fmla="*/ 256441 h 1812293"/>
                <a:gd name="connsiteX2902" fmla="*/ 463171 w 3591323"/>
                <a:gd name="connsiteY2902" fmla="*/ 252007 h 1812293"/>
                <a:gd name="connsiteX2903" fmla="*/ 481383 w 3591323"/>
                <a:gd name="connsiteY2903" fmla="*/ 245663 h 1812293"/>
                <a:gd name="connsiteX2904" fmla="*/ 485460 w 3591323"/>
                <a:gd name="connsiteY2904" fmla="*/ 243557 h 1812293"/>
                <a:gd name="connsiteX2905" fmla="*/ 495874 w 3591323"/>
                <a:gd name="connsiteY2905" fmla="*/ 239722 h 1812293"/>
                <a:gd name="connsiteX2906" fmla="*/ 506187 w 3591323"/>
                <a:gd name="connsiteY2906" fmla="*/ 231709 h 1812293"/>
                <a:gd name="connsiteX2907" fmla="*/ 517100 w 3591323"/>
                <a:gd name="connsiteY2907" fmla="*/ 225621 h 1812293"/>
                <a:gd name="connsiteX2908" fmla="*/ 504290 w 3591323"/>
                <a:gd name="connsiteY2908" fmla="*/ 228662 h 1812293"/>
                <a:gd name="connsiteX2909" fmla="*/ 503577 w 3591323"/>
                <a:gd name="connsiteY2909" fmla="*/ 226953 h 1812293"/>
                <a:gd name="connsiteX2910" fmla="*/ 494878 w 3591323"/>
                <a:gd name="connsiteY2910" fmla="*/ 230754 h 1812293"/>
                <a:gd name="connsiteX2911" fmla="*/ 495625 w 3591323"/>
                <a:gd name="connsiteY2911" fmla="*/ 225432 h 1812293"/>
                <a:gd name="connsiteX2912" fmla="*/ 488945 w 3591323"/>
                <a:gd name="connsiteY2912" fmla="*/ 229234 h 1812293"/>
                <a:gd name="connsiteX2913" fmla="*/ 492093 w 3591323"/>
                <a:gd name="connsiteY2913" fmla="*/ 223912 h 1812293"/>
                <a:gd name="connsiteX2914" fmla="*/ 479082 w 3591323"/>
                <a:gd name="connsiteY2914" fmla="*/ 228090 h 1812293"/>
                <a:gd name="connsiteX2915" fmla="*/ 474090 w 3591323"/>
                <a:gd name="connsiteY2915" fmla="*/ 228090 h 1812293"/>
                <a:gd name="connsiteX2916" fmla="*/ 480481 w 3591323"/>
                <a:gd name="connsiteY2916" fmla="*/ 221826 h 1812293"/>
                <a:gd name="connsiteX2917" fmla="*/ 486381 w 3591323"/>
                <a:gd name="connsiteY2917" fmla="*/ 218039 h 1812293"/>
                <a:gd name="connsiteX2918" fmla="*/ 485924 w 3591323"/>
                <a:gd name="connsiteY2918" fmla="*/ 214258 h 1812293"/>
                <a:gd name="connsiteX2919" fmla="*/ 472690 w 3591323"/>
                <a:gd name="connsiteY2919" fmla="*/ 216337 h 1812293"/>
                <a:gd name="connsiteX2920" fmla="*/ 471897 w 3591323"/>
                <a:gd name="connsiteY2920" fmla="*/ 211439 h 1812293"/>
                <a:gd name="connsiteX2921" fmla="*/ 469582 w 3591323"/>
                <a:gd name="connsiteY2921" fmla="*/ 208815 h 1812293"/>
                <a:gd name="connsiteX2922" fmla="*/ 476667 w 3591323"/>
                <a:gd name="connsiteY2922" fmla="*/ 203016 h 1812293"/>
                <a:gd name="connsiteX2923" fmla="*/ 475893 w 3591323"/>
                <a:gd name="connsiteY2923" fmla="*/ 198542 h 1812293"/>
                <a:gd name="connsiteX2924" fmla="*/ 486469 w 3591323"/>
                <a:gd name="connsiteY2924" fmla="*/ 192601 h 1812293"/>
                <a:gd name="connsiteX2925" fmla="*/ 500220 w 3591323"/>
                <a:gd name="connsiteY2925" fmla="*/ 186869 h 1812293"/>
                <a:gd name="connsiteX2926" fmla="*/ 509598 w 3591323"/>
                <a:gd name="connsiteY2926" fmla="*/ 181709 h 1812293"/>
                <a:gd name="connsiteX2927" fmla="*/ 516716 w 3591323"/>
                <a:gd name="connsiteY2927" fmla="*/ 180976 h 1812293"/>
                <a:gd name="connsiteX2928" fmla="*/ 519973 w 3591323"/>
                <a:gd name="connsiteY2928" fmla="*/ 182631 h 1812293"/>
                <a:gd name="connsiteX2929" fmla="*/ 532701 w 3591323"/>
                <a:gd name="connsiteY2929" fmla="*/ 177672 h 1812293"/>
                <a:gd name="connsiteX2930" fmla="*/ 537155 w 3591323"/>
                <a:gd name="connsiteY2930" fmla="*/ 178587 h 1812293"/>
                <a:gd name="connsiteX2931" fmla="*/ 547193 w 3591323"/>
                <a:gd name="connsiteY2931" fmla="*/ 175291 h 1812293"/>
                <a:gd name="connsiteX2932" fmla="*/ 551593 w 3591323"/>
                <a:gd name="connsiteY2932" fmla="*/ 170716 h 1812293"/>
                <a:gd name="connsiteX2933" fmla="*/ 549473 w 3591323"/>
                <a:gd name="connsiteY2933" fmla="*/ 168893 h 1812293"/>
                <a:gd name="connsiteX2934" fmla="*/ 560440 w 3591323"/>
                <a:gd name="connsiteY2934" fmla="*/ 164890 h 1812293"/>
                <a:gd name="connsiteX2935" fmla="*/ 555501 w 3591323"/>
                <a:gd name="connsiteY2935" fmla="*/ 165071 h 1812293"/>
                <a:gd name="connsiteX2936" fmla="*/ 544374 w 3591323"/>
                <a:gd name="connsiteY2936" fmla="*/ 167258 h 1812293"/>
                <a:gd name="connsiteX2937" fmla="*/ 539321 w 3591323"/>
                <a:gd name="connsiteY2937" fmla="*/ 169444 h 1812293"/>
                <a:gd name="connsiteX2938" fmla="*/ 536052 w 3591323"/>
                <a:gd name="connsiteY2938" fmla="*/ 167258 h 1812293"/>
                <a:gd name="connsiteX2939" fmla="*/ 523801 w 3591323"/>
                <a:gd name="connsiteY2939" fmla="*/ 168348 h 1812293"/>
                <a:gd name="connsiteX2940" fmla="*/ 515559 w 3591323"/>
                <a:gd name="connsiteY2940" fmla="*/ 165980 h 1812293"/>
                <a:gd name="connsiteX2941" fmla="*/ 517577 w 3591323"/>
                <a:gd name="connsiteY2941" fmla="*/ 161990 h 1812293"/>
                <a:gd name="connsiteX2942" fmla="*/ 515781 w 3591323"/>
                <a:gd name="connsiteY2942" fmla="*/ 156231 h 1812293"/>
                <a:gd name="connsiteX2943" fmla="*/ 532338 w 3591323"/>
                <a:gd name="connsiteY2943" fmla="*/ 151932 h 1812293"/>
                <a:gd name="connsiteX2944" fmla="*/ 555804 w 3591323"/>
                <a:gd name="connsiteY2944" fmla="*/ 147115 h 1812293"/>
                <a:gd name="connsiteX2945" fmla="*/ 562047 w 3591323"/>
                <a:gd name="connsiteY2945" fmla="*/ 147115 h 1812293"/>
                <a:gd name="connsiteX2946" fmla="*/ 554196 w 3591323"/>
                <a:gd name="connsiteY2946" fmla="*/ 152107 h 1812293"/>
                <a:gd name="connsiteX2947" fmla="*/ 570773 w 3591323"/>
                <a:gd name="connsiteY2947" fmla="*/ 151750 h 1812293"/>
                <a:gd name="connsiteX2948" fmla="*/ 572892 w 3591323"/>
                <a:gd name="connsiteY2948" fmla="*/ 145514 h 1812293"/>
                <a:gd name="connsiteX2949" fmla="*/ 568789 w 3591323"/>
                <a:gd name="connsiteY2949" fmla="*/ 141787 h 1812293"/>
                <a:gd name="connsiteX2950" fmla="*/ 570255 w 3591323"/>
                <a:gd name="connsiteY2950" fmla="*/ 136842 h 1812293"/>
                <a:gd name="connsiteX2951" fmla="*/ 568984 w 3591323"/>
                <a:gd name="connsiteY2951" fmla="*/ 132792 h 1812293"/>
                <a:gd name="connsiteX2952" fmla="*/ 563353 w 3591323"/>
                <a:gd name="connsiteY2952" fmla="*/ 129636 h 1812293"/>
                <a:gd name="connsiteX2953" fmla="*/ 574628 w 3591323"/>
                <a:gd name="connsiteY2953" fmla="*/ 124577 h 1812293"/>
                <a:gd name="connsiteX2954" fmla="*/ 588083 w 3591323"/>
                <a:gd name="connsiteY2954" fmla="*/ 124227 h 1812293"/>
                <a:gd name="connsiteX2955" fmla="*/ 603537 w 3591323"/>
                <a:gd name="connsiteY2955" fmla="*/ 119881 h 1812293"/>
                <a:gd name="connsiteX2956" fmla="*/ 612095 w 3591323"/>
                <a:gd name="connsiteY2956" fmla="*/ 115212 h 1812293"/>
                <a:gd name="connsiteX2957" fmla="*/ 626256 w 3591323"/>
                <a:gd name="connsiteY2957" fmla="*/ 110584 h 1812293"/>
                <a:gd name="connsiteX2958" fmla="*/ 635063 w 3591323"/>
                <a:gd name="connsiteY2958" fmla="*/ 109561 h 1812293"/>
                <a:gd name="connsiteX2959" fmla="*/ 654903 w 3591323"/>
                <a:gd name="connsiteY2959" fmla="*/ 105316 h 1812293"/>
                <a:gd name="connsiteX2960" fmla="*/ 660601 w 3591323"/>
                <a:gd name="connsiteY2960" fmla="*/ 105989 h 1812293"/>
                <a:gd name="connsiteX2961" fmla="*/ 678752 w 3591323"/>
                <a:gd name="connsiteY2961" fmla="*/ 101091 h 1812293"/>
                <a:gd name="connsiteX2962" fmla="*/ 686785 w 3591323"/>
                <a:gd name="connsiteY2962" fmla="*/ 102948 h 1812293"/>
                <a:gd name="connsiteX2963" fmla="*/ 686018 w 3591323"/>
                <a:gd name="connsiteY2963" fmla="*/ 107179 h 1812293"/>
                <a:gd name="connsiteX2964" fmla="*/ 691582 w 3591323"/>
                <a:gd name="connsiteY2964" fmla="*/ 105484 h 1812293"/>
                <a:gd name="connsiteX2965" fmla="*/ 702992 w 3591323"/>
                <a:gd name="connsiteY2965" fmla="*/ 105989 h 1812293"/>
                <a:gd name="connsiteX2966" fmla="*/ 699319 w 3591323"/>
                <a:gd name="connsiteY2966" fmla="*/ 108202 h 1812293"/>
                <a:gd name="connsiteX2967" fmla="*/ 708314 w 3591323"/>
                <a:gd name="connsiteY2967" fmla="*/ 109729 h 1812293"/>
                <a:gd name="connsiteX2968" fmla="*/ 716770 w 3591323"/>
                <a:gd name="connsiteY2968" fmla="*/ 108881 h 1812293"/>
                <a:gd name="connsiteX2969" fmla="*/ 728107 w 3591323"/>
                <a:gd name="connsiteY2969" fmla="*/ 111781 h 1812293"/>
                <a:gd name="connsiteX2970" fmla="*/ 740761 w 3591323"/>
                <a:gd name="connsiteY2970" fmla="*/ 112636 h 1812293"/>
                <a:gd name="connsiteX2971" fmla="*/ 744414 w 3591323"/>
                <a:gd name="connsiteY2971" fmla="*/ 114008 h 1812293"/>
                <a:gd name="connsiteX2972" fmla="*/ 756107 w 3591323"/>
                <a:gd name="connsiteY2972" fmla="*/ 112467 h 1812293"/>
                <a:gd name="connsiteX2973" fmla="*/ 763521 w 3591323"/>
                <a:gd name="connsiteY2973" fmla="*/ 115212 h 1812293"/>
                <a:gd name="connsiteX2974" fmla="*/ 769906 w 3591323"/>
                <a:gd name="connsiteY2974" fmla="*/ 116591 h 1812293"/>
                <a:gd name="connsiteX2975" fmla="*/ 780502 w 3591323"/>
                <a:gd name="connsiteY2975" fmla="*/ 118845 h 1812293"/>
                <a:gd name="connsiteX2976" fmla="*/ 786415 w 3591323"/>
                <a:gd name="connsiteY2976" fmla="*/ 123528 h 1812293"/>
                <a:gd name="connsiteX2977" fmla="*/ 793042 w 3591323"/>
                <a:gd name="connsiteY2977" fmla="*/ 124402 h 1812293"/>
                <a:gd name="connsiteX2978" fmla="*/ 804123 w 3591323"/>
                <a:gd name="connsiteY2978" fmla="*/ 120406 h 1812293"/>
                <a:gd name="connsiteX2979" fmla="*/ 816555 w 3591323"/>
                <a:gd name="connsiteY2979" fmla="*/ 117459 h 1812293"/>
                <a:gd name="connsiteX2980" fmla="*/ 826095 w 3591323"/>
                <a:gd name="connsiteY2980" fmla="*/ 118495 h 1812293"/>
                <a:gd name="connsiteX2981" fmla="*/ 841946 w 3591323"/>
                <a:gd name="connsiteY2981" fmla="*/ 114351 h 1812293"/>
                <a:gd name="connsiteX2982" fmla="*/ 856545 w 3591323"/>
                <a:gd name="connsiteY2982" fmla="*/ 111949 h 1812293"/>
                <a:gd name="connsiteX2983" fmla="*/ 857143 w 3591323"/>
                <a:gd name="connsiteY2983" fmla="*/ 115905 h 1812293"/>
                <a:gd name="connsiteX2984" fmla="*/ 864941 w 3591323"/>
                <a:gd name="connsiteY2984" fmla="*/ 113665 h 1812293"/>
                <a:gd name="connsiteX2985" fmla="*/ 871769 w 3591323"/>
                <a:gd name="connsiteY2985" fmla="*/ 109225 h 1812293"/>
                <a:gd name="connsiteX2986" fmla="*/ 875752 w 3591323"/>
                <a:gd name="connsiteY2986" fmla="*/ 110247 h 1812293"/>
                <a:gd name="connsiteX2987" fmla="*/ 878228 w 3591323"/>
                <a:gd name="connsiteY2987" fmla="*/ 118845 h 1812293"/>
                <a:gd name="connsiteX2988" fmla="*/ 895222 w 3591323"/>
                <a:gd name="connsiteY2988" fmla="*/ 112292 h 1812293"/>
                <a:gd name="connsiteX2989" fmla="*/ 887976 w 3591323"/>
                <a:gd name="connsiteY2989" fmla="*/ 119538 h 1812293"/>
                <a:gd name="connsiteX2990" fmla="*/ 898599 w 3591323"/>
                <a:gd name="connsiteY2990" fmla="*/ 117977 h 1812293"/>
                <a:gd name="connsiteX2991" fmla="*/ 904493 w 3591323"/>
                <a:gd name="connsiteY2991" fmla="*/ 115212 h 1812293"/>
                <a:gd name="connsiteX2992" fmla="*/ 912822 w 3591323"/>
                <a:gd name="connsiteY2992" fmla="*/ 115730 h 1812293"/>
                <a:gd name="connsiteX2993" fmla="*/ 919421 w 3591323"/>
                <a:gd name="connsiteY2993" fmla="*/ 119881 h 1812293"/>
                <a:gd name="connsiteX2994" fmla="*/ 932944 w 3591323"/>
                <a:gd name="connsiteY2994" fmla="*/ 123359 h 1812293"/>
                <a:gd name="connsiteX2995" fmla="*/ 941394 w 3591323"/>
                <a:gd name="connsiteY2995" fmla="*/ 124920 h 1812293"/>
                <a:gd name="connsiteX2996" fmla="*/ 949326 w 3591323"/>
                <a:gd name="connsiteY2996" fmla="*/ 124402 h 1812293"/>
                <a:gd name="connsiteX2997" fmla="*/ 954284 w 3591323"/>
                <a:gd name="connsiteY2997" fmla="*/ 129287 h 1812293"/>
                <a:gd name="connsiteX2998" fmla="*/ 939060 w 3591323"/>
                <a:gd name="connsiteY2998" fmla="*/ 134198 h 1812293"/>
                <a:gd name="connsiteX2999" fmla="*/ 950564 w 3591323"/>
                <a:gd name="connsiteY2999" fmla="*/ 136135 h 1812293"/>
                <a:gd name="connsiteX3000" fmla="*/ 971662 w 3591323"/>
                <a:gd name="connsiteY3000" fmla="*/ 135079 h 1812293"/>
                <a:gd name="connsiteX3001" fmla="*/ 979742 w 3591323"/>
                <a:gd name="connsiteY3001" fmla="*/ 133323 h 1812293"/>
                <a:gd name="connsiteX3002" fmla="*/ 982110 w 3591323"/>
                <a:gd name="connsiteY3002" fmla="*/ 139136 h 1812293"/>
                <a:gd name="connsiteX3003" fmla="*/ 994960 w 3591323"/>
                <a:gd name="connsiteY3003" fmla="*/ 134198 h 1812293"/>
                <a:gd name="connsiteX3004" fmla="*/ 990970 w 3591323"/>
                <a:gd name="connsiteY3004" fmla="*/ 130161 h 1812293"/>
                <a:gd name="connsiteX3005" fmla="*/ 998862 w 3591323"/>
                <a:gd name="connsiteY3005" fmla="*/ 126844 h 1812293"/>
                <a:gd name="connsiteX3006" fmla="*/ 1008361 w 3591323"/>
                <a:gd name="connsiteY3006" fmla="*/ 126320 h 1812293"/>
                <a:gd name="connsiteX3007" fmla="*/ 1014995 w 3591323"/>
                <a:gd name="connsiteY3007" fmla="*/ 125445 h 1812293"/>
                <a:gd name="connsiteX3008" fmla="*/ 1019018 w 3591323"/>
                <a:gd name="connsiteY3008" fmla="*/ 127712 h 1812293"/>
                <a:gd name="connsiteX3009" fmla="*/ 1021736 w 3591323"/>
                <a:gd name="connsiteY3009" fmla="*/ 132967 h 1812293"/>
                <a:gd name="connsiteX3010" fmla="*/ 1030637 w 3591323"/>
                <a:gd name="connsiteY3010" fmla="*/ 132267 h 1812293"/>
                <a:gd name="connsiteX3011" fmla="*/ 1039914 w 3591323"/>
                <a:gd name="connsiteY3011" fmla="*/ 136667 h 1812293"/>
                <a:gd name="connsiteX3012" fmla="*/ 1052791 w 3591323"/>
                <a:gd name="connsiteY3012" fmla="*/ 135079 h 1812293"/>
                <a:gd name="connsiteX3013" fmla="*/ 1063353 w 3591323"/>
                <a:gd name="connsiteY3013" fmla="*/ 135254 h 1812293"/>
                <a:gd name="connsiteX3014" fmla="*/ 1067585 w 3591323"/>
                <a:gd name="connsiteY3014" fmla="*/ 129287 h 1812293"/>
                <a:gd name="connsiteX3015" fmla="*/ 1075712 w 3591323"/>
                <a:gd name="connsiteY3015" fmla="*/ 127537 h 1812293"/>
                <a:gd name="connsiteX3016" fmla="*/ 1084371 w 3591323"/>
                <a:gd name="connsiteY3016" fmla="*/ 130868 h 1812293"/>
                <a:gd name="connsiteX3017" fmla="*/ 1076883 w 3591323"/>
                <a:gd name="connsiteY3017" fmla="*/ 140017 h 1812293"/>
                <a:gd name="connsiteX3018" fmla="*/ 1087748 w 3591323"/>
                <a:gd name="connsiteY3018" fmla="*/ 132267 h 1812293"/>
                <a:gd name="connsiteX3019" fmla="*/ 1093601 w 3591323"/>
                <a:gd name="connsiteY3019" fmla="*/ 132617 h 1812293"/>
                <a:gd name="connsiteX3020" fmla="*/ 1104776 w 3591323"/>
                <a:gd name="connsiteY3020" fmla="*/ 122835 h 1812293"/>
                <a:gd name="connsiteX3021" fmla="*/ 1101943 w 3591323"/>
                <a:gd name="connsiteY3021" fmla="*/ 116766 h 1812293"/>
                <a:gd name="connsiteX3022" fmla="*/ 1096824 w 3591323"/>
                <a:gd name="connsiteY3022" fmla="*/ 112979 h 1812293"/>
                <a:gd name="connsiteX3023" fmla="*/ 1106706 w 3591323"/>
                <a:gd name="connsiteY3023" fmla="*/ 102604 h 1812293"/>
                <a:gd name="connsiteX3024" fmla="*/ 1121521 w 3591323"/>
                <a:gd name="connsiteY3024" fmla="*/ 95715 h 1812293"/>
                <a:gd name="connsiteX3025" fmla="*/ 1129574 w 3591323"/>
                <a:gd name="connsiteY3025" fmla="*/ 97222 h 1812293"/>
                <a:gd name="connsiteX3026" fmla="*/ 1132971 w 3591323"/>
                <a:gd name="connsiteY3026" fmla="*/ 101427 h 1812293"/>
                <a:gd name="connsiteX3027" fmla="*/ 1133684 w 3591323"/>
                <a:gd name="connsiteY3027" fmla="*/ 111949 h 1812293"/>
                <a:gd name="connsiteX3028" fmla="*/ 1123169 w 3591323"/>
                <a:gd name="connsiteY3028" fmla="*/ 116766 h 1812293"/>
                <a:gd name="connsiteX3029" fmla="*/ 1135272 w 3591323"/>
                <a:gd name="connsiteY3029" fmla="*/ 118670 h 1812293"/>
                <a:gd name="connsiteX3030" fmla="*/ 1127179 w 3591323"/>
                <a:gd name="connsiteY3030" fmla="*/ 128587 h 1812293"/>
                <a:gd name="connsiteX3031" fmla="*/ 1143224 w 3591323"/>
                <a:gd name="connsiteY3031" fmla="*/ 120924 h 1812293"/>
                <a:gd name="connsiteX3032" fmla="*/ 1147106 w 3591323"/>
                <a:gd name="connsiteY3032" fmla="*/ 127194 h 1812293"/>
                <a:gd name="connsiteX3033" fmla="*/ 1139268 w 3591323"/>
                <a:gd name="connsiteY3033" fmla="*/ 134373 h 1812293"/>
                <a:gd name="connsiteX3034" fmla="*/ 1141536 w 3591323"/>
                <a:gd name="connsiteY3034" fmla="*/ 141080 h 1812293"/>
                <a:gd name="connsiteX3035" fmla="*/ 1154641 w 3591323"/>
                <a:gd name="connsiteY3035" fmla="*/ 133848 h 1812293"/>
                <a:gd name="connsiteX3036" fmla="*/ 1166314 w 3591323"/>
                <a:gd name="connsiteY3036" fmla="*/ 125620 h 1812293"/>
                <a:gd name="connsiteX3037" fmla="*/ 1174522 w 3591323"/>
                <a:gd name="connsiteY3037" fmla="*/ 115044 h 1812293"/>
                <a:gd name="connsiteX3038" fmla="*/ 1184465 w 3591323"/>
                <a:gd name="connsiteY3038" fmla="*/ 115730 h 1812293"/>
                <a:gd name="connsiteX3039" fmla="*/ 1194186 w 3591323"/>
                <a:gd name="connsiteY3039" fmla="*/ 117116 h 1812293"/>
                <a:gd name="connsiteX3040" fmla="*/ 1200416 w 3591323"/>
                <a:gd name="connsiteY3040" fmla="*/ 121967 h 1812293"/>
                <a:gd name="connsiteX3041" fmla="*/ 1197618 w 3591323"/>
                <a:gd name="connsiteY3041" fmla="*/ 126670 h 1812293"/>
                <a:gd name="connsiteX3042" fmla="*/ 1188347 w 3591323"/>
                <a:gd name="connsiteY3042" fmla="*/ 131917 h 1812293"/>
                <a:gd name="connsiteX3043" fmla="*/ 1190150 w 3591323"/>
                <a:gd name="connsiteY3043" fmla="*/ 137017 h 1812293"/>
                <a:gd name="connsiteX3044" fmla="*/ 1185797 w 3591323"/>
                <a:gd name="connsiteY3044" fmla="*/ 141787 h 1812293"/>
                <a:gd name="connsiteX3045" fmla="*/ 1166415 w 3591323"/>
                <a:gd name="connsiteY3045" fmla="*/ 148716 h 1812293"/>
                <a:gd name="connsiteX3046" fmla="*/ 1154688 w 3591323"/>
                <a:gd name="connsiteY3046" fmla="*/ 150324 h 1812293"/>
                <a:gd name="connsiteX3047" fmla="*/ 1148943 w 3591323"/>
                <a:gd name="connsiteY3047" fmla="*/ 147290 h 1812293"/>
                <a:gd name="connsiteX3048" fmla="*/ 1143218 w 3591323"/>
                <a:gd name="connsiteY3048" fmla="*/ 152289 h 1812293"/>
                <a:gd name="connsiteX3049" fmla="*/ 1129863 w 3591323"/>
                <a:gd name="connsiteY3049" fmla="*/ 160725 h 1812293"/>
                <a:gd name="connsiteX3050" fmla="*/ 1124609 w 3591323"/>
                <a:gd name="connsiteY3050" fmla="*/ 165071 h 1812293"/>
                <a:gd name="connsiteX3051" fmla="*/ 1110884 w 3591323"/>
                <a:gd name="connsiteY3051" fmla="*/ 171994 h 1812293"/>
                <a:gd name="connsiteX3052" fmla="*/ 1099346 w 3591323"/>
                <a:gd name="connsiteY3052" fmla="*/ 172546 h 1812293"/>
                <a:gd name="connsiteX3053" fmla="*/ 1090082 w 3591323"/>
                <a:gd name="connsiteY3053" fmla="*/ 176939 h 1812293"/>
                <a:gd name="connsiteX3054" fmla="*/ 1084862 w 3591323"/>
                <a:gd name="connsiteY3054" fmla="*/ 183552 h 1812293"/>
                <a:gd name="connsiteX3055" fmla="*/ 1074925 w 3591323"/>
                <a:gd name="connsiteY3055" fmla="*/ 184837 h 1812293"/>
                <a:gd name="connsiteX3056" fmla="*/ 1059404 w 3591323"/>
                <a:gd name="connsiteY3056" fmla="*/ 193160 h 1812293"/>
                <a:gd name="connsiteX3057" fmla="*/ 1042592 w 3591323"/>
                <a:gd name="connsiteY3057" fmla="*/ 204886 h 1812293"/>
                <a:gd name="connsiteX3058" fmla="*/ 1033826 w 3591323"/>
                <a:gd name="connsiteY3058" fmla="*/ 212946 h 1812293"/>
                <a:gd name="connsiteX3059" fmla="*/ 1025086 w 3591323"/>
                <a:gd name="connsiteY3059" fmla="*/ 225237 h 1812293"/>
                <a:gd name="connsiteX3060" fmla="*/ 1035669 w 3591323"/>
                <a:gd name="connsiteY3060" fmla="*/ 226953 h 1812293"/>
                <a:gd name="connsiteX3061" fmla="*/ 1033005 w 3591323"/>
                <a:gd name="connsiteY3061" fmla="*/ 236856 h 1812293"/>
                <a:gd name="connsiteX3062" fmla="*/ 1031733 w 3591323"/>
                <a:gd name="connsiteY3062" fmla="*/ 244896 h 1812293"/>
                <a:gd name="connsiteX3063" fmla="*/ 1044671 w 3591323"/>
                <a:gd name="connsiteY3063" fmla="*/ 242790 h 1812293"/>
                <a:gd name="connsiteX3064" fmla="*/ 1052724 w 3591323"/>
                <a:gd name="connsiteY3064" fmla="*/ 85079 h 1812293"/>
                <a:gd name="connsiteX3065" fmla="*/ 1056478 w 3591323"/>
                <a:gd name="connsiteY3065" fmla="*/ 88880 h 1812293"/>
                <a:gd name="connsiteX3066" fmla="*/ 1051492 w 3591323"/>
                <a:gd name="connsiteY3066" fmla="*/ 97895 h 1812293"/>
                <a:gd name="connsiteX3067" fmla="*/ 1047220 w 3591323"/>
                <a:gd name="connsiteY3067" fmla="*/ 104468 h 1812293"/>
                <a:gd name="connsiteX3068" fmla="*/ 1054924 w 3591323"/>
                <a:gd name="connsiteY3068" fmla="*/ 109050 h 1812293"/>
                <a:gd name="connsiteX3069" fmla="*/ 1063589 w 3591323"/>
                <a:gd name="connsiteY3069" fmla="*/ 113665 h 1812293"/>
                <a:gd name="connsiteX3070" fmla="*/ 1059088 w 3591323"/>
                <a:gd name="connsiteY3070" fmla="*/ 117802 h 1812293"/>
                <a:gd name="connsiteX3071" fmla="*/ 1046238 w 3591323"/>
                <a:gd name="connsiteY3071" fmla="*/ 118670 h 1812293"/>
                <a:gd name="connsiteX3072" fmla="*/ 1047705 w 3591323"/>
                <a:gd name="connsiteY3072" fmla="*/ 122317 h 1812293"/>
                <a:gd name="connsiteX3073" fmla="*/ 1042222 w 3591323"/>
                <a:gd name="connsiteY3073" fmla="*/ 125795 h 1812293"/>
                <a:gd name="connsiteX3074" fmla="*/ 1029977 w 3591323"/>
                <a:gd name="connsiteY3074" fmla="*/ 124402 h 1812293"/>
                <a:gd name="connsiteX3075" fmla="*/ 1019697 w 3591323"/>
                <a:gd name="connsiteY3075" fmla="*/ 121792 h 1812293"/>
                <a:gd name="connsiteX3076" fmla="*/ 1010770 w 3591323"/>
                <a:gd name="connsiteY3076" fmla="*/ 122317 h 1812293"/>
                <a:gd name="connsiteX3077" fmla="*/ 993917 w 3591323"/>
                <a:gd name="connsiteY3077" fmla="*/ 125620 h 1812293"/>
                <a:gd name="connsiteX3078" fmla="*/ 970505 w 3591323"/>
                <a:gd name="connsiteY3078" fmla="*/ 127362 h 1812293"/>
                <a:gd name="connsiteX3079" fmla="*/ 959909 w 3591323"/>
                <a:gd name="connsiteY3079" fmla="*/ 127887 h 1812293"/>
                <a:gd name="connsiteX3080" fmla="*/ 960406 w 3591323"/>
                <a:gd name="connsiteY3080" fmla="*/ 123359 h 1812293"/>
                <a:gd name="connsiteX3081" fmla="*/ 952999 w 3591323"/>
                <a:gd name="connsiteY3081" fmla="*/ 120749 h 1812293"/>
                <a:gd name="connsiteX3082" fmla="*/ 945619 w 3591323"/>
                <a:gd name="connsiteY3082" fmla="*/ 121792 h 1812293"/>
                <a:gd name="connsiteX3083" fmla="*/ 944273 w 3591323"/>
                <a:gd name="connsiteY3083" fmla="*/ 114176 h 1812293"/>
                <a:gd name="connsiteX3084" fmla="*/ 950328 w 3591323"/>
                <a:gd name="connsiteY3084" fmla="*/ 113147 h 1812293"/>
                <a:gd name="connsiteX3085" fmla="*/ 963178 w 3591323"/>
                <a:gd name="connsiteY3085" fmla="*/ 111606 h 1812293"/>
                <a:gd name="connsiteX3086" fmla="*/ 972974 w 3591323"/>
                <a:gd name="connsiteY3086" fmla="*/ 111949 h 1812293"/>
                <a:gd name="connsiteX3087" fmla="*/ 983953 w 3591323"/>
                <a:gd name="connsiteY3087" fmla="*/ 110415 h 1812293"/>
                <a:gd name="connsiteX3088" fmla="*/ 972274 w 3591323"/>
                <a:gd name="connsiteY3088" fmla="*/ 108202 h 1812293"/>
                <a:gd name="connsiteX3089" fmla="*/ 956235 w 3591323"/>
                <a:gd name="connsiteY3089" fmla="*/ 108881 h 1812293"/>
                <a:gd name="connsiteX3090" fmla="*/ 946305 w 3591323"/>
                <a:gd name="connsiteY3090" fmla="*/ 108713 h 1812293"/>
                <a:gd name="connsiteX3091" fmla="*/ 946379 w 3591323"/>
                <a:gd name="connsiteY3091" fmla="*/ 105141 h 1812293"/>
                <a:gd name="connsiteX3092" fmla="*/ 967006 w 3591323"/>
                <a:gd name="connsiteY3092" fmla="*/ 101427 h 1812293"/>
                <a:gd name="connsiteX3093" fmla="*/ 956027 w 3591323"/>
                <a:gd name="connsiteY3093" fmla="*/ 101595 h 1812293"/>
                <a:gd name="connsiteX3094" fmla="*/ 946332 w 3591323"/>
                <a:gd name="connsiteY3094" fmla="*/ 99066 h 1812293"/>
                <a:gd name="connsiteX3095" fmla="*/ 960158 w 3591323"/>
                <a:gd name="connsiteY3095" fmla="*/ 92210 h 1812293"/>
                <a:gd name="connsiteX3096" fmla="*/ 969509 w 3591323"/>
                <a:gd name="connsiteY3096" fmla="*/ 88550 h 1812293"/>
                <a:gd name="connsiteX3097" fmla="*/ 994704 w 3591323"/>
                <a:gd name="connsiteY3097" fmla="*/ 82939 h 1812293"/>
                <a:gd name="connsiteX3098" fmla="*/ 999864 w 3591323"/>
                <a:gd name="connsiteY3098" fmla="*/ 84749 h 1812293"/>
                <a:gd name="connsiteX3099" fmla="*/ 991401 w 3591323"/>
                <a:gd name="connsiteY3099" fmla="*/ 89048 h 1812293"/>
                <a:gd name="connsiteX3100" fmla="*/ 1009976 w 3591323"/>
                <a:gd name="connsiteY3100" fmla="*/ 86236 h 1812293"/>
                <a:gd name="connsiteX3101" fmla="*/ 1014638 w 3591323"/>
                <a:gd name="connsiteY3101" fmla="*/ 90878 h 1812293"/>
                <a:gd name="connsiteX3102" fmla="*/ 1027582 w 3591323"/>
                <a:gd name="connsiteY3102" fmla="*/ 86236 h 1812293"/>
                <a:gd name="connsiteX3103" fmla="*/ 1030872 w 3591323"/>
                <a:gd name="connsiteY3103" fmla="*/ 89216 h 1812293"/>
                <a:gd name="connsiteX3104" fmla="*/ 1027111 w 3591323"/>
                <a:gd name="connsiteY3104" fmla="*/ 98231 h 1812293"/>
                <a:gd name="connsiteX3105" fmla="*/ 1034727 w 3591323"/>
                <a:gd name="connsiteY3105" fmla="*/ 94376 h 1812293"/>
                <a:gd name="connsiteX3106" fmla="*/ 1039847 w 3591323"/>
                <a:gd name="connsiteY3106" fmla="*/ 84911 h 1812293"/>
                <a:gd name="connsiteX3107" fmla="*/ 1047308 w 3591323"/>
                <a:gd name="connsiteY3107" fmla="*/ 83592 h 1812293"/>
                <a:gd name="connsiteX3108" fmla="*/ 1057399 w 3591323"/>
                <a:gd name="connsiteY3108" fmla="*/ 80309 h 1812293"/>
                <a:gd name="connsiteX3109" fmla="*/ 1066980 w 3591323"/>
                <a:gd name="connsiteY3109" fmla="*/ 79979 h 1812293"/>
                <a:gd name="connsiteX3110" fmla="*/ 1070108 w 3591323"/>
                <a:gd name="connsiteY3110" fmla="*/ 81950 h 1812293"/>
                <a:gd name="connsiteX3111" fmla="*/ 1057601 w 3591323"/>
                <a:gd name="connsiteY3111" fmla="*/ 88052 h 1812293"/>
                <a:gd name="connsiteX3112" fmla="*/ 1053464 w 3591323"/>
                <a:gd name="connsiteY3112" fmla="*/ 81621 h 1812293"/>
                <a:gd name="connsiteX3113" fmla="*/ 1237311 w 3591323"/>
                <a:gd name="connsiteY3113" fmla="*/ 87555 h 1812293"/>
                <a:gd name="connsiteX3114" fmla="*/ 1233409 w 3591323"/>
                <a:gd name="connsiteY3114" fmla="*/ 82771 h 1812293"/>
                <a:gd name="connsiteX3115" fmla="*/ 1236382 w 3591323"/>
                <a:gd name="connsiteY3115" fmla="*/ 79488 h 1812293"/>
                <a:gd name="connsiteX3116" fmla="*/ 1240412 w 3591323"/>
                <a:gd name="connsiteY3116" fmla="*/ 78835 h 1812293"/>
                <a:gd name="connsiteX3117" fmla="*/ 1255294 w 3591323"/>
                <a:gd name="connsiteY3117" fmla="*/ 79818 h 1812293"/>
                <a:gd name="connsiteX3118" fmla="*/ 1263286 w 3591323"/>
                <a:gd name="connsiteY3118" fmla="*/ 84911 h 1812293"/>
                <a:gd name="connsiteX3119" fmla="*/ 1262136 w 3591323"/>
                <a:gd name="connsiteY3119" fmla="*/ 87393 h 1812293"/>
                <a:gd name="connsiteX3120" fmla="*/ 1254836 w 3591323"/>
                <a:gd name="connsiteY3120" fmla="*/ 87063 h 1812293"/>
                <a:gd name="connsiteX3121" fmla="*/ 1247409 w 3591323"/>
                <a:gd name="connsiteY3121" fmla="*/ 86895 h 1812293"/>
                <a:gd name="connsiteX3122" fmla="*/ 1238804 w 3591323"/>
                <a:gd name="connsiteY3122" fmla="*/ 88221 h 1812293"/>
                <a:gd name="connsiteX3123" fmla="*/ 1241119 w 3591323"/>
                <a:gd name="connsiteY3123" fmla="*/ 91706 h 1812293"/>
                <a:gd name="connsiteX3124" fmla="*/ 1250537 w 3591323"/>
                <a:gd name="connsiteY3124" fmla="*/ 88052 h 1812293"/>
                <a:gd name="connsiteX3125" fmla="*/ 1262681 w 3591323"/>
                <a:gd name="connsiteY3125" fmla="*/ 92708 h 1812293"/>
                <a:gd name="connsiteX3126" fmla="*/ 1269052 w 3591323"/>
                <a:gd name="connsiteY3126" fmla="*/ 97222 h 1812293"/>
                <a:gd name="connsiteX3127" fmla="*/ 1266940 w 3591323"/>
                <a:gd name="connsiteY3127" fmla="*/ 101259 h 1812293"/>
                <a:gd name="connsiteX3128" fmla="*/ 1281693 w 3591323"/>
                <a:gd name="connsiteY3128" fmla="*/ 99234 h 1812293"/>
                <a:gd name="connsiteX3129" fmla="*/ 1285111 w 3591323"/>
                <a:gd name="connsiteY3129" fmla="*/ 105141 h 1812293"/>
                <a:gd name="connsiteX3130" fmla="*/ 1299999 w 3591323"/>
                <a:gd name="connsiteY3130" fmla="*/ 108881 h 1812293"/>
                <a:gd name="connsiteX3131" fmla="*/ 1303861 w 3591323"/>
                <a:gd name="connsiteY3131" fmla="*/ 112636 h 1812293"/>
                <a:gd name="connsiteX3132" fmla="*/ 1305301 w 3591323"/>
                <a:gd name="connsiteY3132" fmla="*/ 121617 h 1812293"/>
                <a:gd name="connsiteX3133" fmla="*/ 1289141 w 3591323"/>
                <a:gd name="connsiteY3133" fmla="*/ 126145 h 1812293"/>
                <a:gd name="connsiteX3134" fmla="*/ 1303027 w 3591323"/>
                <a:gd name="connsiteY3134" fmla="*/ 132442 h 1812293"/>
                <a:gd name="connsiteX3135" fmla="*/ 1313509 w 3591323"/>
                <a:gd name="connsiteY3135" fmla="*/ 134729 h 1812293"/>
                <a:gd name="connsiteX3136" fmla="*/ 1319388 w 3591323"/>
                <a:gd name="connsiteY3136" fmla="*/ 143738 h 1812293"/>
                <a:gd name="connsiteX3137" fmla="*/ 1331007 w 3591323"/>
                <a:gd name="connsiteY3137" fmla="*/ 144269 h 1812293"/>
                <a:gd name="connsiteX3138" fmla="*/ 1324993 w 3591323"/>
                <a:gd name="connsiteY3138" fmla="*/ 151219 h 1812293"/>
                <a:gd name="connsiteX3139" fmla="*/ 1305556 w 3591323"/>
                <a:gd name="connsiteY3139" fmla="*/ 162892 h 1812293"/>
                <a:gd name="connsiteX3140" fmla="*/ 1298452 w 3591323"/>
                <a:gd name="connsiteY3140" fmla="*/ 158566 h 1812293"/>
                <a:gd name="connsiteX3141" fmla="*/ 1291549 w 3591323"/>
                <a:gd name="connsiteY3141" fmla="*/ 149073 h 1812293"/>
                <a:gd name="connsiteX3142" fmla="*/ 1281054 w 3591323"/>
                <a:gd name="connsiteY3142" fmla="*/ 150324 h 1812293"/>
                <a:gd name="connsiteX3143" fmla="*/ 1277139 w 3591323"/>
                <a:gd name="connsiteY3143" fmla="*/ 155875 h 1812293"/>
                <a:gd name="connsiteX3144" fmla="*/ 1281848 w 3591323"/>
                <a:gd name="connsiteY3144" fmla="*/ 161808 h 1812293"/>
                <a:gd name="connsiteX3145" fmla="*/ 1289935 w 3591323"/>
                <a:gd name="connsiteY3145" fmla="*/ 166343 h 1812293"/>
                <a:gd name="connsiteX3146" fmla="*/ 1291563 w 3591323"/>
                <a:gd name="connsiteY3146" fmla="*/ 169074 h 1812293"/>
                <a:gd name="connsiteX3147" fmla="*/ 1291448 w 3591323"/>
                <a:gd name="connsiteY3147" fmla="*/ 179139 h 1812293"/>
                <a:gd name="connsiteX3148" fmla="*/ 1285219 w 3591323"/>
                <a:gd name="connsiteY3148" fmla="*/ 186499 h 1812293"/>
                <a:gd name="connsiteX3149" fmla="*/ 1276735 w 3591323"/>
                <a:gd name="connsiteY3149" fmla="*/ 183734 h 1812293"/>
                <a:gd name="connsiteX3150" fmla="*/ 1261423 w 3591323"/>
                <a:gd name="connsiteY3150" fmla="*/ 175472 h 1812293"/>
                <a:gd name="connsiteX3151" fmla="*/ 1267706 w 3591323"/>
                <a:gd name="connsiteY3151" fmla="*/ 184286 h 1812293"/>
                <a:gd name="connsiteX3152" fmla="*/ 1272698 w 3591323"/>
                <a:gd name="connsiteY3152" fmla="*/ 190563 h 1812293"/>
                <a:gd name="connsiteX3153" fmla="*/ 1272349 w 3591323"/>
                <a:gd name="connsiteY3153" fmla="*/ 194088 h 1812293"/>
                <a:gd name="connsiteX3154" fmla="*/ 1252838 w 3591323"/>
                <a:gd name="connsiteY3154" fmla="*/ 190011 h 1812293"/>
                <a:gd name="connsiteX3155" fmla="*/ 1239316 w 3591323"/>
                <a:gd name="connsiteY3155" fmla="*/ 184104 h 1812293"/>
                <a:gd name="connsiteX3156" fmla="*/ 1232507 w 3591323"/>
                <a:gd name="connsiteY3156" fmla="*/ 179139 h 1812293"/>
                <a:gd name="connsiteX3157" fmla="*/ 1236961 w 3591323"/>
                <a:gd name="connsiteY3157" fmla="*/ 176206 h 1812293"/>
                <a:gd name="connsiteX3158" fmla="*/ 1228168 w 3591323"/>
                <a:gd name="connsiteY3158" fmla="*/ 171086 h 1812293"/>
                <a:gd name="connsiteX3159" fmla="*/ 1219953 w 3591323"/>
                <a:gd name="connsiteY3159" fmla="*/ 166161 h 1812293"/>
                <a:gd name="connsiteX3160" fmla="*/ 1218218 w 3591323"/>
                <a:gd name="connsiteY3160" fmla="*/ 169074 h 1812293"/>
                <a:gd name="connsiteX3161" fmla="*/ 1194987 w 3591323"/>
                <a:gd name="connsiteY3161" fmla="*/ 170716 h 1812293"/>
                <a:gd name="connsiteX3162" fmla="*/ 1190856 w 3591323"/>
                <a:gd name="connsiteY3162" fmla="*/ 167076 h 1812293"/>
                <a:gd name="connsiteX3163" fmla="*/ 1200383 w 3591323"/>
                <a:gd name="connsiteY3163" fmla="*/ 159830 h 1812293"/>
                <a:gd name="connsiteX3164" fmla="*/ 1214800 w 3591323"/>
                <a:gd name="connsiteY3164" fmla="*/ 159649 h 1812293"/>
                <a:gd name="connsiteX3165" fmla="*/ 1231343 w 3591323"/>
                <a:gd name="connsiteY3165" fmla="*/ 158209 h 1812293"/>
                <a:gd name="connsiteX3166" fmla="*/ 1230940 w 3591323"/>
                <a:gd name="connsiteY3166" fmla="*/ 154798 h 1812293"/>
                <a:gd name="connsiteX3167" fmla="*/ 1236719 w 3591323"/>
                <a:gd name="connsiteY3167" fmla="*/ 149786 h 1812293"/>
                <a:gd name="connsiteX3168" fmla="*/ 1252334 w 3591323"/>
                <a:gd name="connsiteY3168" fmla="*/ 140192 h 1812293"/>
                <a:gd name="connsiteX3169" fmla="*/ 1252899 w 3591323"/>
                <a:gd name="connsiteY3169" fmla="*/ 135786 h 1812293"/>
                <a:gd name="connsiteX3170" fmla="*/ 1252038 w 3591323"/>
                <a:gd name="connsiteY3170" fmla="*/ 132442 h 1812293"/>
                <a:gd name="connsiteX3171" fmla="*/ 1243870 w 3591323"/>
                <a:gd name="connsiteY3171" fmla="*/ 127712 h 1812293"/>
                <a:gd name="connsiteX3172" fmla="*/ 1230953 w 3591323"/>
                <a:gd name="connsiteY3172" fmla="*/ 124402 h 1812293"/>
                <a:gd name="connsiteX3173" fmla="*/ 1237331 w 3591323"/>
                <a:gd name="connsiteY3173" fmla="*/ 121967 h 1812293"/>
                <a:gd name="connsiteX3174" fmla="*/ 1233691 w 3591323"/>
                <a:gd name="connsiteY3174" fmla="*/ 116073 h 1812293"/>
                <a:gd name="connsiteX3175" fmla="*/ 1227502 w 3591323"/>
                <a:gd name="connsiteY3175" fmla="*/ 115555 h 1812293"/>
                <a:gd name="connsiteX3176" fmla="*/ 1224078 w 3591323"/>
                <a:gd name="connsiteY3176" fmla="*/ 112292 h 1812293"/>
                <a:gd name="connsiteX3177" fmla="*/ 1218453 w 3591323"/>
                <a:gd name="connsiteY3177" fmla="*/ 115044 h 1812293"/>
                <a:gd name="connsiteX3178" fmla="*/ 1204244 w 3591323"/>
                <a:gd name="connsiteY3178" fmla="*/ 116248 h 1812293"/>
                <a:gd name="connsiteX3179" fmla="*/ 1179359 w 3591323"/>
                <a:gd name="connsiteY3179" fmla="*/ 114176 h 1812293"/>
                <a:gd name="connsiteX3180" fmla="*/ 1166132 w 3591323"/>
                <a:gd name="connsiteY3180" fmla="*/ 111438 h 1812293"/>
                <a:gd name="connsiteX3181" fmla="*/ 1155684 w 3591323"/>
                <a:gd name="connsiteY3181" fmla="*/ 109904 h 1812293"/>
                <a:gd name="connsiteX3182" fmla="*/ 1152414 w 3591323"/>
                <a:gd name="connsiteY3182" fmla="*/ 106668 h 1812293"/>
                <a:gd name="connsiteX3183" fmla="*/ 1163602 w 3591323"/>
                <a:gd name="connsiteY3183" fmla="*/ 102268 h 1812293"/>
                <a:gd name="connsiteX3184" fmla="*/ 1153571 w 3591323"/>
                <a:gd name="connsiteY3184" fmla="*/ 102268 h 1812293"/>
                <a:gd name="connsiteX3185" fmla="*/ 1159465 w 3591323"/>
                <a:gd name="connsiteY3185" fmla="*/ 92876 h 1812293"/>
                <a:gd name="connsiteX3186" fmla="*/ 1172200 w 3591323"/>
                <a:gd name="connsiteY3186" fmla="*/ 84581 h 1812293"/>
                <a:gd name="connsiteX3187" fmla="*/ 1182884 w 3591323"/>
                <a:gd name="connsiteY3187" fmla="*/ 80800 h 1812293"/>
                <a:gd name="connsiteX3188" fmla="*/ 1202879 w 3591323"/>
                <a:gd name="connsiteY3188" fmla="*/ 78506 h 1812293"/>
                <a:gd name="connsiteX3189" fmla="*/ 1192417 w 3591323"/>
                <a:gd name="connsiteY3189" fmla="*/ 84419 h 1812293"/>
                <a:gd name="connsiteX3190" fmla="*/ 1193097 w 3591323"/>
                <a:gd name="connsiteY3190" fmla="*/ 90044 h 1812293"/>
                <a:gd name="connsiteX3191" fmla="*/ 1206020 w 3591323"/>
                <a:gd name="connsiteY3191" fmla="*/ 82610 h 1812293"/>
                <a:gd name="connsiteX3192" fmla="*/ 1226587 w 3591323"/>
                <a:gd name="connsiteY3192" fmla="*/ 78997 h 1812293"/>
                <a:gd name="connsiteX3193" fmla="*/ 1230852 w 3591323"/>
                <a:gd name="connsiteY3193" fmla="*/ 88382 h 1812293"/>
                <a:gd name="connsiteX3194" fmla="*/ 1225053 w 3591323"/>
                <a:gd name="connsiteY3194" fmla="*/ 94376 h 1812293"/>
                <a:gd name="connsiteX3195" fmla="*/ 1085985 w 3591323"/>
                <a:gd name="connsiteY3195" fmla="*/ 97390 h 1812293"/>
                <a:gd name="connsiteX3196" fmla="*/ 1075409 w 3591323"/>
                <a:gd name="connsiteY3196" fmla="*/ 90373 h 1812293"/>
                <a:gd name="connsiteX3197" fmla="*/ 1078457 w 3591323"/>
                <a:gd name="connsiteY3197" fmla="*/ 87393 h 1812293"/>
                <a:gd name="connsiteX3198" fmla="*/ 1091657 w 3591323"/>
                <a:gd name="connsiteY3198" fmla="*/ 88550 h 1812293"/>
                <a:gd name="connsiteX3199" fmla="*/ 1090096 w 3591323"/>
                <a:gd name="connsiteY3199" fmla="*/ 82441 h 1812293"/>
                <a:gd name="connsiteX3200" fmla="*/ 1102912 w 3591323"/>
                <a:gd name="connsiteY3200" fmla="*/ 78015 h 1812293"/>
                <a:gd name="connsiteX3201" fmla="*/ 1109102 w 3591323"/>
                <a:gd name="connsiteY3201" fmla="*/ 79979 h 1812293"/>
                <a:gd name="connsiteX3202" fmla="*/ 1122718 w 3591323"/>
                <a:gd name="connsiteY3202" fmla="*/ 78835 h 1812293"/>
                <a:gd name="connsiteX3203" fmla="*/ 1121837 w 3591323"/>
                <a:gd name="connsiteY3203" fmla="*/ 81459 h 1812293"/>
                <a:gd name="connsiteX3204" fmla="*/ 1110918 w 3591323"/>
                <a:gd name="connsiteY3204" fmla="*/ 85906 h 1812293"/>
                <a:gd name="connsiteX3205" fmla="*/ 1117639 w 3591323"/>
                <a:gd name="connsiteY3205" fmla="*/ 89876 h 1812293"/>
                <a:gd name="connsiteX3206" fmla="*/ 1108456 w 3591323"/>
                <a:gd name="connsiteY3206" fmla="*/ 98231 h 1812293"/>
                <a:gd name="connsiteX3207" fmla="*/ 1093601 w 3591323"/>
                <a:gd name="connsiteY3207" fmla="*/ 101763 h 1812293"/>
                <a:gd name="connsiteX3208" fmla="*/ 1087304 w 3591323"/>
                <a:gd name="connsiteY3208" fmla="*/ 101091 h 1812293"/>
                <a:gd name="connsiteX3209" fmla="*/ 2767392 w 3591323"/>
                <a:gd name="connsiteY3209" fmla="*/ 82441 h 1812293"/>
                <a:gd name="connsiteX3210" fmla="*/ 2768933 w 3591323"/>
                <a:gd name="connsiteY3210" fmla="*/ 78835 h 1812293"/>
                <a:gd name="connsiteX3211" fmla="*/ 2776192 w 3591323"/>
                <a:gd name="connsiteY3211" fmla="*/ 78015 h 1812293"/>
                <a:gd name="connsiteX3212" fmla="*/ 2791215 w 3591323"/>
                <a:gd name="connsiteY3212" fmla="*/ 81459 h 1812293"/>
                <a:gd name="connsiteX3213" fmla="*/ 2795575 w 3591323"/>
                <a:gd name="connsiteY3213" fmla="*/ 83922 h 1812293"/>
                <a:gd name="connsiteX3214" fmla="*/ 2785046 w 3591323"/>
                <a:gd name="connsiteY3214" fmla="*/ 83922 h 1812293"/>
                <a:gd name="connsiteX3215" fmla="*/ 2769350 w 3591323"/>
                <a:gd name="connsiteY3215" fmla="*/ 82939 h 1812293"/>
                <a:gd name="connsiteX3216" fmla="*/ 1145983 w 3591323"/>
                <a:gd name="connsiteY3216" fmla="*/ 75404 h 1812293"/>
                <a:gd name="connsiteX3217" fmla="*/ 1160030 w 3591323"/>
                <a:gd name="connsiteY3217" fmla="*/ 75734 h 1812293"/>
                <a:gd name="connsiteX3218" fmla="*/ 1171003 w 3591323"/>
                <a:gd name="connsiteY3218" fmla="*/ 78015 h 1812293"/>
                <a:gd name="connsiteX3219" fmla="*/ 1153006 w 3591323"/>
                <a:gd name="connsiteY3219" fmla="*/ 86068 h 1812293"/>
                <a:gd name="connsiteX3220" fmla="*/ 1143002 w 3591323"/>
                <a:gd name="connsiteY3220" fmla="*/ 87891 h 1812293"/>
                <a:gd name="connsiteX3221" fmla="*/ 1128921 w 3591323"/>
                <a:gd name="connsiteY3221" fmla="*/ 94874 h 1812293"/>
                <a:gd name="connsiteX3222" fmla="*/ 1121238 w 3591323"/>
                <a:gd name="connsiteY3222" fmla="*/ 94376 h 1812293"/>
                <a:gd name="connsiteX3223" fmla="*/ 1124515 w 3591323"/>
                <a:gd name="connsiteY3223" fmla="*/ 86397 h 1812293"/>
                <a:gd name="connsiteX3224" fmla="*/ 1129264 w 3591323"/>
                <a:gd name="connsiteY3224" fmla="*/ 81782 h 1812293"/>
                <a:gd name="connsiteX3225" fmla="*/ 1136624 w 3591323"/>
                <a:gd name="connsiteY3225" fmla="*/ 77853 h 1812293"/>
                <a:gd name="connsiteX3226" fmla="*/ 912875 w 3591323"/>
                <a:gd name="connsiteY3226" fmla="*/ 105316 h 1812293"/>
                <a:gd name="connsiteX3227" fmla="*/ 913770 w 3591323"/>
                <a:gd name="connsiteY3227" fmla="*/ 101259 h 1812293"/>
                <a:gd name="connsiteX3228" fmla="*/ 903457 w 3591323"/>
                <a:gd name="connsiteY3228" fmla="*/ 96213 h 1812293"/>
                <a:gd name="connsiteX3229" fmla="*/ 909451 w 3591323"/>
                <a:gd name="connsiteY3229" fmla="*/ 93206 h 1812293"/>
                <a:gd name="connsiteX3230" fmla="*/ 924528 w 3591323"/>
                <a:gd name="connsiteY3230" fmla="*/ 85570 h 1812293"/>
                <a:gd name="connsiteX3231" fmla="*/ 938037 w 3591323"/>
                <a:gd name="connsiteY3231" fmla="*/ 79656 h 1812293"/>
                <a:gd name="connsiteX3232" fmla="*/ 938515 w 3591323"/>
                <a:gd name="connsiteY3232" fmla="*/ 74106 h 1812293"/>
                <a:gd name="connsiteX3233" fmla="*/ 963602 w 3591323"/>
                <a:gd name="connsiteY3233" fmla="*/ 72646 h 1812293"/>
                <a:gd name="connsiteX3234" fmla="*/ 970962 w 3591323"/>
                <a:gd name="connsiteY3234" fmla="*/ 74429 h 1812293"/>
                <a:gd name="connsiteX3235" fmla="*/ 987909 w 3591323"/>
                <a:gd name="connsiteY3235" fmla="*/ 74920 h 1812293"/>
                <a:gd name="connsiteX3236" fmla="*/ 991226 w 3591323"/>
                <a:gd name="connsiteY3236" fmla="*/ 77692 h 1812293"/>
                <a:gd name="connsiteX3237" fmla="*/ 994193 w 3591323"/>
                <a:gd name="connsiteY3237" fmla="*/ 81459 h 1812293"/>
                <a:gd name="connsiteX3238" fmla="*/ 982715 w 3591323"/>
                <a:gd name="connsiteY3238" fmla="*/ 83760 h 1812293"/>
                <a:gd name="connsiteX3239" fmla="*/ 957944 w 3591323"/>
                <a:gd name="connsiteY3239" fmla="*/ 90212 h 1812293"/>
                <a:gd name="connsiteX3240" fmla="*/ 941643 w 3591323"/>
                <a:gd name="connsiteY3240" fmla="*/ 96718 h 1812293"/>
                <a:gd name="connsiteX3241" fmla="*/ 937149 w 3591323"/>
                <a:gd name="connsiteY3241" fmla="*/ 100579 h 1812293"/>
                <a:gd name="connsiteX3242" fmla="*/ 2797472 w 3591323"/>
                <a:gd name="connsiteY3242" fmla="*/ 64620 h 1812293"/>
                <a:gd name="connsiteX3243" fmla="*/ 2818530 w 3591323"/>
                <a:gd name="connsiteY3243" fmla="*/ 67001 h 1812293"/>
                <a:gd name="connsiteX3244" fmla="*/ 2816404 w 3591323"/>
                <a:gd name="connsiteY3244" fmla="*/ 70540 h 1812293"/>
                <a:gd name="connsiteX3245" fmla="*/ 2804327 w 3591323"/>
                <a:gd name="connsiteY3245" fmla="*/ 69733 h 1812293"/>
                <a:gd name="connsiteX3246" fmla="*/ 2785961 w 3591323"/>
                <a:gd name="connsiteY3246" fmla="*/ 66208 h 1812293"/>
                <a:gd name="connsiteX3247" fmla="*/ 2782967 w 3591323"/>
                <a:gd name="connsiteY3247" fmla="*/ 63362 h 1812293"/>
                <a:gd name="connsiteX3248" fmla="*/ 1159472 w 3591323"/>
                <a:gd name="connsiteY3248" fmla="*/ 67795 h 1812293"/>
                <a:gd name="connsiteX3249" fmla="*/ 1152233 w 3591323"/>
                <a:gd name="connsiteY3249" fmla="*/ 71347 h 1812293"/>
                <a:gd name="connsiteX3250" fmla="*/ 1143049 w 3591323"/>
                <a:gd name="connsiteY3250" fmla="*/ 70702 h 1812293"/>
                <a:gd name="connsiteX3251" fmla="*/ 1137196 w 3591323"/>
                <a:gd name="connsiteY3251" fmla="*/ 68280 h 1812293"/>
                <a:gd name="connsiteX3252" fmla="*/ 1145128 w 3591323"/>
                <a:gd name="connsiteY3252" fmla="*/ 64310 h 1812293"/>
                <a:gd name="connsiteX3253" fmla="*/ 1157406 w 3591323"/>
                <a:gd name="connsiteY3253" fmla="*/ 61942 h 1812293"/>
                <a:gd name="connsiteX3254" fmla="*/ 1159855 w 3591323"/>
                <a:gd name="connsiteY3254" fmla="*/ 65097 h 1812293"/>
                <a:gd name="connsiteX3255" fmla="*/ 2723185 w 3591323"/>
                <a:gd name="connsiteY3255" fmla="*/ 57717 h 1812293"/>
                <a:gd name="connsiteX3256" fmla="*/ 2741511 w 3591323"/>
                <a:gd name="connsiteY3256" fmla="*/ 58188 h 1812293"/>
                <a:gd name="connsiteX3257" fmla="*/ 2773185 w 3591323"/>
                <a:gd name="connsiteY3257" fmla="*/ 62729 h 1812293"/>
                <a:gd name="connsiteX3258" fmla="*/ 2778305 w 3591323"/>
                <a:gd name="connsiteY3258" fmla="*/ 69248 h 1812293"/>
                <a:gd name="connsiteX3259" fmla="*/ 2753049 w 3591323"/>
                <a:gd name="connsiteY3259" fmla="*/ 69087 h 1812293"/>
                <a:gd name="connsiteX3260" fmla="*/ 2744882 w 3591323"/>
                <a:gd name="connsiteY3260" fmla="*/ 71186 h 1812293"/>
                <a:gd name="connsiteX3261" fmla="*/ 2722761 w 3591323"/>
                <a:gd name="connsiteY3261" fmla="*/ 65414 h 1812293"/>
                <a:gd name="connsiteX3262" fmla="*/ 2717036 w 3591323"/>
                <a:gd name="connsiteY3262" fmla="*/ 59433 h 1812293"/>
                <a:gd name="connsiteX3263" fmla="*/ 1141778 w 3591323"/>
                <a:gd name="connsiteY3263" fmla="*/ 53842 h 1812293"/>
                <a:gd name="connsiteX3264" fmla="*/ 1143534 w 3591323"/>
                <a:gd name="connsiteY3264" fmla="*/ 52759 h 1812293"/>
                <a:gd name="connsiteX3265" fmla="*/ 1144045 w 3591323"/>
                <a:gd name="connsiteY3265" fmla="*/ 56627 h 1812293"/>
                <a:gd name="connsiteX3266" fmla="*/ 1139147 w 3591323"/>
                <a:gd name="connsiteY3266" fmla="*/ 61155 h 1812293"/>
                <a:gd name="connsiteX3267" fmla="*/ 1128814 w 3591323"/>
                <a:gd name="connsiteY3267" fmla="*/ 67634 h 1812293"/>
                <a:gd name="connsiteX3268" fmla="*/ 1116529 w 3591323"/>
                <a:gd name="connsiteY3268" fmla="*/ 68603 h 1812293"/>
                <a:gd name="connsiteX3269" fmla="*/ 1110763 w 3591323"/>
                <a:gd name="connsiteY3269" fmla="*/ 67156 h 1812293"/>
                <a:gd name="connsiteX3270" fmla="*/ 1116764 w 3591323"/>
                <a:gd name="connsiteY3270" fmla="*/ 62104 h 1812293"/>
                <a:gd name="connsiteX3271" fmla="*/ 1105125 w 3591323"/>
                <a:gd name="connsiteY3271" fmla="*/ 62729 h 1812293"/>
                <a:gd name="connsiteX3272" fmla="*/ 1112634 w 3591323"/>
                <a:gd name="connsiteY3272" fmla="*/ 56008 h 1812293"/>
                <a:gd name="connsiteX3273" fmla="*/ 1119455 w 3591323"/>
                <a:gd name="connsiteY3273" fmla="*/ 56318 h 1812293"/>
                <a:gd name="connsiteX3274" fmla="*/ 1132783 w 3591323"/>
                <a:gd name="connsiteY3274" fmla="*/ 53378 h 1812293"/>
                <a:gd name="connsiteX3275" fmla="*/ 1072328 w 3591323"/>
                <a:gd name="connsiteY3275" fmla="*/ 60220 h 1812293"/>
                <a:gd name="connsiteX3276" fmla="*/ 1080105 w 3591323"/>
                <a:gd name="connsiteY3276" fmla="*/ 58807 h 1812293"/>
                <a:gd name="connsiteX3277" fmla="*/ 1086712 w 3591323"/>
                <a:gd name="connsiteY3277" fmla="*/ 59123 h 1812293"/>
                <a:gd name="connsiteX3278" fmla="*/ 1082588 w 3591323"/>
                <a:gd name="connsiteY3278" fmla="*/ 63516 h 1812293"/>
                <a:gd name="connsiteX3279" fmla="*/ 1073539 w 3591323"/>
                <a:gd name="connsiteY3279" fmla="*/ 67634 h 1812293"/>
                <a:gd name="connsiteX3280" fmla="*/ 1048842 w 3591323"/>
                <a:gd name="connsiteY3280" fmla="*/ 69087 h 1812293"/>
                <a:gd name="connsiteX3281" fmla="*/ 1027064 w 3591323"/>
                <a:gd name="connsiteY3281" fmla="*/ 72969 h 1812293"/>
                <a:gd name="connsiteX3282" fmla="*/ 1016266 w 3591323"/>
                <a:gd name="connsiteY3282" fmla="*/ 73130 h 1812293"/>
                <a:gd name="connsiteX3283" fmla="*/ 1019038 w 3591323"/>
                <a:gd name="connsiteY3283" fmla="*/ 70217 h 1812293"/>
                <a:gd name="connsiteX3284" fmla="*/ 1037903 w 3591323"/>
                <a:gd name="connsiteY3284" fmla="*/ 66208 h 1812293"/>
                <a:gd name="connsiteX3285" fmla="*/ 1005960 w 3591323"/>
                <a:gd name="connsiteY3285" fmla="*/ 67318 h 1812293"/>
                <a:gd name="connsiteX3286" fmla="*/ 998512 w 3591323"/>
                <a:gd name="connsiteY3286" fmla="*/ 65730 h 1812293"/>
                <a:gd name="connsiteX3287" fmla="*/ 1019092 w 3591323"/>
                <a:gd name="connsiteY3287" fmla="*/ 57253 h 1812293"/>
                <a:gd name="connsiteX3288" fmla="*/ 1028719 w 3591323"/>
                <a:gd name="connsiteY3288" fmla="*/ 54764 h 1812293"/>
                <a:gd name="connsiteX3289" fmla="*/ 1043466 w 3591323"/>
                <a:gd name="connsiteY3289" fmla="*/ 57717 h 1812293"/>
                <a:gd name="connsiteX3290" fmla="*/ 1048882 w 3591323"/>
                <a:gd name="connsiteY3290" fmla="*/ 62884 h 1812293"/>
                <a:gd name="connsiteX3291" fmla="*/ 1059754 w 3591323"/>
                <a:gd name="connsiteY3291" fmla="*/ 63516 h 1812293"/>
                <a:gd name="connsiteX3292" fmla="*/ 1060649 w 3591323"/>
                <a:gd name="connsiteY3292" fmla="*/ 55235 h 1812293"/>
                <a:gd name="connsiteX3293" fmla="*/ 1070915 w 3591323"/>
                <a:gd name="connsiteY3293" fmla="*/ 52140 h 1812293"/>
                <a:gd name="connsiteX3294" fmla="*/ 1076620 w 3591323"/>
                <a:gd name="connsiteY3294" fmla="*/ 53068 h 1812293"/>
                <a:gd name="connsiteX3295" fmla="*/ 1073600 w 3591323"/>
                <a:gd name="connsiteY3295" fmla="*/ 57098 h 1812293"/>
                <a:gd name="connsiteX3296" fmla="*/ 2165629 w 3591323"/>
                <a:gd name="connsiteY3296" fmla="*/ 78997 h 1812293"/>
                <a:gd name="connsiteX3297" fmla="*/ 2177396 w 3591323"/>
                <a:gd name="connsiteY3297" fmla="*/ 71024 h 1812293"/>
                <a:gd name="connsiteX3298" fmla="*/ 2173265 w 3591323"/>
                <a:gd name="connsiteY3298" fmla="*/ 67001 h 1812293"/>
                <a:gd name="connsiteX3299" fmla="*/ 2185314 w 3591323"/>
                <a:gd name="connsiteY3299" fmla="*/ 62258 h 1812293"/>
                <a:gd name="connsiteX3300" fmla="*/ 2203499 w 3591323"/>
                <a:gd name="connsiteY3300" fmla="*/ 56782 h 1812293"/>
                <a:gd name="connsiteX3301" fmla="*/ 2224530 w 3591323"/>
                <a:gd name="connsiteY3301" fmla="*/ 55073 h 1812293"/>
                <a:gd name="connsiteX3302" fmla="*/ 2233579 w 3591323"/>
                <a:gd name="connsiteY3302" fmla="*/ 51985 h 1812293"/>
                <a:gd name="connsiteX3303" fmla="*/ 2245419 w 3591323"/>
                <a:gd name="connsiteY3303" fmla="*/ 50761 h 1812293"/>
                <a:gd name="connsiteX3304" fmla="*/ 2252732 w 3591323"/>
                <a:gd name="connsiteY3304" fmla="*/ 54145 h 1812293"/>
                <a:gd name="connsiteX3305" fmla="*/ 2250445 w 3591323"/>
                <a:gd name="connsiteY3305" fmla="*/ 56937 h 1812293"/>
                <a:gd name="connsiteX3306" fmla="*/ 2230073 w 3591323"/>
                <a:gd name="connsiteY3306" fmla="*/ 61155 h 1812293"/>
                <a:gd name="connsiteX3307" fmla="*/ 2212487 w 3591323"/>
                <a:gd name="connsiteY3307" fmla="*/ 65414 h 1812293"/>
                <a:gd name="connsiteX3308" fmla="*/ 2196899 w 3591323"/>
                <a:gd name="connsiteY3308" fmla="*/ 73944 h 1812293"/>
                <a:gd name="connsiteX3309" fmla="*/ 2191726 w 3591323"/>
                <a:gd name="connsiteY3309" fmla="*/ 82771 h 1812293"/>
                <a:gd name="connsiteX3310" fmla="*/ 2185839 w 3591323"/>
                <a:gd name="connsiteY3310" fmla="*/ 91544 h 1812293"/>
                <a:gd name="connsiteX3311" fmla="*/ 2191288 w 3591323"/>
                <a:gd name="connsiteY3311" fmla="*/ 99234 h 1812293"/>
                <a:gd name="connsiteX3312" fmla="*/ 2209372 w 3591323"/>
                <a:gd name="connsiteY3312" fmla="*/ 107011 h 1812293"/>
                <a:gd name="connsiteX3313" fmla="*/ 2205423 w 3591323"/>
                <a:gd name="connsiteY3313" fmla="*/ 107859 h 1812293"/>
                <a:gd name="connsiteX3314" fmla="*/ 2181251 w 3591323"/>
                <a:gd name="connsiteY3314" fmla="*/ 106668 h 1812293"/>
                <a:gd name="connsiteX3315" fmla="*/ 2177301 w 3591323"/>
                <a:gd name="connsiteY3315" fmla="*/ 102436 h 1812293"/>
                <a:gd name="connsiteX3316" fmla="*/ 2163187 w 3591323"/>
                <a:gd name="connsiteY3316" fmla="*/ 99907 h 1812293"/>
                <a:gd name="connsiteX3317" fmla="*/ 2159648 w 3591323"/>
                <a:gd name="connsiteY3317" fmla="*/ 94874 h 1812293"/>
                <a:gd name="connsiteX3318" fmla="*/ 2165750 w 3591323"/>
                <a:gd name="connsiteY3318" fmla="*/ 92876 h 1812293"/>
                <a:gd name="connsiteX3319" fmla="*/ 2162898 w 3591323"/>
                <a:gd name="connsiteY3319" fmla="*/ 87891 h 1812293"/>
                <a:gd name="connsiteX3320" fmla="*/ 2172404 w 3591323"/>
                <a:gd name="connsiteY3320" fmla="*/ 79979 h 1812293"/>
                <a:gd name="connsiteX3321" fmla="*/ 1191657 w 3591323"/>
                <a:gd name="connsiteY3321" fmla="*/ 73130 h 1812293"/>
                <a:gd name="connsiteX3322" fmla="*/ 1181633 w 3591323"/>
                <a:gd name="connsiteY3322" fmla="*/ 71993 h 1812293"/>
                <a:gd name="connsiteX3323" fmla="*/ 1166267 w 3591323"/>
                <a:gd name="connsiteY3323" fmla="*/ 69087 h 1812293"/>
                <a:gd name="connsiteX3324" fmla="*/ 1168964 w 3591323"/>
                <a:gd name="connsiteY3324" fmla="*/ 64310 h 1812293"/>
                <a:gd name="connsiteX3325" fmla="*/ 1172665 w 3591323"/>
                <a:gd name="connsiteY3325" fmla="*/ 59904 h 1812293"/>
                <a:gd name="connsiteX3326" fmla="*/ 1170249 w 3591323"/>
                <a:gd name="connsiteY3326" fmla="*/ 56163 h 1812293"/>
                <a:gd name="connsiteX3327" fmla="*/ 1157568 w 3591323"/>
                <a:gd name="connsiteY3327" fmla="*/ 55073 h 1812293"/>
                <a:gd name="connsiteX3328" fmla="*/ 1152953 w 3591323"/>
                <a:gd name="connsiteY3328" fmla="*/ 52449 h 1812293"/>
                <a:gd name="connsiteX3329" fmla="*/ 1159472 w 3591323"/>
                <a:gd name="connsiteY3329" fmla="*/ 48917 h 1812293"/>
                <a:gd name="connsiteX3330" fmla="*/ 1172496 w 3591323"/>
                <a:gd name="connsiteY3330" fmla="*/ 49529 h 1812293"/>
                <a:gd name="connsiteX3331" fmla="*/ 1176472 w 3591323"/>
                <a:gd name="connsiteY3331" fmla="*/ 52295 h 1812293"/>
                <a:gd name="connsiteX3332" fmla="*/ 1189739 w 3591323"/>
                <a:gd name="connsiteY3332" fmla="*/ 52140 h 1812293"/>
                <a:gd name="connsiteX3333" fmla="*/ 1192276 w 3591323"/>
                <a:gd name="connsiteY3333" fmla="*/ 55073 h 1812293"/>
                <a:gd name="connsiteX3334" fmla="*/ 1187351 w 3591323"/>
                <a:gd name="connsiteY3334" fmla="*/ 58343 h 1812293"/>
                <a:gd name="connsiteX3335" fmla="*/ 1193103 w 3591323"/>
                <a:gd name="connsiteY3335" fmla="*/ 60220 h 1812293"/>
                <a:gd name="connsiteX3336" fmla="*/ 1195122 w 3591323"/>
                <a:gd name="connsiteY3336" fmla="*/ 62258 h 1812293"/>
                <a:gd name="connsiteX3337" fmla="*/ 1203861 w 3591323"/>
                <a:gd name="connsiteY3337" fmla="*/ 62729 h 1812293"/>
                <a:gd name="connsiteX3338" fmla="*/ 1212943 w 3591323"/>
                <a:gd name="connsiteY3338" fmla="*/ 63362 h 1812293"/>
                <a:gd name="connsiteX3339" fmla="*/ 1225457 w 3591323"/>
                <a:gd name="connsiteY3339" fmla="*/ 61471 h 1812293"/>
                <a:gd name="connsiteX3340" fmla="*/ 1239847 w 3591323"/>
                <a:gd name="connsiteY3340" fmla="*/ 60845 h 1812293"/>
                <a:gd name="connsiteX3341" fmla="*/ 1250147 w 3591323"/>
                <a:gd name="connsiteY3341" fmla="*/ 61471 h 1812293"/>
                <a:gd name="connsiteX3342" fmla="*/ 1254399 w 3591323"/>
                <a:gd name="connsiteY3342" fmla="*/ 64781 h 1812293"/>
                <a:gd name="connsiteX3343" fmla="*/ 1252616 w 3591323"/>
                <a:gd name="connsiteY3343" fmla="*/ 68441 h 1812293"/>
                <a:gd name="connsiteX3344" fmla="*/ 1246514 w 3591323"/>
                <a:gd name="connsiteY3344" fmla="*/ 70702 h 1812293"/>
                <a:gd name="connsiteX3345" fmla="*/ 1234505 w 3591323"/>
                <a:gd name="connsiteY3345" fmla="*/ 72646 h 1812293"/>
                <a:gd name="connsiteX3346" fmla="*/ 1226876 w 3591323"/>
                <a:gd name="connsiteY3346" fmla="*/ 71509 h 1812293"/>
                <a:gd name="connsiteX3347" fmla="*/ 1205866 w 3591323"/>
                <a:gd name="connsiteY3347" fmla="*/ 72969 h 1812293"/>
                <a:gd name="connsiteX3348" fmla="*/ 974703 w 3591323"/>
                <a:gd name="connsiteY3348" fmla="*/ 57872 h 1812293"/>
                <a:gd name="connsiteX3349" fmla="*/ 995135 w 3591323"/>
                <a:gd name="connsiteY3349" fmla="*/ 51528 h 1812293"/>
                <a:gd name="connsiteX3350" fmla="*/ 1016717 w 3591323"/>
                <a:gd name="connsiteY3350" fmla="*/ 46024 h 1812293"/>
                <a:gd name="connsiteX3351" fmla="*/ 1026842 w 3591323"/>
                <a:gd name="connsiteY3351" fmla="*/ 46024 h 1812293"/>
                <a:gd name="connsiteX3352" fmla="*/ 1037546 w 3591323"/>
                <a:gd name="connsiteY3352" fmla="*/ 44813 h 1812293"/>
                <a:gd name="connsiteX3353" fmla="*/ 1027226 w 3591323"/>
                <a:gd name="connsiteY3353" fmla="*/ 51373 h 1812293"/>
                <a:gd name="connsiteX3354" fmla="*/ 1018123 w 3591323"/>
                <a:gd name="connsiteY3354" fmla="*/ 54299 h 1812293"/>
                <a:gd name="connsiteX3355" fmla="*/ 1011254 w 3591323"/>
                <a:gd name="connsiteY3355" fmla="*/ 54764 h 1812293"/>
                <a:gd name="connsiteX3356" fmla="*/ 993554 w 3591323"/>
                <a:gd name="connsiteY3356" fmla="*/ 58497 h 1812293"/>
                <a:gd name="connsiteX3357" fmla="*/ 981195 w 3591323"/>
                <a:gd name="connsiteY3357" fmla="*/ 59749 h 1812293"/>
                <a:gd name="connsiteX3358" fmla="*/ 2253930 w 3591323"/>
                <a:gd name="connsiteY3358" fmla="*/ 453327 h 1812293"/>
                <a:gd name="connsiteX3359" fmla="*/ 2258538 w 3591323"/>
                <a:gd name="connsiteY3359" fmla="*/ 461730 h 1812293"/>
                <a:gd name="connsiteX3360" fmla="*/ 2267769 w 3591323"/>
                <a:gd name="connsiteY3360" fmla="*/ 463984 h 1812293"/>
                <a:gd name="connsiteX3361" fmla="*/ 2275627 w 3591323"/>
                <a:gd name="connsiteY3361" fmla="*/ 469723 h 1812293"/>
                <a:gd name="connsiteX3362" fmla="*/ 2289270 w 3591323"/>
                <a:gd name="connsiteY3362" fmla="*/ 471775 h 1812293"/>
                <a:gd name="connsiteX3363" fmla="*/ 2303627 w 3591323"/>
                <a:gd name="connsiteY3363" fmla="*/ 468700 h 1812293"/>
                <a:gd name="connsiteX3364" fmla="*/ 2303775 w 3591323"/>
                <a:gd name="connsiteY3364" fmla="*/ 466036 h 1812293"/>
                <a:gd name="connsiteX3365" fmla="*/ 2300472 w 3591323"/>
                <a:gd name="connsiteY3365" fmla="*/ 458037 h 1812293"/>
                <a:gd name="connsiteX3366" fmla="*/ 2299348 w 3591323"/>
                <a:gd name="connsiteY3366" fmla="*/ 446156 h 1812293"/>
                <a:gd name="connsiteX3367" fmla="*/ 2291127 w 3591323"/>
                <a:gd name="connsiteY3367" fmla="*/ 442267 h 1812293"/>
                <a:gd name="connsiteX3368" fmla="*/ 2292136 w 3591323"/>
                <a:gd name="connsiteY3368" fmla="*/ 434483 h 1812293"/>
                <a:gd name="connsiteX3369" fmla="*/ 2285644 w 3591323"/>
                <a:gd name="connsiteY3369" fmla="*/ 433871 h 1812293"/>
                <a:gd name="connsiteX3370" fmla="*/ 2285516 w 3591323"/>
                <a:gd name="connsiteY3370" fmla="*/ 424284 h 1812293"/>
                <a:gd name="connsiteX3371" fmla="*/ 2294794 w 3591323"/>
                <a:gd name="connsiteY3371" fmla="*/ 426934 h 1812293"/>
                <a:gd name="connsiteX3372" fmla="*/ 2302329 w 3591323"/>
                <a:gd name="connsiteY3372" fmla="*/ 423470 h 1812293"/>
                <a:gd name="connsiteX3373" fmla="*/ 2294040 w 3591323"/>
                <a:gd name="connsiteY3373" fmla="*/ 416540 h 1812293"/>
                <a:gd name="connsiteX3374" fmla="*/ 2289876 w 3591323"/>
                <a:gd name="connsiteY3374" fmla="*/ 410230 h 1812293"/>
                <a:gd name="connsiteX3375" fmla="*/ 2282933 w 3591323"/>
                <a:gd name="connsiteY3375" fmla="*/ 413082 h 1812293"/>
                <a:gd name="connsiteX3376" fmla="*/ 2283821 w 3591323"/>
                <a:gd name="connsiteY3376" fmla="*/ 421229 h 1812293"/>
                <a:gd name="connsiteX3377" fmla="*/ 2279475 w 3591323"/>
                <a:gd name="connsiteY3377" fmla="*/ 413896 h 1812293"/>
                <a:gd name="connsiteX3378" fmla="*/ 2278196 w 3591323"/>
                <a:gd name="connsiteY3378" fmla="*/ 411245 h 1812293"/>
                <a:gd name="connsiteX3379" fmla="*/ 2279407 w 3591323"/>
                <a:gd name="connsiteY3379" fmla="*/ 406570 h 1812293"/>
                <a:gd name="connsiteX3380" fmla="*/ 2276784 w 3591323"/>
                <a:gd name="connsiteY3380" fmla="*/ 402506 h 1812293"/>
                <a:gd name="connsiteX3381" fmla="*/ 2265313 w 3591323"/>
                <a:gd name="connsiteY3381" fmla="*/ 398644 h 1812293"/>
                <a:gd name="connsiteX3382" fmla="*/ 2258646 w 3591323"/>
                <a:gd name="connsiteY3382" fmla="*/ 388694 h 1812293"/>
                <a:gd name="connsiteX3383" fmla="*/ 2253042 w 3591323"/>
                <a:gd name="connsiteY3383" fmla="*/ 385855 h 1812293"/>
                <a:gd name="connsiteX3384" fmla="*/ 2251777 w 3591323"/>
                <a:gd name="connsiteY3384" fmla="*/ 382007 h 1812293"/>
                <a:gd name="connsiteX3385" fmla="*/ 2260893 w 3591323"/>
                <a:gd name="connsiteY3385" fmla="*/ 383224 h 1812293"/>
                <a:gd name="connsiteX3386" fmla="*/ 2259137 w 3591323"/>
                <a:gd name="connsiteY3386" fmla="*/ 374922 h 1812293"/>
                <a:gd name="connsiteX3387" fmla="*/ 2266154 w 3591323"/>
                <a:gd name="connsiteY3387" fmla="*/ 373106 h 1812293"/>
                <a:gd name="connsiteX3388" fmla="*/ 2274691 w 3591323"/>
                <a:gd name="connsiteY3388" fmla="*/ 374721 h 1812293"/>
                <a:gd name="connsiteX3389" fmla="*/ 2273474 w 3591323"/>
                <a:gd name="connsiteY3389" fmla="*/ 363835 h 1812293"/>
                <a:gd name="connsiteX3390" fmla="*/ 2270036 w 3591323"/>
                <a:gd name="connsiteY3390" fmla="*/ 356993 h 1812293"/>
                <a:gd name="connsiteX3391" fmla="*/ 2261128 w 3591323"/>
                <a:gd name="connsiteY3391" fmla="*/ 357397 h 1812293"/>
                <a:gd name="connsiteX3392" fmla="*/ 2252725 w 3591323"/>
                <a:gd name="connsiteY3392" fmla="*/ 354786 h 1812293"/>
                <a:gd name="connsiteX3393" fmla="*/ 2243650 w 3591323"/>
                <a:gd name="connsiteY3393" fmla="*/ 359610 h 1812293"/>
                <a:gd name="connsiteX3394" fmla="*/ 2235859 w 3591323"/>
                <a:gd name="connsiteY3394" fmla="*/ 362025 h 1812293"/>
                <a:gd name="connsiteX3395" fmla="*/ 2233592 w 3591323"/>
                <a:gd name="connsiteY3395" fmla="*/ 368672 h 1812293"/>
                <a:gd name="connsiteX3396" fmla="*/ 2225270 w 3591323"/>
                <a:gd name="connsiteY3396" fmla="*/ 370489 h 1812293"/>
                <a:gd name="connsiteX3397" fmla="*/ 2218811 w 3591323"/>
                <a:gd name="connsiteY3397" fmla="*/ 382007 h 1812293"/>
                <a:gd name="connsiteX3398" fmla="*/ 2229428 w 3591323"/>
                <a:gd name="connsiteY3398" fmla="*/ 392751 h 1812293"/>
                <a:gd name="connsiteX3399" fmla="*/ 2230484 w 3591323"/>
                <a:gd name="connsiteY3399" fmla="*/ 400468 h 1812293"/>
                <a:gd name="connsiteX3400" fmla="*/ 2243273 w 3591323"/>
                <a:gd name="connsiteY3400" fmla="*/ 413688 h 1812293"/>
                <a:gd name="connsiteX3401" fmla="*/ 2249523 w 3591323"/>
                <a:gd name="connsiteY3401" fmla="*/ 419594 h 1812293"/>
                <a:gd name="connsiteX3402" fmla="*/ 2255914 w 3591323"/>
                <a:gd name="connsiteY3402" fmla="*/ 427749 h 1812293"/>
                <a:gd name="connsiteX3403" fmla="*/ 2260341 w 3591323"/>
                <a:gd name="connsiteY3403" fmla="*/ 428159 h 1812293"/>
                <a:gd name="connsiteX3404" fmla="*/ 2263658 w 3591323"/>
                <a:gd name="connsiteY3404" fmla="*/ 431220 h 1812293"/>
                <a:gd name="connsiteX3405" fmla="*/ 2256177 w 3591323"/>
                <a:gd name="connsiteY3405" fmla="*/ 432243 h 1812293"/>
                <a:gd name="connsiteX3406" fmla="*/ 2256271 w 3591323"/>
                <a:gd name="connsiteY3406" fmla="*/ 441036 h 1812293"/>
                <a:gd name="connsiteX3407" fmla="*/ 2255692 w 3591323"/>
                <a:gd name="connsiteY3407" fmla="*/ 444924 h 1812293"/>
                <a:gd name="connsiteX3408" fmla="*/ 2252503 w 3591323"/>
                <a:gd name="connsiteY3408" fmla="*/ 447589 h 1812293"/>
                <a:gd name="connsiteX3409" fmla="*/ 3175971 w 3591323"/>
                <a:gd name="connsiteY3409" fmla="*/ 163073 h 1812293"/>
                <a:gd name="connsiteX3410" fmla="*/ 3172526 w 3591323"/>
                <a:gd name="connsiteY3410" fmla="*/ 167621 h 1812293"/>
                <a:gd name="connsiteX3411" fmla="*/ 3161513 w 3591323"/>
                <a:gd name="connsiteY3411" fmla="*/ 166895 h 1812293"/>
                <a:gd name="connsiteX3412" fmla="*/ 3175924 w 3591323"/>
                <a:gd name="connsiteY3412" fmla="*/ 172176 h 1812293"/>
                <a:gd name="connsiteX3413" fmla="*/ 3192467 w 3591323"/>
                <a:gd name="connsiteY3413" fmla="*/ 180606 h 1812293"/>
                <a:gd name="connsiteX3414" fmla="*/ 3199955 w 3591323"/>
                <a:gd name="connsiteY3414" fmla="*/ 183364 h 1812293"/>
                <a:gd name="connsiteX3415" fmla="*/ 3206656 w 3591323"/>
                <a:gd name="connsiteY3415" fmla="*/ 187609 h 1812293"/>
                <a:gd name="connsiteX3416" fmla="*/ 3208472 w 3591323"/>
                <a:gd name="connsiteY3416" fmla="*/ 190381 h 1812293"/>
                <a:gd name="connsiteX3417" fmla="*/ 3190462 w 3591323"/>
                <a:gd name="connsiteY3417" fmla="*/ 187979 h 1812293"/>
                <a:gd name="connsiteX3418" fmla="*/ 3178689 w 3591323"/>
                <a:gd name="connsiteY3418" fmla="*/ 195757 h 1812293"/>
                <a:gd name="connsiteX3419" fmla="*/ 3173260 w 3591323"/>
                <a:gd name="connsiteY3419" fmla="*/ 197055 h 1812293"/>
                <a:gd name="connsiteX3420" fmla="*/ 3170609 w 3591323"/>
                <a:gd name="connsiteY3420" fmla="*/ 204328 h 1812293"/>
                <a:gd name="connsiteX3421" fmla="*/ 3167110 w 3591323"/>
                <a:gd name="connsiteY3421" fmla="*/ 210692 h 1812293"/>
                <a:gd name="connsiteX3422" fmla="*/ 3169782 w 3591323"/>
                <a:gd name="connsiteY3422" fmla="*/ 215395 h 1812293"/>
                <a:gd name="connsiteX3423" fmla="*/ 3149632 w 3591323"/>
                <a:gd name="connsiteY3423" fmla="*/ 208257 h 1812293"/>
                <a:gd name="connsiteX3424" fmla="*/ 3138397 w 3591323"/>
                <a:gd name="connsiteY3424" fmla="*/ 216337 h 1812293"/>
                <a:gd name="connsiteX3425" fmla="*/ 3130344 w 3591323"/>
                <a:gd name="connsiteY3425" fmla="*/ 212569 h 1812293"/>
                <a:gd name="connsiteX3426" fmla="*/ 3127740 w 3591323"/>
                <a:gd name="connsiteY3426" fmla="*/ 216902 h 1812293"/>
                <a:gd name="connsiteX3427" fmla="*/ 3115402 w 3591323"/>
                <a:gd name="connsiteY3427" fmla="*/ 215583 h 1812293"/>
                <a:gd name="connsiteX3428" fmla="*/ 3120858 w 3591323"/>
                <a:gd name="connsiteY3428" fmla="*/ 222392 h 1812293"/>
                <a:gd name="connsiteX3429" fmla="*/ 3123058 w 3591323"/>
                <a:gd name="connsiteY3429" fmla="*/ 232658 h 1812293"/>
                <a:gd name="connsiteX3430" fmla="*/ 3128339 w 3591323"/>
                <a:gd name="connsiteY3430" fmla="*/ 237051 h 1812293"/>
                <a:gd name="connsiteX3431" fmla="*/ 3140112 w 3591323"/>
                <a:gd name="connsiteY3431" fmla="*/ 239345 h 1812293"/>
                <a:gd name="connsiteX3432" fmla="*/ 3156185 w 3591323"/>
                <a:gd name="connsiteY3432" fmla="*/ 254900 h 1812293"/>
                <a:gd name="connsiteX3433" fmla="*/ 3149094 w 3591323"/>
                <a:gd name="connsiteY3433" fmla="*/ 255283 h 1812293"/>
                <a:gd name="connsiteX3434" fmla="*/ 3154987 w 3591323"/>
                <a:gd name="connsiteY3434" fmla="*/ 264177 h 1812293"/>
                <a:gd name="connsiteX3435" fmla="*/ 3163249 w 3591323"/>
                <a:gd name="connsiteY3435" fmla="*/ 268833 h 1812293"/>
                <a:gd name="connsiteX3436" fmla="*/ 3154550 w 3591323"/>
                <a:gd name="connsiteY3436" fmla="*/ 274491 h 1812293"/>
                <a:gd name="connsiteX3437" fmla="*/ 3163982 w 3591323"/>
                <a:gd name="connsiteY3437" fmla="*/ 286823 h 1812293"/>
                <a:gd name="connsiteX3438" fmla="*/ 3154052 w 3591323"/>
                <a:gd name="connsiteY3438" fmla="*/ 289568 h 1812293"/>
                <a:gd name="connsiteX3439" fmla="*/ 3161856 w 3591323"/>
                <a:gd name="connsiteY3439" fmla="*/ 300588 h 1812293"/>
                <a:gd name="connsiteX3440" fmla="*/ 3158883 w 3591323"/>
                <a:gd name="connsiteY3440" fmla="*/ 310854 h 1812293"/>
                <a:gd name="connsiteX3441" fmla="*/ 3148879 w 3591323"/>
                <a:gd name="connsiteY3441" fmla="*/ 303346 h 1812293"/>
                <a:gd name="connsiteX3442" fmla="*/ 3130068 w 3591323"/>
                <a:gd name="connsiteY3442" fmla="*/ 287408 h 1812293"/>
                <a:gd name="connsiteX3443" fmla="*/ 3101341 w 3591323"/>
                <a:gd name="connsiteY3443" fmla="*/ 263209 h 1812293"/>
                <a:gd name="connsiteX3444" fmla="*/ 3089830 w 3591323"/>
                <a:gd name="connsiteY3444" fmla="*/ 248354 h 1812293"/>
                <a:gd name="connsiteX3445" fmla="*/ 3089917 w 3591323"/>
                <a:gd name="connsiteY3445" fmla="*/ 242023 h 1812293"/>
                <a:gd name="connsiteX3446" fmla="*/ 3085114 w 3591323"/>
                <a:gd name="connsiteY3446" fmla="*/ 237051 h 1812293"/>
                <a:gd name="connsiteX3447" fmla="*/ 3095306 w 3591323"/>
                <a:gd name="connsiteY3447" fmla="*/ 234757 h 1812293"/>
                <a:gd name="connsiteX3448" fmla="*/ 3094923 w 3591323"/>
                <a:gd name="connsiteY3448" fmla="*/ 221450 h 1812293"/>
                <a:gd name="connsiteX3449" fmla="*/ 3095737 w 3591323"/>
                <a:gd name="connsiteY3449" fmla="*/ 210504 h 1812293"/>
                <a:gd name="connsiteX3450" fmla="*/ 3100251 w 3591323"/>
                <a:gd name="connsiteY3450" fmla="*/ 202269 h 1812293"/>
                <a:gd name="connsiteX3451" fmla="*/ 3088868 w 3591323"/>
                <a:gd name="connsiteY3451" fmla="*/ 187791 h 1812293"/>
                <a:gd name="connsiteX3452" fmla="*/ 3080169 w 3591323"/>
                <a:gd name="connsiteY3452" fmla="*/ 188531 h 1812293"/>
                <a:gd name="connsiteX3453" fmla="*/ 3085867 w 3591323"/>
                <a:gd name="connsiteY3453" fmla="*/ 197055 h 1812293"/>
                <a:gd name="connsiteX3454" fmla="*/ 3079429 w 3591323"/>
                <a:gd name="connsiteY3454" fmla="*/ 208438 h 1812293"/>
                <a:gd name="connsiteX3455" fmla="*/ 3057746 w 3591323"/>
                <a:gd name="connsiteY3455" fmla="*/ 195757 h 1812293"/>
                <a:gd name="connsiteX3456" fmla="*/ 3041370 w 3591323"/>
                <a:gd name="connsiteY3456" fmla="*/ 199289 h 1812293"/>
                <a:gd name="connsiteX3457" fmla="*/ 3041431 w 3591323"/>
                <a:gd name="connsiteY3457" fmla="*/ 216713 h 1812293"/>
                <a:gd name="connsiteX3458" fmla="*/ 3055350 w 3591323"/>
                <a:gd name="connsiteY3458" fmla="*/ 223152 h 1812293"/>
                <a:gd name="connsiteX3459" fmla="*/ 3040133 w 3591323"/>
                <a:gd name="connsiteY3459" fmla="*/ 225809 h 1812293"/>
                <a:gd name="connsiteX3460" fmla="*/ 3028756 w 3591323"/>
                <a:gd name="connsiteY3460" fmla="*/ 226953 h 1812293"/>
                <a:gd name="connsiteX3461" fmla="*/ 3021080 w 3591323"/>
                <a:gd name="connsiteY3461" fmla="*/ 219364 h 1812293"/>
                <a:gd name="connsiteX3462" fmla="*/ 3006898 w 3591323"/>
                <a:gd name="connsiteY3462" fmla="*/ 217850 h 1812293"/>
                <a:gd name="connsiteX3463" fmla="*/ 3002209 w 3591323"/>
                <a:gd name="connsiteY3463" fmla="*/ 222963 h 1812293"/>
                <a:gd name="connsiteX3464" fmla="*/ 2975358 w 3591323"/>
                <a:gd name="connsiteY3464" fmla="*/ 221066 h 1812293"/>
                <a:gd name="connsiteX3465" fmla="*/ 2952087 w 3591323"/>
                <a:gd name="connsiteY3465" fmla="*/ 224289 h 1812293"/>
                <a:gd name="connsiteX3466" fmla="*/ 2945797 w 3591323"/>
                <a:gd name="connsiteY3466" fmla="*/ 244896 h 1812293"/>
                <a:gd name="connsiteX3467" fmla="*/ 2936950 w 3591323"/>
                <a:gd name="connsiteY3467" fmla="*/ 270199 h 1812293"/>
                <a:gd name="connsiteX3468" fmla="*/ 2951240 w 3591323"/>
                <a:gd name="connsiteY3468" fmla="*/ 271565 h 1812293"/>
                <a:gd name="connsiteX3469" fmla="*/ 2961526 w 3591323"/>
                <a:gd name="connsiteY3469" fmla="*/ 278400 h 1812293"/>
                <a:gd name="connsiteX3470" fmla="*/ 2971847 w 3591323"/>
                <a:gd name="connsiteY3470" fmla="*/ 280748 h 1812293"/>
                <a:gd name="connsiteX3471" fmla="*/ 2972694 w 3591323"/>
                <a:gd name="connsiteY3471" fmla="*/ 275466 h 1812293"/>
                <a:gd name="connsiteX3472" fmla="*/ 2982375 w 3591323"/>
                <a:gd name="connsiteY3472" fmla="*/ 276052 h 1812293"/>
                <a:gd name="connsiteX3473" fmla="*/ 3005229 w 3591323"/>
                <a:gd name="connsiteY3473" fmla="*/ 288000 h 1812293"/>
                <a:gd name="connsiteX3474" fmla="*/ 3013686 w 3591323"/>
                <a:gd name="connsiteY3474" fmla="*/ 297433 h 1812293"/>
                <a:gd name="connsiteX3475" fmla="*/ 3016222 w 3591323"/>
                <a:gd name="connsiteY3475" fmla="*/ 308284 h 1812293"/>
                <a:gd name="connsiteX3476" fmla="*/ 3025789 w 3591323"/>
                <a:gd name="connsiteY3476" fmla="*/ 321363 h 1812293"/>
                <a:gd name="connsiteX3477" fmla="*/ 3035302 w 3591323"/>
                <a:gd name="connsiteY3477" fmla="*/ 339144 h 1812293"/>
                <a:gd name="connsiteX3478" fmla="*/ 3033513 w 3591323"/>
                <a:gd name="connsiteY3478" fmla="*/ 355385 h 1812293"/>
                <a:gd name="connsiteX3479" fmla="*/ 3035928 w 3591323"/>
                <a:gd name="connsiteY3479" fmla="*/ 363028 h 1812293"/>
                <a:gd name="connsiteX3480" fmla="*/ 3032463 w 3591323"/>
                <a:gd name="connsiteY3480" fmla="*/ 376133 h 1812293"/>
                <a:gd name="connsiteX3481" fmla="*/ 3028635 w 3591323"/>
                <a:gd name="connsiteY3481" fmla="*/ 389104 h 1812293"/>
                <a:gd name="connsiteX3482" fmla="*/ 3027343 w 3591323"/>
                <a:gd name="connsiteY3482" fmla="*/ 395799 h 1812293"/>
                <a:gd name="connsiteX3483" fmla="*/ 3018873 w 3591323"/>
                <a:gd name="connsiteY3483" fmla="*/ 402298 h 1812293"/>
                <a:gd name="connsiteX3484" fmla="*/ 3013390 w 3591323"/>
                <a:gd name="connsiteY3484" fmla="*/ 402506 h 1812293"/>
                <a:gd name="connsiteX3485" fmla="*/ 3004422 w 3591323"/>
                <a:gd name="connsiteY3485" fmla="*/ 397016 h 1812293"/>
                <a:gd name="connsiteX3486" fmla="*/ 2996948 w 3591323"/>
                <a:gd name="connsiteY3486" fmla="*/ 405352 h 1812293"/>
                <a:gd name="connsiteX3487" fmla="*/ 2997789 w 3591323"/>
                <a:gd name="connsiteY3487" fmla="*/ 409012 h 1812293"/>
                <a:gd name="connsiteX3488" fmla="*/ 2993792 w 3591323"/>
                <a:gd name="connsiteY3488" fmla="*/ 408400 h 1812293"/>
                <a:gd name="connsiteX3489" fmla="*/ 2992070 w 3591323"/>
                <a:gd name="connsiteY3489" fmla="*/ 412268 h 1812293"/>
                <a:gd name="connsiteX3490" fmla="*/ 2991632 w 3591323"/>
                <a:gd name="connsiteY3490" fmla="*/ 416136 h 1812293"/>
                <a:gd name="connsiteX3491" fmla="*/ 2996436 w 3591323"/>
                <a:gd name="connsiteY3491" fmla="*/ 424082 h 1812293"/>
                <a:gd name="connsiteX3492" fmla="*/ 2993227 w 3591323"/>
                <a:gd name="connsiteY3492" fmla="*/ 426733 h 1812293"/>
                <a:gd name="connsiteX3493" fmla="*/ 2992675 w 3591323"/>
                <a:gd name="connsiteY3493" fmla="*/ 428771 h 1812293"/>
                <a:gd name="connsiteX3494" fmla="*/ 2990758 w 3591323"/>
                <a:gd name="connsiteY3494" fmla="*/ 432034 h 1812293"/>
                <a:gd name="connsiteX3495" fmla="*/ 2985712 w 3591323"/>
                <a:gd name="connsiteY3495" fmla="*/ 433871 h 1812293"/>
                <a:gd name="connsiteX3496" fmla="*/ 2983290 w 3591323"/>
                <a:gd name="connsiteY3496" fmla="*/ 436945 h 1812293"/>
                <a:gd name="connsiteX3497" fmla="*/ 2985477 w 3591323"/>
                <a:gd name="connsiteY3497" fmla="*/ 441857 h 1812293"/>
                <a:gd name="connsiteX3498" fmla="*/ 2985087 w 3591323"/>
                <a:gd name="connsiteY3498" fmla="*/ 443081 h 1812293"/>
                <a:gd name="connsiteX3499" fmla="*/ 2989722 w 3591323"/>
                <a:gd name="connsiteY3499" fmla="*/ 444924 h 1812293"/>
                <a:gd name="connsiteX3500" fmla="*/ 2997344 w 3591323"/>
                <a:gd name="connsiteY3500" fmla="*/ 450051 h 1812293"/>
                <a:gd name="connsiteX3501" fmla="*/ 3011997 w 3591323"/>
                <a:gd name="connsiteY3501" fmla="*/ 463365 h 1812293"/>
                <a:gd name="connsiteX3502" fmla="*/ 3017891 w 3591323"/>
                <a:gd name="connsiteY3502" fmla="*/ 470752 h 1812293"/>
                <a:gd name="connsiteX3503" fmla="*/ 3023946 w 3591323"/>
                <a:gd name="connsiteY3503" fmla="*/ 483878 h 1812293"/>
                <a:gd name="connsiteX3504" fmla="*/ 3023360 w 3591323"/>
                <a:gd name="connsiteY3504" fmla="*/ 490242 h 1812293"/>
                <a:gd name="connsiteX3505" fmla="*/ 3015698 w 3591323"/>
                <a:gd name="connsiteY3505" fmla="*/ 492301 h 1812293"/>
                <a:gd name="connsiteX3506" fmla="*/ 3010208 w 3591323"/>
                <a:gd name="connsiteY3506" fmla="*/ 497031 h 1812293"/>
                <a:gd name="connsiteX3507" fmla="*/ 3002060 w 3591323"/>
                <a:gd name="connsiteY3507" fmla="*/ 498060 h 1812293"/>
                <a:gd name="connsiteX3508" fmla="*/ 2998387 w 3591323"/>
                <a:gd name="connsiteY3508" fmla="*/ 491891 h 1812293"/>
                <a:gd name="connsiteX3509" fmla="*/ 2996342 w 3591323"/>
                <a:gd name="connsiteY3509" fmla="*/ 483266 h 1812293"/>
                <a:gd name="connsiteX3510" fmla="*/ 2986560 w 3591323"/>
                <a:gd name="connsiteY3510" fmla="*/ 471364 h 1812293"/>
                <a:gd name="connsiteX3511" fmla="*/ 2992843 w 3591323"/>
                <a:gd name="connsiteY3511" fmla="*/ 469521 h 1812293"/>
                <a:gd name="connsiteX3512" fmla="*/ 2981871 w 3591323"/>
                <a:gd name="connsiteY3512" fmla="*/ 459880 h 1812293"/>
                <a:gd name="connsiteX3513" fmla="*/ 2976401 w 3591323"/>
                <a:gd name="connsiteY3513" fmla="*/ 457626 h 1812293"/>
                <a:gd name="connsiteX3514" fmla="*/ 2976018 w 3591323"/>
                <a:gd name="connsiteY3514" fmla="*/ 459678 h 1812293"/>
                <a:gd name="connsiteX3515" fmla="*/ 2973797 w 3591323"/>
                <a:gd name="connsiteY3515" fmla="*/ 460701 h 1812293"/>
                <a:gd name="connsiteX3516" fmla="*/ 2972492 w 3591323"/>
                <a:gd name="connsiteY3516" fmla="*/ 458656 h 1812293"/>
                <a:gd name="connsiteX3517" fmla="*/ 2969539 w 3591323"/>
                <a:gd name="connsiteY3517" fmla="*/ 457424 h 1812293"/>
                <a:gd name="connsiteX3518" fmla="*/ 2966054 w 3591323"/>
                <a:gd name="connsiteY3518" fmla="*/ 455783 h 1812293"/>
                <a:gd name="connsiteX3519" fmla="*/ 2966290 w 3591323"/>
                <a:gd name="connsiteY3519" fmla="*/ 450663 h 1812293"/>
                <a:gd name="connsiteX3520" fmla="*/ 2968052 w 3591323"/>
                <a:gd name="connsiteY3520" fmla="*/ 449432 h 1812293"/>
                <a:gd name="connsiteX3521" fmla="*/ 2965940 w 3591323"/>
                <a:gd name="connsiteY3521" fmla="*/ 447178 h 1812293"/>
                <a:gd name="connsiteX3522" fmla="*/ 2965348 w 3591323"/>
                <a:gd name="connsiteY3522" fmla="*/ 441244 h 1812293"/>
                <a:gd name="connsiteX3523" fmla="*/ 2963646 w 3591323"/>
                <a:gd name="connsiteY3523" fmla="*/ 439192 h 1812293"/>
                <a:gd name="connsiteX3524" fmla="*/ 2957658 w 3591323"/>
                <a:gd name="connsiteY3524" fmla="*/ 437968 h 1812293"/>
                <a:gd name="connsiteX3525" fmla="*/ 2951751 w 3591323"/>
                <a:gd name="connsiteY3525" fmla="*/ 434893 h 1812293"/>
                <a:gd name="connsiteX3526" fmla="*/ 2940421 w 3591323"/>
                <a:gd name="connsiteY3526" fmla="*/ 438378 h 1812293"/>
                <a:gd name="connsiteX3527" fmla="*/ 2936311 w 3591323"/>
                <a:gd name="connsiteY3527" fmla="*/ 443700 h 1812293"/>
                <a:gd name="connsiteX3528" fmla="*/ 2927693 w 3591323"/>
                <a:gd name="connsiteY3528" fmla="*/ 446768 h 1812293"/>
                <a:gd name="connsiteX3529" fmla="*/ 2930175 w 3591323"/>
                <a:gd name="connsiteY3529" fmla="*/ 441446 h 1812293"/>
                <a:gd name="connsiteX3530" fmla="*/ 2925964 w 3591323"/>
                <a:gd name="connsiteY3530" fmla="*/ 436945 h 1812293"/>
                <a:gd name="connsiteX3531" fmla="*/ 2929523 w 3591323"/>
                <a:gd name="connsiteY3531" fmla="*/ 429383 h 1812293"/>
                <a:gd name="connsiteX3532" fmla="*/ 2921456 w 3591323"/>
                <a:gd name="connsiteY3532" fmla="*/ 423470 h 1812293"/>
                <a:gd name="connsiteX3533" fmla="*/ 2915556 w 3591323"/>
                <a:gd name="connsiteY3533" fmla="*/ 427547 h 1812293"/>
                <a:gd name="connsiteX3534" fmla="*/ 2908741 w 3591323"/>
                <a:gd name="connsiteY3534" fmla="*/ 435304 h 1812293"/>
                <a:gd name="connsiteX3535" fmla="*/ 2906574 w 3591323"/>
                <a:gd name="connsiteY3535" fmla="*/ 442677 h 1812293"/>
                <a:gd name="connsiteX3536" fmla="*/ 2897788 w 3591323"/>
                <a:gd name="connsiteY3536" fmla="*/ 443290 h 1812293"/>
                <a:gd name="connsiteX3537" fmla="*/ 2895548 w 3591323"/>
                <a:gd name="connsiteY3537" fmla="*/ 448611 h 1812293"/>
                <a:gd name="connsiteX3538" fmla="*/ 2904059 w 3591323"/>
                <a:gd name="connsiteY3538" fmla="*/ 456193 h 1812293"/>
                <a:gd name="connsiteX3539" fmla="*/ 2912333 w 3591323"/>
                <a:gd name="connsiteY3539" fmla="*/ 458037 h 1812293"/>
                <a:gd name="connsiteX3540" fmla="*/ 2914964 w 3591323"/>
                <a:gd name="connsiteY3540" fmla="*/ 463163 h 1812293"/>
                <a:gd name="connsiteX3541" fmla="*/ 2923878 w 3591323"/>
                <a:gd name="connsiteY3541" fmla="*/ 466446 h 1812293"/>
                <a:gd name="connsiteX3542" fmla="*/ 2930781 w 3591323"/>
                <a:gd name="connsiteY3542" fmla="*/ 458447 h 1812293"/>
                <a:gd name="connsiteX3543" fmla="*/ 2941216 w 3591323"/>
                <a:gd name="connsiteY3543" fmla="*/ 462753 h 1812293"/>
                <a:gd name="connsiteX3544" fmla="*/ 2947499 w 3591323"/>
                <a:gd name="connsiteY3544" fmla="*/ 463163 h 1812293"/>
                <a:gd name="connsiteX3545" fmla="*/ 2951549 w 3591323"/>
                <a:gd name="connsiteY3545" fmla="*/ 469111 h 1812293"/>
                <a:gd name="connsiteX3546" fmla="*/ 2939749 w 3591323"/>
                <a:gd name="connsiteY3546" fmla="*/ 472394 h 1812293"/>
                <a:gd name="connsiteX3547" fmla="*/ 2937986 w 3591323"/>
                <a:gd name="connsiteY3547" fmla="*/ 478543 h 1812293"/>
                <a:gd name="connsiteX3548" fmla="*/ 2931111 w 3591323"/>
                <a:gd name="connsiteY3548" fmla="*/ 484086 h 1812293"/>
                <a:gd name="connsiteX3549" fmla="*/ 2929610 w 3591323"/>
                <a:gd name="connsiteY3549" fmla="*/ 492092 h 1812293"/>
                <a:gd name="connsiteX3550" fmla="*/ 2942480 w 3591323"/>
                <a:gd name="connsiteY3550" fmla="*/ 498470 h 1812293"/>
                <a:gd name="connsiteX3551" fmla="*/ 2950628 w 3591323"/>
                <a:gd name="connsiteY3551" fmla="*/ 509578 h 1812293"/>
                <a:gd name="connsiteX3552" fmla="*/ 2960457 w 3591323"/>
                <a:gd name="connsiteY3552" fmla="*/ 520066 h 1812293"/>
                <a:gd name="connsiteX3553" fmla="*/ 2969909 w 3591323"/>
                <a:gd name="connsiteY3553" fmla="*/ 528907 h 1812293"/>
                <a:gd name="connsiteX3554" fmla="*/ 2972869 w 3591323"/>
                <a:gd name="connsiteY3554" fmla="*/ 537336 h 1812293"/>
                <a:gd name="connsiteX3555" fmla="*/ 2968005 w 3591323"/>
                <a:gd name="connsiteY3555" fmla="*/ 540424 h 1812293"/>
                <a:gd name="connsiteX3556" fmla="*/ 2972149 w 3591323"/>
                <a:gd name="connsiteY3556" fmla="*/ 546594 h 1812293"/>
                <a:gd name="connsiteX3557" fmla="*/ 2979207 w 3591323"/>
                <a:gd name="connsiteY3557" fmla="*/ 550092 h 1812293"/>
                <a:gd name="connsiteX3558" fmla="*/ 2980411 w 3591323"/>
                <a:gd name="connsiteY3558" fmla="*/ 559551 h 1812293"/>
                <a:gd name="connsiteX3559" fmla="*/ 2980653 w 3591323"/>
                <a:gd name="connsiteY3559" fmla="*/ 568600 h 1812293"/>
                <a:gd name="connsiteX3560" fmla="*/ 2975688 w 3591323"/>
                <a:gd name="connsiteY3560" fmla="*/ 569629 h 1812293"/>
                <a:gd name="connsiteX3561" fmla="*/ 2971753 w 3591323"/>
                <a:gd name="connsiteY3561" fmla="*/ 581968 h 1812293"/>
                <a:gd name="connsiteX3562" fmla="*/ 2967870 w 3591323"/>
                <a:gd name="connsiteY3562" fmla="*/ 596978 h 1812293"/>
                <a:gd name="connsiteX3563" fmla="*/ 2961769 w 3591323"/>
                <a:gd name="connsiteY3563" fmla="*/ 610554 h 1812293"/>
                <a:gd name="connsiteX3564" fmla="*/ 2950412 w 3591323"/>
                <a:gd name="connsiteY3564" fmla="*/ 621043 h 1812293"/>
                <a:gd name="connsiteX3565" fmla="*/ 2938450 w 3591323"/>
                <a:gd name="connsiteY3565" fmla="*/ 630710 h 1812293"/>
                <a:gd name="connsiteX3566" fmla="*/ 2927673 w 3591323"/>
                <a:gd name="connsiteY3566" fmla="*/ 631942 h 1812293"/>
                <a:gd name="connsiteX3567" fmla="*/ 2922586 w 3591323"/>
                <a:gd name="connsiteY3567" fmla="*/ 637082 h 1812293"/>
                <a:gd name="connsiteX3568" fmla="*/ 2918355 w 3591323"/>
                <a:gd name="connsiteY3568" fmla="*/ 633381 h 1812293"/>
                <a:gd name="connsiteX3569" fmla="*/ 2914076 w 3591323"/>
                <a:gd name="connsiteY3569" fmla="*/ 639140 h 1812293"/>
                <a:gd name="connsiteX3570" fmla="*/ 2901199 w 3591323"/>
                <a:gd name="connsiteY3570" fmla="*/ 644691 h 1812293"/>
                <a:gd name="connsiteX3571" fmla="*/ 2891202 w 3591323"/>
                <a:gd name="connsiteY3571" fmla="*/ 646548 h 1812293"/>
                <a:gd name="connsiteX3572" fmla="*/ 2889708 w 3591323"/>
                <a:gd name="connsiteY3572" fmla="*/ 658678 h 1812293"/>
                <a:gd name="connsiteX3573" fmla="*/ 2884461 w 3591323"/>
                <a:gd name="connsiteY3573" fmla="*/ 659296 h 1812293"/>
                <a:gd name="connsiteX3574" fmla="*/ 2880195 w 3591323"/>
                <a:gd name="connsiteY3574" fmla="*/ 650867 h 1812293"/>
                <a:gd name="connsiteX3575" fmla="*/ 2881945 w 3591323"/>
                <a:gd name="connsiteY3575" fmla="*/ 646548 h 1812293"/>
                <a:gd name="connsiteX3576" fmla="*/ 2868139 w 3591323"/>
                <a:gd name="connsiteY3576" fmla="*/ 642840 h 1812293"/>
                <a:gd name="connsiteX3577" fmla="*/ 2863834 w 3591323"/>
                <a:gd name="connsiteY3577" fmla="*/ 644691 h 1812293"/>
                <a:gd name="connsiteX3578" fmla="*/ 2852302 w 3591323"/>
                <a:gd name="connsiteY3578" fmla="*/ 654567 h 1812293"/>
                <a:gd name="connsiteX3579" fmla="*/ 2845487 w 3591323"/>
                <a:gd name="connsiteY3579" fmla="*/ 665257 h 1812293"/>
                <a:gd name="connsiteX3580" fmla="*/ 2844653 w 3591323"/>
                <a:gd name="connsiteY3580" fmla="*/ 673283 h 1812293"/>
                <a:gd name="connsiteX3581" fmla="*/ 2854375 w 3591323"/>
                <a:gd name="connsiteY3581" fmla="*/ 685212 h 1812293"/>
                <a:gd name="connsiteX3582" fmla="*/ 2865529 w 3591323"/>
                <a:gd name="connsiteY3582" fmla="*/ 700221 h 1812293"/>
                <a:gd name="connsiteX3583" fmla="*/ 2875829 w 3591323"/>
                <a:gd name="connsiteY3583" fmla="*/ 707211 h 1812293"/>
                <a:gd name="connsiteX3584" fmla="*/ 2883169 w 3591323"/>
                <a:gd name="connsiteY3584" fmla="*/ 716469 h 1812293"/>
                <a:gd name="connsiteX3585" fmla="*/ 2890031 w 3591323"/>
                <a:gd name="connsiteY3585" fmla="*/ 737654 h 1812293"/>
                <a:gd name="connsiteX3586" fmla="*/ 2891041 w 3591323"/>
                <a:gd name="connsiteY3586" fmla="*/ 757602 h 1812293"/>
                <a:gd name="connsiteX3587" fmla="*/ 2883082 w 3591323"/>
                <a:gd name="connsiteY3587" fmla="*/ 765211 h 1812293"/>
                <a:gd name="connsiteX3588" fmla="*/ 2872526 w 3591323"/>
                <a:gd name="connsiteY3588" fmla="*/ 772612 h 1812293"/>
                <a:gd name="connsiteX3589" fmla="*/ 2864957 w 3591323"/>
                <a:gd name="connsiteY3589" fmla="*/ 782077 h 1812293"/>
                <a:gd name="connsiteX3590" fmla="*/ 2853043 w 3591323"/>
                <a:gd name="connsiteY3590" fmla="*/ 792768 h 1812293"/>
                <a:gd name="connsiteX3591" fmla="*/ 2848912 w 3591323"/>
                <a:gd name="connsiteY3591" fmla="*/ 785367 h 1812293"/>
                <a:gd name="connsiteX3592" fmla="*/ 2851246 w 3591323"/>
                <a:gd name="connsiteY3592" fmla="*/ 777758 h 1812293"/>
                <a:gd name="connsiteX3593" fmla="*/ 2843126 w 3591323"/>
                <a:gd name="connsiteY3593" fmla="*/ 771172 h 1812293"/>
                <a:gd name="connsiteX3594" fmla="*/ 2834669 w 3591323"/>
                <a:gd name="connsiteY3594" fmla="*/ 769530 h 1812293"/>
                <a:gd name="connsiteX3595" fmla="*/ 2830189 w 3591323"/>
                <a:gd name="connsiteY3595" fmla="*/ 763563 h 1812293"/>
                <a:gd name="connsiteX3596" fmla="*/ 2824060 w 3591323"/>
                <a:gd name="connsiteY3596" fmla="*/ 751843 h 1812293"/>
                <a:gd name="connsiteX3597" fmla="*/ 2814520 w 3591323"/>
                <a:gd name="connsiteY3597" fmla="*/ 746494 h 1812293"/>
                <a:gd name="connsiteX3598" fmla="*/ 2805882 w 3591323"/>
                <a:gd name="connsiteY3598" fmla="*/ 746703 h 1812293"/>
                <a:gd name="connsiteX3599" fmla="*/ 2806420 w 3591323"/>
                <a:gd name="connsiteY3599" fmla="*/ 737654 h 1812293"/>
                <a:gd name="connsiteX3600" fmla="*/ 2797788 w 3591323"/>
                <a:gd name="connsiteY3600" fmla="*/ 737856 h 1812293"/>
                <a:gd name="connsiteX3601" fmla="*/ 2798300 w 3591323"/>
                <a:gd name="connsiteY3601" fmla="*/ 750403 h 1812293"/>
                <a:gd name="connsiteX3602" fmla="*/ 2794350 w 3591323"/>
                <a:gd name="connsiteY3602" fmla="*/ 767061 h 1812293"/>
                <a:gd name="connsiteX3603" fmla="*/ 2791525 w 3591323"/>
                <a:gd name="connsiteY3603" fmla="*/ 777139 h 1812293"/>
                <a:gd name="connsiteX3604" fmla="*/ 2792816 w 3591323"/>
                <a:gd name="connsiteY3604" fmla="*/ 785367 h 1812293"/>
                <a:gd name="connsiteX3605" fmla="*/ 2799362 w 3591323"/>
                <a:gd name="connsiteY3605" fmla="*/ 785778 h 1812293"/>
                <a:gd name="connsiteX3606" fmla="*/ 2804381 w 3591323"/>
                <a:gd name="connsiteY3606" fmla="*/ 796266 h 1812293"/>
                <a:gd name="connsiteX3607" fmla="*/ 2806776 w 3591323"/>
                <a:gd name="connsiteY3607" fmla="*/ 806136 h 1812293"/>
                <a:gd name="connsiteX3608" fmla="*/ 2812569 w 3591323"/>
                <a:gd name="connsiteY3608" fmla="*/ 812716 h 1812293"/>
                <a:gd name="connsiteX3609" fmla="*/ 2818799 w 3591323"/>
                <a:gd name="connsiteY3609" fmla="*/ 813953 h 1812293"/>
                <a:gd name="connsiteX3610" fmla="*/ 2824181 w 3591323"/>
                <a:gd name="connsiteY3610" fmla="*/ 819914 h 1812293"/>
                <a:gd name="connsiteX3611" fmla="*/ 2826764 w 3591323"/>
                <a:gd name="connsiteY3611" fmla="*/ 820943 h 1812293"/>
                <a:gd name="connsiteX3612" fmla="*/ 2832900 w 3591323"/>
                <a:gd name="connsiteY3612" fmla="*/ 827940 h 1812293"/>
                <a:gd name="connsiteX3613" fmla="*/ 2837596 w 3591323"/>
                <a:gd name="connsiteY3613" fmla="*/ 835549 h 1812293"/>
                <a:gd name="connsiteX3614" fmla="*/ 2838672 w 3591323"/>
                <a:gd name="connsiteY3614" fmla="*/ 843158 h 1812293"/>
                <a:gd name="connsiteX3615" fmla="*/ 2837791 w 3591323"/>
                <a:gd name="connsiteY3615" fmla="*/ 848298 h 1812293"/>
                <a:gd name="connsiteX3616" fmla="*/ 2838666 w 3591323"/>
                <a:gd name="connsiteY3616" fmla="*/ 852409 h 1812293"/>
                <a:gd name="connsiteX3617" fmla="*/ 2839601 w 3591323"/>
                <a:gd name="connsiteY3617" fmla="*/ 858989 h 1812293"/>
                <a:gd name="connsiteX3618" fmla="*/ 2843321 w 3591323"/>
                <a:gd name="connsiteY3618" fmla="*/ 862285 h 1812293"/>
                <a:gd name="connsiteX3619" fmla="*/ 2847533 w 3591323"/>
                <a:gd name="connsiteY3619" fmla="*/ 872357 h 1812293"/>
                <a:gd name="connsiteX3620" fmla="*/ 2847230 w 3591323"/>
                <a:gd name="connsiteY3620" fmla="*/ 876265 h 1812293"/>
                <a:gd name="connsiteX3621" fmla="*/ 2840334 w 3591323"/>
                <a:gd name="connsiteY3621" fmla="*/ 876884 h 1812293"/>
                <a:gd name="connsiteX3622" fmla="*/ 2830390 w 3591323"/>
                <a:gd name="connsiteY3622" fmla="*/ 868455 h 1812293"/>
                <a:gd name="connsiteX3623" fmla="*/ 2818550 w 3591323"/>
                <a:gd name="connsiteY3623" fmla="*/ 859406 h 1812293"/>
                <a:gd name="connsiteX3624" fmla="*/ 2816922 w 3591323"/>
                <a:gd name="connsiteY3624" fmla="*/ 853647 h 1812293"/>
                <a:gd name="connsiteX3625" fmla="*/ 2810840 w 3591323"/>
                <a:gd name="connsiteY3625" fmla="*/ 846038 h 1812293"/>
                <a:gd name="connsiteX3626" fmla="*/ 2808976 w 3591323"/>
                <a:gd name="connsiteY3626" fmla="*/ 836572 h 1812293"/>
                <a:gd name="connsiteX3627" fmla="*/ 2805067 w 3591323"/>
                <a:gd name="connsiteY3627" fmla="*/ 830201 h 1812293"/>
                <a:gd name="connsiteX3628" fmla="*/ 2806144 w 3591323"/>
                <a:gd name="connsiteY3628" fmla="*/ 821973 h 1812293"/>
                <a:gd name="connsiteX3629" fmla="*/ 2803365 w 3591323"/>
                <a:gd name="connsiteY3629" fmla="*/ 817035 h 1812293"/>
                <a:gd name="connsiteX3630" fmla="*/ 2799161 w 3591323"/>
                <a:gd name="connsiteY3630" fmla="*/ 812716 h 1812293"/>
                <a:gd name="connsiteX3631" fmla="*/ 2797411 w 3591323"/>
                <a:gd name="connsiteY3631" fmla="*/ 807165 h 1812293"/>
                <a:gd name="connsiteX3632" fmla="*/ 2791605 w 3591323"/>
                <a:gd name="connsiteY3632" fmla="*/ 800585 h 1812293"/>
                <a:gd name="connsiteX3633" fmla="*/ 2786210 w 3591323"/>
                <a:gd name="connsiteY3633" fmla="*/ 795237 h 1812293"/>
                <a:gd name="connsiteX3634" fmla="*/ 2785167 w 3591323"/>
                <a:gd name="connsiteY3634" fmla="*/ 802025 h 1812293"/>
                <a:gd name="connsiteX3635" fmla="*/ 2782981 w 3591323"/>
                <a:gd name="connsiteY3635" fmla="*/ 795647 h 1812293"/>
                <a:gd name="connsiteX3636" fmla="*/ 2783613 w 3591323"/>
                <a:gd name="connsiteY3636" fmla="*/ 788448 h 1812293"/>
                <a:gd name="connsiteX3637" fmla="*/ 2785766 w 3591323"/>
                <a:gd name="connsiteY3637" fmla="*/ 777550 h 1812293"/>
                <a:gd name="connsiteX3638" fmla="*/ 2784017 w 3591323"/>
                <a:gd name="connsiteY3638" fmla="*/ 768911 h 1812293"/>
                <a:gd name="connsiteX3639" fmla="*/ 2786553 w 3591323"/>
                <a:gd name="connsiteY3639" fmla="*/ 760273 h 1812293"/>
                <a:gd name="connsiteX3640" fmla="*/ 2782341 w 3591323"/>
                <a:gd name="connsiteY3640" fmla="*/ 753491 h 1812293"/>
                <a:gd name="connsiteX3641" fmla="*/ 2782261 w 3591323"/>
                <a:gd name="connsiteY3641" fmla="*/ 741146 h 1812293"/>
                <a:gd name="connsiteX3642" fmla="*/ 2777336 w 3591323"/>
                <a:gd name="connsiteY3642" fmla="*/ 735185 h 1812293"/>
                <a:gd name="connsiteX3643" fmla="*/ 2772627 w 3591323"/>
                <a:gd name="connsiteY3643" fmla="*/ 721407 h 1812293"/>
                <a:gd name="connsiteX3644" fmla="*/ 2769135 w 3591323"/>
                <a:gd name="connsiteY3644" fmla="*/ 707010 h 1812293"/>
                <a:gd name="connsiteX3645" fmla="*/ 2763638 w 3591323"/>
                <a:gd name="connsiteY3645" fmla="*/ 697550 h 1812293"/>
                <a:gd name="connsiteX3646" fmla="*/ 2757907 w 3591323"/>
                <a:gd name="connsiteY3646" fmla="*/ 703309 h 1812293"/>
                <a:gd name="connsiteX3647" fmla="*/ 2747405 w 3591323"/>
                <a:gd name="connsiteY3647" fmla="*/ 711531 h 1812293"/>
                <a:gd name="connsiteX3648" fmla="*/ 2741895 w 3591323"/>
                <a:gd name="connsiteY3648" fmla="*/ 710508 h 1812293"/>
                <a:gd name="connsiteX3649" fmla="*/ 2735470 w 3591323"/>
                <a:gd name="connsiteY3649" fmla="*/ 707830 h 1812293"/>
                <a:gd name="connsiteX3650" fmla="*/ 2736957 w 3591323"/>
                <a:gd name="connsiteY3650" fmla="*/ 693642 h 1812293"/>
                <a:gd name="connsiteX3651" fmla="*/ 2733391 w 3591323"/>
                <a:gd name="connsiteY3651" fmla="*/ 682944 h 1812293"/>
                <a:gd name="connsiteX3652" fmla="*/ 2724046 w 3591323"/>
                <a:gd name="connsiteY3652" fmla="*/ 669785 h 1812293"/>
                <a:gd name="connsiteX3653" fmla="*/ 2724517 w 3591323"/>
                <a:gd name="connsiteY3653" fmla="*/ 665674 h 1812293"/>
                <a:gd name="connsiteX3654" fmla="*/ 2718597 w 3591323"/>
                <a:gd name="connsiteY3654" fmla="*/ 664235 h 1812293"/>
                <a:gd name="connsiteX3655" fmla="*/ 2710120 w 3591323"/>
                <a:gd name="connsiteY3655" fmla="*/ 654769 h 1812293"/>
                <a:gd name="connsiteX3656" fmla="*/ 2706413 w 3591323"/>
                <a:gd name="connsiteY3656" fmla="*/ 648808 h 1812293"/>
                <a:gd name="connsiteX3657" fmla="*/ 2705229 w 3591323"/>
                <a:gd name="connsiteY3657" fmla="*/ 643049 h 1812293"/>
                <a:gd name="connsiteX3658" fmla="*/ 2702275 w 3591323"/>
                <a:gd name="connsiteY3658" fmla="*/ 637499 h 1812293"/>
                <a:gd name="connsiteX3659" fmla="*/ 2697391 w 3591323"/>
                <a:gd name="connsiteY3659" fmla="*/ 630912 h 1812293"/>
                <a:gd name="connsiteX3660" fmla="*/ 2688093 w 3591323"/>
                <a:gd name="connsiteY3660" fmla="*/ 630502 h 1812293"/>
                <a:gd name="connsiteX3661" fmla="*/ 2689856 w 3591323"/>
                <a:gd name="connsiteY3661" fmla="*/ 635231 h 1812293"/>
                <a:gd name="connsiteX3662" fmla="*/ 2687555 w 3591323"/>
                <a:gd name="connsiteY3662" fmla="*/ 641401 h 1812293"/>
                <a:gd name="connsiteX3663" fmla="*/ 2682960 w 3591323"/>
                <a:gd name="connsiteY3663" fmla="*/ 639140 h 1812293"/>
                <a:gd name="connsiteX3664" fmla="*/ 2681837 w 3591323"/>
                <a:gd name="connsiteY3664" fmla="*/ 641199 h 1812293"/>
                <a:gd name="connsiteX3665" fmla="*/ 2678816 w 3591323"/>
                <a:gd name="connsiteY3665" fmla="*/ 639961 h 1812293"/>
                <a:gd name="connsiteX3666" fmla="*/ 2674752 w 3591323"/>
                <a:gd name="connsiteY3666" fmla="*/ 638938 h 1812293"/>
                <a:gd name="connsiteX3667" fmla="*/ 2673945 w 3591323"/>
                <a:gd name="connsiteY3667" fmla="*/ 643251 h 1812293"/>
                <a:gd name="connsiteX3668" fmla="*/ 2667157 w 3591323"/>
                <a:gd name="connsiteY3668" fmla="*/ 643049 h 1812293"/>
                <a:gd name="connsiteX3669" fmla="*/ 2655370 w 3591323"/>
                <a:gd name="connsiteY3669" fmla="*/ 645310 h 1812293"/>
                <a:gd name="connsiteX3670" fmla="*/ 2657254 w 3591323"/>
                <a:gd name="connsiteY3670" fmla="*/ 653948 h 1812293"/>
                <a:gd name="connsiteX3671" fmla="*/ 2652800 w 3591323"/>
                <a:gd name="connsiteY3671" fmla="*/ 660736 h 1812293"/>
                <a:gd name="connsiteX3672" fmla="*/ 2639540 w 3591323"/>
                <a:gd name="connsiteY3672" fmla="*/ 668345 h 1812293"/>
                <a:gd name="connsiteX3673" fmla="*/ 2630168 w 3591323"/>
                <a:gd name="connsiteY3673" fmla="*/ 681915 h 1812293"/>
                <a:gd name="connsiteX3674" fmla="*/ 2623501 w 3591323"/>
                <a:gd name="connsiteY3674" fmla="*/ 689114 h 1812293"/>
                <a:gd name="connsiteX3675" fmla="*/ 2614298 w 3591323"/>
                <a:gd name="connsiteY3675" fmla="*/ 696521 h 1812293"/>
                <a:gd name="connsiteX3676" fmla="*/ 2614876 w 3591323"/>
                <a:gd name="connsiteY3676" fmla="*/ 701869 h 1812293"/>
                <a:gd name="connsiteX3677" fmla="*/ 2610496 w 3591323"/>
                <a:gd name="connsiteY3677" fmla="*/ 704540 h 1812293"/>
                <a:gd name="connsiteX3678" fmla="*/ 2601939 w 3591323"/>
                <a:gd name="connsiteY3678" fmla="*/ 708651 h 1812293"/>
                <a:gd name="connsiteX3679" fmla="*/ 2597330 w 3591323"/>
                <a:gd name="connsiteY3679" fmla="*/ 709270 h 1812293"/>
                <a:gd name="connsiteX3680" fmla="*/ 2594956 w 3591323"/>
                <a:gd name="connsiteY3680" fmla="*/ 718117 h 1812293"/>
                <a:gd name="connsiteX3681" fmla="*/ 2598427 w 3591323"/>
                <a:gd name="connsiteY3681" fmla="*/ 732925 h 1812293"/>
                <a:gd name="connsiteX3682" fmla="*/ 2599571 w 3591323"/>
                <a:gd name="connsiteY3682" fmla="*/ 742384 h 1812293"/>
                <a:gd name="connsiteX3683" fmla="*/ 2596436 w 3591323"/>
                <a:gd name="connsiteY3683" fmla="*/ 753283 h 1812293"/>
                <a:gd name="connsiteX3684" fmla="*/ 2597754 w 3591323"/>
                <a:gd name="connsiteY3684" fmla="*/ 772612 h 1812293"/>
                <a:gd name="connsiteX3685" fmla="*/ 2592365 w 3591323"/>
                <a:gd name="connsiteY3685" fmla="*/ 773230 h 1812293"/>
                <a:gd name="connsiteX3686" fmla="*/ 2588530 w 3591323"/>
                <a:gd name="connsiteY3686" fmla="*/ 781869 h 1812293"/>
                <a:gd name="connsiteX3687" fmla="*/ 2591639 w 3591323"/>
                <a:gd name="connsiteY3687" fmla="*/ 785778 h 1812293"/>
                <a:gd name="connsiteX3688" fmla="*/ 2582752 w 3591323"/>
                <a:gd name="connsiteY3688" fmla="*/ 788859 h 1812293"/>
                <a:gd name="connsiteX3689" fmla="*/ 2579515 w 3591323"/>
                <a:gd name="connsiteY3689" fmla="*/ 796677 h 1812293"/>
                <a:gd name="connsiteX3690" fmla="*/ 2575687 w 3591323"/>
                <a:gd name="connsiteY3690" fmla="*/ 799966 h 1812293"/>
                <a:gd name="connsiteX3691" fmla="*/ 2565757 w 3591323"/>
                <a:gd name="connsiteY3691" fmla="*/ 789276 h 1812293"/>
                <a:gd name="connsiteX3692" fmla="*/ 2560187 w 3591323"/>
                <a:gd name="connsiteY3692" fmla="*/ 773230 h 1812293"/>
                <a:gd name="connsiteX3693" fmla="*/ 2555491 w 3591323"/>
                <a:gd name="connsiteY3693" fmla="*/ 761713 h 1812293"/>
                <a:gd name="connsiteX3694" fmla="*/ 2551885 w 3591323"/>
                <a:gd name="connsiteY3694" fmla="*/ 756371 h 1812293"/>
                <a:gd name="connsiteX3695" fmla="*/ 2545709 w 3591323"/>
                <a:gd name="connsiteY3695" fmla="*/ 745465 h 1812293"/>
                <a:gd name="connsiteX3696" fmla="*/ 2542089 w 3591323"/>
                <a:gd name="connsiteY3696" fmla="*/ 731068 h 1812293"/>
                <a:gd name="connsiteX3697" fmla="*/ 2539715 w 3591323"/>
                <a:gd name="connsiteY3697" fmla="*/ 724078 h 1812293"/>
                <a:gd name="connsiteX3698" fmla="*/ 2529340 w 3591323"/>
                <a:gd name="connsiteY3698" fmla="*/ 708241 h 1812293"/>
                <a:gd name="connsiteX3699" fmla="*/ 2522882 w 3591323"/>
                <a:gd name="connsiteY3699" fmla="*/ 686234 h 1812293"/>
                <a:gd name="connsiteX3700" fmla="*/ 2518435 w 3591323"/>
                <a:gd name="connsiteY3700" fmla="*/ 671427 h 1812293"/>
                <a:gd name="connsiteX3701" fmla="*/ 2516888 w 3591323"/>
                <a:gd name="connsiteY3701" fmla="*/ 657648 h 1812293"/>
                <a:gd name="connsiteX3702" fmla="*/ 2513907 w 3591323"/>
                <a:gd name="connsiteY3702" fmla="*/ 646958 h 1812293"/>
                <a:gd name="connsiteX3703" fmla="*/ 2500062 w 3591323"/>
                <a:gd name="connsiteY3703" fmla="*/ 653746 h 1812293"/>
                <a:gd name="connsiteX3704" fmla="*/ 2493152 w 3591323"/>
                <a:gd name="connsiteY3704" fmla="*/ 652508 h 1812293"/>
                <a:gd name="connsiteX3705" fmla="*/ 2478802 w 3591323"/>
                <a:gd name="connsiteY3705" fmla="*/ 638521 h 1812293"/>
                <a:gd name="connsiteX3706" fmla="*/ 2482960 w 3591323"/>
                <a:gd name="connsiteY3706" fmla="*/ 634411 h 1812293"/>
                <a:gd name="connsiteX3707" fmla="*/ 2479630 w 3591323"/>
                <a:gd name="connsiteY3707" fmla="*/ 630092 h 1812293"/>
                <a:gd name="connsiteX3708" fmla="*/ 2466793 w 3591323"/>
                <a:gd name="connsiteY3708" fmla="*/ 620222 h 1812293"/>
                <a:gd name="connsiteX3709" fmla="*/ 2459379 w 3591323"/>
                <a:gd name="connsiteY3709" fmla="*/ 617342 h 1812293"/>
                <a:gd name="connsiteX3710" fmla="*/ 2455242 w 3591323"/>
                <a:gd name="connsiteY3710" fmla="*/ 609114 h 1812293"/>
                <a:gd name="connsiteX3711" fmla="*/ 2446738 w 3591323"/>
                <a:gd name="connsiteY3711" fmla="*/ 600476 h 1812293"/>
                <a:gd name="connsiteX3712" fmla="*/ 2429017 w 3591323"/>
                <a:gd name="connsiteY3712" fmla="*/ 602737 h 1812293"/>
                <a:gd name="connsiteX3713" fmla="*/ 2413140 w 3591323"/>
                <a:gd name="connsiteY3713" fmla="*/ 602945 h 1812293"/>
                <a:gd name="connsiteX3714" fmla="*/ 2399537 w 3591323"/>
                <a:gd name="connsiteY3714" fmla="*/ 604385 h 1812293"/>
                <a:gd name="connsiteX3715" fmla="*/ 2380410 w 3591323"/>
                <a:gd name="connsiteY3715" fmla="*/ 601095 h 1812293"/>
                <a:gd name="connsiteX3716" fmla="*/ 2369498 w 3591323"/>
                <a:gd name="connsiteY3716" fmla="*/ 598417 h 1812293"/>
                <a:gd name="connsiteX3717" fmla="*/ 2358384 w 3591323"/>
                <a:gd name="connsiteY3717" fmla="*/ 596978 h 1812293"/>
                <a:gd name="connsiteX3718" fmla="*/ 2352443 w 3591323"/>
                <a:gd name="connsiteY3718" fmla="*/ 582997 h 1812293"/>
                <a:gd name="connsiteX3719" fmla="*/ 2347613 w 3591323"/>
                <a:gd name="connsiteY3719" fmla="*/ 580939 h 1812293"/>
                <a:gd name="connsiteX3720" fmla="*/ 2340131 w 3591323"/>
                <a:gd name="connsiteY3720" fmla="*/ 582997 h 1812293"/>
                <a:gd name="connsiteX3721" fmla="*/ 2330921 w 3591323"/>
                <a:gd name="connsiteY3721" fmla="*/ 588346 h 1812293"/>
                <a:gd name="connsiteX3722" fmla="*/ 2318509 w 3591323"/>
                <a:gd name="connsiteY3722" fmla="*/ 584639 h 1812293"/>
                <a:gd name="connsiteX3723" fmla="*/ 2307610 w 3591323"/>
                <a:gd name="connsiteY3723" fmla="*/ 575799 h 1812293"/>
                <a:gd name="connsiteX3724" fmla="*/ 2297754 w 3591323"/>
                <a:gd name="connsiteY3724" fmla="*/ 572711 h 1812293"/>
                <a:gd name="connsiteX3725" fmla="*/ 2290104 w 3591323"/>
                <a:gd name="connsiteY3725" fmla="*/ 561812 h 1812293"/>
                <a:gd name="connsiteX3726" fmla="*/ 2280793 w 3591323"/>
                <a:gd name="connsiteY3726" fmla="*/ 546594 h 1812293"/>
                <a:gd name="connsiteX3727" fmla="*/ 2275808 w 3591323"/>
                <a:gd name="connsiteY3727" fmla="*/ 548444 h 1812293"/>
                <a:gd name="connsiteX3728" fmla="*/ 2269363 w 3591323"/>
                <a:gd name="connsiteY3728" fmla="*/ 544535 h 1812293"/>
                <a:gd name="connsiteX3729" fmla="*/ 2266120 w 3591323"/>
                <a:gd name="connsiteY3729" fmla="*/ 549063 h 1812293"/>
                <a:gd name="connsiteX3730" fmla="*/ 2260462 w 3591323"/>
                <a:gd name="connsiteY3730" fmla="*/ 548444 h 1812293"/>
                <a:gd name="connsiteX3731" fmla="*/ 2263200 w 3591323"/>
                <a:gd name="connsiteY3731" fmla="*/ 553584 h 1812293"/>
                <a:gd name="connsiteX3732" fmla="*/ 2262481 w 3591323"/>
                <a:gd name="connsiteY3732" fmla="*/ 556261 h 1812293"/>
                <a:gd name="connsiteX3733" fmla="*/ 2266638 w 3591323"/>
                <a:gd name="connsiteY3733" fmla="*/ 564691 h 1812293"/>
                <a:gd name="connsiteX3734" fmla="*/ 2271644 w 3591323"/>
                <a:gd name="connsiteY3734" fmla="*/ 574561 h 1812293"/>
                <a:gd name="connsiteX3735" fmla="*/ 2276864 w 3591323"/>
                <a:gd name="connsiteY3735" fmla="*/ 577239 h 1812293"/>
                <a:gd name="connsiteX3736" fmla="*/ 2279078 w 3591323"/>
                <a:gd name="connsiteY3736" fmla="*/ 581349 h 1812293"/>
                <a:gd name="connsiteX3737" fmla="*/ 2285933 w 3591323"/>
                <a:gd name="connsiteY3737" fmla="*/ 586079 h 1812293"/>
                <a:gd name="connsiteX3738" fmla="*/ 2287151 w 3591323"/>
                <a:gd name="connsiteY3738" fmla="*/ 590808 h 1812293"/>
                <a:gd name="connsiteX3739" fmla="*/ 2286485 w 3591323"/>
                <a:gd name="connsiteY3739" fmla="*/ 594515 h 1812293"/>
                <a:gd name="connsiteX3740" fmla="*/ 2288301 w 3591323"/>
                <a:gd name="connsiteY3740" fmla="*/ 598417 h 1812293"/>
                <a:gd name="connsiteX3741" fmla="*/ 2291463 w 3591323"/>
                <a:gd name="connsiteY3741" fmla="*/ 601714 h 1812293"/>
                <a:gd name="connsiteX3742" fmla="*/ 2293246 w 3591323"/>
                <a:gd name="connsiteY3742" fmla="*/ 605414 h 1812293"/>
                <a:gd name="connsiteX3743" fmla="*/ 2294901 w 3591323"/>
                <a:gd name="connsiteY3743" fmla="*/ 608085 h 1812293"/>
                <a:gd name="connsiteX3744" fmla="*/ 2293394 w 3591323"/>
                <a:gd name="connsiteY3744" fmla="*/ 599857 h 1812293"/>
                <a:gd name="connsiteX3745" fmla="*/ 2295238 w 3591323"/>
                <a:gd name="connsiteY3745" fmla="*/ 593896 h 1812293"/>
                <a:gd name="connsiteX3746" fmla="*/ 2297929 w 3591323"/>
                <a:gd name="connsiteY3746" fmla="*/ 592658 h 1812293"/>
                <a:gd name="connsiteX3747" fmla="*/ 2301124 w 3591323"/>
                <a:gd name="connsiteY3747" fmla="*/ 596157 h 1812293"/>
                <a:gd name="connsiteX3748" fmla="*/ 2302187 w 3591323"/>
                <a:gd name="connsiteY3748" fmla="*/ 602945 h 1812293"/>
                <a:gd name="connsiteX3749" fmla="*/ 2300687 w 3591323"/>
                <a:gd name="connsiteY3749" fmla="*/ 609525 h 1812293"/>
                <a:gd name="connsiteX3750" fmla="*/ 2302860 w 3591323"/>
                <a:gd name="connsiteY3750" fmla="*/ 614053 h 1812293"/>
                <a:gd name="connsiteX3751" fmla="*/ 2304576 w 3591323"/>
                <a:gd name="connsiteY3751" fmla="*/ 613434 h 1812293"/>
                <a:gd name="connsiteX3752" fmla="*/ 2305201 w 3591323"/>
                <a:gd name="connsiteY3752" fmla="*/ 616522 h 1812293"/>
                <a:gd name="connsiteX3753" fmla="*/ 2312824 w 3591323"/>
                <a:gd name="connsiteY3753" fmla="*/ 614665 h 1812293"/>
                <a:gd name="connsiteX3754" fmla="*/ 2321011 w 3591323"/>
                <a:gd name="connsiteY3754" fmla="*/ 615082 h 1812293"/>
                <a:gd name="connsiteX3755" fmla="*/ 2327066 w 3591323"/>
                <a:gd name="connsiteY3755" fmla="*/ 615492 h 1812293"/>
                <a:gd name="connsiteX3756" fmla="*/ 2333061 w 3591323"/>
                <a:gd name="connsiteY3756" fmla="*/ 607675 h 1812293"/>
                <a:gd name="connsiteX3757" fmla="*/ 2339344 w 3591323"/>
                <a:gd name="connsiteY3757" fmla="*/ 600274 h 1812293"/>
                <a:gd name="connsiteX3758" fmla="*/ 2344895 w 3591323"/>
                <a:gd name="connsiteY3758" fmla="*/ 593277 h 1812293"/>
                <a:gd name="connsiteX3759" fmla="*/ 2347249 w 3591323"/>
                <a:gd name="connsiteY3759" fmla="*/ 589369 h 1812293"/>
                <a:gd name="connsiteX3760" fmla="*/ 2348433 w 3591323"/>
                <a:gd name="connsiteY3760" fmla="*/ 590398 h 1812293"/>
                <a:gd name="connsiteX3761" fmla="*/ 2348285 w 3591323"/>
                <a:gd name="connsiteY3761" fmla="*/ 595127 h 1812293"/>
                <a:gd name="connsiteX3762" fmla="*/ 2347115 w 3591323"/>
                <a:gd name="connsiteY3762" fmla="*/ 597186 h 1812293"/>
                <a:gd name="connsiteX3763" fmla="*/ 2349543 w 3591323"/>
                <a:gd name="connsiteY3763" fmla="*/ 606235 h 1812293"/>
                <a:gd name="connsiteX3764" fmla="*/ 2354549 w 3591323"/>
                <a:gd name="connsiteY3764" fmla="*/ 614053 h 1812293"/>
                <a:gd name="connsiteX3765" fmla="*/ 2360617 w 3591323"/>
                <a:gd name="connsiteY3765" fmla="*/ 618163 h 1812293"/>
                <a:gd name="connsiteX3766" fmla="*/ 2367843 w 3591323"/>
                <a:gd name="connsiteY3766" fmla="*/ 619603 h 1812293"/>
                <a:gd name="connsiteX3767" fmla="*/ 2374073 w 3591323"/>
                <a:gd name="connsiteY3767" fmla="*/ 621662 h 1812293"/>
                <a:gd name="connsiteX3768" fmla="*/ 2378977 w 3591323"/>
                <a:gd name="connsiteY3768" fmla="*/ 628241 h 1812293"/>
                <a:gd name="connsiteX3769" fmla="*/ 2382200 w 3591323"/>
                <a:gd name="connsiteY3769" fmla="*/ 632150 h 1812293"/>
                <a:gd name="connsiteX3770" fmla="*/ 2385886 w 3591323"/>
                <a:gd name="connsiteY3770" fmla="*/ 633590 h 1812293"/>
                <a:gd name="connsiteX3771" fmla="*/ 2386128 w 3591323"/>
                <a:gd name="connsiteY3771" fmla="*/ 636059 h 1812293"/>
                <a:gd name="connsiteX3772" fmla="*/ 2383222 w 3591323"/>
                <a:gd name="connsiteY3772" fmla="*/ 642840 h 1812293"/>
                <a:gd name="connsiteX3773" fmla="*/ 2381749 w 3591323"/>
                <a:gd name="connsiteY3773" fmla="*/ 646130 h 1812293"/>
                <a:gd name="connsiteX3774" fmla="*/ 2377820 w 3591323"/>
                <a:gd name="connsiteY3774" fmla="*/ 649837 h 1812293"/>
                <a:gd name="connsiteX3775" fmla="*/ 2374961 w 3591323"/>
                <a:gd name="connsiteY3775" fmla="*/ 657648 h 1812293"/>
                <a:gd name="connsiteX3776" fmla="*/ 2370271 w 3591323"/>
                <a:gd name="connsiteY3776" fmla="*/ 657036 h 1812293"/>
                <a:gd name="connsiteX3777" fmla="*/ 2368724 w 3591323"/>
                <a:gd name="connsiteY3777" fmla="*/ 659707 h 1812293"/>
                <a:gd name="connsiteX3778" fmla="*/ 2367452 w 3591323"/>
                <a:gd name="connsiteY3778" fmla="*/ 665466 h 1812293"/>
                <a:gd name="connsiteX3779" fmla="*/ 2369558 w 3591323"/>
                <a:gd name="connsiteY3779" fmla="*/ 673075 h 1812293"/>
                <a:gd name="connsiteX3780" fmla="*/ 2368610 w 3591323"/>
                <a:gd name="connsiteY3780" fmla="*/ 674515 h 1812293"/>
                <a:gd name="connsiteX3781" fmla="*/ 2363961 w 3591323"/>
                <a:gd name="connsiteY3781" fmla="*/ 674515 h 1812293"/>
                <a:gd name="connsiteX3782" fmla="*/ 2358249 w 3591323"/>
                <a:gd name="connsiteY3782" fmla="*/ 678834 h 1812293"/>
                <a:gd name="connsiteX3783" fmla="*/ 2357630 w 3591323"/>
                <a:gd name="connsiteY3783" fmla="*/ 684384 h 1812293"/>
                <a:gd name="connsiteX3784" fmla="*/ 2355659 w 3591323"/>
                <a:gd name="connsiteY3784" fmla="*/ 686651 h 1812293"/>
                <a:gd name="connsiteX3785" fmla="*/ 2349214 w 3591323"/>
                <a:gd name="connsiteY3785" fmla="*/ 686651 h 1812293"/>
                <a:gd name="connsiteX3786" fmla="*/ 2345857 w 3591323"/>
                <a:gd name="connsiteY3786" fmla="*/ 689531 h 1812293"/>
                <a:gd name="connsiteX3787" fmla="*/ 2346200 w 3591323"/>
                <a:gd name="connsiteY3787" fmla="*/ 694052 h 1812293"/>
                <a:gd name="connsiteX3788" fmla="*/ 2341423 w 3591323"/>
                <a:gd name="connsiteY3788" fmla="*/ 697342 h 1812293"/>
                <a:gd name="connsiteX3789" fmla="*/ 2335967 w 3591323"/>
                <a:gd name="connsiteY3789" fmla="*/ 696312 h 1812293"/>
                <a:gd name="connsiteX3790" fmla="*/ 2329414 w 3591323"/>
                <a:gd name="connsiteY3790" fmla="*/ 700019 h 1812293"/>
                <a:gd name="connsiteX3791" fmla="*/ 2325162 w 3591323"/>
                <a:gd name="connsiteY3791" fmla="*/ 700840 h 1812293"/>
                <a:gd name="connsiteX3792" fmla="*/ 2318186 w 3591323"/>
                <a:gd name="connsiteY3792" fmla="*/ 703720 h 1812293"/>
                <a:gd name="connsiteX3793" fmla="*/ 2316369 w 3591323"/>
                <a:gd name="connsiteY3793" fmla="*/ 708860 h 1812293"/>
                <a:gd name="connsiteX3794" fmla="*/ 2316262 w 3591323"/>
                <a:gd name="connsiteY3794" fmla="*/ 712768 h 1812293"/>
                <a:gd name="connsiteX3795" fmla="*/ 2306856 w 3591323"/>
                <a:gd name="connsiteY3795" fmla="*/ 717707 h 1812293"/>
                <a:gd name="connsiteX3796" fmla="*/ 2290972 w 3591323"/>
                <a:gd name="connsiteY3796" fmla="*/ 722847 h 1812293"/>
                <a:gd name="connsiteX3797" fmla="*/ 2282771 w 3591323"/>
                <a:gd name="connsiteY3797" fmla="*/ 731068 h 1812293"/>
                <a:gd name="connsiteX3798" fmla="*/ 2278123 w 3591323"/>
                <a:gd name="connsiteY3798" fmla="*/ 731687 h 1812293"/>
                <a:gd name="connsiteX3799" fmla="*/ 2275203 w 3591323"/>
                <a:gd name="connsiteY3799" fmla="*/ 730866 h 1812293"/>
                <a:gd name="connsiteX3800" fmla="*/ 2269672 w 3591323"/>
                <a:gd name="connsiteY3800" fmla="*/ 735596 h 1812293"/>
                <a:gd name="connsiteX3801" fmla="*/ 2263295 w 3591323"/>
                <a:gd name="connsiteY3801" fmla="*/ 737856 h 1812293"/>
                <a:gd name="connsiteX3802" fmla="*/ 2255033 w 3591323"/>
                <a:gd name="connsiteY3802" fmla="*/ 738475 h 1812293"/>
                <a:gd name="connsiteX3803" fmla="*/ 2252544 w 3591323"/>
                <a:gd name="connsiteY3803" fmla="*/ 739094 h 1812293"/>
                <a:gd name="connsiteX3804" fmla="*/ 2250519 w 3591323"/>
                <a:gd name="connsiteY3804" fmla="*/ 742175 h 1812293"/>
                <a:gd name="connsiteX3805" fmla="*/ 2247673 w 3591323"/>
                <a:gd name="connsiteY3805" fmla="*/ 743003 h 1812293"/>
                <a:gd name="connsiteX3806" fmla="*/ 2246354 w 3591323"/>
                <a:gd name="connsiteY3806" fmla="*/ 745876 h 1812293"/>
                <a:gd name="connsiteX3807" fmla="*/ 2241295 w 3591323"/>
                <a:gd name="connsiteY3807" fmla="*/ 745674 h 1812293"/>
                <a:gd name="connsiteX3808" fmla="*/ 2238113 w 3591323"/>
                <a:gd name="connsiteY3808" fmla="*/ 747113 h 1812293"/>
                <a:gd name="connsiteX3809" fmla="*/ 2231244 w 3591323"/>
                <a:gd name="connsiteY3809" fmla="*/ 746703 h 1812293"/>
                <a:gd name="connsiteX3810" fmla="*/ 2228425 w 3591323"/>
                <a:gd name="connsiteY3810" fmla="*/ 739915 h 1812293"/>
                <a:gd name="connsiteX3811" fmla="*/ 2228512 w 3591323"/>
                <a:gd name="connsiteY3811" fmla="*/ 733745 h 1812293"/>
                <a:gd name="connsiteX3812" fmla="*/ 2226548 w 3591323"/>
                <a:gd name="connsiteY3812" fmla="*/ 730247 h 1812293"/>
                <a:gd name="connsiteX3813" fmla="*/ 2224348 w 3591323"/>
                <a:gd name="connsiteY3813" fmla="*/ 721817 h 1812293"/>
                <a:gd name="connsiteX3814" fmla="*/ 2221240 w 3591323"/>
                <a:gd name="connsiteY3814" fmla="*/ 717088 h 1812293"/>
                <a:gd name="connsiteX3815" fmla="*/ 2223016 w 3591323"/>
                <a:gd name="connsiteY3815" fmla="*/ 716677 h 1812293"/>
                <a:gd name="connsiteX3816" fmla="*/ 2222020 w 3591323"/>
                <a:gd name="connsiteY3816" fmla="*/ 711329 h 1812293"/>
                <a:gd name="connsiteX3817" fmla="*/ 2222989 w 3591323"/>
                <a:gd name="connsiteY3817" fmla="*/ 709270 h 1812293"/>
                <a:gd name="connsiteX3818" fmla="*/ 2222350 w 3591323"/>
                <a:gd name="connsiteY3818" fmla="*/ 704130 h 1812293"/>
                <a:gd name="connsiteX3819" fmla="*/ 2220655 w 3591323"/>
                <a:gd name="connsiteY3819" fmla="*/ 699400 h 1812293"/>
                <a:gd name="connsiteX3820" fmla="*/ 2217587 w 3591323"/>
                <a:gd name="connsiteY3820" fmla="*/ 695902 h 1812293"/>
                <a:gd name="connsiteX3821" fmla="*/ 2216611 w 3591323"/>
                <a:gd name="connsiteY3821" fmla="*/ 691381 h 1812293"/>
                <a:gd name="connsiteX3822" fmla="*/ 2210994 w 3591323"/>
                <a:gd name="connsiteY3822" fmla="*/ 687264 h 1812293"/>
                <a:gd name="connsiteX3823" fmla="*/ 2205047 w 3591323"/>
                <a:gd name="connsiteY3823" fmla="*/ 677603 h 1812293"/>
                <a:gd name="connsiteX3824" fmla="*/ 2201972 w 3591323"/>
                <a:gd name="connsiteY3824" fmla="*/ 668345 h 1812293"/>
                <a:gd name="connsiteX3825" fmla="*/ 2194343 w 3591323"/>
                <a:gd name="connsiteY3825" fmla="*/ 660528 h 1812293"/>
                <a:gd name="connsiteX3826" fmla="*/ 2189949 w 3591323"/>
                <a:gd name="connsiteY3826" fmla="*/ 658678 h 1812293"/>
                <a:gd name="connsiteX3827" fmla="*/ 2182872 w 3591323"/>
                <a:gd name="connsiteY3827" fmla="*/ 647779 h 1812293"/>
                <a:gd name="connsiteX3828" fmla="*/ 2180948 w 3591323"/>
                <a:gd name="connsiteY3828" fmla="*/ 639759 h 1812293"/>
                <a:gd name="connsiteX3829" fmla="*/ 2181230 w 3591323"/>
                <a:gd name="connsiteY3829" fmla="*/ 632971 h 1812293"/>
                <a:gd name="connsiteX3830" fmla="*/ 2174752 w 3591323"/>
                <a:gd name="connsiteY3830" fmla="*/ 620424 h 1812293"/>
                <a:gd name="connsiteX3831" fmla="*/ 2169847 w 3591323"/>
                <a:gd name="connsiteY3831" fmla="*/ 615903 h 1812293"/>
                <a:gd name="connsiteX3832" fmla="*/ 2164378 w 3591323"/>
                <a:gd name="connsiteY3832" fmla="*/ 613434 h 1812293"/>
                <a:gd name="connsiteX3833" fmla="*/ 2160428 w 3591323"/>
                <a:gd name="connsiteY3833" fmla="*/ 607056 h 1812293"/>
                <a:gd name="connsiteX3834" fmla="*/ 2160953 w 3591323"/>
                <a:gd name="connsiteY3834" fmla="*/ 604385 h 1812293"/>
                <a:gd name="connsiteX3835" fmla="*/ 2157684 w 3591323"/>
                <a:gd name="connsiteY3835" fmla="*/ 598417 h 1812293"/>
                <a:gd name="connsiteX3836" fmla="*/ 2154676 w 3591323"/>
                <a:gd name="connsiteY3836" fmla="*/ 595955 h 1812293"/>
                <a:gd name="connsiteX3837" fmla="*/ 2150149 w 3591323"/>
                <a:gd name="connsiteY3837" fmla="*/ 587518 h 1812293"/>
                <a:gd name="connsiteX3838" fmla="*/ 2143428 w 3591323"/>
                <a:gd name="connsiteY3838" fmla="*/ 578268 h 1812293"/>
                <a:gd name="connsiteX3839" fmla="*/ 2137864 w 3591323"/>
                <a:gd name="connsiteY3839" fmla="*/ 570450 h 1812293"/>
                <a:gd name="connsiteX3840" fmla="*/ 2132953 w 3591323"/>
                <a:gd name="connsiteY3840" fmla="*/ 570450 h 1812293"/>
                <a:gd name="connsiteX3841" fmla="*/ 2134177 w 3591323"/>
                <a:gd name="connsiteY3841" fmla="*/ 564072 h 1812293"/>
                <a:gd name="connsiteX3842" fmla="*/ 2134191 w 3591323"/>
                <a:gd name="connsiteY3842" fmla="*/ 560170 h 1812293"/>
                <a:gd name="connsiteX3843" fmla="*/ 2134843 w 3591323"/>
                <a:gd name="connsiteY3843" fmla="*/ 555642 h 1812293"/>
                <a:gd name="connsiteX3844" fmla="*/ 2134345 w 3591323"/>
                <a:gd name="connsiteY3844" fmla="*/ 553994 h 1812293"/>
                <a:gd name="connsiteX3845" fmla="*/ 2132300 w 3591323"/>
                <a:gd name="connsiteY3845" fmla="*/ 558522 h 1812293"/>
                <a:gd name="connsiteX3846" fmla="*/ 2130928 w 3591323"/>
                <a:gd name="connsiteY3846" fmla="*/ 567160 h 1812293"/>
                <a:gd name="connsiteX3847" fmla="*/ 2128607 w 3591323"/>
                <a:gd name="connsiteY3847" fmla="*/ 573121 h 1812293"/>
                <a:gd name="connsiteX3848" fmla="*/ 2126669 w 3591323"/>
                <a:gd name="connsiteY3848" fmla="*/ 575180 h 1812293"/>
                <a:gd name="connsiteX3849" fmla="*/ 2122861 w 3591323"/>
                <a:gd name="connsiteY3849" fmla="*/ 571480 h 1812293"/>
                <a:gd name="connsiteX3850" fmla="*/ 2118246 w 3591323"/>
                <a:gd name="connsiteY3850" fmla="*/ 566340 h 1812293"/>
                <a:gd name="connsiteX3851" fmla="*/ 2109897 w 3591323"/>
                <a:gd name="connsiteY3851" fmla="*/ 549884 h 1812293"/>
                <a:gd name="connsiteX3852" fmla="*/ 2108935 w 3591323"/>
                <a:gd name="connsiteY3852" fmla="*/ 550913 h 1812293"/>
                <a:gd name="connsiteX3853" fmla="*/ 2114129 w 3591323"/>
                <a:gd name="connsiteY3853" fmla="*/ 563050 h 1812293"/>
                <a:gd name="connsiteX3854" fmla="*/ 2120998 w 3591323"/>
                <a:gd name="connsiteY3854" fmla="*/ 574561 h 1812293"/>
                <a:gd name="connsiteX3855" fmla="*/ 2129710 w 3591323"/>
                <a:gd name="connsiteY3855" fmla="*/ 592248 h 1812293"/>
                <a:gd name="connsiteX3856" fmla="*/ 2133679 w 3591323"/>
                <a:gd name="connsiteY3856" fmla="*/ 598417 h 1812293"/>
                <a:gd name="connsiteX3857" fmla="*/ 2137319 w 3591323"/>
                <a:gd name="connsiteY3857" fmla="*/ 605004 h 1812293"/>
                <a:gd name="connsiteX3858" fmla="*/ 2146926 w 3591323"/>
                <a:gd name="connsiteY3858" fmla="*/ 617544 h 1812293"/>
                <a:gd name="connsiteX3859" fmla="*/ 2144928 w 3591323"/>
                <a:gd name="connsiteY3859" fmla="*/ 619603 h 1812293"/>
                <a:gd name="connsiteX3860" fmla="*/ 2145722 w 3591323"/>
                <a:gd name="connsiteY3860" fmla="*/ 627010 h 1812293"/>
                <a:gd name="connsiteX3861" fmla="*/ 2158047 w 3591323"/>
                <a:gd name="connsiteY3861" fmla="*/ 637290 h 1812293"/>
                <a:gd name="connsiteX3862" fmla="*/ 2159601 w 3591323"/>
                <a:gd name="connsiteY3862" fmla="*/ 639551 h 1812293"/>
                <a:gd name="connsiteX3863" fmla="*/ 2163463 w 3591323"/>
                <a:gd name="connsiteY3863" fmla="*/ 650867 h 1812293"/>
                <a:gd name="connsiteX3864" fmla="*/ 2161444 w 3591323"/>
                <a:gd name="connsiteY3864" fmla="*/ 652919 h 1812293"/>
                <a:gd name="connsiteX3865" fmla="*/ 2163537 w 3591323"/>
                <a:gd name="connsiteY3865" fmla="*/ 664645 h 1812293"/>
                <a:gd name="connsiteX3866" fmla="*/ 2168239 w 3591323"/>
                <a:gd name="connsiteY3866" fmla="*/ 678215 h 1812293"/>
                <a:gd name="connsiteX3867" fmla="*/ 2171973 w 3591323"/>
                <a:gd name="connsiteY3867" fmla="*/ 681094 h 1812293"/>
                <a:gd name="connsiteX3868" fmla="*/ 2177584 w 3591323"/>
                <a:gd name="connsiteY3868" fmla="*/ 685413 h 1812293"/>
                <a:gd name="connsiteX3869" fmla="*/ 2184016 w 3591323"/>
                <a:gd name="connsiteY3869" fmla="*/ 698580 h 1812293"/>
                <a:gd name="connsiteX3870" fmla="*/ 2187413 w 3591323"/>
                <a:gd name="connsiteY3870" fmla="*/ 709068 h 1812293"/>
                <a:gd name="connsiteX3871" fmla="*/ 2193071 w 3591323"/>
                <a:gd name="connsiteY3871" fmla="*/ 714619 h 1812293"/>
                <a:gd name="connsiteX3872" fmla="*/ 2207253 w 3591323"/>
                <a:gd name="connsiteY3872" fmla="*/ 725517 h 1812293"/>
                <a:gd name="connsiteX3873" fmla="*/ 2213301 w 3591323"/>
                <a:gd name="connsiteY3873" fmla="*/ 731895 h 1812293"/>
                <a:gd name="connsiteX3874" fmla="*/ 2218993 w 3591323"/>
                <a:gd name="connsiteY3874" fmla="*/ 738475 h 1812293"/>
                <a:gd name="connsiteX3875" fmla="*/ 2222041 w 3591323"/>
                <a:gd name="connsiteY3875" fmla="*/ 742384 h 1812293"/>
                <a:gd name="connsiteX3876" fmla="*/ 2227241 w 3591323"/>
                <a:gd name="connsiteY3876" fmla="*/ 745876 h 1812293"/>
                <a:gd name="connsiteX3877" fmla="*/ 2229912 w 3591323"/>
                <a:gd name="connsiteY3877" fmla="*/ 749374 h 1812293"/>
                <a:gd name="connsiteX3878" fmla="*/ 2229737 w 3591323"/>
                <a:gd name="connsiteY3878" fmla="*/ 754104 h 1812293"/>
                <a:gd name="connsiteX3879" fmla="*/ 2224072 w 3591323"/>
                <a:gd name="connsiteY3879" fmla="*/ 756983 h 1812293"/>
                <a:gd name="connsiteX3880" fmla="*/ 2228526 w 3591323"/>
                <a:gd name="connsiteY3880" fmla="*/ 760071 h 1812293"/>
                <a:gd name="connsiteX3881" fmla="*/ 2231856 w 3591323"/>
                <a:gd name="connsiteY3881" fmla="*/ 762123 h 1812293"/>
                <a:gd name="connsiteX3882" fmla="*/ 2233834 w 3591323"/>
                <a:gd name="connsiteY3882" fmla="*/ 766859 h 1812293"/>
                <a:gd name="connsiteX3883" fmla="*/ 2238698 w 3591323"/>
                <a:gd name="connsiteY3883" fmla="*/ 771589 h 1812293"/>
                <a:gd name="connsiteX3884" fmla="*/ 2243764 w 3591323"/>
                <a:gd name="connsiteY3884" fmla="*/ 771589 h 1812293"/>
                <a:gd name="connsiteX3885" fmla="*/ 2253055 w 3591323"/>
                <a:gd name="connsiteY3885" fmla="*/ 768709 h 1812293"/>
                <a:gd name="connsiteX3886" fmla="*/ 2263853 w 3591323"/>
                <a:gd name="connsiteY3886" fmla="*/ 767472 h 1812293"/>
                <a:gd name="connsiteX3887" fmla="*/ 2272740 w 3591323"/>
                <a:gd name="connsiteY3887" fmla="*/ 763771 h 1812293"/>
                <a:gd name="connsiteX3888" fmla="*/ 2277409 w 3591323"/>
                <a:gd name="connsiteY3888" fmla="*/ 763152 h 1812293"/>
                <a:gd name="connsiteX3889" fmla="*/ 2280941 w 3591323"/>
                <a:gd name="connsiteY3889" fmla="*/ 761100 h 1812293"/>
                <a:gd name="connsiteX3890" fmla="*/ 2286700 w 3591323"/>
                <a:gd name="connsiteY3890" fmla="*/ 760683 h 1812293"/>
                <a:gd name="connsiteX3891" fmla="*/ 2289943 w 3591323"/>
                <a:gd name="connsiteY3891" fmla="*/ 760481 h 1812293"/>
                <a:gd name="connsiteX3892" fmla="*/ 2294558 w 3591323"/>
                <a:gd name="connsiteY3892" fmla="*/ 758631 h 1812293"/>
                <a:gd name="connsiteX3893" fmla="*/ 2299563 w 3591323"/>
                <a:gd name="connsiteY3893" fmla="*/ 757602 h 1812293"/>
                <a:gd name="connsiteX3894" fmla="*/ 2304441 w 3591323"/>
                <a:gd name="connsiteY3894" fmla="*/ 753693 h 1812293"/>
                <a:gd name="connsiteX3895" fmla="*/ 2308054 w 3591323"/>
                <a:gd name="connsiteY3895" fmla="*/ 753693 h 1812293"/>
                <a:gd name="connsiteX3896" fmla="*/ 2308558 w 3591323"/>
                <a:gd name="connsiteY3896" fmla="*/ 756781 h 1812293"/>
                <a:gd name="connsiteX3897" fmla="*/ 2307764 w 3591323"/>
                <a:gd name="connsiteY3897" fmla="*/ 763361 h 1812293"/>
                <a:gd name="connsiteX3898" fmla="*/ 2308020 w 3591323"/>
                <a:gd name="connsiteY3898" fmla="*/ 769322 h 1812293"/>
                <a:gd name="connsiteX3899" fmla="*/ 2306015 w 3591323"/>
                <a:gd name="connsiteY3899" fmla="*/ 773439 h 1812293"/>
                <a:gd name="connsiteX3900" fmla="*/ 2303943 w 3591323"/>
                <a:gd name="connsiteY3900" fmla="*/ 785980 h 1812293"/>
                <a:gd name="connsiteX3901" fmla="*/ 2299281 w 3591323"/>
                <a:gd name="connsiteY3901" fmla="*/ 798735 h 1812293"/>
                <a:gd name="connsiteX3902" fmla="*/ 2293522 w 3591323"/>
                <a:gd name="connsiteY3902" fmla="*/ 813133 h 1812293"/>
                <a:gd name="connsiteX3903" fmla="*/ 2285213 w 3591323"/>
                <a:gd name="connsiteY3903" fmla="*/ 829992 h 1812293"/>
                <a:gd name="connsiteX3904" fmla="*/ 2277140 w 3591323"/>
                <a:gd name="connsiteY3904" fmla="*/ 842748 h 1812293"/>
                <a:gd name="connsiteX3905" fmla="*/ 2265421 w 3591323"/>
                <a:gd name="connsiteY3905" fmla="*/ 858376 h 1812293"/>
                <a:gd name="connsiteX3906" fmla="*/ 2255349 w 3591323"/>
                <a:gd name="connsiteY3906" fmla="*/ 867627 h 1812293"/>
                <a:gd name="connsiteX3907" fmla="*/ 2240172 w 3591323"/>
                <a:gd name="connsiteY3907" fmla="*/ 878943 h 1812293"/>
                <a:gd name="connsiteX3908" fmla="*/ 2231116 w 3591323"/>
                <a:gd name="connsiteY3908" fmla="*/ 887582 h 1812293"/>
                <a:gd name="connsiteX3909" fmla="*/ 2219834 w 3591323"/>
                <a:gd name="connsiteY3909" fmla="*/ 901562 h 1812293"/>
                <a:gd name="connsiteX3910" fmla="*/ 2217620 w 3591323"/>
                <a:gd name="connsiteY3910" fmla="*/ 907529 h 1812293"/>
                <a:gd name="connsiteX3911" fmla="*/ 2215427 w 3591323"/>
                <a:gd name="connsiteY3911" fmla="*/ 910200 h 1812293"/>
                <a:gd name="connsiteX3912" fmla="*/ 2208128 w 3591323"/>
                <a:gd name="connsiteY3912" fmla="*/ 914728 h 1812293"/>
                <a:gd name="connsiteX3913" fmla="*/ 2205538 w 3591323"/>
                <a:gd name="connsiteY3913" fmla="*/ 919458 h 1812293"/>
                <a:gd name="connsiteX3914" fmla="*/ 2201898 w 3591323"/>
                <a:gd name="connsiteY3914" fmla="*/ 920278 h 1812293"/>
                <a:gd name="connsiteX3915" fmla="*/ 2200351 w 3591323"/>
                <a:gd name="connsiteY3915" fmla="*/ 928506 h 1812293"/>
                <a:gd name="connsiteX3916" fmla="*/ 2197020 w 3591323"/>
                <a:gd name="connsiteY3916" fmla="*/ 933027 h 1812293"/>
                <a:gd name="connsiteX3917" fmla="*/ 2195083 w 3591323"/>
                <a:gd name="connsiteY3917" fmla="*/ 940636 h 1812293"/>
                <a:gd name="connsiteX3918" fmla="*/ 2190663 w 3591323"/>
                <a:gd name="connsiteY3918" fmla="*/ 944343 h 1812293"/>
                <a:gd name="connsiteX3919" fmla="*/ 2186068 w 3591323"/>
                <a:gd name="connsiteY3919" fmla="*/ 958532 h 1812293"/>
                <a:gd name="connsiteX3920" fmla="*/ 2186310 w 3591323"/>
                <a:gd name="connsiteY3920" fmla="*/ 964910 h 1812293"/>
                <a:gd name="connsiteX3921" fmla="*/ 2192748 w 3591323"/>
                <a:gd name="connsiteY3921" fmla="*/ 969021 h 1812293"/>
                <a:gd name="connsiteX3922" fmla="*/ 2193051 w 3591323"/>
                <a:gd name="connsiteY3922" fmla="*/ 972109 h 1812293"/>
                <a:gd name="connsiteX3923" fmla="*/ 2190003 w 3591323"/>
                <a:gd name="connsiteY3923" fmla="*/ 978890 h 1812293"/>
                <a:gd name="connsiteX3924" fmla="*/ 2190642 w 3591323"/>
                <a:gd name="connsiteY3924" fmla="*/ 982389 h 1812293"/>
                <a:gd name="connsiteX3925" fmla="*/ 2189788 w 3591323"/>
                <a:gd name="connsiteY3925" fmla="*/ 987939 h 1812293"/>
                <a:gd name="connsiteX3926" fmla="*/ 2193226 w 3591323"/>
                <a:gd name="connsiteY3926" fmla="*/ 995138 h 1812293"/>
                <a:gd name="connsiteX3927" fmla="*/ 2196893 w 3591323"/>
                <a:gd name="connsiteY3927" fmla="*/ 1006245 h 1812293"/>
                <a:gd name="connsiteX3928" fmla="*/ 2200425 w 3591323"/>
                <a:gd name="connsiteY3928" fmla="*/ 1008916 h 1812293"/>
                <a:gd name="connsiteX3929" fmla="*/ 2202066 w 3591323"/>
                <a:gd name="connsiteY3929" fmla="*/ 1014063 h 1812293"/>
                <a:gd name="connsiteX3930" fmla="*/ 2201312 w 3591323"/>
                <a:gd name="connsiteY3930" fmla="*/ 1025372 h 1812293"/>
                <a:gd name="connsiteX3931" fmla="*/ 2202012 w 3591323"/>
                <a:gd name="connsiteY3931" fmla="*/ 1035450 h 1812293"/>
                <a:gd name="connsiteX3932" fmla="*/ 2201642 w 3591323"/>
                <a:gd name="connsiteY3932" fmla="*/ 1053137 h 1812293"/>
                <a:gd name="connsiteX3933" fmla="*/ 2203183 w 3591323"/>
                <a:gd name="connsiteY3933" fmla="*/ 1058896 h 1812293"/>
                <a:gd name="connsiteX3934" fmla="*/ 2199927 w 3591323"/>
                <a:gd name="connsiteY3934" fmla="*/ 1066916 h 1812293"/>
                <a:gd name="connsiteX3935" fmla="*/ 2195574 w 3591323"/>
                <a:gd name="connsiteY3935" fmla="*/ 1074935 h 1812293"/>
                <a:gd name="connsiteX3936" fmla="*/ 2188752 w 3591323"/>
                <a:gd name="connsiteY3936" fmla="*/ 1081925 h 1812293"/>
                <a:gd name="connsiteX3937" fmla="*/ 2179562 w 3591323"/>
                <a:gd name="connsiteY3937" fmla="*/ 1086244 h 1812293"/>
                <a:gd name="connsiteX3938" fmla="*/ 2168165 w 3591323"/>
                <a:gd name="connsiteY3938" fmla="*/ 1091802 h 1812293"/>
                <a:gd name="connsiteX3939" fmla="*/ 2156056 w 3591323"/>
                <a:gd name="connsiteY3939" fmla="*/ 1104140 h 1812293"/>
                <a:gd name="connsiteX3940" fmla="*/ 2152369 w 3591323"/>
                <a:gd name="connsiteY3940" fmla="*/ 1106199 h 1812293"/>
                <a:gd name="connsiteX3941" fmla="*/ 2144773 w 3591323"/>
                <a:gd name="connsiteY3941" fmla="*/ 1114420 h 1812293"/>
                <a:gd name="connsiteX3942" fmla="*/ 2140703 w 3591323"/>
                <a:gd name="connsiteY3942" fmla="*/ 1117098 h 1812293"/>
                <a:gd name="connsiteX3943" fmla="*/ 2139203 w 3591323"/>
                <a:gd name="connsiteY3943" fmla="*/ 1125117 h 1812293"/>
                <a:gd name="connsiteX3944" fmla="*/ 2143724 w 3591323"/>
                <a:gd name="connsiteY3944" fmla="*/ 1133756 h 1812293"/>
                <a:gd name="connsiteX3945" fmla="*/ 2145130 w 3591323"/>
                <a:gd name="connsiteY3945" fmla="*/ 1140544 h 1812293"/>
                <a:gd name="connsiteX3946" fmla="*/ 2144941 w 3591323"/>
                <a:gd name="connsiteY3946" fmla="*/ 1143834 h 1812293"/>
                <a:gd name="connsiteX3947" fmla="*/ 2146744 w 3591323"/>
                <a:gd name="connsiteY3947" fmla="*/ 1143423 h 1812293"/>
                <a:gd name="connsiteX3948" fmla="*/ 2145742 w 3591323"/>
                <a:gd name="connsiteY3948" fmla="*/ 1154524 h 1812293"/>
                <a:gd name="connsiteX3949" fmla="*/ 2144006 w 3591323"/>
                <a:gd name="connsiteY3949" fmla="*/ 1159873 h 1812293"/>
                <a:gd name="connsiteX3950" fmla="*/ 2146025 w 3591323"/>
                <a:gd name="connsiteY3950" fmla="*/ 1161723 h 1812293"/>
                <a:gd name="connsiteX3951" fmla="*/ 2144309 w 3591323"/>
                <a:gd name="connsiteY3951" fmla="*/ 1166661 h 1812293"/>
                <a:gd name="connsiteX3952" fmla="*/ 2140178 w 3591323"/>
                <a:gd name="connsiteY3952" fmla="*/ 1170570 h 1812293"/>
                <a:gd name="connsiteX3953" fmla="*/ 2131809 w 3591323"/>
                <a:gd name="connsiteY3953" fmla="*/ 1174479 h 1812293"/>
                <a:gd name="connsiteX3954" fmla="*/ 2119396 w 3591323"/>
                <a:gd name="connsiteY3954" fmla="*/ 1180648 h 1812293"/>
                <a:gd name="connsiteX3955" fmla="*/ 2114875 w 3591323"/>
                <a:gd name="connsiteY3955" fmla="*/ 1184967 h 1812293"/>
                <a:gd name="connsiteX3956" fmla="*/ 2115609 w 3591323"/>
                <a:gd name="connsiteY3956" fmla="*/ 1189697 h 1812293"/>
                <a:gd name="connsiteX3957" fmla="*/ 2118017 w 3591323"/>
                <a:gd name="connsiteY3957" fmla="*/ 1190517 h 1812293"/>
                <a:gd name="connsiteX3958" fmla="*/ 2116537 w 3591323"/>
                <a:gd name="connsiteY3958" fmla="*/ 1196478 h 1812293"/>
                <a:gd name="connsiteX3959" fmla="*/ 2113476 w 3591323"/>
                <a:gd name="connsiteY3959" fmla="*/ 1204706 h 1812293"/>
                <a:gd name="connsiteX3960" fmla="*/ 2111686 w 3591323"/>
                <a:gd name="connsiteY3960" fmla="*/ 1214374 h 1812293"/>
                <a:gd name="connsiteX3961" fmla="*/ 2108827 w 3591323"/>
                <a:gd name="connsiteY3961" fmla="*/ 1219514 h 1812293"/>
                <a:gd name="connsiteX3962" fmla="*/ 2101723 w 3591323"/>
                <a:gd name="connsiteY3962" fmla="*/ 1225273 h 1812293"/>
                <a:gd name="connsiteX3963" fmla="*/ 2099839 w 3591323"/>
                <a:gd name="connsiteY3963" fmla="*/ 1226921 h 1812293"/>
                <a:gd name="connsiteX3964" fmla="*/ 2095190 w 3591323"/>
                <a:gd name="connsiteY3964" fmla="*/ 1232680 h 1812293"/>
                <a:gd name="connsiteX3965" fmla="*/ 2091907 w 3591323"/>
                <a:gd name="connsiteY3965" fmla="*/ 1238641 h 1812293"/>
                <a:gd name="connsiteX3966" fmla="*/ 2085657 w 3591323"/>
                <a:gd name="connsiteY3966" fmla="*/ 1246660 h 1812293"/>
                <a:gd name="connsiteX3967" fmla="*/ 2073877 w 3591323"/>
                <a:gd name="connsiteY3967" fmla="*/ 1258588 h 1812293"/>
                <a:gd name="connsiteX3968" fmla="*/ 2066369 w 3591323"/>
                <a:gd name="connsiteY3968" fmla="*/ 1265377 h 1812293"/>
                <a:gd name="connsiteX3969" fmla="*/ 2058666 w 3591323"/>
                <a:gd name="connsiteY3969" fmla="*/ 1270517 h 1812293"/>
                <a:gd name="connsiteX3970" fmla="*/ 2048285 w 3591323"/>
                <a:gd name="connsiteY3970" fmla="*/ 1275045 h 1812293"/>
                <a:gd name="connsiteX3971" fmla="*/ 2043407 w 3591323"/>
                <a:gd name="connsiteY3971" fmla="*/ 1275663 h 1812293"/>
                <a:gd name="connsiteX3972" fmla="*/ 2042116 w 3591323"/>
                <a:gd name="connsiteY3972" fmla="*/ 1278745 h 1812293"/>
                <a:gd name="connsiteX3973" fmla="*/ 2036404 w 3591323"/>
                <a:gd name="connsiteY3973" fmla="*/ 1277103 h 1812293"/>
                <a:gd name="connsiteX3974" fmla="*/ 2031419 w 3591323"/>
                <a:gd name="connsiteY3974" fmla="*/ 1279155 h 1812293"/>
                <a:gd name="connsiteX3975" fmla="*/ 2021260 w 3591323"/>
                <a:gd name="connsiteY3975" fmla="*/ 1277103 h 1812293"/>
                <a:gd name="connsiteX3976" fmla="*/ 2015306 w 3591323"/>
                <a:gd name="connsiteY3976" fmla="*/ 1278543 h 1812293"/>
                <a:gd name="connsiteX3977" fmla="*/ 2011565 w 3591323"/>
                <a:gd name="connsiteY3977" fmla="*/ 1277924 h 1812293"/>
                <a:gd name="connsiteX3978" fmla="*/ 2001265 w 3591323"/>
                <a:gd name="connsiteY3978" fmla="*/ 1282445 h 1812293"/>
                <a:gd name="connsiteX3979" fmla="*/ 1992909 w 3591323"/>
                <a:gd name="connsiteY3979" fmla="*/ 1284093 h 1812293"/>
                <a:gd name="connsiteX3980" fmla="*/ 1986780 w 3591323"/>
                <a:gd name="connsiteY3980" fmla="*/ 1288413 h 1812293"/>
                <a:gd name="connsiteX3981" fmla="*/ 1982293 w 3591323"/>
                <a:gd name="connsiteY3981" fmla="*/ 1288823 h 1812293"/>
                <a:gd name="connsiteX3982" fmla="*/ 1978788 w 3591323"/>
                <a:gd name="connsiteY3982" fmla="*/ 1284712 h 1812293"/>
                <a:gd name="connsiteX3983" fmla="*/ 1975370 w 3591323"/>
                <a:gd name="connsiteY3983" fmla="*/ 1284504 h 1812293"/>
                <a:gd name="connsiteX3984" fmla="*/ 1971569 w 3591323"/>
                <a:gd name="connsiteY3984" fmla="*/ 1279364 h 1812293"/>
                <a:gd name="connsiteX3985" fmla="*/ 1971125 w 3591323"/>
                <a:gd name="connsiteY3985" fmla="*/ 1281005 h 1812293"/>
                <a:gd name="connsiteX3986" fmla="*/ 1969934 w 3591323"/>
                <a:gd name="connsiteY3986" fmla="*/ 1277924 h 1812293"/>
                <a:gd name="connsiteX3987" fmla="*/ 1970331 w 3591323"/>
                <a:gd name="connsiteY3987" fmla="*/ 1271136 h 1812293"/>
                <a:gd name="connsiteX3988" fmla="*/ 1967654 w 3591323"/>
                <a:gd name="connsiteY3988" fmla="*/ 1263527 h 1812293"/>
                <a:gd name="connsiteX3989" fmla="*/ 1970876 w 3591323"/>
                <a:gd name="connsiteY3989" fmla="*/ 1261468 h 1812293"/>
                <a:gd name="connsiteX3990" fmla="*/ 1971361 w 3591323"/>
                <a:gd name="connsiteY3990" fmla="*/ 1252628 h 1812293"/>
                <a:gd name="connsiteX3991" fmla="*/ 1965306 w 3591323"/>
                <a:gd name="connsiteY3991" fmla="*/ 1241931 h 1812293"/>
                <a:gd name="connsiteX3992" fmla="*/ 1960879 w 3591323"/>
                <a:gd name="connsiteY3992" fmla="*/ 1232263 h 1812293"/>
                <a:gd name="connsiteX3993" fmla="*/ 1954515 w 3591323"/>
                <a:gd name="connsiteY3993" fmla="*/ 1217462 h 1812293"/>
                <a:gd name="connsiteX3994" fmla="*/ 1947834 w 3591323"/>
                <a:gd name="connsiteY3994" fmla="*/ 1208823 h 1812293"/>
                <a:gd name="connsiteX3995" fmla="*/ 1944262 w 3591323"/>
                <a:gd name="connsiteY3995" fmla="*/ 1200387 h 1812293"/>
                <a:gd name="connsiteX3996" fmla="*/ 1942512 w 3591323"/>
                <a:gd name="connsiteY3996" fmla="*/ 1189286 h 1812293"/>
                <a:gd name="connsiteX3997" fmla="*/ 1940299 w 3591323"/>
                <a:gd name="connsiteY3997" fmla="*/ 1181058 h 1812293"/>
                <a:gd name="connsiteX3998" fmla="*/ 1937567 w 3591323"/>
                <a:gd name="connsiteY3998" fmla="*/ 1163573 h 1812293"/>
                <a:gd name="connsiteX3999" fmla="*/ 1937547 w 3591323"/>
                <a:gd name="connsiteY3999" fmla="*/ 1149795 h 1812293"/>
                <a:gd name="connsiteX4000" fmla="*/ 1936619 w 3591323"/>
                <a:gd name="connsiteY4000" fmla="*/ 1143625 h 1812293"/>
                <a:gd name="connsiteX4001" fmla="*/ 1932818 w 3591323"/>
                <a:gd name="connsiteY4001" fmla="*/ 1138896 h 1812293"/>
                <a:gd name="connsiteX4002" fmla="*/ 1927678 w 3591323"/>
                <a:gd name="connsiteY4002" fmla="*/ 1129436 h 1812293"/>
                <a:gd name="connsiteX4003" fmla="*/ 1922962 w 3591323"/>
                <a:gd name="connsiteY4003" fmla="*/ 1115658 h 1812293"/>
                <a:gd name="connsiteX4004" fmla="*/ 1920957 w 3591323"/>
                <a:gd name="connsiteY4004" fmla="*/ 1108459 h 1812293"/>
                <a:gd name="connsiteX4005" fmla="*/ 1912924 w 3591323"/>
                <a:gd name="connsiteY4005" fmla="*/ 1097352 h 1812293"/>
                <a:gd name="connsiteX4006" fmla="*/ 1912352 w 3591323"/>
                <a:gd name="connsiteY4006" fmla="*/ 1088713 h 1812293"/>
                <a:gd name="connsiteX4007" fmla="*/ 1911747 w 3591323"/>
                <a:gd name="connsiteY4007" fmla="*/ 1081515 h 1812293"/>
                <a:gd name="connsiteX4008" fmla="*/ 1913334 w 3591323"/>
                <a:gd name="connsiteY4008" fmla="*/ 1071437 h 1812293"/>
                <a:gd name="connsiteX4009" fmla="*/ 1916718 w 3591323"/>
                <a:gd name="connsiteY4009" fmla="*/ 1060948 h 1812293"/>
                <a:gd name="connsiteX4010" fmla="*/ 1917506 w 3591323"/>
                <a:gd name="connsiteY4010" fmla="*/ 1056017 h 1812293"/>
                <a:gd name="connsiteX4011" fmla="*/ 1920883 w 3591323"/>
                <a:gd name="connsiteY4011" fmla="*/ 1045730 h 1812293"/>
                <a:gd name="connsiteX4012" fmla="*/ 1923110 w 3591323"/>
                <a:gd name="connsiteY4012" fmla="*/ 1041000 h 1812293"/>
                <a:gd name="connsiteX4013" fmla="*/ 1928970 w 3591323"/>
                <a:gd name="connsiteY4013" fmla="*/ 1033600 h 1812293"/>
                <a:gd name="connsiteX4014" fmla="*/ 1932286 w 3591323"/>
                <a:gd name="connsiteY4014" fmla="*/ 1028453 h 1812293"/>
                <a:gd name="connsiteX4015" fmla="*/ 1933470 w 3591323"/>
                <a:gd name="connsiteY4015" fmla="*/ 1020023 h 1812293"/>
                <a:gd name="connsiteX4016" fmla="*/ 1933181 w 3591323"/>
                <a:gd name="connsiteY4016" fmla="*/ 1013646 h 1812293"/>
                <a:gd name="connsiteX4017" fmla="*/ 1929972 w 3591323"/>
                <a:gd name="connsiteY4017" fmla="*/ 1009535 h 1812293"/>
                <a:gd name="connsiteX4018" fmla="*/ 1927510 w 3591323"/>
                <a:gd name="connsiteY4018" fmla="*/ 1002545 h 1812293"/>
                <a:gd name="connsiteX4019" fmla="*/ 1925040 w 3591323"/>
                <a:gd name="connsiteY4019" fmla="*/ 995757 h 1812293"/>
                <a:gd name="connsiteX4020" fmla="*/ 1925787 w 3591323"/>
                <a:gd name="connsiteY4020" fmla="*/ 993288 h 1812293"/>
                <a:gd name="connsiteX4021" fmla="*/ 1928721 w 3591323"/>
                <a:gd name="connsiteY4021" fmla="*/ 988767 h 1812293"/>
                <a:gd name="connsiteX4022" fmla="*/ 1925908 w 3591323"/>
                <a:gd name="connsiteY4022" fmla="*/ 977659 h 1812293"/>
                <a:gd name="connsiteX4023" fmla="*/ 1923789 w 3591323"/>
                <a:gd name="connsiteY4023" fmla="*/ 970050 h 1812293"/>
                <a:gd name="connsiteX4024" fmla="*/ 1918757 w 3591323"/>
                <a:gd name="connsiteY4024" fmla="*/ 962851 h 1812293"/>
                <a:gd name="connsiteX4025" fmla="*/ 1919860 w 3591323"/>
                <a:gd name="connsiteY4025" fmla="*/ 960591 h 1812293"/>
                <a:gd name="connsiteX4026" fmla="*/ 1918427 w 3591323"/>
                <a:gd name="connsiteY4026" fmla="*/ 957092 h 1812293"/>
                <a:gd name="connsiteX4027" fmla="*/ 1915575 w 3591323"/>
                <a:gd name="connsiteY4027" fmla="*/ 948454 h 1812293"/>
                <a:gd name="connsiteX4028" fmla="*/ 1907650 w 3591323"/>
                <a:gd name="connsiteY4028" fmla="*/ 936526 h 1812293"/>
                <a:gd name="connsiteX4029" fmla="*/ 1897161 w 3591323"/>
                <a:gd name="connsiteY4029" fmla="*/ 924806 h 1812293"/>
                <a:gd name="connsiteX4030" fmla="*/ 1890649 w 3591323"/>
                <a:gd name="connsiteY4030" fmla="*/ 915549 h 1812293"/>
                <a:gd name="connsiteX4031" fmla="*/ 1884486 w 3591323"/>
                <a:gd name="connsiteY4031" fmla="*/ 903620 h 1812293"/>
                <a:gd name="connsiteX4032" fmla="*/ 1884856 w 3591323"/>
                <a:gd name="connsiteY4032" fmla="*/ 899920 h 1812293"/>
                <a:gd name="connsiteX4033" fmla="*/ 1887036 w 3591323"/>
                <a:gd name="connsiteY4033" fmla="*/ 896220 h 1812293"/>
                <a:gd name="connsiteX4034" fmla="*/ 1889579 w 3591323"/>
                <a:gd name="connsiteY4034" fmla="*/ 887992 h 1812293"/>
                <a:gd name="connsiteX4035" fmla="*/ 1891396 w 3591323"/>
                <a:gd name="connsiteY4035" fmla="*/ 879354 h 1812293"/>
                <a:gd name="connsiteX4036" fmla="*/ 1889572 w 3591323"/>
                <a:gd name="connsiteY4036" fmla="*/ 877705 h 1812293"/>
                <a:gd name="connsiteX4037" fmla="*/ 1893185 w 3591323"/>
                <a:gd name="connsiteY4037" fmla="*/ 864956 h 1812293"/>
                <a:gd name="connsiteX4038" fmla="*/ 1894618 w 3591323"/>
                <a:gd name="connsiteY4038" fmla="*/ 855907 h 1812293"/>
                <a:gd name="connsiteX4039" fmla="*/ 1890595 w 3591323"/>
                <a:gd name="connsiteY4039" fmla="*/ 848298 h 1812293"/>
                <a:gd name="connsiteX4040" fmla="*/ 1885872 w 3591323"/>
                <a:gd name="connsiteY4040" fmla="*/ 846448 h 1812293"/>
                <a:gd name="connsiteX4041" fmla="*/ 1883679 w 3591323"/>
                <a:gd name="connsiteY4041" fmla="*/ 841308 h 1812293"/>
                <a:gd name="connsiteX4042" fmla="*/ 1881129 w 3591323"/>
                <a:gd name="connsiteY4042" fmla="*/ 839660 h 1812293"/>
                <a:gd name="connsiteX4043" fmla="*/ 1881479 w 3591323"/>
                <a:gd name="connsiteY4043" fmla="*/ 836370 h 1812293"/>
                <a:gd name="connsiteX4044" fmla="*/ 1870970 w 3591323"/>
                <a:gd name="connsiteY4044" fmla="*/ 840481 h 1812293"/>
                <a:gd name="connsiteX4045" fmla="*/ 1866974 w 3591323"/>
                <a:gd name="connsiteY4045" fmla="*/ 839868 h 1812293"/>
                <a:gd name="connsiteX4046" fmla="*/ 1863355 w 3591323"/>
                <a:gd name="connsiteY4046" fmla="*/ 842539 h 1812293"/>
                <a:gd name="connsiteX4047" fmla="*/ 1855006 w 3591323"/>
                <a:gd name="connsiteY4047" fmla="*/ 842331 h 1812293"/>
                <a:gd name="connsiteX4048" fmla="*/ 1849543 w 3591323"/>
                <a:gd name="connsiteY4048" fmla="*/ 835132 h 1812293"/>
                <a:gd name="connsiteX4049" fmla="*/ 1846259 w 3591323"/>
                <a:gd name="connsiteY4049" fmla="*/ 826911 h 1812293"/>
                <a:gd name="connsiteX4050" fmla="*/ 1839350 w 3591323"/>
                <a:gd name="connsiteY4050" fmla="*/ 819302 h 1812293"/>
                <a:gd name="connsiteX4051" fmla="*/ 1831741 w 3591323"/>
                <a:gd name="connsiteY4051" fmla="*/ 819504 h 1812293"/>
                <a:gd name="connsiteX4052" fmla="*/ 1822672 w 3591323"/>
                <a:gd name="connsiteY4052" fmla="*/ 819504 h 1812293"/>
                <a:gd name="connsiteX4053" fmla="*/ 1814337 w 3591323"/>
                <a:gd name="connsiteY4053" fmla="*/ 820742 h 1812293"/>
                <a:gd name="connsiteX4054" fmla="*/ 1806358 w 3591323"/>
                <a:gd name="connsiteY4054" fmla="*/ 823204 h 1812293"/>
                <a:gd name="connsiteX4055" fmla="*/ 1790400 w 3591323"/>
                <a:gd name="connsiteY4055" fmla="*/ 829992 h 1812293"/>
                <a:gd name="connsiteX4056" fmla="*/ 1784957 w 3591323"/>
                <a:gd name="connsiteY4056" fmla="*/ 833901 h 1812293"/>
                <a:gd name="connsiteX4057" fmla="*/ 1775881 w 3591323"/>
                <a:gd name="connsiteY4057" fmla="*/ 837191 h 1812293"/>
                <a:gd name="connsiteX4058" fmla="*/ 1766819 w 3591323"/>
                <a:gd name="connsiteY4058" fmla="*/ 833901 h 1812293"/>
                <a:gd name="connsiteX4059" fmla="*/ 1762460 w 3591323"/>
                <a:gd name="connsiteY4059" fmla="*/ 834110 h 1812293"/>
                <a:gd name="connsiteX4060" fmla="*/ 1755207 w 3591323"/>
                <a:gd name="connsiteY4060" fmla="*/ 831842 h 1812293"/>
                <a:gd name="connsiteX4061" fmla="*/ 1748681 w 3591323"/>
                <a:gd name="connsiteY4061" fmla="*/ 831842 h 1812293"/>
                <a:gd name="connsiteX4062" fmla="*/ 1736699 w 3591323"/>
                <a:gd name="connsiteY4062" fmla="*/ 833901 h 1812293"/>
                <a:gd name="connsiteX4063" fmla="*/ 1729797 w 3591323"/>
                <a:gd name="connsiteY4063" fmla="*/ 837191 h 1812293"/>
                <a:gd name="connsiteX4064" fmla="*/ 1719988 w 3591323"/>
                <a:gd name="connsiteY4064" fmla="*/ 841510 h 1812293"/>
                <a:gd name="connsiteX4065" fmla="*/ 1717808 w 3591323"/>
                <a:gd name="connsiteY4065" fmla="*/ 841100 h 1812293"/>
                <a:gd name="connsiteX4066" fmla="*/ 1715265 w 3591323"/>
                <a:gd name="connsiteY4066" fmla="*/ 841308 h 1812293"/>
                <a:gd name="connsiteX4067" fmla="*/ 1704763 w 3591323"/>
                <a:gd name="connsiteY4067" fmla="*/ 835751 h 1812293"/>
                <a:gd name="connsiteX4068" fmla="*/ 1695728 w 3591323"/>
                <a:gd name="connsiteY4068" fmla="*/ 827113 h 1812293"/>
                <a:gd name="connsiteX4069" fmla="*/ 1687056 w 3591323"/>
                <a:gd name="connsiteY4069" fmla="*/ 820742 h 1812293"/>
                <a:gd name="connsiteX4070" fmla="*/ 1680570 w 3591323"/>
                <a:gd name="connsiteY4070" fmla="*/ 813543 h 1812293"/>
                <a:gd name="connsiteX4071" fmla="*/ 1677678 w 3591323"/>
                <a:gd name="connsiteY4071" fmla="*/ 812514 h 1812293"/>
                <a:gd name="connsiteX4072" fmla="*/ 1670459 w 3591323"/>
                <a:gd name="connsiteY4072" fmla="*/ 807986 h 1812293"/>
                <a:gd name="connsiteX4073" fmla="*/ 1665433 w 3591323"/>
                <a:gd name="connsiteY4073" fmla="*/ 801816 h 1812293"/>
                <a:gd name="connsiteX4074" fmla="*/ 1663650 w 3591323"/>
                <a:gd name="connsiteY4074" fmla="*/ 797706 h 1812293"/>
                <a:gd name="connsiteX4075" fmla="*/ 1662634 w 3591323"/>
                <a:gd name="connsiteY4075" fmla="*/ 789276 h 1812293"/>
                <a:gd name="connsiteX4076" fmla="*/ 1657992 w 3591323"/>
                <a:gd name="connsiteY4076" fmla="*/ 782488 h 1812293"/>
                <a:gd name="connsiteX4077" fmla="*/ 1654420 w 3591323"/>
                <a:gd name="connsiteY4077" fmla="*/ 777960 h 1812293"/>
                <a:gd name="connsiteX4078" fmla="*/ 1651540 w 3591323"/>
                <a:gd name="connsiteY4078" fmla="*/ 776520 h 1812293"/>
                <a:gd name="connsiteX4079" fmla="*/ 1649394 w 3591323"/>
                <a:gd name="connsiteY4079" fmla="*/ 774260 h 1812293"/>
                <a:gd name="connsiteX4080" fmla="*/ 1648008 w 3591323"/>
                <a:gd name="connsiteY4080" fmla="*/ 769322 h 1812293"/>
                <a:gd name="connsiteX4081" fmla="*/ 1646596 w 3591323"/>
                <a:gd name="connsiteY4081" fmla="*/ 766651 h 1812293"/>
                <a:gd name="connsiteX4082" fmla="*/ 1643730 w 3591323"/>
                <a:gd name="connsiteY4082" fmla="*/ 764801 h 1812293"/>
                <a:gd name="connsiteX4083" fmla="*/ 1638368 w 3591323"/>
                <a:gd name="connsiteY4083" fmla="*/ 760071 h 1812293"/>
                <a:gd name="connsiteX4084" fmla="*/ 1634412 w 3591323"/>
                <a:gd name="connsiteY4084" fmla="*/ 759244 h 1812293"/>
                <a:gd name="connsiteX4085" fmla="*/ 1631922 w 3591323"/>
                <a:gd name="connsiteY4085" fmla="*/ 756162 h 1812293"/>
                <a:gd name="connsiteX4086" fmla="*/ 1632313 w 3591323"/>
                <a:gd name="connsiteY4086" fmla="*/ 754312 h 1812293"/>
                <a:gd name="connsiteX4087" fmla="*/ 1629104 w 3591323"/>
                <a:gd name="connsiteY4087" fmla="*/ 751843 h 1812293"/>
                <a:gd name="connsiteX4088" fmla="*/ 1628417 w 3591323"/>
                <a:gd name="connsiteY4088" fmla="*/ 749582 h 1812293"/>
                <a:gd name="connsiteX4089" fmla="*/ 1627119 w 3591323"/>
                <a:gd name="connsiteY4089" fmla="*/ 740736 h 1812293"/>
                <a:gd name="connsiteX4090" fmla="*/ 1628290 w 3591323"/>
                <a:gd name="connsiteY4090" fmla="*/ 735596 h 1812293"/>
                <a:gd name="connsiteX4091" fmla="*/ 1624489 w 3591323"/>
                <a:gd name="connsiteY4091" fmla="*/ 726755 h 1812293"/>
                <a:gd name="connsiteX4092" fmla="*/ 1619530 w 3591323"/>
                <a:gd name="connsiteY4092" fmla="*/ 722638 h 1812293"/>
                <a:gd name="connsiteX4093" fmla="*/ 1623883 w 3591323"/>
                <a:gd name="connsiteY4093" fmla="*/ 720579 h 1812293"/>
                <a:gd name="connsiteX4094" fmla="*/ 1629083 w 3591323"/>
                <a:gd name="connsiteY4094" fmla="*/ 712560 h 1812293"/>
                <a:gd name="connsiteX4095" fmla="*/ 1631357 w 3591323"/>
                <a:gd name="connsiteY4095" fmla="*/ 706599 h 1812293"/>
                <a:gd name="connsiteX4096" fmla="*/ 1630772 w 3591323"/>
                <a:gd name="connsiteY4096" fmla="*/ 700430 h 1812293"/>
                <a:gd name="connsiteX4097" fmla="*/ 1633759 w 3591323"/>
                <a:gd name="connsiteY4097" fmla="*/ 694873 h 1812293"/>
                <a:gd name="connsiteX4098" fmla="*/ 1635078 w 3591323"/>
                <a:gd name="connsiteY4098" fmla="*/ 684182 h 1812293"/>
                <a:gd name="connsiteX4099" fmla="*/ 1634277 w 3591323"/>
                <a:gd name="connsiteY4099" fmla="*/ 672866 h 1812293"/>
                <a:gd name="connsiteX4100" fmla="*/ 1633349 w 3591323"/>
                <a:gd name="connsiteY4100" fmla="*/ 667114 h 1812293"/>
                <a:gd name="connsiteX4101" fmla="*/ 1634210 w 3591323"/>
                <a:gd name="connsiteY4101" fmla="*/ 661355 h 1812293"/>
                <a:gd name="connsiteX4102" fmla="*/ 1631842 w 3591323"/>
                <a:gd name="connsiteY4102" fmla="*/ 656007 h 1812293"/>
                <a:gd name="connsiteX4103" fmla="*/ 1626984 w 3591323"/>
                <a:gd name="connsiteY4103" fmla="*/ 651069 h 1812293"/>
                <a:gd name="connsiteX4104" fmla="*/ 1627469 w 3591323"/>
                <a:gd name="connsiteY4104" fmla="*/ 646130 h 1812293"/>
                <a:gd name="connsiteX4105" fmla="*/ 1627967 w 3591323"/>
                <a:gd name="connsiteY4105" fmla="*/ 640990 h 1812293"/>
                <a:gd name="connsiteX4106" fmla="*/ 1631956 w 3591323"/>
                <a:gd name="connsiteY4106" fmla="*/ 637909 h 1812293"/>
                <a:gd name="connsiteX4107" fmla="*/ 1635313 w 3591323"/>
                <a:gd name="connsiteY4107" fmla="*/ 631942 h 1812293"/>
                <a:gd name="connsiteX4108" fmla="*/ 1634708 w 3591323"/>
                <a:gd name="connsiteY4108" fmla="*/ 628033 h 1812293"/>
                <a:gd name="connsiteX4109" fmla="*/ 1638469 w 3591323"/>
                <a:gd name="connsiteY4109" fmla="*/ 620013 h 1812293"/>
                <a:gd name="connsiteX4110" fmla="*/ 1643985 w 3591323"/>
                <a:gd name="connsiteY4110" fmla="*/ 612613 h 1812293"/>
                <a:gd name="connsiteX4111" fmla="*/ 1647215 w 3591323"/>
                <a:gd name="connsiteY4111" fmla="*/ 610763 h 1812293"/>
                <a:gd name="connsiteX4112" fmla="*/ 1650222 w 3591323"/>
                <a:gd name="connsiteY4112" fmla="*/ 604176 h 1812293"/>
                <a:gd name="connsiteX4113" fmla="*/ 1650403 w 3591323"/>
                <a:gd name="connsiteY4113" fmla="*/ 598007 h 1812293"/>
                <a:gd name="connsiteX4114" fmla="*/ 1654144 w 3591323"/>
                <a:gd name="connsiteY4114" fmla="*/ 591017 h 1812293"/>
                <a:gd name="connsiteX4115" fmla="*/ 1660966 w 3591323"/>
                <a:gd name="connsiteY4115" fmla="*/ 586906 h 1812293"/>
                <a:gd name="connsiteX4116" fmla="*/ 1667646 w 3591323"/>
                <a:gd name="connsiteY4116" fmla="*/ 575180 h 1812293"/>
                <a:gd name="connsiteX4117" fmla="*/ 1672699 w 3591323"/>
                <a:gd name="connsiteY4117" fmla="*/ 570659 h 1812293"/>
                <a:gd name="connsiteX4118" fmla="*/ 1681855 w 3591323"/>
                <a:gd name="connsiteY4118" fmla="*/ 569421 h 1812293"/>
                <a:gd name="connsiteX4119" fmla="*/ 1689774 w 3591323"/>
                <a:gd name="connsiteY4119" fmla="*/ 561610 h 1812293"/>
                <a:gd name="connsiteX4120" fmla="*/ 1694759 w 3591323"/>
                <a:gd name="connsiteY4120" fmla="*/ 558522 h 1812293"/>
                <a:gd name="connsiteX4121" fmla="*/ 1703034 w 3591323"/>
                <a:gd name="connsiteY4121" fmla="*/ 549063 h 1812293"/>
                <a:gd name="connsiteX4122" fmla="*/ 1700975 w 3591323"/>
                <a:gd name="connsiteY4122" fmla="*/ 534874 h 1812293"/>
                <a:gd name="connsiteX4123" fmla="*/ 1704723 w 3591323"/>
                <a:gd name="connsiteY4123" fmla="*/ 524998 h 1812293"/>
                <a:gd name="connsiteX4124" fmla="*/ 1706277 w 3591323"/>
                <a:gd name="connsiteY4124" fmla="*/ 519037 h 1812293"/>
                <a:gd name="connsiteX4125" fmla="*/ 1712709 w 3591323"/>
                <a:gd name="connsiteY4125" fmla="*/ 511219 h 1812293"/>
                <a:gd name="connsiteX4126" fmla="*/ 1722497 w 3591323"/>
                <a:gd name="connsiteY4126" fmla="*/ 506079 h 1812293"/>
                <a:gd name="connsiteX4127" fmla="*/ 1729830 w 3591323"/>
                <a:gd name="connsiteY4127" fmla="*/ 501350 h 1812293"/>
                <a:gd name="connsiteX4128" fmla="*/ 1736269 w 3591323"/>
                <a:gd name="connsiteY4128" fmla="*/ 489421 h 1812293"/>
                <a:gd name="connsiteX4129" fmla="*/ 1739491 w 3591323"/>
                <a:gd name="connsiteY4129" fmla="*/ 482445 h 1812293"/>
                <a:gd name="connsiteX4130" fmla="*/ 1746320 w 3591323"/>
                <a:gd name="connsiteY4130" fmla="*/ 482445 h 1812293"/>
                <a:gd name="connsiteX4131" fmla="*/ 1752052 w 3591323"/>
                <a:gd name="connsiteY4131" fmla="*/ 487370 h 1812293"/>
                <a:gd name="connsiteX4132" fmla="*/ 1760953 w 3591323"/>
                <a:gd name="connsiteY4132" fmla="*/ 486549 h 1812293"/>
                <a:gd name="connsiteX4133" fmla="*/ 1770849 w 3591323"/>
                <a:gd name="connsiteY4133" fmla="*/ 489011 h 1812293"/>
                <a:gd name="connsiteX4134" fmla="*/ 1774953 w 3591323"/>
                <a:gd name="connsiteY4134" fmla="*/ 489220 h 1812293"/>
                <a:gd name="connsiteX4135" fmla="*/ 1784217 w 3591323"/>
                <a:gd name="connsiteY4135" fmla="*/ 483057 h 1812293"/>
                <a:gd name="connsiteX4136" fmla="*/ 1794463 w 3591323"/>
                <a:gd name="connsiteY4136" fmla="*/ 481005 h 1812293"/>
                <a:gd name="connsiteX4137" fmla="*/ 1800262 w 3591323"/>
                <a:gd name="connsiteY4137" fmla="*/ 476289 h 1812293"/>
                <a:gd name="connsiteX4138" fmla="*/ 1809439 w 3591323"/>
                <a:gd name="connsiteY4138" fmla="*/ 472797 h 1812293"/>
                <a:gd name="connsiteX4139" fmla="*/ 1825404 w 3591323"/>
                <a:gd name="connsiteY4139" fmla="*/ 470752 h 1812293"/>
                <a:gd name="connsiteX4140" fmla="*/ 1841025 w 3591323"/>
                <a:gd name="connsiteY4140" fmla="*/ 469931 h 1812293"/>
                <a:gd name="connsiteX4141" fmla="*/ 1845815 w 3591323"/>
                <a:gd name="connsiteY4141" fmla="*/ 471573 h 1812293"/>
                <a:gd name="connsiteX4142" fmla="*/ 1854555 w 3591323"/>
                <a:gd name="connsiteY4142" fmla="*/ 467059 h 1812293"/>
                <a:gd name="connsiteX4143" fmla="*/ 1864740 w 3591323"/>
                <a:gd name="connsiteY4143" fmla="*/ 467059 h 1812293"/>
                <a:gd name="connsiteX4144" fmla="*/ 1868548 w 3591323"/>
                <a:gd name="connsiteY4144" fmla="*/ 469723 h 1812293"/>
                <a:gd name="connsiteX4145" fmla="*/ 1874980 w 3591323"/>
                <a:gd name="connsiteY4145" fmla="*/ 468902 h 1812293"/>
                <a:gd name="connsiteX4146" fmla="*/ 1885347 w 3591323"/>
                <a:gd name="connsiteY4146" fmla="*/ 464394 h 1812293"/>
                <a:gd name="connsiteX4147" fmla="*/ 1891839 w 3591323"/>
                <a:gd name="connsiteY4147" fmla="*/ 465626 h 1812293"/>
                <a:gd name="connsiteX4148" fmla="*/ 1891712 w 3591323"/>
                <a:gd name="connsiteY4148" fmla="*/ 471364 h 1812293"/>
                <a:gd name="connsiteX4149" fmla="*/ 1899711 w 3591323"/>
                <a:gd name="connsiteY4149" fmla="*/ 467260 h 1812293"/>
                <a:gd name="connsiteX4150" fmla="*/ 1900478 w 3591323"/>
                <a:gd name="connsiteY4150" fmla="*/ 469521 h 1812293"/>
                <a:gd name="connsiteX4151" fmla="*/ 1895937 w 3591323"/>
                <a:gd name="connsiteY4151" fmla="*/ 475058 h 1812293"/>
                <a:gd name="connsiteX4152" fmla="*/ 1896138 w 3591323"/>
                <a:gd name="connsiteY4152" fmla="*/ 480393 h 1812293"/>
                <a:gd name="connsiteX4153" fmla="*/ 1899307 w 3591323"/>
                <a:gd name="connsiteY4153" fmla="*/ 483057 h 1812293"/>
                <a:gd name="connsiteX4154" fmla="*/ 1898655 w 3591323"/>
                <a:gd name="connsiteY4154" fmla="*/ 492913 h 1812293"/>
                <a:gd name="connsiteX4155" fmla="*/ 1892337 w 3591323"/>
                <a:gd name="connsiteY4155" fmla="*/ 498672 h 1812293"/>
                <a:gd name="connsiteX4156" fmla="*/ 1894618 w 3591323"/>
                <a:gd name="connsiteY4156" fmla="*/ 505050 h 1812293"/>
                <a:gd name="connsiteX4157" fmla="*/ 1899442 w 3591323"/>
                <a:gd name="connsiteY4157" fmla="*/ 505259 h 1812293"/>
                <a:gd name="connsiteX4158" fmla="*/ 1902039 w 3591323"/>
                <a:gd name="connsiteY4158" fmla="*/ 510600 h 1812293"/>
                <a:gd name="connsiteX4159" fmla="*/ 1905900 w 3591323"/>
                <a:gd name="connsiteY4159" fmla="*/ 512457 h 1812293"/>
                <a:gd name="connsiteX4160" fmla="*/ 1917095 w 3591323"/>
                <a:gd name="connsiteY4160" fmla="*/ 516359 h 1812293"/>
                <a:gd name="connsiteX4161" fmla="*/ 1921199 w 3591323"/>
                <a:gd name="connsiteY4161" fmla="*/ 515330 h 1812293"/>
                <a:gd name="connsiteX4162" fmla="*/ 1929225 w 3591323"/>
                <a:gd name="connsiteY4162" fmla="*/ 517187 h 1812293"/>
                <a:gd name="connsiteX4163" fmla="*/ 1942250 w 3591323"/>
                <a:gd name="connsiteY4163" fmla="*/ 522327 h 1812293"/>
                <a:gd name="connsiteX4164" fmla="*/ 1947228 w 3591323"/>
                <a:gd name="connsiteY4164" fmla="*/ 532607 h 1812293"/>
                <a:gd name="connsiteX4165" fmla="*/ 1956008 w 3591323"/>
                <a:gd name="connsiteY4165" fmla="*/ 534665 h 1812293"/>
                <a:gd name="connsiteX4166" fmla="*/ 1969807 w 3591323"/>
                <a:gd name="connsiteY4166" fmla="*/ 539604 h 1812293"/>
                <a:gd name="connsiteX4167" fmla="*/ 1980537 w 3591323"/>
                <a:gd name="connsiteY4167" fmla="*/ 545154 h 1812293"/>
                <a:gd name="connsiteX4168" fmla="*/ 1984917 w 3591323"/>
                <a:gd name="connsiteY4168" fmla="*/ 542275 h 1812293"/>
                <a:gd name="connsiteX4169" fmla="*/ 1989142 w 3591323"/>
                <a:gd name="connsiteY4169" fmla="*/ 536926 h 1812293"/>
                <a:gd name="connsiteX4170" fmla="*/ 1986565 w 3591323"/>
                <a:gd name="connsiteY4170" fmla="*/ 528288 h 1812293"/>
                <a:gd name="connsiteX4171" fmla="*/ 1989350 w 3591323"/>
                <a:gd name="connsiteY4171" fmla="*/ 522737 h 1812293"/>
                <a:gd name="connsiteX4172" fmla="*/ 1995937 w 3591323"/>
                <a:gd name="connsiteY4172" fmla="*/ 517389 h 1812293"/>
                <a:gd name="connsiteX4173" fmla="*/ 2002389 w 3591323"/>
                <a:gd name="connsiteY4173" fmla="*/ 515747 h 1812293"/>
                <a:gd name="connsiteX4174" fmla="*/ 2015333 w 3591323"/>
                <a:gd name="connsiteY4174" fmla="*/ 518008 h 1812293"/>
                <a:gd name="connsiteX4175" fmla="*/ 2019154 w 3591323"/>
                <a:gd name="connsiteY4175" fmla="*/ 523148 h 1812293"/>
                <a:gd name="connsiteX4176" fmla="*/ 2022612 w 3591323"/>
                <a:gd name="connsiteY4176" fmla="*/ 523148 h 1812293"/>
                <a:gd name="connsiteX4177" fmla="*/ 2025882 w 3591323"/>
                <a:gd name="connsiteY4177" fmla="*/ 525206 h 1812293"/>
                <a:gd name="connsiteX4178" fmla="*/ 2035670 w 3591323"/>
                <a:gd name="connsiteY4178" fmla="*/ 526437 h 1812293"/>
                <a:gd name="connsiteX4179" fmla="*/ 2038039 w 3591323"/>
                <a:gd name="connsiteY4179" fmla="*/ 530346 h 1812293"/>
                <a:gd name="connsiteX4180" fmla="*/ 2050862 w 3591323"/>
                <a:gd name="connsiteY4180" fmla="*/ 530138 h 1812293"/>
                <a:gd name="connsiteX4181" fmla="*/ 2060475 w 3591323"/>
                <a:gd name="connsiteY4181" fmla="*/ 533226 h 1812293"/>
                <a:gd name="connsiteX4182" fmla="*/ 2070466 w 3591323"/>
                <a:gd name="connsiteY4182" fmla="*/ 536516 h 1812293"/>
                <a:gd name="connsiteX4183" fmla="*/ 2075135 w 3591323"/>
                <a:gd name="connsiteY4183" fmla="*/ 538366 h 1812293"/>
                <a:gd name="connsiteX4184" fmla="*/ 2082132 w 3591323"/>
                <a:gd name="connsiteY4184" fmla="*/ 534665 h 1812293"/>
                <a:gd name="connsiteX4185" fmla="*/ 2085670 w 3591323"/>
                <a:gd name="connsiteY4185" fmla="*/ 531376 h 1812293"/>
                <a:gd name="connsiteX4186" fmla="*/ 2094269 w 3591323"/>
                <a:gd name="connsiteY4186" fmla="*/ 530555 h 1812293"/>
                <a:gd name="connsiteX4187" fmla="*/ 2101346 w 3591323"/>
                <a:gd name="connsiteY4187" fmla="*/ 531995 h 1812293"/>
                <a:gd name="connsiteX4188" fmla="*/ 2104279 w 3591323"/>
                <a:gd name="connsiteY4188" fmla="*/ 537545 h 1812293"/>
                <a:gd name="connsiteX4189" fmla="*/ 2106378 w 3591323"/>
                <a:gd name="connsiteY4189" fmla="*/ 533845 h 1812293"/>
                <a:gd name="connsiteX4190" fmla="*/ 2114270 w 3591323"/>
                <a:gd name="connsiteY4190" fmla="*/ 536516 h 1812293"/>
                <a:gd name="connsiteX4191" fmla="*/ 2121980 w 3591323"/>
                <a:gd name="connsiteY4191" fmla="*/ 537135 h 1812293"/>
                <a:gd name="connsiteX4192" fmla="*/ 2126218 w 3591323"/>
                <a:gd name="connsiteY4192" fmla="*/ 534255 h 1812293"/>
                <a:gd name="connsiteX4193" fmla="*/ 2128627 w 3591323"/>
                <a:gd name="connsiteY4193" fmla="*/ 530555 h 1812293"/>
                <a:gd name="connsiteX4194" fmla="*/ 2127873 w 3591323"/>
                <a:gd name="connsiteY4194" fmla="*/ 529936 h 1812293"/>
                <a:gd name="connsiteX4195" fmla="*/ 2130100 w 3591323"/>
                <a:gd name="connsiteY4195" fmla="*/ 524587 h 1812293"/>
                <a:gd name="connsiteX4196" fmla="*/ 2130907 w 3591323"/>
                <a:gd name="connsiteY4196" fmla="*/ 515949 h 1812293"/>
                <a:gd name="connsiteX4197" fmla="*/ 2131977 w 3591323"/>
                <a:gd name="connsiteY4197" fmla="*/ 513069 h 1812293"/>
                <a:gd name="connsiteX4198" fmla="*/ 2132300 w 3591323"/>
                <a:gd name="connsiteY4198" fmla="*/ 512868 h 1812293"/>
                <a:gd name="connsiteX4199" fmla="*/ 2134695 w 3591323"/>
                <a:gd name="connsiteY4199" fmla="*/ 503610 h 1812293"/>
                <a:gd name="connsiteX4200" fmla="*/ 2138550 w 3591323"/>
                <a:gd name="connsiteY4200" fmla="*/ 495591 h 1812293"/>
                <a:gd name="connsiteX4201" fmla="*/ 2138503 w 3591323"/>
                <a:gd name="connsiteY4201" fmla="*/ 495180 h 1812293"/>
                <a:gd name="connsiteX4202" fmla="*/ 2136734 w 3591323"/>
                <a:gd name="connsiteY4202" fmla="*/ 486340 h 1812293"/>
                <a:gd name="connsiteX4203" fmla="*/ 2138557 w 3591323"/>
                <a:gd name="connsiteY4203" fmla="*/ 481826 h 1812293"/>
                <a:gd name="connsiteX4204" fmla="*/ 2134123 w 3591323"/>
                <a:gd name="connsiteY4204" fmla="*/ 476491 h 1812293"/>
                <a:gd name="connsiteX4205" fmla="*/ 2137339 w 3591323"/>
                <a:gd name="connsiteY4205" fmla="*/ 472394 h 1812293"/>
                <a:gd name="connsiteX4206" fmla="*/ 2131661 w 3591323"/>
                <a:gd name="connsiteY4206" fmla="*/ 473208 h 1812293"/>
                <a:gd name="connsiteX4207" fmla="*/ 2123527 w 3591323"/>
                <a:gd name="connsiteY4207" fmla="*/ 470752 h 1812293"/>
                <a:gd name="connsiteX4208" fmla="*/ 2117849 w 3591323"/>
                <a:gd name="connsiteY4208" fmla="*/ 477110 h 1812293"/>
                <a:gd name="connsiteX4209" fmla="*/ 2103358 w 3591323"/>
                <a:gd name="connsiteY4209" fmla="*/ 478543 h 1812293"/>
                <a:gd name="connsiteX4210" fmla="*/ 2095163 w 3591323"/>
                <a:gd name="connsiteY4210" fmla="*/ 472394 h 1812293"/>
                <a:gd name="connsiteX4211" fmla="*/ 2084910 w 3591323"/>
                <a:gd name="connsiteY4211" fmla="*/ 471983 h 1812293"/>
                <a:gd name="connsiteX4212" fmla="*/ 2083383 w 3591323"/>
                <a:gd name="connsiteY4212" fmla="*/ 476699 h 1812293"/>
                <a:gd name="connsiteX4213" fmla="*/ 2076723 w 3591323"/>
                <a:gd name="connsiteY4213" fmla="*/ 478132 h 1812293"/>
                <a:gd name="connsiteX4214" fmla="*/ 2067223 w 3591323"/>
                <a:gd name="connsiteY4214" fmla="*/ 471983 h 1812293"/>
                <a:gd name="connsiteX4215" fmla="*/ 2056701 w 3591323"/>
                <a:gd name="connsiteY4215" fmla="*/ 472185 h 1812293"/>
                <a:gd name="connsiteX4216" fmla="*/ 2050135 w 3591323"/>
                <a:gd name="connsiteY4216" fmla="*/ 460909 h 1812293"/>
                <a:gd name="connsiteX4217" fmla="*/ 2042391 w 3591323"/>
                <a:gd name="connsiteY4217" fmla="*/ 454552 h 1812293"/>
                <a:gd name="connsiteX4218" fmla="*/ 2046199 w 3591323"/>
                <a:gd name="connsiteY4218" fmla="*/ 445745 h 1812293"/>
                <a:gd name="connsiteX4219" fmla="*/ 2039566 w 3591323"/>
                <a:gd name="connsiteY4219" fmla="*/ 440215 h 1812293"/>
                <a:gd name="connsiteX4220" fmla="*/ 2048763 w 3591323"/>
                <a:gd name="connsiteY4220" fmla="*/ 429383 h 1812293"/>
                <a:gd name="connsiteX4221" fmla="*/ 2063079 w 3591323"/>
                <a:gd name="connsiteY4221" fmla="*/ 428973 h 1812293"/>
                <a:gd name="connsiteX4222" fmla="*/ 2066019 w 3591323"/>
                <a:gd name="connsiteY4222" fmla="*/ 420409 h 1812293"/>
                <a:gd name="connsiteX4223" fmla="*/ 2083847 w 3591323"/>
                <a:gd name="connsiteY4223" fmla="*/ 421835 h 1812293"/>
                <a:gd name="connsiteX4224" fmla="*/ 2093798 w 3591323"/>
                <a:gd name="connsiteY4224" fmla="*/ 414502 h 1812293"/>
                <a:gd name="connsiteX4225" fmla="*/ 2103936 w 3591323"/>
                <a:gd name="connsiteY4225" fmla="*/ 411245 h 1812293"/>
                <a:gd name="connsiteX4226" fmla="*/ 2119141 w 3591323"/>
                <a:gd name="connsiteY4226" fmla="*/ 411044 h 1812293"/>
                <a:gd name="connsiteX4227" fmla="*/ 2136666 w 3591323"/>
                <a:gd name="connsiteY4227" fmla="*/ 418982 h 1812293"/>
                <a:gd name="connsiteX4228" fmla="*/ 2150707 w 3591323"/>
                <a:gd name="connsiteY4228" fmla="*/ 423470 h 1812293"/>
                <a:gd name="connsiteX4229" fmla="*/ 2161061 w 3591323"/>
                <a:gd name="connsiteY4229" fmla="*/ 421633 h 1812293"/>
                <a:gd name="connsiteX4230" fmla="*/ 2169228 w 3591323"/>
                <a:gd name="connsiteY4230" fmla="*/ 422656 h 1812293"/>
                <a:gd name="connsiteX4231" fmla="*/ 2179152 w 3591323"/>
                <a:gd name="connsiteY4231" fmla="*/ 416742 h 1812293"/>
                <a:gd name="connsiteX4232" fmla="*/ 2179582 w 3591323"/>
                <a:gd name="connsiteY4232" fmla="*/ 411858 h 1812293"/>
                <a:gd name="connsiteX4233" fmla="*/ 2175855 w 3591323"/>
                <a:gd name="connsiteY4233" fmla="*/ 404329 h 1812293"/>
                <a:gd name="connsiteX4234" fmla="*/ 2169773 w 3591323"/>
                <a:gd name="connsiteY4234" fmla="*/ 400064 h 1812293"/>
                <a:gd name="connsiteX4235" fmla="*/ 2164277 w 3591323"/>
                <a:gd name="connsiteY4235" fmla="*/ 398846 h 1812293"/>
                <a:gd name="connsiteX4236" fmla="*/ 2160341 w 3591323"/>
                <a:gd name="connsiteY4236" fmla="*/ 395395 h 1812293"/>
                <a:gd name="connsiteX4237" fmla="*/ 2147081 w 3591323"/>
                <a:gd name="connsiteY4237" fmla="*/ 385855 h 1812293"/>
                <a:gd name="connsiteX4238" fmla="*/ 2135839 w 3591323"/>
                <a:gd name="connsiteY4238" fmla="*/ 381603 h 1812293"/>
                <a:gd name="connsiteX4239" fmla="*/ 2126810 w 3591323"/>
                <a:gd name="connsiteY4239" fmla="*/ 374922 h 1812293"/>
                <a:gd name="connsiteX4240" fmla="*/ 2132980 w 3591323"/>
                <a:gd name="connsiteY4240" fmla="*/ 373106 h 1812293"/>
                <a:gd name="connsiteX4241" fmla="*/ 2138705 w 3591323"/>
                <a:gd name="connsiteY4241" fmla="*/ 363835 h 1812293"/>
                <a:gd name="connsiteX4242" fmla="*/ 2133027 w 3591323"/>
                <a:gd name="connsiteY4242" fmla="*/ 359408 h 1812293"/>
                <a:gd name="connsiteX4243" fmla="*/ 2145332 w 3591323"/>
                <a:gd name="connsiteY4243" fmla="*/ 354786 h 1812293"/>
                <a:gd name="connsiteX4244" fmla="*/ 2144531 w 3591323"/>
                <a:gd name="connsiteY4244" fmla="*/ 352371 h 1812293"/>
                <a:gd name="connsiteX4245" fmla="*/ 2136855 w 3591323"/>
                <a:gd name="connsiteY4245" fmla="*/ 354181 h 1812293"/>
                <a:gd name="connsiteX4246" fmla="*/ 2129932 w 3591323"/>
                <a:gd name="connsiteY4246" fmla="*/ 354988 h 1812293"/>
                <a:gd name="connsiteX4247" fmla="*/ 2124819 w 3591323"/>
                <a:gd name="connsiteY4247" fmla="*/ 358601 h 1812293"/>
                <a:gd name="connsiteX4248" fmla="*/ 2116551 w 3591323"/>
                <a:gd name="connsiteY4248" fmla="*/ 359206 h 1812293"/>
                <a:gd name="connsiteX4249" fmla="*/ 2109554 w 3591323"/>
                <a:gd name="connsiteY4249" fmla="*/ 363432 h 1812293"/>
                <a:gd name="connsiteX4250" fmla="*/ 2111094 w 3591323"/>
                <a:gd name="connsiteY4250" fmla="*/ 370489 h 1812293"/>
                <a:gd name="connsiteX4251" fmla="*/ 2116093 w 3591323"/>
                <a:gd name="connsiteY4251" fmla="*/ 373106 h 1812293"/>
                <a:gd name="connsiteX4252" fmla="*/ 2125081 w 3591323"/>
                <a:gd name="connsiteY4252" fmla="*/ 372500 h 1812293"/>
                <a:gd name="connsiteX4253" fmla="*/ 2124133 w 3591323"/>
                <a:gd name="connsiteY4253" fmla="*/ 376335 h 1812293"/>
                <a:gd name="connsiteX4254" fmla="*/ 2114391 w 3591323"/>
                <a:gd name="connsiteY4254" fmla="*/ 378360 h 1812293"/>
                <a:gd name="connsiteX4255" fmla="*/ 2103418 w 3591323"/>
                <a:gd name="connsiteY4255" fmla="*/ 384846 h 1812293"/>
                <a:gd name="connsiteX4256" fmla="*/ 2097827 w 3591323"/>
                <a:gd name="connsiteY4256" fmla="*/ 382612 h 1812293"/>
                <a:gd name="connsiteX4257" fmla="*/ 2098917 w 3591323"/>
                <a:gd name="connsiteY4257" fmla="*/ 377351 h 1812293"/>
                <a:gd name="connsiteX4258" fmla="*/ 2088644 w 3591323"/>
                <a:gd name="connsiteY4258" fmla="*/ 374115 h 1812293"/>
                <a:gd name="connsiteX4259" fmla="*/ 2089916 w 3591323"/>
                <a:gd name="connsiteY4259" fmla="*/ 371895 h 1812293"/>
                <a:gd name="connsiteX4260" fmla="*/ 2097720 w 3591323"/>
                <a:gd name="connsiteY4260" fmla="*/ 368067 h 1812293"/>
                <a:gd name="connsiteX4261" fmla="*/ 2094733 w 3591323"/>
                <a:gd name="connsiteY4261" fmla="*/ 365652 h 1812293"/>
                <a:gd name="connsiteX4262" fmla="*/ 2080376 w 3591323"/>
                <a:gd name="connsiteY4262" fmla="*/ 362826 h 1812293"/>
                <a:gd name="connsiteX4263" fmla="*/ 2079064 w 3591323"/>
                <a:gd name="connsiteY4263" fmla="*/ 358601 h 1812293"/>
                <a:gd name="connsiteX4264" fmla="*/ 2071226 w 3591323"/>
                <a:gd name="connsiteY4264" fmla="*/ 360014 h 1812293"/>
                <a:gd name="connsiteX4265" fmla="*/ 2068589 w 3591323"/>
                <a:gd name="connsiteY4265" fmla="*/ 366049 h 1812293"/>
                <a:gd name="connsiteX4266" fmla="*/ 2062998 w 3591323"/>
                <a:gd name="connsiteY4266" fmla="*/ 374317 h 1812293"/>
                <a:gd name="connsiteX4267" fmla="*/ 2063429 w 3591323"/>
                <a:gd name="connsiteY4267" fmla="*/ 377351 h 1812293"/>
                <a:gd name="connsiteX4268" fmla="*/ 2059547 w 3591323"/>
                <a:gd name="connsiteY4268" fmla="*/ 379780 h 1812293"/>
                <a:gd name="connsiteX4269" fmla="*/ 2056472 w 3591323"/>
                <a:gd name="connsiteY4269" fmla="*/ 378764 h 1812293"/>
                <a:gd name="connsiteX4270" fmla="*/ 2056062 w 3591323"/>
                <a:gd name="connsiteY4270" fmla="*/ 392347 h 1812293"/>
                <a:gd name="connsiteX4271" fmla="*/ 2051756 w 3591323"/>
                <a:gd name="connsiteY4271" fmla="*/ 397016 h 1812293"/>
                <a:gd name="connsiteX4272" fmla="*/ 2049476 w 3591323"/>
                <a:gd name="connsiteY4272" fmla="*/ 404942 h 1812293"/>
                <a:gd name="connsiteX4273" fmla="*/ 2053270 w 3591323"/>
                <a:gd name="connsiteY4273" fmla="*/ 411454 h 1812293"/>
                <a:gd name="connsiteX4274" fmla="*/ 2054797 w 3591323"/>
                <a:gd name="connsiteY4274" fmla="*/ 415726 h 1812293"/>
                <a:gd name="connsiteX4275" fmla="*/ 2063563 w 3591323"/>
                <a:gd name="connsiteY4275" fmla="*/ 419393 h 1812293"/>
                <a:gd name="connsiteX4276" fmla="*/ 2062252 w 3591323"/>
                <a:gd name="connsiteY4276" fmla="*/ 422245 h 1812293"/>
                <a:gd name="connsiteX4277" fmla="*/ 2051339 w 3591323"/>
                <a:gd name="connsiteY4277" fmla="*/ 422857 h 1812293"/>
                <a:gd name="connsiteX4278" fmla="*/ 2047740 w 3591323"/>
                <a:gd name="connsiteY4278" fmla="*/ 426322 h 1812293"/>
                <a:gd name="connsiteX4279" fmla="*/ 2040750 w 3591323"/>
                <a:gd name="connsiteY4279" fmla="*/ 432444 h 1812293"/>
                <a:gd name="connsiteX4280" fmla="*/ 2037157 w 3591323"/>
                <a:gd name="connsiteY4280" fmla="*/ 427136 h 1812293"/>
                <a:gd name="connsiteX4281" fmla="*/ 2036908 w 3591323"/>
                <a:gd name="connsiteY4281" fmla="*/ 424896 h 1812293"/>
                <a:gd name="connsiteX4282" fmla="*/ 2031197 w 3591323"/>
                <a:gd name="connsiteY4282" fmla="*/ 424486 h 1812293"/>
                <a:gd name="connsiteX4283" fmla="*/ 2026420 w 3591323"/>
                <a:gd name="connsiteY4283" fmla="*/ 423470 h 1812293"/>
                <a:gd name="connsiteX4284" fmla="*/ 2015380 w 3591323"/>
                <a:gd name="connsiteY4284" fmla="*/ 426322 h 1812293"/>
                <a:gd name="connsiteX4285" fmla="*/ 2022383 w 3591323"/>
                <a:gd name="connsiteY4285" fmla="*/ 432855 h 1812293"/>
                <a:gd name="connsiteX4286" fmla="*/ 2017883 w 3591323"/>
                <a:gd name="connsiteY4286" fmla="*/ 434692 h 1812293"/>
                <a:gd name="connsiteX4287" fmla="*/ 2012857 w 3591323"/>
                <a:gd name="connsiteY4287" fmla="*/ 434692 h 1812293"/>
                <a:gd name="connsiteX4288" fmla="*/ 2007273 w 3591323"/>
                <a:gd name="connsiteY4288" fmla="*/ 428771 h 1812293"/>
                <a:gd name="connsiteX4289" fmla="*/ 2005833 w 3591323"/>
                <a:gd name="connsiteY4289" fmla="*/ 431220 h 1812293"/>
                <a:gd name="connsiteX4290" fmla="*/ 2008470 w 3591323"/>
                <a:gd name="connsiteY4290" fmla="*/ 437968 h 1812293"/>
                <a:gd name="connsiteX4291" fmla="*/ 2013664 w 3591323"/>
                <a:gd name="connsiteY4291" fmla="*/ 443290 h 1812293"/>
                <a:gd name="connsiteX4292" fmla="*/ 2010549 w 3591323"/>
                <a:gd name="connsiteY4292" fmla="*/ 445954 h 1812293"/>
                <a:gd name="connsiteX4293" fmla="*/ 2016066 w 3591323"/>
                <a:gd name="connsiteY4293" fmla="*/ 451074 h 1812293"/>
                <a:gd name="connsiteX4294" fmla="*/ 2021092 w 3591323"/>
                <a:gd name="connsiteY4294" fmla="*/ 454350 h 1812293"/>
                <a:gd name="connsiteX4295" fmla="*/ 2021690 w 3591323"/>
                <a:gd name="connsiteY4295" fmla="*/ 460909 h 1812293"/>
                <a:gd name="connsiteX4296" fmla="*/ 2012958 w 3591323"/>
                <a:gd name="connsiteY4296" fmla="*/ 457835 h 1812293"/>
                <a:gd name="connsiteX4297" fmla="*/ 2016167 w 3591323"/>
                <a:gd name="connsiteY4297" fmla="*/ 463574 h 1812293"/>
                <a:gd name="connsiteX4298" fmla="*/ 2010173 w 3591323"/>
                <a:gd name="connsiteY4298" fmla="*/ 464805 h 1812293"/>
                <a:gd name="connsiteX4299" fmla="*/ 2014754 w 3591323"/>
                <a:gd name="connsiteY4299" fmla="*/ 474849 h 1812293"/>
                <a:gd name="connsiteX4300" fmla="*/ 2008302 w 3591323"/>
                <a:gd name="connsiteY4300" fmla="*/ 475058 h 1812293"/>
                <a:gd name="connsiteX4301" fmla="*/ 2000081 w 3591323"/>
                <a:gd name="connsiteY4301" fmla="*/ 470133 h 1812293"/>
                <a:gd name="connsiteX4302" fmla="*/ 1995957 w 3591323"/>
                <a:gd name="connsiteY4302" fmla="*/ 460909 h 1812293"/>
                <a:gd name="connsiteX4303" fmla="*/ 1993656 w 3591323"/>
                <a:gd name="connsiteY4303" fmla="*/ 453327 h 1812293"/>
                <a:gd name="connsiteX4304" fmla="*/ 1989525 w 3591323"/>
                <a:gd name="connsiteY4304" fmla="*/ 448201 h 1812293"/>
                <a:gd name="connsiteX4305" fmla="*/ 1984284 w 3591323"/>
                <a:gd name="connsiteY4305" fmla="*/ 441648 h 1812293"/>
                <a:gd name="connsiteX4306" fmla="*/ 1983349 w 3591323"/>
                <a:gd name="connsiteY4306" fmla="*/ 438378 h 1812293"/>
                <a:gd name="connsiteX4307" fmla="*/ 1981607 w 3591323"/>
                <a:gd name="connsiteY4307" fmla="*/ 437557 h 1812293"/>
                <a:gd name="connsiteX4308" fmla="*/ 1981412 w 3591323"/>
                <a:gd name="connsiteY4308" fmla="*/ 435102 h 1812293"/>
                <a:gd name="connsiteX4309" fmla="*/ 1976090 w 3591323"/>
                <a:gd name="connsiteY4309" fmla="*/ 431422 h 1812293"/>
                <a:gd name="connsiteX4310" fmla="*/ 1974637 w 3591323"/>
                <a:gd name="connsiteY4310" fmla="*/ 425912 h 1812293"/>
                <a:gd name="connsiteX4311" fmla="*/ 1974657 w 3591323"/>
                <a:gd name="connsiteY4311" fmla="*/ 418168 h 1812293"/>
                <a:gd name="connsiteX4312" fmla="*/ 1975687 w 3591323"/>
                <a:gd name="connsiteY4312" fmla="*/ 414710 h 1812293"/>
                <a:gd name="connsiteX4313" fmla="*/ 1974206 w 3591323"/>
                <a:gd name="connsiteY4313" fmla="*/ 412874 h 1812293"/>
                <a:gd name="connsiteX4314" fmla="*/ 1972148 w 3591323"/>
                <a:gd name="connsiteY4314" fmla="*/ 412059 h 1812293"/>
                <a:gd name="connsiteX4315" fmla="*/ 1969188 w 3591323"/>
                <a:gd name="connsiteY4315" fmla="*/ 408400 h 1812293"/>
                <a:gd name="connsiteX4316" fmla="*/ 1965030 w 3591323"/>
                <a:gd name="connsiteY4316" fmla="*/ 406159 h 1812293"/>
                <a:gd name="connsiteX4317" fmla="*/ 1956095 w 3591323"/>
                <a:gd name="connsiteY4317" fmla="*/ 401894 h 1812293"/>
                <a:gd name="connsiteX4318" fmla="*/ 1950498 w 3591323"/>
                <a:gd name="connsiteY4318" fmla="*/ 397830 h 1812293"/>
                <a:gd name="connsiteX4319" fmla="*/ 1941698 w 3591323"/>
                <a:gd name="connsiteY4319" fmla="*/ 394581 h 1812293"/>
                <a:gd name="connsiteX4320" fmla="*/ 1933544 w 3591323"/>
                <a:gd name="connsiteY4320" fmla="*/ 386265 h 1812293"/>
                <a:gd name="connsiteX4321" fmla="*/ 1935448 w 3591323"/>
                <a:gd name="connsiteY4321" fmla="*/ 385451 h 1812293"/>
                <a:gd name="connsiteX4322" fmla="*/ 1930840 w 3591323"/>
                <a:gd name="connsiteY4322" fmla="*/ 380587 h 1812293"/>
                <a:gd name="connsiteX4323" fmla="*/ 1930248 w 3591323"/>
                <a:gd name="connsiteY4323" fmla="*/ 376941 h 1812293"/>
                <a:gd name="connsiteX4324" fmla="*/ 1924590 w 3591323"/>
                <a:gd name="connsiteY4324" fmla="*/ 375124 h 1812293"/>
                <a:gd name="connsiteX4325" fmla="*/ 1921993 w 3591323"/>
                <a:gd name="connsiteY4325" fmla="*/ 379982 h 1812293"/>
                <a:gd name="connsiteX4326" fmla="*/ 1919127 w 3591323"/>
                <a:gd name="connsiteY4326" fmla="*/ 376133 h 1812293"/>
                <a:gd name="connsiteX4327" fmla="*/ 1918871 w 3591323"/>
                <a:gd name="connsiteY4327" fmla="*/ 372299 h 1812293"/>
                <a:gd name="connsiteX4328" fmla="*/ 1919187 w 3591323"/>
                <a:gd name="connsiteY4328" fmla="*/ 372097 h 1812293"/>
                <a:gd name="connsiteX4329" fmla="*/ 1921387 w 3591323"/>
                <a:gd name="connsiteY4329" fmla="*/ 371088 h 1812293"/>
                <a:gd name="connsiteX4330" fmla="*/ 1914148 w 3591323"/>
                <a:gd name="connsiteY4330" fmla="*/ 369480 h 1812293"/>
                <a:gd name="connsiteX4331" fmla="*/ 1906936 w 3591323"/>
                <a:gd name="connsiteY4331" fmla="*/ 373510 h 1812293"/>
                <a:gd name="connsiteX4332" fmla="*/ 1907589 w 3591323"/>
                <a:gd name="connsiteY4332" fmla="*/ 378966 h 1812293"/>
                <a:gd name="connsiteX4333" fmla="*/ 1906809 w 3591323"/>
                <a:gd name="connsiteY4333" fmla="*/ 382209 h 1812293"/>
                <a:gd name="connsiteX4334" fmla="*/ 1910092 w 3591323"/>
                <a:gd name="connsiteY4334" fmla="*/ 387887 h 1812293"/>
                <a:gd name="connsiteX4335" fmla="*/ 1918965 w 3591323"/>
                <a:gd name="connsiteY4335" fmla="*/ 393565 h 1812293"/>
                <a:gd name="connsiteX4336" fmla="*/ 1924173 w 3591323"/>
                <a:gd name="connsiteY4336" fmla="*/ 402910 h 1812293"/>
                <a:gd name="connsiteX4337" fmla="*/ 1935024 w 3591323"/>
                <a:gd name="connsiteY4337" fmla="*/ 412059 h 1812293"/>
                <a:gd name="connsiteX4338" fmla="*/ 1942317 w 3591323"/>
                <a:gd name="connsiteY4338" fmla="*/ 412059 h 1812293"/>
                <a:gd name="connsiteX4339" fmla="*/ 1944813 w 3591323"/>
                <a:gd name="connsiteY4339" fmla="*/ 414502 h 1812293"/>
                <a:gd name="connsiteX4340" fmla="*/ 1942317 w 3591323"/>
                <a:gd name="connsiteY4340" fmla="*/ 416742 h 1812293"/>
                <a:gd name="connsiteX4341" fmla="*/ 1950915 w 3591323"/>
                <a:gd name="connsiteY4341" fmla="*/ 420819 h 1812293"/>
                <a:gd name="connsiteX4342" fmla="*/ 1957838 w 3591323"/>
                <a:gd name="connsiteY4342" fmla="*/ 424284 h 1812293"/>
                <a:gd name="connsiteX4343" fmla="*/ 1966295 w 3591323"/>
                <a:gd name="connsiteY4343" fmla="*/ 430197 h 1812293"/>
                <a:gd name="connsiteX4344" fmla="*/ 1967459 w 3591323"/>
                <a:gd name="connsiteY4344" fmla="*/ 432243 h 1812293"/>
                <a:gd name="connsiteX4345" fmla="*/ 1966093 w 3591323"/>
                <a:gd name="connsiteY4345" fmla="*/ 436326 h 1812293"/>
                <a:gd name="connsiteX4346" fmla="*/ 1960341 w 3591323"/>
                <a:gd name="connsiteY4346" fmla="*/ 431018 h 1812293"/>
                <a:gd name="connsiteX4347" fmla="*/ 1952187 w 3591323"/>
                <a:gd name="connsiteY4347" fmla="*/ 429182 h 1812293"/>
                <a:gd name="connsiteX4348" fmla="*/ 1948675 w 3591323"/>
                <a:gd name="connsiteY4348" fmla="*/ 436535 h 1812293"/>
                <a:gd name="connsiteX4349" fmla="*/ 1955665 w 3591323"/>
                <a:gd name="connsiteY4349" fmla="*/ 440625 h 1812293"/>
                <a:gd name="connsiteX4350" fmla="*/ 1955059 w 3591323"/>
                <a:gd name="connsiteY4350" fmla="*/ 446566 h 1812293"/>
                <a:gd name="connsiteX4351" fmla="*/ 1951406 w 3591323"/>
                <a:gd name="connsiteY4351" fmla="*/ 447387 h 1812293"/>
                <a:gd name="connsiteX4352" fmla="*/ 1946959 w 3591323"/>
                <a:gd name="connsiteY4352" fmla="*/ 457014 h 1812293"/>
                <a:gd name="connsiteX4353" fmla="*/ 1942963 w 3591323"/>
                <a:gd name="connsiteY4353" fmla="*/ 458037 h 1812293"/>
                <a:gd name="connsiteX4354" fmla="*/ 1942755 w 3591323"/>
                <a:gd name="connsiteY4354" fmla="*/ 454552 h 1812293"/>
                <a:gd name="connsiteX4355" fmla="*/ 1944403 w 3591323"/>
                <a:gd name="connsiteY4355" fmla="*/ 448409 h 1812293"/>
                <a:gd name="connsiteX4356" fmla="*/ 1946266 w 3591323"/>
                <a:gd name="connsiteY4356" fmla="*/ 445954 h 1812293"/>
                <a:gd name="connsiteX4357" fmla="*/ 1942156 w 3591323"/>
                <a:gd name="connsiteY4357" fmla="*/ 439401 h 1812293"/>
                <a:gd name="connsiteX4358" fmla="*/ 1939108 w 3591323"/>
                <a:gd name="connsiteY4358" fmla="*/ 433669 h 1812293"/>
                <a:gd name="connsiteX4359" fmla="*/ 1935004 w 3591323"/>
                <a:gd name="connsiteY4359" fmla="*/ 432243 h 1812293"/>
                <a:gd name="connsiteX4360" fmla="*/ 1932024 w 3591323"/>
                <a:gd name="connsiteY4360" fmla="*/ 427345 h 1812293"/>
                <a:gd name="connsiteX4361" fmla="*/ 1925895 w 3591323"/>
                <a:gd name="connsiteY4361" fmla="*/ 425306 h 1812293"/>
                <a:gd name="connsiteX4362" fmla="*/ 1921616 w 3591323"/>
                <a:gd name="connsiteY4362" fmla="*/ 420617 h 1812293"/>
                <a:gd name="connsiteX4363" fmla="*/ 1914593 w 3591323"/>
                <a:gd name="connsiteY4363" fmla="*/ 420005 h 1812293"/>
                <a:gd name="connsiteX4364" fmla="*/ 1907340 w 3591323"/>
                <a:gd name="connsiteY4364" fmla="*/ 414912 h 1812293"/>
                <a:gd name="connsiteX4365" fmla="*/ 1898345 w 3591323"/>
                <a:gd name="connsiteY4365" fmla="*/ 407585 h 1812293"/>
                <a:gd name="connsiteX4366" fmla="*/ 1891752 w 3591323"/>
                <a:gd name="connsiteY4366" fmla="*/ 401080 h 1812293"/>
                <a:gd name="connsiteX4367" fmla="*/ 1888577 w 3591323"/>
                <a:gd name="connsiteY4367" fmla="*/ 389912 h 1812293"/>
                <a:gd name="connsiteX4368" fmla="*/ 1883928 w 3591323"/>
                <a:gd name="connsiteY4368" fmla="*/ 388492 h 1812293"/>
                <a:gd name="connsiteX4369" fmla="*/ 1876238 w 3591323"/>
                <a:gd name="connsiteY4369" fmla="*/ 384846 h 1812293"/>
                <a:gd name="connsiteX4370" fmla="*/ 1872370 w 3591323"/>
                <a:gd name="connsiteY4370" fmla="*/ 386265 h 1812293"/>
                <a:gd name="connsiteX4371" fmla="*/ 1867337 w 3591323"/>
                <a:gd name="connsiteY4371" fmla="*/ 391540 h 1812293"/>
                <a:gd name="connsiteX4372" fmla="*/ 1863429 w 3591323"/>
                <a:gd name="connsiteY4372" fmla="*/ 392347 h 1812293"/>
                <a:gd name="connsiteX4373" fmla="*/ 1855423 w 3591323"/>
                <a:gd name="connsiteY4373" fmla="*/ 398846 h 1812293"/>
                <a:gd name="connsiteX4374" fmla="*/ 1837251 w 3591323"/>
                <a:gd name="connsiteY4374" fmla="*/ 395799 h 1812293"/>
                <a:gd name="connsiteX4375" fmla="*/ 1824152 w 3591323"/>
                <a:gd name="connsiteY4375" fmla="*/ 399452 h 1812293"/>
                <a:gd name="connsiteX4376" fmla="*/ 1822928 w 3591323"/>
                <a:gd name="connsiteY4376" fmla="*/ 406159 h 1812293"/>
                <a:gd name="connsiteX4377" fmla="*/ 1823675 w 3591323"/>
                <a:gd name="connsiteY4377" fmla="*/ 412672 h 1812293"/>
                <a:gd name="connsiteX4378" fmla="*/ 1815124 w 3591323"/>
                <a:gd name="connsiteY4378" fmla="*/ 420207 h 1812293"/>
                <a:gd name="connsiteX4379" fmla="*/ 1803155 w 3591323"/>
                <a:gd name="connsiteY4379" fmla="*/ 422656 h 1812293"/>
                <a:gd name="connsiteX4380" fmla="*/ 1802503 w 3591323"/>
                <a:gd name="connsiteY4380" fmla="*/ 426524 h 1812293"/>
                <a:gd name="connsiteX4381" fmla="*/ 1796495 w 3591323"/>
                <a:gd name="connsiteY4381" fmla="*/ 432855 h 1812293"/>
                <a:gd name="connsiteX4382" fmla="*/ 1793138 w 3591323"/>
                <a:gd name="connsiteY4382" fmla="*/ 442058 h 1812293"/>
                <a:gd name="connsiteX4383" fmla="*/ 1796838 w 3591323"/>
                <a:gd name="connsiteY4383" fmla="*/ 448611 h 1812293"/>
                <a:gd name="connsiteX4384" fmla="*/ 1791442 w 3591323"/>
                <a:gd name="connsiteY4384" fmla="*/ 453529 h 1812293"/>
                <a:gd name="connsiteX4385" fmla="*/ 1789397 w 3591323"/>
                <a:gd name="connsiteY4385" fmla="*/ 460909 h 1812293"/>
                <a:gd name="connsiteX4386" fmla="*/ 1782273 w 3591323"/>
                <a:gd name="connsiteY4386" fmla="*/ 463365 h 1812293"/>
                <a:gd name="connsiteX4387" fmla="*/ 1775424 w 3591323"/>
                <a:gd name="connsiteY4387" fmla="*/ 471983 h 1812293"/>
                <a:gd name="connsiteX4388" fmla="*/ 1763523 w 3591323"/>
                <a:gd name="connsiteY4388" fmla="*/ 472185 h 1812293"/>
                <a:gd name="connsiteX4389" fmla="*/ 1754339 w 3591323"/>
                <a:gd name="connsiteY4389" fmla="*/ 471983 h 1812293"/>
                <a:gd name="connsiteX4390" fmla="*/ 1748486 w 3591323"/>
                <a:gd name="connsiteY4390" fmla="*/ 476080 h 1812293"/>
                <a:gd name="connsiteX4391" fmla="*/ 1744651 w 3591323"/>
                <a:gd name="connsiteY4391" fmla="*/ 480393 h 1812293"/>
                <a:gd name="connsiteX4392" fmla="*/ 1740238 w 3591323"/>
                <a:gd name="connsiteY4392" fmla="*/ 479364 h 1812293"/>
                <a:gd name="connsiteX4393" fmla="*/ 1736578 w 3591323"/>
                <a:gd name="connsiteY4393" fmla="*/ 475468 h 1812293"/>
                <a:gd name="connsiteX4394" fmla="*/ 1734008 w 3591323"/>
                <a:gd name="connsiteY4394" fmla="*/ 468902 h 1812293"/>
                <a:gd name="connsiteX4395" fmla="*/ 1725222 w 3591323"/>
                <a:gd name="connsiteY4395" fmla="*/ 467260 h 1812293"/>
                <a:gd name="connsiteX4396" fmla="*/ 1721401 w 3591323"/>
                <a:gd name="connsiteY4396" fmla="*/ 470133 h 1812293"/>
                <a:gd name="connsiteX4397" fmla="*/ 1716698 w 3591323"/>
                <a:gd name="connsiteY4397" fmla="*/ 468492 h 1812293"/>
                <a:gd name="connsiteX4398" fmla="*/ 1711558 w 3591323"/>
                <a:gd name="connsiteY4398" fmla="*/ 469723 h 1812293"/>
                <a:gd name="connsiteX4399" fmla="*/ 1713543 w 3591323"/>
                <a:gd name="connsiteY4399" fmla="*/ 460909 h 1812293"/>
                <a:gd name="connsiteX4400" fmla="*/ 1712762 w 3591323"/>
                <a:gd name="connsiteY4400" fmla="*/ 453939 h 1812293"/>
                <a:gd name="connsiteX4401" fmla="*/ 1708746 w 3591323"/>
                <a:gd name="connsiteY4401" fmla="*/ 452917 h 1812293"/>
                <a:gd name="connsiteX4402" fmla="*/ 1706546 w 3591323"/>
                <a:gd name="connsiteY4402" fmla="*/ 448611 h 1812293"/>
                <a:gd name="connsiteX4403" fmla="*/ 1707501 w 3591323"/>
                <a:gd name="connsiteY4403" fmla="*/ 441036 h 1812293"/>
                <a:gd name="connsiteX4404" fmla="*/ 1711343 w 3591323"/>
                <a:gd name="connsiteY4404" fmla="*/ 436945 h 1812293"/>
                <a:gd name="connsiteX4405" fmla="*/ 1712184 w 3591323"/>
                <a:gd name="connsiteY4405" fmla="*/ 432444 h 1812293"/>
                <a:gd name="connsiteX4406" fmla="*/ 1714444 w 3591323"/>
                <a:gd name="connsiteY4406" fmla="*/ 425508 h 1812293"/>
                <a:gd name="connsiteX4407" fmla="*/ 1714289 w 3591323"/>
                <a:gd name="connsiteY4407" fmla="*/ 420819 h 1812293"/>
                <a:gd name="connsiteX4408" fmla="*/ 1712782 w 3591323"/>
                <a:gd name="connsiteY4408" fmla="*/ 416742 h 1812293"/>
                <a:gd name="connsiteX4409" fmla="*/ 1712608 w 3591323"/>
                <a:gd name="connsiteY4409" fmla="*/ 412874 h 1812293"/>
                <a:gd name="connsiteX4410" fmla="*/ 1713267 w 3591323"/>
                <a:gd name="connsiteY4410" fmla="*/ 404740 h 1812293"/>
                <a:gd name="connsiteX4411" fmla="*/ 1709842 w 3591323"/>
                <a:gd name="connsiteY4411" fmla="*/ 399862 h 1812293"/>
                <a:gd name="connsiteX4412" fmla="*/ 1722995 w 3591323"/>
                <a:gd name="connsiteY4412" fmla="*/ 391742 h 1812293"/>
                <a:gd name="connsiteX4413" fmla="*/ 1734082 w 3591323"/>
                <a:gd name="connsiteY4413" fmla="*/ 393767 h 1812293"/>
                <a:gd name="connsiteX4414" fmla="*/ 1746233 w 3591323"/>
                <a:gd name="connsiteY4414" fmla="*/ 393767 h 1812293"/>
                <a:gd name="connsiteX4415" fmla="*/ 1756048 w 3591323"/>
                <a:gd name="connsiteY4415" fmla="*/ 395597 h 1812293"/>
                <a:gd name="connsiteX4416" fmla="*/ 1763617 w 3591323"/>
                <a:gd name="connsiteY4416" fmla="*/ 395193 h 1812293"/>
                <a:gd name="connsiteX4417" fmla="*/ 1778404 w 3591323"/>
                <a:gd name="connsiteY4417" fmla="*/ 395395 h 1812293"/>
                <a:gd name="connsiteX4418" fmla="*/ 1783053 w 3591323"/>
                <a:gd name="connsiteY4418" fmla="*/ 388694 h 1812293"/>
                <a:gd name="connsiteX4419" fmla="*/ 1784822 w 3591323"/>
                <a:gd name="connsiteY4419" fmla="*/ 366250 h 1812293"/>
                <a:gd name="connsiteX4420" fmla="*/ 1775888 w 3591323"/>
                <a:gd name="connsiteY4420" fmla="*/ 354585 h 1812293"/>
                <a:gd name="connsiteX4421" fmla="*/ 1769221 w 3591323"/>
                <a:gd name="connsiteY4421" fmla="*/ 348960 h 1812293"/>
                <a:gd name="connsiteX4422" fmla="*/ 1755860 w 3591323"/>
                <a:gd name="connsiteY4422" fmla="*/ 344749 h 1812293"/>
                <a:gd name="connsiteX4423" fmla="*/ 1755100 w 3591323"/>
                <a:gd name="connsiteY4423" fmla="*/ 336541 h 1812293"/>
                <a:gd name="connsiteX4424" fmla="*/ 1766590 w 3591323"/>
                <a:gd name="connsiteY4424" fmla="*/ 334139 h 1812293"/>
                <a:gd name="connsiteX4425" fmla="*/ 1781499 w 3591323"/>
                <a:gd name="connsiteY4425" fmla="*/ 336938 h 1812293"/>
                <a:gd name="connsiteX4426" fmla="*/ 1778768 w 3591323"/>
                <a:gd name="connsiteY4426" fmla="*/ 324357 h 1812293"/>
                <a:gd name="connsiteX4427" fmla="*/ 1786948 w 3591323"/>
                <a:gd name="connsiteY4427" fmla="*/ 329147 h 1812293"/>
                <a:gd name="connsiteX4428" fmla="*/ 1807475 w 3591323"/>
                <a:gd name="connsiteY4428" fmla="*/ 320569 h 1812293"/>
                <a:gd name="connsiteX4429" fmla="*/ 1809910 w 3591323"/>
                <a:gd name="connsiteY4429" fmla="*/ 311453 h 1812293"/>
                <a:gd name="connsiteX4430" fmla="*/ 1817398 w 3591323"/>
                <a:gd name="connsiteY4430" fmla="*/ 309273 h 1812293"/>
                <a:gd name="connsiteX4431" fmla="*/ 1824549 w 3591323"/>
                <a:gd name="connsiteY4431" fmla="*/ 307100 h 1812293"/>
                <a:gd name="connsiteX4432" fmla="*/ 1828848 w 3591323"/>
                <a:gd name="connsiteY4432" fmla="*/ 304140 h 1812293"/>
                <a:gd name="connsiteX4433" fmla="*/ 1835872 w 3591323"/>
                <a:gd name="connsiteY4433" fmla="*/ 288000 h 1812293"/>
                <a:gd name="connsiteX4434" fmla="*/ 1847410 w 3591323"/>
                <a:gd name="connsiteY4434" fmla="*/ 283486 h 1812293"/>
                <a:gd name="connsiteX4435" fmla="*/ 1854494 w 3591323"/>
                <a:gd name="connsiteY4435" fmla="*/ 283883 h 1812293"/>
                <a:gd name="connsiteX4436" fmla="*/ 1856230 w 3591323"/>
                <a:gd name="connsiteY4436" fmla="*/ 281528 h 1812293"/>
                <a:gd name="connsiteX4437" fmla="*/ 1863254 w 3591323"/>
                <a:gd name="connsiteY4437" fmla="*/ 280943 h 1812293"/>
                <a:gd name="connsiteX4438" fmla="*/ 1864909 w 3591323"/>
                <a:gd name="connsiteY4438" fmla="*/ 283291 h 1812293"/>
                <a:gd name="connsiteX4439" fmla="*/ 1870445 w 3591323"/>
                <a:gd name="connsiteY4439" fmla="*/ 278010 h 1812293"/>
                <a:gd name="connsiteX4440" fmla="*/ 1868387 w 3591323"/>
                <a:gd name="connsiteY4440" fmla="*/ 273906 h 1812293"/>
                <a:gd name="connsiteX4441" fmla="*/ 1867431 w 3591323"/>
                <a:gd name="connsiteY4441" fmla="*/ 267669 h 1812293"/>
                <a:gd name="connsiteX4442" fmla="*/ 1863772 w 3591323"/>
                <a:gd name="connsiteY4442" fmla="*/ 261661 h 1812293"/>
                <a:gd name="connsiteX4443" fmla="*/ 1862890 w 3591323"/>
                <a:gd name="connsiteY4443" fmla="*/ 250857 h 1812293"/>
                <a:gd name="connsiteX4444" fmla="*/ 1864222 w 3591323"/>
                <a:gd name="connsiteY4444" fmla="*/ 247970 h 1812293"/>
                <a:gd name="connsiteX4445" fmla="*/ 1866422 w 3591323"/>
                <a:gd name="connsiteY4445" fmla="*/ 244707 h 1812293"/>
                <a:gd name="connsiteX4446" fmla="*/ 1873540 w 3591323"/>
                <a:gd name="connsiteY4446" fmla="*/ 244129 h 1812293"/>
                <a:gd name="connsiteX4447" fmla="*/ 1876312 w 3591323"/>
                <a:gd name="connsiteY4447" fmla="*/ 241068 h 1812293"/>
                <a:gd name="connsiteX4448" fmla="*/ 1882636 w 3591323"/>
                <a:gd name="connsiteY4448" fmla="*/ 238195 h 1812293"/>
                <a:gd name="connsiteX4449" fmla="*/ 1882730 w 3591323"/>
                <a:gd name="connsiteY4449" fmla="*/ 243557 h 1812293"/>
                <a:gd name="connsiteX4450" fmla="*/ 1880591 w 3591323"/>
                <a:gd name="connsiteY4450" fmla="*/ 247008 h 1812293"/>
                <a:gd name="connsiteX4451" fmla="*/ 1882004 w 3591323"/>
                <a:gd name="connsiteY4451" fmla="*/ 250083 h 1812293"/>
                <a:gd name="connsiteX4452" fmla="*/ 1886605 w 3591323"/>
                <a:gd name="connsiteY4452" fmla="*/ 251624 h 1812293"/>
                <a:gd name="connsiteX4453" fmla="*/ 1884796 w 3591323"/>
                <a:gd name="connsiteY4453" fmla="*/ 255667 h 1812293"/>
                <a:gd name="connsiteX4454" fmla="*/ 1882313 w 3591323"/>
                <a:gd name="connsiteY4454" fmla="*/ 254510 h 1812293"/>
                <a:gd name="connsiteX4455" fmla="*/ 1876796 w 3591323"/>
                <a:gd name="connsiteY4455" fmla="*/ 262240 h 1812293"/>
                <a:gd name="connsiteX4456" fmla="*/ 1879252 w 3591323"/>
                <a:gd name="connsiteY4456" fmla="*/ 267474 h 1812293"/>
                <a:gd name="connsiteX4457" fmla="*/ 1879837 w 3591323"/>
                <a:gd name="connsiteY4457" fmla="*/ 271760 h 1812293"/>
                <a:gd name="connsiteX4458" fmla="*/ 1888536 w 3591323"/>
                <a:gd name="connsiteY4458" fmla="*/ 274296 h 1812293"/>
                <a:gd name="connsiteX4459" fmla="*/ 1888496 w 3591323"/>
                <a:gd name="connsiteY4459" fmla="*/ 278010 h 1812293"/>
                <a:gd name="connsiteX4460" fmla="*/ 1897215 w 3591323"/>
                <a:gd name="connsiteY4460" fmla="*/ 276052 h 1812293"/>
                <a:gd name="connsiteX4461" fmla="*/ 1901561 w 3591323"/>
                <a:gd name="connsiteY4461" fmla="*/ 273125 h 1812293"/>
                <a:gd name="connsiteX4462" fmla="*/ 1911686 w 3591323"/>
                <a:gd name="connsiteY4462" fmla="*/ 277424 h 1812293"/>
                <a:gd name="connsiteX4463" fmla="*/ 1915958 w 3591323"/>
                <a:gd name="connsiteY4463" fmla="*/ 280748 h 1812293"/>
                <a:gd name="connsiteX4464" fmla="*/ 1921488 w 3591323"/>
                <a:gd name="connsiteY4464" fmla="*/ 277619 h 1812293"/>
                <a:gd name="connsiteX4465" fmla="*/ 1934103 w 3591323"/>
                <a:gd name="connsiteY4465" fmla="*/ 272540 h 1812293"/>
                <a:gd name="connsiteX4466" fmla="*/ 1944342 w 3591323"/>
                <a:gd name="connsiteY4466" fmla="*/ 268833 h 1812293"/>
                <a:gd name="connsiteX4467" fmla="*/ 1953081 w 3591323"/>
                <a:gd name="connsiteY4467" fmla="*/ 270784 h 1812293"/>
                <a:gd name="connsiteX4468" fmla="*/ 1953996 w 3591323"/>
                <a:gd name="connsiteY4468" fmla="*/ 273320 h 1812293"/>
                <a:gd name="connsiteX4469" fmla="*/ 1962251 w 3591323"/>
                <a:gd name="connsiteY4469" fmla="*/ 273516 h 1812293"/>
                <a:gd name="connsiteX4470" fmla="*/ 1963476 w 3591323"/>
                <a:gd name="connsiteY4470" fmla="*/ 268833 h 1812293"/>
                <a:gd name="connsiteX4471" fmla="*/ 1974536 w 3591323"/>
                <a:gd name="connsiteY4471" fmla="*/ 265341 h 1812293"/>
                <a:gd name="connsiteX4472" fmla="*/ 1971455 w 3591323"/>
                <a:gd name="connsiteY4472" fmla="*/ 256245 h 1812293"/>
                <a:gd name="connsiteX4473" fmla="*/ 1970607 w 3591323"/>
                <a:gd name="connsiteY4473" fmla="*/ 248159 h 1812293"/>
                <a:gd name="connsiteX4474" fmla="*/ 1973803 w 3591323"/>
                <a:gd name="connsiteY4474" fmla="*/ 241444 h 1812293"/>
                <a:gd name="connsiteX4475" fmla="*/ 1980961 w 3591323"/>
                <a:gd name="connsiteY4475" fmla="*/ 237811 h 1812293"/>
                <a:gd name="connsiteX4476" fmla="*/ 1988772 w 3591323"/>
                <a:gd name="connsiteY4476" fmla="*/ 245858 h 1812293"/>
                <a:gd name="connsiteX4477" fmla="*/ 1995298 w 3591323"/>
                <a:gd name="connsiteY4477" fmla="*/ 245663 h 1812293"/>
                <a:gd name="connsiteX4478" fmla="*/ 1995708 w 3591323"/>
                <a:gd name="connsiteY4478" fmla="*/ 237428 h 1812293"/>
                <a:gd name="connsiteX4479" fmla="*/ 1995520 w 3591323"/>
                <a:gd name="connsiteY4479" fmla="*/ 231138 h 1812293"/>
                <a:gd name="connsiteX4480" fmla="*/ 1992802 w 3591323"/>
                <a:gd name="connsiteY4480" fmla="*/ 232470 h 1812293"/>
                <a:gd name="connsiteX4481" fmla="*/ 1986895 w 3591323"/>
                <a:gd name="connsiteY4481" fmla="*/ 228850 h 1812293"/>
                <a:gd name="connsiteX4482" fmla="*/ 1985287 w 3591323"/>
                <a:gd name="connsiteY4482" fmla="*/ 222775 h 1812293"/>
                <a:gd name="connsiteX4483" fmla="*/ 1994982 w 3591323"/>
                <a:gd name="connsiteY4483" fmla="*/ 219741 h 1812293"/>
                <a:gd name="connsiteX4484" fmla="*/ 2004905 w 3591323"/>
                <a:gd name="connsiteY4484" fmla="*/ 218227 h 1812293"/>
                <a:gd name="connsiteX4485" fmla="*/ 2013980 w 3591323"/>
                <a:gd name="connsiteY4485" fmla="*/ 219929 h 1812293"/>
                <a:gd name="connsiteX4486" fmla="*/ 2022397 w 3591323"/>
                <a:gd name="connsiteY4486" fmla="*/ 219741 h 1812293"/>
                <a:gd name="connsiteX4487" fmla="*/ 2030194 w 3591323"/>
                <a:gd name="connsiteY4487" fmla="*/ 213881 h 1812293"/>
                <a:gd name="connsiteX4488" fmla="*/ 2020782 w 3591323"/>
                <a:gd name="connsiteY4488" fmla="*/ 209003 h 1812293"/>
                <a:gd name="connsiteX4489" fmla="*/ 2006486 w 3591323"/>
                <a:gd name="connsiteY4489" fmla="*/ 209750 h 1812293"/>
                <a:gd name="connsiteX4490" fmla="*/ 1992997 w 3591323"/>
                <a:gd name="connsiteY4490" fmla="*/ 213511 h 1812293"/>
                <a:gd name="connsiteX4491" fmla="*/ 1980322 w 3591323"/>
                <a:gd name="connsiteY4491" fmla="*/ 215772 h 1812293"/>
                <a:gd name="connsiteX4492" fmla="*/ 1974758 w 3591323"/>
                <a:gd name="connsiteY4492" fmla="*/ 210127 h 1812293"/>
                <a:gd name="connsiteX4493" fmla="*/ 1966389 w 3591323"/>
                <a:gd name="connsiteY4493" fmla="*/ 206568 h 1812293"/>
                <a:gd name="connsiteX4494" fmla="*/ 1966503 w 3591323"/>
                <a:gd name="connsiteY4494" fmla="*/ 196497 h 1812293"/>
                <a:gd name="connsiteX4495" fmla="*/ 1961027 w 3591323"/>
                <a:gd name="connsiteY4495" fmla="*/ 187239 h 1812293"/>
                <a:gd name="connsiteX4496" fmla="*/ 1963974 w 3591323"/>
                <a:gd name="connsiteY4496" fmla="*/ 181157 h 1812293"/>
                <a:gd name="connsiteX4497" fmla="*/ 1969880 w 3591323"/>
                <a:gd name="connsiteY4497" fmla="*/ 174739 h 1812293"/>
                <a:gd name="connsiteX4498" fmla="*/ 1985341 w 3591323"/>
                <a:gd name="connsiteY4498" fmla="*/ 163800 h 1812293"/>
                <a:gd name="connsiteX4499" fmla="*/ 1990185 w 3591323"/>
                <a:gd name="connsiteY4499" fmla="*/ 161808 h 1812293"/>
                <a:gd name="connsiteX4500" fmla="*/ 1988469 w 3591323"/>
                <a:gd name="connsiteY4500" fmla="*/ 157489 h 1812293"/>
                <a:gd name="connsiteX4501" fmla="*/ 1976857 w 3591323"/>
                <a:gd name="connsiteY4501" fmla="*/ 152827 h 1812293"/>
                <a:gd name="connsiteX4502" fmla="*/ 1964545 w 3591323"/>
                <a:gd name="connsiteY4502" fmla="*/ 155693 h 1812293"/>
                <a:gd name="connsiteX4503" fmla="*/ 1958322 w 3591323"/>
                <a:gd name="connsiteY4503" fmla="*/ 162535 h 1812293"/>
                <a:gd name="connsiteX4504" fmla="*/ 1960482 w 3591323"/>
                <a:gd name="connsiteY4504" fmla="*/ 168711 h 1812293"/>
                <a:gd name="connsiteX4505" fmla="*/ 1949543 w 3591323"/>
                <a:gd name="connsiteY4505" fmla="*/ 176939 h 1812293"/>
                <a:gd name="connsiteX4506" fmla="*/ 1935643 w 3591323"/>
                <a:gd name="connsiteY4506" fmla="*/ 185759 h 1812293"/>
                <a:gd name="connsiteX4507" fmla="*/ 1931869 w 3591323"/>
                <a:gd name="connsiteY4507" fmla="*/ 200224 h 1812293"/>
                <a:gd name="connsiteX4508" fmla="*/ 1938563 w 3591323"/>
                <a:gd name="connsiteY4508" fmla="*/ 207503 h 1812293"/>
                <a:gd name="connsiteX4509" fmla="*/ 1946865 w 3591323"/>
                <a:gd name="connsiteY4509" fmla="*/ 213323 h 1812293"/>
                <a:gd name="connsiteX4510" fmla="*/ 1941160 w 3591323"/>
                <a:gd name="connsiteY4510" fmla="*/ 225237 h 1812293"/>
                <a:gd name="connsiteX4511" fmla="*/ 1932959 w 3591323"/>
                <a:gd name="connsiteY4511" fmla="*/ 227713 h 1812293"/>
                <a:gd name="connsiteX4512" fmla="*/ 1931762 w 3591323"/>
                <a:gd name="connsiteY4512" fmla="*/ 245474 h 1812293"/>
                <a:gd name="connsiteX4513" fmla="*/ 1928364 w 3591323"/>
                <a:gd name="connsiteY4513" fmla="*/ 255478 h 1812293"/>
                <a:gd name="connsiteX4514" fmla="*/ 1918050 w 3591323"/>
                <a:gd name="connsiteY4514" fmla="*/ 254510 h 1812293"/>
                <a:gd name="connsiteX4515" fmla="*/ 1914041 w 3591323"/>
                <a:gd name="connsiteY4515" fmla="*/ 263013 h 1812293"/>
                <a:gd name="connsiteX4516" fmla="*/ 1904393 w 3591323"/>
                <a:gd name="connsiteY4516" fmla="*/ 263404 h 1812293"/>
                <a:gd name="connsiteX4517" fmla="*/ 1900834 w 3591323"/>
                <a:gd name="connsiteY4517" fmla="*/ 253359 h 1812293"/>
                <a:gd name="connsiteX4518" fmla="*/ 1892963 w 3591323"/>
                <a:gd name="connsiteY4518" fmla="*/ 241256 h 1812293"/>
                <a:gd name="connsiteX4519" fmla="*/ 1885556 w 3591323"/>
                <a:gd name="connsiteY4519" fmla="*/ 226193 h 1812293"/>
                <a:gd name="connsiteX4520" fmla="*/ 1879501 w 3591323"/>
                <a:gd name="connsiteY4520" fmla="*/ 219741 h 1812293"/>
                <a:gd name="connsiteX4521" fmla="*/ 1864189 w 3591323"/>
                <a:gd name="connsiteY4521" fmla="*/ 231898 h 1812293"/>
                <a:gd name="connsiteX4522" fmla="*/ 1853404 w 3591323"/>
                <a:gd name="connsiteY4522" fmla="*/ 234374 h 1812293"/>
                <a:gd name="connsiteX4523" fmla="*/ 1841967 w 3591323"/>
                <a:gd name="connsiteY4523" fmla="*/ 229038 h 1812293"/>
                <a:gd name="connsiteX4524" fmla="*/ 1838597 w 3591323"/>
                <a:gd name="connsiteY4524" fmla="*/ 217662 h 1812293"/>
                <a:gd name="connsiteX4525" fmla="*/ 1835092 w 3591323"/>
                <a:gd name="connsiteY4525" fmla="*/ 193711 h 1812293"/>
                <a:gd name="connsiteX4526" fmla="*/ 1842189 w 3591323"/>
                <a:gd name="connsiteY4526" fmla="*/ 187051 h 1812293"/>
                <a:gd name="connsiteX4527" fmla="*/ 1862285 w 3591323"/>
                <a:gd name="connsiteY4527" fmla="*/ 178587 h 1812293"/>
                <a:gd name="connsiteX4528" fmla="*/ 1876830 w 3591323"/>
                <a:gd name="connsiteY4528" fmla="*/ 167984 h 1812293"/>
                <a:gd name="connsiteX4529" fmla="*/ 1889592 w 3591323"/>
                <a:gd name="connsiteY4529" fmla="*/ 154078 h 1812293"/>
                <a:gd name="connsiteX4530" fmla="*/ 1905302 w 3591323"/>
                <a:gd name="connsiteY4530" fmla="*/ 135079 h 1812293"/>
                <a:gd name="connsiteX4531" fmla="*/ 1916846 w 3591323"/>
                <a:gd name="connsiteY4531" fmla="*/ 127712 h 1812293"/>
                <a:gd name="connsiteX4532" fmla="*/ 1934984 w 3591323"/>
                <a:gd name="connsiteY4532" fmla="*/ 115555 h 1812293"/>
                <a:gd name="connsiteX4533" fmla="*/ 1950148 w 3591323"/>
                <a:gd name="connsiteY4533" fmla="*/ 111438 h 1812293"/>
                <a:gd name="connsiteX4534" fmla="*/ 1962231 w 3591323"/>
                <a:gd name="connsiteY4534" fmla="*/ 111949 h 1812293"/>
                <a:gd name="connsiteX4535" fmla="*/ 1971374 w 3591323"/>
                <a:gd name="connsiteY4535" fmla="*/ 104125 h 1812293"/>
                <a:gd name="connsiteX4536" fmla="*/ 1984607 w 3591323"/>
                <a:gd name="connsiteY4536" fmla="*/ 104468 h 1812293"/>
                <a:gd name="connsiteX4537" fmla="*/ 1997007 w 3591323"/>
                <a:gd name="connsiteY4537" fmla="*/ 102604 h 1812293"/>
                <a:gd name="connsiteX4538" fmla="*/ 2021441 w 3591323"/>
                <a:gd name="connsiteY4538" fmla="*/ 109561 h 1812293"/>
                <a:gd name="connsiteX4539" fmla="*/ 2012810 w 3591323"/>
                <a:gd name="connsiteY4539" fmla="*/ 112124 h 1812293"/>
                <a:gd name="connsiteX4540" fmla="*/ 2022302 w 3591323"/>
                <a:gd name="connsiteY4540" fmla="*/ 118152 h 1812293"/>
                <a:gd name="connsiteX4541" fmla="*/ 2028929 w 3591323"/>
                <a:gd name="connsiteY4541" fmla="*/ 114694 h 1812293"/>
                <a:gd name="connsiteX4542" fmla="*/ 2042708 w 3591323"/>
                <a:gd name="connsiteY4542" fmla="*/ 120574 h 1812293"/>
                <a:gd name="connsiteX4543" fmla="*/ 2063436 w 3591323"/>
                <a:gd name="connsiteY4543" fmla="*/ 122835 h 1812293"/>
                <a:gd name="connsiteX4544" fmla="*/ 2094982 w 3591323"/>
                <a:gd name="connsiteY4544" fmla="*/ 133848 h 1812293"/>
                <a:gd name="connsiteX4545" fmla="*/ 2102194 w 3591323"/>
                <a:gd name="connsiteY4545" fmla="*/ 138430 h 1812293"/>
                <a:gd name="connsiteX4546" fmla="*/ 2104999 w 3591323"/>
                <a:gd name="connsiteY4546" fmla="*/ 144982 h 1812293"/>
                <a:gd name="connsiteX4547" fmla="*/ 2098319 w 3591323"/>
                <a:gd name="connsiteY4547" fmla="*/ 150143 h 1812293"/>
                <a:gd name="connsiteX4548" fmla="*/ 2086915 w 3591323"/>
                <a:gd name="connsiteY4548" fmla="*/ 152827 h 1812293"/>
                <a:gd name="connsiteX4549" fmla="*/ 2050949 w 3591323"/>
                <a:gd name="connsiteY4549" fmla="*/ 145339 h 1812293"/>
                <a:gd name="connsiteX4550" fmla="*/ 2045600 w 3591323"/>
                <a:gd name="connsiteY4550" fmla="*/ 146584 h 1812293"/>
                <a:gd name="connsiteX4551" fmla="*/ 2059910 w 3591323"/>
                <a:gd name="connsiteY4551" fmla="*/ 153897 h 1812293"/>
                <a:gd name="connsiteX4552" fmla="*/ 2065178 w 3591323"/>
                <a:gd name="connsiteY4552" fmla="*/ 168711 h 1812293"/>
                <a:gd name="connsiteX4553" fmla="*/ 2076070 w 3591323"/>
                <a:gd name="connsiteY4553" fmla="*/ 171813 h 1812293"/>
                <a:gd name="connsiteX4554" fmla="*/ 2083000 w 3591323"/>
                <a:gd name="connsiteY4554" fmla="*/ 174557 h 1812293"/>
                <a:gd name="connsiteX4555" fmla="*/ 2082387 w 3591323"/>
                <a:gd name="connsiteY4555" fmla="*/ 169626 h 1812293"/>
                <a:gd name="connsiteX4556" fmla="*/ 2076339 w 3591323"/>
                <a:gd name="connsiteY4556" fmla="*/ 165071 h 1812293"/>
                <a:gd name="connsiteX4557" fmla="*/ 2080235 w 3591323"/>
                <a:gd name="connsiteY4557" fmla="*/ 161452 h 1812293"/>
                <a:gd name="connsiteX4558" fmla="*/ 2100660 w 3591323"/>
                <a:gd name="connsiteY4558" fmla="*/ 167621 h 1812293"/>
                <a:gd name="connsiteX4559" fmla="*/ 2106553 w 3591323"/>
                <a:gd name="connsiteY4559" fmla="*/ 165253 h 1812293"/>
                <a:gd name="connsiteX4560" fmla="*/ 2098924 w 3591323"/>
                <a:gd name="connsiteY4560" fmla="*/ 157846 h 1812293"/>
                <a:gd name="connsiteX4561" fmla="*/ 2113429 w 3591323"/>
                <a:gd name="connsiteY4561" fmla="*/ 148185 h 1812293"/>
                <a:gd name="connsiteX4562" fmla="*/ 2120412 w 3591323"/>
                <a:gd name="connsiteY4562" fmla="*/ 148716 h 1812293"/>
                <a:gd name="connsiteX4563" fmla="*/ 2128707 w 3591323"/>
                <a:gd name="connsiteY4563" fmla="*/ 152107 h 1812293"/>
                <a:gd name="connsiteX4564" fmla="*/ 2130578 w 3591323"/>
                <a:gd name="connsiteY4564" fmla="*/ 145339 h 1812293"/>
                <a:gd name="connsiteX4565" fmla="*/ 2122209 w 3591323"/>
                <a:gd name="connsiteY4565" fmla="*/ 139486 h 1812293"/>
                <a:gd name="connsiteX4566" fmla="*/ 2123790 w 3591323"/>
                <a:gd name="connsiteY4566" fmla="*/ 133673 h 1812293"/>
                <a:gd name="connsiteX4567" fmla="*/ 2115891 w 3591323"/>
                <a:gd name="connsiteY4567" fmla="*/ 127537 h 1812293"/>
                <a:gd name="connsiteX4568" fmla="*/ 2137850 w 3591323"/>
                <a:gd name="connsiteY4568" fmla="*/ 130693 h 1812293"/>
                <a:gd name="connsiteX4569" fmla="*/ 2144289 w 3591323"/>
                <a:gd name="connsiteY4569" fmla="*/ 136135 h 1812293"/>
                <a:gd name="connsiteX4570" fmla="*/ 2135381 w 3591323"/>
                <a:gd name="connsiteY4570" fmla="*/ 137367 h 1812293"/>
                <a:gd name="connsiteX4571" fmla="*/ 2137487 w 3591323"/>
                <a:gd name="connsiteY4571" fmla="*/ 142850 h 1812293"/>
                <a:gd name="connsiteX4572" fmla="*/ 2144733 w 3591323"/>
                <a:gd name="connsiteY4572" fmla="*/ 146227 h 1812293"/>
                <a:gd name="connsiteX4573" fmla="*/ 2155544 w 3591323"/>
                <a:gd name="connsiteY4573" fmla="*/ 144094 h 1812293"/>
                <a:gd name="connsiteX4574" fmla="*/ 2154925 w 3591323"/>
                <a:gd name="connsiteY4574" fmla="*/ 137898 h 1812293"/>
                <a:gd name="connsiteX4575" fmla="*/ 2168475 w 3591323"/>
                <a:gd name="connsiteY4575" fmla="*/ 133148 h 1812293"/>
                <a:gd name="connsiteX4576" fmla="*/ 2190501 w 3591323"/>
                <a:gd name="connsiteY4576" fmla="*/ 124752 h 1812293"/>
                <a:gd name="connsiteX4577" fmla="*/ 2196038 w 3591323"/>
                <a:gd name="connsiteY4577" fmla="*/ 125270 h 1812293"/>
                <a:gd name="connsiteX4578" fmla="*/ 2191631 w 3591323"/>
                <a:gd name="connsiteY4578" fmla="*/ 131217 h 1812293"/>
                <a:gd name="connsiteX4579" fmla="*/ 2201461 w 3591323"/>
                <a:gd name="connsiteY4579" fmla="*/ 132267 h 1812293"/>
                <a:gd name="connsiteX4580" fmla="*/ 2204945 w 3591323"/>
                <a:gd name="connsiteY4580" fmla="*/ 128937 h 1812293"/>
                <a:gd name="connsiteX4581" fmla="*/ 2218596 w 3591323"/>
                <a:gd name="connsiteY4581" fmla="*/ 128587 h 1812293"/>
                <a:gd name="connsiteX4582" fmla="*/ 2227712 w 3591323"/>
                <a:gd name="connsiteY4582" fmla="*/ 124577 h 1812293"/>
                <a:gd name="connsiteX4583" fmla="*/ 2238988 w 3591323"/>
                <a:gd name="connsiteY4583" fmla="*/ 130511 h 1812293"/>
                <a:gd name="connsiteX4584" fmla="*/ 2244094 w 3591323"/>
                <a:gd name="connsiteY4584" fmla="*/ 124052 h 1812293"/>
                <a:gd name="connsiteX4585" fmla="*/ 2233511 w 3591323"/>
                <a:gd name="connsiteY4585" fmla="*/ 118495 h 1812293"/>
                <a:gd name="connsiteX4586" fmla="*/ 2235429 w 3591323"/>
                <a:gd name="connsiteY4586" fmla="*/ 115212 h 1812293"/>
                <a:gd name="connsiteX4587" fmla="*/ 2258525 w 3591323"/>
                <a:gd name="connsiteY4587" fmla="*/ 118152 h 1812293"/>
                <a:gd name="connsiteX4588" fmla="*/ 2270440 w 3591323"/>
                <a:gd name="connsiteY4588" fmla="*/ 121099 h 1812293"/>
                <a:gd name="connsiteX4589" fmla="*/ 2303405 w 3591323"/>
                <a:gd name="connsiteY4589" fmla="*/ 132267 h 1812293"/>
                <a:gd name="connsiteX4590" fmla="*/ 2305457 w 3591323"/>
                <a:gd name="connsiteY4590" fmla="*/ 127194 h 1812293"/>
                <a:gd name="connsiteX4591" fmla="*/ 2295029 w 3591323"/>
                <a:gd name="connsiteY4591" fmla="*/ 122142 h 1812293"/>
                <a:gd name="connsiteX4592" fmla="*/ 2293522 w 3591323"/>
                <a:gd name="connsiteY4592" fmla="*/ 120056 h 1812293"/>
                <a:gd name="connsiteX4593" fmla="*/ 2283969 w 3591323"/>
                <a:gd name="connsiteY4593" fmla="*/ 119020 h 1812293"/>
                <a:gd name="connsiteX4594" fmla="*/ 2283922 w 3591323"/>
                <a:gd name="connsiteY4594" fmla="*/ 114526 h 1812293"/>
                <a:gd name="connsiteX4595" fmla="*/ 2275472 w 3591323"/>
                <a:gd name="connsiteY4595" fmla="*/ 107179 h 1812293"/>
                <a:gd name="connsiteX4596" fmla="*/ 2273299 w 3591323"/>
                <a:gd name="connsiteY4596" fmla="*/ 104125 h 1812293"/>
                <a:gd name="connsiteX4597" fmla="*/ 2280901 w 3591323"/>
                <a:gd name="connsiteY4597" fmla="*/ 95715 h 1812293"/>
                <a:gd name="connsiteX4598" fmla="*/ 2279683 w 3591323"/>
                <a:gd name="connsiteY4598" fmla="*/ 87225 h 1812293"/>
                <a:gd name="connsiteX4599" fmla="*/ 2283693 w 3591323"/>
                <a:gd name="connsiteY4599" fmla="*/ 85408 h 1812293"/>
                <a:gd name="connsiteX4600" fmla="*/ 2304098 w 3591323"/>
                <a:gd name="connsiteY4600" fmla="*/ 87891 h 1812293"/>
                <a:gd name="connsiteX4601" fmla="*/ 2309076 w 3591323"/>
                <a:gd name="connsiteY4601" fmla="*/ 93038 h 1812293"/>
                <a:gd name="connsiteX4602" fmla="*/ 2307738 w 3591323"/>
                <a:gd name="connsiteY4602" fmla="*/ 100579 h 1812293"/>
                <a:gd name="connsiteX4603" fmla="*/ 2314082 w 3591323"/>
                <a:gd name="connsiteY4603" fmla="*/ 103452 h 1812293"/>
                <a:gd name="connsiteX4604" fmla="*/ 2320931 w 3591323"/>
                <a:gd name="connsiteY4604" fmla="*/ 110072 h 1812293"/>
                <a:gd name="connsiteX4605" fmla="*/ 2327867 w 3591323"/>
                <a:gd name="connsiteY4605" fmla="*/ 123185 h 1812293"/>
                <a:gd name="connsiteX4606" fmla="*/ 2339842 w 3591323"/>
                <a:gd name="connsiteY4606" fmla="*/ 129112 h 1812293"/>
                <a:gd name="connsiteX4607" fmla="*/ 2340831 w 3591323"/>
                <a:gd name="connsiteY4607" fmla="*/ 135786 h 1812293"/>
                <a:gd name="connsiteX4608" fmla="*/ 2334352 w 3591323"/>
                <a:gd name="connsiteY4608" fmla="*/ 149611 h 1812293"/>
                <a:gd name="connsiteX4609" fmla="*/ 2344027 w 3591323"/>
                <a:gd name="connsiteY4609" fmla="*/ 151219 h 1812293"/>
                <a:gd name="connsiteX4610" fmla="*/ 2344874 w 3591323"/>
                <a:gd name="connsiteY4610" fmla="*/ 147647 h 1812293"/>
                <a:gd name="connsiteX4611" fmla="*/ 2351649 w 3591323"/>
                <a:gd name="connsiteY4611" fmla="*/ 144982 h 1812293"/>
                <a:gd name="connsiteX4612" fmla="*/ 2350573 w 3591323"/>
                <a:gd name="connsiteY4612" fmla="*/ 140192 h 1812293"/>
                <a:gd name="connsiteX4613" fmla="*/ 2354011 w 3591323"/>
                <a:gd name="connsiteY4613" fmla="*/ 135429 h 1812293"/>
                <a:gd name="connsiteX4614" fmla="*/ 2346254 w 3591323"/>
                <a:gd name="connsiteY4614" fmla="*/ 129986 h 1812293"/>
                <a:gd name="connsiteX4615" fmla="*/ 2345520 w 3591323"/>
                <a:gd name="connsiteY4615" fmla="*/ 123528 h 1812293"/>
                <a:gd name="connsiteX4616" fmla="*/ 2336882 w 3591323"/>
                <a:gd name="connsiteY4616" fmla="*/ 122835 h 1812293"/>
                <a:gd name="connsiteX4617" fmla="*/ 2331830 w 3591323"/>
                <a:gd name="connsiteY4617" fmla="*/ 117459 h 1812293"/>
                <a:gd name="connsiteX4618" fmla="*/ 2331089 w 3591323"/>
                <a:gd name="connsiteY4618" fmla="*/ 107859 h 1812293"/>
                <a:gd name="connsiteX4619" fmla="*/ 2316484 w 3591323"/>
                <a:gd name="connsiteY4619" fmla="*/ 100243 h 1812293"/>
                <a:gd name="connsiteX4620" fmla="*/ 2324678 w 3591323"/>
                <a:gd name="connsiteY4620" fmla="*/ 93872 h 1812293"/>
                <a:gd name="connsiteX4621" fmla="*/ 2318098 w 3591323"/>
                <a:gd name="connsiteY4621" fmla="*/ 87393 h 1812293"/>
                <a:gd name="connsiteX4622" fmla="*/ 2321375 w 3591323"/>
                <a:gd name="connsiteY4622" fmla="*/ 87063 h 1812293"/>
                <a:gd name="connsiteX4623" fmla="*/ 2329031 w 3591323"/>
                <a:gd name="connsiteY4623" fmla="*/ 92210 h 1812293"/>
                <a:gd name="connsiteX4624" fmla="*/ 2332859 w 3591323"/>
                <a:gd name="connsiteY4624" fmla="*/ 101259 h 1812293"/>
                <a:gd name="connsiteX4625" fmla="*/ 2341538 w 3591323"/>
                <a:gd name="connsiteY4625" fmla="*/ 102948 h 1812293"/>
                <a:gd name="connsiteX4626" fmla="*/ 2333532 w 3591323"/>
                <a:gd name="connsiteY4626" fmla="*/ 96213 h 1812293"/>
                <a:gd name="connsiteX4627" fmla="*/ 2342479 w 3591323"/>
                <a:gd name="connsiteY4627" fmla="*/ 92540 h 1812293"/>
                <a:gd name="connsiteX4628" fmla="*/ 2356802 w 3591323"/>
                <a:gd name="connsiteY4628" fmla="*/ 92042 h 1812293"/>
                <a:gd name="connsiteX4629" fmla="*/ 2374005 w 3591323"/>
                <a:gd name="connsiteY4629" fmla="*/ 97390 h 1812293"/>
                <a:gd name="connsiteX4630" fmla="*/ 2361539 w 3591323"/>
                <a:gd name="connsiteY4630" fmla="*/ 89714 h 1812293"/>
                <a:gd name="connsiteX4631" fmla="*/ 2352968 w 3591323"/>
                <a:gd name="connsiteY4631" fmla="*/ 79818 h 1812293"/>
                <a:gd name="connsiteX4632" fmla="*/ 2363402 w 3591323"/>
                <a:gd name="connsiteY4632" fmla="*/ 78015 h 1812293"/>
                <a:gd name="connsiteX4633" fmla="*/ 2380484 w 3591323"/>
                <a:gd name="connsiteY4633" fmla="*/ 78506 h 1812293"/>
                <a:gd name="connsiteX4634" fmla="*/ 2394229 w 3591323"/>
                <a:gd name="connsiteY4634" fmla="*/ 77201 h 1812293"/>
                <a:gd name="connsiteX4635" fmla="*/ 2384278 w 3591323"/>
                <a:gd name="connsiteY4635" fmla="*/ 72484 h 1812293"/>
                <a:gd name="connsiteX4636" fmla="*/ 2386983 w 3591323"/>
                <a:gd name="connsiteY4636" fmla="*/ 66685 h 1812293"/>
                <a:gd name="connsiteX4637" fmla="*/ 2394242 w 3591323"/>
                <a:gd name="connsiteY4637" fmla="*/ 66362 h 1812293"/>
                <a:gd name="connsiteX4638" fmla="*/ 2403069 w 3591323"/>
                <a:gd name="connsiteY4638" fmla="*/ 62104 h 1812293"/>
                <a:gd name="connsiteX4639" fmla="*/ 2419666 w 3591323"/>
                <a:gd name="connsiteY4639" fmla="*/ 60845 h 1812293"/>
                <a:gd name="connsiteX4640" fmla="*/ 2419309 w 3591323"/>
                <a:gd name="connsiteY4640" fmla="*/ 58497 h 1812293"/>
                <a:gd name="connsiteX4641" fmla="*/ 2436014 w 3591323"/>
                <a:gd name="connsiteY4641" fmla="*/ 57717 h 1812293"/>
                <a:gd name="connsiteX4642" fmla="*/ 2443657 w 3591323"/>
                <a:gd name="connsiteY4642" fmla="*/ 59594 h 1812293"/>
                <a:gd name="connsiteX4643" fmla="*/ 2453385 w 3591323"/>
                <a:gd name="connsiteY4643" fmla="*/ 55073 h 1812293"/>
                <a:gd name="connsiteX4644" fmla="*/ 2465777 w 3591323"/>
                <a:gd name="connsiteY4644" fmla="*/ 55235 h 1812293"/>
                <a:gd name="connsiteX4645" fmla="*/ 2463221 w 3591323"/>
                <a:gd name="connsiteY4645" fmla="*/ 51528 h 1812293"/>
                <a:gd name="connsiteX4646" fmla="*/ 2464836 w 3591323"/>
                <a:gd name="connsiteY4646" fmla="*/ 47854 h 1812293"/>
                <a:gd name="connsiteX4647" fmla="*/ 2475903 w 3591323"/>
                <a:gd name="connsiteY4647" fmla="*/ 44356 h 1812293"/>
                <a:gd name="connsiteX4648" fmla="*/ 2490771 w 3591323"/>
                <a:gd name="connsiteY4648" fmla="*/ 47087 h 1812293"/>
                <a:gd name="connsiteX4649" fmla="*/ 2484554 w 3591323"/>
                <a:gd name="connsiteY4649" fmla="*/ 49227 h 1812293"/>
                <a:gd name="connsiteX4650" fmla="*/ 2501273 w 3591323"/>
                <a:gd name="connsiteY4650" fmla="*/ 50606 h 1812293"/>
                <a:gd name="connsiteX4651" fmla="*/ 2508290 w 3591323"/>
                <a:gd name="connsiteY4651" fmla="*/ 54764 h 1812293"/>
                <a:gd name="connsiteX4652" fmla="*/ 2511680 w 3591323"/>
                <a:gd name="connsiteY4652" fmla="*/ 52759 h 1812293"/>
                <a:gd name="connsiteX4653" fmla="*/ 2531231 w 3591323"/>
                <a:gd name="connsiteY4653" fmla="*/ 52759 h 1812293"/>
                <a:gd name="connsiteX4654" fmla="*/ 2551629 w 3591323"/>
                <a:gd name="connsiteY4654" fmla="*/ 56937 h 1812293"/>
                <a:gd name="connsiteX4655" fmla="*/ 2561512 w 3591323"/>
                <a:gd name="connsiteY4655" fmla="*/ 60220 h 1812293"/>
                <a:gd name="connsiteX4656" fmla="*/ 2565751 w 3591323"/>
                <a:gd name="connsiteY4656" fmla="*/ 64781 h 1812293"/>
                <a:gd name="connsiteX4657" fmla="*/ 2561405 w 3591323"/>
                <a:gd name="connsiteY4657" fmla="*/ 67318 h 1812293"/>
                <a:gd name="connsiteX4658" fmla="*/ 2549450 w 3591323"/>
                <a:gd name="connsiteY4658" fmla="*/ 72323 h 1812293"/>
                <a:gd name="connsiteX4659" fmla="*/ 2547445 w 3591323"/>
                <a:gd name="connsiteY4659" fmla="*/ 75081 h 1812293"/>
                <a:gd name="connsiteX4660" fmla="*/ 2557610 w 3591323"/>
                <a:gd name="connsiteY4660" fmla="*/ 76387 h 1812293"/>
                <a:gd name="connsiteX4661" fmla="*/ 2570433 w 3591323"/>
                <a:gd name="connsiteY4661" fmla="*/ 78674 h 1812293"/>
                <a:gd name="connsiteX4662" fmla="*/ 2574550 w 3591323"/>
                <a:gd name="connsiteY4662" fmla="*/ 76871 h 1812293"/>
                <a:gd name="connsiteX4663" fmla="*/ 2584911 w 3591323"/>
                <a:gd name="connsiteY4663" fmla="*/ 82771 h 1812293"/>
                <a:gd name="connsiteX4664" fmla="*/ 2585046 w 3591323"/>
                <a:gd name="connsiteY4664" fmla="*/ 80309 h 1812293"/>
                <a:gd name="connsiteX4665" fmla="*/ 2594458 w 3591323"/>
                <a:gd name="connsiteY4665" fmla="*/ 78997 h 1812293"/>
                <a:gd name="connsiteX4666" fmla="*/ 2618657 w 3591323"/>
                <a:gd name="connsiteY4666" fmla="*/ 80470 h 1812293"/>
                <a:gd name="connsiteX4667" fmla="*/ 2625344 w 3591323"/>
                <a:gd name="connsiteY4667" fmla="*/ 84749 h 1812293"/>
                <a:gd name="connsiteX4668" fmla="*/ 2656097 w 3591323"/>
                <a:gd name="connsiteY4668" fmla="*/ 86068 h 1812293"/>
                <a:gd name="connsiteX4669" fmla="*/ 2647929 w 3591323"/>
                <a:gd name="connsiteY4669" fmla="*/ 79165 h 1812293"/>
                <a:gd name="connsiteX4670" fmla="*/ 2664513 w 3591323"/>
                <a:gd name="connsiteY4670" fmla="*/ 80638 h 1812293"/>
                <a:gd name="connsiteX4671" fmla="*/ 2675493 w 3591323"/>
                <a:gd name="connsiteY4671" fmla="*/ 80638 h 1812293"/>
                <a:gd name="connsiteX4672" fmla="*/ 2692964 w 3591323"/>
                <a:gd name="connsiteY4672" fmla="*/ 85408 h 1812293"/>
                <a:gd name="connsiteX4673" fmla="*/ 2703924 w 3591323"/>
                <a:gd name="connsiteY4673" fmla="*/ 91376 h 1812293"/>
                <a:gd name="connsiteX4674" fmla="*/ 2704462 w 3591323"/>
                <a:gd name="connsiteY4674" fmla="*/ 95211 h 1812293"/>
                <a:gd name="connsiteX4675" fmla="*/ 2722627 w 3591323"/>
                <a:gd name="connsiteY4675" fmla="*/ 102604 h 1812293"/>
                <a:gd name="connsiteX4676" fmla="*/ 2738578 w 3591323"/>
                <a:gd name="connsiteY4676" fmla="*/ 106332 h 1812293"/>
                <a:gd name="connsiteX4677" fmla="*/ 2733189 w 3591323"/>
                <a:gd name="connsiteY4677" fmla="*/ 96550 h 1812293"/>
                <a:gd name="connsiteX4678" fmla="*/ 2749847 w 3591323"/>
                <a:gd name="connsiteY4678" fmla="*/ 100754 h 1812293"/>
                <a:gd name="connsiteX4679" fmla="*/ 2758875 w 3591323"/>
                <a:gd name="connsiteY4679" fmla="*/ 98231 h 1812293"/>
                <a:gd name="connsiteX4680" fmla="*/ 2776219 w 3591323"/>
                <a:gd name="connsiteY4680" fmla="*/ 101091 h 1812293"/>
                <a:gd name="connsiteX4681" fmla="*/ 2778251 w 3591323"/>
                <a:gd name="connsiteY4681" fmla="*/ 98561 h 1812293"/>
                <a:gd name="connsiteX4682" fmla="*/ 2791356 w 3591323"/>
                <a:gd name="connsiteY4682" fmla="*/ 99738 h 1812293"/>
                <a:gd name="connsiteX4683" fmla="*/ 2774645 w 3591323"/>
                <a:gd name="connsiteY4683" fmla="*/ 91208 h 1812293"/>
                <a:gd name="connsiteX4684" fmla="*/ 2778446 w 3591323"/>
                <a:gd name="connsiteY4684" fmla="*/ 87225 h 1812293"/>
                <a:gd name="connsiteX4685" fmla="*/ 2850553 w 3591323"/>
                <a:gd name="connsiteY4685" fmla="*/ 93206 h 1812293"/>
                <a:gd name="connsiteX4686" fmla="*/ 2864742 w 3591323"/>
                <a:gd name="connsiteY4686" fmla="*/ 98729 h 1812293"/>
                <a:gd name="connsiteX4687" fmla="*/ 2893516 w 3591323"/>
                <a:gd name="connsiteY4687" fmla="*/ 105820 h 1812293"/>
                <a:gd name="connsiteX4688" fmla="*/ 2919942 w 3591323"/>
                <a:gd name="connsiteY4688" fmla="*/ 104125 h 1812293"/>
                <a:gd name="connsiteX4689" fmla="*/ 2936674 w 3591323"/>
                <a:gd name="connsiteY4689" fmla="*/ 105652 h 1812293"/>
                <a:gd name="connsiteX4690" fmla="*/ 2948468 w 3591323"/>
                <a:gd name="connsiteY4690" fmla="*/ 109561 h 1812293"/>
                <a:gd name="connsiteX4691" fmla="*/ 2957395 w 3591323"/>
                <a:gd name="connsiteY4691" fmla="*/ 116423 h 1812293"/>
                <a:gd name="connsiteX4692" fmla="*/ 2970494 w 3591323"/>
                <a:gd name="connsiteY4692" fmla="*/ 119188 h 1812293"/>
                <a:gd name="connsiteX4693" fmla="*/ 2977498 w 3591323"/>
                <a:gd name="connsiteY4693" fmla="*/ 117284 h 1812293"/>
                <a:gd name="connsiteX4694" fmla="*/ 2989843 w 3591323"/>
                <a:gd name="connsiteY4694" fmla="*/ 116941 h 1812293"/>
                <a:gd name="connsiteX4695" fmla="*/ 3006259 w 3591323"/>
                <a:gd name="connsiteY4695" fmla="*/ 118845 h 1812293"/>
                <a:gd name="connsiteX4696" fmla="*/ 3018644 w 3591323"/>
                <a:gd name="connsiteY4696" fmla="*/ 117802 h 1812293"/>
                <a:gd name="connsiteX4697" fmla="*/ 3044384 w 3591323"/>
                <a:gd name="connsiteY4697" fmla="*/ 126495 h 1812293"/>
                <a:gd name="connsiteX4698" fmla="*/ 3048737 w 3591323"/>
                <a:gd name="connsiteY4698" fmla="*/ 123359 h 1812293"/>
                <a:gd name="connsiteX4699" fmla="*/ 3033344 w 3591323"/>
                <a:gd name="connsiteY4699" fmla="*/ 117116 h 1812293"/>
                <a:gd name="connsiteX4700" fmla="*/ 3030458 w 3591323"/>
                <a:gd name="connsiteY4700" fmla="*/ 112979 h 1812293"/>
                <a:gd name="connsiteX4701" fmla="*/ 3057429 w 3591323"/>
                <a:gd name="connsiteY4701" fmla="*/ 115555 h 1812293"/>
                <a:gd name="connsiteX4702" fmla="*/ 3071800 w 3591323"/>
                <a:gd name="connsiteY4702" fmla="*/ 115044 h 1812293"/>
                <a:gd name="connsiteX4703" fmla="*/ 3099814 w 3591323"/>
                <a:gd name="connsiteY4703" fmla="*/ 119538 h 1812293"/>
                <a:gd name="connsiteX4704" fmla="*/ 3116902 w 3591323"/>
                <a:gd name="connsiteY4704" fmla="*/ 123877 h 1812293"/>
                <a:gd name="connsiteX4705" fmla="*/ 3175971 w 3591323"/>
                <a:gd name="connsiteY4705" fmla="*/ 163073 h 1812293"/>
                <a:gd name="connsiteX4706" fmla="*/ 474419 w 3591323"/>
                <a:gd name="connsiteY4706" fmla="*/ 123877 h 1812293"/>
                <a:gd name="connsiteX4707" fmla="*/ 474419 w 3591323"/>
                <a:gd name="connsiteY4707" fmla="*/ 123877 h 1812293"/>
                <a:gd name="connsiteX4708" fmla="*/ 415350 w 3591323"/>
                <a:gd name="connsiteY4708" fmla="*/ 163073 h 1812293"/>
                <a:gd name="connsiteX4709" fmla="*/ 415350 w 3591323"/>
                <a:gd name="connsiteY4709" fmla="*/ 163073 h 1812293"/>
                <a:gd name="connsiteX4710" fmla="*/ 415350 w 3591323"/>
                <a:gd name="connsiteY4710" fmla="*/ 163073 h 1812293"/>
                <a:gd name="connsiteX4711" fmla="*/ 474419 w 3591323"/>
                <a:gd name="connsiteY4711" fmla="*/ 123877 h 1812293"/>
                <a:gd name="connsiteX4712" fmla="*/ 1182171 w 3591323"/>
                <a:gd name="connsiteY4712" fmla="*/ 45870 h 1812293"/>
                <a:gd name="connsiteX4713" fmla="*/ 1178753 w 3591323"/>
                <a:gd name="connsiteY4713" fmla="*/ 46179 h 1812293"/>
                <a:gd name="connsiteX4714" fmla="*/ 1167235 w 3591323"/>
                <a:gd name="connsiteY4714" fmla="*/ 45567 h 1812293"/>
                <a:gd name="connsiteX4715" fmla="*/ 1168332 w 3591323"/>
                <a:gd name="connsiteY4715" fmla="*/ 43300 h 1812293"/>
                <a:gd name="connsiteX4716" fmla="*/ 1181269 w 3591323"/>
                <a:gd name="connsiteY4716" fmla="*/ 43448 h 1812293"/>
                <a:gd name="connsiteX4717" fmla="*/ 1183940 w 3591323"/>
                <a:gd name="connsiteY4717" fmla="*/ 44961 h 1812293"/>
                <a:gd name="connsiteX4718" fmla="*/ 1075658 w 3591323"/>
                <a:gd name="connsiteY4718" fmla="*/ 40588 h 1812293"/>
                <a:gd name="connsiteX4719" fmla="*/ 1082857 w 3591323"/>
                <a:gd name="connsiteY4719" fmla="*/ 41941 h 1812293"/>
                <a:gd name="connsiteX4720" fmla="*/ 1077401 w 3591323"/>
                <a:gd name="connsiteY4720" fmla="*/ 44356 h 1812293"/>
                <a:gd name="connsiteX4721" fmla="*/ 1061806 w 3591323"/>
                <a:gd name="connsiteY4721" fmla="*/ 46785 h 1812293"/>
                <a:gd name="connsiteX4722" fmla="*/ 1056000 w 3591323"/>
                <a:gd name="connsiteY4722" fmla="*/ 44053 h 1812293"/>
                <a:gd name="connsiteX4723" fmla="*/ 1065049 w 3591323"/>
                <a:gd name="connsiteY4723" fmla="*/ 41490 h 1812293"/>
                <a:gd name="connsiteX4724" fmla="*/ 1956398 w 3591323"/>
                <a:gd name="connsiteY4724" fmla="*/ 43145 h 1812293"/>
                <a:gd name="connsiteX4725" fmla="*/ 1942815 w 3591323"/>
                <a:gd name="connsiteY4725" fmla="*/ 46482 h 1812293"/>
                <a:gd name="connsiteX4726" fmla="*/ 1930799 w 3591323"/>
                <a:gd name="connsiteY4726" fmla="*/ 44659 h 1812293"/>
                <a:gd name="connsiteX4727" fmla="*/ 1934654 w 3591323"/>
                <a:gd name="connsiteY4727" fmla="*/ 42391 h 1812293"/>
                <a:gd name="connsiteX4728" fmla="*/ 1930194 w 3591323"/>
                <a:gd name="connsiteY4728" fmla="*/ 39687 h 1812293"/>
                <a:gd name="connsiteX4729" fmla="*/ 1942963 w 3591323"/>
                <a:gd name="connsiteY4729" fmla="*/ 38045 h 1812293"/>
                <a:gd name="connsiteX4730" fmla="*/ 1946455 w 3591323"/>
                <a:gd name="connsiteY4730" fmla="*/ 41187 h 1812293"/>
                <a:gd name="connsiteX4731" fmla="*/ 1085238 w 3591323"/>
                <a:gd name="connsiteY4731" fmla="*/ 35220 h 1812293"/>
                <a:gd name="connsiteX4732" fmla="*/ 1091428 w 3591323"/>
                <a:gd name="connsiteY4732" fmla="*/ 36854 h 1812293"/>
                <a:gd name="connsiteX4733" fmla="*/ 1081209 w 3591323"/>
                <a:gd name="connsiteY4733" fmla="*/ 38496 h 1812293"/>
                <a:gd name="connsiteX4734" fmla="*/ 1070532 w 3591323"/>
                <a:gd name="connsiteY4734" fmla="*/ 38496 h 1812293"/>
                <a:gd name="connsiteX4735" fmla="*/ 1072274 w 3591323"/>
                <a:gd name="connsiteY4735" fmla="*/ 37298 h 1812293"/>
                <a:gd name="connsiteX4736" fmla="*/ 1082668 w 3591323"/>
                <a:gd name="connsiteY4736" fmla="*/ 34776 h 1812293"/>
                <a:gd name="connsiteX4737" fmla="*/ 1175901 w 3591323"/>
                <a:gd name="connsiteY4737" fmla="*/ 35516 h 1812293"/>
                <a:gd name="connsiteX4738" fmla="*/ 1179991 w 3591323"/>
                <a:gd name="connsiteY4738" fmla="*/ 38341 h 1812293"/>
                <a:gd name="connsiteX4739" fmla="*/ 1174690 w 3591323"/>
                <a:gd name="connsiteY4739" fmla="*/ 41342 h 1812293"/>
                <a:gd name="connsiteX4740" fmla="*/ 1162896 w 3591323"/>
                <a:gd name="connsiteY4740" fmla="*/ 43145 h 1812293"/>
                <a:gd name="connsiteX4741" fmla="*/ 1159943 w 3591323"/>
                <a:gd name="connsiteY4741" fmla="*/ 41187 h 1812293"/>
                <a:gd name="connsiteX4742" fmla="*/ 1161120 w 3591323"/>
                <a:gd name="connsiteY4742" fmla="*/ 38045 h 1812293"/>
                <a:gd name="connsiteX4743" fmla="*/ 1165062 w 3591323"/>
                <a:gd name="connsiteY4743" fmla="*/ 34628 h 1812293"/>
                <a:gd name="connsiteX4744" fmla="*/ 1172967 w 3591323"/>
                <a:gd name="connsiteY4744" fmla="*/ 34924 h 1812293"/>
                <a:gd name="connsiteX4745" fmla="*/ 1126062 w 3591323"/>
                <a:gd name="connsiteY4745" fmla="*/ 31089 h 1812293"/>
                <a:gd name="connsiteX4746" fmla="*/ 1137001 w 3591323"/>
                <a:gd name="connsiteY4746" fmla="*/ 32266 h 1812293"/>
                <a:gd name="connsiteX4747" fmla="*/ 1150235 w 3591323"/>
                <a:gd name="connsiteY4747" fmla="*/ 35220 h 1812293"/>
                <a:gd name="connsiteX4748" fmla="*/ 1149844 w 3591323"/>
                <a:gd name="connsiteY4748" fmla="*/ 39243 h 1812293"/>
                <a:gd name="connsiteX4749" fmla="*/ 1148008 w 3591323"/>
                <a:gd name="connsiteY4749" fmla="*/ 42694 h 1812293"/>
                <a:gd name="connsiteX4750" fmla="*/ 1138643 w 3591323"/>
                <a:gd name="connsiteY4750" fmla="*/ 41793 h 1812293"/>
                <a:gd name="connsiteX4751" fmla="*/ 1131451 w 3591323"/>
                <a:gd name="connsiteY4751" fmla="*/ 39095 h 1812293"/>
                <a:gd name="connsiteX4752" fmla="*/ 1117659 w 3591323"/>
                <a:gd name="connsiteY4752" fmla="*/ 38644 h 1812293"/>
                <a:gd name="connsiteX4753" fmla="*/ 1127152 w 3591323"/>
                <a:gd name="connsiteY4753" fmla="*/ 36262 h 1812293"/>
                <a:gd name="connsiteX4754" fmla="*/ 1121965 w 3591323"/>
                <a:gd name="connsiteY4754" fmla="*/ 34332 h 1812293"/>
                <a:gd name="connsiteX4755" fmla="*/ 2448555 w 3591323"/>
                <a:gd name="connsiteY4755" fmla="*/ 31237 h 1812293"/>
                <a:gd name="connsiteX4756" fmla="*/ 2471153 w 3591323"/>
                <a:gd name="connsiteY4756" fmla="*/ 35960 h 1812293"/>
                <a:gd name="connsiteX4757" fmla="*/ 2473979 w 3591323"/>
                <a:gd name="connsiteY4757" fmla="*/ 39391 h 1812293"/>
                <a:gd name="connsiteX4758" fmla="*/ 2441484 w 3591323"/>
                <a:gd name="connsiteY4758" fmla="*/ 42546 h 1812293"/>
                <a:gd name="connsiteX4759" fmla="*/ 2439096 w 3591323"/>
                <a:gd name="connsiteY4759" fmla="*/ 31681 h 1812293"/>
                <a:gd name="connsiteX4760" fmla="*/ 2443152 w 3591323"/>
                <a:gd name="connsiteY4760" fmla="*/ 30800 h 1812293"/>
                <a:gd name="connsiteX4761" fmla="*/ 1891140 w 3591323"/>
                <a:gd name="connsiteY4761" fmla="*/ 28169 h 1812293"/>
                <a:gd name="connsiteX4762" fmla="*/ 1893051 w 3591323"/>
                <a:gd name="connsiteY4762" fmla="*/ 25411 h 1812293"/>
                <a:gd name="connsiteX4763" fmla="*/ 1902018 w 3591323"/>
                <a:gd name="connsiteY4763" fmla="*/ 25135 h 1812293"/>
                <a:gd name="connsiteX4764" fmla="*/ 1910596 w 3591323"/>
                <a:gd name="connsiteY4764" fmla="*/ 27873 h 1812293"/>
                <a:gd name="connsiteX4765" fmla="*/ 1933215 w 3591323"/>
                <a:gd name="connsiteY4765" fmla="*/ 33888 h 1812293"/>
                <a:gd name="connsiteX4766" fmla="*/ 1917943 w 3591323"/>
                <a:gd name="connsiteY4766" fmla="*/ 37150 h 1812293"/>
                <a:gd name="connsiteX4767" fmla="*/ 1915925 w 3591323"/>
                <a:gd name="connsiteY4767" fmla="*/ 43300 h 1812293"/>
                <a:gd name="connsiteX4768" fmla="*/ 1910442 w 3591323"/>
                <a:gd name="connsiteY4768" fmla="*/ 44961 h 1812293"/>
                <a:gd name="connsiteX4769" fmla="*/ 1908860 w 3591323"/>
                <a:gd name="connsiteY4769" fmla="*/ 51985 h 1812293"/>
                <a:gd name="connsiteX4770" fmla="*/ 1900821 w 3591323"/>
                <a:gd name="connsiteY4770" fmla="*/ 52295 h 1812293"/>
                <a:gd name="connsiteX4771" fmla="*/ 1885899 w 3591323"/>
                <a:gd name="connsiteY4771" fmla="*/ 47087 h 1812293"/>
                <a:gd name="connsiteX4772" fmla="*/ 1891241 w 3591323"/>
                <a:gd name="connsiteY4772" fmla="*/ 44053 h 1812293"/>
                <a:gd name="connsiteX4773" fmla="*/ 1880988 w 3591323"/>
                <a:gd name="connsiteY4773" fmla="*/ 41638 h 1812293"/>
                <a:gd name="connsiteX4774" fmla="*/ 1867364 w 3591323"/>
                <a:gd name="connsiteY4774" fmla="*/ 34628 h 1812293"/>
                <a:gd name="connsiteX4775" fmla="*/ 1861646 w 3591323"/>
                <a:gd name="connsiteY4775" fmla="*/ 28310 h 1812293"/>
                <a:gd name="connsiteX4776" fmla="*/ 1878155 w 3591323"/>
                <a:gd name="connsiteY4776" fmla="*/ 25411 h 1812293"/>
                <a:gd name="connsiteX4777" fmla="*/ 1882286 w 3591323"/>
                <a:gd name="connsiteY4777" fmla="*/ 28169 h 1812293"/>
                <a:gd name="connsiteX4778" fmla="*/ 1967385 w 3591323"/>
                <a:gd name="connsiteY4778" fmla="*/ 25000 h 1812293"/>
                <a:gd name="connsiteX4779" fmla="*/ 1959675 w 3591323"/>
                <a:gd name="connsiteY4779" fmla="*/ 29333 h 1812293"/>
                <a:gd name="connsiteX4780" fmla="*/ 1941557 w 3591323"/>
                <a:gd name="connsiteY4780" fmla="*/ 30355 h 1812293"/>
                <a:gd name="connsiteX4781" fmla="*/ 1922491 w 3591323"/>
                <a:gd name="connsiteY4781" fmla="*/ 29044 h 1812293"/>
                <a:gd name="connsiteX4782" fmla="*/ 1920721 w 3591323"/>
                <a:gd name="connsiteY4782" fmla="*/ 26709 h 1812293"/>
                <a:gd name="connsiteX4783" fmla="*/ 1911626 w 3591323"/>
                <a:gd name="connsiteY4783" fmla="*/ 26568 h 1812293"/>
                <a:gd name="connsiteX4784" fmla="*/ 1904023 w 3591323"/>
                <a:gd name="connsiteY4784" fmla="*/ 23103 h 1812293"/>
                <a:gd name="connsiteX4785" fmla="*/ 1922740 w 3591323"/>
                <a:gd name="connsiteY4785" fmla="*/ 20957 h 1812293"/>
                <a:gd name="connsiteX4786" fmla="*/ 1932239 w 3591323"/>
                <a:gd name="connsiteY4786" fmla="*/ 22834 h 1812293"/>
                <a:gd name="connsiteX4787" fmla="*/ 1937816 w 3591323"/>
                <a:gd name="connsiteY4787" fmla="*/ 20553 h 1812293"/>
                <a:gd name="connsiteX4788" fmla="*/ 1954097 w 3591323"/>
                <a:gd name="connsiteY4788" fmla="*/ 22430 h 1812293"/>
                <a:gd name="connsiteX4789" fmla="*/ 2074153 w 3591323"/>
                <a:gd name="connsiteY4789" fmla="*/ 21091 h 1812293"/>
                <a:gd name="connsiteX4790" fmla="*/ 2085374 w 3591323"/>
                <a:gd name="connsiteY4790" fmla="*/ 19759 h 1812293"/>
                <a:gd name="connsiteX4791" fmla="*/ 2094874 w 3591323"/>
                <a:gd name="connsiteY4791" fmla="*/ 19631 h 1812293"/>
                <a:gd name="connsiteX4792" fmla="*/ 2097316 w 3591323"/>
                <a:gd name="connsiteY4792" fmla="*/ 21623 h 1812293"/>
                <a:gd name="connsiteX4793" fmla="*/ 2099731 w 3591323"/>
                <a:gd name="connsiteY4793" fmla="*/ 19894 h 1812293"/>
                <a:gd name="connsiteX4794" fmla="*/ 2104623 w 3591323"/>
                <a:gd name="connsiteY4794" fmla="*/ 18575 h 1812293"/>
                <a:gd name="connsiteX4795" fmla="*/ 2115178 w 3591323"/>
                <a:gd name="connsiteY4795" fmla="*/ 20291 h 1812293"/>
                <a:gd name="connsiteX4796" fmla="*/ 2113469 w 3591323"/>
                <a:gd name="connsiteY4796" fmla="*/ 21354 h 1812293"/>
                <a:gd name="connsiteX4797" fmla="*/ 2105827 w 3591323"/>
                <a:gd name="connsiteY4797" fmla="*/ 22296 h 1812293"/>
                <a:gd name="connsiteX4798" fmla="*/ 2100667 w 3591323"/>
                <a:gd name="connsiteY4798" fmla="*/ 22968 h 1812293"/>
                <a:gd name="connsiteX4799" fmla="*/ 2100572 w 3591323"/>
                <a:gd name="connsiteY4799" fmla="*/ 24186 h 1812293"/>
                <a:gd name="connsiteX4800" fmla="*/ 2093932 w 3591323"/>
                <a:gd name="connsiteY4800" fmla="*/ 25411 h 1812293"/>
                <a:gd name="connsiteX4801" fmla="*/ 2086054 w 3591323"/>
                <a:gd name="connsiteY4801" fmla="*/ 23641 h 1812293"/>
                <a:gd name="connsiteX4802" fmla="*/ 2088099 w 3591323"/>
                <a:gd name="connsiteY4802" fmla="*/ 21219 h 1812293"/>
                <a:gd name="connsiteX4803" fmla="*/ 2373931 w 3591323"/>
                <a:gd name="connsiteY4803" fmla="*/ 17923 h 1812293"/>
                <a:gd name="connsiteX4804" fmla="*/ 2384991 w 3591323"/>
                <a:gd name="connsiteY4804" fmla="*/ 16234 h 1812293"/>
                <a:gd name="connsiteX4805" fmla="*/ 2401912 w 3591323"/>
                <a:gd name="connsiteY4805" fmla="*/ 19894 h 1812293"/>
                <a:gd name="connsiteX4806" fmla="*/ 2426279 w 3591323"/>
                <a:gd name="connsiteY4806" fmla="*/ 27294 h 1812293"/>
                <a:gd name="connsiteX4807" fmla="*/ 2434547 w 3591323"/>
                <a:gd name="connsiteY4807" fmla="*/ 34628 h 1812293"/>
                <a:gd name="connsiteX4808" fmla="*/ 2422068 w 3591323"/>
                <a:gd name="connsiteY4808" fmla="*/ 35664 h 1812293"/>
                <a:gd name="connsiteX4809" fmla="*/ 2401111 w 3591323"/>
                <a:gd name="connsiteY4809" fmla="*/ 33296 h 1812293"/>
                <a:gd name="connsiteX4810" fmla="*/ 2386512 w 3591323"/>
                <a:gd name="connsiteY4810" fmla="*/ 30066 h 1812293"/>
                <a:gd name="connsiteX4811" fmla="*/ 2374651 w 3591323"/>
                <a:gd name="connsiteY4811" fmla="*/ 24455 h 1812293"/>
                <a:gd name="connsiteX4812" fmla="*/ 2364257 w 3591323"/>
                <a:gd name="connsiteY4812" fmla="*/ 22968 h 1812293"/>
                <a:gd name="connsiteX4813" fmla="*/ 1199609 w 3591323"/>
                <a:gd name="connsiteY4813" fmla="*/ 20957 h 1812293"/>
                <a:gd name="connsiteX4814" fmla="*/ 1206807 w 3591323"/>
                <a:gd name="connsiteY4814" fmla="*/ 18710 h 1812293"/>
                <a:gd name="connsiteX4815" fmla="*/ 1213717 w 3591323"/>
                <a:gd name="connsiteY4815" fmla="*/ 18185 h 1812293"/>
                <a:gd name="connsiteX4816" fmla="*/ 1213286 w 3591323"/>
                <a:gd name="connsiteY4816" fmla="*/ 16490 h 1812293"/>
                <a:gd name="connsiteX4817" fmla="*/ 1228006 w 3591323"/>
                <a:gd name="connsiteY4817" fmla="*/ 16234 h 1812293"/>
                <a:gd name="connsiteX4818" fmla="*/ 1230946 w 3591323"/>
                <a:gd name="connsiteY4818" fmla="*/ 20028 h 1812293"/>
                <a:gd name="connsiteX4819" fmla="*/ 1239477 w 3591323"/>
                <a:gd name="connsiteY4819" fmla="*/ 21623 h 1812293"/>
                <a:gd name="connsiteX4820" fmla="*/ 1248014 w 3591323"/>
                <a:gd name="connsiteY4820" fmla="*/ 23103 h 1812293"/>
                <a:gd name="connsiteX4821" fmla="*/ 1246952 w 3591323"/>
                <a:gd name="connsiteY4821" fmla="*/ 28169 h 1812293"/>
                <a:gd name="connsiteX4822" fmla="*/ 1251385 w 3591323"/>
                <a:gd name="connsiteY4822" fmla="*/ 30800 h 1812293"/>
                <a:gd name="connsiteX4823" fmla="*/ 1239793 w 3591323"/>
                <a:gd name="connsiteY4823" fmla="*/ 33296 h 1812293"/>
                <a:gd name="connsiteX4824" fmla="*/ 1220835 w 3591323"/>
                <a:gd name="connsiteY4824" fmla="*/ 39539 h 1812293"/>
                <a:gd name="connsiteX4825" fmla="*/ 1208510 w 3591323"/>
                <a:gd name="connsiteY4825" fmla="*/ 40138 h 1812293"/>
                <a:gd name="connsiteX4826" fmla="*/ 1196494 w 3591323"/>
                <a:gd name="connsiteY4826" fmla="*/ 39095 h 1812293"/>
                <a:gd name="connsiteX4827" fmla="*/ 1193702 w 3591323"/>
                <a:gd name="connsiteY4827" fmla="*/ 35664 h 1812293"/>
                <a:gd name="connsiteX4828" fmla="*/ 1197375 w 3591323"/>
                <a:gd name="connsiteY4828" fmla="*/ 32710 h 1812293"/>
                <a:gd name="connsiteX4829" fmla="*/ 1205166 w 3591323"/>
                <a:gd name="connsiteY4829" fmla="*/ 30503 h 1812293"/>
                <a:gd name="connsiteX4830" fmla="*/ 1193756 w 3591323"/>
                <a:gd name="connsiteY4830" fmla="*/ 30503 h 1812293"/>
                <a:gd name="connsiteX4831" fmla="*/ 1190109 w 3591323"/>
                <a:gd name="connsiteY4831" fmla="*/ 27873 h 1812293"/>
                <a:gd name="connsiteX4832" fmla="*/ 1190722 w 3591323"/>
                <a:gd name="connsiteY4832" fmla="*/ 24321 h 1812293"/>
                <a:gd name="connsiteX4833" fmla="*/ 1239033 w 3591323"/>
                <a:gd name="connsiteY4833" fmla="*/ 11646 h 1812293"/>
                <a:gd name="connsiteX4834" fmla="*/ 1249622 w 3591323"/>
                <a:gd name="connsiteY4834" fmla="*/ 10401 h 1812293"/>
                <a:gd name="connsiteX4835" fmla="*/ 1256922 w 3591323"/>
                <a:gd name="connsiteY4835" fmla="*/ 10152 h 1812293"/>
                <a:gd name="connsiteX4836" fmla="*/ 1270317 w 3591323"/>
                <a:gd name="connsiteY4836" fmla="*/ 9042 h 1812293"/>
                <a:gd name="connsiteX4837" fmla="*/ 1282440 w 3591323"/>
                <a:gd name="connsiteY4837" fmla="*/ 6479 h 1812293"/>
                <a:gd name="connsiteX4838" fmla="*/ 1289336 w 3591323"/>
                <a:gd name="connsiteY4838" fmla="*/ 6842 h 1812293"/>
                <a:gd name="connsiteX4839" fmla="*/ 1293453 w 3591323"/>
                <a:gd name="connsiteY4839" fmla="*/ 8793 h 1812293"/>
                <a:gd name="connsiteX4840" fmla="*/ 1302428 w 3591323"/>
                <a:gd name="connsiteY4840" fmla="*/ 5153 h 1812293"/>
                <a:gd name="connsiteX4841" fmla="*/ 1311692 w 3591323"/>
                <a:gd name="connsiteY4841" fmla="*/ 4084 h 1812293"/>
                <a:gd name="connsiteX4842" fmla="*/ 1323277 w 3591323"/>
                <a:gd name="connsiteY4842" fmla="*/ 3377 h 1812293"/>
                <a:gd name="connsiteX4843" fmla="*/ 1341913 w 3591323"/>
                <a:gd name="connsiteY4843" fmla="*/ 3021 h 1812293"/>
                <a:gd name="connsiteX4844" fmla="*/ 1344106 w 3591323"/>
                <a:gd name="connsiteY4844" fmla="*/ 3727 h 1812293"/>
                <a:gd name="connsiteX4845" fmla="*/ 1362654 w 3591323"/>
                <a:gd name="connsiteY4845" fmla="*/ 2671 h 1812293"/>
                <a:gd name="connsiteX4846" fmla="*/ 1375127 w 3591323"/>
                <a:gd name="connsiteY4846" fmla="*/ 3021 h 1812293"/>
                <a:gd name="connsiteX4847" fmla="*/ 1387499 w 3591323"/>
                <a:gd name="connsiteY4847" fmla="*/ 3492 h 1812293"/>
                <a:gd name="connsiteX4848" fmla="*/ 1402906 w 3591323"/>
                <a:gd name="connsiteY4848" fmla="*/ 3963 h 1812293"/>
                <a:gd name="connsiteX4849" fmla="*/ 1415002 w 3591323"/>
                <a:gd name="connsiteY4849" fmla="*/ 4797 h 1812293"/>
                <a:gd name="connsiteX4850" fmla="*/ 1424333 w 3591323"/>
                <a:gd name="connsiteY4850" fmla="*/ 6600 h 1812293"/>
                <a:gd name="connsiteX4851" fmla="*/ 1422241 w 3591323"/>
                <a:gd name="connsiteY4851" fmla="*/ 8423 h 1812293"/>
                <a:gd name="connsiteX4852" fmla="*/ 1404931 w 3591323"/>
                <a:gd name="connsiteY4852" fmla="*/ 11397 h 1812293"/>
                <a:gd name="connsiteX4853" fmla="*/ 1388616 w 3591323"/>
                <a:gd name="connsiteY4853" fmla="*/ 12904 h 1812293"/>
                <a:gd name="connsiteX4854" fmla="*/ 1381666 w 3591323"/>
                <a:gd name="connsiteY4854" fmla="*/ 14431 h 1812293"/>
                <a:gd name="connsiteX4855" fmla="*/ 1395102 w 3591323"/>
                <a:gd name="connsiteY4855" fmla="*/ 14431 h 1812293"/>
                <a:gd name="connsiteX4856" fmla="*/ 1376385 w 3591323"/>
                <a:gd name="connsiteY4856" fmla="*/ 18838 h 1812293"/>
                <a:gd name="connsiteX4857" fmla="*/ 1364477 w 3591323"/>
                <a:gd name="connsiteY4857" fmla="*/ 20822 h 1812293"/>
                <a:gd name="connsiteX4858" fmla="*/ 1347624 w 3591323"/>
                <a:gd name="connsiteY4858" fmla="*/ 27146 h 1812293"/>
                <a:gd name="connsiteX4859" fmla="*/ 1333402 w 3591323"/>
                <a:gd name="connsiteY4859" fmla="*/ 28458 h 1812293"/>
                <a:gd name="connsiteX4860" fmla="*/ 1327697 w 3591323"/>
                <a:gd name="connsiteY4860" fmla="*/ 30066 h 1812293"/>
                <a:gd name="connsiteX4861" fmla="*/ 1307635 w 3591323"/>
                <a:gd name="connsiteY4861" fmla="*/ 30948 h 1812293"/>
                <a:gd name="connsiteX4862" fmla="*/ 1315507 w 3591323"/>
                <a:gd name="connsiteY4862" fmla="*/ 31970 h 1812293"/>
                <a:gd name="connsiteX4863" fmla="*/ 1309431 w 3591323"/>
                <a:gd name="connsiteY4863" fmla="*/ 33443 h 1812293"/>
                <a:gd name="connsiteX4864" fmla="*/ 1310750 w 3591323"/>
                <a:gd name="connsiteY4864" fmla="*/ 37446 h 1812293"/>
                <a:gd name="connsiteX4865" fmla="*/ 1301937 w 3591323"/>
                <a:gd name="connsiteY4865" fmla="*/ 40292 h 1812293"/>
                <a:gd name="connsiteX4866" fmla="*/ 1289538 w 3591323"/>
                <a:gd name="connsiteY4866" fmla="*/ 42694 h 1812293"/>
                <a:gd name="connsiteX4867" fmla="*/ 1283234 w 3591323"/>
                <a:gd name="connsiteY4867" fmla="*/ 46024 h 1812293"/>
                <a:gd name="connsiteX4868" fmla="*/ 1271501 w 3591323"/>
                <a:gd name="connsiteY4868" fmla="*/ 48614 h 1812293"/>
                <a:gd name="connsiteX4869" fmla="*/ 1270667 w 3591323"/>
                <a:gd name="connsiteY4869" fmla="*/ 50451 h 1812293"/>
                <a:gd name="connsiteX4870" fmla="*/ 1282353 w 3591323"/>
                <a:gd name="connsiteY4870" fmla="*/ 50142 h 1812293"/>
                <a:gd name="connsiteX4871" fmla="*/ 1280469 w 3591323"/>
                <a:gd name="connsiteY4871" fmla="*/ 52140 h 1812293"/>
                <a:gd name="connsiteX4872" fmla="*/ 1257817 w 3591323"/>
                <a:gd name="connsiteY4872" fmla="*/ 57408 h 1812293"/>
                <a:gd name="connsiteX4873" fmla="*/ 1242706 w 3591323"/>
                <a:gd name="connsiteY4873" fmla="*/ 54918 h 1812293"/>
                <a:gd name="connsiteX4874" fmla="*/ 1221898 w 3591323"/>
                <a:gd name="connsiteY4874" fmla="*/ 56318 h 1812293"/>
                <a:gd name="connsiteX4875" fmla="*/ 1212943 w 3591323"/>
                <a:gd name="connsiteY4875" fmla="*/ 55235 h 1812293"/>
                <a:gd name="connsiteX4876" fmla="*/ 1200988 w 3591323"/>
                <a:gd name="connsiteY4876" fmla="*/ 54764 h 1812293"/>
                <a:gd name="connsiteX4877" fmla="*/ 1204338 w 3591323"/>
                <a:gd name="connsiteY4877" fmla="*/ 50761 h 1812293"/>
                <a:gd name="connsiteX4878" fmla="*/ 1218816 w 3591323"/>
                <a:gd name="connsiteY4878" fmla="*/ 48769 h 1812293"/>
                <a:gd name="connsiteX4879" fmla="*/ 1222167 w 3591323"/>
                <a:gd name="connsiteY4879" fmla="*/ 42694 h 1812293"/>
                <a:gd name="connsiteX4880" fmla="*/ 1226816 w 3591323"/>
                <a:gd name="connsiteY4880" fmla="*/ 42095 h 1812293"/>
                <a:gd name="connsiteX4881" fmla="*/ 1240231 w 3591323"/>
                <a:gd name="connsiteY4881" fmla="*/ 45722 h 1812293"/>
                <a:gd name="connsiteX4882" fmla="*/ 1237042 w 3591323"/>
                <a:gd name="connsiteY4882" fmla="*/ 40440 h 1812293"/>
                <a:gd name="connsiteX4883" fmla="*/ 1228424 w 3591323"/>
                <a:gd name="connsiteY4883" fmla="*/ 38792 h 1812293"/>
                <a:gd name="connsiteX4884" fmla="*/ 1237472 w 3591323"/>
                <a:gd name="connsiteY4884" fmla="*/ 35516 h 1812293"/>
                <a:gd name="connsiteX4885" fmla="*/ 1250941 w 3591323"/>
                <a:gd name="connsiteY4885" fmla="*/ 33591 h 1812293"/>
                <a:gd name="connsiteX4886" fmla="*/ 1255953 w 3591323"/>
                <a:gd name="connsiteY4886" fmla="*/ 30800 h 1812293"/>
                <a:gd name="connsiteX4887" fmla="*/ 1250820 w 3591323"/>
                <a:gd name="connsiteY4887" fmla="*/ 27584 h 1812293"/>
                <a:gd name="connsiteX4888" fmla="*/ 1252764 w 3591323"/>
                <a:gd name="connsiteY4888" fmla="*/ 23641 h 1812293"/>
                <a:gd name="connsiteX4889" fmla="*/ 1269543 w 3591323"/>
                <a:gd name="connsiteY4889" fmla="*/ 23910 h 1812293"/>
                <a:gd name="connsiteX4890" fmla="*/ 1273580 w 3591323"/>
                <a:gd name="connsiteY4890" fmla="*/ 24724 h 1812293"/>
                <a:gd name="connsiteX4891" fmla="*/ 1286261 w 3591323"/>
                <a:gd name="connsiteY4891" fmla="*/ 22027 h 1812293"/>
                <a:gd name="connsiteX4892" fmla="*/ 1273445 w 3591323"/>
                <a:gd name="connsiteY4892" fmla="*/ 21091 h 1812293"/>
                <a:gd name="connsiteX4893" fmla="*/ 1250894 w 3591323"/>
                <a:gd name="connsiteY4893" fmla="*/ 21623 h 1812293"/>
                <a:gd name="connsiteX4894" fmla="*/ 1243016 w 3591323"/>
                <a:gd name="connsiteY4894" fmla="*/ 19100 h 1812293"/>
                <a:gd name="connsiteX4895" fmla="*/ 1241495 w 3591323"/>
                <a:gd name="connsiteY4895" fmla="*/ 16234 h 1812293"/>
                <a:gd name="connsiteX4896" fmla="*/ 1237223 w 3591323"/>
                <a:gd name="connsiteY4896" fmla="*/ 14047 h 1812293"/>
                <a:gd name="connsiteX4897" fmla="*/ 1514841 w 3591323"/>
                <a:gd name="connsiteY4897" fmla="*/ 6721 h 1812293"/>
                <a:gd name="connsiteX4898" fmla="*/ 1537574 w 3591323"/>
                <a:gd name="connsiteY4898" fmla="*/ 2671 h 1812293"/>
                <a:gd name="connsiteX4899" fmla="*/ 1558127 w 3591323"/>
                <a:gd name="connsiteY4899" fmla="*/ 3021 h 1812293"/>
                <a:gd name="connsiteX4900" fmla="*/ 1567276 w 3591323"/>
                <a:gd name="connsiteY4900" fmla="*/ 572 h 1812293"/>
                <a:gd name="connsiteX4901" fmla="*/ 1588448 w 3591323"/>
                <a:gd name="connsiteY4901" fmla="*/ 0 h 1812293"/>
                <a:gd name="connsiteX4902" fmla="*/ 1635320 w 3591323"/>
                <a:gd name="connsiteY4902" fmla="*/ 807 h 1812293"/>
                <a:gd name="connsiteX4903" fmla="*/ 1670775 w 3591323"/>
                <a:gd name="connsiteY4903" fmla="*/ 5994 h 1812293"/>
                <a:gd name="connsiteX4904" fmla="*/ 1658699 w 3591323"/>
                <a:gd name="connsiteY4904" fmla="*/ 8544 h 1812293"/>
                <a:gd name="connsiteX4905" fmla="*/ 1635529 w 3591323"/>
                <a:gd name="connsiteY4905" fmla="*/ 8914 h 1812293"/>
                <a:gd name="connsiteX4906" fmla="*/ 1602630 w 3591323"/>
                <a:gd name="connsiteY4906" fmla="*/ 9533 h 1812293"/>
                <a:gd name="connsiteX4907" fmla="*/ 1605113 w 3591323"/>
                <a:gd name="connsiteY4907" fmla="*/ 10771 h 1812293"/>
                <a:gd name="connsiteX4908" fmla="*/ 1627038 w 3591323"/>
                <a:gd name="connsiteY4908" fmla="*/ 10024 h 1812293"/>
                <a:gd name="connsiteX4909" fmla="*/ 1644281 w 3591323"/>
                <a:gd name="connsiteY4909" fmla="*/ 12399 h 1812293"/>
                <a:gd name="connsiteX4910" fmla="*/ 1656822 w 3591323"/>
                <a:gd name="connsiteY4910" fmla="*/ 10273 h 1812293"/>
                <a:gd name="connsiteX4911" fmla="*/ 1661047 w 3591323"/>
                <a:gd name="connsiteY4911" fmla="*/ 12783 h 1812293"/>
                <a:gd name="connsiteX4912" fmla="*/ 1653121 w 3591323"/>
                <a:gd name="connsiteY4912" fmla="*/ 16880 h 1812293"/>
                <a:gd name="connsiteX4913" fmla="*/ 1669597 w 3591323"/>
                <a:gd name="connsiteY4913" fmla="*/ 14303 h 1812293"/>
                <a:gd name="connsiteX4914" fmla="*/ 1699946 w 3591323"/>
                <a:gd name="connsiteY4914" fmla="*/ 11525 h 1812293"/>
                <a:gd name="connsiteX4915" fmla="*/ 1717848 w 3591323"/>
                <a:gd name="connsiteY4915" fmla="*/ 12904 h 1812293"/>
                <a:gd name="connsiteX4916" fmla="*/ 1720613 w 3591323"/>
                <a:gd name="connsiteY4916" fmla="*/ 15972 h 1812293"/>
                <a:gd name="connsiteX4917" fmla="*/ 1694483 w 3591323"/>
                <a:gd name="connsiteY4917" fmla="*/ 21091 h 1812293"/>
                <a:gd name="connsiteX4918" fmla="*/ 1690507 w 3591323"/>
                <a:gd name="connsiteY4918" fmla="*/ 22834 h 1812293"/>
                <a:gd name="connsiteX4919" fmla="*/ 1670385 w 3591323"/>
                <a:gd name="connsiteY4919" fmla="*/ 24186 h 1812293"/>
                <a:gd name="connsiteX4920" fmla="*/ 1684728 w 3591323"/>
                <a:gd name="connsiteY4920" fmla="*/ 24455 h 1812293"/>
                <a:gd name="connsiteX4921" fmla="*/ 1676002 w 3591323"/>
                <a:gd name="connsiteY4921" fmla="*/ 30355 h 1812293"/>
                <a:gd name="connsiteX4922" fmla="*/ 1669362 w 3591323"/>
                <a:gd name="connsiteY4922" fmla="*/ 35664 h 1812293"/>
                <a:gd name="connsiteX4923" fmla="*/ 1667256 w 3591323"/>
                <a:gd name="connsiteY4923" fmla="*/ 44961 h 1812293"/>
                <a:gd name="connsiteX4924" fmla="*/ 1673762 w 3591323"/>
                <a:gd name="connsiteY4924" fmla="*/ 50451 h 1812293"/>
                <a:gd name="connsiteX4925" fmla="*/ 1663475 w 3591323"/>
                <a:gd name="connsiteY4925" fmla="*/ 50761 h 1812293"/>
                <a:gd name="connsiteX4926" fmla="*/ 1651830 w 3591323"/>
                <a:gd name="connsiteY4926" fmla="*/ 53532 h 1812293"/>
                <a:gd name="connsiteX4927" fmla="*/ 1663186 w 3591323"/>
                <a:gd name="connsiteY4927" fmla="*/ 58027 h 1812293"/>
                <a:gd name="connsiteX4928" fmla="*/ 1662971 w 3591323"/>
                <a:gd name="connsiteY4928" fmla="*/ 65414 h 1812293"/>
                <a:gd name="connsiteX4929" fmla="*/ 1655442 w 3591323"/>
                <a:gd name="connsiteY4929" fmla="*/ 66362 h 1812293"/>
                <a:gd name="connsiteX4930" fmla="*/ 1662655 w 3591323"/>
                <a:gd name="connsiteY4930" fmla="*/ 73944 h 1812293"/>
                <a:gd name="connsiteX4931" fmla="*/ 1647443 w 3591323"/>
                <a:gd name="connsiteY4931" fmla="*/ 74597 h 1812293"/>
                <a:gd name="connsiteX4932" fmla="*/ 1654554 w 3591323"/>
                <a:gd name="connsiteY4932" fmla="*/ 78344 h 1812293"/>
                <a:gd name="connsiteX4933" fmla="*/ 1651621 w 3591323"/>
                <a:gd name="connsiteY4933" fmla="*/ 81621 h 1812293"/>
                <a:gd name="connsiteX4934" fmla="*/ 1641577 w 3591323"/>
                <a:gd name="connsiteY4934" fmla="*/ 82939 h 1812293"/>
                <a:gd name="connsiteX4935" fmla="*/ 1631815 w 3591323"/>
                <a:gd name="connsiteY4935" fmla="*/ 82939 h 1812293"/>
                <a:gd name="connsiteX4936" fmla="*/ 1639168 w 3591323"/>
                <a:gd name="connsiteY4936" fmla="*/ 89216 h 1812293"/>
                <a:gd name="connsiteX4937" fmla="*/ 1638246 w 3591323"/>
                <a:gd name="connsiteY4937" fmla="*/ 93374 h 1812293"/>
                <a:gd name="connsiteX4938" fmla="*/ 1625195 w 3591323"/>
                <a:gd name="connsiteY4938" fmla="*/ 89546 h 1812293"/>
                <a:gd name="connsiteX4939" fmla="*/ 1621037 w 3591323"/>
                <a:gd name="connsiteY4939" fmla="*/ 92042 h 1812293"/>
                <a:gd name="connsiteX4940" fmla="*/ 1629924 w 3591323"/>
                <a:gd name="connsiteY4940" fmla="*/ 94208 h 1812293"/>
                <a:gd name="connsiteX4941" fmla="*/ 1638112 w 3591323"/>
                <a:gd name="connsiteY4941" fmla="*/ 99907 h 1812293"/>
                <a:gd name="connsiteX4942" fmla="*/ 1639108 w 3591323"/>
                <a:gd name="connsiteY4942" fmla="*/ 107522 h 1812293"/>
                <a:gd name="connsiteX4943" fmla="*/ 1626002 w 3591323"/>
                <a:gd name="connsiteY4943" fmla="*/ 109393 h 1812293"/>
                <a:gd name="connsiteX4944" fmla="*/ 1621145 w 3591323"/>
                <a:gd name="connsiteY4944" fmla="*/ 105652 h 1812293"/>
                <a:gd name="connsiteX4945" fmla="*/ 1613630 w 3591323"/>
                <a:gd name="connsiteY4945" fmla="*/ 100411 h 1812293"/>
                <a:gd name="connsiteX4946" fmla="*/ 1614700 w 3591323"/>
                <a:gd name="connsiteY4946" fmla="*/ 106668 h 1812293"/>
                <a:gd name="connsiteX4947" fmla="*/ 1604951 w 3591323"/>
                <a:gd name="connsiteY4947" fmla="*/ 111606 h 1812293"/>
                <a:gd name="connsiteX4948" fmla="*/ 1623843 w 3591323"/>
                <a:gd name="connsiteY4948" fmla="*/ 112124 h 1812293"/>
                <a:gd name="connsiteX4949" fmla="*/ 1633900 w 3591323"/>
                <a:gd name="connsiteY4949" fmla="*/ 112636 h 1812293"/>
                <a:gd name="connsiteX4950" fmla="*/ 1612506 w 3591323"/>
                <a:gd name="connsiteY4950" fmla="*/ 120924 h 1812293"/>
                <a:gd name="connsiteX4951" fmla="*/ 1590904 w 3591323"/>
                <a:gd name="connsiteY4951" fmla="*/ 128587 h 1812293"/>
                <a:gd name="connsiteX4952" fmla="*/ 1568501 w 3591323"/>
                <a:gd name="connsiteY4952" fmla="*/ 131917 h 1812293"/>
                <a:gd name="connsiteX4953" fmla="*/ 1560233 w 3591323"/>
                <a:gd name="connsiteY4953" fmla="*/ 131917 h 1812293"/>
                <a:gd name="connsiteX4954" fmla="*/ 1551413 w 3591323"/>
                <a:gd name="connsiteY4954" fmla="*/ 135786 h 1812293"/>
                <a:gd name="connsiteX4955" fmla="*/ 1538280 w 3591323"/>
                <a:gd name="connsiteY4955" fmla="*/ 146045 h 1812293"/>
                <a:gd name="connsiteX4956" fmla="*/ 1519920 w 3591323"/>
                <a:gd name="connsiteY4956" fmla="*/ 153002 h 1812293"/>
                <a:gd name="connsiteX4957" fmla="*/ 1514572 w 3591323"/>
                <a:gd name="connsiteY4957" fmla="*/ 153540 h 1812293"/>
                <a:gd name="connsiteX4958" fmla="*/ 1503727 w 3591323"/>
                <a:gd name="connsiteY4958" fmla="*/ 155875 h 1812293"/>
                <a:gd name="connsiteX4959" fmla="*/ 1492007 w 3591323"/>
                <a:gd name="connsiteY4959" fmla="*/ 158209 h 1812293"/>
                <a:gd name="connsiteX4960" fmla="*/ 1483342 w 3591323"/>
                <a:gd name="connsiteY4960" fmla="*/ 164526 h 1812293"/>
                <a:gd name="connsiteX4961" fmla="*/ 1481048 w 3591323"/>
                <a:gd name="connsiteY4961" fmla="*/ 171631 h 1812293"/>
                <a:gd name="connsiteX4962" fmla="*/ 1474737 w 3591323"/>
                <a:gd name="connsiteY4962" fmla="*/ 178217 h 1812293"/>
                <a:gd name="connsiteX4963" fmla="*/ 1459432 w 3591323"/>
                <a:gd name="connsiteY4963" fmla="*/ 186318 h 1812293"/>
                <a:gd name="connsiteX4964" fmla="*/ 1459909 w 3591323"/>
                <a:gd name="connsiteY4964" fmla="*/ 194458 h 1812293"/>
                <a:gd name="connsiteX4965" fmla="*/ 1453740 w 3591323"/>
                <a:gd name="connsiteY4965" fmla="*/ 203016 h 1812293"/>
                <a:gd name="connsiteX4966" fmla="*/ 1446494 w 3591323"/>
                <a:gd name="connsiteY4966" fmla="*/ 213134 h 1812293"/>
                <a:gd name="connsiteX4967" fmla="*/ 1435004 w 3591323"/>
                <a:gd name="connsiteY4967" fmla="*/ 213699 h 1812293"/>
                <a:gd name="connsiteX4968" fmla="*/ 1425975 w 3591323"/>
                <a:gd name="connsiteY4968" fmla="*/ 205256 h 1812293"/>
                <a:gd name="connsiteX4969" fmla="*/ 1409855 w 3591323"/>
                <a:gd name="connsiteY4969" fmla="*/ 205256 h 1812293"/>
                <a:gd name="connsiteX4970" fmla="*/ 1404204 w 3591323"/>
                <a:gd name="connsiteY4970" fmla="*/ 199477 h 1812293"/>
                <a:gd name="connsiteX4971" fmla="*/ 1402832 w 3591323"/>
                <a:gd name="connsiteY4971" fmla="*/ 189453 h 1812293"/>
                <a:gd name="connsiteX4972" fmla="*/ 1394012 w 3591323"/>
                <a:gd name="connsiteY4972" fmla="*/ 176751 h 1812293"/>
                <a:gd name="connsiteX4973" fmla="*/ 1392794 w 3591323"/>
                <a:gd name="connsiteY4973" fmla="*/ 170171 h 1812293"/>
                <a:gd name="connsiteX4974" fmla="*/ 1395754 w 3591323"/>
                <a:gd name="connsiteY4974" fmla="*/ 161089 h 1812293"/>
                <a:gd name="connsiteX4975" fmla="*/ 1389013 w 3591323"/>
                <a:gd name="connsiteY4975" fmla="*/ 151932 h 1812293"/>
                <a:gd name="connsiteX4976" fmla="*/ 1394967 w 3591323"/>
                <a:gd name="connsiteY4976" fmla="*/ 144626 h 1812293"/>
                <a:gd name="connsiteX4977" fmla="*/ 1391697 w 3591323"/>
                <a:gd name="connsiteY4977" fmla="*/ 141080 h 1812293"/>
                <a:gd name="connsiteX4978" fmla="*/ 1404137 w 3591323"/>
                <a:gd name="connsiteY4978" fmla="*/ 129636 h 1812293"/>
                <a:gd name="connsiteX4979" fmla="*/ 1416866 w 3591323"/>
                <a:gd name="connsiteY4979" fmla="*/ 126145 h 1812293"/>
                <a:gd name="connsiteX4980" fmla="*/ 1421642 w 3591323"/>
                <a:gd name="connsiteY4980" fmla="*/ 121967 h 1812293"/>
                <a:gd name="connsiteX4981" fmla="*/ 1426560 w 3591323"/>
                <a:gd name="connsiteY4981" fmla="*/ 114526 h 1812293"/>
                <a:gd name="connsiteX4982" fmla="*/ 1416603 w 3591323"/>
                <a:gd name="connsiteY4982" fmla="*/ 117977 h 1812293"/>
                <a:gd name="connsiteX4983" fmla="*/ 1412028 w 3591323"/>
                <a:gd name="connsiteY4983" fmla="*/ 119363 h 1812293"/>
                <a:gd name="connsiteX4984" fmla="*/ 1404803 w 3591323"/>
                <a:gd name="connsiteY4984" fmla="*/ 120749 h 1812293"/>
                <a:gd name="connsiteX4985" fmla="*/ 1397355 w 3591323"/>
                <a:gd name="connsiteY4985" fmla="*/ 117634 h 1812293"/>
                <a:gd name="connsiteX4986" fmla="*/ 1400053 w 3591323"/>
                <a:gd name="connsiteY4986" fmla="*/ 111095 h 1812293"/>
                <a:gd name="connsiteX4987" fmla="*/ 1405503 w 3591323"/>
                <a:gd name="connsiteY4987" fmla="*/ 105989 h 1812293"/>
                <a:gd name="connsiteX4988" fmla="*/ 1411968 w 3591323"/>
                <a:gd name="connsiteY4988" fmla="*/ 105989 h 1812293"/>
                <a:gd name="connsiteX4989" fmla="*/ 1425551 w 3591323"/>
                <a:gd name="connsiteY4989" fmla="*/ 108370 h 1812293"/>
                <a:gd name="connsiteX4990" fmla="*/ 1416079 w 3591323"/>
                <a:gd name="connsiteY4990" fmla="*/ 102436 h 1812293"/>
                <a:gd name="connsiteX4991" fmla="*/ 1411564 w 3591323"/>
                <a:gd name="connsiteY4991" fmla="*/ 99234 h 1812293"/>
                <a:gd name="connsiteX4992" fmla="*/ 1403679 w 3591323"/>
                <a:gd name="connsiteY4992" fmla="*/ 100579 h 1812293"/>
                <a:gd name="connsiteX4993" fmla="*/ 1399044 w 3591323"/>
                <a:gd name="connsiteY4993" fmla="*/ 98231 h 1812293"/>
                <a:gd name="connsiteX4994" fmla="*/ 1411632 w 3591323"/>
                <a:gd name="connsiteY4994" fmla="*/ 89546 h 1812293"/>
                <a:gd name="connsiteX4995" fmla="*/ 1409169 w 3591323"/>
                <a:gd name="connsiteY4995" fmla="*/ 86236 h 1812293"/>
                <a:gd name="connsiteX4996" fmla="*/ 1407299 w 3591323"/>
                <a:gd name="connsiteY4996" fmla="*/ 79818 h 1812293"/>
                <a:gd name="connsiteX4997" fmla="*/ 1404588 w 3591323"/>
                <a:gd name="connsiteY4997" fmla="*/ 70217 h 1812293"/>
                <a:gd name="connsiteX4998" fmla="*/ 1398122 w 3591323"/>
                <a:gd name="connsiteY4998" fmla="*/ 66840 h 1812293"/>
                <a:gd name="connsiteX4999" fmla="*/ 1400524 w 3591323"/>
                <a:gd name="connsiteY4999" fmla="*/ 63200 h 1812293"/>
                <a:gd name="connsiteX5000" fmla="*/ 1386215 w 3591323"/>
                <a:gd name="connsiteY5000" fmla="*/ 58027 h 1812293"/>
                <a:gd name="connsiteX5001" fmla="*/ 1372476 w 3591323"/>
                <a:gd name="connsiteY5001" fmla="*/ 57408 h 1812293"/>
                <a:gd name="connsiteX5002" fmla="*/ 1354446 w 3591323"/>
                <a:gd name="connsiteY5002" fmla="*/ 57717 h 1812293"/>
                <a:gd name="connsiteX5003" fmla="*/ 1337593 w 3591323"/>
                <a:gd name="connsiteY5003" fmla="*/ 58343 h 1812293"/>
                <a:gd name="connsiteX5004" fmla="*/ 1332050 w 3591323"/>
                <a:gd name="connsiteY5004" fmla="*/ 55699 h 1812293"/>
                <a:gd name="connsiteX5005" fmla="*/ 1324925 w 3591323"/>
                <a:gd name="connsiteY5005" fmla="*/ 50296 h 1812293"/>
                <a:gd name="connsiteX5006" fmla="*/ 1344563 w 3591323"/>
                <a:gd name="connsiteY5006" fmla="*/ 47545 h 1812293"/>
                <a:gd name="connsiteX5007" fmla="*/ 1358160 w 3591323"/>
                <a:gd name="connsiteY5007" fmla="*/ 47087 h 1812293"/>
                <a:gd name="connsiteX5008" fmla="*/ 1331962 w 3591323"/>
                <a:gd name="connsiteY5008" fmla="*/ 44961 h 1812293"/>
                <a:gd name="connsiteX5009" fmla="*/ 1320606 w 3591323"/>
                <a:gd name="connsiteY5009" fmla="*/ 41490 h 1812293"/>
                <a:gd name="connsiteX5010" fmla="*/ 1324252 w 3591323"/>
                <a:gd name="connsiteY5010" fmla="*/ 38341 h 1812293"/>
                <a:gd name="connsiteX5011" fmla="*/ 1352475 w 3591323"/>
                <a:gd name="connsiteY5011" fmla="*/ 34332 h 1812293"/>
                <a:gd name="connsiteX5012" fmla="*/ 1379197 w 3591323"/>
                <a:gd name="connsiteY5012" fmla="*/ 30355 h 1812293"/>
                <a:gd name="connsiteX5013" fmla="*/ 1384297 w 3591323"/>
                <a:gd name="connsiteY5013" fmla="*/ 27436 h 1812293"/>
                <a:gd name="connsiteX5014" fmla="*/ 1369940 w 3591323"/>
                <a:gd name="connsiteY5014" fmla="*/ 24590 h 1812293"/>
                <a:gd name="connsiteX5015" fmla="*/ 1378047 w 3591323"/>
                <a:gd name="connsiteY5015" fmla="*/ 21623 h 1812293"/>
                <a:gd name="connsiteX5016" fmla="*/ 1404272 w 3591323"/>
                <a:gd name="connsiteY5016" fmla="*/ 16490 h 1812293"/>
                <a:gd name="connsiteX5017" fmla="*/ 1413805 w 3591323"/>
                <a:gd name="connsiteY5017" fmla="*/ 15716 h 1812293"/>
                <a:gd name="connsiteX5018" fmla="*/ 1413980 w 3591323"/>
                <a:gd name="connsiteY5018" fmla="*/ 12527 h 1812293"/>
                <a:gd name="connsiteX5019" fmla="*/ 1429965 w 3591323"/>
                <a:gd name="connsiteY5019" fmla="*/ 10771 h 1812293"/>
                <a:gd name="connsiteX5020" fmla="*/ 1449670 w 3591323"/>
                <a:gd name="connsiteY5020" fmla="*/ 9654 h 1812293"/>
                <a:gd name="connsiteX5021" fmla="*/ 1468279 w 3591323"/>
                <a:gd name="connsiteY5021" fmla="*/ 9533 h 1812293"/>
                <a:gd name="connsiteX5022" fmla="*/ 1473102 w 3591323"/>
                <a:gd name="connsiteY5022" fmla="*/ 11774 h 1812293"/>
                <a:gd name="connsiteX5023" fmla="*/ 1492094 w 3591323"/>
                <a:gd name="connsiteY5023" fmla="*/ 7939 h 1812293"/>
                <a:gd name="connsiteX5024" fmla="*/ 1504608 w 3591323"/>
                <a:gd name="connsiteY5024" fmla="*/ 10522 h 1812293"/>
                <a:gd name="connsiteX5025" fmla="*/ 1512789 w 3591323"/>
                <a:gd name="connsiteY5025" fmla="*/ 11020 h 1812293"/>
                <a:gd name="connsiteX5026" fmla="*/ 1524024 w 3591323"/>
                <a:gd name="connsiteY5026" fmla="*/ 13287 h 1812293"/>
                <a:gd name="connsiteX5027" fmla="*/ 1512049 w 3591323"/>
                <a:gd name="connsiteY5027" fmla="*/ 9533 h 181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Lst>
              <a:rect l="l" t="t" r="r" b="b"/>
              <a:pathLst>
                <a:path w="3591323" h="1812293">
                  <a:moveTo>
                    <a:pt x="1381727" y="1758438"/>
                  </a:moveTo>
                  <a:lnTo>
                    <a:pt x="1396118" y="1758707"/>
                  </a:lnTo>
                  <a:lnTo>
                    <a:pt x="1410165" y="1759380"/>
                  </a:lnTo>
                  <a:lnTo>
                    <a:pt x="1412062" y="1756252"/>
                  </a:lnTo>
                  <a:lnTo>
                    <a:pt x="1413152" y="1753486"/>
                  </a:lnTo>
                  <a:lnTo>
                    <a:pt x="1422450" y="1756810"/>
                  </a:lnTo>
                  <a:lnTo>
                    <a:pt x="1423708" y="1760591"/>
                  </a:lnTo>
                  <a:lnTo>
                    <a:pt x="1424656" y="1763894"/>
                  </a:lnTo>
                  <a:lnTo>
                    <a:pt x="1410649" y="1762845"/>
                  </a:lnTo>
                  <a:lnTo>
                    <a:pt x="1397315" y="1763369"/>
                  </a:lnTo>
                  <a:lnTo>
                    <a:pt x="1387479" y="1760853"/>
                  </a:lnTo>
                  <a:lnTo>
                    <a:pt x="1387244" y="1760591"/>
                  </a:lnTo>
                  <a:close/>
                  <a:moveTo>
                    <a:pt x="743789" y="1744942"/>
                  </a:moveTo>
                  <a:lnTo>
                    <a:pt x="741427" y="1741955"/>
                  </a:lnTo>
                  <a:lnTo>
                    <a:pt x="756322" y="1743301"/>
                  </a:lnTo>
                  <a:lnTo>
                    <a:pt x="768089" y="1745837"/>
                  </a:lnTo>
                  <a:lnTo>
                    <a:pt x="779163" y="1748790"/>
                  </a:lnTo>
                  <a:lnTo>
                    <a:pt x="788609" y="1752464"/>
                  </a:lnTo>
                  <a:lnTo>
                    <a:pt x="778779" y="1753486"/>
                  </a:lnTo>
                  <a:lnTo>
                    <a:pt x="764490" y="1750708"/>
                  </a:lnTo>
                  <a:lnTo>
                    <a:pt x="754210" y="1747761"/>
                  </a:lnTo>
                  <a:lnTo>
                    <a:pt x="753026" y="1747317"/>
                  </a:lnTo>
                  <a:close/>
                  <a:moveTo>
                    <a:pt x="1480240" y="1740455"/>
                  </a:moveTo>
                  <a:lnTo>
                    <a:pt x="1483510" y="1740455"/>
                  </a:lnTo>
                  <a:lnTo>
                    <a:pt x="1492007" y="1738645"/>
                  </a:lnTo>
                  <a:lnTo>
                    <a:pt x="1502879" y="1740455"/>
                  </a:lnTo>
                  <a:lnTo>
                    <a:pt x="1513071" y="1744047"/>
                  </a:lnTo>
                  <a:lnTo>
                    <a:pt x="1518729" y="1749086"/>
                  </a:lnTo>
                  <a:lnTo>
                    <a:pt x="1521468" y="1752612"/>
                  </a:lnTo>
                  <a:lnTo>
                    <a:pt x="1524105" y="1756669"/>
                  </a:lnTo>
                  <a:lnTo>
                    <a:pt x="1515796" y="1758976"/>
                  </a:lnTo>
                  <a:lnTo>
                    <a:pt x="1506969" y="1760988"/>
                  </a:lnTo>
                  <a:lnTo>
                    <a:pt x="1496488" y="1762710"/>
                  </a:lnTo>
                  <a:lnTo>
                    <a:pt x="1484270" y="1764022"/>
                  </a:lnTo>
                  <a:lnTo>
                    <a:pt x="1469550" y="1763632"/>
                  </a:lnTo>
                  <a:lnTo>
                    <a:pt x="1459553" y="1761257"/>
                  </a:lnTo>
                  <a:lnTo>
                    <a:pt x="1458402" y="1758169"/>
                  </a:lnTo>
                  <a:lnTo>
                    <a:pt x="1470223" y="1756103"/>
                  </a:lnTo>
                  <a:lnTo>
                    <a:pt x="1473715" y="1753338"/>
                  </a:lnTo>
                  <a:lnTo>
                    <a:pt x="1475417" y="1749826"/>
                  </a:lnTo>
                  <a:lnTo>
                    <a:pt x="1476116" y="1746725"/>
                  </a:lnTo>
                  <a:lnTo>
                    <a:pt x="1478215" y="1743899"/>
                  </a:lnTo>
                  <a:close/>
                  <a:moveTo>
                    <a:pt x="947052" y="1702127"/>
                  </a:moveTo>
                  <a:lnTo>
                    <a:pt x="944839" y="1699173"/>
                  </a:lnTo>
                  <a:lnTo>
                    <a:pt x="954930" y="1700654"/>
                  </a:lnTo>
                  <a:lnTo>
                    <a:pt x="965735" y="1702127"/>
                  </a:lnTo>
                  <a:lnTo>
                    <a:pt x="971965" y="1700485"/>
                  </a:lnTo>
                  <a:lnTo>
                    <a:pt x="971992" y="1703762"/>
                  </a:lnTo>
                  <a:lnTo>
                    <a:pt x="968379" y="1706049"/>
                  </a:lnTo>
                  <a:lnTo>
                    <a:pt x="957890" y="1705397"/>
                  </a:lnTo>
                  <a:close/>
                  <a:moveTo>
                    <a:pt x="912297" y="1700324"/>
                  </a:moveTo>
                  <a:lnTo>
                    <a:pt x="914752" y="1698353"/>
                  </a:lnTo>
                  <a:lnTo>
                    <a:pt x="924501" y="1700485"/>
                  </a:lnTo>
                  <a:lnTo>
                    <a:pt x="939847" y="1704091"/>
                  </a:lnTo>
                  <a:lnTo>
                    <a:pt x="935198" y="1703762"/>
                  </a:lnTo>
                  <a:lnTo>
                    <a:pt x="925187" y="1702948"/>
                  </a:lnTo>
                  <a:close/>
                  <a:moveTo>
                    <a:pt x="1070713" y="1685893"/>
                  </a:moveTo>
                  <a:lnTo>
                    <a:pt x="1073647" y="1684218"/>
                  </a:lnTo>
                  <a:lnTo>
                    <a:pt x="1083900" y="1685563"/>
                  </a:lnTo>
                  <a:lnTo>
                    <a:pt x="1094751" y="1686229"/>
                  </a:lnTo>
                  <a:lnTo>
                    <a:pt x="1103935" y="1687568"/>
                  </a:lnTo>
                  <a:lnTo>
                    <a:pt x="1110460" y="1686397"/>
                  </a:lnTo>
                  <a:lnTo>
                    <a:pt x="1119846" y="1691732"/>
                  </a:lnTo>
                  <a:lnTo>
                    <a:pt x="1113643" y="1691066"/>
                  </a:lnTo>
                  <a:lnTo>
                    <a:pt x="1105354" y="1691403"/>
                  </a:lnTo>
                  <a:lnTo>
                    <a:pt x="1096427" y="1691066"/>
                  </a:lnTo>
                  <a:lnTo>
                    <a:pt x="1087297" y="1691571"/>
                  </a:lnTo>
                  <a:lnTo>
                    <a:pt x="1078370" y="1689734"/>
                  </a:lnTo>
                  <a:close/>
                  <a:moveTo>
                    <a:pt x="1267861" y="1680181"/>
                  </a:moveTo>
                  <a:lnTo>
                    <a:pt x="1272180" y="1678997"/>
                  </a:lnTo>
                  <a:lnTo>
                    <a:pt x="1280651" y="1679340"/>
                  </a:lnTo>
                  <a:lnTo>
                    <a:pt x="1279493" y="1674597"/>
                  </a:lnTo>
                  <a:lnTo>
                    <a:pt x="1277361" y="1671018"/>
                  </a:lnTo>
                  <a:lnTo>
                    <a:pt x="1272476" y="1663449"/>
                  </a:lnTo>
                  <a:lnTo>
                    <a:pt x="1273755" y="1658760"/>
                  </a:lnTo>
                  <a:lnTo>
                    <a:pt x="1279500" y="1657367"/>
                  </a:lnTo>
                  <a:lnTo>
                    <a:pt x="1285589" y="1660846"/>
                  </a:lnTo>
                  <a:lnTo>
                    <a:pt x="1289390" y="1664485"/>
                  </a:lnTo>
                  <a:lnTo>
                    <a:pt x="1295189" y="1668798"/>
                  </a:lnTo>
                  <a:lnTo>
                    <a:pt x="1300410" y="1672895"/>
                  </a:lnTo>
                  <a:lnTo>
                    <a:pt x="1304951" y="1677140"/>
                  </a:lnTo>
                  <a:lnTo>
                    <a:pt x="1308732" y="1681365"/>
                  </a:lnTo>
                  <a:lnTo>
                    <a:pt x="1309889" y="1685059"/>
                  </a:lnTo>
                  <a:lnTo>
                    <a:pt x="1310205" y="1688570"/>
                  </a:lnTo>
                  <a:lnTo>
                    <a:pt x="1302630" y="1689734"/>
                  </a:lnTo>
                  <a:lnTo>
                    <a:pt x="1296050" y="1691571"/>
                  </a:lnTo>
                  <a:lnTo>
                    <a:pt x="1286820" y="1691403"/>
                  </a:lnTo>
                  <a:lnTo>
                    <a:pt x="1287768" y="1687736"/>
                  </a:lnTo>
                  <a:lnTo>
                    <a:pt x="1280328" y="1689068"/>
                  </a:lnTo>
                  <a:lnTo>
                    <a:pt x="1273311" y="1690239"/>
                  </a:lnTo>
                  <a:lnTo>
                    <a:pt x="1266024" y="1687568"/>
                  </a:lnTo>
                  <a:lnTo>
                    <a:pt x="1262701" y="1683713"/>
                  </a:lnTo>
                  <a:close/>
                  <a:moveTo>
                    <a:pt x="828914" y="1812293"/>
                  </a:moveTo>
                  <a:lnTo>
                    <a:pt x="792531" y="1802114"/>
                  </a:lnTo>
                  <a:lnTo>
                    <a:pt x="751189" y="1788531"/>
                  </a:lnTo>
                  <a:lnTo>
                    <a:pt x="751189" y="1788531"/>
                  </a:lnTo>
                  <a:lnTo>
                    <a:pt x="751196" y="1788531"/>
                  </a:lnTo>
                  <a:lnTo>
                    <a:pt x="751189" y="1788531"/>
                  </a:lnTo>
                  <a:lnTo>
                    <a:pt x="751923" y="1788639"/>
                  </a:lnTo>
                  <a:lnTo>
                    <a:pt x="746628" y="1785006"/>
                  </a:lnTo>
                  <a:lnTo>
                    <a:pt x="762747" y="1787004"/>
                  </a:lnTo>
                  <a:lnTo>
                    <a:pt x="762761" y="1786782"/>
                  </a:lnTo>
                  <a:lnTo>
                    <a:pt x="762895" y="1786230"/>
                  </a:lnTo>
                  <a:lnTo>
                    <a:pt x="763454" y="1785679"/>
                  </a:lnTo>
                  <a:lnTo>
                    <a:pt x="763595" y="1785120"/>
                  </a:lnTo>
                  <a:lnTo>
                    <a:pt x="763514" y="1784784"/>
                  </a:lnTo>
                  <a:lnTo>
                    <a:pt x="764362" y="1784784"/>
                  </a:lnTo>
                  <a:lnTo>
                    <a:pt x="765297" y="1784891"/>
                  </a:lnTo>
                  <a:lnTo>
                    <a:pt x="780744" y="1787441"/>
                  </a:lnTo>
                  <a:lnTo>
                    <a:pt x="781127" y="1784891"/>
                  </a:lnTo>
                  <a:lnTo>
                    <a:pt x="781692" y="1784555"/>
                  </a:lnTo>
                  <a:lnTo>
                    <a:pt x="795814" y="1783431"/>
                  </a:lnTo>
                  <a:lnTo>
                    <a:pt x="805387" y="1784891"/>
                  </a:lnTo>
                  <a:lnTo>
                    <a:pt x="810198" y="1785679"/>
                  </a:lnTo>
                  <a:lnTo>
                    <a:pt x="824077" y="1787663"/>
                  </a:lnTo>
                  <a:lnTo>
                    <a:pt x="844906" y="1789284"/>
                  </a:lnTo>
                  <a:lnTo>
                    <a:pt x="862660" y="1791054"/>
                  </a:lnTo>
                  <a:lnTo>
                    <a:pt x="888151" y="1792332"/>
                  </a:lnTo>
                  <a:lnTo>
                    <a:pt x="900954" y="1790852"/>
                  </a:lnTo>
                  <a:lnTo>
                    <a:pt x="928114" y="1791942"/>
                  </a:lnTo>
                  <a:lnTo>
                    <a:pt x="945989" y="1793584"/>
                  </a:lnTo>
                  <a:lnTo>
                    <a:pt x="957312" y="1792036"/>
                  </a:lnTo>
                  <a:lnTo>
                    <a:pt x="970000" y="1790556"/>
                  </a:lnTo>
                  <a:lnTo>
                    <a:pt x="964591" y="1787663"/>
                  </a:lnTo>
                  <a:lnTo>
                    <a:pt x="941044" y="1787441"/>
                  </a:lnTo>
                  <a:lnTo>
                    <a:pt x="918991" y="1786008"/>
                  </a:lnTo>
                  <a:lnTo>
                    <a:pt x="908126" y="1783546"/>
                  </a:lnTo>
                  <a:lnTo>
                    <a:pt x="889221" y="1782173"/>
                  </a:lnTo>
                  <a:lnTo>
                    <a:pt x="883516" y="1779274"/>
                  </a:lnTo>
                  <a:lnTo>
                    <a:pt x="879688" y="1776670"/>
                  </a:lnTo>
                  <a:lnTo>
                    <a:pt x="876136" y="1774134"/>
                  </a:lnTo>
                  <a:lnTo>
                    <a:pt x="868762" y="1771295"/>
                  </a:lnTo>
                  <a:lnTo>
                    <a:pt x="854553" y="1769418"/>
                  </a:lnTo>
                  <a:lnTo>
                    <a:pt x="844132" y="1766874"/>
                  </a:lnTo>
                  <a:lnTo>
                    <a:pt x="829822" y="1764675"/>
                  </a:lnTo>
                  <a:lnTo>
                    <a:pt x="845733" y="1765065"/>
                  </a:lnTo>
                  <a:lnTo>
                    <a:pt x="857433" y="1763894"/>
                  </a:lnTo>
                  <a:lnTo>
                    <a:pt x="871500" y="1766356"/>
                  </a:lnTo>
                  <a:lnTo>
                    <a:pt x="877959" y="1764157"/>
                  </a:lnTo>
                  <a:lnTo>
                    <a:pt x="882594" y="1761519"/>
                  </a:lnTo>
                  <a:lnTo>
                    <a:pt x="882655" y="1758976"/>
                  </a:lnTo>
                  <a:lnTo>
                    <a:pt x="874117" y="1755814"/>
                  </a:lnTo>
                  <a:lnTo>
                    <a:pt x="861550" y="1753634"/>
                  </a:lnTo>
                  <a:lnTo>
                    <a:pt x="847496" y="1751293"/>
                  </a:lnTo>
                  <a:lnTo>
                    <a:pt x="833590" y="1750856"/>
                  </a:lnTo>
                  <a:lnTo>
                    <a:pt x="819751" y="1749678"/>
                  </a:lnTo>
                  <a:lnTo>
                    <a:pt x="805858" y="1748938"/>
                  </a:lnTo>
                  <a:lnTo>
                    <a:pt x="795336" y="1745837"/>
                  </a:lnTo>
                  <a:lnTo>
                    <a:pt x="781544" y="1743152"/>
                  </a:lnTo>
                  <a:lnTo>
                    <a:pt x="770908" y="1740307"/>
                  </a:lnTo>
                  <a:lnTo>
                    <a:pt x="750012" y="1730726"/>
                  </a:lnTo>
                  <a:lnTo>
                    <a:pt x="754809" y="1731493"/>
                  </a:lnTo>
                  <a:lnTo>
                    <a:pt x="766024" y="1734245"/>
                  </a:lnTo>
                  <a:lnTo>
                    <a:pt x="774904" y="1733330"/>
                  </a:lnTo>
                  <a:lnTo>
                    <a:pt x="783018" y="1732106"/>
                  </a:lnTo>
                  <a:lnTo>
                    <a:pt x="795356" y="1735766"/>
                  </a:lnTo>
                  <a:lnTo>
                    <a:pt x="804291" y="1735005"/>
                  </a:lnTo>
                  <a:lnTo>
                    <a:pt x="809639" y="1733175"/>
                  </a:lnTo>
                  <a:lnTo>
                    <a:pt x="813763" y="1730881"/>
                  </a:lnTo>
                  <a:lnTo>
                    <a:pt x="816179" y="1727955"/>
                  </a:lnTo>
                  <a:lnTo>
                    <a:pt x="824635" y="1727181"/>
                  </a:lnTo>
                  <a:lnTo>
                    <a:pt x="818782" y="1723918"/>
                  </a:lnTo>
                  <a:lnTo>
                    <a:pt x="811045" y="1720628"/>
                  </a:lnTo>
                  <a:lnTo>
                    <a:pt x="807998" y="1717641"/>
                  </a:lnTo>
                  <a:lnTo>
                    <a:pt x="814174" y="1716053"/>
                  </a:lnTo>
                  <a:lnTo>
                    <a:pt x="822974" y="1719061"/>
                  </a:lnTo>
                  <a:lnTo>
                    <a:pt x="830354" y="1717325"/>
                  </a:lnTo>
                  <a:lnTo>
                    <a:pt x="834612" y="1715105"/>
                  </a:lnTo>
                  <a:lnTo>
                    <a:pt x="843890" y="1714788"/>
                  </a:lnTo>
                  <a:lnTo>
                    <a:pt x="851956" y="1713988"/>
                  </a:lnTo>
                  <a:lnTo>
                    <a:pt x="857931" y="1711889"/>
                  </a:lnTo>
                  <a:lnTo>
                    <a:pt x="862485" y="1709951"/>
                  </a:lnTo>
                  <a:lnTo>
                    <a:pt x="868089" y="1708000"/>
                  </a:lnTo>
                  <a:lnTo>
                    <a:pt x="874211" y="1708491"/>
                  </a:lnTo>
                  <a:lnTo>
                    <a:pt x="880044" y="1709299"/>
                  </a:lnTo>
                  <a:lnTo>
                    <a:pt x="888340" y="1708000"/>
                  </a:lnTo>
                  <a:lnTo>
                    <a:pt x="899716" y="1709622"/>
                  </a:lnTo>
                  <a:lnTo>
                    <a:pt x="908859" y="1709460"/>
                  </a:lnTo>
                  <a:lnTo>
                    <a:pt x="916219" y="1708162"/>
                  </a:lnTo>
                  <a:lnTo>
                    <a:pt x="926660" y="1709137"/>
                  </a:lnTo>
                  <a:lnTo>
                    <a:pt x="937842" y="1709951"/>
                  </a:lnTo>
                  <a:lnTo>
                    <a:pt x="947018" y="1709622"/>
                  </a:lnTo>
                  <a:lnTo>
                    <a:pt x="957083" y="1709783"/>
                  </a:lnTo>
                  <a:lnTo>
                    <a:pt x="967639" y="1709951"/>
                  </a:lnTo>
                  <a:lnTo>
                    <a:pt x="976587" y="1709622"/>
                  </a:lnTo>
                  <a:lnTo>
                    <a:pt x="980038" y="1706863"/>
                  </a:lnTo>
                  <a:lnTo>
                    <a:pt x="986853" y="1705558"/>
                  </a:lnTo>
                  <a:lnTo>
                    <a:pt x="997906" y="1707516"/>
                  </a:lnTo>
                  <a:lnTo>
                    <a:pt x="1004103" y="1705888"/>
                  </a:lnTo>
                  <a:lnTo>
                    <a:pt x="1007682" y="1702618"/>
                  </a:lnTo>
                  <a:lnTo>
                    <a:pt x="1015614" y="1705558"/>
                  </a:lnTo>
                  <a:lnTo>
                    <a:pt x="1021500" y="1708653"/>
                  </a:lnTo>
                  <a:lnTo>
                    <a:pt x="1029594" y="1711727"/>
                  </a:lnTo>
                  <a:lnTo>
                    <a:pt x="1033664" y="1709137"/>
                  </a:lnTo>
                  <a:lnTo>
                    <a:pt x="1045579" y="1712373"/>
                  </a:lnTo>
                  <a:lnTo>
                    <a:pt x="1056215" y="1713504"/>
                  </a:lnTo>
                  <a:lnTo>
                    <a:pt x="1066885" y="1715899"/>
                  </a:lnTo>
                  <a:lnTo>
                    <a:pt x="1075833" y="1715421"/>
                  </a:lnTo>
                  <a:lnTo>
                    <a:pt x="1082776" y="1713827"/>
                  </a:lnTo>
                  <a:lnTo>
                    <a:pt x="1093170" y="1714149"/>
                  </a:lnTo>
                  <a:lnTo>
                    <a:pt x="1103908" y="1715421"/>
                  </a:lnTo>
                  <a:lnTo>
                    <a:pt x="1114975" y="1717009"/>
                  </a:lnTo>
                  <a:lnTo>
                    <a:pt x="1114396" y="1713181"/>
                  </a:lnTo>
                  <a:lnTo>
                    <a:pt x="1106693" y="1710113"/>
                  </a:lnTo>
                  <a:lnTo>
                    <a:pt x="1099790" y="1706863"/>
                  </a:lnTo>
                  <a:lnTo>
                    <a:pt x="1090190" y="1706211"/>
                  </a:lnTo>
                  <a:lnTo>
                    <a:pt x="1082803" y="1702779"/>
                  </a:lnTo>
                  <a:lnTo>
                    <a:pt x="1077838" y="1699503"/>
                  </a:lnTo>
                  <a:lnTo>
                    <a:pt x="1068083" y="1692567"/>
                  </a:lnTo>
                  <a:lnTo>
                    <a:pt x="1074757" y="1693892"/>
                  </a:lnTo>
                  <a:lnTo>
                    <a:pt x="1084337" y="1694390"/>
                  </a:lnTo>
                  <a:lnTo>
                    <a:pt x="1092915" y="1693892"/>
                  </a:lnTo>
                  <a:lnTo>
                    <a:pt x="1102717" y="1695379"/>
                  </a:lnTo>
                  <a:lnTo>
                    <a:pt x="1112378" y="1698023"/>
                  </a:lnTo>
                  <a:lnTo>
                    <a:pt x="1118662" y="1701306"/>
                  </a:lnTo>
                  <a:lnTo>
                    <a:pt x="1128632" y="1701797"/>
                  </a:lnTo>
                  <a:lnTo>
                    <a:pt x="1136328" y="1700485"/>
                  </a:lnTo>
                  <a:lnTo>
                    <a:pt x="1144092" y="1698682"/>
                  </a:lnTo>
                  <a:lnTo>
                    <a:pt x="1151681" y="1697693"/>
                  </a:lnTo>
                  <a:lnTo>
                    <a:pt x="1160696" y="1699833"/>
                  </a:lnTo>
                  <a:lnTo>
                    <a:pt x="1169341" y="1699173"/>
                  </a:lnTo>
                  <a:lnTo>
                    <a:pt x="1168964" y="1692069"/>
                  </a:lnTo>
                  <a:lnTo>
                    <a:pt x="1178444" y="1696206"/>
                  </a:lnTo>
                  <a:lnTo>
                    <a:pt x="1187943" y="1697855"/>
                  </a:lnTo>
                  <a:lnTo>
                    <a:pt x="1195754" y="1697034"/>
                  </a:lnTo>
                  <a:lnTo>
                    <a:pt x="1204520" y="1700485"/>
                  </a:lnTo>
                  <a:lnTo>
                    <a:pt x="1214047" y="1700815"/>
                  </a:lnTo>
                  <a:lnTo>
                    <a:pt x="1223257" y="1701966"/>
                  </a:lnTo>
                  <a:lnTo>
                    <a:pt x="1233382" y="1703930"/>
                  </a:lnTo>
                  <a:lnTo>
                    <a:pt x="1235743" y="1700485"/>
                  </a:lnTo>
                  <a:lnTo>
                    <a:pt x="1235938" y="1697364"/>
                  </a:lnTo>
                  <a:lnTo>
                    <a:pt x="1245754" y="1700815"/>
                  </a:lnTo>
                  <a:lnTo>
                    <a:pt x="1254588" y="1699994"/>
                  </a:lnTo>
                  <a:lnTo>
                    <a:pt x="1263138" y="1701966"/>
                  </a:lnTo>
                  <a:lnTo>
                    <a:pt x="1270324" y="1705074"/>
                  </a:lnTo>
                  <a:lnTo>
                    <a:pt x="1278740" y="1704091"/>
                  </a:lnTo>
                  <a:lnTo>
                    <a:pt x="1284452" y="1702127"/>
                  </a:lnTo>
                  <a:lnTo>
                    <a:pt x="1289962" y="1699833"/>
                  </a:lnTo>
                  <a:lnTo>
                    <a:pt x="1297254" y="1698514"/>
                  </a:lnTo>
                  <a:lnTo>
                    <a:pt x="1306317" y="1697525"/>
                  </a:lnTo>
                  <a:lnTo>
                    <a:pt x="1314430" y="1696206"/>
                  </a:lnTo>
                  <a:lnTo>
                    <a:pt x="1319866" y="1694222"/>
                  </a:lnTo>
                  <a:lnTo>
                    <a:pt x="1321999" y="1691403"/>
                  </a:lnTo>
                  <a:lnTo>
                    <a:pt x="1321124" y="1687400"/>
                  </a:lnTo>
                  <a:lnTo>
                    <a:pt x="1317848" y="1683552"/>
                  </a:lnTo>
                  <a:lnTo>
                    <a:pt x="1313139" y="1679845"/>
                  </a:lnTo>
                  <a:lnTo>
                    <a:pt x="1308173" y="1676124"/>
                  </a:lnTo>
                  <a:lnTo>
                    <a:pt x="1303565" y="1672552"/>
                  </a:lnTo>
                  <a:lnTo>
                    <a:pt x="1299582" y="1669141"/>
                  </a:lnTo>
                  <a:lnTo>
                    <a:pt x="1296999" y="1665353"/>
                  </a:lnTo>
                  <a:lnTo>
                    <a:pt x="1295324" y="1661714"/>
                  </a:lnTo>
                  <a:lnTo>
                    <a:pt x="1296575" y="1658067"/>
                  </a:lnTo>
                  <a:lnTo>
                    <a:pt x="1297133" y="1654057"/>
                  </a:lnTo>
                  <a:lnTo>
                    <a:pt x="1296225" y="1650202"/>
                  </a:lnTo>
                  <a:lnTo>
                    <a:pt x="1292188" y="1645984"/>
                  </a:lnTo>
                  <a:lnTo>
                    <a:pt x="1289262" y="1642277"/>
                  </a:lnTo>
                  <a:lnTo>
                    <a:pt x="1290426" y="1637675"/>
                  </a:lnTo>
                  <a:lnTo>
                    <a:pt x="1292908" y="1634830"/>
                  </a:lnTo>
                  <a:lnTo>
                    <a:pt x="1295747" y="1631089"/>
                  </a:lnTo>
                  <a:lnTo>
                    <a:pt x="1299286" y="1628048"/>
                  </a:lnTo>
                  <a:lnTo>
                    <a:pt x="1303787" y="1625175"/>
                  </a:lnTo>
                  <a:lnTo>
                    <a:pt x="1304561" y="1620856"/>
                  </a:lnTo>
                  <a:lnTo>
                    <a:pt x="1307299" y="1618145"/>
                  </a:lnTo>
                  <a:lnTo>
                    <a:pt x="1310898" y="1615420"/>
                  </a:lnTo>
                  <a:lnTo>
                    <a:pt x="1317834" y="1614868"/>
                  </a:lnTo>
                  <a:lnTo>
                    <a:pt x="1321313" y="1611774"/>
                  </a:lnTo>
                  <a:lnTo>
                    <a:pt x="1325632" y="1609769"/>
                  </a:lnTo>
                  <a:lnTo>
                    <a:pt x="1331438" y="1608484"/>
                  </a:lnTo>
                  <a:lnTo>
                    <a:pt x="1335831" y="1605927"/>
                  </a:lnTo>
                  <a:lnTo>
                    <a:pt x="1338879" y="1602806"/>
                  </a:lnTo>
                  <a:lnTo>
                    <a:pt x="1344476" y="1601521"/>
                  </a:lnTo>
                  <a:lnTo>
                    <a:pt x="1350120" y="1604091"/>
                  </a:lnTo>
                  <a:lnTo>
                    <a:pt x="1348883" y="1607569"/>
                  </a:lnTo>
                  <a:lnTo>
                    <a:pt x="1342135" y="1610495"/>
                  </a:lnTo>
                  <a:lnTo>
                    <a:pt x="1340096" y="1612689"/>
                  </a:lnTo>
                  <a:lnTo>
                    <a:pt x="1333483" y="1611047"/>
                  </a:lnTo>
                  <a:lnTo>
                    <a:pt x="1327610" y="1612137"/>
                  </a:lnTo>
                  <a:lnTo>
                    <a:pt x="1323479" y="1614505"/>
                  </a:lnTo>
                  <a:lnTo>
                    <a:pt x="1319193" y="1617055"/>
                  </a:lnTo>
                  <a:lnTo>
                    <a:pt x="1316778" y="1619955"/>
                  </a:lnTo>
                  <a:lnTo>
                    <a:pt x="1317686" y="1623917"/>
                  </a:lnTo>
                  <a:lnTo>
                    <a:pt x="1320155" y="1627685"/>
                  </a:lnTo>
                  <a:lnTo>
                    <a:pt x="1325356" y="1630907"/>
                  </a:lnTo>
                  <a:lnTo>
                    <a:pt x="1321380" y="1633228"/>
                  </a:lnTo>
                  <a:lnTo>
                    <a:pt x="1314787" y="1634116"/>
                  </a:lnTo>
                  <a:lnTo>
                    <a:pt x="1312425" y="1637319"/>
                  </a:lnTo>
                  <a:lnTo>
                    <a:pt x="1309553" y="1640508"/>
                  </a:lnTo>
                  <a:lnTo>
                    <a:pt x="1307319" y="1644753"/>
                  </a:lnTo>
                  <a:lnTo>
                    <a:pt x="1308207" y="1648271"/>
                  </a:lnTo>
                  <a:lnTo>
                    <a:pt x="1312876" y="1652308"/>
                  </a:lnTo>
                  <a:lnTo>
                    <a:pt x="1318628" y="1655450"/>
                  </a:lnTo>
                  <a:lnTo>
                    <a:pt x="1325982" y="1657717"/>
                  </a:lnTo>
                  <a:lnTo>
                    <a:pt x="1333167" y="1660671"/>
                  </a:lnTo>
                  <a:lnTo>
                    <a:pt x="1338434" y="1664485"/>
                  </a:lnTo>
                  <a:lnTo>
                    <a:pt x="1342014" y="1668112"/>
                  </a:lnTo>
                  <a:lnTo>
                    <a:pt x="1346165" y="1671697"/>
                  </a:lnTo>
                  <a:lnTo>
                    <a:pt x="1351412" y="1674934"/>
                  </a:lnTo>
                  <a:lnTo>
                    <a:pt x="1355449" y="1678324"/>
                  </a:lnTo>
                  <a:lnTo>
                    <a:pt x="1361652" y="1687070"/>
                  </a:lnTo>
                  <a:lnTo>
                    <a:pt x="1365688" y="1690400"/>
                  </a:lnTo>
                  <a:lnTo>
                    <a:pt x="1368413" y="1694054"/>
                  </a:lnTo>
                  <a:lnTo>
                    <a:pt x="1372907" y="1697693"/>
                  </a:lnTo>
                  <a:lnTo>
                    <a:pt x="1374865" y="1702457"/>
                  </a:lnTo>
                  <a:lnTo>
                    <a:pt x="1373513" y="1706211"/>
                  </a:lnTo>
                  <a:lnTo>
                    <a:pt x="1371313" y="1709299"/>
                  </a:lnTo>
                  <a:lnTo>
                    <a:pt x="1362950" y="1710436"/>
                  </a:lnTo>
                  <a:lnTo>
                    <a:pt x="1362190" y="1713665"/>
                  </a:lnTo>
                  <a:lnTo>
                    <a:pt x="1360071" y="1716531"/>
                  </a:lnTo>
                  <a:lnTo>
                    <a:pt x="1352314" y="1719841"/>
                  </a:lnTo>
                  <a:lnTo>
                    <a:pt x="1344436" y="1721261"/>
                  </a:lnTo>
                  <a:lnTo>
                    <a:pt x="1337459" y="1723137"/>
                  </a:lnTo>
                  <a:lnTo>
                    <a:pt x="1330072" y="1725008"/>
                  </a:lnTo>
                  <a:lnTo>
                    <a:pt x="1327764" y="1728567"/>
                  </a:lnTo>
                  <a:lnTo>
                    <a:pt x="1317289" y="1728876"/>
                  </a:lnTo>
                  <a:lnTo>
                    <a:pt x="1305334" y="1728567"/>
                  </a:lnTo>
                  <a:lnTo>
                    <a:pt x="1295391" y="1729186"/>
                  </a:lnTo>
                  <a:lnTo>
                    <a:pt x="1284183" y="1729186"/>
                  </a:lnTo>
                  <a:lnTo>
                    <a:pt x="1289477" y="1732563"/>
                  </a:lnTo>
                  <a:lnTo>
                    <a:pt x="1300692" y="1733942"/>
                  </a:lnTo>
                  <a:lnTo>
                    <a:pt x="1310259" y="1736378"/>
                  </a:lnTo>
                  <a:lnTo>
                    <a:pt x="1317148" y="1739251"/>
                  </a:lnTo>
                  <a:lnTo>
                    <a:pt x="1312466" y="1741955"/>
                  </a:lnTo>
                  <a:lnTo>
                    <a:pt x="1300416" y="1741054"/>
                  </a:lnTo>
                  <a:lnTo>
                    <a:pt x="1293191" y="1743152"/>
                  </a:lnTo>
                  <a:lnTo>
                    <a:pt x="1296198" y="1746577"/>
                  </a:lnTo>
                  <a:lnTo>
                    <a:pt x="1299327" y="1749826"/>
                  </a:lnTo>
                  <a:lnTo>
                    <a:pt x="1309761" y="1752612"/>
                  </a:lnTo>
                  <a:lnTo>
                    <a:pt x="1314181" y="1755525"/>
                  </a:lnTo>
                  <a:lnTo>
                    <a:pt x="1325080" y="1758438"/>
                  </a:lnTo>
                  <a:lnTo>
                    <a:pt x="1339545" y="1759649"/>
                  </a:lnTo>
                  <a:lnTo>
                    <a:pt x="1352711" y="1761654"/>
                  </a:lnTo>
                  <a:lnTo>
                    <a:pt x="1363804" y="1763894"/>
                  </a:lnTo>
                  <a:lnTo>
                    <a:pt x="1377132" y="1766229"/>
                  </a:lnTo>
                  <a:lnTo>
                    <a:pt x="1393541" y="1767258"/>
                  </a:lnTo>
                  <a:lnTo>
                    <a:pt x="1410353" y="1769290"/>
                  </a:lnTo>
                  <a:lnTo>
                    <a:pt x="1422430" y="1771295"/>
                  </a:lnTo>
                  <a:lnTo>
                    <a:pt x="1435710" y="1773521"/>
                  </a:lnTo>
                  <a:lnTo>
                    <a:pt x="1444395" y="1776791"/>
                  </a:lnTo>
                  <a:lnTo>
                    <a:pt x="1449259" y="1779159"/>
                  </a:lnTo>
                  <a:lnTo>
                    <a:pt x="1454622" y="1776905"/>
                  </a:lnTo>
                  <a:lnTo>
                    <a:pt x="1462856" y="1774860"/>
                  </a:lnTo>
                  <a:lnTo>
                    <a:pt x="1471616" y="1772782"/>
                  </a:lnTo>
                  <a:lnTo>
                    <a:pt x="1482945" y="1771046"/>
                  </a:lnTo>
                  <a:lnTo>
                    <a:pt x="1492303" y="1769162"/>
                  </a:lnTo>
                  <a:lnTo>
                    <a:pt x="1507272" y="1768913"/>
                  </a:lnTo>
                  <a:lnTo>
                    <a:pt x="1522854" y="1769922"/>
                  </a:lnTo>
                  <a:lnTo>
                    <a:pt x="1536114" y="1771543"/>
                  </a:lnTo>
                  <a:lnTo>
                    <a:pt x="1538226" y="1768529"/>
                  </a:lnTo>
                  <a:lnTo>
                    <a:pt x="1545620" y="1766484"/>
                  </a:lnTo>
                  <a:lnTo>
                    <a:pt x="1561006" y="1766356"/>
                  </a:lnTo>
                  <a:lnTo>
                    <a:pt x="1572362" y="1764802"/>
                  </a:lnTo>
                  <a:lnTo>
                    <a:pt x="1583140" y="1763235"/>
                  </a:lnTo>
                  <a:lnTo>
                    <a:pt x="1595566" y="1762185"/>
                  </a:lnTo>
                  <a:lnTo>
                    <a:pt x="1608847" y="1760853"/>
                  </a:lnTo>
                  <a:lnTo>
                    <a:pt x="1617727" y="1758976"/>
                  </a:lnTo>
                  <a:lnTo>
                    <a:pt x="1612217" y="1756393"/>
                  </a:lnTo>
                  <a:lnTo>
                    <a:pt x="1608322" y="1753486"/>
                  </a:lnTo>
                  <a:lnTo>
                    <a:pt x="1607091" y="1750412"/>
                  </a:lnTo>
                  <a:lnTo>
                    <a:pt x="1594927" y="1750856"/>
                  </a:lnTo>
                  <a:lnTo>
                    <a:pt x="1582434" y="1752026"/>
                  </a:lnTo>
                  <a:lnTo>
                    <a:pt x="1570129" y="1752026"/>
                  </a:lnTo>
                  <a:lnTo>
                    <a:pt x="1566893" y="1749086"/>
                  </a:lnTo>
                  <a:lnTo>
                    <a:pt x="1564888" y="1742850"/>
                  </a:lnTo>
                  <a:lnTo>
                    <a:pt x="1566866" y="1741054"/>
                  </a:lnTo>
                  <a:lnTo>
                    <a:pt x="1575343" y="1739096"/>
                  </a:lnTo>
                  <a:lnTo>
                    <a:pt x="1585549" y="1737131"/>
                  </a:lnTo>
                  <a:lnTo>
                    <a:pt x="1592599" y="1734703"/>
                  </a:lnTo>
                  <a:lnTo>
                    <a:pt x="1599441" y="1732106"/>
                  </a:lnTo>
                  <a:lnTo>
                    <a:pt x="1604245" y="1728876"/>
                  </a:lnTo>
                  <a:lnTo>
                    <a:pt x="1612796" y="1727336"/>
                  </a:lnTo>
                  <a:lnTo>
                    <a:pt x="1621501" y="1726091"/>
                  </a:lnTo>
                  <a:lnTo>
                    <a:pt x="1625874" y="1725472"/>
                  </a:lnTo>
                  <a:lnTo>
                    <a:pt x="1636107" y="1725163"/>
                  </a:lnTo>
                  <a:lnTo>
                    <a:pt x="1645620" y="1723918"/>
                  </a:lnTo>
                  <a:lnTo>
                    <a:pt x="1653377" y="1722196"/>
                  </a:lnTo>
                  <a:lnTo>
                    <a:pt x="1661114" y="1720157"/>
                  </a:lnTo>
                  <a:lnTo>
                    <a:pt x="1667942" y="1718112"/>
                  </a:lnTo>
                  <a:lnTo>
                    <a:pt x="1676890" y="1715421"/>
                  </a:lnTo>
                  <a:lnTo>
                    <a:pt x="1682199" y="1712373"/>
                  </a:lnTo>
                  <a:lnTo>
                    <a:pt x="1688146" y="1709783"/>
                  </a:lnTo>
                  <a:lnTo>
                    <a:pt x="1689780" y="1706211"/>
                  </a:lnTo>
                  <a:lnTo>
                    <a:pt x="1681990" y="1704091"/>
                  </a:lnTo>
                  <a:lnTo>
                    <a:pt x="1683854" y="1700324"/>
                  </a:lnTo>
                  <a:lnTo>
                    <a:pt x="1687910" y="1697525"/>
                  </a:lnTo>
                  <a:lnTo>
                    <a:pt x="1694920" y="1695709"/>
                  </a:lnTo>
                  <a:lnTo>
                    <a:pt x="1702429" y="1693562"/>
                  </a:lnTo>
                  <a:lnTo>
                    <a:pt x="1709129" y="1690569"/>
                  </a:lnTo>
                  <a:lnTo>
                    <a:pt x="1714310" y="1687070"/>
                  </a:lnTo>
                  <a:lnTo>
                    <a:pt x="1717149" y="1682711"/>
                  </a:lnTo>
                  <a:lnTo>
                    <a:pt x="1722262" y="1680013"/>
                  </a:lnTo>
                  <a:lnTo>
                    <a:pt x="1730806" y="1680686"/>
                  </a:lnTo>
                  <a:lnTo>
                    <a:pt x="1734399" y="1683713"/>
                  </a:lnTo>
                  <a:lnTo>
                    <a:pt x="1743118" y="1684049"/>
                  </a:lnTo>
                  <a:lnTo>
                    <a:pt x="1743138" y="1680686"/>
                  </a:lnTo>
                  <a:lnTo>
                    <a:pt x="1746488" y="1676972"/>
                  </a:lnTo>
                  <a:lnTo>
                    <a:pt x="1754279" y="1677820"/>
                  </a:lnTo>
                  <a:lnTo>
                    <a:pt x="1756270" y="1681365"/>
                  </a:lnTo>
                  <a:lnTo>
                    <a:pt x="1764761" y="1681870"/>
                  </a:lnTo>
                  <a:lnTo>
                    <a:pt x="1773944" y="1680181"/>
                  </a:lnTo>
                  <a:lnTo>
                    <a:pt x="1782918" y="1679172"/>
                  </a:lnTo>
                  <a:lnTo>
                    <a:pt x="1790904" y="1679676"/>
                  </a:lnTo>
                  <a:lnTo>
                    <a:pt x="1793999" y="1683552"/>
                  </a:lnTo>
                  <a:lnTo>
                    <a:pt x="1801958" y="1680349"/>
                  </a:lnTo>
                  <a:lnTo>
                    <a:pt x="1809177" y="1678829"/>
                  </a:lnTo>
                  <a:lnTo>
                    <a:pt x="1817203" y="1677477"/>
                  </a:lnTo>
                  <a:lnTo>
                    <a:pt x="1825249" y="1676124"/>
                  </a:lnTo>
                  <a:lnTo>
                    <a:pt x="1832851" y="1673918"/>
                  </a:lnTo>
                  <a:lnTo>
                    <a:pt x="1840965" y="1672552"/>
                  </a:lnTo>
                  <a:lnTo>
                    <a:pt x="1847329" y="1670507"/>
                  </a:lnTo>
                  <a:lnTo>
                    <a:pt x="1851998" y="1667076"/>
                  </a:lnTo>
                  <a:lnTo>
                    <a:pt x="1857044" y="1669477"/>
                  </a:lnTo>
                  <a:lnTo>
                    <a:pt x="1864707" y="1668280"/>
                  </a:lnTo>
                  <a:lnTo>
                    <a:pt x="1869504" y="1672720"/>
                  </a:lnTo>
                  <a:lnTo>
                    <a:pt x="1873332" y="1675956"/>
                  </a:lnTo>
                  <a:lnTo>
                    <a:pt x="1881808" y="1674086"/>
                  </a:lnTo>
                  <a:lnTo>
                    <a:pt x="1885334" y="1670507"/>
                  </a:lnTo>
                  <a:lnTo>
                    <a:pt x="1892956" y="1667768"/>
                  </a:lnTo>
                  <a:lnTo>
                    <a:pt x="1902530" y="1668455"/>
                  </a:lnTo>
                  <a:lnTo>
                    <a:pt x="1904925" y="1671872"/>
                  </a:lnTo>
                  <a:lnTo>
                    <a:pt x="1911141" y="1668455"/>
                  </a:lnTo>
                  <a:lnTo>
                    <a:pt x="1919154" y="1667250"/>
                  </a:lnTo>
                  <a:lnTo>
                    <a:pt x="1927839" y="1666901"/>
                  </a:lnTo>
                  <a:lnTo>
                    <a:pt x="1935388" y="1667076"/>
                  </a:lnTo>
                  <a:lnTo>
                    <a:pt x="1943273" y="1668280"/>
                  </a:lnTo>
                  <a:lnTo>
                    <a:pt x="1951003" y="1668798"/>
                  </a:lnTo>
                  <a:lnTo>
                    <a:pt x="1953775" y="1671872"/>
                  </a:lnTo>
                  <a:lnTo>
                    <a:pt x="1957845" y="1674765"/>
                  </a:lnTo>
                  <a:lnTo>
                    <a:pt x="1966241" y="1673063"/>
                  </a:lnTo>
                  <a:lnTo>
                    <a:pt x="1974624" y="1672720"/>
                  </a:lnTo>
                  <a:lnTo>
                    <a:pt x="1982932" y="1672720"/>
                  </a:lnTo>
                  <a:lnTo>
                    <a:pt x="1991019" y="1672552"/>
                  </a:lnTo>
                  <a:lnTo>
                    <a:pt x="1998648" y="1671186"/>
                  </a:lnTo>
                  <a:lnTo>
                    <a:pt x="2006466" y="1670163"/>
                  </a:lnTo>
                  <a:lnTo>
                    <a:pt x="2013725" y="1667419"/>
                  </a:lnTo>
                  <a:lnTo>
                    <a:pt x="2020991" y="1665696"/>
                  </a:lnTo>
                  <a:lnTo>
                    <a:pt x="2028573" y="1664828"/>
                  </a:lnTo>
                  <a:lnTo>
                    <a:pt x="2034823" y="1662232"/>
                  </a:lnTo>
                  <a:lnTo>
                    <a:pt x="2040339" y="1656849"/>
                  </a:lnTo>
                  <a:lnTo>
                    <a:pt x="2045493" y="1653708"/>
                  </a:lnTo>
                  <a:lnTo>
                    <a:pt x="2052718" y="1655275"/>
                  </a:lnTo>
                  <a:lnTo>
                    <a:pt x="2054622" y="1658585"/>
                  </a:lnTo>
                  <a:lnTo>
                    <a:pt x="2060247" y="1660846"/>
                  </a:lnTo>
                  <a:lnTo>
                    <a:pt x="2068111" y="1660153"/>
                  </a:lnTo>
                  <a:lnTo>
                    <a:pt x="2072027" y="1663449"/>
                  </a:lnTo>
                  <a:lnTo>
                    <a:pt x="2076655" y="1666039"/>
                  </a:lnTo>
                  <a:lnTo>
                    <a:pt x="2084769" y="1663792"/>
                  </a:lnTo>
                  <a:lnTo>
                    <a:pt x="2088853" y="1659635"/>
                  </a:lnTo>
                  <a:lnTo>
                    <a:pt x="2096072" y="1657892"/>
                  </a:lnTo>
                  <a:lnTo>
                    <a:pt x="2104945" y="1654582"/>
                  </a:lnTo>
                  <a:lnTo>
                    <a:pt x="2112561" y="1653358"/>
                  </a:lnTo>
                  <a:lnTo>
                    <a:pt x="2122061" y="1651434"/>
                  </a:lnTo>
                  <a:lnTo>
                    <a:pt x="2128734" y="1649328"/>
                  </a:lnTo>
                  <a:lnTo>
                    <a:pt x="2135496" y="1647040"/>
                  </a:lnTo>
                  <a:lnTo>
                    <a:pt x="2142223" y="1644928"/>
                  </a:lnTo>
                  <a:lnTo>
                    <a:pt x="2148776" y="1645984"/>
                  </a:lnTo>
                  <a:lnTo>
                    <a:pt x="2156849" y="1642634"/>
                  </a:lnTo>
                  <a:lnTo>
                    <a:pt x="2162857" y="1639801"/>
                  </a:lnTo>
                  <a:lnTo>
                    <a:pt x="2169726" y="1640158"/>
                  </a:lnTo>
                  <a:lnTo>
                    <a:pt x="2176985" y="1637675"/>
                  </a:lnTo>
                  <a:lnTo>
                    <a:pt x="2180040" y="1634298"/>
                  </a:lnTo>
                  <a:lnTo>
                    <a:pt x="2187433" y="1631620"/>
                  </a:lnTo>
                  <a:lnTo>
                    <a:pt x="2194551" y="1629656"/>
                  </a:lnTo>
                  <a:lnTo>
                    <a:pt x="2202900" y="1628048"/>
                  </a:lnTo>
                  <a:lnTo>
                    <a:pt x="2210059" y="1627328"/>
                  </a:lnTo>
                  <a:lnTo>
                    <a:pt x="2216652" y="1627866"/>
                  </a:lnTo>
                  <a:lnTo>
                    <a:pt x="2223352" y="1628761"/>
                  </a:lnTo>
                  <a:lnTo>
                    <a:pt x="2228015" y="1631620"/>
                  </a:lnTo>
                  <a:lnTo>
                    <a:pt x="2226804" y="1635899"/>
                  </a:lnTo>
                  <a:lnTo>
                    <a:pt x="2231755" y="1639095"/>
                  </a:lnTo>
                  <a:lnTo>
                    <a:pt x="2235038" y="1641752"/>
                  </a:lnTo>
                  <a:lnTo>
                    <a:pt x="2243300" y="1642984"/>
                  </a:lnTo>
                  <a:lnTo>
                    <a:pt x="2247054" y="1645634"/>
                  </a:lnTo>
                  <a:lnTo>
                    <a:pt x="2251837" y="1648271"/>
                  </a:lnTo>
                  <a:lnTo>
                    <a:pt x="2258410" y="1648978"/>
                  </a:lnTo>
                  <a:lnTo>
                    <a:pt x="2265596" y="1647040"/>
                  </a:lnTo>
                  <a:lnTo>
                    <a:pt x="2274227" y="1642984"/>
                  </a:lnTo>
                  <a:lnTo>
                    <a:pt x="2280053" y="1645103"/>
                  </a:lnTo>
                  <a:lnTo>
                    <a:pt x="2286707" y="1646159"/>
                  </a:lnTo>
                  <a:lnTo>
                    <a:pt x="2292970" y="1647390"/>
                  </a:lnTo>
                  <a:lnTo>
                    <a:pt x="2299786" y="1648097"/>
                  </a:lnTo>
                  <a:lnTo>
                    <a:pt x="2307273" y="1648097"/>
                  </a:lnTo>
                  <a:lnTo>
                    <a:pt x="2307327" y="1658242"/>
                  </a:lnTo>
                  <a:lnTo>
                    <a:pt x="2305578" y="1660671"/>
                  </a:lnTo>
                  <a:lnTo>
                    <a:pt x="2301871" y="1665003"/>
                  </a:lnTo>
                  <a:lnTo>
                    <a:pt x="2293589" y="1667419"/>
                  </a:lnTo>
                  <a:lnTo>
                    <a:pt x="2285610" y="1671018"/>
                  </a:lnTo>
                  <a:lnTo>
                    <a:pt x="2284278" y="1674765"/>
                  </a:lnTo>
                  <a:lnTo>
                    <a:pt x="2292412" y="1674597"/>
                  </a:lnTo>
                  <a:lnTo>
                    <a:pt x="2289062" y="1678156"/>
                  </a:lnTo>
                  <a:lnTo>
                    <a:pt x="2283141" y="1681701"/>
                  </a:lnTo>
                  <a:lnTo>
                    <a:pt x="2277268" y="1685563"/>
                  </a:lnTo>
                  <a:lnTo>
                    <a:pt x="2280719" y="1688402"/>
                  </a:lnTo>
                  <a:lnTo>
                    <a:pt x="2288160" y="1689405"/>
                  </a:lnTo>
                  <a:lnTo>
                    <a:pt x="2297451" y="1687736"/>
                  </a:lnTo>
                  <a:lnTo>
                    <a:pt x="2303829" y="1684049"/>
                  </a:lnTo>
                  <a:lnTo>
                    <a:pt x="2308713" y="1680686"/>
                  </a:lnTo>
                  <a:lnTo>
                    <a:pt x="2314667" y="1677645"/>
                  </a:lnTo>
                  <a:lnTo>
                    <a:pt x="2320917" y="1674934"/>
                  </a:lnTo>
                  <a:lnTo>
                    <a:pt x="2325061" y="1671529"/>
                  </a:lnTo>
                  <a:lnTo>
                    <a:pt x="2332078" y="1666901"/>
                  </a:lnTo>
                  <a:lnTo>
                    <a:pt x="2337360" y="1666039"/>
                  </a:lnTo>
                  <a:lnTo>
                    <a:pt x="2345816" y="1665521"/>
                  </a:lnTo>
                  <a:lnTo>
                    <a:pt x="2353856" y="1664485"/>
                  </a:lnTo>
                  <a:lnTo>
                    <a:pt x="2362265" y="1662925"/>
                  </a:lnTo>
                  <a:lnTo>
                    <a:pt x="2368556" y="1659110"/>
                  </a:lnTo>
                  <a:lnTo>
                    <a:pt x="2373050" y="1655625"/>
                  </a:lnTo>
                  <a:lnTo>
                    <a:pt x="2380592" y="1651958"/>
                  </a:lnTo>
                  <a:lnTo>
                    <a:pt x="2389465" y="1649503"/>
                  </a:lnTo>
                  <a:lnTo>
                    <a:pt x="2396940" y="1647572"/>
                  </a:lnTo>
                  <a:lnTo>
                    <a:pt x="2403540" y="1644221"/>
                  </a:lnTo>
                  <a:lnTo>
                    <a:pt x="2408666" y="1642634"/>
                  </a:lnTo>
                  <a:lnTo>
                    <a:pt x="2415428" y="1641039"/>
                  </a:lnTo>
                  <a:lnTo>
                    <a:pt x="2422081" y="1641927"/>
                  </a:lnTo>
                  <a:lnTo>
                    <a:pt x="2429441" y="1641039"/>
                  </a:lnTo>
                  <a:lnTo>
                    <a:pt x="2437884" y="1639801"/>
                  </a:lnTo>
                  <a:lnTo>
                    <a:pt x="2445467" y="1640508"/>
                  </a:lnTo>
                  <a:lnTo>
                    <a:pt x="2452934" y="1637675"/>
                  </a:lnTo>
                  <a:lnTo>
                    <a:pt x="2461532" y="1631089"/>
                  </a:lnTo>
                  <a:lnTo>
                    <a:pt x="2462447" y="1633941"/>
                  </a:lnTo>
                  <a:lnTo>
                    <a:pt x="2462555" y="1638563"/>
                  </a:lnTo>
                  <a:lnTo>
                    <a:pt x="2467305" y="1640508"/>
                  </a:lnTo>
                  <a:lnTo>
                    <a:pt x="2474052" y="1641221"/>
                  </a:lnTo>
                  <a:lnTo>
                    <a:pt x="2481877" y="1640158"/>
                  </a:lnTo>
                  <a:lnTo>
                    <a:pt x="2489149" y="1640864"/>
                  </a:lnTo>
                  <a:lnTo>
                    <a:pt x="2496018" y="1641039"/>
                  </a:lnTo>
                  <a:lnTo>
                    <a:pt x="2501299" y="1640158"/>
                  </a:lnTo>
                  <a:lnTo>
                    <a:pt x="2507348" y="1640689"/>
                  </a:lnTo>
                  <a:lnTo>
                    <a:pt x="2511297" y="1642809"/>
                  </a:lnTo>
                  <a:lnTo>
                    <a:pt x="2519175" y="1641396"/>
                  </a:lnTo>
                  <a:lnTo>
                    <a:pt x="2527262" y="1641396"/>
                  </a:lnTo>
                  <a:lnTo>
                    <a:pt x="2535025" y="1640158"/>
                  </a:lnTo>
                  <a:lnTo>
                    <a:pt x="2541807" y="1641396"/>
                  </a:lnTo>
                  <a:lnTo>
                    <a:pt x="2549611" y="1638207"/>
                  </a:lnTo>
                  <a:lnTo>
                    <a:pt x="2556238" y="1634830"/>
                  </a:lnTo>
                  <a:lnTo>
                    <a:pt x="2563645" y="1632159"/>
                  </a:lnTo>
                  <a:lnTo>
                    <a:pt x="2579361" y="1624819"/>
                  </a:lnTo>
                  <a:lnTo>
                    <a:pt x="2583243" y="1626070"/>
                  </a:lnTo>
                  <a:lnTo>
                    <a:pt x="2586701" y="1628761"/>
                  </a:lnTo>
                  <a:lnTo>
                    <a:pt x="2588530" y="1632334"/>
                  </a:lnTo>
                  <a:lnTo>
                    <a:pt x="2592984" y="1638382"/>
                  </a:lnTo>
                  <a:lnTo>
                    <a:pt x="2600129" y="1638563"/>
                  </a:lnTo>
                  <a:lnTo>
                    <a:pt x="2606884" y="1638563"/>
                  </a:lnTo>
                  <a:lnTo>
                    <a:pt x="2616128" y="1637319"/>
                  </a:lnTo>
                  <a:lnTo>
                    <a:pt x="2625385" y="1636074"/>
                  </a:lnTo>
                  <a:lnTo>
                    <a:pt x="2634245" y="1633228"/>
                  </a:lnTo>
                  <a:lnTo>
                    <a:pt x="2642049" y="1630369"/>
                  </a:lnTo>
                  <a:lnTo>
                    <a:pt x="2650836" y="1630013"/>
                  </a:lnTo>
                  <a:lnTo>
                    <a:pt x="2658566" y="1627866"/>
                  </a:lnTo>
                  <a:lnTo>
                    <a:pt x="2662737" y="1629838"/>
                  </a:lnTo>
                  <a:lnTo>
                    <a:pt x="2663679" y="1632872"/>
                  </a:lnTo>
                  <a:lnTo>
                    <a:pt x="2665771" y="1636074"/>
                  </a:lnTo>
                  <a:lnTo>
                    <a:pt x="2674692" y="1635543"/>
                  </a:lnTo>
                  <a:lnTo>
                    <a:pt x="2677235" y="1638207"/>
                  </a:lnTo>
                  <a:lnTo>
                    <a:pt x="2683687" y="1640689"/>
                  </a:lnTo>
                  <a:lnTo>
                    <a:pt x="2692231" y="1641571"/>
                  </a:lnTo>
                  <a:lnTo>
                    <a:pt x="2700762" y="1640864"/>
                  </a:lnTo>
                  <a:lnTo>
                    <a:pt x="2709676" y="1637675"/>
                  </a:lnTo>
                  <a:lnTo>
                    <a:pt x="2717897" y="1634655"/>
                  </a:lnTo>
                  <a:lnTo>
                    <a:pt x="2725412" y="1633941"/>
                  </a:lnTo>
                  <a:lnTo>
                    <a:pt x="2730922" y="1635186"/>
                  </a:lnTo>
                  <a:lnTo>
                    <a:pt x="2737676" y="1636256"/>
                  </a:lnTo>
                  <a:lnTo>
                    <a:pt x="2746402" y="1634655"/>
                  </a:lnTo>
                  <a:lnTo>
                    <a:pt x="2753184" y="1634655"/>
                  </a:lnTo>
                  <a:lnTo>
                    <a:pt x="2758754" y="1635543"/>
                  </a:lnTo>
                  <a:lnTo>
                    <a:pt x="2764661" y="1636612"/>
                  </a:lnTo>
                  <a:lnTo>
                    <a:pt x="2773353" y="1634830"/>
                  </a:lnTo>
                  <a:lnTo>
                    <a:pt x="2783229" y="1633228"/>
                  </a:lnTo>
                  <a:lnTo>
                    <a:pt x="2791235" y="1632872"/>
                  </a:lnTo>
                  <a:lnTo>
                    <a:pt x="2799934" y="1632872"/>
                  </a:lnTo>
                  <a:lnTo>
                    <a:pt x="2807725" y="1631977"/>
                  </a:lnTo>
                  <a:lnTo>
                    <a:pt x="2815522" y="1631089"/>
                  </a:lnTo>
                  <a:lnTo>
                    <a:pt x="2823057" y="1626252"/>
                  </a:lnTo>
                  <a:lnTo>
                    <a:pt x="2827868" y="1622121"/>
                  </a:lnTo>
                  <a:lnTo>
                    <a:pt x="2829375" y="1624994"/>
                  </a:lnTo>
                  <a:lnTo>
                    <a:pt x="2825768" y="1629474"/>
                  </a:lnTo>
                  <a:lnTo>
                    <a:pt x="2823885" y="1633585"/>
                  </a:lnTo>
                  <a:lnTo>
                    <a:pt x="2823232" y="1636787"/>
                  </a:lnTo>
                  <a:lnTo>
                    <a:pt x="2827423" y="1638563"/>
                  </a:lnTo>
                  <a:lnTo>
                    <a:pt x="2836688" y="1638032"/>
                  </a:lnTo>
                  <a:lnTo>
                    <a:pt x="2846840" y="1637675"/>
                  </a:lnTo>
                  <a:lnTo>
                    <a:pt x="2854233" y="1637144"/>
                  </a:lnTo>
                  <a:lnTo>
                    <a:pt x="2864244" y="1637144"/>
                  </a:lnTo>
                  <a:lnTo>
                    <a:pt x="2871496" y="1636962"/>
                  </a:lnTo>
                  <a:lnTo>
                    <a:pt x="2880814" y="1637319"/>
                  </a:lnTo>
                  <a:lnTo>
                    <a:pt x="2888127" y="1638207"/>
                  </a:lnTo>
                  <a:lnTo>
                    <a:pt x="2889843" y="1641221"/>
                  </a:lnTo>
                  <a:lnTo>
                    <a:pt x="2883916" y="1644928"/>
                  </a:lnTo>
                  <a:lnTo>
                    <a:pt x="2885235" y="1647747"/>
                  </a:lnTo>
                  <a:lnTo>
                    <a:pt x="2890375" y="1650028"/>
                  </a:lnTo>
                  <a:lnTo>
                    <a:pt x="2895508" y="1652483"/>
                  </a:lnTo>
                  <a:lnTo>
                    <a:pt x="2902552" y="1654232"/>
                  </a:lnTo>
                  <a:lnTo>
                    <a:pt x="2910584" y="1655800"/>
                  </a:lnTo>
                  <a:lnTo>
                    <a:pt x="2916155" y="1657193"/>
                  </a:lnTo>
                  <a:lnTo>
                    <a:pt x="2924154" y="1657542"/>
                  </a:lnTo>
                  <a:lnTo>
                    <a:pt x="2933351" y="1654232"/>
                  </a:lnTo>
                  <a:lnTo>
                    <a:pt x="2936204" y="1656849"/>
                  </a:lnTo>
                  <a:lnTo>
                    <a:pt x="2937502" y="1659978"/>
                  </a:lnTo>
                  <a:lnTo>
                    <a:pt x="2940993" y="1662232"/>
                  </a:lnTo>
                  <a:lnTo>
                    <a:pt x="2948730" y="1663099"/>
                  </a:lnTo>
                  <a:lnTo>
                    <a:pt x="2955431" y="1664310"/>
                  </a:lnTo>
                  <a:lnTo>
                    <a:pt x="2953467" y="1668112"/>
                  </a:lnTo>
                  <a:lnTo>
                    <a:pt x="2958532" y="1670338"/>
                  </a:lnTo>
                  <a:lnTo>
                    <a:pt x="2959138" y="1673575"/>
                  </a:lnTo>
                  <a:lnTo>
                    <a:pt x="2964843" y="1675102"/>
                  </a:lnTo>
                  <a:lnTo>
                    <a:pt x="2973381" y="1674934"/>
                  </a:lnTo>
                  <a:lnTo>
                    <a:pt x="2980357" y="1675445"/>
                  </a:lnTo>
                  <a:lnTo>
                    <a:pt x="2989157" y="1675277"/>
                  </a:lnTo>
                  <a:lnTo>
                    <a:pt x="2996887" y="1675956"/>
                  </a:lnTo>
                  <a:lnTo>
                    <a:pt x="3002740" y="1677308"/>
                  </a:lnTo>
                  <a:lnTo>
                    <a:pt x="3006433" y="1679508"/>
                  </a:lnTo>
                  <a:lnTo>
                    <a:pt x="3010867" y="1681365"/>
                  </a:lnTo>
                  <a:lnTo>
                    <a:pt x="3011560" y="1684049"/>
                  </a:lnTo>
                  <a:lnTo>
                    <a:pt x="3004658" y="1687736"/>
                  </a:lnTo>
                  <a:lnTo>
                    <a:pt x="2995239" y="1691066"/>
                  </a:lnTo>
                  <a:lnTo>
                    <a:pt x="2984912" y="1695217"/>
                  </a:lnTo>
                  <a:lnTo>
                    <a:pt x="2977269" y="1698353"/>
                  </a:lnTo>
                  <a:lnTo>
                    <a:pt x="2967218" y="1702127"/>
                  </a:lnTo>
                  <a:lnTo>
                    <a:pt x="2955700" y="1703600"/>
                  </a:lnTo>
                  <a:lnTo>
                    <a:pt x="2946328" y="1706702"/>
                  </a:lnTo>
                  <a:lnTo>
                    <a:pt x="2934017" y="1708653"/>
                  </a:lnTo>
                  <a:lnTo>
                    <a:pt x="2924564" y="1712212"/>
                  </a:lnTo>
                  <a:lnTo>
                    <a:pt x="2913868" y="1715582"/>
                  </a:lnTo>
                  <a:lnTo>
                    <a:pt x="2904011" y="1718267"/>
                  </a:lnTo>
                  <a:lnTo>
                    <a:pt x="2894559" y="1721886"/>
                  </a:lnTo>
                  <a:lnTo>
                    <a:pt x="2886627" y="1725163"/>
                  </a:lnTo>
                  <a:lnTo>
                    <a:pt x="2878392" y="1729031"/>
                  </a:lnTo>
                  <a:lnTo>
                    <a:pt x="2872324" y="1732106"/>
                  </a:lnTo>
                  <a:lnTo>
                    <a:pt x="2869357" y="1735463"/>
                  </a:lnTo>
                  <a:lnTo>
                    <a:pt x="2864244" y="1738645"/>
                  </a:lnTo>
                  <a:lnTo>
                    <a:pt x="2860995" y="1741652"/>
                  </a:lnTo>
                  <a:lnTo>
                    <a:pt x="2870864" y="1742702"/>
                  </a:lnTo>
                  <a:lnTo>
                    <a:pt x="2865664" y="1746281"/>
                  </a:lnTo>
                  <a:lnTo>
                    <a:pt x="2851233" y="1747613"/>
                  </a:lnTo>
                  <a:lnTo>
                    <a:pt x="2837495" y="1749382"/>
                  </a:lnTo>
                  <a:lnTo>
                    <a:pt x="2824941" y="1749678"/>
                  </a:lnTo>
                  <a:lnTo>
                    <a:pt x="2809259" y="1754361"/>
                  </a:lnTo>
                  <a:lnTo>
                    <a:pt x="2800082" y="1758034"/>
                  </a:lnTo>
                  <a:lnTo>
                    <a:pt x="2791525" y="1760725"/>
                  </a:lnTo>
                  <a:lnTo>
                    <a:pt x="2782288" y="1763497"/>
                  </a:lnTo>
                  <a:lnTo>
                    <a:pt x="2784965" y="1765973"/>
                  </a:lnTo>
                  <a:lnTo>
                    <a:pt x="2781642" y="1768785"/>
                  </a:lnTo>
                  <a:lnTo>
                    <a:pt x="2780781" y="1771422"/>
                  </a:lnTo>
                  <a:lnTo>
                    <a:pt x="2782422" y="1773764"/>
                  </a:lnTo>
                  <a:lnTo>
                    <a:pt x="2785880" y="1775829"/>
                  </a:lnTo>
                  <a:lnTo>
                    <a:pt x="2789917" y="1777861"/>
                  </a:lnTo>
                  <a:lnTo>
                    <a:pt x="2798286" y="1779980"/>
                  </a:lnTo>
                  <a:lnTo>
                    <a:pt x="2793220" y="1783088"/>
                  </a:lnTo>
                  <a:lnTo>
                    <a:pt x="2806554" y="1784447"/>
                  </a:lnTo>
                  <a:lnTo>
                    <a:pt x="2806400" y="1784891"/>
                  </a:lnTo>
                  <a:lnTo>
                    <a:pt x="2805680" y="1786782"/>
                  </a:lnTo>
                  <a:lnTo>
                    <a:pt x="2826152" y="1785228"/>
                  </a:lnTo>
                  <a:lnTo>
                    <a:pt x="2834138" y="1787111"/>
                  </a:lnTo>
                  <a:lnTo>
                    <a:pt x="2840132" y="1788531"/>
                  </a:lnTo>
                  <a:lnTo>
                    <a:pt x="2798791" y="1802114"/>
                  </a:lnTo>
                  <a:lnTo>
                    <a:pt x="2762407" y="1812293"/>
                  </a:lnTo>
                  <a:lnTo>
                    <a:pt x="828914" y="1812293"/>
                  </a:lnTo>
                  <a:close/>
                  <a:moveTo>
                    <a:pt x="1231027" y="1513495"/>
                  </a:moveTo>
                  <a:lnTo>
                    <a:pt x="1229870" y="1517767"/>
                  </a:lnTo>
                  <a:lnTo>
                    <a:pt x="1224468" y="1521252"/>
                  </a:lnTo>
                  <a:lnTo>
                    <a:pt x="1214793" y="1519900"/>
                  </a:lnTo>
                  <a:lnTo>
                    <a:pt x="1207030" y="1516798"/>
                  </a:lnTo>
                  <a:lnTo>
                    <a:pt x="1197530" y="1515251"/>
                  </a:lnTo>
                  <a:lnTo>
                    <a:pt x="1184068" y="1509210"/>
                  </a:lnTo>
                  <a:lnTo>
                    <a:pt x="1172786" y="1503350"/>
                  </a:lnTo>
                  <a:lnTo>
                    <a:pt x="1155482" y="1491199"/>
                  </a:lnTo>
                  <a:lnTo>
                    <a:pt x="1163569" y="1493359"/>
                  </a:lnTo>
                  <a:lnTo>
                    <a:pt x="1178874" y="1500611"/>
                  </a:lnTo>
                  <a:lnTo>
                    <a:pt x="1191677" y="1504520"/>
                  </a:lnTo>
                  <a:lnTo>
                    <a:pt x="1194072" y="1499629"/>
                  </a:lnTo>
                  <a:lnTo>
                    <a:pt x="1193574" y="1492182"/>
                  </a:lnTo>
                  <a:lnTo>
                    <a:pt x="1199367" y="1487661"/>
                  </a:lnTo>
                  <a:lnTo>
                    <a:pt x="1206054" y="1488838"/>
                  </a:lnTo>
                  <a:lnTo>
                    <a:pt x="1211598" y="1493944"/>
                  </a:lnTo>
                  <a:lnTo>
                    <a:pt x="1219409" y="1502179"/>
                  </a:lnTo>
                  <a:lnTo>
                    <a:pt x="1233173" y="1508624"/>
                  </a:lnTo>
                  <a:lnTo>
                    <a:pt x="1246211" y="1511356"/>
                  </a:lnTo>
                  <a:lnTo>
                    <a:pt x="1244584" y="1516798"/>
                  </a:lnTo>
                  <a:lnTo>
                    <a:pt x="1236961" y="1517384"/>
                  </a:lnTo>
                  <a:close/>
                  <a:moveTo>
                    <a:pt x="1266946" y="1480375"/>
                  </a:moveTo>
                  <a:lnTo>
                    <a:pt x="1274845" y="1473660"/>
                  </a:lnTo>
                  <a:lnTo>
                    <a:pt x="1283301" y="1476425"/>
                  </a:lnTo>
                  <a:lnTo>
                    <a:pt x="1286800" y="1472079"/>
                  </a:lnTo>
                  <a:lnTo>
                    <a:pt x="1295357" y="1477017"/>
                  </a:lnTo>
                  <a:lnTo>
                    <a:pt x="1294220" y="1480967"/>
                  </a:lnTo>
                  <a:lnTo>
                    <a:pt x="1283833" y="1484115"/>
                  </a:lnTo>
                  <a:lnTo>
                    <a:pt x="1278457" y="1480375"/>
                  </a:lnTo>
                  <a:lnTo>
                    <a:pt x="1273095" y="1485299"/>
                  </a:lnTo>
                  <a:close/>
                  <a:moveTo>
                    <a:pt x="2404959" y="1444805"/>
                  </a:moveTo>
                  <a:lnTo>
                    <a:pt x="2409440" y="1448202"/>
                  </a:lnTo>
                  <a:lnTo>
                    <a:pt x="2417177" y="1449602"/>
                  </a:lnTo>
                  <a:lnTo>
                    <a:pt x="2416665" y="1451802"/>
                  </a:lnTo>
                  <a:lnTo>
                    <a:pt x="2412568" y="1456794"/>
                  </a:lnTo>
                  <a:lnTo>
                    <a:pt x="2398682" y="1457588"/>
                  </a:lnTo>
                  <a:lnTo>
                    <a:pt x="2400580" y="1451600"/>
                  </a:lnTo>
                  <a:lnTo>
                    <a:pt x="2403526" y="1447005"/>
                  </a:lnTo>
                  <a:close/>
                  <a:moveTo>
                    <a:pt x="3163740" y="1356847"/>
                  </a:moveTo>
                  <a:lnTo>
                    <a:pt x="3168557" y="1357661"/>
                  </a:lnTo>
                  <a:lnTo>
                    <a:pt x="3160504" y="1371103"/>
                  </a:lnTo>
                  <a:lnTo>
                    <a:pt x="3154947" y="1374971"/>
                  </a:lnTo>
                  <a:lnTo>
                    <a:pt x="3147748" y="1384114"/>
                  </a:lnTo>
                  <a:lnTo>
                    <a:pt x="3146544" y="1381067"/>
                  </a:lnTo>
                  <a:lnTo>
                    <a:pt x="3134993" y="1388783"/>
                  </a:lnTo>
                  <a:lnTo>
                    <a:pt x="3133445" y="1388178"/>
                  </a:lnTo>
                  <a:lnTo>
                    <a:pt x="3128003" y="1387969"/>
                  </a:lnTo>
                  <a:lnTo>
                    <a:pt x="3128998" y="1378221"/>
                  </a:lnTo>
                  <a:lnTo>
                    <a:pt x="3132611" y="1370699"/>
                  </a:lnTo>
                  <a:lnTo>
                    <a:pt x="3133526" y="1360924"/>
                  </a:lnTo>
                  <a:lnTo>
                    <a:pt x="3137024" y="1355824"/>
                  </a:lnTo>
                  <a:lnTo>
                    <a:pt x="3142393" y="1356847"/>
                  </a:lnTo>
                  <a:lnTo>
                    <a:pt x="3148966" y="1360715"/>
                  </a:lnTo>
                  <a:lnTo>
                    <a:pt x="3154994" y="1359087"/>
                  </a:lnTo>
                  <a:close/>
                  <a:moveTo>
                    <a:pt x="3343463" y="1387969"/>
                  </a:moveTo>
                  <a:lnTo>
                    <a:pt x="3356030" y="1382082"/>
                  </a:lnTo>
                  <a:lnTo>
                    <a:pt x="3365920" y="1376189"/>
                  </a:lnTo>
                  <a:lnTo>
                    <a:pt x="3376630" y="1367847"/>
                  </a:lnTo>
                  <a:lnTo>
                    <a:pt x="3382107" y="1364994"/>
                  </a:lnTo>
                  <a:lnTo>
                    <a:pt x="3388485" y="1358683"/>
                  </a:lnTo>
                  <a:lnTo>
                    <a:pt x="3398711" y="1353375"/>
                  </a:lnTo>
                  <a:lnTo>
                    <a:pt x="3397116" y="1358273"/>
                  </a:lnTo>
                  <a:lnTo>
                    <a:pt x="3395757" y="1362754"/>
                  </a:lnTo>
                  <a:lnTo>
                    <a:pt x="3405782" y="1358273"/>
                  </a:lnTo>
                  <a:lnTo>
                    <a:pt x="3404920" y="1362962"/>
                  </a:lnTo>
                  <a:lnTo>
                    <a:pt x="3401180" y="1367847"/>
                  </a:lnTo>
                  <a:lnTo>
                    <a:pt x="3393759" y="1373141"/>
                  </a:lnTo>
                  <a:lnTo>
                    <a:pt x="3381387" y="1381269"/>
                  </a:lnTo>
                  <a:lnTo>
                    <a:pt x="3373024" y="1385944"/>
                  </a:lnTo>
                  <a:lnTo>
                    <a:pt x="3371834" y="1391420"/>
                  </a:lnTo>
                  <a:lnTo>
                    <a:pt x="3364622" y="1391420"/>
                  </a:lnTo>
                  <a:lnTo>
                    <a:pt x="3353588" y="1395679"/>
                  </a:lnTo>
                  <a:lnTo>
                    <a:pt x="3344714" y="1403181"/>
                  </a:lnTo>
                  <a:lnTo>
                    <a:pt x="3330075" y="1414483"/>
                  </a:lnTo>
                  <a:lnTo>
                    <a:pt x="3319028" y="1419516"/>
                  </a:lnTo>
                  <a:lnTo>
                    <a:pt x="3311951" y="1422536"/>
                  </a:lnTo>
                  <a:lnTo>
                    <a:pt x="3303743" y="1422334"/>
                  </a:lnTo>
                  <a:lnTo>
                    <a:pt x="3300978" y="1418715"/>
                  </a:lnTo>
                  <a:lnTo>
                    <a:pt x="3291949" y="1417908"/>
                  </a:lnTo>
                  <a:lnTo>
                    <a:pt x="3293658" y="1413878"/>
                  </a:lnTo>
                  <a:lnTo>
                    <a:pt x="3305431" y="1405407"/>
                  </a:lnTo>
                  <a:lnTo>
                    <a:pt x="3325783" y="1394468"/>
                  </a:lnTo>
                  <a:lnTo>
                    <a:pt x="3333479" y="1392235"/>
                  </a:lnTo>
                  <a:close/>
                  <a:moveTo>
                    <a:pt x="3440409" y="1348477"/>
                  </a:moveTo>
                  <a:lnTo>
                    <a:pt x="3432201" y="1354600"/>
                  </a:lnTo>
                  <a:lnTo>
                    <a:pt x="3421679" y="1362350"/>
                  </a:lnTo>
                  <a:lnTo>
                    <a:pt x="3411258" y="1366831"/>
                  </a:lnTo>
                  <a:lnTo>
                    <a:pt x="3411789" y="1363978"/>
                  </a:lnTo>
                  <a:lnTo>
                    <a:pt x="3409038" y="1362350"/>
                  </a:lnTo>
                  <a:lnTo>
                    <a:pt x="3421390" y="1352972"/>
                  </a:lnTo>
                  <a:lnTo>
                    <a:pt x="3422984" y="1346641"/>
                  </a:lnTo>
                  <a:lnTo>
                    <a:pt x="3416102" y="1342133"/>
                  </a:lnTo>
                  <a:lnTo>
                    <a:pt x="3419277" y="1338043"/>
                  </a:lnTo>
                  <a:lnTo>
                    <a:pt x="3428676" y="1334147"/>
                  </a:lnTo>
                  <a:lnTo>
                    <a:pt x="3436312" y="1325341"/>
                  </a:lnTo>
                  <a:lnTo>
                    <a:pt x="3440833" y="1317961"/>
                  </a:lnTo>
                  <a:lnTo>
                    <a:pt x="3441627" y="1310372"/>
                  </a:lnTo>
                  <a:lnTo>
                    <a:pt x="3443261" y="1308327"/>
                  </a:lnTo>
                  <a:lnTo>
                    <a:pt x="3441774" y="1303604"/>
                  </a:lnTo>
                  <a:lnTo>
                    <a:pt x="3440348" y="1293546"/>
                  </a:lnTo>
                  <a:lnTo>
                    <a:pt x="3440954" y="1285533"/>
                  </a:lnTo>
                  <a:lnTo>
                    <a:pt x="3445327" y="1284504"/>
                  </a:lnTo>
                  <a:lnTo>
                    <a:pt x="3446720" y="1290881"/>
                  </a:lnTo>
                  <a:lnTo>
                    <a:pt x="3452203" y="1293754"/>
                  </a:lnTo>
                  <a:lnTo>
                    <a:pt x="3448677" y="1304014"/>
                  </a:lnTo>
                  <a:lnTo>
                    <a:pt x="3447930" y="1315909"/>
                  </a:lnTo>
                  <a:lnTo>
                    <a:pt x="3453131" y="1308327"/>
                  </a:lnTo>
                  <a:lnTo>
                    <a:pt x="3455593" y="1311401"/>
                  </a:lnTo>
                  <a:lnTo>
                    <a:pt x="3451348" y="1320013"/>
                  </a:lnTo>
                  <a:lnTo>
                    <a:pt x="3456347" y="1323699"/>
                  </a:lnTo>
                  <a:lnTo>
                    <a:pt x="3462220" y="1324520"/>
                  </a:lnTo>
                  <a:lnTo>
                    <a:pt x="3470522" y="1320214"/>
                  </a:lnTo>
                  <a:lnTo>
                    <a:pt x="3474438" y="1321445"/>
                  </a:lnTo>
                  <a:lnTo>
                    <a:pt x="3465079" y="1331692"/>
                  </a:lnTo>
                  <a:lnTo>
                    <a:pt x="3457800" y="1338245"/>
                  </a:lnTo>
                  <a:lnTo>
                    <a:pt x="3450547" y="1338043"/>
                  </a:lnTo>
                  <a:lnTo>
                    <a:pt x="3445737" y="1341521"/>
                  </a:lnTo>
                  <a:lnTo>
                    <a:pt x="3443235" y="1346432"/>
                  </a:lnTo>
                  <a:close/>
                  <a:moveTo>
                    <a:pt x="3435746" y="1131697"/>
                  </a:moveTo>
                  <a:lnTo>
                    <a:pt x="3442057" y="1138896"/>
                  </a:lnTo>
                  <a:lnTo>
                    <a:pt x="3445663" y="1144035"/>
                  </a:lnTo>
                  <a:lnTo>
                    <a:pt x="3441337" y="1146915"/>
                  </a:lnTo>
                  <a:lnTo>
                    <a:pt x="3436480" y="1143834"/>
                  </a:lnTo>
                  <a:lnTo>
                    <a:pt x="3431084" y="1138694"/>
                  </a:lnTo>
                  <a:lnTo>
                    <a:pt x="3426274" y="1132518"/>
                  </a:lnTo>
                  <a:lnTo>
                    <a:pt x="3421538" y="1124498"/>
                  </a:lnTo>
                  <a:lnTo>
                    <a:pt x="3421080" y="1120589"/>
                  </a:lnTo>
                  <a:lnTo>
                    <a:pt x="3425312" y="1120798"/>
                  </a:lnTo>
                  <a:lnTo>
                    <a:pt x="3430042" y="1124707"/>
                  </a:lnTo>
                  <a:lnTo>
                    <a:pt x="3433331" y="1128616"/>
                  </a:lnTo>
                  <a:close/>
                  <a:moveTo>
                    <a:pt x="3568786" y="1090974"/>
                  </a:moveTo>
                  <a:lnTo>
                    <a:pt x="3571747" y="1089124"/>
                  </a:lnTo>
                  <a:lnTo>
                    <a:pt x="3574162" y="1092414"/>
                  </a:lnTo>
                  <a:lnTo>
                    <a:pt x="3571222" y="1098381"/>
                  </a:lnTo>
                  <a:lnTo>
                    <a:pt x="3564770" y="1099821"/>
                  </a:lnTo>
                  <a:lnTo>
                    <a:pt x="3559361" y="1098590"/>
                  </a:lnTo>
                  <a:lnTo>
                    <a:pt x="3559933" y="1093443"/>
                  </a:lnTo>
                  <a:lnTo>
                    <a:pt x="3564474" y="1089534"/>
                  </a:lnTo>
                  <a:close/>
                  <a:moveTo>
                    <a:pt x="3590046" y="1080075"/>
                  </a:moveTo>
                  <a:lnTo>
                    <a:pt x="3582908" y="1082955"/>
                  </a:lnTo>
                  <a:lnTo>
                    <a:pt x="3576220" y="1085424"/>
                  </a:lnTo>
                  <a:lnTo>
                    <a:pt x="3575810" y="1081104"/>
                  </a:lnTo>
                  <a:lnTo>
                    <a:pt x="3581407" y="1078635"/>
                  </a:lnTo>
                  <a:lnTo>
                    <a:pt x="3584778" y="1078023"/>
                  </a:lnTo>
                  <a:lnTo>
                    <a:pt x="3591324" y="1074525"/>
                  </a:lnTo>
                  <a:lnTo>
                    <a:pt x="3590046" y="1080075"/>
                  </a:lnTo>
                  <a:close/>
                  <a:moveTo>
                    <a:pt x="0" y="1074525"/>
                  </a:moveTo>
                  <a:lnTo>
                    <a:pt x="2" y="1074525"/>
                  </a:lnTo>
                  <a:lnTo>
                    <a:pt x="1276" y="1080075"/>
                  </a:lnTo>
                  <a:lnTo>
                    <a:pt x="1276" y="1080075"/>
                  </a:lnTo>
                  <a:lnTo>
                    <a:pt x="1277" y="1080075"/>
                  </a:lnTo>
                  <a:lnTo>
                    <a:pt x="0" y="1074525"/>
                  </a:lnTo>
                  <a:close/>
                  <a:moveTo>
                    <a:pt x="0" y="1074525"/>
                  </a:moveTo>
                  <a:lnTo>
                    <a:pt x="2016" y="1073906"/>
                  </a:lnTo>
                  <a:lnTo>
                    <a:pt x="1851" y="1079463"/>
                  </a:lnTo>
                  <a:lnTo>
                    <a:pt x="1276" y="1080075"/>
                  </a:lnTo>
                  <a:close/>
                  <a:moveTo>
                    <a:pt x="3464245" y="1072466"/>
                  </a:moveTo>
                  <a:lnTo>
                    <a:pt x="3468954" y="1079046"/>
                  </a:lnTo>
                  <a:lnTo>
                    <a:pt x="3465368" y="1080694"/>
                  </a:lnTo>
                  <a:lnTo>
                    <a:pt x="3463243" y="1075554"/>
                  </a:lnTo>
                  <a:close/>
                  <a:moveTo>
                    <a:pt x="3460444" y="1069997"/>
                  </a:moveTo>
                  <a:lnTo>
                    <a:pt x="3459630" y="1066916"/>
                  </a:lnTo>
                  <a:lnTo>
                    <a:pt x="3461339" y="1058069"/>
                  </a:lnTo>
                  <a:lnTo>
                    <a:pt x="3465355" y="1061567"/>
                  </a:lnTo>
                  <a:lnTo>
                    <a:pt x="3464945" y="1070824"/>
                  </a:lnTo>
                  <a:lnTo>
                    <a:pt x="3462724" y="1069385"/>
                  </a:lnTo>
                  <a:close/>
                  <a:moveTo>
                    <a:pt x="2292291" y="1033391"/>
                  </a:moveTo>
                  <a:lnTo>
                    <a:pt x="2294578" y="1038330"/>
                  </a:lnTo>
                  <a:lnTo>
                    <a:pt x="2296718" y="1045939"/>
                  </a:lnTo>
                  <a:lnTo>
                    <a:pt x="2297424" y="1059508"/>
                  </a:lnTo>
                  <a:lnTo>
                    <a:pt x="2299631" y="1064857"/>
                  </a:lnTo>
                  <a:lnTo>
                    <a:pt x="2298574" y="1070414"/>
                  </a:lnTo>
                  <a:lnTo>
                    <a:pt x="2296570" y="1073704"/>
                  </a:lnTo>
                  <a:lnTo>
                    <a:pt x="2293381" y="1067118"/>
                  </a:lnTo>
                  <a:lnTo>
                    <a:pt x="2291389" y="1070414"/>
                  </a:lnTo>
                  <a:lnTo>
                    <a:pt x="2292654" y="1078844"/>
                  </a:lnTo>
                  <a:lnTo>
                    <a:pt x="2291618" y="1083782"/>
                  </a:lnTo>
                  <a:lnTo>
                    <a:pt x="2288570" y="1086453"/>
                  </a:lnTo>
                  <a:lnTo>
                    <a:pt x="2287548" y="1096121"/>
                  </a:lnTo>
                  <a:lnTo>
                    <a:pt x="2282650" y="1109489"/>
                  </a:lnTo>
                  <a:lnTo>
                    <a:pt x="2276481" y="1125117"/>
                  </a:lnTo>
                  <a:lnTo>
                    <a:pt x="2268791" y="1146713"/>
                  </a:lnTo>
                  <a:lnTo>
                    <a:pt x="2263618" y="1162752"/>
                  </a:lnTo>
                  <a:lnTo>
                    <a:pt x="2258303" y="1175918"/>
                  </a:lnTo>
                  <a:lnTo>
                    <a:pt x="2249934" y="1178589"/>
                  </a:lnTo>
                  <a:lnTo>
                    <a:pt x="2240999" y="1183527"/>
                  </a:lnTo>
                  <a:lnTo>
                    <a:pt x="2235630" y="1180439"/>
                  </a:lnTo>
                  <a:lnTo>
                    <a:pt x="2228203" y="1176530"/>
                  </a:lnTo>
                  <a:lnTo>
                    <a:pt x="2225842" y="1170361"/>
                  </a:lnTo>
                  <a:lnTo>
                    <a:pt x="2225882" y="1160283"/>
                  </a:lnTo>
                  <a:lnTo>
                    <a:pt x="2222989" y="1151234"/>
                  </a:lnTo>
                  <a:lnTo>
                    <a:pt x="2222854" y="1143006"/>
                  </a:lnTo>
                  <a:lnTo>
                    <a:pt x="2225196" y="1134785"/>
                  </a:lnTo>
                  <a:lnTo>
                    <a:pt x="2229966" y="1132726"/>
                  </a:lnTo>
                  <a:lnTo>
                    <a:pt x="2230221" y="1129026"/>
                  </a:lnTo>
                  <a:lnTo>
                    <a:pt x="2235435" y="1120388"/>
                  </a:lnTo>
                  <a:lnTo>
                    <a:pt x="2236660" y="1112980"/>
                  </a:lnTo>
                  <a:lnTo>
                    <a:pt x="2234877" y="1107638"/>
                  </a:lnTo>
                  <a:lnTo>
                    <a:pt x="2233558" y="1100440"/>
                  </a:lnTo>
                  <a:lnTo>
                    <a:pt x="2233491" y="1089951"/>
                  </a:lnTo>
                  <a:lnTo>
                    <a:pt x="2237097" y="1083573"/>
                  </a:lnTo>
                  <a:lnTo>
                    <a:pt x="2238961" y="1076166"/>
                  </a:lnTo>
                  <a:lnTo>
                    <a:pt x="2244013" y="1075756"/>
                  </a:lnTo>
                  <a:lnTo>
                    <a:pt x="2249530" y="1073495"/>
                  </a:lnTo>
                  <a:lnTo>
                    <a:pt x="2253600" y="1071437"/>
                  </a:lnTo>
                  <a:lnTo>
                    <a:pt x="2257919" y="1071235"/>
                  </a:lnTo>
                  <a:lnTo>
                    <a:pt x="2264041" y="1064655"/>
                  </a:lnTo>
                  <a:lnTo>
                    <a:pt x="2272693" y="1057658"/>
                  </a:lnTo>
                  <a:lnTo>
                    <a:pt x="2275875" y="1051899"/>
                  </a:lnTo>
                  <a:lnTo>
                    <a:pt x="2274678" y="1047170"/>
                  </a:lnTo>
                  <a:lnTo>
                    <a:pt x="2278937" y="1048408"/>
                  </a:lnTo>
                  <a:lnTo>
                    <a:pt x="2284736" y="1040590"/>
                  </a:lnTo>
                  <a:lnTo>
                    <a:pt x="2285429" y="1033600"/>
                  </a:lnTo>
                  <a:lnTo>
                    <a:pt x="2288914" y="1028453"/>
                  </a:lnTo>
                  <a:close/>
                  <a:moveTo>
                    <a:pt x="3008600" y="1258999"/>
                  </a:moveTo>
                  <a:lnTo>
                    <a:pt x="2996288" y="1264966"/>
                  </a:lnTo>
                  <a:lnTo>
                    <a:pt x="2987038" y="1267435"/>
                  </a:lnTo>
                  <a:lnTo>
                    <a:pt x="2982544" y="1273605"/>
                  </a:lnTo>
                  <a:lnTo>
                    <a:pt x="2977289" y="1278126"/>
                  </a:lnTo>
                  <a:lnTo>
                    <a:pt x="2969290" y="1278334"/>
                  </a:lnTo>
                  <a:lnTo>
                    <a:pt x="2962690" y="1279364"/>
                  </a:lnTo>
                  <a:lnTo>
                    <a:pt x="2955250" y="1277305"/>
                  </a:lnTo>
                  <a:lnTo>
                    <a:pt x="2947882" y="1278543"/>
                  </a:lnTo>
                  <a:lnTo>
                    <a:pt x="2941101" y="1279155"/>
                  </a:lnTo>
                  <a:lnTo>
                    <a:pt x="2932893" y="1285123"/>
                  </a:lnTo>
                  <a:lnTo>
                    <a:pt x="2930310" y="1284712"/>
                  </a:lnTo>
                  <a:lnTo>
                    <a:pt x="2924188" y="1288002"/>
                  </a:lnTo>
                  <a:lnTo>
                    <a:pt x="2918321" y="1291494"/>
                  </a:lnTo>
                  <a:lnTo>
                    <a:pt x="2911297" y="1291083"/>
                  </a:lnTo>
                  <a:lnTo>
                    <a:pt x="2905135" y="1291083"/>
                  </a:lnTo>
                  <a:lnTo>
                    <a:pt x="2897681" y="1283885"/>
                  </a:lnTo>
                  <a:lnTo>
                    <a:pt x="2893395" y="1281624"/>
                  </a:lnTo>
                  <a:lnTo>
                    <a:pt x="2896214" y="1275045"/>
                  </a:lnTo>
                  <a:lnTo>
                    <a:pt x="2901569" y="1273605"/>
                  </a:lnTo>
                  <a:lnTo>
                    <a:pt x="2903937" y="1270927"/>
                  </a:lnTo>
                  <a:lnTo>
                    <a:pt x="2905088" y="1266816"/>
                  </a:lnTo>
                  <a:lnTo>
                    <a:pt x="2909313" y="1258797"/>
                  </a:lnTo>
                  <a:lnTo>
                    <a:pt x="2910530" y="1252217"/>
                  </a:lnTo>
                  <a:lnTo>
                    <a:pt x="2909172" y="1240491"/>
                  </a:lnTo>
                  <a:lnTo>
                    <a:pt x="2909777" y="1234120"/>
                  </a:lnTo>
                  <a:lnTo>
                    <a:pt x="2912091" y="1227533"/>
                  </a:lnTo>
                  <a:lnTo>
                    <a:pt x="2910383" y="1220133"/>
                  </a:lnTo>
                  <a:lnTo>
                    <a:pt x="2910961" y="1216843"/>
                  </a:lnTo>
                  <a:lnTo>
                    <a:pt x="2908055" y="1212113"/>
                  </a:lnTo>
                  <a:lnTo>
                    <a:pt x="2908997" y="1203266"/>
                  </a:lnTo>
                  <a:lnTo>
                    <a:pt x="2905660" y="1194218"/>
                  </a:lnTo>
                  <a:lnTo>
                    <a:pt x="2905444" y="1189286"/>
                  </a:lnTo>
                  <a:lnTo>
                    <a:pt x="2908828" y="1194218"/>
                  </a:lnTo>
                  <a:lnTo>
                    <a:pt x="2907813" y="1183729"/>
                  </a:lnTo>
                  <a:lnTo>
                    <a:pt x="2911977" y="1187019"/>
                  </a:lnTo>
                  <a:lnTo>
                    <a:pt x="2913760" y="1191338"/>
                  </a:lnTo>
                  <a:lnTo>
                    <a:pt x="2915139" y="1185579"/>
                  </a:lnTo>
                  <a:lnTo>
                    <a:pt x="2912273" y="1176530"/>
                  </a:lnTo>
                  <a:lnTo>
                    <a:pt x="2911903" y="1173039"/>
                  </a:lnTo>
                  <a:lnTo>
                    <a:pt x="2910463" y="1169540"/>
                  </a:lnTo>
                  <a:lnTo>
                    <a:pt x="2912798" y="1162961"/>
                  </a:lnTo>
                  <a:lnTo>
                    <a:pt x="2915475" y="1160081"/>
                  </a:lnTo>
                  <a:lnTo>
                    <a:pt x="2917985" y="1154322"/>
                  </a:lnTo>
                  <a:lnTo>
                    <a:pt x="2918146" y="1147742"/>
                  </a:lnTo>
                  <a:lnTo>
                    <a:pt x="2923569" y="1139514"/>
                  </a:lnTo>
                  <a:lnTo>
                    <a:pt x="2922694" y="1148153"/>
                  </a:lnTo>
                  <a:lnTo>
                    <a:pt x="2928399" y="1140335"/>
                  </a:lnTo>
                  <a:lnTo>
                    <a:pt x="2936896" y="1136635"/>
                  </a:lnTo>
                  <a:lnTo>
                    <a:pt x="2942776" y="1131697"/>
                  </a:lnTo>
                  <a:lnTo>
                    <a:pt x="2951038" y="1127378"/>
                  </a:lnTo>
                  <a:lnTo>
                    <a:pt x="2955821" y="1126557"/>
                  </a:lnTo>
                  <a:lnTo>
                    <a:pt x="2958055" y="1127997"/>
                  </a:lnTo>
                  <a:lnTo>
                    <a:pt x="2966673" y="1123677"/>
                  </a:lnTo>
                  <a:lnTo>
                    <a:pt x="2972963" y="1122446"/>
                  </a:lnTo>
                  <a:lnTo>
                    <a:pt x="2974833" y="1119977"/>
                  </a:lnTo>
                  <a:lnTo>
                    <a:pt x="2977875" y="1118948"/>
                  </a:lnTo>
                  <a:lnTo>
                    <a:pt x="2983189" y="1119150"/>
                  </a:lnTo>
                  <a:lnTo>
                    <a:pt x="2994162" y="1115860"/>
                  </a:lnTo>
                  <a:lnTo>
                    <a:pt x="3000486" y="1110720"/>
                  </a:lnTo>
                  <a:lnTo>
                    <a:pt x="3004079" y="1104759"/>
                  </a:lnTo>
                  <a:lnTo>
                    <a:pt x="3011224" y="1098792"/>
                  </a:lnTo>
                  <a:lnTo>
                    <a:pt x="3012367" y="1094271"/>
                  </a:lnTo>
                  <a:lnTo>
                    <a:pt x="3013767" y="1088101"/>
                  </a:lnTo>
                  <a:lnTo>
                    <a:pt x="3022149" y="1078434"/>
                  </a:lnTo>
                  <a:lnTo>
                    <a:pt x="3024847" y="1088303"/>
                  </a:lnTo>
                  <a:lnTo>
                    <a:pt x="3029523" y="1086043"/>
                  </a:lnTo>
                  <a:lnTo>
                    <a:pt x="3026845" y="1080486"/>
                  </a:lnTo>
                  <a:lnTo>
                    <a:pt x="3030956" y="1074935"/>
                  </a:lnTo>
                  <a:lnTo>
                    <a:pt x="3034845" y="1077606"/>
                  </a:lnTo>
                  <a:lnTo>
                    <a:pt x="3037294" y="1068766"/>
                  </a:lnTo>
                  <a:lnTo>
                    <a:pt x="3043510" y="1063215"/>
                  </a:lnTo>
                  <a:lnTo>
                    <a:pt x="3046672" y="1058688"/>
                  </a:lnTo>
                  <a:lnTo>
                    <a:pt x="3051973" y="1056837"/>
                  </a:lnTo>
                  <a:lnTo>
                    <a:pt x="3052424" y="1053548"/>
                  </a:lnTo>
                  <a:lnTo>
                    <a:pt x="3056938" y="1054779"/>
                  </a:lnTo>
                  <a:lnTo>
                    <a:pt x="3057308" y="1052108"/>
                  </a:lnTo>
                  <a:lnTo>
                    <a:pt x="3061849" y="1050460"/>
                  </a:lnTo>
                  <a:lnTo>
                    <a:pt x="3067117" y="1048818"/>
                  </a:lnTo>
                  <a:lnTo>
                    <a:pt x="3073582" y="1054167"/>
                  </a:lnTo>
                  <a:lnTo>
                    <a:pt x="3078406" y="1060746"/>
                  </a:lnTo>
                  <a:lnTo>
                    <a:pt x="3084488" y="1060948"/>
                  </a:lnTo>
                  <a:lnTo>
                    <a:pt x="3090812" y="1061978"/>
                  </a:lnTo>
                  <a:lnTo>
                    <a:pt x="3089554" y="1055808"/>
                  </a:lnTo>
                  <a:lnTo>
                    <a:pt x="3095521" y="1046558"/>
                  </a:lnTo>
                  <a:lnTo>
                    <a:pt x="3100594" y="1043678"/>
                  </a:lnTo>
                  <a:lnTo>
                    <a:pt x="3099168" y="1040799"/>
                  </a:lnTo>
                  <a:lnTo>
                    <a:pt x="3104335" y="1034212"/>
                  </a:lnTo>
                  <a:lnTo>
                    <a:pt x="3110981" y="1030102"/>
                  </a:lnTo>
                  <a:lnTo>
                    <a:pt x="3115852" y="1031541"/>
                  </a:lnTo>
                  <a:lnTo>
                    <a:pt x="3124794" y="1029281"/>
                  </a:lnTo>
                  <a:lnTo>
                    <a:pt x="3125123" y="1023522"/>
                  </a:lnTo>
                  <a:lnTo>
                    <a:pt x="3118328" y="1019822"/>
                  </a:lnTo>
                  <a:lnTo>
                    <a:pt x="3123932" y="1018173"/>
                  </a:lnTo>
                  <a:lnTo>
                    <a:pt x="3130128" y="1020844"/>
                  </a:lnTo>
                  <a:lnTo>
                    <a:pt x="3134993" y="1025581"/>
                  </a:lnTo>
                  <a:lnTo>
                    <a:pt x="3142945" y="1028453"/>
                  </a:lnTo>
                  <a:lnTo>
                    <a:pt x="3145959" y="1027431"/>
                  </a:lnTo>
                  <a:lnTo>
                    <a:pt x="3151657" y="1030922"/>
                  </a:lnTo>
                  <a:lnTo>
                    <a:pt x="3158203" y="1027632"/>
                  </a:lnTo>
                  <a:lnTo>
                    <a:pt x="3161688" y="1028662"/>
                  </a:lnTo>
                  <a:lnTo>
                    <a:pt x="3164494" y="1026401"/>
                  </a:lnTo>
                  <a:lnTo>
                    <a:pt x="3168100" y="1032160"/>
                  </a:lnTo>
                  <a:lnTo>
                    <a:pt x="3164790" y="1038121"/>
                  </a:lnTo>
                  <a:lnTo>
                    <a:pt x="3160174" y="1042851"/>
                  </a:lnTo>
                  <a:lnTo>
                    <a:pt x="3156878" y="1043261"/>
                  </a:lnTo>
                  <a:lnTo>
                    <a:pt x="3157322" y="1047789"/>
                  </a:lnTo>
                  <a:lnTo>
                    <a:pt x="3153601" y="1053548"/>
                  </a:lnTo>
                  <a:lnTo>
                    <a:pt x="3149168" y="1059098"/>
                  </a:lnTo>
                  <a:lnTo>
                    <a:pt x="3149383" y="1062388"/>
                  </a:lnTo>
                  <a:lnTo>
                    <a:pt x="3156293" y="1068557"/>
                  </a:lnTo>
                  <a:lnTo>
                    <a:pt x="3163222" y="1072264"/>
                  </a:lnTo>
                  <a:lnTo>
                    <a:pt x="3167938" y="1076166"/>
                  </a:lnTo>
                  <a:lnTo>
                    <a:pt x="3173905" y="1082955"/>
                  </a:lnTo>
                  <a:lnTo>
                    <a:pt x="3176772" y="1082955"/>
                  </a:lnTo>
                  <a:lnTo>
                    <a:pt x="3181266" y="1085834"/>
                  </a:lnTo>
                  <a:lnTo>
                    <a:pt x="3182039" y="1089333"/>
                  </a:lnTo>
                  <a:lnTo>
                    <a:pt x="3190960" y="1093241"/>
                  </a:lnTo>
                  <a:lnTo>
                    <a:pt x="3198172" y="1089333"/>
                  </a:lnTo>
                  <a:lnTo>
                    <a:pt x="3201455" y="1083365"/>
                  </a:lnTo>
                  <a:lnTo>
                    <a:pt x="3204194" y="1078225"/>
                  </a:lnTo>
                  <a:lnTo>
                    <a:pt x="3206763" y="1071854"/>
                  </a:lnTo>
                  <a:lnTo>
                    <a:pt x="3211184" y="1062798"/>
                  </a:lnTo>
                  <a:lnTo>
                    <a:pt x="3210632" y="1057248"/>
                  </a:lnTo>
                  <a:lnTo>
                    <a:pt x="3211870" y="1053958"/>
                  </a:lnTo>
                  <a:lnTo>
                    <a:pt x="3211782" y="1047378"/>
                  </a:lnTo>
                  <a:lnTo>
                    <a:pt x="3214440" y="1038942"/>
                  </a:lnTo>
                  <a:lnTo>
                    <a:pt x="3216586" y="1036479"/>
                  </a:lnTo>
                  <a:lnTo>
                    <a:pt x="3215644" y="1032772"/>
                  </a:lnTo>
                  <a:lnTo>
                    <a:pt x="3218981" y="1026603"/>
                  </a:lnTo>
                  <a:lnTo>
                    <a:pt x="3221564" y="1020434"/>
                  </a:lnTo>
                  <a:lnTo>
                    <a:pt x="3222325" y="1017144"/>
                  </a:lnTo>
                  <a:lnTo>
                    <a:pt x="3226449" y="1012825"/>
                  </a:lnTo>
                  <a:lnTo>
                    <a:pt x="3228675" y="1018382"/>
                  </a:lnTo>
                  <a:lnTo>
                    <a:pt x="3228500" y="1025581"/>
                  </a:lnTo>
                  <a:lnTo>
                    <a:pt x="3230842" y="1027014"/>
                  </a:lnTo>
                  <a:lnTo>
                    <a:pt x="3230579" y="1031750"/>
                  </a:lnTo>
                  <a:lnTo>
                    <a:pt x="3233391" y="1037509"/>
                  </a:lnTo>
                  <a:lnTo>
                    <a:pt x="3233170" y="1044089"/>
                  </a:lnTo>
                  <a:lnTo>
                    <a:pt x="3232194" y="1048199"/>
                  </a:lnTo>
                  <a:lnTo>
                    <a:pt x="3234387" y="1057248"/>
                  </a:lnTo>
                  <a:lnTo>
                    <a:pt x="3241552" y="1052929"/>
                  </a:lnTo>
                  <a:lnTo>
                    <a:pt x="3244041" y="1057658"/>
                  </a:lnTo>
                  <a:lnTo>
                    <a:pt x="3247970" y="1062186"/>
                  </a:lnTo>
                  <a:lnTo>
                    <a:pt x="3246013" y="1067326"/>
                  </a:lnTo>
                  <a:lnTo>
                    <a:pt x="3246423" y="1076994"/>
                  </a:lnTo>
                  <a:lnTo>
                    <a:pt x="3247136" y="1082753"/>
                  </a:lnTo>
                  <a:lnTo>
                    <a:pt x="3249370" y="1084192"/>
                  </a:lnTo>
                  <a:lnTo>
                    <a:pt x="3249948" y="1093854"/>
                  </a:lnTo>
                  <a:lnTo>
                    <a:pt x="3247634" y="1099821"/>
                  </a:lnTo>
                  <a:lnTo>
                    <a:pt x="3249175" y="1107638"/>
                  </a:lnTo>
                  <a:lnTo>
                    <a:pt x="3258916" y="1113599"/>
                  </a:lnTo>
                  <a:lnTo>
                    <a:pt x="3264460" y="1118948"/>
                  </a:lnTo>
                  <a:lnTo>
                    <a:pt x="3270125" y="1123886"/>
                  </a:lnTo>
                  <a:lnTo>
                    <a:pt x="3268046" y="1126766"/>
                  </a:lnTo>
                  <a:lnTo>
                    <a:pt x="3272083" y="1133957"/>
                  </a:lnTo>
                  <a:lnTo>
                    <a:pt x="3273065" y="1146303"/>
                  </a:lnTo>
                  <a:lnTo>
                    <a:pt x="3277619" y="1143625"/>
                  </a:lnTo>
                  <a:lnTo>
                    <a:pt x="3280331" y="1148563"/>
                  </a:lnTo>
                  <a:lnTo>
                    <a:pt x="3283217" y="1146915"/>
                  </a:lnTo>
                  <a:lnTo>
                    <a:pt x="3281979" y="1159052"/>
                  </a:lnTo>
                  <a:lnTo>
                    <a:pt x="3286924" y="1166042"/>
                  </a:lnTo>
                  <a:lnTo>
                    <a:pt x="3290409" y="1170361"/>
                  </a:lnTo>
                  <a:lnTo>
                    <a:pt x="3295622" y="1179618"/>
                  </a:lnTo>
                  <a:lnTo>
                    <a:pt x="3295542" y="1188869"/>
                  </a:lnTo>
                  <a:lnTo>
                    <a:pt x="3293806" y="1195247"/>
                  </a:lnTo>
                  <a:lnTo>
                    <a:pt x="3290651" y="1202446"/>
                  </a:lnTo>
                  <a:lnTo>
                    <a:pt x="3291774" y="1212113"/>
                  </a:lnTo>
                  <a:lnTo>
                    <a:pt x="3287300" y="1222191"/>
                  </a:lnTo>
                  <a:lnTo>
                    <a:pt x="3283479" y="1227533"/>
                  </a:lnTo>
                  <a:lnTo>
                    <a:pt x="3276967" y="1237611"/>
                  </a:lnTo>
                  <a:lnTo>
                    <a:pt x="3274518" y="1244191"/>
                  </a:lnTo>
                  <a:lnTo>
                    <a:pt x="3268826" y="1252419"/>
                  </a:lnTo>
                  <a:lnTo>
                    <a:pt x="3259872" y="1262908"/>
                  </a:lnTo>
                  <a:lnTo>
                    <a:pt x="3249995" y="1268465"/>
                  </a:lnTo>
                  <a:lnTo>
                    <a:pt x="3242265" y="1277305"/>
                  </a:lnTo>
                  <a:lnTo>
                    <a:pt x="3236405" y="1282855"/>
                  </a:lnTo>
                  <a:lnTo>
                    <a:pt x="3228622" y="1292725"/>
                  </a:lnTo>
                  <a:lnTo>
                    <a:pt x="3221867" y="1298477"/>
                  </a:lnTo>
                  <a:lnTo>
                    <a:pt x="3214897" y="1307095"/>
                  </a:lnTo>
                  <a:lnTo>
                    <a:pt x="3209286" y="1314886"/>
                  </a:lnTo>
                  <a:lnTo>
                    <a:pt x="3208021" y="1318371"/>
                  </a:lnTo>
                  <a:lnTo>
                    <a:pt x="3200298" y="1322468"/>
                  </a:lnTo>
                  <a:lnTo>
                    <a:pt x="3189581" y="1322879"/>
                  </a:lnTo>
                  <a:lnTo>
                    <a:pt x="3178137" y="1327595"/>
                  </a:lnTo>
                  <a:lnTo>
                    <a:pt x="3171302" y="1331900"/>
                  </a:lnTo>
                  <a:lnTo>
                    <a:pt x="3162751" y="1336812"/>
                  </a:lnTo>
                  <a:lnTo>
                    <a:pt x="3157934" y="1331692"/>
                  </a:lnTo>
                  <a:lnTo>
                    <a:pt x="3153238" y="1329849"/>
                  </a:lnTo>
                  <a:lnTo>
                    <a:pt x="3158223" y="1323908"/>
                  </a:lnTo>
                  <a:lnTo>
                    <a:pt x="3152027" y="1325953"/>
                  </a:lnTo>
                  <a:lnTo>
                    <a:pt x="3139023" y="1334147"/>
                  </a:lnTo>
                  <a:lnTo>
                    <a:pt x="3132651" y="1331080"/>
                  </a:lnTo>
                  <a:lnTo>
                    <a:pt x="3128494" y="1329438"/>
                  </a:lnTo>
                  <a:lnTo>
                    <a:pt x="3123542" y="1328617"/>
                  </a:lnTo>
                  <a:lnTo>
                    <a:pt x="3116303" y="1325139"/>
                  </a:lnTo>
                  <a:lnTo>
                    <a:pt x="3113895" y="1318169"/>
                  </a:lnTo>
                  <a:lnTo>
                    <a:pt x="3116626" y="1309551"/>
                  </a:lnTo>
                  <a:lnTo>
                    <a:pt x="3117117" y="1303812"/>
                  </a:lnTo>
                  <a:lnTo>
                    <a:pt x="3114998" y="1299089"/>
                  </a:lnTo>
                  <a:lnTo>
                    <a:pt x="3106373" y="1297858"/>
                  </a:lnTo>
                  <a:lnTo>
                    <a:pt x="3112098" y="1292315"/>
                  </a:lnTo>
                  <a:lnTo>
                    <a:pt x="3113652" y="1283885"/>
                  </a:lnTo>
                  <a:lnTo>
                    <a:pt x="3105539" y="1291702"/>
                  </a:lnTo>
                  <a:lnTo>
                    <a:pt x="3096019" y="1293754"/>
                  </a:lnTo>
                  <a:lnTo>
                    <a:pt x="3103796" y="1287383"/>
                  </a:lnTo>
                  <a:lnTo>
                    <a:pt x="3108539" y="1280803"/>
                  </a:lnTo>
                  <a:lnTo>
                    <a:pt x="3114473" y="1275246"/>
                  </a:lnTo>
                  <a:lnTo>
                    <a:pt x="3117474" y="1266816"/>
                  </a:lnTo>
                  <a:lnTo>
                    <a:pt x="3105660" y="1276484"/>
                  </a:lnTo>
                  <a:lnTo>
                    <a:pt x="3097721" y="1280393"/>
                  </a:lnTo>
                  <a:lnTo>
                    <a:pt x="3090058" y="1289644"/>
                  </a:lnTo>
                  <a:lnTo>
                    <a:pt x="3084690" y="1284914"/>
                  </a:lnTo>
                  <a:lnTo>
                    <a:pt x="3087798" y="1278745"/>
                  </a:lnTo>
                  <a:lnTo>
                    <a:pt x="3085174" y="1270517"/>
                  </a:lnTo>
                  <a:lnTo>
                    <a:pt x="3082160" y="1266198"/>
                  </a:lnTo>
                  <a:lnTo>
                    <a:pt x="3084999" y="1263527"/>
                  </a:lnTo>
                  <a:lnTo>
                    <a:pt x="3075285" y="1256738"/>
                  </a:lnTo>
                  <a:lnTo>
                    <a:pt x="3068866" y="1256328"/>
                  </a:lnTo>
                  <a:lnTo>
                    <a:pt x="3061654" y="1250777"/>
                  </a:lnTo>
                  <a:lnTo>
                    <a:pt x="3043913" y="1251807"/>
                  </a:lnTo>
                  <a:lnTo>
                    <a:pt x="3029866" y="1255918"/>
                  </a:lnTo>
                  <a:lnTo>
                    <a:pt x="3017635" y="1259826"/>
                  </a:lnTo>
                  <a:close/>
                  <a:moveTo>
                    <a:pt x="3423341" y="1010773"/>
                  </a:moveTo>
                  <a:lnTo>
                    <a:pt x="3425716" y="1014675"/>
                  </a:lnTo>
                  <a:lnTo>
                    <a:pt x="3418853" y="1014675"/>
                  </a:lnTo>
                  <a:lnTo>
                    <a:pt x="3415806" y="1007476"/>
                  </a:lnTo>
                  <a:lnTo>
                    <a:pt x="3421585" y="1010356"/>
                  </a:lnTo>
                  <a:close/>
                  <a:moveTo>
                    <a:pt x="3003884" y="1008095"/>
                  </a:moveTo>
                  <a:lnTo>
                    <a:pt x="2991202" y="1000076"/>
                  </a:lnTo>
                  <a:lnTo>
                    <a:pt x="3000782" y="998017"/>
                  </a:lnTo>
                  <a:lnTo>
                    <a:pt x="3005572" y="1001307"/>
                  </a:lnTo>
                  <a:lnTo>
                    <a:pt x="3008889" y="1004805"/>
                  </a:lnTo>
                  <a:lnTo>
                    <a:pt x="3007880" y="1007893"/>
                  </a:lnTo>
                  <a:close/>
                  <a:moveTo>
                    <a:pt x="3411547" y="1003776"/>
                  </a:moveTo>
                  <a:lnTo>
                    <a:pt x="3407551" y="1003985"/>
                  </a:lnTo>
                  <a:lnTo>
                    <a:pt x="3401516" y="1002955"/>
                  </a:lnTo>
                  <a:lnTo>
                    <a:pt x="3399915" y="1001105"/>
                  </a:lnTo>
                  <a:lnTo>
                    <a:pt x="3400776" y="996577"/>
                  </a:lnTo>
                  <a:lnTo>
                    <a:pt x="3407450" y="998427"/>
                  </a:lnTo>
                  <a:lnTo>
                    <a:pt x="3410457" y="1000695"/>
                  </a:lnTo>
                  <a:close/>
                  <a:moveTo>
                    <a:pt x="3420219" y="1000695"/>
                  </a:moveTo>
                  <a:lnTo>
                    <a:pt x="3418544" y="1002747"/>
                  </a:lnTo>
                  <a:lnTo>
                    <a:pt x="3412032" y="992877"/>
                  </a:lnTo>
                  <a:lnTo>
                    <a:pt x="3410915" y="986089"/>
                  </a:lnTo>
                  <a:lnTo>
                    <a:pt x="3414171" y="986089"/>
                  </a:lnTo>
                  <a:lnTo>
                    <a:pt x="3416855" y="995138"/>
                  </a:lnTo>
                  <a:close/>
                  <a:moveTo>
                    <a:pt x="3052269" y="992467"/>
                  </a:moveTo>
                  <a:lnTo>
                    <a:pt x="3053567" y="989789"/>
                  </a:lnTo>
                  <a:lnTo>
                    <a:pt x="3062455" y="987327"/>
                  </a:lnTo>
                  <a:lnTo>
                    <a:pt x="3069364" y="986910"/>
                  </a:lnTo>
                  <a:lnTo>
                    <a:pt x="3072735" y="985477"/>
                  </a:lnTo>
                  <a:lnTo>
                    <a:pt x="3076247" y="986910"/>
                  </a:lnTo>
                  <a:lnTo>
                    <a:pt x="3072378" y="989998"/>
                  </a:lnTo>
                  <a:lnTo>
                    <a:pt x="3061473" y="994936"/>
                  </a:lnTo>
                  <a:lnTo>
                    <a:pt x="3052868" y="998226"/>
                  </a:lnTo>
                  <a:lnTo>
                    <a:pt x="3045589" y="1006864"/>
                  </a:lnTo>
                  <a:lnTo>
                    <a:pt x="3036668" y="1009333"/>
                  </a:lnTo>
                  <a:lnTo>
                    <a:pt x="3035726" y="1007893"/>
                  </a:lnTo>
                  <a:lnTo>
                    <a:pt x="3036809" y="1003985"/>
                  </a:lnTo>
                  <a:lnTo>
                    <a:pt x="3041740" y="997196"/>
                  </a:lnTo>
                  <a:close/>
                  <a:moveTo>
                    <a:pt x="2985026" y="986499"/>
                  </a:moveTo>
                  <a:lnTo>
                    <a:pt x="2991256" y="985477"/>
                  </a:lnTo>
                  <a:lnTo>
                    <a:pt x="2993422" y="990408"/>
                  </a:lnTo>
                  <a:lnTo>
                    <a:pt x="2981662" y="992669"/>
                  </a:lnTo>
                  <a:lnTo>
                    <a:pt x="2974658" y="994317"/>
                  </a:lnTo>
                  <a:lnTo>
                    <a:pt x="2969250" y="994108"/>
                  </a:lnTo>
                  <a:lnTo>
                    <a:pt x="2973360" y="987528"/>
                  </a:lnTo>
                  <a:lnTo>
                    <a:pt x="2978796" y="987528"/>
                  </a:lnTo>
                  <a:lnTo>
                    <a:pt x="2981628" y="983418"/>
                  </a:lnTo>
                  <a:close/>
                  <a:moveTo>
                    <a:pt x="3016014" y="988558"/>
                  </a:moveTo>
                  <a:lnTo>
                    <a:pt x="3022607" y="987528"/>
                  </a:lnTo>
                  <a:lnTo>
                    <a:pt x="3031972" y="983418"/>
                  </a:lnTo>
                  <a:lnTo>
                    <a:pt x="3030034" y="989789"/>
                  </a:lnTo>
                  <a:lnTo>
                    <a:pt x="3014574" y="993086"/>
                  </a:lnTo>
                  <a:lnTo>
                    <a:pt x="3001294" y="991646"/>
                  </a:lnTo>
                  <a:lnTo>
                    <a:pt x="3001603" y="987528"/>
                  </a:lnTo>
                  <a:lnTo>
                    <a:pt x="3009757" y="985059"/>
                  </a:lnTo>
                  <a:close/>
                  <a:moveTo>
                    <a:pt x="3401839" y="982597"/>
                  </a:moveTo>
                  <a:lnTo>
                    <a:pt x="3403649" y="986297"/>
                  </a:lnTo>
                  <a:lnTo>
                    <a:pt x="3403783" y="988558"/>
                  </a:lnTo>
                  <a:lnTo>
                    <a:pt x="3396302" y="983620"/>
                  </a:lnTo>
                  <a:lnTo>
                    <a:pt x="3391256" y="979509"/>
                  </a:lnTo>
                  <a:lnTo>
                    <a:pt x="3387974" y="975809"/>
                  </a:lnTo>
                  <a:lnTo>
                    <a:pt x="3389527" y="974571"/>
                  </a:lnTo>
                  <a:lnTo>
                    <a:pt x="3394002" y="977249"/>
                  </a:lnTo>
                  <a:close/>
                  <a:moveTo>
                    <a:pt x="3377492" y="971281"/>
                  </a:moveTo>
                  <a:lnTo>
                    <a:pt x="3381158" y="974981"/>
                  </a:lnTo>
                  <a:lnTo>
                    <a:pt x="3379295" y="975600"/>
                  </a:lnTo>
                  <a:lnTo>
                    <a:pt x="3374814" y="972929"/>
                  </a:lnTo>
                  <a:lnTo>
                    <a:pt x="3371221" y="968200"/>
                  </a:lnTo>
                  <a:lnTo>
                    <a:pt x="3371733" y="966350"/>
                  </a:lnTo>
                  <a:close/>
                  <a:moveTo>
                    <a:pt x="2888235" y="964291"/>
                  </a:moveTo>
                  <a:lnTo>
                    <a:pt x="2889459" y="968402"/>
                  </a:lnTo>
                  <a:lnTo>
                    <a:pt x="2908600" y="969639"/>
                  </a:lnTo>
                  <a:lnTo>
                    <a:pt x="2911049" y="964910"/>
                  </a:lnTo>
                  <a:lnTo>
                    <a:pt x="2929227" y="970252"/>
                  </a:lnTo>
                  <a:lnTo>
                    <a:pt x="2932389" y="977659"/>
                  </a:lnTo>
                  <a:lnTo>
                    <a:pt x="2947472" y="979718"/>
                  </a:lnTo>
                  <a:lnTo>
                    <a:pt x="2959313" y="986499"/>
                  </a:lnTo>
                  <a:lnTo>
                    <a:pt x="2947761" y="991027"/>
                  </a:lnTo>
                  <a:lnTo>
                    <a:pt x="2936876" y="986297"/>
                  </a:lnTo>
                  <a:lnTo>
                    <a:pt x="2927794" y="986708"/>
                  </a:lnTo>
                  <a:lnTo>
                    <a:pt x="2917353" y="985887"/>
                  </a:lnTo>
                  <a:lnTo>
                    <a:pt x="2908075" y="983828"/>
                  </a:lnTo>
                  <a:lnTo>
                    <a:pt x="2896779" y="979301"/>
                  </a:lnTo>
                  <a:lnTo>
                    <a:pt x="2889237" y="978278"/>
                  </a:lnTo>
                  <a:lnTo>
                    <a:pt x="2885160" y="979718"/>
                  </a:lnTo>
                  <a:lnTo>
                    <a:pt x="2866975" y="974981"/>
                  </a:lnTo>
                  <a:lnTo>
                    <a:pt x="2865448" y="970050"/>
                  </a:lnTo>
                  <a:lnTo>
                    <a:pt x="2856427" y="969229"/>
                  </a:lnTo>
                  <a:lnTo>
                    <a:pt x="2863888" y="958323"/>
                  </a:lnTo>
                  <a:lnTo>
                    <a:pt x="2876186" y="958942"/>
                  </a:lnTo>
                  <a:lnTo>
                    <a:pt x="2883929" y="963470"/>
                  </a:lnTo>
                  <a:close/>
                  <a:moveTo>
                    <a:pt x="3146726" y="969841"/>
                  </a:moveTo>
                  <a:lnTo>
                    <a:pt x="3146221" y="961203"/>
                  </a:lnTo>
                  <a:lnTo>
                    <a:pt x="3148293" y="957092"/>
                  </a:lnTo>
                  <a:lnTo>
                    <a:pt x="3150702" y="953184"/>
                  </a:lnTo>
                  <a:lnTo>
                    <a:pt x="3153043" y="956473"/>
                  </a:lnTo>
                  <a:lnTo>
                    <a:pt x="3152330" y="962031"/>
                  </a:lnTo>
                  <a:close/>
                  <a:moveTo>
                    <a:pt x="3355008" y="951952"/>
                  </a:moveTo>
                  <a:lnTo>
                    <a:pt x="3357732" y="954623"/>
                  </a:lnTo>
                  <a:lnTo>
                    <a:pt x="3362294" y="961822"/>
                  </a:lnTo>
                  <a:lnTo>
                    <a:pt x="3366707" y="965731"/>
                  </a:lnTo>
                  <a:lnTo>
                    <a:pt x="3365012" y="968812"/>
                  </a:lnTo>
                  <a:lnTo>
                    <a:pt x="3362011" y="970050"/>
                  </a:lnTo>
                  <a:lnTo>
                    <a:pt x="3358008" y="965731"/>
                  </a:lnTo>
                  <a:lnTo>
                    <a:pt x="3354207" y="958323"/>
                  </a:lnTo>
                  <a:lnTo>
                    <a:pt x="3352620" y="949685"/>
                  </a:lnTo>
                  <a:lnTo>
                    <a:pt x="3354133" y="948663"/>
                  </a:lnTo>
                  <a:close/>
                  <a:moveTo>
                    <a:pt x="3319802" y="957711"/>
                  </a:moveTo>
                  <a:lnTo>
                    <a:pt x="3314171" y="960382"/>
                  </a:lnTo>
                  <a:lnTo>
                    <a:pt x="3308540" y="963053"/>
                  </a:lnTo>
                  <a:lnTo>
                    <a:pt x="3303460" y="963053"/>
                  </a:lnTo>
                  <a:lnTo>
                    <a:pt x="3295360" y="959763"/>
                  </a:lnTo>
                  <a:lnTo>
                    <a:pt x="3289769" y="956682"/>
                  </a:lnTo>
                  <a:lnTo>
                    <a:pt x="3290725" y="953184"/>
                  </a:lnTo>
                  <a:lnTo>
                    <a:pt x="3299686" y="954832"/>
                  </a:lnTo>
                  <a:lnTo>
                    <a:pt x="3305189" y="953802"/>
                  </a:lnTo>
                  <a:lnTo>
                    <a:pt x="3307342" y="948454"/>
                  </a:lnTo>
                  <a:lnTo>
                    <a:pt x="3308822" y="948044"/>
                  </a:lnTo>
                  <a:lnTo>
                    <a:pt x="3309152" y="954213"/>
                  </a:lnTo>
                  <a:lnTo>
                    <a:pt x="3315012" y="953392"/>
                  </a:lnTo>
                  <a:lnTo>
                    <a:pt x="3318167" y="949483"/>
                  </a:lnTo>
                  <a:lnTo>
                    <a:pt x="3324256" y="945373"/>
                  </a:lnTo>
                  <a:lnTo>
                    <a:pt x="3323260" y="938584"/>
                  </a:lnTo>
                  <a:lnTo>
                    <a:pt x="3329443" y="938376"/>
                  </a:lnTo>
                  <a:lnTo>
                    <a:pt x="3331501" y="940226"/>
                  </a:lnTo>
                  <a:lnTo>
                    <a:pt x="3330701" y="946604"/>
                  </a:lnTo>
                  <a:lnTo>
                    <a:pt x="3326967" y="953594"/>
                  </a:lnTo>
                  <a:lnTo>
                    <a:pt x="3321477" y="954421"/>
                  </a:lnTo>
                  <a:close/>
                  <a:moveTo>
                    <a:pt x="3074834" y="934265"/>
                  </a:moveTo>
                  <a:lnTo>
                    <a:pt x="3068032" y="932206"/>
                  </a:lnTo>
                  <a:lnTo>
                    <a:pt x="3066424" y="927268"/>
                  </a:lnTo>
                  <a:lnTo>
                    <a:pt x="3076617" y="926656"/>
                  </a:lnTo>
                  <a:lnTo>
                    <a:pt x="3078998" y="930565"/>
                  </a:lnTo>
                  <a:close/>
                  <a:moveTo>
                    <a:pt x="3100722" y="922956"/>
                  </a:moveTo>
                  <a:lnTo>
                    <a:pt x="3111493" y="926246"/>
                  </a:lnTo>
                  <a:lnTo>
                    <a:pt x="3114729" y="935086"/>
                  </a:lnTo>
                  <a:lnTo>
                    <a:pt x="3106602" y="930356"/>
                  </a:lnTo>
                  <a:lnTo>
                    <a:pt x="3098293" y="929327"/>
                  </a:lnTo>
                  <a:lnTo>
                    <a:pt x="3092447" y="930148"/>
                  </a:lnTo>
                  <a:lnTo>
                    <a:pt x="3085571" y="929737"/>
                  </a:lnTo>
                  <a:lnTo>
                    <a:pt x="3088000" y="923366"/>
                  </a:lnTo>
                  <a:close/>
                  <a:moveTo>
                    <a:pt x="3334851" y="932825"/>
                  </a:moveTo>
                  <a:lnTo>
                    <a:pt x="3338632" y="936526"/>
                  </a:lnTo>
                  <a:lnTo>
                    <a:pt x="3339352" y="942285"/>
                  </a:lnTo>
                  <a:lnTo>
                    <a:pt x="3335867" y="945373"/>
                  </a:lnTo>
                  <a:lnTo>
                    <a:pt x="3334509" y="938584"/>
                  </a:lnTo>
                  <a:lnTo>
                    <a:pt x="3332591" y="934265"/>
                  </a:lnTo>
                  <a:lnTo>
                    <a:pt x="3328077" y="930565"/>
                  </a:lnTo>
                  <a:lnTo>
                    <a:pt x="3322506" y="925627"/>
                  </a:lnTo>
                  <a:lnTo>
                    <a:pt x="3315382" y="922337"/>
                  </a:lnTo>
                  <a:lnTo>
                    <a:pt x="3318403" y="919458"/>
                  </a:lnTo>
                  <a:lnTo>
                    <a:pt x="3323724" y="922747"/>
                  </a:lnTo>
                  <a:lnTo>
                    <a:pt x="3326879" y="925216"/>
                  </a:lnTo>
                  <a:lnTo>
                    <a:pt x="3331118" y="927887"/>
                  </a:lnTo>
                  <a:close/>
                  <a:moveTo>
                    <a:pt x="3218113" y="920689"/>
                  </a:moveTo>
                  <a:lnTo>
                    <a:pt x="3235222" y="928506"/>
                  </a:lnTo>
                  <a:lnTo>
                    <a:pt x="3253407" y="935086"/>
                  </a:lnTo>
                  <a:lnTo>
                    <a:pt x="3259959" y="940845"/>
                  </a:lnTo>
                  <a:lnTo>
                    <a:pt x="3265389" y="946604"/>
                  </a:lnTo>
                  <a:lnTo>
                    <a:pt x="3266404" y="953392"/>
                  </a:lnTo>
                  <a:lnTo>
                    <a:pt x="3282625" y="960382"/>
                  </a:lnTo>
                  <a:lnTo>
                    <a:pt x="3284710" y="966552"/>
                  </a:lnTo>
                  <a:lnTo>
                    <a:pt x="3275554" y="967789"/>
                  </a:lnTo>
                  <a:lnTo>
                    <a:pt x="3277128" y="975399"/>
                  </a:lnTo>
                  <a:lnTo>
                    <a:pt x="3285551" y="982799"/>
                  </a:lnTo>
                  <a:lnTo>
                    <a:pt x="3290927" y="994936"/>
                  </a:lnTo>
                  <a:lnTo>
                    <a:pt x="3296396" y="994525"/>
                  </a:lnTo>
                  <a:lnTo>
                    <a:pt x="3295515" y="999665"/>
                  </a:lnTo>
                  <a:lnTo>
                    <a:pt x="3303279" y="1001515"/>
                  </a:lnTo>
                  <a:lnTo>
                    <a:pt x="3299787" y="1003776"/>
                  </a:lnTo>
                  <a:lnTo>
                    <a:pt x="3310094" y="1008506"/>
                  </a:lnTo>
                  <a:lnTo>
                    <a:pt x="3308620" y="1011796"/>
                  </a:lnTo>
                  <a:lnTo>
                    <a:pt x="3302014" y="1012623"/>
                  </a:lnTo>
                  <a:lnTo>
                    <a:pt x="3299827" y="1009743"/>
                  </a:lnTo>
                  <a:lnTo>
                    <a:pt x="3291296" y="1008506"/>
                  </a:lnTo>
                  <a:lnTo>
                    <a:pt x="3281387" y="1006656"/>
                  </a:lnTo>
                  <a:lnTo>
                    <a:pt x="3274188" y="999457"/>
                  </a:lnTo>
                  <a:lnTo>
                    <a:pt x="3269035" y="993086"/>
                  </a:lnTo>
                  <a:lnTo>
                    <a:pt x="3264870" y="983209"/>
                  </a:lnTo>
                  <a:lnTo>
                    <a:pt x="3252269" y="978069"/>
                  </a:lnTo>
                  <a:lnTo>
                    <a:pt x="3243301" y="981359"/>
                  </a:lnTo>
                  <a:lnTo>
                    <a:pt x="3236802" y="985268"/>
                  </a:lnTo>
                  <a:lnTo>
                    <a:pt x="3237482" y="993698"/>
                  </a:lnTo>
                  <a:lnTo>
                    <a:pt x="3229146" y="997607"/>
                  </a:lnTo>
                  <a:lnTo>
                    <a:pt x="3223556" y="995548"/>
                  </a:lnTo>
                  <a:lnTo>
                    <a:pt x="3213458" y="995138"/>
                  </a:lnTo>
                  <a:lnTo>
                    <a:pt x="3205263" y="985678"/>
                  </a:lnTo>
                  <a:lnTo>
                    <a:pt x="3195313" y="983418"/>
                  </a:lnTo>
                  <a:lnTo>
                    <a:pt x="3192501" y="986708"/>
                  </a:lnTo>
                  <a:lnTo>
                    <a:pt x="3179792" y="987118"/>
                  </a:lnTo>
                  <a:lnTo>
                    <a:pt x="3184898" y="977861"/>
                  </a:lnTo>
                  <a:lnTo>
                    <a:pt x="3191317" y="974571"/>
                  </a:lnTo>
                  <a:lnTo>
                    <a:pt x="3189669" y="962232"/>
                  </a:lnTo>
                  <a:lnTo>
                    <a:pt x="3185201" y="952565"/>
                  </a:lnTo>
                  <a:lnTo>
                    <a:pt x="3166566" y="942904"/>
                  </a:lnTo>
                  <a:lnTo>
                    <a:pt x="3158277" y="941874"/>
                  </a:lnTo>
                  <a:lnTo>
                    <a:pt x="3143591" y="931386"/>
                  </a:lnTo>
                  <a:lnTo>
                    <a:pt x="3140408" y="936936"/>
                  </a:lnTo>
                  <a:lnTo>
                    <a:pt x="3136358" y="937965"/>
                  </a:lnTo>
                  <a:lnTo>
                    <a:pt x="3134394" y="933855"/>
                  </a:lnTo>
                  <a:lnTo>
                    <a:pt x="3134629" y="928708"/>
                  </a:lnTo>
                  <a:lnTo>
                    <a:pt x="3127229" y="923158"/>
                  </a:lnTo>
                  <a:lnTo>
                    <a:pt x="3137906" y="919047"/>
                  </a:lnTo>
                  <a:lnTo>
                    <a:pt x="3145158" y="919249"/>
                  </a:lnTo>
                  <a:lnTo>
                    <a:pt x="3144526" y="916369"/>
                  </a:lnTo>
                  <a:lnTo>
                    <a:pt x="3129637" y="916168"/>
                  </a:lnTo>
                  <a:lnTo>
                    <a:pt x="3125809" y="909379"/>
                  </a:lnTo>
                  <a:lnTo>
                    <a:pt x="3116767" y="907321"/>
                  </a:lnTo>
                  <a:lnTo>
                    <a:pt x="3112859" y="901770"/>
                  </a:lnTo>
                  <a:lnTo>
                    <a:pt x="3126334" y="898891"/>
                  </a:lnTo>
                  <a:lnTo>
                    <a:pt x="3131440" y="895191"/>
                  </a:lnTo>
                  <a:lnTo>
                    <a:pt x="3147755" y="899920"/>
                  </a:lnTo>
                  <a:lnTo>
                    <a:pt x="3149161" y="904031"/>
                  </a:lnTo>
                  <a:lnTo>
                    <a:pt x="3151583" y="922539"/>
                  </a:lnTo>
                  <a:lnTo>
                    <a:pt x="3161829" y="929536"/>
                  </a:lnTo>
                  <a:lnTo>
                    <a:pt x="3170643" y="917399"/>
                  </a:lnTo>
                  <a:lnTo>
                    <a:pt x="3182456" y="910409"/>
                  </a:lnTo>
                  <a:lnTo>
                    <a:pt x="3191539" y="910409"/>
                  </a:lnTo>
                  <a:lnTo>
                    <a:pt x="3199794" y="914317"/>
                  </a:lnTo>
                  <a:lnTo>
                    <a:pt x="3207295" y="918428"/>
                  </a:lnTo>
                  <a:close/>
                  <a:moveTo>
                    <a:pt x="3036210" y="880995"/>
                  </a:moveTo>
                  <a:lnTo>
                    <a:pt x="3047829" y="880585"/>
                  </a:lnTo>
                  <a:lnTo>
                    <a:pt x="3057503" y="872155"/>
                  </a:lnTo>
                  <a:lnTo>
                    <a:pt x="3059374" y="874826"/>
                  </a:lnTo>
                  <a:lnTo>
                    <a:pt x="3051509" y="886142"/>
                  </a:lnTo>
                  <a:lnTo>
                    <a:pt x="3043887" y="888194"/>
                  </a:lnTo>
                  <a:lnTo>
                    <a:pt x="3034071" y="886142"/>
                  </a:lnTo>
                  <a:lnTo>
                    <a:pt x="3017359" y="886552"/>
                  </a:lnTo>
                  <a:lnTo>
                    <a:pt x="3008640" y="888194"/>
                  </a:lnTo>
                  <a:lnTo>
                    <a:pt x="3007173" y="896832"/>
                  </a:lnTo>
                  <a:lnTo>
                    <a:pt x="3015778" y="907119"/>
                  </a:lnTo>
                  <a:lnTo>
                    <a:pt x="3021302" y="901972"/>
                  </a:lnTo>
                  <a:lnTo>
                    <a:pt x="3040233" y="898070"/>
                  </a:lnTo>
                  <a:lnTo>
                    <a:pt x="3039453" y="903210"/>
                  </a:lnTo>
                  <a:lnTo>
                    <a:pt x="3035114" y="901562"/>
                  </a:lnTo>
                  <a:lnTo>
                    <a:pt x="3030653" y="908350"/>
                  </a:lnTo>
                  <a:lnTo>
                    <a:pt x="3021477" y="912669"/>
                  </a:lnTo>
                  <a:lnTo>
                    <a:pt x="3030841" y="927268"/>
                  </a:lnTo>
                  <a:lnTo>
                    <a:pt x="3028857" y="931386"/>
                  </a:lnTo>
                  <a:lnTo>
                    <a:pt x="3037273" y="944545"/>
                  </a:lnTo>
                  <a:lnTo>
                    <a:pt x="3036499" y="951952"/>
                  </a:lnTo>
                  <a:lnTo>
                    <a:pt x="3031238" y="955444"/>
                  </a:lnTo>
                  <a:lnTo>
                    <a:pt x="3027464" y="951333"/>
                  </a:lnTo>
                  <a:lnTo>
                    <a:pt x="3032705" y="941874"/>
                  </a:lnTo>
                  <a:lnTo>
                    <a:pt x="3022654" y="946395"/>
                  </a:lnTo>
                  <a:lnTo>
                    <a:pt x="3020286" y="943314"/>
                  </a:lnTo>
                  <a:lnTo>
                    <a:pt x="3021611" y="938786"/>
                  </a:lnTo>
                  <a:lnTo>
                    <a:pt x="3014662" y="932206"/>
                  </a:lnTo>
                  <a:lnTo>
                    <a:pt x="3016169" y="920897"/>
                  </a:lnTo>
                  <a:lnTo>
                    <a:pt x="3009158" y="924389"/>
                  </a:lnTo>
                  <a:lnTo>
                    <a:pt x="3009320" y="937757"/>
                  </a:lnTo>
                  <a:lnTo>
                    <a:pt x="3008815" y="954213"/>
                  </a:lnTo>
                  <a:lnTo>
                    <a:pt x="3002558" y="955861"/>
                  </a:lnTo>
                  <a:lnTo>
                    <a:pt x="2998394" y="952363"/>
                  </a:lnTo>
                  <a:lnTo>
                    <a:pt x="3001852" y="941874"/>
                  </a:lnTo>
                  <a:lnTo>
                    <a:pt x="3000917" y="930975"/>
                  </a:lnTo>
                  <a:lnTo>
                    <a:pt x="2996571" y="930767"/>
                  </a:lnTo>
                  <a:lnTo>
                    <a:pt x="2993590" y="922956"/>
                  </a:lnTo>
                  <a:lnTo>
                    <a:pt x="2998165" y="915549"/>
                  </a:lnTo>
                  <a:lnTo>
                    <a:pt x="2999800" y="906500"/>
                  </a:lnTo>
                  <a:lnTo>
                    <a:pt x="3005014" y="889223"/>
                  </a:lnTo>
                  <a:lnTo>
                    <a:pt x="3006810" y="884493"/>
                  </a:lnTo>
                  <a:lnTo>
                    <a:pt x="3015435" y="876064"/>
                  </a:lnTo>
                  <a:lnTo>
                    <a:pt x="3023475" y="879354"/>
                  </a:lnTo>
                  <a:close/>
                  <a:moveTo>
                    <a:pt x="3086426" y="866187"/>
                  </a:moveTo>
                  <a:lnTo>
                    <a:pt x="3087300" y="872357"/>
                  </a:lnTo>
                  <a:lnTo>
                    <a:pt x="3093133" y="873386"/>
                  </a:lnTo>
                  <a:lnTo>
                    <a:pt x="3094304" y="878116"/>
                  </a:lnTo>
                  <a:lnTo>
                    <a:pt x="3093664" y="887992"/>
                  </a:lnTo>
                  <a:lnTo>
                    <a:pt x="3088572" y="886963"/>
                  </a:lnTo>
                  <a:lnTo>
                    <a:pt x="3087125" y="893953"/>
                  </a:lnTo>
                  <a:lnTo>
                    <a:pt x="3091081" y="899920"/>
                  </a:lnTo>
                  <a:lnTo>
                    <a:pt x="3088161" y="901151"/>
                  </a:lnTo>
                  <a:lnTo>
                    <a:pt x="3084212" y="893953"/>
                  </a:lnTo>
                  <a:lnTo>
                    <a:pt x="3081239" y="879354"/>
                  </a:lnTo>
                  <a:lnTo>
                    <a:pt x="3083257" y="870305"/>
                  </a:lnTo>
                  <a:close/>
                  <a:moveTo>
                    <a:pt x="2848710" y="903412"/>
                  </a:moveTo>
                  <a:lnTo>
                    <a:pt x="2850405" y="911438"/>
                  </a:lnTo>
                  <a:lnTo>
                    <a:pt x="2853904" y="917809"/>
                  </a:lnTo>
                  <a:lnTo>
                    <a:pt x="2861149" y="918637"/>
                  </a:lnTo>
                  <a:lnTo>
                    <a:pt x="2866020" y="926037"/>
                  </a:lnTo>
                  <a:lnTo>
                    <a:pt x="2862925" y="940226"/>
                  </a:lnTo>
                  <a:lnTo>
                    <a:pt x="2861735" y="957913"/>
                  </a:lnTo>
                  <a:lnTo>
                    <a:pt x="2850479" y="958122"/>
                  </a:lnTo>
                  <a:lnTo>
                    <a:pt x="2842211" y="948454"/>
                  </a:lnTo>
                  <a:lnTo>
                    <a:pt x="2829946" y="939197"/>
                  </a:lnTo>
                  <a:lnTo>
                    <a:pt x="2825863" y="932206"/>
                  </a:lnTo>
                  <a:lnTo>
                    <a:pt x="2818536" y="922956"/>
                  </a:lnTo>
                  <a:lnTo>
                    <a:pt x="2813666" y="914317"/>
                  </a:lnTo>
                  <a:lnTo>
                    <a:pt x="2806245" y="898480"/>
                  </a:lnTo>
                  <a:lnTo>
                    <a:pt x="2797546" y="888813"/>
                  </a:lnTo>
                  <a:lnTo>
                    <a:pt x="2794222" y="879145"/>
                  </a:lnTo>
                  <a:lnTo>
                    <a:pt x="2790462" y="870096"/>
                  </a:lnTo>
                  <a:lnTo>
                    <a:pt x="2781231" y="862897"/>
                  </a:lnTo>
                  <a:lnTo>
                    <a:pt x="2775876" y="853236"/>
                  </a:lnTo>
                  <a:lnTo>
                    <a:pt x="2768032" y="846859"/>
                  </a:lnTo>
                  <a:lnTo>
                    <a:pt x="2756978" y="834110"/>
                  </a:lnTo>
                  <a:lnTo>
                    <a:pt x="2755653" y="828351"/>
                  </a:lnTo>
                  <a:lnTo>
                    <a:pt x="2762199" y="828761"/>
                  </a:lnTo>
                  <a:lnTo>
                    <a:pt x="2777894" y="831021"/>
                  </a:lnTo>
                  <a:lnTo>
                    <a:pt x="2787455" y="842129"/>
                  </a:lnTo>
                  <a:lnTo>
                    <a:pt x="2795373" y="849940"/>
                  </a:lnTo>
                  <a:lnTo>
                    <a:pt x="2801340" y="854676"/>
                  </a:lnTo>
                  <a:lnTo>
                    <a:pt x="2811109" y="867015"/>
                  </a:lnTo>
                  <a:lnTo>
                    <a:pt x="2821281" y="867217"/>
                  </a:lnTo>
                  <a:lnTo>
                    <a:pt x="2829771" y="875034"/>
                  </a:lnTo>
                  <a:lnTo>
                    <a:pt x="2835685" y="884493"/>
                  </a:lnTo>
                  <a:lnTo>
                    <a:pt x="2843691" y="889842"/>
                  </a:lnTo>
                  <a:lnTo>
                    <a:pt x="2839305" y="899093"/>
                  </a:lnTo>
                  <a:lnTo>
                    <a:pt x="2845084" y="903001"/>
                  </a:lnTo>
                  <a:close/>
                  <a:moveTo>
                    <a:pt x="2901939" y="868044"/>
                  </a:moveTo>
                  <a:lnTo>
                    <a:pt x="2909649" y="871946"/>
                  </a:lnTo>
                  <a:lnTo>
                    <a:pt x="2917238" y="869894"/>
                  </a:lnTo>
                  <a:lnTo>
                    <a:pt x="2919176" y="860227"/>
                  </a:lnTo>
                  <a:lnTo>
                    <a:pt x="2923461" y="857966"/>
                  </a:lnTo>
                  <a:lnTo>
                    <a:pt x="2935363" y="855497"/>
                  </a:lnTo>
                  <a:lnTo>
                    <a:pt x="2942272" y="846448"/>
                  </a:lnTo>
                  <a:lnTo>
                    <a:pt x="2947008" y="839250"/>
                  </a:lnTo>
                  <a:lnTo>
                    <a:pt x="2950769" y="834930"/>
                  </a:lnTo>
                  <a:lnTo>
                    <a:pt x="2958808" y="828761"/>
                  </a:lnTo>
                  <a:lnTo>
                    <a:pt x="2966363" y="820742"/>
                  </a:lnTo>
                  <a:lnTo>
                    <a:pt x="2970918" y="811895"/>
                  </a:lnTo>
                  <a:lnTo>
                    <a:pt x="2974908" y="811895"/>
                  </a:lnTo>
                  <a:lnTo>
                    <a:pt x="2980330" y="817654"/>
                  </a:lnTo>
                  <a:lnTo>
                    <a:pt x="2980969" y="822592"/>
                  </a:lnTo>
                  <a:lnTo>
                    <a:pt x="2988026" y="825673"/>
                  </a:lnTo>
                  <a:lnTo>
                    <a:pt x="2996557" y="829171"/>
                  </a:lnTo>
                  <a:lnTo>
                    <a:pt x="2996059" y="833699"/>
                  </a:lnTo>
                  <a:lnTo>
                    <a:pt x="2989197" y="834311"/>
                  </a:lnTo>
                  <a:lnTo>
                    <a:pt x="2991316" y="839868"/>
                  </a:lnTo>
                  <a:lnTo>
                    <a:pt x="2984259" y="843771"/>
                  </a:lnTo>
                  <a:lnTo>
                    <a:pt x="2978890" y="854057"/>
                  </a:lnTo>
                  <a:lnTo>
                    <a:pt x="2986493" y="864748"/>
                  </a:lnTo>
                  <a:lnTo>
                    <a:pt x="2984811" y="870096"/>
                  </a:lnTo>
                  <a:lnTo>
                    <a:pt x="2996604" y="880585"/>
                  </a:lnTo>
                  <a:lnTo>
                    <a:pt x="2984629" y="882025"/>
                  </a:lnTo>
                  <a:lnTo>
                    <a:pt x="2981030" y="889842"/>
                  </a:lnTo>
                  <a:lnTo>
                    <a:pt x="2981716" y="900122"/>
                  </a:lnTo>
                  <a:lnTo>
                    <a:pt x="2971806" y="907940"/>
                  </a:lnTo>
                  <a:lnTo>
                    <a:pt x="2971181" y="919249"/>
                  </a:lnTo>
                  <a:lnTo>
                    <a:pt x="2966902" y="936734"/>
                  </a:lnTo>
                  <a:lnTo>
                    <a:pt x="2965260" y="932825"/>
                  </a:lnTo>
                  <a:lnTo>
                    <a:pt x="2953776" y="937965"/>
                  </a:lnTo>
                  <a:lnTo>
                    <a:pt x="2950083" y="930975"/>
                  </a:lnTo>
                  <a:lnTo>
                    <a:pt x="2942844" y="930356"/>
                  </a:lnTo>
                  <a:lnTo>
                    <a:pt x="2937899" y="926656"/>
                  </a:lnTo>
                  <a:lnTo>
                    <a:pt x="2925769" y="930767"/>
                  </a:lnTo>
                  <a:lnTo>
                    <a:pt x="2922331" y="925216"/>
                  </a:lnTo>
                  <a:lnTo>
                    <a:pt x="2915778" y="925829"/>
                  </a:lnTo>
                  <a:lnTo>
                    <a:pt x="2907469" y="924389"/>
                  </a:lnTo>
                  <a:lnTo>
                    <a:pt x="2906393" y="909171"/>
                  </a:lnTo>
                  <a:lnTo>
                    <a:pt x="2901354" y="906090"/>
                  </a:lnTo>
                  <a:lnTo>
                    <a:pt x="2896725" y="896220"/>
                  </a:lnTo>
                  <a:lnTo>
                    <a:pt x="2895279" y="886142"/>
                  </a:lnTo>
                  <a:lnTo>
                    <a:pt x="2896268" y="875653"/>
                  </a:lnTo>
                  <a:close/>
                  <a:moveTo>
                    <a:pt x="3066814" y="794827"/>
                  </a:moveTo>
                  <a:lnTo>
                    <a:pt x="3068120" y="802435"/>
                  </a:lnTo>
                  <a:lnTo>
                    <a:pt x="3069297" y="808813"/>
                  </a:lnTo>
                  <a:lnTo>
                    <a:pt x="3066720" y="819302"/>
                  </a:lnTo>
                  <a:lnTo>
                    <a:pt x="3061964" y="807575"/>
                  </a:lnTo>
                  <a:lnTo>
                    <a:pt x="3057651" y="813543"/>
                  </a:lnTo>
                  <a:lnTo>
                    <a:pt x="3061432" y="821771"/>
                  </a:lnTo>
                  <a:lnTo>
                    <a:pt x="3058835" y="827113"/>
                  </a:lnTo>
                  <a:lnTo>
                    <a:pt x="3046853" y="820533"/>
                  </a:lnTo>
                  <a:lnTo>
                    <a:pt x="3043436" y="812305"/>
                  </a:lnTo>
                  <a:lnTo>
                    <a:pt x="3045979" y="806963"/>
                  </a:lnTo>
                  <a:lnTo>
                    <a:pt x="3039426" y="801406"/>
                  </a:lnTo>
                  <a:lnTo>
                    <a:pt x="3036499" y="806136"/>
                  </a:lnTo>
                  <a:lnTo>
                    <a:pt x="3031763" y="805725"/>
                  </a:lnTo>
                  <a:lnTo>
                    <a:pt x="3024578" y="812103"/>
                  </a:lnTo>
                  <a:lnTo>
                    <a:pt x="3022910" y="808813"/>
                  </a:lnTo>
                  <a:lnTo>
                    <a:pt x="3026219" y="799146"/>
                  </a:lnTo>
                  <a:lnTo>
                    <a:pt x="3032147" y="796058"/>
                  </a:lnTo>
                  <a:lnTo>
                    <a:pt x="3037246" y="791738"/>
                  </a:lnTo>
                  <a:lnTo>
                    <a:pt x="3041263" y="796885"/>
                  </a:lnTo>
                  <a:lnTo>
                    <a:pt x="3048630" y="793797"/>
                  </a:lnTo>
                  <a:lnTo>
                    <a:pt x="3050029" y="788657"/>
                  </a:lnTo>
                  <a:lnTo>
                    <a:pt x="3056871" y="788247"/>
                  </a:lnTo>
                  <a:lnTo>
                    <a:pt x="3055747" y="779400"/>
                  </a:lnTo>
                  <a:lnTo>
                    <a:pt x="3064191" y="784957"/>
                  </a:lnTo>
                  <a:lnTo>
                    <a:pt x="3065758" y="790716"/>
                  </a:lnTo>
                  <a:close/>
                  <a:moveTo>
                    <a:pt x="2618671" y="805106"/>
                  </a:moveTo>
                  <a:lnTo>
                    <a:pt x="2617735" y="816833"/>
                  </a:lnTo>
                  <a:lnTo>
                    <a:pt x="2613517" y="820123"/>
                  </a:lnTo>
                  <a:lnTo>
                    <a:pt x="2604912" y="822794"/>
                  </a:lnTo>
                  <a:lnTo>
                    <a:pt x="2599846" y="813745"/>
                  </a:lnTo>
                  <a:lnTo>
                    <a:pt x="2597290" y="797295"/>
                  </a:lnTo>
                  <a:lnTo>
                    <a:pt x="2601017" y="778788"/>
                  </a:lnTo>
                  <a:lnTo>
                    <a:pt x="2608249" y="785159"/>
                  </a:lnTo>
                  <a:lnTo>
                    <a:pt x="2613383" y="793178"/>
                  </a:lnTo>
                  <a:close/>
                  <a:moveTo>
                    <a:pt x="1176372" y="768090"/>
                  </a:moveTo>
                  <a:lnTo>
                    <a:pt x="1182231" y="766651"/>
                  </a:lnTo>
                  <a:lnTo>
                    <a:pt x="1184378" y="767061"/>
                  </a:lnTo>
                  <a:lnTo>
                    <a:pt x="1183604" y="775491"/>
                  </a:lnTo>
                  <a:lnTo>
                    <a:pt x="1175228" y="776729"/>
                  </a:lnTo>
                  <a:lnTo>
                    <a:pt x="1173472" y="775700"/>
                  </a:lnTo>
                  <a:lnTo>
                    <a:pt x="1176513" y="772612"/>
                  </a:lnTo>
                  <a:close/>
                  <a:moveTo>
                    <a:pt x="3026953" y="776931"/>
                  </a:moveTo>
                  <a:lnTo>
                    <a:pt x="3029180" y="773641"/>
                  </a:lnTo>
                  <a:lnTo>
                    <a:pt x="3029570" y="766651"/>
                  </a:lnTo>
                  <a:lnTo>
                    <a:pt x="3035288" y="766032"/>
                  </a:lnTo>
                  <a:lnTo>
                    <a:pt x="3034239" y="773641"/>
                  </a:lnTo>
                  <a:lnTo>
                    <a:pt x="3040724" y="762742"/>
                  </a:lnTo>
                  <a:lnTo>
                    <a:pt x="3040744" y="773641"/>
                  </a:lnTo>
                  <a:lnTo>
                    <a:pt x="3037482" y="777348"/>
                  </a:lnTo>
                  <a:lnTo>
                    <a:pt x="3034845" y="784540"/>
                  </a:lnTo>
                  <a:lnTo>
                    <a:pt x="3032227" y="787836"/>
                  </a:lnTo>
                  <a:lnTo>
                    <a:pt x="3025419" y="780019"/>
                  </a:lnTo>
                  <a:close/>
                  <a:moveTo>
                    <a:pt x="2986721" y="784540"/>
                  </a:moveTo>
                  <a:lnTo>
                    <a:pt x="2974161" y="795445"/>
                  </a:lnTo>
                  <a:lnTo>
                    <a:pt x="2978628" y="787419"/>
                  </a:lnTo>
                  <a:lnTo>
                    <a:pt x="2985295" y="780429"/>
                  </a:lnTo>
                  <a:lnTo>
                    <a:pt x="2990374" y="772410"/>
                  </a:lnTo>
                  <a:lnTo>
                    <a:pt x="2994680" y="761100"/>
                  </a:lnTo>
                  <a:lnTo>
                    <a:pt x="2997405" y="770351"/>
                  </a:lnTo>
                  <a:lnTo>
                    <a:pt x="2991491" y="776729"/>
                  </a:lnTo>
                  <a:close/>
                  <a:moveTo>
                    <a:pt x="3019895" y="760481"/>
                  </a:moveTo>
                  <a:lnTo>
                    <a:pt x="3017871" y="755133"/>
                  </a:lnTo>
                  <a:lnTo>
                    <a:pt x="3024033" y="758631"/>
                  </a:lnTo>
                  <a:lnTo>
                    <a:pt x="3030532" y="758631"/>
                  </a:lnTo>
                  <a:lnTo>
                    <a:pt x="3031036" y="763361"/>
                  </a:lnTo>
                  <a:lnTo>
                    <a:pt x="3026845" y="768299"/>
                  </a:lnTo>
                  <a:lnTo>
                    <a:pt x="3020683" y="771791"/>
                  </a:lnTo>
                  <a:lnTo>
                    <a:pt x="3019795" y="766442"/>
                  </a:lnTo>
                  <a:close/>
                  <a:moveTo>
                    <a:pt x="3053621" y="752052"/>
                  </a:moveTo>
                  <a:lnTo>
                    <a:pt x="3057927" y="764801"/>
                  </a:lnTo>
                  <a:lnTo>
                    <a:pt x="3050009" y="761713"/>
                  </a:lnTo>
                  <a:lnTo>
                    <a:pt x="3050426" y="765621"/>
                  </a:lnTo>
                  <a:lnTo>
                    <a:pt x="3053662" y="772612"/>
                  </a:lnTo>
                  <a:lnTo>
                    <a:pt x="3049221" y="775289"/>
                  </a:lnTo>
                  <a:lnTo>
                    <a:pt x="3048044" y="767061"/>
                  </a:lnTo>
                  <a:lnTo>
                    <a:pt x="3044748" y="766651"/>
                  </a:lnTo>
                  <a:lnTo>
                    <a:pt x="3042561" y="759661"/>
                  </a:lnTo>
                  <a:lnTo>
                    <a:pt x="3048428" y="760481"/>
                  </a:lnTo>
                  <a:lnTo>
                    <a:pt x="3047950" y="756162"/>
                  </a:lnTo>
                  <a:lnTo>
                    <a:pt x="3040819" y="747524"/>
                  </a:lnTo>
                  <a:lnTo>
                    <a:pt x="3050581" y="747732"/>
                  </a:lnTo>
                  <a:close/>
                  <a:moveTo>
                    <a:pt x="3006353" y="745876"/>
                  </a:moveTo>
                  <a:lnTo>
                    <a:pt x="2999881" y="737035"/>
                  </a:lnTo>
                  <a:lnTo>
                    <a:pt x="3008580" y="737446"/>
                  </a:lnTo>
                  <a:lnTo>
                    <a:pt x="3012690" y="741563"/>
                  </a:lnTo>
                  <a:lnTo>
                    <a:pt x="3011324" y="751433"/>
                  </a:lnTo>
                  <a:close/>
                  <a:moveTo>
                    <a:pt x="3011863" y="682743"/>
                  </a:moveTo>
                  <a:lnTo>
                    <a:pt x="3011257" y="687472"/>
                  </a:lnTo>
                  <a:lnTo>
                    <a:pt x="3015866" y="695700"/>
                  </a:lnTo>
                  <a:lnTo>
                    <a:pt x="3014863" y="705159"/>
                  </a:lnTo>
                  <a:lnTo>
                    <a:pt x="3009716" y="709068"/>
                  </a:lnTo>
                  <a:lnTo>
                    <a:pt x="3009252" y="718117"/>
                  </a:lnTo>
                  <a:lnTo>
                    <a:pt x="3013047" y="727368"/>
                  </a:lnTo>
                  <a:lnTo>
                    <a:pt x="3018247" y="728605"/>
                  </a:lnTo>
                  <a:lnTo>
                    <a:pt x="3022735" y="727166"/>
                  </a:lnTo>
                  <a:lnTo>
                    <a:pt x="3035827" y="733537"/>
                  </a:lnTo>
                  <a:lnTo>
                    <a:pt x="3035894" y="739706"/>
                  </a:lnTo>
                  <a:lnTo>
                    <a:pt x="3039473" y="742384"/>
                  </a:lnTo>
                  <a:lnTo>
                    <a:pt x="3039036" y="747732"/>
                  </a:lnTo>
                  <a:lnTo>
                    <a:pt x="3030431" y="742175"/>
                  </a:lnTo>
                  <a:lnTo>
                    <a:pt x="3026085" y="736214"/>
                  </a:lnTo>
                  <a:lnTo>
                    <a:pt x="3024073" y="740325"/>
                  </a:lnTo>
                  <a:lnTo>
                    <a:pt x="3016734" y="733537"/>
                  </a:lnTo>
                  <a:lnTo>
                    <a:pt x="3007934" y="735185"/>
                  </a:lnTo>
                  <a:lnTo>
                    <a:pt x="3002579" y="732716"/>
                  </a:lnTo>
                  <a:lnTo>
                    <a:pt x="3002323" y="727987"/>
                  </a:lnTo>
                  <a:lnTo>
                    <a:pt x="3005182" y="725107"/>
                  </a:lnTo>
                  <a:lnTo>
                    <a:pt x="3001940" y="722436"/>
                  </a:lnTo>
                  <a:lnTo>
                    <a:pt x="3001058" y="726547"/>
                  </a:lnTo>
                  <a:lnTo>
                    <a:pt x="2995131" y="719967"/>
                  </a:lnTo>
                  <a:lnTo>
                    <a:pt x="2992992" y="715029"/>
                  </a:lnTo>
                  <a:lnTo>
                    <a:pt x="2990980" y="703922"/>
                  </a:lnTo>
                  <a:lnTo>
                    <a:pt x="2995521" y="707830"/>
                  </a:lnTo>
                  <a:lnTo>
                    <a:pt x="2993759" y="689941"/>
                  </a:lnTo>
                  <a:lnTo>
                    <a:pt x="2995218" y="679655"/>
                  </a:lnTo>
                  <a:lnTo>
                    <a:pt x="3001300" y="679655"/>
                  </a:lnTo>
                  <a:lnTo>
                    <a:pt x="3007927" y="682743"/>
                  </a:lnTo>
                  <a:lnTo>
                    <a:pt x="3010638" y="679863"/>
                  </a:lnTo>
                  <a:close/>
                  <a:moveTo>
                    <a:pt x="1137136" y="679453"/>
                  </a:moveTo>
                  <a:lnTo>
                    <a:pt x="1142040" y="680475"/>
                  </a:lnTo>
                  <a:lnTo>
                    <a:pt x="1143621" y="682743"/>
                  </a:lnTo>
                  <a:lnTo>
                    <a:pt x="1140843" y="685622"/>
                  </a:lnTo>
                  <a:lnTo>
                    <a:pt x="1133321" y="685622"/>
                  </a:lnTo>
                  <a:lnTo>
                    <a:pt x="1127192" y="686032"/>
                  </a:lnTo>
                  <a:lnTo>
                    <a:pt x="1127313" y="681094"/>
                  </a:lnTo>
                  <a:lnTo>
                    <a:pt x="1128901" y="679453"/>
                  </a:lnTo>
                  <a:close/>
                  <a:moveTo>
                    <a:pt x="1024763" y="679655"/>
                  </a:moveTo>
                  <a:lnTo>
                    <a:pt x="1031444" y="680684"/>
                  </a:lnTo>
                  <a:lnTo>
                    <a:pt x="1036133" y="683563"/>
                  </a:lnTo>
                  <a:lnTo>
                    <a:pt x="1037593" y="686651"/>
                  </a:lnTo>
                  <a:lnTo>
                    <a:pt x="1030764" y="686853"/>
                  </a:lnTo>
                  <a:lnTo>
                    <a:pt x="1027340" y="688703"/>
                  </a:lnTo>
                  <a:lnTo>
                    <a:pt x="1022166" y="686853"/>
                  </a:lnTo>
                  <a:lnTo>
                    <a:pt x="1016899" y="682743"/>
                  </a:lnTo>
                  <a:lnTo>
                    <a:pt x="1018271" y="680065"/>
                  </a:lnTo>
                  <a:lnTo>
                    <a:pt x="1022664" y="679244"/>
                  </a:lnTo>
                  <a:close/>
                  <a:moveTo>
                    <a:pt x="1084599" y="665674"/>
                  </a:moveTo>
                  <a:lnTo>
                    <a:pt x="1085884" y="663817"/>
                  </a:lnTo>
                  <a:lnTo>
                    <a:pt x="1093736" y="663817"/>
                  </a:lnTo>
                  <a:lnTo>
                    <a:pt x="1099131" y="666697"/>
                  </a:lnTo>
                  <a:lnTo>
                    <a:pt x="1102011" y="666495"/>
                  </a:lnTo>
                  <a:lnTo>
                    <a:pt x="1103349" y="670606"/>
                  </a:lnTo>
                  <a:lnTo>
                    <a:pt x="1108732" y="670404"/>
                  </a:lnTo>
                  <a:lnTo>
                    <a:pt x="1108025" y="673694"/>
                  </a:lnTo>
                  <a:lnTo>
                    <a:pt x="1112277" y="674104"/>
                  </a:lnTo>
                  <a:lnTo>
                    <a:pt x="1116838" y="678423"/>
                  </a:lnTo>
                  <a:lnTo>
                    <a:pt x="1112815" y="682944"/>
                  </a:lnTo>
                  <a:lnTo>
                    <a:pt x="1108045" y="680475"/>
                  </a:lnTo>
                  <a:lnTo>
                    <a:pt x="1103713" y="680892"/>
                  </a:lnTo>
                  <a:lnTo>
                    <a:pt x="1100530" y="680475"/>
                  </a:lnTo>
                  <a:lnTo>
                    <a:pt x="1098532" y="682534"/>
                  </a:lnTo>
                  <a:lnTo>
                    <a:pt x="1094536" y="683153"/>
                  </a:lnTo>
                  <a:lnTo>
                    <a:pt x="1093372" y="680475"/>
                  </a:lnTo>
                  <a:lnTo>
                    <a:pt x="1089625" y="682124"/>
                  </a:lnTo>
                  <a:lnTo>
                    <a:pt x="1084902" y="689941"/>
                  </a:lnTo>
                  <a:lnTo>
                    <a:pt x="1082574" y="688091"/>
                  </a:lnTo>
                  <a:lnTo>
                    <a:pt x="1082554" y="684795"/>
                  </a:lnTo>
                  <a:lnTo>
                    <a:pt x="1075941" y="682944"/>
                  </a:lnTo>
                  <a:lnTo>
                    <a:pt x="1071198" y="683772"/>
                  </a:lnTo>
                  <a:lnTo>
                    <a:pt x="1065224" y="682743"/>
                  </a:lnTo>
                  <a:lnTo>
                    <a:pt x="1060333" y="685003"/>
                  </a:lnTo>
                  <a:lnTo>
                    <a:pt x="1055334" y="681505"/>
                  </a:lnTo>
                  <a:lnTo>
                    <a:pt x="1056807" y="677804"/>
                  </a:lnTo>
                  <a:lnTo>
                    <a:pt x="1065594" y="679244"/>
                  </a:lnTo>
                  <a:lnTo>
                    <a:pt x="1073001" y="680274"/>
                  </a:lnTo>
                  <a:lnTo>
                    <a:pt x="1076863" y="677603"/>
                  </a:lnTo>
                  <a:lnTo>
                    <a:pt x="1073109" y="672664"/>
                  </a:lnTo>
                  <a:lnTo>
                    <a:pt x="1073586" y="668345"/>
                  </a:lnTo>
                  <a:lnTo>
                    <a:pt x="1067343" y="666697"/>
                  </a:lnTo>
                  <a:lnTo>
                    <a:pt x="1070222" y="663407"/>
                  </a:lnTo>
                  <a:lnTo>
                    <a:pt x="1076223" y="664026"/>
                  </a:lnTo>
                  <a:close/>
                  <a:moveTo>
                    <a:pt x="2884131" y="683153"/>
                  </a:moveTo>
                  <a:lnTo>
                    <a:pt x="2875318" y="679453"/>
                  </a:lnTo>
                  <a:lnTo>
                    <a:pt x="2873744" y="669785"/>
                  </a:lnTo>
                  <a:lnTo>
                    <a:pt x="2877477" y="664436"/>
                  </a:lnTo>
                  <a:lnTo>
                    <a:pt x="2888020" y="661355"/>
                  </a:lnTo>
                  <a:lnTo>
                    <a:pt x="2893758" y="661557"/>
                  </a:lnTo>
                  <a:lnTo>
                    <a:pt x="2896651" y="665876"/>
                  </a:lnTo>
                  <a:lnTo>
                    <a:pt x="2893240" y="671016"/>
                  </a:lnTo>
                  <a:lnTo>
                    <a:pt x="2891834" y="677603"/>
                  </a:lnTo>
                  <a:close/>
                  <a:moveTo>
                    <a:pt x="255467" y="661557"/>
                  </a:moveTo>
                  <a:lnTo>
                    <a:pt x="257008" y="662586"/>
                  </a:lnTo>
                  <a:lnTo>
                    <a:pt x="258441" y="664026"/>
                  </a:lnTo>
                  <a:lnTo>
                    <a:pt x="259941" y="668137"/>
                  </a:lnTo>
                  <a:lnTo>
                    <a:pt x="259437" y="668756"/>
                  </a:lnTo>
                  <a:lnTo>
                    <a:pt x="254922" y="671225"/>
                  </a:lnTo>
                  <a:lnTo>
                    <a:pt x="251316" y="672866"/>
                  </a:lnTo>
                  <a:lnTo>
                    <a:pt x="249406" y="674925"/>
                  </a:lnTo>
                  <a:lnTo>
                    <a:pt x="247286" y="673283"/>
                  </a:lnTo>
                  <a:lnTo>
                    <a:pt x="248423" y="669987"/>
                  </a:lnTo>
                  <a:lnTo>
                    <a:pt x="247993" y="665876"/>
                  </a:lnTo>
                  <a:lnTo>
                    <a:pt x="248652" y="664645"/>
                  </a:lnTo>
                  <a:lnTo>
                    <a:pt x="250892" y="662795"/>
                  </a:lnTo>
                  <a:lnTo>
                    <a:pt x="250711" y="660528"/>
                  </a:lnTo>
                  <a:lnTo>
                    <a:pt x="251310" y="659498"/>
                  </a:lnTo>
                  <a:lnTo>
                    <a:pt x="252332" y="659707"/>
                  </a:lnTo>
                  <a:close/>
                  <a:moveTo>
                    <a:pt x="251612" y="653746"/>
                  </a:moveTo>
                  <a:lnTo>
                    <a:pt x="250200" y="655179"/>
                  </a:lnTo>
                  <a:lnTo>
                    <a:pt x="246795" y="656007"/>
                  </a:lnTo>
                  <a:lnTo>
                    <a:pt x="245605" y="653538"/>
                  </a:lnTo>
                  <a:lnTo>
                    <a:pt x="244784" y="652508"/>
                  </a:lnTo>
                  <a:lnTo>
                    <a:pt x="244932" y="651889"/>
                  </a:lnTo>
                  <a:lnTo>
                    <a:pt x="246250" y="650867"/>
                  </a:lnTo>
                  <a:lnTo>
                    <a:pt x="249157" y="652098"/>
                  </a:lnTo>
                  <a:close/>
                  <a:moveTo>
                    <a:pt x="245282" y="649010"/>
                  </a:moveTo>
                  <a:lnTo>
                    <a:pt x="244622" y="650248"/>
                  </a:lnTo>
                  <a:lnTo>
                    <a:pt x="239328" y="650039"/>
                  </a:lnTo>
                  <a:lnTo>
                    <a:pt x="240397" y="648599"/>
                  </a:lnTo>
                  <a:close/>
                  <a:moveTo>
                    <a:pt x="233993" y="642840"/>
                  </a:moveTo>
                  <a:lnTo>
                    <a:pt x="234854" y="643668"/>
                  </a:lnTo>
                  <a:lnTo>
                    <a:pt x="236785" y="647368"/>
                  </a:lnTo>
                  <a:lnTo>
                    <a:pt x="235917" y="647987"/>
                  </a:lnTo>
                  <a:lnTo>
                    <a:pt x="235204" y="647987"/>
                  </a:lnTo>
                  <a:lnTo>
                    <a:pt x="232102" y="647570"/>
                  </a:lnTo>
                  <a:lnTo>
                    <a:pt x="231342" y="644899"/>
                  </a:lnTo>
                  <a:lnTo>
                    <a:pt x="231093" y="644489"/>
                  </a:lnTo>
                  <a:close/>
                  <a:moveTo>
                    <a:pt x="222300" y="637082"/>
                  </a:moveTo>
                  <a:lnTo>
                    <a:pt x="221970" y="639759"/>
                  </a:lnTo>
                  <a:lnTo>
                    <a:pt x="220234" y="640990"/>
                  </a:lnTo>
                  <a:lnTo>
                    <a:pt x="217557" y="638938"/>
                  </a:lnTo>
                  <a:lnTo>
                    <a:pt x="218122" y="638111"/>
                  </a:lnTo>
                  <a:lnTo>
                    <a:pt x="220214" y="636880"/>
                  </a:lnTo>
                  <a:close/>
                  <a:moveTo>
                    <a:pt x="985151" y="625981"/>
                  </a:moveTo>
                  <a:lnTo>
                    <a:pt x="993197" y="626802"/>
                  </a:lnTo>
                  <a:lnTo>
                    <a:pt x="1000974" y="627010"/>
                  </a:lnTo>
                  <a:lnTo>
                    <a:pt x="1009687" y="630912"/>
                  </a:lnTo>
                  <a:lnTo>
                    <a:pt x="1013064" y="635030"/>
                  </a:lnTo>
                  <a:lnTo>
                    <a:pt x="1022456" y="633792"/>
                  </a:lnTo>
                  <a:lnTo>
                    <a:pt x="1025672" y="636469"/>
                  </a:lnTo>
                  <a:lnTo>
                    <a:pt x="1033341" y="643459"/>
                  </a:lnTo>
                  <a:lnTo>
                    <a:pt x="1038770" y="648599"/>
                  </a:lnTo>
                  <a:lnTo>
                    <a:pt x="1041973" y="648599"/>
                  </a:lnTo>
                  <a:lnTo>
                    <a:pt x="1047765" y="650867"/>
                  </a:lnTo>
                  <a:lnTo>
                    <a:pt x="1046669" y="654157"/>
                  </a:lnTo>
                  <a:lnTo>
                    <a:pt x="1053746" y="654567"/>
                  </a:lnTo>
                  <a:lnTo>
                    <a:pt x="1060696" y="659296"/>
                  </a:lnTo>
                  <a:lnTo>
                    <a:pt x="1059323" y="661967"/>
                  </a:lnTo>
                  <a:lnTo>
                    <a:pt x="1052380" y="663407"/>
                  </a:lnTo>
                  <a:lnTo>
                    <a:pt x="1045882" y="664026"/>
                  </a:lnTo>
                  <a:lnTo>
                    <a:pt x="1039221" y="662997"/>
                  </a:lnTo>
                  <a:lnTo>
                    <a:pt x="1024797" y="664235"/>
                  </a:lnTo>
                  <a:lnTo>
                    <a:pt x="1031975" y="657857"/>
                  </a:lnTo>
                  <a:lnTo>
                    <a:pt x="1028417" y="654769"/>
                  </a:lnTo>
                  <a:lnTo>
                    <a:pt x="1022099" y="653948"/>
                  </a:lnTo>
                  <a:lnTo>
                    <a:pt x="1019287" y="650658"/>
                  </a:lnTo>
                  <a:lnTo>
                    <a:pt x="1017585" y="644280"/>
                  </a:lnTo>
                  <a:lnTo>
                    <a:pt x="1011839" y="644691"/>
                  </a:lnTo>
                  <a:lnTo>
                    <a:pt x="1002979" y="641609"/>
                  </a:lnTo>
                  <a:lnTo>
                    <a:pt x="1000450" y="639140"/>
                  </a:lnTo>
                  <a:lnTo>
                    <a:pt x="987862" y="637499"/>
                  </a:lnTo>
                  <a:lnTo>
                    <a:pt x="984613" y="635231"/>
                  </a:lnTo>
                  <a:lnTo>
                    <a:pt x="988905" y="632352"/>
                  </a:lnTo>
                  <a:lnTo>
                    <a:pt x="979042" y="631740"/>
                  </a:lnTo>
                  <a:lnTo>
                    <a:pt x="971130" y="637701"/>
                  </a:lnTo>
                  <a:lnTo>
                    <a:pt x="967195" y="637909"/>
                  </a:lnTo>
                  <a:lnTo>
                    <a:pt x="965412" y="640580"/>
                  </a:lnTo>
                  <a:lnTo>
                    <a:pt x="960265" y="641811"/>
                  </a:lnTo>
                  <a:lnTo>
                    <a:pt x="956134" y="640789"/>
                  </a:lnTo>
                  <a:lnTo>
                    <a:pt x="961940" y="637290"/>
                  </a:lnTo>
                  <a:lnTo>
                    <a:pt x="964638" y="633180"/>
                  </a:lnTo>
                  <a:lnTo>
                    <a:pt x="969590" y="630710"/>
                  </a:lnTo>
                  <a:lnTo>
                    <a:pt x="974871" y="628450"/>
                  </a:lnTo>
                  <a:lnTo>
                    <a:pt x="982493" y="627212"/>
                  </a:lnTo>
                  <a:close/>
                  <a:moveTo>
                    <a:pt x="1028356" y="602945"/>
                  </a:moveTo>
                  <a:lnTo>
                    <a:pt x="1031121" y="603355"/>
                  </a:lnTo>
                  <a:lnTo>
                    <a:pt x="1033348" y="612815"/>
                  </a:lnTo>
                  <a:lnTo>
                    <a:pt x="1032453" y="619603"/>
                  </a:lnTo>
                  <a:lnTo>
                    <a:pt x="1029917" y="620013"/>
                  </a:lnTo>
                  <a:lnTo>
                    <a:pt x="1028309" y="613434"/>
                  </a:lnTo>
                  <a:lnTo>
                    <a:pt x="1025214" y="610144"/>
                  </a:lnTo>
                  <a:close/>
                  <a:moveTo>
                    <a:pt x="2992897" y="612202"/>
                  </a:moveTo>
                  <a:lnTo>
                    <a:pt x="2990603" y="630502"/>
                  </a:lnTo>
                  <a:lnTo>
                    <a:pt x="2988195" y="639961"/>
                  </a:lnTo>
                  <a:lnTo>
                    <a:pt x="2981332" y="630300"/>
                  </a:lnTo>
                  <a:lnTo>
                    <a:pt x="2978231" y="621863"/>
                  </a:lnTo>
                  <a:lnTo>
                    <a:pt x="2981938" y="610554"/>
                  </a:lnTo>
                  <a:lnTo>
                    <a:pt x="2987791" y="601916"/>
                  </a:lnTo>
                  <a:lnTo>
                    <a:pt x="2993227" y="605414"/>
                  </a:lnTo>
                  <a:close/>
                  <a:moveTo>
                    <a:pt x="1023579" y="584848"/>
                  </a:moveTo>
                  <a:lnTo>
                    <a:pt x="1028302" y="584027"/>
                  </a:lnTo>
                  <a:lnTo>
                    <a:pt x="1034566" y="584437"/>
                  </a:lnTo>
                  <a:lnTo>
                    <a:pt x="1034424" y="587317"/>
                  </a:lnTo>
                  <a:lnTo>
                    <a:pt x="1023546" y="589167"/>
                  </a:lnTo>
                  <a:close/>
                  <a:moveTo>
                    <a:pt x="1035696" y="581968"/>
                  </a:moveTo>
                  <a:lnTo>
                    <a:pt x="1042558" y="587108"/>
                  </a:lnTo>
                  <a:lnTo>
                    <a:pt x="1039450" y="595336"/>
                  </a:lnTo>
                  <a:lnTo>
                    <a:pt x="1037916" y="593896"/>
                  </a:lnTo>
                  <a:lnTo>
                    <a:pt x="1038898" y="587929"/>
                  </a:lnTo>
                  <a:lnTo>
                    <a:pt x="1035447" y="583408"/>
                  </a:lnTo>
                  <a:close/>
                  <a:moveTo>
                    <a:pt x="3062664" y="508750"/>
                  </a:moveTo>
                  <a:lnTo>
                    <a:pt x="3064809" y="501760"/>
                  </a:lnTo>
                  <a:lnTo>
                    <a:pt x="3070945" y="503200"/>
                  </a:lnTo>
                  <a:lnTo>
                    <a:pt x="3072977" y="498470"/>
                  </a:lnTo>
                  <a:lnTo>
                    <a:pt x="3080949" y="500939"/>
                  </a:lnTo>
                  <a:lnTo>
                    <a:pt x="3084051" y="504841"/>
                  </a:lnTo>
                  <a:lnTo>
                    <a:pt x="3081467" y="511630"/>
                  </a:lnTo>
                  <a:lnTo>
                    <a:pt x="3076092" y="507929"/>
                  </a:lnTo>
                  <a:lnTo>
                    <a:pt x="3072062" y="510600"/>
                  </a:lnTo>
                  <a:lnTo>
                    <a:pt x="3072479" y="517389"/>
                  </a:lnTo>
                  <a:lnTo>
                    <a:pt x="3064904" y="514099"/>
                  </a:lnTo>
                  <a:close/>
                  <a:moveTo>
                    <a:pt x="2117822" y="488399"/>
                  </a:moveTo>
                  <a:lnTo>
                    <a:pt x="2118744" y="490451"/>
                  </a:lnTo>
                  <a:lnTo>
                    <a:pt x="2119181" y="491272"/>
                  </a:lnTo>
                  <a:lnTo>
                    <a:pt x="2110126" y="496001"/>
                  </a:lnTo>
                  <a:lnTo>
                    <a:pt x="2105161" y="494562"/>
                  </a:lnTo>
                  <a:lnTo>
                    <a:pt x="2102261" y="490041"/>
                  </a:lnTo>
                  <a:lnTo>
                    <a:pt x="2106991" y="489421"/>
                  </a:lnTo>
                  <a:lnTo>
                    <a:pt x="2107670" y="489421"/>
                  </a:lnTo>
                  <a:lnTo>
                    <a:pt x="2108740" y="486757"/>
                  </a:lnTo>
                  <a:lnTo>
                    <a:pt x="2115602" y="486959"/>
                  </a:lnTo>
                  <a:lnTo>
                    <a:pt x="2123736" y="483467"/>
                  </a:lnTo>
                  <a:close/>
                  <a:moveTo>
                    <a:pt x="2045567" y="487780"/>
                  </a:moveTo>
                  <a:lnTo>
                    <a:pt x="2044490" y="491063"/>
                  </a:lnTo>
                  <a:lnTo>
                    <a:pt x="2030880" y="492092"/>
                  </a:lnTo>
                  <a:lnTo>
                    <a:pt x="2031069" y="490242"/>
                  </a:lnTo>
                  <a:lnTo>
                    <a:pt x="2019241" y="487989"/>
                  </a:lnTo>
                  <a:lnTo>
                    <a:pt x="2020547" y="483057"/>
                  </a:lnTo>
                  <a:lnTo>
                    <a:pt x="2025996" y="486959"/>
                  </a:lnTo>
                  <a:lnTo>
                    <a:pt x="2033470" y="486340"/>
                  </a:lnTo>
                  <a:lnTo>
                    <a:pt x="2040380" y="487168"/>
                  </a:lnTo>
                  <a:lnTo>
                    <a:pt x="2040541" y="489011"/>
                  </a:lnTo>
                  <a:close/>
                  <a:moveTo>
                    <a:pt x="1934015" y="455373"/>
                  </a:moveTo>
                  <a:lnTo>
                    <a:pt x="1941389" y="454350"/>
                  </a:lnTo>
                  <a:lnTo>
                    <a:pt x="1938516" y="463163"/>
                  </a:lnTo>
                  <a:lnTo>
                    <a:pt x="1940084" y="466850"/>
                  </a:lnTo>
                  <a:lnTo>
                    <a:pt x="1938361" y="472596"/>
                  </a:lnTo>
                  <a:lnTo>
                    <a:pt x="1930995" y="468290"/>
                  </a:lnTo>
                  <a:lnTo>
                    <a:pt x="1926178" y="467059"/>
                  </a:lnTo>
                  <a:lnTo>
                    <a:pt x="1912675" y="461320"/>
                  </a:lnTo>
                  <a:lnTo>
                    <a:pt x="1913752" y="455581"/>
                  </a:lnTo>
                  <a:lnTo>
                    <a:pt x="1924623" y="456604"/>
                  </a:lnTo>
                  <a:close/>
                  <a:moveTo>
                    <a:pt x="1876157" y="424082"/>
                  </a:moveTo>
                  <a:lnTo>
                    <a:pt x="1880678" y="420409"/>
                  </a:lnTo>
                  <a:lnTo>
                    <a:pt x="1886679" y="428569"/>
                  </a:lnTo>
                  <a:lnTo>
                    <a:pt x="1885933" y="443491"/>
                  </a:lnTo>
                  <a:lnTo>
                    <a:pt x="1881540" y="442879"/>
                  </a:lnTo>
                  <a:lnTo>
                    <a:pt x="1877967" y="446566"/>
                  </a:lnTo>
                  <a:lnTo>
                    <a:pt x="1874509" y="443700"/>
                  </a:lnTo>
                  <a:lnTo>
                    <a:pt x="1873359" y="429794"/>
                  </a:lnTo>
                  <a:lnTo>
                    <a:pt x="1871138" y="423470"/>
                  </a:lnTo>
                  <a:close/>
                  <a:moveTo>
                    <a:pt x="3120447" y="443491"/>
                  </a:moveTo>
                  <a:lnTo>
                    <a:pt x="3118355" y="454962"/>
                  </a:lnTo>
                  <a:lnTo>
                    <a:pt x="3124551" y="466648"/>
                  </a:lnTo>
                  <a:lnTo>
                    <a:pt x="3125870" y="475879"/>
                  </a:lnTo>
                  <a:lnTo>
                    <a:pt x="3130001" y="481415"/>
                  </a:lnTo>
                  <a:lnTo>
                    <a:pt x="3129214" y="489630"/>
                  </a:lnTo>
                  <a:lnTo>
                    <a:pt x="3119761" y="494972"/>
                  </a:lnTo>
                  <a:lnTo>
                    <a:pt x="3103245" y="495591"/>
                  </a:lnTo>
                  <a:lnTo>
                    <a:pt x="3095400" y="508750"/>
                  </a:lnTo>
                  <a:lnTo>
                    <a:pt x="3086876" y="504229"/>
                  </a:lnTo>
                  <a:lnTo>
                    <a:pt x="3082752" y="495793"/>
                  </a:lnTo>
                  <a:lnTo>
                    <a:pt x="3067393" y="498262"/>
                  </a:lnTo>
                  <a:lnTo>
                    <a:pt x="3058391" y="503610"/>
                  </a:lnTo>
                  <a:lnTo>
                    <a:pt x="3047472" y="503819"/>
                  </a:lnTo>
                  <a:lnTo>
                    <a:pt x="3060679" y="512249"/>
                  </a:lnTo>
                  <a:lnTo>
                    <a:pt x="3061809" y="531577"/>
                  </a:lnTo>
                  <a:lnTo>
                    <a:pt x="3057409" y="536516"/>
                  </a:lnTo>
                  <a:lnTo>
                    <a:pt x="3051206" y="531995"/>
                  </a:lnTo>
                  <a:lnTo>
                    <a:pt x="3049659" y="521708"/>
                  </a:lnTo>
                  <a:lnTo>
                    <a:pt x="3042131" y="518418"/>
                  </a:lnTo>
                  <a:lnTo>
                    <a:pt x="3035167" y="510600"/>
                  </a:lnTo>
                  <a:lnTo>
                    <a:pt x="3042676" y="507109"/>
                  </a:lnTo>
                  <a:lnTo>
                    <a:pt x="3044754" y="499910"/>
                  </a:lnTo>
                  <a:lnTo>
                    <a:pt x="3051738" y="493942"/>
                  </a:lnTo>
                  <a:lnTo>
                    <a:pt x="3055048" y="486138"/>
                  </a:lnTo>
                  <a:lnTo>
                    <a:pt x="3072318" y="482855"/>
                  </a:lnTo>
                  <a:lnTo>
                    <a:pt x="3083627" y="485109"/>
                  </a:lnTo>
                  <a:lnTo>
                    <a:pt x="3083566" y="464805"/>
                  </a:lnTo>
                  <a:lnTo>
                    <a:pt x="3092810" y="470342"/>
                  </a:lnTo>
                  <a:lnTo>
                    <a:pt x="3100480" y="458857"/>
                  </a:lnTo>
                  <a:lnTo>
                    <a:pt x="3103608" y="454552"/>
                  </a:lnTo>
                  <a:lnTo>
                    <a:pt x="3102040" y="440625"/>
                  </a:lnTo>
                  <a:lnTo>
                    <a:pt x="3092951" y="427749"/>
                  </a:lnTo>
                  <a:lnTo>
                    <a:pt x="3092339" y="420617"/>
                  </a:lnTo>
                  <a:lnTo>
                    <a:pt x="3101072" y="418579"/>
                  </a:lnTo>
                  <a:lnTo>
                    <a:pt x="3115523" y="434281"/>
                  </a:lnTo>
                  <a:close/>
                  <a:moveTo>
                    <a:pt x="1875733" y="404538"/>
                  </a:moveTo>
                  <a:lnTo>
                    <a:pt x="1881486" y="400064"/>
                  </a:lnTo>
                  <a:lnTo>
                    <a:pt x="1883558" y="409826"/>
                  </a:lnTo>
                  <a:lnTo>
                    <a:pt x="1880934" y="418579"/>
                  </a:lnTo>
                  <a:lnTo>
                    <a:pt x="1876527" y="416338"/>
                  </a:lnTo>
                  <a:lnTo>
                    <a:pt x="1874240" y="408601"/>
                  </a:lnTo>
                  <a:close/>
                  <a:moveTo>
                    <a:pt x="3111661" y="389306"/>
                  </a:moveTo>
                  <a:lnTo>
                    <a:pt x="3114957" y="384644"/>
                  </a:lnTo>
                  <a:lnTo>
                    <a:pt x="3125621" y="397218"/>
                  </a:lnTo>
                  <a:lnTo>
                    <a:pt x="3114164" y="400266"/>
                  </a:lnTo>
                  <a:lnTo>
                    <a:pt x="3113323" y="411656"/>
                  </a:lnTo>
                  <a:lnTo>
                    <a:pt x="3094142" y="403926"/>
                  </a:lnTo>
                  <a:lnTo>
                    <a:pt x="3096901" y="416136"/>
                  </a:lnTo>
                  <a:lnTo>
                    <a:pt x="3086735" y="416338"/>
                  </a:lnTo>
                  <a:lnTo>
                    <a:pt x="3078413" y="405143"/>
                  </a:lnTo>
                  <a:lnTo>
                    <a:pt x="3077384" y="396411"/>
                  </a:lnTo>
                  <a:lnTo>
                    <a:pt x="3086513" y="395799"/>
                  </a:lnTo>
                  <a:lnTo>
                    <a:pt x="3078541" y="380183"/>
                  </a:lnTo>
                  <a:lnTo>
                    <a:pt x="3075453" y="371491"/>
                  </a:lnTo>
                  <a:lnTo>
                    <a:pt x="3094034" y="383224"/>
                  </a:lnTo>
                  <a:lnTo>
                    <a:pt x="3103897" y="387073"/>
                  </a:lnTo>
                  <a:close/>
                  <a:moveTo>
                    <a:pt x="1223748" y="354988"/>
                  </a:moveTo>
                  <a:lnTo>
                    <a:pt x="1225221" y="360418"/>
                  </a:lnTo>
                  <a:lnTo>
                    <a:pt x="1231229" y="361824"/>
                  </a:lnTo>
                  <a:lnTo>
                    <a:pt x="1239679" y="361622"/>
                  </a:lnTo>
                  <a:lnTo>
                    <a:pt x="1233786" y="366049"/>
                  </a:lnTo>
                  <a:lnTo>
                    <a:pt x="1230301" y="366856"/>
                  </a:lnTo>
                  <a:lnTo>
                    <a:pt x="1220512" y="362025"/>
                  </a:lnTo>
                  <a:lnTo>
                    <a:pt x="1219415" y="358406"/>
                  </a:lnTo>
                  <a:close/>
                  <a:moveTo>
                    <a:pt x="1229931" y="323354"/>
                  </a:moveTo>
                  <a:lnTo>
                    <a:pt x="1233436" y="322359"/>
                  </a:lnTo>
                  <a:lnTo>
                    <a:pt x="1244160" y="325151"/>
                  </a:lnTo>
                  <a:lnTo>
                    <a:pt x="1251419" y="329941"/>
                  </a:lnTo>
                  <a:lnTo>
                    <a:pt x="1251076" y="331939"/>
                  </a:lnTo>
                  <a:lnTo>
                    <a:pt x="1246568" y="332141"/>
                  </a:lnTo>
                  <a:lnTo>
                    <a:pt x="1236362" y="328548"/>
                  </a:lnTo>
                  <a:close/>
                  <a:moveTo>
                    <a:pt x="696783" y="322561"/>
                  </a:moveTo>
                  <a:lnTo>
                    <a:pt x="697704" y="327748"/>
                  </a:lnTo>
                  <a:lnTo>
                    <a:pt x="703530" y="332343"/>
                  </a:lnTo>
                  <a:lnTo>
                    <a:pt x="702979" y="338539"/>
                  </a:lnTo>
                  <a:lnTo>
                    <a:pt x="697610" y="339945"/>
                  </a:lnTo>
                  <a:lnTo>
                    <a:pt x="686247" y="334940"/>
                  </a:lnTo>
                  <a:lnTo>
                    <a:pt x="686240" y="331145"/>
                  </a:lnTo>
                  <a:lnTo>
                    <a:pt x="681026" y="327149"/>
                  </a:lnTo>
                  <a:lnTo>
                    <a:pt x="681625" y="323953"/>
                  </a:lnTo>
                  <a:lnTo>
                    <a:pt x="674164" y="321962"/>
                  </a:lnTo>
                  <a:lnTo>
                    <a:pt x="675018" y="316008"/>
                  </a:lnTo>
                  <a:lnTo>
                    <a:pt x="677535" y="313431"/>
                  </a:lnTo>
                  <a:lnTo>
                    <a:pt x="685211" y="315806"/>
                  </a:lnTo>
                  <a:lnTo>
                    <a:pt x="689268" y="317596"/>
                  </a:lnTo>
                  <a:lnTo>
                    <a:pt x="696594" y="318786"/>
                  </a:lnTo>
                  <a:close/>
                  <a:moveTo>
                    <a:pt x="1313226" y="307497"/>
                  </a:moveTo>
                  <a:lnTo>
                    <a:pt x="1306290" y="314420"/>
                  </a:lnTo>
                  <a:lnTo>
                    <a:pt x="1297604" y="323953"/>
                  </a:lnTo>
                  <a:lnTo>
                    <a:pt x="1304392" y="320374"/>
                  </a:lnTo>
                  <a:lnTo>
                    <a:pt x="1309647" y="322756"/>
                  </a:lnTo>
                  <a:lnTo>
                    <a:pt x="1305348" y="326550"/>
                  </a:lnTo>
                  <a:lnTo>
                    <a:pt x="1312371" y="329544"/>
                  </a:lnTo>
                  <a:lnTo>
                    <a:pt x="1316933" y="326947"/>
                  </a:lnTo>
                  <a:lnTo>
                    <a:pt x="1324818" y="330345"/>
                  </a:lnTo>
                  <a:lnTo>
                    <a:pt x="1320007" y="338344"/>
                  </a:lnTo>
                  <a:lnTo>
                    <a:pt x="1326560" y="336541"/>
                  </a:lnTo>
                  <a:lnTo>
                    <a:pt x="1326224" y="342347"/>
                  </a:lnTo>
                  <a:lnTo>
                    <a:pt x="1326870" y="349364"/>
                  </a:lnTo>
                  <a:lnTo>
                    <a:pt x="1320694" y="359206"/>
                  </a:lnTo>
                  <a:lnTo>
                    <a:pt x="1316395" y="359610"/>
                  </a:lnTo>
                  <a:lnTo>
                    <a:pt x="1311194" y="357397"/>
                  </a:lnTo>
                  <a:lnTo>
                    <a:pt x="1315607" y="348361"/>
                  </a:lnTo>
                  <a:lnTo>
                    <a:pt x="1313441" y="346955"/>
                  </a:lnTo>
                  <a:lnTo>
                    <a:pt x="1300470" y="356596"/>
                  </a:lnTo>
                  <a:lnTo>
                    <a:pt x="1295115" y="356192"/>
                  </a:lnTo>
                  <a:lnTo>
                    <a:pt x="1303020" y="350972"/>
                  </a:lnTo>
                  <a:lnTo>
                    <a:pt x="1295108" y="348361"/>
                  </a:lnTo>
                  <a:lnTo>
                    <a:pt x="1285320" y="348960"/>
                  </a:lnTo>
                  <a:lnTo>
                    <a:pt x="1268137" y="348563"/>
                  </a:lnTo>
                  <a:lnTo>
                    <a:pt x="1267834" y="345354"/>
                  </a:lnTo>
                  <a:lnTo>
                    <a:pt x="1274495" y="341344"/>
                  </a:lnTo>
                  <a:lnTo>
                    <a:pt x="1271602" y="338344"/>
                  </a:lnTo>
                  <a:lnTo>
                    <a:pt x="1281276" y="331744"/>
                  </a:lnTo>
                  <a:lnTo>
                    <a:pt x="1295754" y="314023"/>
                  </a:lnTo>
                  <a:lnTo>
                    <a:pt x="1303478" y="307692"/>
                  </a:lnTo>
                  <a:lnTo>
                    <a:pt x="1312210" y="303938"/>
                  </a:lnTo>
                  <a:lnTo>
                    <a:pt x="1316065" y="304530"/>
                  </a:lnTo>
                  <a:close/>
                  <a:moveTo>
                    <a:pt x="668230" y="277814"/>
                  </a:moveTo>
                  <a:lnTo>
                    <a:pt x="677313" y="276839"/>
                  </a:lnTo>
                  <a:lnTo>
                    <a:pt x="664631" y="289178"/>
                  </a:lnTo>
                  <a:lnTo>
                    <a:pt x="664954" y="298025"/>
                  </a:lnTo>
                  <a:lnTo>
                    <a:pt x="661543" y="298025"/>
                  </a:lnTo>
                  <a:lnTo>
                    <a:pt x="660366" y="292905"/>
                  </a:lnTo>
                  <a:lnTo>
                    <a:pt x="661274" y="288000"/>
                  </a:lnTo>
                  <a:lnTo>
                    <a:pt x="659888" y="284468"/>
                  </a:lnTo>
                  <a:lnTo>
                    <a:pt x="662290" y="279766"/>
                  </a:lnTo>
                  <a:lnTo>
                    <a:pt x="665586" y="276247"/>
                  </a:lnTo>
                  <a:close/>
                  <a:moveTo>
                    <a:pt x="3012831" y="281333"/>
                  </a:moveTo>
                  <a:lnTo>
                    <a:pt x="3025332" y="291922"/>
                  </a:lnTo>
                  <a:lnTo>
                    <a:pt x="3034205" y="302559"/>
                  </a:lnTo>
                  <a:lnTo>
                    <a:pt x="3046914" y="313626"/>
                  </a:lnTo>
                  <a:lnTo>
                    <a:pt x="3071349" y="333338"/>
                  </a:lnTo>
                  <a:lnTo>
                    <a:pt x="3055593" y="329746"/>
                  </a:lnTo>
                  <a:lnTo>
                    <a:pt x="3062193" y="345751"/>
                  </a:lnTo>
                  <a:lnTo>
                    <a:pt x="3079213" y="357195"/>
                  </a:lnTo>
                  <a:lnTo>
                    <a:pt x="3084522" y="365046"/>
                  </a:lnTo>
                  <a:lnTo>
                    <a:pt x="3072849" y="358204"/>
                  </a:lnTo>
                  <a:lnTo>
                    <a:pt x="3073185" y="366856"/>
                  </a:lnTo>
                  <a:lnTo>
                    <a:pt x="3064863" y="357397"/>
                  </a:lnTo>
                  <a:lnTo>
                    <a:pt x="3057981" y="346552"/>
                  </a:lnTo>
                  <a:lnTo>
                    <a:pt x="3048118" y="334543"/>
                  </a:lnTo>
                  <a:lnTo>
                    <a:pt x="3043664" y="326153"/>
                  </a:lnTo>
                  <a:lnTo>
                    <a:pt x="3032584" y="311453"/>
                  </a:lnTo>
                  <a:lnTo>
                    <a:pt x="3018227" y="300588"/>
                  </a:lnTo>
                  <a:lnTo>
                    <a:pt x="3006413" y="285841"/>
                  </a:lnTo>
                  <a:lnTo>
                    <a:pt x="3009542" y="280748"/>
                  </a:lnTo>
                  <a:lnTo>
                    <a:pt x="3001569" y="275662"/>
                  </a:lnTo>
                  <a:lnTo>
                    <a:pt x="3004106" y="274101"/>
                  </a:lnTo>
                  <a:close/>
                  <a:moveTo>
                    <a:pt x="1731869" y="265920"/>
                  </a:moveTo>
                  <a:lnTo>
                    <a:pt x="1738852" y="265530"/>
                  </a:lnTo>
                  <a:lnTo>
                    <a:pt x="1747699" y="272150"/>
                  </a:lnTo>
                  <a:lnTo>
                    <a:pt x="1742835" y="279570"/>
                  </a:lnTo>
                  <a:lnTo>
                    <a:pt x="1744073" y="287408"/>
                  </a:lnTo>
                  <a:lnTo>
                    <a:pt x="1737204" y="297042"/>
                  </a:lnTo>
                  <a:lnTo>
                    <a:pt x="1721676" y="303541"/>
                  </a:lnTo>
                  <a:lnTo>
                    <a:pt x="1709304" y="301967"/>
                  </a:lnTo>
                  <a:lnTo>
                    <a:pt x="1717095" y="290550"/>
                  </a:lnTo>
                  <a:lnTo>
                    <a:pt x="1713146" y="279375"/>
                  </a:lnTo>
                  <a:lnTo>
                    <a:pt x="1725229" y="270979"/>
                  </a:lnTo>
                  <a:close/>
                  <a:moveTo>
                    <a:pt x="1898910" y="255478"/>
                  </a:moveTo>
                  <a:lnTo>
                    <a:pt x="1902052" y="260692"/>
                  </a:lnTo>
                  <a:lnTo>
                    <a:pt x="1897612" y="269418"/>
                  </a:lnTo>
                  <a:lnTo>
                    <a:pt x="1888368" y="263404"/>
                  </a:lnTo>
                  <a:lnTo>
                    <a:pt x="1886834" y="258950"/>
                  </a:lnTo>
                  <a:close/>
                  <a:moveTo>
                    <a:pt x="537444" y="235517"/>
                  </a:moveTo>
                  <a:lnTo>
                    <a:pt x="541959" y="236284"/>
                  </a:lnTo>
                  <a:lnTo>
                    <a:pt x="542066" y="239534"/>
                  </a:lnTo>
                  <a:lnTo>
                    <a:pt x="529499" y="244707"/>
                  </a:lnTo>
                  <a:lnTo>
                    <a:pt x="516932" y="248737"/>
                  </a:lnTo>
                  <a:lnTo>
                    <a:pt x="515566" y="246046"/>
                  </a:lnTo>
                  <a:lnTo>
                    <a:pt x="519663" y="241068"/>
                  </a:lnTo>
                  <a:lnTo>
                    <a:pt x="531167" y="237240"/>
                  </a:lnTo>
                  <a:close/>
                  <a:moveTo>
                    <a:pt x="1778350" y="257598"/>
                  </a:moveTo>
                  <a:lnTo>
                    <a:pt x="1786376" y="271369"/>
                  </a:lnTo>
                  <a:lnTo>
                    <a:pt x="1792156" y="273125"/>
                  </a:lnTo>
                  <a:lnTo>
                    <a:pt x="1797349" y="285450"/>
                  </a:lnTo>
                  <a:lnTo>
                    <a:pt x="1799825" y="289763"/>
                  </a:lnTo>
                  <a:lnTo>
                    <a:pt x="1810031" y="291922"/>
                  </a:lnTo>
                  <a:lnTo>
                    <a:pt x="1809170" y="298812"/>
                  </a:lnTo>
                  <a:lnTo>
                    <a:pt x="1804844" y="302162"/>
                  </a:lnTo>
                  <a:lnTo>
                    <a:pt x="1808316" y="307692"/>
                  </a:lnTo>
                  <a:lnTo>
                    <a:pt x="1800525" y="313431"/>
                  </a:lnTo>
                  <a:lnTo>
                    <a:pt x="1788919" y="313431"/>
                  </a:lnTo>
                  <a:lnTo>
                    <a:pt x="1773823" y="316405"/>
                  </a:lnTo>
                  <a:lnTo>
                    <a:pt x="1769773" y="314225"/>
                  </a:lnTo>
                  <a:lnTo>
                    <a:pt x="1764020" y="319378"/>
                  </a:lnTo>
                  <a:lnTo>
                    <a:pt x="1755866" y="318188"/>
                  </a:lnTo>
                  <a:lnTo>
                    <a:pt x="1749765" y="322359"/>
                  </a:lnTo>
                  <a:lnTo>
                    <a:pt x="1745109" y="320172"/>
                  </a:lnTo>
                  <a:lnTo>
                    <a:pt x="1758302" y="308681"/>
                  </a:lnTo>
                  <a:lnTo>
                    <a:pt x="1766167" y="306306"/>
                  </a:lnTo>
                  <a:lnTo>
                    <a:pt x="1752489" y="304335"/>
                  </a:lnTo>
                  <a:lnTo>
                    <a:pt x="1750135" y="299996"/>
                  </a:lnTo>
                  <a:lnTo>
                    <a:pt x="1759230" y="296645"/>
                  </a:lnTo>
                  <a:lnTo>
                    <a:pt x="1754750" y="290745"/>
                  </a:lnTo>
                  <a:lnTo>
                    <a:pt x="1756499" y="283681"/>
                  </a:lnTo>
                  <a:lnTo>
                    <a:pt x="1769382" y="284663"/>
                  </a:lnTo>
                  <a:lnTo>
                    <a:pt x="1770728" y="278400"/>
                  </a:lnTo>
                  <a:lnTo>
                    <a:pt x="1765070" y="271565"/>
                  </a:lnTo>
                  <a:lnTo>
                    <a:pt x="1754783" y="269613"/>
                  </a:lnTo>
                  <a:lnTo>
                    <a:pt x="1752752" y="266694"/>
                  </a:lnTo>
                  <a:lnTo>
                    <a:pt x="1755934" y="261850"/>
                  </a:lnTo>
                  <a:lnTo>
                    <a:pt x="1753310" y="258950"/>
                  </a:lnTo>
                  <a:lnTo>
                    <a:pt x="1748607" y="263982"/>
                  </a:lnTo>
                  <a:lnTo>
                    <a:pt x="1748695" y="253548"/>
                  </a:lnTo>
                  <a:lnTo>
                    <a:pt x="1744712" y="248159"/>
                  </a:lnTo>
                  <a:lnTo>
                    <a:pt x="1748136" y="237240"/>
                  </a:lnTo>
                  <a:lnTo>
                    <a:pt x="1754655" y="228662"/>
                  </a:lnTo>
                  <a:lnTo>
                    <a:pt x="1761397" y="229422"/>
                  </a:lnTo>
                  <a:lnTo>
                    <a:pt x="1771125" y="228473"/>
                  </a:lnTo>
                  <a:lnTo>
                    <a:pt x="1761975" y="239917"/>
                  </a:lnTo>
                  <a:lnTo>
                    <a:pt x="1770614" y="238578"/>
                  </a:lnTo>
                  <a:lnTo>
                    <a:pt x="1779508" y="238578"/>
                  </a:lnTo>
                  <a:lnTo>
                    <a:pt x="1777301" y="247203"/>
                  </a:lnTo>
                  <a:lnTo>
                    <a:pt x="1769631" y="256831"/>
                  </a:lnTo>
                  <a:close/>
                  <a:moveTo>
                    <a:pt x="459027" y="210127"/>
                  </a:moveTo>
                  <a:lnTo>
                    <a:pt x="464247" y="211069"/>
                  </a:lnTo>
                  <a:lnTo>
                    <a:pt x="460110" y="215206"/>
                  </a:lnTo>
                  <a:lnTo>
                    <a:pt x="453046" y="216713"/>
                  </a:lnTo>
                  <a:lnTo>
                    <a:pt x="450119" y="214830"/>
                  </a:lnTo>
                  <a:lnTo>
                    <a:pt x="448632" y="212004"/>
                  </a:lnTo>
                  <a:close/>
                  <a:moveTo>
                    <a:pt x="1161328" y="192601"/>
                  </a:moveTo>
                  <a:lnTo>
                    <a:pt x="1166085" y="189453"/>
                  </a:lnTo>
                  <a:lnTo>
                    <a:pt x="1169375" y="189641"/>
                  </a:lnTo>
                  <a:lnTo>
                    <a:pt x="1170021" y="191861"/>
                  </a:lnTo>
                  <a:lnTo>
                    <a:pt x="1163656" y="197243"/>
                  </a:lnTo>
                  <a:lnTo>
                    <a:pt x="1160790" y="196315"/>
                  </a:lnTo>
                  <a:lnTo>
                    <a:pt x="1160420" y="193160"/>
                  </a:lnTo>
                  <a:close/>
                  <a:moveTo>
                    <a:pt x="1134808" y="188713"/>
                  </a:moveTo>
                  <a:lnTo>
                    <a:pt x="1143419" y="184104"/>
                  </a:lnTo>
                  <a:lnTo>
                    <a:pt x="1154137" y="184104"/>
                  </a:lnTo>
                  <a:lnTo>
                    <a:pt x="1152858" y="186129"/>
                  </a:lnTo>
                  <a:lnTo>
                    <a:pt x="1139894" y="191861"/>
                  </a:lnTo>
                  <a:lnTo>
                    <a:pt x="1134734" y="191491"/>
                  </a:lnTo>
                  <a:close/>
                  <a:moveTo>
                    <a:pt x="462444" y="175102"/>
                  </a:moveTo>
                  <a:lnTo>
                    <a:pt x="464496" y="177121"/>
                  </a:lnTo>
                  <a:lnTo>
                    <a:pt x="470726" y="176017"/>
                  </a:lnTo>
                  <a:lnTo>
                    <a:pt x="473511" y="178769"/>
                  </a:lnTo>
                  <a:lnTo>
                    <a:pt x="479405" y="180054"/>
                  </a:lnTo>
                  <a:lnTo>
                    <a:pt x="477393" y="181157"/>
                  </a:lnTo>
                  <a:lnTo>
                    <a:pt x="468593" y="183364"/>
                  </a:lnTo>
                  <a:lnTo>
                    <a:pt x="465586" y="181157"/>
                  </a:lnTo>
                  <a:lnTo>
                    <a:pt x="464927" y="179321"/>
                  </a:lnTo>
                  <a:lnTo>
                    <a:pt x="457452" y="179872"/>
                  </a:lnTo>
                  <a:lnTo>
                    <a:pt x="456712" y="178951"/>
                  </a:lnTo>
                  <a:close/>
                  <a:moveTo>
                    <a:pt x="1153363" y="161808"/>
                  </a:moveTo>
                  <a:lnTo>
                    <a:pt x="1159344" y="165253"/>
                  </a:lnTo>
                  <a:lnTo>
                    <a:pt x="1166186" y="168348"/>
                  </a:lnTo>
                  <a:lnTo>
                    <a:pt x="1163677" y="173091"/>
                  </a:lnTo>
                  <a:lnTo>
                    <a:pt x="1170001" y="172364"/>
                  </a:lnTo>
                  <a:lnTo>
                    <a:pt x="1173384" y="175836"/>
                  </a:lnTo>
                  <a:lnTo>
                    <a:pt x="1164423" y="178951"/>
                  </a:lnTo>
                  <a:lnTo>
                    <a:pt x="1153894" y="176569"/>
                  </a:lnTo>
                  <a:lnTo>
                    <a:pt x="1152401" y="171994"/>
                  </a:lnTo>
                  <a:lnTo>
                    <a:pt x="1141374" y="177302"/>
                  </a:lnTo>
                  <a:lnTo>
                    <a:pt x="1126627" y="182631"/>
                  </a:lnTo>
                  <a:lnTo>
                    <a:pt x="1128134" y="176569"/>
                  </a:lnTo>
                  <a:lnTo>
                    <a:pt x="1116751" y="177672"/>
                  </a:lnTo>
                  <a:lnTo>
                    <a:pt x="1126950" y="172546"/>
                  </a:lnTo>
                  <a:lnTo>
                    <a:pt x="1133436" y="164708"/>
                  </a:lnTo>
                  <a:lnTo>
                    <a:pt x="1142316" y="155511"/>
                  </a:lnTo>
                  <a:lnTo>
                    <a:pt x="1147295" y="156231"/>
                  </a:lnTo>
                  <a:lnTo>
                    <a:pt x="1145559" y="160725"/>
                  </a:lnTo>
                  <a:lnTo>
                    <a:pt x="1150800" y="159104"/>
                  </a:lnTo>
                  <a:close/>
                  <a:moveTo>
                    <a:pt x="1686275" y="148360"/>
                  </a:moveTo>
                  <a:lnTo>
                    <a:pt x="1683591" y="154798"/>
                  </a:lnTo>
                  <a:lnTo>
                    <a:pt x="1691321" y="161627"/>
                  </a:lnTo>
                  <a:lnTo>
                    <a:pt x="1680483" y="169256"/>
                  </a:lnTo>
                  <a:lnTo>
                    <a:pt x="1657279" y="176206"/>
                  </a:lnTo>
                  <a:lnTo>
                    <a:pt x="1650296" y="178036"/>
                  </a:lnTo>
                  <a:lnTo>
                    <a:pt x="1640433" y="176569"/>
                  </a:lnTo>
                  <a:lnTo>
                    <a:pt x="1619153" y="173461"/>
                  </a:lnTo>
                  <a:lnTo>
                    <a:pt x="1627751" y="168893"/>
                  </a:lnTo>
                  <a:lnTo>
                    <a:pt x="1611746" y="163981"/>
                  </a:lnTo>
                  <a:lnTo>
                    <a:pt x="1625646" y="161990"/>
                  </a:lnTo>
                  <a:lnTo>
                    <a:pt x="1625888" y="159104"/>
                  </a:lnTo>
                  <a:lnTo>
                    <a:pt x="1610401" y="156769"/>
                  </a:lnTo>
                  <a:lnTo>
                    <a:pt x="1616866" y="150324"/>
                  </a:lnTo>
                  <a:lnTo>
                    <a:pt x="1628599" y="148716"/>
                  </a:lnTo>
                  <a:lnTo>
                    <a:pt x="1639135" y="155511"/>
                  </a:lnTo>
                  <a:lnTo>
                    <a:pt x="1651480" y="150143"/>
                  </a:lnTo>
                  <a:lnTo>
                    <a:pt x="1660589" y="153002"/>
                  </a:lnTo>
                  <a:lnTo>
                    <a:pt x="1673600" y="147647"/>
                  </a:lnTo>
                  <a:close/>
                  <a:moveTo>
                    <a:pt x="1233947" y="138605"/>
                  </a:moveTo>
                  <a:lnTo>
                    <a:pt x="1227300" y="141430"/>
                  </a:lnTo>
                  <a:lnTo>
                    <a:pt x="1218601" y="141962"/>
                  </a:lnTo>
                  <a:lnTo>
                    <a:pt x="1219819" y="137192"/>
                  </a:lnTo>
                  <a:lnTo>
                    <a:pt x="1226607" y="131742"/>
                  </a:lnTo>
                  <a:lnTo>
                    <a:pt x="1234458" y="130336"/>
                  </a:lnTo>
                  <a:lnTo>
                    <a:pt x="1238246" y="133148"/>
                  </a:lnTo>
                  <a:lnTo>
                    <a:pt x="1235925" y="137192"/>
                  </a:lnTo>
                  <a:close/>
                  <a:moveTo>
                    <a:pt x="474419" y="123877"/>
                  </a:moveTo>
                  <a:lnTo>
                    <a:pt x="481120" y="131217"/>
                  </a:lnTo>
                  <a:lnTo>
                    <a:pt x="486186" y="140905"/>
                  </a:lnTo>
                  <a:lnTo>
                    <a:pt x="476283" y="147115"/>
                  </a:lnTo>
                  <a:lnTo>
                    <a:pt x="477837" y="149611"/>
                  </a:lnTo>
                  <a:lnTo>
                    <a:pt x="486798" y="142318"/>
                  </a:lnTo>
                  <a:lnTo>
                    <a:pt x="505003" y="143738"/>
                  </a:lnTo>
                  <a:lnTo>
                    <a:pt x="506833" y="153002"/>
                  </a:lnTo>
                  <a:lnTo>
                    <a:pt x="492920" y="157489"/>
                  </a:lnTo>
                  <a:lnTo>
                    <a:pt x="479035" y="158384"/>
                  </a:lnTo>
                  <a:lnTo>
                    <a:pt x="465229" y="168348"/>
                  </a:lnTo>
                  <a:lnTo>
                    <a:pt x="459423" y="170353"/>
                  </a:lnTo>
                  <a:lnTo>
                    <a:pt x="452440" y="170171"/>
                  </a:lnTo>
                  <a:lnTo>
                    <a:pt x="451384" y="166525"/>
                  </a:lnTo>
                  <a:lnTo>
                    <a:pt x="445504" y="163618"/>
                  </a:lnTo>
                  <a:lnTo>
                    <a:pt x="449729" y="159285"/>
                  </a:lnTo>
                  <a:lnTo>
                    <a:pt x="444360" y="157671"/>
                  </a:lnTo>
                  <a:lnTo>
                    <a:pt x="434026" y="158929"/>
                  </a:lnTo>
                  <a:lnTo>
                    <a:pt x="434598" y="155511"/>
                  </a:lnTo>
                  <a:lnTo>
                    <a:pt x="441750" y="151750"/>
                  </a:lnTo>
                  <a:lnTo>
                    <a:pt x="429317" y="154078"/>
                  </a:lnTo>
                  <a:lnTo>
                    <a:pt x="426041" y="158747"/>
                  </a:lnTo>
                  <a:lnTo>
                    <a:pt x="415350" y="163073"/>
                  </a:lnTo>
                  <a:close/>
                  <a:moveTo>
                    <a:pt x="1094772" y="122485"/>
                  </a:moveTo>
                  <a:lnTo>
                    <a:pt x="1087519" y="125795"/>
                  </a:lnTo>
                  <a:lnTo>
                    <a:pt x="1079964" y="122835"/>
                  </a:lnTo>
                  <a:lnTo>
                    <a:pt x="1073263" y="123877"/>
                  </a:lnTo>
                  <a:lnTo>
                    <a:pt x="1067013" y="119538"/>
                  </a:lnTo>
                  <a:lnTo>
                    <a:pt x="1075887" y="116591"/>
                  </a:lnTo>
                  <a:lnTo>
                    <a:pt x="1084512" y="112467"/>
                  </a:lnTo>
                  <a:lnTo>
                    <a:pt x="1089914" y="115212"/>
                  </a:lnTo>
                  <a:lnTo>
                    <a:pt x="1092888" y="116941"/>
                  </a:lnTo>
                  <a:lnTo>
                    <a:pt x="1093513" y="118670"/>
                  </a:lnTo>
                  <a:close/>
                  <a:moveTo>
                    <a:pt x="514456" y="99570"/>
                  </a:moveTo>
                  <a:lnTo>
                    <a:pt x="514456" y="99570"/>
                  </a:lnTo>
                  <a:lnTo>
                    <a:pt x="509033" y="102719"/>
                  </a:lnTo>
                  <a:lnTo>
                    <a:pt x="514456" y="99570"/>
                  </a:lnTo>
                  <a:close/>
                  <a:moveTo>
                    <a:pt x="3082288" y="102719"/>
                  </a:moveTo>
                  <a:lnTo>
                    <a:pt x="3087865" y="105989"/>
                  </a:lnTo>
                  <a:lnTo>
                    <a:pt x="3087865" y="105989"/>
                  </a:lnTo>
                  <a:lnTo>
                    <a:pt x="3080969" y="106500"/>
                  </a:lnTo>
                  <a:lnTo>
                    <a:pt x="3074524" y="103452"/>
                  </a:lnTo>
                  <a:lnTo>
                    <a:pt x="3076865" y="99570"/>
                  </a:lnTo>
                  <a:lnTo>
                    <a:pt x="3082288" y="102719"/>
                  </a:lnTo>
                  <a:close/>
                  <a:moveTo>
                    <a:pt x="514456" y="99570"/>
                  </a:moveTo>
                  <a:lnTo>
                    <a:pt x="516353" y="99066"/>
                  </a:lnTo>
                  <a:lnTo>
                    <a:pt x="521950" y="99234"/>
                  </a:lnTo>
                  <a:lnTo>
                    <a:pt x="527898" y="101763"/>
                  </a:lnTo>
                  <a:lnTo>
                    <a:pt x="525092" y="103116"/>
                  </a:lnTo>
                  <a:lnTo>
                    <a:pt x="513904" y="105316"/>
                  </a:lnTo>
                  <a:lnTo>
                    <a:pt x="503456" y="105989"/>
                  </a:lnTo>
                  <a:close/>
                  <a:moveTo>
                    <a:pt x="1057036" y="247392"/>
                  </a:moveTo>
                  <a:lnTo>
                    <a:pt x="1062990" y="251428"/>
                  </a:lnTo>
                  <a:lnTo>
                    <a:pt x="1065944" y="256636"/>
                  </a:lnTo>
                  <a:lnTo>
                    <a:pt x="1074817" y="259529"/>
                  </a:lnTo>
                  <a:lnTo>
                    <a:pt x="1081074" y="263982"/>
                  </a:lnTo>
                  <a:lnTo>
                    <a:pt x="1094570" y="264756"/>
                  </a:lnTo>
                  <a:lnTo>
                    <a:pt x="1103134" y="265725"/>
                  </a:lnTo>
                  <a:lnTo>
                    <a:pt x="1096911" y="275076"/>
                  </a:lnTo>
                  <a:lnTo>
                    <a:pt x="1093662" y="286036"/>
                  </a:lnTo>
                  <a:lnTo>
                    <a:pt x="1094052" y="298220"/>
                  </a:lnTo>
                  <a:lnTo>
                    <a:pt x="1101829" y="308681"/>
                  </a:lnTo>
                  <a:lnTo>
                    <a:pt x="1110043" y="305122"/>
                  </a:lnTo>
                  <a:lnTo>
                    <a:pt x="1120014" y="293894"/>
                  </a:lnTo>
                  <a:lnTo>
                    <a:pt x="1124198" y="276644"/>
                  </a:lnTo>
                  <a:lnTo>
                    <a:pt x="1121003" y="270979"/>
                  </a:lnTo>
                  <a:lnTo>
                    <a:pt x="1137277" y="265920"/>
                  </a:lnTo>
                  <a:lnTo>
                    <a:pt x="1150490" y="258371"/>
                  </a:lnTo>
                  <a:lnTo>
                    <a:pt x="1159162" y="250857"/>
                  </a:lnTo>
                  <a:lnTo>
                    <a:pt x="1161968" y="243745"/>
                  </a:lnTo>
                  <a:lnTo>
                    <a:pt x="1161127" y="234757"/>
                  </a:lnTo>
                  <a:lnTo>
                    <a:pt x="1155818" y="226758"/>
                  </a:lnTo>
                  <a:lnTo>
                    <a:pt x="1171346" y="215772"/>
                  </a:lnTo>
                  <a:lnTo>
                    <a:pt x="1173324" y="206191"/>
                  </a:lnTo>
                  <a:lnTo>
                    <a:pt x="1180105" y="190193"/>
                  </a:lnTo>
                  <a:lnTo>
                    <a:pt x="1186921" y="187791"/>
                  </a:lnTo>
                  <a:lnTo>
                    <a:pt x="1198903" y="190563"/>
                  </a:lnTo>
                  <a:lnTo>
                    <a:pt x="1206606" y="191491"/>
                  </a:lnTo>
                  <a:lnTo>
                    <a:pt x="1214598" y="188901"/>
                  </a:lnTo>
                  <a:lnTo>
                    <a:pt x="1219731" y="192420"/>
                  </a:lnTo>
                  <a:lnTo>
                    <a:pt x="1226473" y="198360"/>
                  </a:lnTo>
                  <a:lnTo>
                    <a:pt x="1226668" y="202269"/>
                  </a:lnTo>
                  <a:lnTo>
                    <a:pt x="1240540" y="203204"/>
                  </a:lnTo>
                  <a:lnTo>
                    <a:pt x="1235831" y="211816"/>
                  </a:lnTo>
                  <a:lnTo>
                    <a:pt x="1231781" y="225049"/>
                  </a:lnTo>
                  <a:lnTo>
                    <a:pt x="1238273" y="226758"/>
                  </a:lnTo>
                  <a:lnTo>
                    <a:pt x="1241428" y="233041"/>
                  </a:lnTo>
                  <a:lnTo>
                    <a:pt x="1255994" y="227141"/>
                  </a:lnTo>
                  <a:lnTo>
                    <a:pt x="1269072" y="215583"/>
                  </a:lnTo>
                  <a:lnTo>
                    <a:pt x="1276903" y="210692"/>
                  </a:lnTo>
                  <a:lnTo>
                    <a:pt x="1278673" y="219929"/>
                  </a:lnTo>
                  <a:lnTo>
                    <a:pt x="1283153" y="233425"/>
                  </a:lnTo>
                  <a:lnTo>
                    <a:pt x="1286853" y="246241"/>
                  </a:lnTo>
                  <a:lnTo>
                    <a:pt x="1280758" y="252969"/>
                  </a:lnTo>
                  <a:lnTo>
                    <a:pt x="1289450" y="258950"/>
                  </a:lnTo>
                  <a:lnTo>
                    <a:pt x="1294557" y="265146"/>
                  </a:lnTo>
                  <a:lnTo>
                    <a:pt x="1306862" y="267864"/>
                  </a:lnTo>
                  <a:lnTo>
                    <a:pt x="1311013" y="271369"/>
                  </a:lnTo>
                  <a:lnTo>
                    <a:pt x="1311006" y="280553"/>
                  </a:lnTo>
                  <a:lnTo>
                    <a:pt x="1317262" y="281918"/>
                  </a:lnTo>
                  <a:lnTo>
                    <a:pt x="1319200" y="286036"/>
                  </a:lnTo>
                  <a:lnTo>
                    <a:pt x="1315594" y="298415"/>
                  </a:lnTo>
                  <a:lnTo>
                    <a:pt x="1307992" y="302559"/>
                  </a:lnTo>
                  <a:lnTo>
                    <a:pt x="1300504" y="306306"/>
                  </a:lnTo>
                  <a:lnTo>
                    <a:pt x="1284788" y="310262"/>
                  </a:lnTo>
                  <a:lnTo>
                    <a:pt x="1270707" y="319378"/>
                  </a:lnTo>
                  <a:lnTo>
                    <a:pt x="1255294" y="321168"/>
                  </a:lnTo>
                  <a:lnTo>
                    <a:pt x="1237553" y="318786"/>
                  </a:lnTo>
                  <a:lnTo>
                    <a:pt x="1224407" y="318585"/>
                  </a:lnTo>
                  <a:lnTo>
                    <a:pt x="1214988" y="319378"/>
                  </a:lnTo>
                  <a:lnTo>
                    <a:pt x="1204816" y="327351"/>
                  </a:lnTo>
                  <a:lnTo>
                    <a:pt x="1191919" y="332343"/>
                  </a:lnTo>
                  <a:lnTo>
                    <a:pt x="1173876" y="346955"/>
                  </a:lnTo>
                  <a:lnTo>
                    <a:pt x="1159848" y="357397"/>
                  </a:lnTo>
                  <a:lnTo>
                    <a:pt x="1167969" y="355385"/>
                  </a:lnTo>
                  <a:lnTo>
                    <a:pt x="1187613" y="340746"/>
                  </a:lnTo>
                  <a:lnTo>
                    <a:pt x="1209337" y="331542"/>
                  </a:lnTo>
                  <a:lnTo>
                    <a:pt x="1223008" y="330540"/>
                  </a:lnTo>
                  <a:lnTo>
                    <a:pt x="1228780" y="335942"/>
                  </a:lnTo>
                  <a:lnTo>
                    <a:pt x="1217982" y="343349"/>
                  </a:lnTo>
                  <a:lnTo>
                    <a:pt x="1216859" y="355385"/>
                  </a:lnTo>
                  <a:lnTo>
                    <a:pt x="1217020" y="363835"/>
                  </a:lnTo>
                  <a:lnTo>
                    <a:pt x="1226896" y="369480"/>
                  </a:lnTo>
                  <a:lnTo>
                    <a:pt x="1242296" y="367865"/>
                  </a:lnTo>
                  <a:lnTo>
                    <a:pt x="1255200" y="355183"/>
                  </a:lnTo>
                  <a:lnTo>
                    <a:pt x="1253397" y="363230"/>
                  </a:lnTo>
                  <a:lnTo>
                    <a:pt x="1257635" y="367461"/>
                  </a:lnTo>
                  <a:lnTo>
                    <a:pt x="1244456" y="374721"/>
                  </a:lnTo>
                  <a:lnTo>
                    <a:pt x="1222564" y="381401"/>
                  </a:lnTo>
                  <a:lnTo>
                    <a:pt x="1211974" y="386057"/>
                  </a:lnTo>
                  <a:lnTo>
                    <a:pt x="1199306" y="394177"/>
                  </a:lnTo>
                  <a:lnTo>
                    <a:pt x="1192727" y="393161"/>
                  </a:lnTo>
                  <a:lnTo>
                    <a:pt x="1195418" y="383628"/>
                  </a:lnTo>
                  <a:lnTo>
                    <a:pt x="1213959" y="374519"/>
                  </a:lnTo>
                  <a:lnTo>
                    <a:pt x="1199589" y="374721"/>
                  </a:lnTo>
                  <a:lnTo>
                    <a:pt x="1189053" y="376133"/>
                  </a:lnTo>
                  <a:lnTo>
                    <a:pt x="1189490" y="379780"/>
                  </a:lnTo>
                  <a:lnTo>
                    <a:pt x="1177892" y="385250"/>
                  </a:lnTo>
                  <a:lnTo>
                    <a:pt x="1167134" y="389104"/>
                  </a:lnTo>
                  <a:lnTo>
                    <a:pt x="1156485" y="392549"/>
                  </a:lnTo>
                  <a:lnTo>
                    <a:pt x="1148815" y="399862"/>
                  </a:lnTo>
                  <a:lnTo>
                    <a:pt x="1147227" y="401692"/>
                  </a:lnTo>
                  <a:lnTo>
                    <a:pt x="1144933" y="407787"/>
                  </a:lnTo>
                  <a:lnTo>
                    <a:pt x="1146380" y="413688"/>
                  </a:lnTo>
                  <a:lnTo>
                    <a:pt x="1149905" y="414098"/>
                  </a:lnTo>
                  <a:lnTo>
                    <a:pt x="1150241" y="409826"/>
                  </a:lnTo>
                  <a:lnTo>
                    <a:pt x="1152064" y="412470"/>
                  </a:lnTo>
                  <a:lnTo>
                    <a:pt x="1150396" y="415726"/>
                  </a:lnTo>
                  <a:lnTo>
                    <a:pt x="1143520" y="417556"/>
                  </a:lnTo>
                  <a:lnTo>
                    <a:pt x="1139329" y="417152"/>
                  </a:lnTo>
                  <a:lnTo>
                    <a:pt x="1132043" y="419191"/>
                  </a:lnTo>
                  <a:lnTo>
                    <a:pt x="1127858" y="419803"/>
                  </a:lnTo>
                  <a:lnTo>
                    <a:pt x="1122012" y="420409"/>
                  </a:lnTo>
                  <a:lnTo>
                    <a:pt x="1113320" y="423672"/>
                  </a:lnTo>
                  <a:lnTo>
                    <a:pt x="1127683" y="421431"/>
                  </a:lnTo>
                  <a:lnTo>
                    <a:pt x="1129655" y="423672"/>
                  </a:lnTo>
                  <a:lnTo>
                    <a:pt x="1115634" y="426934"/>
                  </a:lnTo>
                  <a:lnTo>
                    <a:pt x="1109895" y="427136"/>
                  </a:lnTo>
                  <a:lnTo>
                    <a:pt x="1110346" y="425710"/>
                  </a:lnTo>
                  <a:lnTo>
                    <a:pt x="1106713" y="428771"/>
                  </a:lnTo>
                  <a:lnTo>
                    <a:pt x="1109196" y="429383"/>
                  </a:lnTo>
                  <a:lnTo>
                    <a:pt x="1104688" y="437557"/>
                  </a:lnTo>
                  <a:lnTo>
                    <a:pt x="1095411" y="446156"/>
                  </a:lnTo>
                  <a:lnTo>
                    <a:pt x="1095592" y="443290"/>
                  </a:lnTo>
                  <a:lnTo>
                    <a:pt x="1093756" y="442677"/>
                  </a:lnTo>
                  <a:lnTo>
                    <a:pt x="1091596" y="439805"/>
                  </a:lnTo>
                  <a:lnTo>
                    <a:pt x="1091435" y="445954"/>
                  </a:lnTo>
                  <a:lnTo>
                    <a:pt x="1093184" y="447999"/>
                  </a:lnTo>
                  <a:lnTo>
                    <a:pt x="1092269" y="452298"/>
                  </a:lnTo>
                  <a:lnTo>
                    <a:pt x="1087930" y="456806"/>
                  </a:lnTo>
                  <a:lnTo>
                    <a:pt x="1079944" y="465827"/>
                  </a:lnTo>
                  <a:lnTo>
                    <a:pt x="1079379" y="465417"/>
                  </a:lnTo>
                  <a:lnTo>
                    <a:pt x="1084310" y="457626"/>
                  </a:lnTo>
                  <a:lnTo>
                    <a:pt x="1080832" y="453327"/>
                  </a:lnTo>
                  <a:lnTo>
                    <a:pt x="1082628" y="443902"/>
                  </a:lnTo>
                  <a:lnTo>
                    <a:pt x="1079466" y="448820"/>
                  </a:lnTo>
                  <a:lnTo>
                    <a:pt x="1079036" y="455991"/>
                  </a:lnTo>
                  <a:lnTo>
                    <a:pt x="1073775" y="454350"/>
                  </a:lnTo>
                  <a:lnTo>
                    <a:pt x="1078840" y="457835"/>
                  </a:lnTo>
                  <a:lnTo>
                    <a:pt x="1076082" y="468700"/>
                  </a:lnTo>
                  <a:lnTo>
                    <a:pt x="1078571" y="469521"/>
                  </a:lnTo>
                  <a:lnTo>
                    <a:pt x="1078518" y="473416"/>
                  </a:lnTo>
                  <a:lnTo>
                    <a:pt x="1076795" y="484907"/>
                  </a:lnTo>
                  <a:lnTo>
                    <a:pt x="1068783" y="493330"/>
                  </a:lnTo>
                  <a:lnTo>
                    <a:pt x="1057978" y="496620"/>
                  </a:lnTo>
                  <a:lnTo>
                    <a:pt x="1050046" y="503402"/>
                  </a:lnTo>
                  <a:lnTo>
                    <a:pt x="1045020" y="504229"/>
                  </a:lnTo>
                  <a:lnTo>
                    <a:pt x="1039147" y="508340"/>
                  </a:lnTo>
                  <a:lnTo>
                    <a:pt x="1036786" y="512249"/>
                  </a:lnTo>
                  <a:lnTo>
                    <a:pt x="1024245" y="519649"/>
                  </a:lnTo>
                  <a:lnTo>
                    <a:pt x="1017403" y="524998"/>
                  </a:lnTo>
                  <a:lnTo>
                    <a:pt x="1011274" y="531786"/>
                  </a:lnTo>
                  <a:lnTo>
                    <a:pt x="1008032" y="539805"/>
                  </a:lnTo>
                  <a:lnTo>
                    <a:pt x="1007985" y="547825"/>
                  </a:lnTo>
                  <a:lnTo>
                    <a:pt x="1009061" y="557701"/>
                  </a:lnTo>
                  <a:lnTo>
                    <a:pt x="1012008" y="565721"/>
                  </a:lnTo>
                  <a:lnTo>
                    <a:pt x="1011059" y="570659"/>
                  </a:lnTo>
                  <a:lnTo>
                    <a:pt x="1013205" y="583818"/>
                  </a:lnTo>
                  <a:lnTo>
                    <a:pt x="1011496" y="591636"/>
                  </a:lnTo>
                  <a:lnTo>
                    <a:pt x="1010413" y="595955"/>
                  </a:lnTo>
                  <a:lnTo>
                    <a:pt x="1006807" y="602945"/>
                  </a:lnTo>
                  <a:lnTo>
                    <a:pt x="1003746" y="604385"/>
                  </a:lnTo>
                  <a:lnTo>
                    <a:pt x="998996" y="603154"/>
                  </a:lnTo>
                  <a:lnTo>
                    <a:pt x="998424" y="598007"/>
                  </a:lnTo>
                  <a:lnTo>
                    <a:pt x="994993" y="595336"/>
                  </a:lnTo>
                  <a:lnTo>
                    <a:pt x="991401" y="585668"/>
                  </a:lnTo>
                  <a:lnTo>
                    <a:pt x="988468" y="576828"/>
                  </a:lnTo>
                  <a:lnTo>
                    <a:pt x="987929" y="572300"/>
                  </a:lnTo>
                  <a:lnTo>
                    <a:pt x="991502" y="564900"/>
                  </a:lnTo>
                  <a:lnTo>
                    <a:pt x="990008" y="558522"/>
                  </a:lnTo>
                  <a:lnTo>
                    <a:pt x="984344" y="549063"/>
                  </a:lnTo>
                  <a:lnTo>
                    <a:pt x="981269" y="547213"/>
                  </a:lnTo>
                  <a:lnTo>
                    <a:pt x="970363" y="552353"/>
                  </a:lnTo>
                  <a:lnTo>
                    <a:pt x="968749" y="551734"/>
                  </a:lnTo>
                  <a:lnTo>
                    <a:pt x="965028" y="546594"/>
                  </a:lnTo>
                  <a:lnTo>
                    <a:pt x="959774" y="543714"/>
                  </a:lnTo>
                  <a:lnTo>
                    <a:pt x="948283" y="545154"/>
                  </a:lnTo>
                  <a:lnTo>
                    <a:pt x="940217" y="543923"/>
                  </a:lnTo>
                  <a:lnTo>
                    <a:pt x="932749" y="544535"/>
                  </a:lnTo>
                  <a:lnTo>
                    <a:pt x="928167" y="546183"/>
                  </a:lnTo>
                  <a:lnTo>
                    <a:pt x="929130" y="549473"/>
                  </a:lnTo>
                  <a:lnTo>
                    <a:pt x="928080" y="553994"/>
                  </a:lnTo>
                  <a:lnTo>
                    <a:pt x="929311" y="556261"/>
                  </a:lnTo>
                  <a:lnTo>
                    <a:pt x="927192" y="557903"/>
                  </a:lnTo>
                  <a:lnTo>
                    <a:pt x="924117" y="556053"/>
                  </a:lnTo>
                  <a:lnTo>
                    <a:pt x="919751" y="558313"/>
                  </a:lnTo>
                  <a:lnTo>
                    <a:pt x="912855" y="557903"/>
                  </a:lnTo>
                  <a:lnTo>
                    <a:pt x="907258" y="551942"/>
                  </a:lnTo>
                  <a:lnTo>
                    <a:pt x="898182" y="553382"/>
                  </a:lnTo>
                  <a:lnTo>
                    <a:pt x="891845" y="550704"/>
                  </a:lnTo>
                  <a:lnTo>
                    <a:pt x="885709" y="551532"/>
                  </a:lnTo>
                  <a:lnTo>
                    <a:pt x="876674" y="554203"/>
                  </a:lnTo>
                  <a:lnTo>
                    <a:pt x="865916" y="562633"/>
                  </a:lnTo>
                  <a:lnTo>
                    <a:pt x="855307" y="567571"/>
                  </a:lnTo>
                  <a:lnTo>
                    <a:pt x="848418" y="573121"/>
                  </a:lnTo>
                  <a:lnTo>
                    <a:pt x="845155" y="578268"/>
                  </a:lnTo>
                  <a:lnTo>
                    <a:pt x="843453" y="586079"/>
                  </a:lnTo>
                  <a:lnTo>
                    <a:pt x="842639" y="591636"/>
                  </a:lnTo>
                  <a:lnTo>
                    <a:pt x="843648" y="595336"/>
                  </a:lnTo>
                  <a:lnTo>
                    <a:pt x="843607" y="595538"/>
                  </a:lnTo>
                  <a:lnTo>
                    <a:pt x="838138" y="605414"/>
                  </a:lnTo>
                  <a:lnTo>
                    <a:pt x="834976" y="613642"/>
                  </a:lnTo>
                  <a:lnTo>
                    <a:pt x="831733" y="629062"/>
                  </a:lnTo>
                  <a:lnTo>
                    <a:pt x="829782" y="634619"/>
                  </a:lnTo>
                  <a:lnTo>
                    <a:pt x="830589" y="640789"/>
                  </a:lnTo>
                  <a:lnTo>
                    <a:pt x="832930" y="646339"/>
                  </a:lnTo>
                  <a:lnTo>
                    <a:pt x="833381" y="655179"/>
                  </a:lnTo>
                  <a:lnTo>
                    <a:pt x="838878" y="663817"/>
                  </a:lnTo>
                  <a:lnTo>
                    <a:pt x="840062" y="670195"/>
                  </a:lnTo>
                  <a:lnTo>
                    <a:pt x="843163" y="675954"/>
                  </a:lnTo>
                  <a:lnTo>
                    <a:pt x="853127" y="678834"/>
                  </a:lnTo>
                  <a:lnTo>
                    <a:pt x="856746" y="683772"/>
                  </a:lnTo>
                  <a:lnTo>
                    <a:pt x="865782" y="680475"/>
                  </a:lnTo>
                  <a:lnTo>
                    <a:pt x="873465" y="679244"/>
                  </a:lnTo>
                  <a:lnTo>
                    <a:pt x="881255" y="677186"/>
                  </a:lnTo>
                  <a:lnTo>
                    <a:pt x="887943" y="675335"/>
                  </a:lnTo>
                  <a:lnTo>
                    <a:pt x="894677" y="670606"/>
                  </a:lnTo>
                  <a:lnTo>
                    <a:pt x="898101" y="664026"/>
                  </a:lnTo>
                  <a:lnTo>
                    <a:pt x="900153" y="654358"/>
                  </a:lnTo>
                  <a:lnTo>
                    <a:pt x="902394" y="651069"/>
                  </a:lnTo>
                  <a:lnTo>
                    <a:pt x="909592" y="647987"/>
                  </a:lnTo>
                  <a:lnTo>
                    <a:pt x="920262" y="645518"/>
                  </a:lnTo>
                  <a:lnTo>
                    <a:pt x="929130" y="645720"/>
                  </a:lnTo>
                  <a:lnTo>
                    <a:pt x="935292" y="644899"/>
                  </a:lnTo>
                  <a:lnTo>
                    <a:pt x="937095" y="647368"/>
                  </a:lnTo>
                  <a:lnTo>
                    <a:pt x="936012" y="652717"/>
                  </a:lnTo>
                  <a:lnTo>
                    <a:pt x="929762" y="659498"/>
                  </a:lnTo>
                  <a:lnTo>
                    <a:pt x="926674" y="666495"/>
                  </a:lnTo>
                  <a:lnTo>
                    <a:pt x="928181" y="668547"/>
                  </a:lnTo>
                  <a:lnTo>
                    <a:pt x="926095" y="673485"/>
                  </a:lnTo>
                  <a:lnTo>
                    <a:pt x="922442" y="682332"/>
                  </a:lnTo>
                  <a:lnTo>
                    <a:pt x="920310" y="679453"/>
                  </a:lnTo>
                  <a:lnTo>
                    <a:pt x="918136" y="679655"/>
                  </a:lnTo>
                  <a:lnTo>
                    <a:pt x="917921" y="681303"/>
                  </a:lnTo>
                  <a:lnTo>
                    <a:pt x="919711" y="681303"/>
                  </a:lnTo>
                  <a:lnTo>
                    <a:pt x="919321" y="684384"/>
                  </a:lnTo>
                  <a:lnTo>
                    <a:pt x="916919" y="689322"/>
                  </a:lnTo>
                  <a:lnTo>
                    <a:pt x="917766" y="691172"/>
                  </a:lnTo>
                  <a:lnTo>
                    <a:pt x="916192" y="695283"/>
                  </a:lnTo>
                  <a:lnTo>
                    <a:pt x="916791" y="696312"/>
                  </a:lnTo>
                  <a:lnTo>
                    <a:pt x="914685" y="702071"/>
                  </a:lnTo>
                  <a:lnTo>
                    <a:pt x="912539" y="705159"/>
                  </a:lnTo>
                  <a:lnTo>
                    <a:pt x="910696" y="705570"/>
                  </a:lnTo>
                  <a:lnTo>
                    <a:pt x="908106" y="709479"/>
                  </a:lnTo>
                  <a:lnTo>
                    <a:pt x="911476" y="711531"/>
                  </a:lnTo>
                  <a:lnTo>
                    <a:pt x="912371" y="709889"/>
                  </a:lnTo>
                  <a:lnTo>
                    <a:pt x="915089" y="711329"/>
                  </a:lnTo>
                  <a:lnTo>
                    <a:pt x="916125" y="711739"/>
                  </a:lnTo>
                  <a:lnTo>
                    <a:pt x="918506" y="709680"/>
                  </a:lnTo>
                  <a:lnTo>
                    <a:pt x="921399" y="709479"/>
                  </a:lnTo>
                  <a:lnTo>
                    <a:pt x="922368" y="710508"/>
                  </a:lnTo>
                  <a:lnTo>
                    <a:pt x="923869" y="709889"/>
                  </a:lnTo>
                  <a:lnTo>
                    <a:pt x="928430" y="710918"/>
                  </a:lnTo>
                  <a:lnTo>
                    <a:pt x="933126" y="710710"/>
                  </a:lnTo>
                  <a:lnTo>
                    <a:pt x="936490" y="709479"/>
                  </a:lnTo>
                  <a:lnTo>
                    <a:pt x="937721" y="708039"/>
                  </a:lnTo>
                  <a:lnTo>
                    <a:pt x="940890" y="708651"/>
                  </a:lnTo>
                  <a:lnTo>
                    <a:pt x="942955" y="709479"/>
                  </a:lnTo>
                  <a:lnTo>
                    <a:pt x="945854" y="709270"/>
                  </a:lnTo>
                  <a:lnTo>
                    <a:pt x="947758" y="708241"/>
                  </a:lnTo>
                  <a:lnTo>
                    <a:pt x="952253" y="709889"/>
                  </a:lnTo>
                  <a:lnTo>
                    <a:pt x="953672" y="710091"/>
                  </a:lnTo>
                  <a:lnTo>
                    <a:pt x="956693" y="712149"/>
                  </a:lnTo>
                  <a:lnTo>
                    <a:pt x="959296" y="714827"/>
                  </a:lnTo>
                  <a:lnTo>
                    <a:pt x="962727" y="716469"/>
                  </a:lnTo>
                  <a:lnTo>
                    <a:pt x="964941" y="719557"/>
                  </a:lnTo>
                  <a:lnTo>
                    <a:pt x="964100" y="720788"/>
                  </a:lnTo>
                  <a:lnTo>
                    <a:pt x="963151" y="723257"/>
                  </a:lnTo>
                  <a:lnTo>
                    <a:pt x="963831" y="727576"/>
                  </a:lnTo>
                  <a:lnTo>
                    <a:pt x="961335" y="731276"/>
                  </a:lnTo>
                  <a:lnTo>
                    <a:pt x="959841" y="736006"/>
                  </a:lnTo>
                  <a:lnTo>
                    <a:pt x="959061" y="740944"/>
                  </a:lnTo>
                  <a:lnTo>
                    <a:pt x="959169" y="744025"/>
                  </a:lnTo>
                  <a:lnTo>
                    <a:pt x="959115" y="749172"/>
                  </a:lnTo>
                  <a:lnTo>
                    <a:pt x="957588" y="750195"/>
                  </a:lnTo>
                  <a:lnTo>
                    <a:pt x="956121" y="755133"/>
                  </a:lnTo>
                  <a:lnTo>
                    <a:pt x="956612" y="758221"/>
                  </a:lnTo>
                  <a:lnTo>
                    <a:pt x="954237" y="761100"/>
                  </a:lnTo>
                  <a:lnTo>
                    <a:pt x="954735" y="764182"/>
                  </a:lnTo>
                  <a:lnTo>
                    <a:pt x="956054" y="766032"/>
                  </a:lnTo>
                  <a:lnTo>
                    <a:pt x="958166" y="772201"/>
                  </a:lnTo>
                  <a:lnTo>
                    <a:pt x="961853" y="776729"/>
                  </a:lnTo>
                  <a:lnTo>
                    <a:pt x="966260" y="781667"/>
                  </a:lnTo>
                  <a:lnTo>
                    <a:pt x="969650" y="785778"/>
                  </a:lnTo>
                  <a:lnTo>
                    <a:pt x="969152" y="788247"/>
                  </a:lnTo>
                  <a:lnTo>
                    <a:pt x="973108" y="788657"/>
                  </a:lnTo>
                  <a:lnTo>
                    <a:pt x="974239" y="787836"/>
                  </a:lnTo>
                  <a:lnTo>
                    <a:pt x="976997" y="790507"/>
                  </a:lnTo>
                  <a:lnTo>
                    <a:pt x="981740" y="789687"/>
                  </a:lnTo>
                  <a:lnTo>
                    <a:pt x="986241" y="786807"/>
                  </a:lnTo>
                  <a:lnTo>
                    <a:pt x="992518" y="784540"/>
                  </a:lnTo>
                  <a:lnTo>
                    <a:pt x="995949" y="781250"/>
                  </a:lnTo>
                  <a:lnTo>
                    <a:pt x="1001708" y="781869"/>
                  </a:lnTo>
                  <a:lnTo>
                    <a:pt x="1001291" y="782898"/>
                  </a:lnTo>
                  <a:lnTo>
                    <a:pt x="1006693" y="783309"/>
                  </a:lnTo>
                  <a:lnTo>
                    <a:pt x="1010925" y="785367"/>
                  </a:lnTo>
                  <a:lnTo>
                    <a:pt x="1014376" y="788657"/>
                  </a:lnTo>
                  <a:lnTo>
                    <a:pt x="1017827" y="791947"/>
                  </a:lnTo>
                  <a:lnTo>
                    <a:pt x="1022880" y="792357"/>
                  </a:lnTo>
                  <a:lnTo>
                    <a:pt x="1030879" y="784338"/>
                  </a:lnTo>
                  <a:lnTo>
                    <a:pt x="1035285" y="783100"/>
                  </a:lnTo>
                  <a:lnTo>
                    <a:pt x="1035487" y="779400"/>
                  </a:lnTo>
                  <a:lnTo>
                    <a:pt x="1037849" y="769732"/>
                  </a:lnTo>
                  <a:lnTo>
                    <a:pt x="1043964" y="764390"/>
                  </a:lnTo>
                  <a:lnTo>
                    <a:pt x="1050120" y="764182"/>
                  </a:lnTo>
                  <a:lnTo>
                    <a:pt x="1051358" y="761713"/>
                  </a:lnTo>
                  <a:lnTo>
                    <a:pt x="1058879" y="762742"/>
                  </a:lnTo>
                  <a:lnTo>
                    <a:pt x="1067195" y="756983"/>
                  </a:lnTo>
                  <a:lnTo>
                    <a:pt x="1071339" y="754312"/>
                  </a:lnTo>
                  <a:lnTo>
                    <a:pt x="1076748" y="748964"/>
                  </a:lnTo>
                  <a:lnTo>
                    <a:pt x="1079957" y="749582"/>
                  </a:lnTo>
                  <a:lnTo>
                    <a:pt x="1082642" y="752664"/>
                  </a:lnTo>
                  <a:lnTo>
                    <a:pt x="1080233" y="756371"/>
                  </a:lnTo>
                  <a:lnTo>
                    <a:pt x="1079702" y="759042"/>
                  </a:lnTo>
                  <a:lnTo>
                    <a:pt x="1073835" y="760481"/>
                  </a:lnTo>
                  <a:lnTo>
                    <a:pt x="1076768" y="765621"/>
                  </a:lnTo>
                  <a:lnTo>
                    <a:pt x="1076418" y="771589"/>
                  </a:lnTo>
                  <a:lnTo>
                    <a:pt x="1071723" y="778169"/>
                  </a:lnTo>
                  <a:lnTo>
                    <a:pt x="1074878" y="787419"/>
                  </a:lnTo>
                  <a:lnTo>
                    <a:pt x="1079264" y="786598"/>
                  </a:lnTo>
                  <a:lnTo>
                    <a:pt x="1081841" y="778370"/>
                  </a:lnTo>
                  <a:lnTo>
                    <a:pt x="1079163" y="774260"/>
                  </a:lnTo>
                  <a:lnTo>
                    <a:pt x="1078935" y="765621"/>
                  </a:lnTo>
                  <a:lnTo>
                    <a:pt x="1091852" y="761100"/>
                  </a:lnTo>
                  <a:lnTo>
                    <a:pt x="1090755" y="755543"/>
                  </a:lnTo>
                  <a:lnTo>
                    <a:pt x="1094590" y="752052"/>
                  </a:lnTo>
                  <a:lnTo>
                    <a:pt x="1097698" y="760071"/>
                  </a:lnTo>
                  <a:lnTo>
                    <a:pt x="1104547" y="760273"/>
                  </a:lnTo>
                  <a:lnTo>
                    <a:pt x="1110676" y="766651"/>
                  </a:lnTo>
                  <a:lnTo>
                    <a:pt x="1110831" y="770351"/>
                  </a:lnTo>
                  <a:lnTo>
                    <a:pt x="1119859" y="770559"/>
                  </a:lnTo>
                  <a:lnTo>
                    <a:pt x="1130771" y="769322"/>
                  </a:lnTo>
                  <a:lnTo>
                    <a:pt x="1136288" y="774468"/>
                  </a:lnTo>
                  <a:lnTo>
                    <a:pt x="1143810" y="775908"/>
                  </a:lnTo>
                  <a:lnTo>
                    <a:pt x="1149777" y="772201"/>
                  </a:lnTo>
                  <a:lnTo>
                    <a:pt x="1149925" y="769322"/>
                  </a:lnTo>
                  <a:lnTo>
                    <a:pt x="1162250" y="768709"/>
                  </a:lnTo>
                  <a:lnTo>
                    <a:pt x="1174548" y="768501"/>
                  </a:lnTo>
                  <a:lnTo>
                    <a:pt x="1165695" y="771999"/>
                  </a:lnTo>
                  <a:lnTo>
                    <a:pt x="1169052" y="777348"/>
                  </a:lnTo>
                  <a:lnTo>
                    <a:pt x="1176977" y="778169"/>
                  </a:lnTo>
                  <a:lnTo>
                    <a:pt x="1184337" y="783719"/>
                  </a:lnTo>
                  <a:lnTo>
                    <a:pt x="1185414" y="792976"/>
                  </a:lnTo>
                  <a:lnTo>
                    <a:pt x="1190850" y="792768"/>
                  </a:lnTo>
                  <a:lnTo>
                    <a:pt x="1194731" y="795445"/>
                  </a:lnTo>
                  <a:lnTo>
                    <a:pt x="1201102" y="799556"/>
                  </a:lnTo>
                  <a:lnTo>
                    <a:pt x="1207009" y="806963"/>
                  </a:lnTo>
                  <a:lnTo>
                    <a:pt x="1207184" y="812924"/>
                  </a:lnTo>
                  <a:lnTo>
                    <a:pt x="1210804" y="813133"/>
                  </a:lnTo>
                  <a:lnTo>
                    <a:pt x="1216078" y="818683"/>
                  </a:lnTo>
                  <a:lnTo>
                    <a:pt x="1219953" y="822794"/>
                  </a:lnTo>
                  <a:lnTo>
                    <a:pt x="1232225" y="825061"/>
                  </a:lnTo>
                  <a:lnTo>
                    <a:pt x="1233005" y="823002"/>
                  </a:lnTo>
                  <a:lnTo>
                    <a:pt x="1241368" y="822181"/>
                  </a:lnTo>
                  <a:lnTo>
                    <a:pt x="1252165" y="825263"/>
                  </a:lnTo>
                  <a:lnTo>
                    <a:pt x="1255402" y="826500"/>
                  </a:lnTo>
                  <a:lnTo>
                    <a:pt x="1262957" y="829171"/>
                  </a:lnTo>
                  <a:lnTo>
                    <a:pt x="1273250" y="838839"/>
                  </a:lnTo>
                  <a:lnTo>
                    <a:pt x="1274966" y="843569"/>
                  </a:lnTo>
                  <a:lnTo>
                    <a:pt x="1278242" y="842950"/>
                  </a:lnTo>
                  <a:lnTo>
                    <a:pt x="1280657" y="849328"/>
                  </a:lnTo>
                  <a:lnTo>
                    <a:pt x="1286187" y="869275"/>
                  </a:lnTo>
                  <a:lnTo>
                    <a:pt x="1291260" y="871125"/>
                  </a:lnTo>
                  <a:lnTo>
                    <a:pt x="1291569" y="878943"/>
                  </a:lnTo>
                  <a:lnTo>
                    <a:pt x="1283907" y="888402"/>
                  </a:lnTo>
                  <a:lnTo>
                    <a:pt x="1287176" y="891901"/>
                  </a:lnTo>
                  <a:lnTo>
                    <a:pt x="1304985" y="893751"/>
                  </a:lnTo>
                  <a:lnTo>
                    <a:pt x="1305388" y="905060"/>
                  </a:lnTo>
                  <a:lnTo>
                    <a:pt x="1312984" y="897653"/>
                  </a:lnTo>
                  <a:lnTo>
                    <a:pt x="1325712" y="901770"/>
                  </a:lnTo>
                  <a:lnTo>
                    <a:pt x="1342464" y="908760"/>
                  </a:lnTo>
                  <a:lnTo>
                    <a:pt x="1347604" y="915340"/>
                  </a:lnTo>
                  <a:lnTo>
                    <a:pt x="1345855" y="921718"/>
                  </a:lnTo>
                  <a:lnTo>
                    <a:pt x="1357803" y="918219"/>
                  </a:lnTo>
                  <a:lnTo>
                    <a:pt x="1377482" y="924187"/>
                  </a:lnTo>
                  <a:lnTo>
                    <a:pt x="1392363" y="923777"/>
                  </a:lnTo>
                  <a:lnTo>
                    <a:pt x="1407373" y="933236"/>
                  </a:lnTo>
                  <a:lnTo>
                    <a:pt x="1420647" y="945985"/>
                  </a:lnTo>
                  <a:lnTo>
                    <a:pt x="1428316" y="949275"/>
                  </a:lnTo>
                  <a:lnTo>
                    <a:pt x="1437035" y="949894"/>
                  </a:lnTo>
                  <a:lnTo>
                    <a:pt x="1440715" y="953392"/>
                  </a:lnTo>
                  <a:lnTo>
                    <a:pt x="1444220" y="967991"/>
                  </a:lnTo>
                  <a:lnTo>
                    <a:pt x="1446165" y="974780"/>
                  </a:lnTo>
                  <a:lnTo>
                    <a:pt x="1442579" y="993698"/>
                  </a:lnTo>
                  <a:lnTo>
                    <a:pt x="1437695" y="1001307"/>
                  </a:lnTo>
                  <a:lnTo>
                    <a:pt x="1424044" y="1017144"/>
                  </a:lnTo>
                  <a:lnTo>
                    <a:pt x="1417976" y="1030102"/>
                  </a:lnTo>
                  <a:lnTo>
                    <a:pt x="1410757" y="1039971"/>
                  </a:lnTo>
                  <a:lnTo>
                    <a:pt x="1408241" y="1040180"/>
                  </a:lnTo>
                  <a:lnTo>
                    <a:pt x="1406054" y="1048610"/>
                  </a:lnTo>
                  <a:lnTo>
                    <a:pt x="1407723" y="1069997"/>
                  </a:lnTo>
                  <a:lnTo>
                    <a:pt x="1405725" y="1087482"/>
                  </a:lnTo>
                  <a:lnTo>
                    <a:pt x="1405065" y="1095091"/>
                  </a:lnTo>
                  <a:lnTo>
                    <a:pt x="1402099" y="1099612"/>
                  </a:lnTo>
                  <a:lnTo>
                    <a:pt x="1401210" y="1114837"/>
                  </a:lnTo>
                  <a:lnTo>
                    <a:pt x="1392155" y="1129847"/>
                  </a:lnTo>
                  <a:lnTo>
                    <a:pt x="1391132" y="1141566"/>
                  </a:lnTo>
                  <a:lnTo>
                    <a:pt x="1383638" y="1146505"/>
                  </a:lnTo>
                  <a:lnTo>
                    <a:pt x="1381613" y="1153293"/>
                  </a:lnTo>
                  <a:lnTo>
                    <a:pt x="1370969" y="1153293"/>
                  </a:lnTo>
                  <a:lnTo>
                    <a:pt x="1355684" y="1157814"/>
                  </a:lnTo>
                  <a:lnTo>
                    <a:pt x="1349320" y="1162752"/>
                  </a:lnTo>
                  <a:lnTo>
                    <a:pt x="1338609" y="1166250"/>
                  </a:lnTo>
                  <a:lnTo>
                    <a:pt x="1327664" y="1175299"/>
                  </a:lnTo>
                  <a:lnTo>
                    <a:pt x="1320626" y="1186609"/>
                  </a:lnTo>
                  <a:lnTo>
                    <a:pt x="1319732" y="1195038"/>
                  </a:lnTo>
                  <a:lnTo>
                    <a:pt x="1322180" y="1201416"/>
                  </a:lnTo>
                  <a:lnTo>
                    <a:pt x="1321723" y="1212934"/>
                  </a:lnTo>
                  <a:lnTo>
                    <a:pt x="1320276" y="1218485"/>
                  </a:lnTo>
                  <a:lnTo>
                    <a:pt x="1314060" y="1224862"/>
                  </a:lnTo>
                  <a:lnTo>
                    <a:pt x="1305953" y="1245019"/>
                  </a:lnTo>
                  <a:lnTo>
                    <a:pt x="1298957" y="1254067"/>
                  </a:lnTo>
                  <a:lnTo>
                    <a:pt x="1293204" y="1259416"/>
                  </a:lnTo>
                  <a:lnTo>
                    <a:pt x="1290480" y="1270315"/>
                  </a:lnTo>
                  <a:lnTo>
                    <a:pt x="1285360" y="1276686"/>
                  </a:lnTo>
                  <a:lnTo>
                    <a:pt x="1282507" y="1283885"/>
                  </a:lnTo>
                  <a:lnTo>
                    <a:pt x="1273048" y="1290263"/>
                  </a:lnTo>
                  <a:lnTo>
                    <a:pt x="1265426" y="1288002"/>
                  </a:lnTo>
                  <a:lnTo>
                    <a:pt x="1260521" y="1289233"/>
                  </a:lnTo>
                  <a:lnTo>
                    <a:pt x="1250652" y="1284295"/>
                  </a:lnTo>
                  <a:lnTo>
                    <a:pt x="1244557" y="1284712"/>
                  </a:lnTo>
                  <a:lnTo>
                    <a:pt x="1237486" y="1278334"/>
                  </a:lnTo>
                  <a:lnTo>
                    <a:pt x="1237950" y="1284295"/>
                  </a:lnTo>
                  <a:lnTo>
                    <a:pt x="1251890" y="1294165"/>
                  </a:lnTo>
                  <a:lnTo>
                    <a:pt x="1252078" y="1301962"/>
                  </a:lnTo>
                  <a:lnTo>
                    <a:pt x="1259216" y="1306887"/>
                  </a:lnTo>
                  <a:lnTo>
                    <a:pt x="1259674" y="1312424"/>
                  </a:lnTo>
                  <a:lnTo>
                    <a:pt x="1254029" y="1327184"/>
                  </a:lnTo>
                  <a:lnTo>
                    <a:pt x="1241206" y="1333125"/>
                  </a:lnTo>
                  <a:lnTo>
                    <a:pt x="1223263" y="1335587"/>
                  </a:lnTo>
                  <a:lnTo>
                    <a:pt x="1212526" y="1334356"/>
                  </a:lnTo>
                  <a:lnTo>
                    <a:pt x="1216260" y="1341319"/>
                  </a:lnTo>
                  <a:lnTo>
                    <a:pt x="1216374" y="1349702"/>
                  </a:lnTo>
                  <a:lnTo>
                    <a:pt x="1219543" y="1355421"/>
                  </a:lnTo>
                  <a:lnTo>
                    <a:pt x="1215298" y="1359497"/>
                  </a:lnTo>
                  <a:lnTo>
                    <a:pt x="1206027" y="1360924"/>
                  </a:lnTo>
                  <a:lnTo>
                    <a:pt x="1196238" y="1356847"/>
                  </a:lnTo>
                  <a:lnTo>
                    <a:pt x="1193426" y="1359901"/>
                  </a:lnTo>
                  <a:lnTo>
                    <a:pt x="1197954" y="1371103"/>
                  </a:lnTo>
                  <a:lnTo>
                    <a:pt x="1204910" y="1374561"/>
                  </a:lnTo>
                  <a:lnTo>
                    <a:pt x="1209155" y="1370901"/>
                  </a:lnTo>
                  <a:lnTo>
                    <a:pt x="1213495" y="1376801"/>
                  </a:lnTo>
                  <a:lnTo>
                    <a:pt x="1205920" y="1380253"/>
                  </a:lnTo>
                  <a:lnTo>
                    <a:pt x="1200820" y="1387364"/>
                  </a:lnTo>
                  <a:lnTo>
                    <a:pt x="1203060" y="1398720"/>
                  </a:lnTo>
                  <a:lnTo>
                    <a:pt x="1202656" y="1404593"/>
                  </a:lnTo>
                  <a:lnTo>
                    <a:pt x="1194193" y="1404593"/>
                  </a:lnTo>
                  <a:lnTo>
                    <a:pt x="1188946" y="1410453"/>
                  </a:lnTo>
                  <a:lnTo>
                    <a:pt x="1189174" y="1418917"/>
                  </a:lnTo>
                  <a:lnTo>
                    <a:pt x="1200914" y="1426956"/>
                  </a:lnTo>
                  <a:lnTo>
                    <a:pt x="1210010" y="1429170"/>
                  </a:lnTo>
                  <a:lnTo>
                    <a:pt x="1210528" y="1439201"/>
                  </a:lnTo>
                  <a:lnTo>
                    <a:pt x="1202239" y="1445606"/>
                  </a:lnTo>
                  <a:lnTo>
                    <a:pt x="1201210" y="1458590"/>
                  </a:lnTo>
                  <a:lnTo>
                    <a:pt x="1194994" y="1462963"/>
                  </a:lnTo>
                  <a:lnTo>
                    <a:pt x="1193245" y="1468117"/>
                  </a:lnTo>
                  <a:lnTo>
                    <a:pt x="1200591" y="1479386"/>
                  </a:lnTo>
                  <a:lnTo>
                    <a:pt x="1209162" y="1485891"/>
                  </a:lnTo>
                  <a:lnTo>
                    <a:pt x="1205200" y="1485299"/>
                  </a:lnTo>
                  <a:lnTo>
                    <a:pt x="1197362" y="1485104"/>
                  </a:lnTo>
                  <a:lnTo>
                    <a:pt x="1194503" y="1487856"/>
                  </a:lnTo>
                  <a:lnTo>
                    <a:pt x="1188468" y="1491785"/>
                  </a:lnTo>
                  <a:lnTo>
                    <a:pt x="1191448" y="1501977"/>
                  </a:lnTo>
                  <a:lnTo>
                    <a:pt x="1188165" y="1502179"/>
                  </a:lnTo>
                  <a:lnTo>
                    <a:pt x="1176748" y="1498654"/>
                  </a:lnTo>
                  <a:lnTo>
                    <a:pt x="1163421" y="1491004"/>
                  </a:lnTo>
                  <a:lnTo>
                    <a:pt x="1150147" y="1484902"/>
                  </a:lnTo>
                  <a:lnTo>
                    <a:pt x="1144254" y="1478006"/>
                  </a:lnTo>
                  <a:lnTo>
                    <a:pt x="1143884" y="1471481"/>
                  </a:lnTo>
                  <a:lnTo>
                    <a:pt x="1136328" y="1464154"/>
                  </a:lnTo>
                  <a:lnTo>
                    <a:pt x="1127327" y="1445202"/>
                  </a:lnTo>
                  <a:lnTo>
                    <a:pt x="1126990" y="1434586"/>
                  </a:lnTo>
                  <a:lnTo>
                    <a:pt x="1133328" y="1425954"/>
                  </a:lnTo>
                  <a:lnTo>
                    <a:pt x="1118265" y="1422738"/>
                  </a:lnTo>
                  <a:lnTo>
                    <a:pt x="1123304" y="1412869"/>
                  </a:lnTo>
                  <a:lnTo>
                    <a:pt x="1119408" y="1394058"/>
                  </a:lnTo>
                  <a:lnTo>
                    <a:pt x="1130993" y="1398115"/>
                  </a:lnTo>
                  <a:lnTo>
                    <a:pt x="1127932" y="1374763"/>
                  </a:lnTo>
                  <a:lnTo>
                    <a:pt x="1120646" y="1371715"/>
                  </a:lnTo>
                  <a:lnTo>
                    <a:pt x="1122395" y="1385742"/>
                  </a:lnTo>
                  <a:lnTo>
                    <a:pt x="1116314" y="1384316"/>
                  </a:lnTo>
                  <a:lnTo>
                    <a:pt x="1113811" y="1368048"/>
                  </a:lnTo>
                  <a:lnTo>
                    <a:pt x="1110178" y="1347051"/>
                  </a:lnTo>
                  <a:lnTo>
                    <a:pt x="1112243" y="1339267"/>
                  </a:lnTo>
                  <a:lnTo>
                    <a:pt x="1106370" y="1328207"/>
                  </a:lnTo>
                  <a:lnTo>
                    <a:pt x="1102172" y="1315498"/>
                  </a:lnTo>
                  <a:lnTo>
                    <a:pt x="1105791" y="1315094"/>
                  </a:lnTo>
                  <a:lnTo>
                    <a:pt x="1106767" y="1296627"/>
                  </a:lnTo>
                  <a:lnTo>
                    <a:pt x="1109162" y="1278334"/>
                  </a:lnTo>
                  <a:lnTo>
                    <a:pt x="1109102" y="1261266"/>
                  </a:lnTo>
                  <a:lnTo>
                    <a:pt x="1103437" y="1244191"/>
                  </a:lnTo>
                  <a:lnTo>
                    <a:pt x="1104365" y="1234732"/>
                  </a:lnTo>
                  <a:lnTo>
                    <a:pt x="1100752" y="1220752"/>
                  </a:lnTo>
                  <a:lnTo>
                    <a:pt x="1103975" y="1206765"/>
                  </a:lnTo>
                  <a:lnTo>
                    <a:pt x="1102300" y="1184550"/>
                  </a:lnTo>
                  <a:lnTo>
                    <a:pt x="1102455" y="1160902"/>
                  </a:lnTo>
                  <a:lnTo>
                    <a:pt x="1102737" y="1135397"/>
                  </a:lnTo>
                  <a:lnTo>
                    <a:pt x="1099999" y="1116687"/>
                  </a:lnTo>
                  <a:lnTo>
                    <a:pt x="1096157" y="1100642"/>
                  </a:lnTo>
                  <a:lnTo>
                    <a:pt x="1085461" y="1094062"/>
                  </a:lnTo>
                  <a:lnTo>
                    <a:pt x="1084276" y="1089333"/>
                  </a:lnTo>
                  <a:lnTo>
                    <a:pt x="1063441" y="1077815"/>
                  </a:lnTo>
                  <a:lnTo>
                    <a:pt x="1044348" y="1065476"/>
                  </a:lnTo>
                  <a:lnTo>
                    <a:pt x="1035803" y="1058277"/>
                  </a:lnTo>
                  <a:lnTo>
                    <a:pt x="1031061" y="1048818"/>
                  </a:lnTo>
                  <a:lnTo>
                    <a:pt x="1032238" y="1045528"/>
                  </a:lnTo>
                  <a:lnTo>
                    <a:pt x="1022812" y="1030512"/>
                  </a:lnTo>
                  <a:lnTo>
                    <a:pt x="1011295" y="1009535"/>
                  </a:lnTo>
                  <a:lnTo>
                    <a:pt x="1000651" y="986708"/>
                  </a:lnTo>
                  <a:lnTo>
                    <a:pt x="996420" y="981568"/>
                  </a:lnTo>
                  <a:lnTo>
                    <a:pt x="992773" y="973131"/>
                  </a:lnTo>
                  <a:lnTo>
                    <a:pt x="984848" y="965731"/>
                  </a:lnTo>
                  <a:lnTo>
                    <a:pt x="977414" y="961001"/>
                  </a:lnTo>
                  <a:lnTo>
                    <a:pt x="980489" y="956063"/>
                  </a:lnTo>
                  <a:lnTo>
                    <a:pt x="975019" y="945164"/>
                  </a:lnTo>
                  <a:lnTo>
                    <a:pt x="977999" y="937145"/>
                  </a:lnTo>
                  <a:lnTo>
                    <a:pt x="985777" y="929946"/>
                  </a:lnTo>
                  <a:lnTo>
                    <a:pt x="991017" y="921308"/>
                  </a:lnTo>
                  <a:lnTo>
                    <a:pt x="988743" y="916369"/>
                  </a:lnTo>
                  <a:lnTo>
                    <a:pt x="984848" y="921718"/>
                  </a:lnTo>
                  <a:lnTo>
                    <a:pt x="978934" y="916578"/>
                  </a:lnTo>
                  <a:lnTo>
                    <a:pt x="980704" y="913490"/>
                  </a:lnTo>
                  <a:lnTo>
                    <a:pt x="979123" y="903001"/>
                  </a:lnTo>
                  <a:lnTo>
                    <a:pt x="982379" y="901360"/>
                  </a:lnTo>
                  <a:lnTo>
                    <a:pt x="984162" y="894161"/>
                  </a:lnTo>
                  <a:lnTo>
                    <a:pt x="988158" y="886754"/>
                  </a:lnTo>
                  <a:lnTo>
                    <a:pt x="987452" y="882233"/>
                  </a:lnTo>
                  <a:lnTo>
                    <a:pt x="992921" y="879764"/>
                  </a:lnTo>
                  <a:lnTo>
                    <a:pt x="999864" y="875236"/>
                  </a:lnTo>
                  <a:lnTo>
                    <a:pt x="998815" y="871744"/>
                  </a:lnTo>
                  <a:lnTo>
                    <a:pt x="1002461" y="870715"/>
                  </a:lnTo>
                  <a:lnTo>
                    <a:pt x="1002185" y="865165"/>
                  </a:lnTo>
                  <a:lnTo>
                    <a:pt x="1004446" y="860846"/>
                  </a:lnTo>
                  <a:lnTo>
                    <a:pt x="1009545" y="860227"/>
                  </a:lnTo>
                  <a:lnTo>
                    <a:pt x="1014073" y="853028"/>
                  </a:lnTo>
                  <a:lnTo>
                    <a:pt x="1017868" y="847060"/>
                  </a:lnTo>
                  <a:lnTo>
                    <a:pt x="1014322" y="844188"/>
                  </a:lnTo>
                  <a:lnTo>
                    <a:pt x="1016354" y="837601"/>
                  </a:lnTo>
                  <a:lnTo>
                    <a:pt x="1014544" y="827113"/>
                  </a:lnTo>
                  <a:lnTo>
                    <a:pt x="1016818" y="824233"/>
                  </a:lnTo>
                  <a:lnTo>
                    <a:pt x="1015735" y="814572"/>
                  </a:lnTo>
                  <a:lnTo>
                    <a:pt x="1011638" y="808403"/>
                  </a:lnTo>
                  <a:lnTo>
                    <a:pt x="1008516" y="805106"/>
                  </a:lnTo>
                  <a:lnTo>
                    <a:pt x="1006626" y="798937"/>
                  </a:lnTo>
                  <a:lnTo>
                    <a:pt x="1009310" y="795856"/>
                  </a:lnTo>
                  <a:lnTo>
                    <a:pt x="1006807" y="795237"/>
                  </a:lnTo>
                  <a:lnTo>
                    <a:pt x="1005186" y="791328"/>
                  </a:lnTo>
                  <a:lnTo>
                    <a:pt x="1000281" y="788247"/>
                  </a:lnTo>
                  <a:lnTo>
                    <a:pt x="995902" y="788859"/>
                  </a:lnTo>
                  <a:lnTo>
                    <a:pt x="993520" y="792976"/>
                  </a:lnTo>
                  <a:lnTo>
                    <a:pt x="989389" y="795856"/>
                  </a:lnTo>
                  <a:lnTo>
                    <a:pt x="987203" y="796266"/>
                  </a:lnTo>
                  <a:lnTo>
                    <a:pt x="986005" y="798527"/>
                  </a:lnTo>
                  <a:lnTo>
                    <a:pt x="990419" y="804696"/>
                  </a:lnTo>
                  <a:lnTo>
                    <a:pt x="987822" y="806136"/>
                  </a:lnTo>
                  <a:lnTo>
                    <a:pt x="986288" y="807986"/>
                  </a:lnTo>
                  <a:lnTo>
                    <a:pt x="981558" y="808403"/>
                  </a:lnTo>
                  <a:lnTo>
                    <a:pt x="980058" y="801615"/>
                  </a:lnTo>
                  <a:lnTo>
                    <a:pt x="978511" y="803667"/>
                  </a:lnTo>
                  <a:lnTo>
                    <a:pt x="975288" y="802846"/>
                  </a:lnTo>
                  <a:lnTo>
                    <a:pt x="973700" y="798325"/>
                  </a:lnTo>
                  <a:lnTo>
                    <a:pt x="969395" y="797497"/>
                  </a:lnTo>
                  <a:lnTo>
                    <a:pt x="966919" y="796266"/>
                  </a:lnTo>
                  <a:lnTo>
                    <a:pt x="962573" y="796266"/>
                  </a:lnTo>
                  <a:lnTo>
                    <a:pt x="962088" y="798735"/>
                  </a:lnTo>
                  <a:lnTo>
                    <a:pt x="961086" y="797087"/>
                  </a:lnTo>
                  <a:lnTo>
                    <a:pt x="955791" y="794416"/>
                  </a:lnTo>
                  <a:lnTo>
                    <a:pt x="953739" y="792156"/>
                  </a:lnTo>
                  <a:lnTo>
                    <a:pt x="955293" y="790097"/>
                  </a:lnTo>
                  <a:lnTo>
                    <a:pt x="955071" y="787628"/>
                  </a:lnTo>
                  <a:lnTo>
                    <a:pt x="952333" y="784748"/>
                  </a:lnTo>
                  <a:lnTo>
                    <a:pt x="948485" y="782488"/>
                  </a:lnTo>
                  <a:lnTo>
                    <a:pt x="944953" y="781048"/>
                  </a:lnTo>
                  <a:lnTo>
                    <a:pt x="944791" y="777758"/>
                  </a:lnTo>
                  <a:lnTo>
                    <a:pt x="942026" y="775700"/>
                  </a:lnTo>
                  <a:lnTo>
                    <a:pt x="942544" y="778989"/>
                  </a:lnTo>
                  <a:lnTo>
                    <a:pt x="940567" y="781869"/>
                  </a:lnTo>
                  <a:lnTo>
                    <a:pt x="938225" y="778579"/>
                  </a:lnTo>
                  <a:lnTo>
                    <a:pt x="935036" y="777550"/>
                  </a:lnTo>
                  <a:lnTo>
                    <a:pt x="933738" y="775289"/>
                  </a:lnTo>
                  <a:lnTo>
                    <a:pt x="934330" y="771791"/>
                  </a:lnTo>
                  <a:lnTo>
                    <a:pt x="935669" y="768090"/>
                  </a:lnTo>
                  <a:lnTo>
                    <a:pt x="932897" y="766442"/>
                  </a:lnTo>
                  <a:lnTo>
                    <a:pt x="935575" y="764390"/>
                  </a:lnTo>
                  <a:lnTo>
                    <a:pt x="932231" y="760683"/>
                  </a:lnTo>
                  <a:lnTo>
                    <a:pt x="927885" y="756162"/>
                  </a:lnTo>
                  <a:lnTo>
                    <a:pt x="926028" y="752253"/>
                  </a:lnTo>
                  <a:lnTo>
                    <a:pt x="921998" y="748553"/>
                  </a:lnTo>
                  <a:lnTo>
                    <a:pt x="917746" y="743413"/>
                  </a:lnTo>
                  <a:lnTo>
                    <a:pt x="918971" y="741765"/>
                  </a:lnTo>
                  <a:lnTo>
                    <a:pt x="920269" y="743413"/>
                  </a:lnTo>
                  <a:lnTo>
                    <a:pt x="921063" y="742586"/>
                  </a:lnTo>
                  <a:lnTo>
                    <a:pt x="919563" y="739094"/>
                  </a:lnTo>
                  <a:lnTo>
                    <a:pt x="916778" y="738065"/>
                  </a:lnTo>
                  <a:lnTo>
                    <a:pt x="915452" y="740736"/>
                  </a:lnTo>
                  <a:lnTo>
                    <a:pt x="909707" y="740534"/>
                  </a:lnTo>
                  <a:lnTo>
                    <a:pt x="906195" y="739504"/>
                  </a:lnTo>
                  <a:lnTo>
                    <a:pt x="902071" y="737244"/>
                  </a:lnTo>
                  <a:lnTo>
                    <a:pt x="896742" y="736416"/>
                  </a:lnTo>
                  <a:lnTo>
                    <a:pt x="894092" y="733947"/>
                  </a:lnTo>
                  <a:lnTo>
                    <a:pt x="889228" y="732097"/>
                  </a:lnTo>
                  <a:lnTo>
                    <a:pt x="883119" y="731895"/>
                  </a:lnTo>
                  <a:lnTo>
                    <a:pt x="878659" y="729635"/>
                  </a:lnTo>
                  <a:lnTo>
                    <a:pt x="873741" y="724899"/>
                  </a:lnTo>
                  <a:lnTo>
                    <a:pt x="863562" y="712560"/>
                  </a:lnTo>
                  <a:lnTo>
                    <a:pt x="858960" y="708860"/>
                  </a:lnTo>
                  <a:lnTo>
                    <a:pt x="851041" y="705980"/>
                  </a:lnTo>
                  <a:lnTo>
                    <a:pt x="845558" y="706801"/>
                  </a:lnTo>
                  <a:lnTo>
                    <a:pt x="837162" y="710918"/>
                  </a:lnTo>
                  <a:lnTo>
                    <a:pt x="831989" y="712149"/>
                  </a:lnTo>
                  <a:lnTo>
                    <a:pt x="825167" y="709068"/>
                  </a:lnTo>
                  <a:lnTo>
                    <a:pt x="817874" y="707010"/>
                  </a:lnTo>
                  <a:lnTo>
                    <a:pt x="809215" y="701661"/>
                  </a:lnTo>
                  <a:lnTo>
                    <a:pt x="801896" y="700019"/>
                  </a:lnTo>
                  <a:lnTo>
                    <a:pt x="791461" y="694873"/>
                  </a:lnTo>
                  <a:lnTo>
                    <a:pt x="783987" y="689322"/>
                  </a:lnTo>
                  <a:lnTo>
                    <a:pt x="781915" y="686234"/>
                  </a:lnTo>
                  <a:lnTo>
                    <a:pt x="776277" y="685622"/>
                  </a:lnTo>
                  <a:lnTo>
                    <a:pt x="766797" y="681915"/>
                  </a:lnTo>
                  <a:lnTo>
                    <a:pt x="763286" y="676775"/>
                  </a:lnTo>
                  <a:lnTo>
                    <a:pt x="753598" y="670195"/>
                  </a:lnTo>
                  <a:lnTo>
                    <a:pt x="749783" y="662997"/>
                  </a:lnTo>
                  <a:lnTo>
                    <a:pt x="748532" y="657446"/>
                  </a:lnTo>
                  <a:lnTo>
                    <a:pt x="751909" y="656417"/>
                  </a:lnTo>
                  <a:lnTo>
                    <a:pt x="751371" y="653127"/>
                  </a:lnTo>
                  <a:lnTo>
                    <a:pt x="754331" y="650248"/>
                  </a:lnTo>
                  <a:lnTo>
                    <a:pt x="754977" y="646339"/>
                  </a:lnTo>
                  <a:lnTo>
                    <a:pt x="752272" y="641199"/>
                  </a:lnTo>
                  <a:lnTo>
                    <a:pt x="752367" y="636469"/>
                  </a:lnTo>
                  <a:lnTo>
                    <a:pt x="750160" y="630710"/>
                  </a:lnTo>
                  <a:lnTo>
                    <a:pt x="743298" y="619394"/>
                  </a:lnTo>
                  <a:lnTo>
                    <a:pt x="735002" y="610554"/>
                  </a:lnTo>
                  <a:lnTo>
                    <a:pt x="731807" y="603355"/>
                  </a:lnTo>
                  <a:lnTo>
                    <a:pt x="724366" y="598626"/>
                  </a:lnTo>
                  <a:lnTo>
                    <a:pt x="723202" y="595955"/>
                  </a:lnTo>
                  <a:lnTo>
                    <a:pt x="726230" y="588958"/>
                  </a:lnTo>
                  <a:lnTo>
                    <a:pt x="721937" y="586287"/>
                  </a:lnTo>
                  <a:lnTo>
                    <a:pt x="717309" y="580730"/>
                  </a:lnTo>
                  <a:lnTo>
                    <a:pt x="716885" y="572711"/>
                  </a:lnTo>
                  <a:lnTo>
                    <a:pt x="712243" y="571681"/>
                  </a:lnTo>
                  <a:lnTo>
                    <a:pt x="707870" y="565721"/>
                  </a:lnTo>
                  <a:lnTo>
                    <a:pt x="704849" y="560170"/>
                  </a:lnTo>
                  <a:lnTo>
                    <a:pt x="705481" y="556672"/>
                  </a:lnTo>
                  <a:lnTo>
                    <a:pt x="702757" y="548033"/>
                  </a:lnTo>
                  <a:lnTo>
                    <a:pt x="702010" y="539193"/>
                  </a:lnTo>
                  <a:lnTo>
                    <a:pt x="703739" y="534874"/>
                  </a:lnTo>
                  <a:lnTo>
                    <a:pt x="698276" y="530346"/>
                  </a:lnTo>
                  <a:lnTo>
                    <a:pt x="694670" y="530757"/>
                  </a:lnTo>
                  <a:lnTo>
                    <a:pt x="690499" y="527675"/>
                  </a:lnTo>
                  <a:lnTo>
                    <a:pt x="687182" y="532405"/>
                  </a:lnTo>
                  <a:lnTo>
                    <a:pt x="687169" y="537753"/>
                  </a:lnTo>
                  <a:lnTo>
                    <a:pt x="685130" y="546385"/>
                  </a:lnTo>
                  <a:lnTo>
                    <a:pt x="687189" y="551121"/>
                  </a:lnTo>
                  <a:lnTo>
                    <a:pt x="692255" y="558932"/>
                  </a:lnTo>
                  <a:lnTo>
                    <a:pt x="692894" y="561610"/>
                  </a:lnTo>
                  <a:lnTo>
                    <a:pt x="694065" y="562431"/>
                  </a:lnTo>
                  <a:lnTo>
                    <a:pt x="694388" y="566340"/>
                  </a:lnTo>
                  <a:lnTo>
                    <a:pt x="696197" y="566131"/>
                  </a:lnTo>
                  <a:lnTo>
                    <a:pt x="696312" y="573538"/>
                  </a:lnTo>
                  <a:lnTo>
                    <a:pt x="698370" y="576418"/>
                  </a:lnTo>
                  <a:lnTo>
                    <a:pt x="699427" y="580528"/>
                  </a:lnTo>
                  <a:lnTo>
                    <a:pt x="703974" y="586287"/>
                  </a:lnTo>
                  <a:lnTo>
                    <a:pt x="704970" y="596978"/>
                  </a:lnTo>
                  <a:lnTo>
                    <a:pt x="706686" y="601916"/>
                  </a:lnTo>
                  <a:lnTo>
                    <a:pt x="708388" y="607264"/>
                  </a:lnTo>
                  <a:lnTo>
                    <a:pt x="707560" y="613434"/>
                  </a:lnTo>
                  <a:lnTo>
                    <a:pt x="712088" y="613844"/>
                  </a:lnTo>
                  <a:lnTo>
                    <a:pt x="715378" y="618984"/>
                  </a:lnTo>
                  <a:lnTo>
                    <a:pt x="717975" y="624131"/>
                  </a:lnTo>
                  <a:lnTo>
                    <a:pt x="717248" y="626183"/>
                  </a:lnTo>
                  <a:lnTo>
                    <a:pt x="712243" y="630300"/>
                  </a:lnTo>
                  <a:lnTo>
                    <a:pt x="710467" y="630300"/>
                  </a:lnTo>
                  <a:lnTo>
                    <a:pt x="709262" y="623303"/>
                  </a:lnTo>
                  <a:lnTo>
                    <a:pt x="704109" y="616723"/>
                  </a:lnTo>
                  <a:lnTo>
                    <a:pt x="698081" y="611173"/>
                  </a:lnTo>
                  <a:lnTo>
                    <a:pt x="693688" y="608294"/>
                  </a:lnTo>
                  <a:lnTo>
                    <a:pt x="695800" y="600066"/>
                  </a:lnTo>
                  <a:lnTo>
                    <a:pt x="695457" y="593896"/>
                  </a:lnTo>
                  <a:lnTo>
                    <a:pt x="691757" y="590196"/>
                  </a:lnTo>
                  <a:lnTo>
                    <a:pt x="686274" y="585258"/>
                  </a:lnTo>
                  <a:lnTo>
                    <a:pt x="684511" y="586698"/>
                  </a:lnTo>
                  <a:lnTo>
                    <a:pt x="682816" y="583610"/>
                  </a:lnTo>
                  <a:lnTo>
                    <a:pt x="677521" y="580939"/>
                  </a:lnTo>
                  <a:lnTo>
                    <a:pt x="673626" y="574359"/>
                  </a:lnTo>
                  <a:lnTo>
                    <a:pt x="674601" y="573330"/>
                  </a:lnTo>
                  <a:lnTo>
                    <a:pt x="678295" y="573949"/>
                  </a:lnTo>
                  <a:lnTo>
                    <a:pt x="683267" y="569831"/>
                  </a:lnTo>
                  <a:lnTo>
                    <a:pt x="685029" y="564691"/>
                  </a:lnTo>
                  <a:lnTo>
                    <a:pt x="679674" y="556463"/>
                  </a:lnTo>
                  <a:lnTo>
                    <a:pt x="674992" y="553382"/>
                  </a:lnTo>
                  <a:lnTo>
                    <a:pt x="673693" y="546183"/>
                  </a:lnTo>
                  <a:lnTo>
                    <a:pt x="672227" y="538776"/>
                  </a:lnTo>
                  <a:lnTo>
                    <a:pt x="671143" y="529525"/>
                  </a:lnTo>
                  <a:lnTo>
                    <a:pt x="670585" y="519239"/>
                  </a:lnTo>
                  <a:lnTo>
                    <a:pt x="671298" y="513480"/>
                  </a:lnTo>
                  <a:lnTo>
                    <a:pt x="667558" y="506900"/>
                  </a:lnTo>
                  <a:lnTo>
                    <a:pt x="663629" y="505460"/>
                  </a:lnTo>
                  <a:lnTo>
                    <a:pt x="663871" y="502171"/>
                  </a:lnTo>
                  <a:lnTo>
                    <a:pt x="658610" y="501552"/>
                  </a:lnTo>
                  <a:lnTo>
                    <a:pt x="656396" y="498470"/>
                  </a:lnTo>
                  <a:lnTo>
                    <a:pt x="647879" y="497441"/>
                  </a:lnTo>
                  <a:lnTo>
                    <a:pt x="646231" y="495591"/>
                  </a:lnTo>
                  <a:lnTo>
                    <a:pt x="647738" y="489421"/>
                  </a:lnTo>
                  <a:lnTo>
                    <a:pt x="643372" y="477931"/>
                  </a:lnTo>
                  <a:lnTo>
                    <a:pt x="642692" y="461932"/>
                  </a:lnTo>
                  <a:lnTo>
                    <a:pt x="644165" y="459476"/>
                  </a:lnTo>
                  <a:lnTo>
                    <a:pt x="641582" y="455581"/>
                  </a:lnTo>
                  <a:lnTo>
                    <a:pt x="639012" y="446156"/>
                  </a:lnTo>
                  <a:lnTo>
                    <a:pt x="642329" y="436737"/>
                  </a:lnTo>
                  <a:lnTo>
                    <a:pt x="640445" y="430608"/>
                  </a:lnTo>
                  <a:lnTo>
                    <a:pt x="647408" y="421229"/>
                  </a:lnTo>
                  <a:lnTo>
                    <a:pt x="652407" y="411454"/>
                  </a:lnTo>
                  <a:lnTo>
                    <a:pt x="654560" y="402910"/>
                  </a:lnTo>
                  <a:lnTo>
                    <a:pt x="664086" y="392145"/>
                  </a:lnTo>
                  <a:lnTo>
                    <a:pt x="678537" y="371895"/>
                  </a:lnTo>
                  <a:lnTo>
                    <a:pt x="686227" y="356791"/>
                  </a:lnTo>
                  <a:lnTo>
                    <a:pt x="689315" y="347359"/>
                  </a:lnTo>
                  <a:lnTo>
                    <a:pt x="690122" y="342145"/>
                  </a:lnTo>
                  <a:lnTo>
                    <a:pt x="692827" y="339945"/>
                  </a:lnTo>
                  <a:lnTo>
                    <a:pt x="703140" y="343746"/>
                  </a:lnTo>
                  <a:lnTo>
                    <a:pt x="701371" y="354181"/>
                  </a:lnTo>
                  <a:lnTo>
                    <a:pt x="705367" y="351369"/>
                  </a:lnTo>
                  <a:lnTo>
                    <a:pt x="709592" y="342145"/>
                  </a:lnTo>
                  <a:lnTo>
                    <a:pt x="712525" y="333143"/>
                  </a:lnTo>
                  <a:lnTo>
                    <a:pt x="711388" y="332941"/>
                  </a:lnTo>
                  <a:lnTo>
                    <a:pt x="701465" y="322164"/>
                  </a:lnTo>
                  <a:lnTo>
                    <a:pt x="698525" y="317394"/>
                  </a:lnTo>
                  <a:lnTo>
                    <a:pt x="686126" y="312839"/>
                  </a:lnTo>
                  <a:lnTo>
                    <a:pt x="688662" y="303151"/>
                  </a:lnTo>
                  <a:lnTo>
                    <a:pt x="694724" y="296450"/>
                  </a:lnTo>
                  <a:lnTo>
                    <a:pt x="687579" y="291727"/>
                  </a:lnTo>
                  <a:lnTo>
                    <a:pt x="693123" y="282901"/>
                  </a:lnTo>
                  <a:lnTo>
                    <a:pt x="689174" y="275076"/>
                  </a:lnTo>
                  <a:lnTo>
                    <a:pt x="693957" y="269418"/>
                  </a:lnTo>
                  <a:lnTo>
                    <a:pt x="692887" y="265341"/>
                  </a:lnTo>
                  <a:lnTo>
                    <a:pt x="688158" y="262045"/>
                  </a:lnTo>
                  <a:lnTo>
                    <a:pt x="694058" y="252586"/>
                  </a:lnTo>
                  <a:lnTo>
                    <a:pt x="691098" y="243940"/>
                  </a:lnTo>
                  <a:lnTo>
                    <a:pt x="695881" y="233997"/>
                  </a:lnTo>
                  <a:lnTo>
                    <a:pt x="688925" y="233230"/>
                  </a:lnTo>
                  <a:lnTo>
                    <a:pt x="676129" y="233041"/>
                  </a:lnTo>
                  <a:lnTo>
                    <a:pt x="669354" y="229994"/>
                  </a:lnTo>
                  <a:lnTo>
                    <a:pt x="663622" y="218987"/>
                  </a:lnTo>
                  <a:lnTo>
                    <a:pt x="657695" y="217097"/>
                  </a:lnTo>
                  <a:lnTo>
                    <a:pt x="647368" y="213323"/>
                  </a:lnTo>
                  <a:lnTo>
                    <a:pt x="635366" y="214258"/>
                  </a:lnTo>
                  <a:lnTo>
                    <a:pt x="624615" y="209380"/>
                  </a:lnTo>
                  <a:lnTo>
                    <a:pt x="619952" y="204886"/>
                  </a:lnTo>
                  <a:lnTo>
                    <a:pt x="608865" y="207133"/>
                  </a:lnTo>
                  <a:lnTo>
                    <a:pt x="602373" y="214446"/>
                  </a:lnTo>
                  <a:lnTo>
                    <a:pt x="597401" y="215018"/>
                  </a:lnTo>
                  <a:lnTo>
                    <a:pt x="585628" y="217285"/>
                  </a:lnTo>
                  <a:lnTo>
                    <a:pt x="574420" y="220878"/>
                  </a:lnTo>
                  <a:lnTo>
                    <a:pt x="563379" y="222963"/>
                  </a:lnTo>
                  <a:lnTo>
                    <a:pt x="568876" y="216902"/>
                  </a:lnTo>
                  <a:lnTo>
                    <a:pt x="583832" y="206568"/>
                  </a:lnTo>
                  <a:lnTo>
                    <a:pt x="596015" y="203392"/>
                  </a:lnTo>
                  <a:lnTo>
                    <a:pt x="596648" y="200782"/>
                  </a:lnTo>
                  <a:lnTo>
                    <a:pt x="580084" y="206568"/>
                  </a:lnTo>
                  <a:lnTo>
                    <a:pt x="566851" y="213511"/>
                  </a:lnTo>
                  <a:lnTo>
                    <a:pt x="546769" y="221066"/>
                  </a:lnTo>
                  <a:lnTo>
                    <a:pt x="546964" y="226193"/>
                  </a:lnTo>
                  <a:lnTo>
                    <a:pt x="531228" y="233613"/>
                  </a:lnTo>
                  <a:lnTo>
                    <a:pt x="517403" y="238195"/>
                  </a:lnTo>
                  <a:lnTo>
                    <a:pt x="505589" y="241444"/>
                  </a:lnTo>
                  <a:lnTo>
                    <a:pt x="498565" y="246046"/>
                  </a:lnTo>
                  <a:lnTo>
                    <a:pt x="479768" y="251624"/>
                  </a:lnTo>
                  <a:lnTo>
                    <a:pt x="471755" y="256636"/>
                  </a:lnTo>
                  <a:lnTo>
                    <a:pt x="457230" y="261271"/>
                  </a:lnTo>
                  <a:lnTo>
                    <a:pt x="452211" y="260302"/>
                  </a:lnTo>
                  <a:lnTo>
                    <a:pt x="441387" y="263404"/>
                  </a:lnTo>
                  <a:lnTo>
                    <a:pt x="428718" y="267084"/>
                  </a:lnTo>
                  <a:lnTo>
                    <a:pt x="418008" y="270589"/>
                  </a:lnTo>
                  <a:lnTo>
                    <a:pt x="400381" y="273711"/>
                  </a:lnTo>
                  <a:lnTo>
                    <a:pt x="400731" y="271955"/>
                  </a:lnTo>
                  <a:lnTo>
                    <a:pt x="415579" y="266889"/>
                  </a:lnTo>
                  <a:lnTo>
                    <a:pt x="427272" y="263592"/>
                  </a:lnTo>
                  <a:lnTo>
                    <a:pt x="442228" y="257793"/>
                  </a:lnTo>
                  <a:lnTo>
                    <a:pt x="454209" y="256441"/>
                  </a:lnTo>
                  <a:lnTo>
                    <a:pt x="463171" y="252007"/>
                  </a:lnTo>
                  <a:lnTo>
                    <a:pt x="481383" y="245663"/>
                  </a:lnTo>
                  <a:lnTo>
                    <a:pt x="485460" y="243557"/>
                  </a:lnTo>
                  <a:lnTo>
                    <a:pt x="495874" y="239722"/>
                  </a:lnTo>
                  <a:lnTo>
                    <a:pt x="506187" y="231709"/>
                  </a:lnTo>
                  <a:lnTo>
                    <a:pt x="517100" y="225621"/>
                  </a:lnTo>
                  <a:lnTo>
                    <a:pt x="504290" y="228662"/>
                  </a:lnTo>
                  <a:lnTo>
                    <a:pt x="503577" y="226953"/>
                  </a:lnTo>
                  <a:lnTo>
                    <a:pt x="494878" y="230754"/>
                  </a:lnTo>
                  <a:lnTo>
                    <a:pt x="495625" y="225432"/>
                  </a:lnTo>
                  <a:lnTo>
                    <a:pt x="488945" y="229234"/>
                  </a:lnTo>
                  <a:lnTo>
                    <a:pt x="492093" y="223912"/>
                  </a:lnTo>
                  <a:lnTo>
                    <a:pt x="479082" y="228090"/>
                  </a:lnTo>
                  <a:lnTo>
                    <a:pt x="474090" y="228090"/>
                  </a:lnTo>
                  <a:lnTo>
                    <a:pt x="480481" y="221826"/>
                  </a:lnTo>
                  <a:lnTo>
                    <a:pt x="486381" y="218039"/>
                  </a:lnTo>
                  <a:lnTo>
                    <a:pt x="485924" y="214258"/>
                  </a:lnTo>
                  <a:lnTo>
                    <a:pt x="472690" y="216337"/>
                  </a:lnTo>
                  <a:lnTo>
                    <a:pt x="471897" y="211439"/>
                  </a:lnTo>
                  <a:lnTo>
                    <a:pt x="469582" y="208815"/>
                  </a:lnTo>
                  <a:lnTo>
                    <a:pt x="476667" y="203016"/>
                  </a:lnTo>
                  <a:lnTo>
                    <a:pt x="475893" y="198542"/>
                  </a:lnTo>
                  <a:lnTo>
                    <a:pt x="486469" y="192601"/>
                  </a:lnTo>
                  <a:lnTo>
                    <a:pt x="500220" y="186869"/>
                  </a:lnTo>
                  <a:lnTo>
                    <a:pt x="509598" y="181709"/>
                  </a:lnTo>
                  <a:lnTo>
                    <a:pt x="516716" y="180976"/>
                  </a:lnTo>
                  <a:lnTo>
                    <a:pt x="519973" y="182631"/>
                  </a:lnTo>
                  <a:lnTo>
                    <a:pt x="532701" y="177672"/>
                  </a:lnTo>
                  <a:lnTo>
                    <a:pt x="537155" y="178587"/>
                  </a:lnTo>
                  <a:lnTo>
                    <a:pt x="547193" y="175291"/>
                  </a:lnTo>
                  <a:lnTo>
                    <a:pt x="551593" y="170716"/>
                  </a:lnTo>
                  <a:lnTo>
                    <a:pt x="549473" y="168893"/>
                  </a:lnTo>
                  <a:lnTo>
                    <a:pt x="560440" y="164890"/>
                  </a:lnTo>
                  <a:lnTo>
                    <a:pt x="555501" y="165071"/>
                  </a:lnTo>
                  <a:lnTo>
                    <a:pt x="544374" y="167258"/>
                  </a:lnTo>
                  <a:lnTo>
                    <a:pt x="539321" y="169444"/>
                  </a:lnTo>
                  <a:lnTo>
                    <a:pt x="536052" y="167258"/>
                  </a:lnTo>
                  <a:lnTo>
                    <a:pt x="523801" y="168348"/>
                  </a:lnTo>
                  <a:lnTo>
                    <a:pt x="515559" y="165980"/>
                  </a:lnTo>
                  <a:lnTo>
                    <a:pt x="517577" y="161990"/>
                  </a:lnTo>
                  <a:lnTo>
                    <a:pt x="515781" y="156231"/>
                  </a:lnTo>
                  <a:lnTo>
                    <a:pt x="532338" y="151932"/>
                  </a:lnTo>
                  <a:lnTo>
                    <a:pt x="555804" y="147115"/>
                  </a:lnTo>
                  <a:lnTo>
                    <a:pt x="562047" y="147115"/>
                  </a:lnTo>
                  <a:lnTo>
                    <a:pt x="554196" y="152107"/>
                  </a:lnTo>
                  <a:lnTo>
                    <a:pt x="570773" y="151750"/>
                  </a:lnTo>
                  <a:lnTo>
                    <a:pt x="572892" y="145514"/>
                  </a:lnTo>
                  <a:lnTo>
                    <a:pt x="568789" y="141787"/>
                  </a:lnTo>
                  <a:lnTo>
                    <a:pt x="570255" y="136842"/>
                  </a:lnTo>
                  <a:lnTo>
                    <a:pt x="568984" y="132792"/>
                  </a:lnTo>
                  <a:lnTo>
                    <a:pt x="563353" y="129636"/>
                  </a:lnTo>
                  <a:lnTo>
                    <a:pt x="574628" y="124577"/>
                  </a:lnTo>
                  <a:lnTo>
                    <a:pt x="588083" y="124227"/>
                  </a:lnTo>
                  <a:lnTo>
                    <a:pt x="603537" y="119881"/>
                  </a:lnTo>
                  <a:lnTo>
                    <a:pt x="612095" y="115212"/>
                  </a:lnTo>
                  <a:lnTo>
                    <a:pt x="626256" y="110584"/>
                  </a:lnTo>
                  <a:lnTo>
                    <a:pt x="635063" y="109561"/>
                  </a:lnTo>
                  <a:lnTo>
                    <a:pt x="654903" y="105316"/>
                  </a:lnTo>
                  <a:lnTo>
                    <a:pt x="660601" y="105989"/>
                  </a:lnTo>
                  <a:lnTo>
                    <a:pt x="678752" y="101091"/>
                  </a:lnTo>
                  <a:lnTo>
                    <a:pt x="686785" y="102948"/>
                  </a:lnTo>
                  <a:lnTo>
                    <a:pt x="686018" y="107179"/>
                  </a:lnTo>
                  <a:lnTo>
                    <a:pt x="691582" y="105484"/>
                  </a:lnTo>
                  <a:lnTo>
                    <a:pt x="702992" y="105989"/>
                  </a:lnTo>
                  <a:lnTo>
                    <a:pt x="699319" y="108202"/>
                  </a:lnTo>
                  <a:lnTo>
                    <a:pt x="708314" y="109729"/>
                  </a:lnTo>
                  <a:lnTo>
                    <a:pt x="716770" y="108881"/>
                  </a:lnTo>
                  <a:lnTo>
                    <a:pt x="728107" y="111781"/>
                  </a:lnTo>
                  <a:lnTo>
                    <a:pt x="740761" y="112636"/>
                  </a:lnTo>
                  <a:lnTo>
                    <a:pt x="744414" y="114008"/>
                  </a:lnTo>
                  <a:lnTo>
                    <a:pt x="756107" y="112467"/>
                  </a:lnTo>
                  <a:lnTo>
                    <a:pt x="763521" y="115212"/>
                  </a:lnTo>
                  <a:lnTo>
                    <a:pt x="769906" y="116591"/>
                  </a:lnTo>
                  <a:lnTo>
                    <a:pt x="780502" y="118845"/>
                  </a:lnTo>
                  <a:lnTo>
                    <a:pt x="786415" y="123528"/>
                  </a:lnTo>
                  <a:lnTo>
                    <a:pt x="793042" y="124402"/>
                  </a:lnTo>
                  <a:lnTo>
                    <a:pt x="804123" y="120406"/>
                  </a:lnTo>
                  <a:lnTo>
                    <a:pt x="816555" y="117459"/>
                  </a:lnTo>
                  <a:lnTo>
                    <a:pt x="826095" y="118495"/>
                  </a:lnTo>
                  <a:lnTo>
                    <a:pt x="841946" y="114351"/>
                  </a:lnTo>
                  <a:lnTo>
                    <a:pt x="856545" y="111949"/>
                  </a:lnTo>
                  <a:lnTo>
                    <a:pt x="857143" y="115905"/>
                  </a:lnTo>
                  <a:lnTo>
                    <a:pt x="864941" y="113665"/>
                  </a:lnTo>
                  <a:lnTo>
                    <a:pt x="871769" y="109225"/>
                  </a:lnTo>
                  <a:lnTo>
                    <a:pt x="875752" y="110247"/>
                  </a:lnTo>
                  <a:lnTo>
                    <a:pt x="878228" y="118845"/>
                  </a:lnTo>
                  <a:lnTo>
                    <a:pt x="895222" y="112292"/>
                  </a:lnTo>
                  <a:lnTo>
                    <a:pt x="887976" y="119538"/>
                  </a:lnTo>
                  <a:lnTo>
                    <a:pt x="898599" y="117977"/>
                  </a:lnTo>
                  <a:lnTo>
                    <a:pt x="904493" y="115212"/>
                  </a:lnTo>
                  <a:lnTo>
                    <a:pt x="912822" y="115730"/>
                  </a:lnTo>
                  <a:lnTo>
                    <a:pt x="919421" y="119881"/>
                  </a:lnTo>
                  <a:lnTo>
                    <a:pt x="932944" y="123359"/>
                  </a:lnTo>
                  <a:lnTo>
                    <a:pt x="941394" y="124920"/>
                  </a:lnTo>
                  <a:lnTo>
                    <a:pt x="949326" y="124402"/>
                  </a:lnTo>
                  <a:lnTo>
                    <a:pt x="954284" y="129287"/>
                  </a:lnTo>
                  <a:lnTo>
                    <a:pt x="939060" y="134198"/>
                  </a:lnTo>
                  <a:lnTo>
                    <a:pt x="950564" y="136135"/>
                  </a:lnTo>
                  <a:lnTo>
                    <a:pt x="971662" y="135079"/>
                  </a:lnTo>
                  <a:lnTo>
                    <a:pt x="979742" y="133323"/>
                  </a:lnTo>
                  <a:lnTo>
                    <a:pt x="982110" y="139136"/>
                  </a:lnTo>
                  <a:lnTo>
                    <a:pt x="994960" y="134198"/>
                  </a:lnTo>
                  <a:lnTo>
                    <a:pt x="990970" y="130161"/>
                  </a:lnTo>
                  <a:lnTo>
                    <a:pt x="998862" y="126844"/>
                  </a:lnTo>
                  <a:lnTo>
                    <a:pt x="1008361" y="126320"/>
                  </a:lnTo>
                  <a:lnTo>
                    <a:pt x="1014995" y="125445"/>
                  </a:lnTo>
                  <a:lnTo>
                    <a:pt x="1019018" y="127712"/>
                  </a:lnTo>
                  <a:lnTo>
                    <a:pt x="1021736" y="132967"/>
                  </a:lnTo>
                  <a:lnTo>
                    <a:pt x="1030637" y="132267"/>
                  </a:lnTo>
                  <a:lnTo>
                    <a:pt x="1039914" y="136667"/>
                  </a:lnTo>
                  <a:lnTo>
                    <a:pt x="1052791" y="135079"/>
                  </a:lnTo>
                  <a:lnTo>
                    <a:pt x="1063353" y="135254"/>
                  </a:lnTo>
                  <a:lnTo>
                    <a:pt x="1067585" y="129287"/>
                  </a:lnTo>
                  <a:lnTo>
                    <a:pt x="1075712" y="127537"/>
                  </a:lnTo>
                  <a:lnTo>
                    <a:pt x="1084371" y="130868"/>
                  </a:lnTo>
                  <a:lnTo>
                    <a:pt x="1076883" y="140017"/>
                  </a:lnTo>
                  <a:lnTo>
                    <a:pt x="1087748" y="132267"/>
                  </a:lnTo>
                  <a:lnTo>
                    <a:pt x="1093601" y="132617"/>
                  </a:lnTo>
                  <a:lnTo>
                    <a:pt x="1104776" y="122835"/>
                  </a:lnTo>
                  <a:lnTo>
                    <a:pt x="1101943" y="116766"/>
                  </a:lnTo>
                  <a:lnTo>
                    <a:pt x="1096824" y="112979"/>
                  </a:lnTo>
                  <a:lnTo>
                    <a:pt x="1106706" y="102604"/>
                  </a:lnTo>
                  <a:lnTo>
                    <a:pt x="1121521" y="95715"/>
                  </a:lnTo>
                  <a:lnTo>
                    <a:pt x="1129574" y="97222"/>
                  </a:lnTo>
                  <a:lnTo>
                    <a:pt x="1132971" y="101427"/>
                  </a:lnTo>
                  <a:lnTo>
                    <a:pt x="1133684" y="111949"/>
                  </a:lnTo>
                  <a:lnTo>
                    <a:pt x="1123169" y="116766"/>
                  </a:lnTo>
                  <a:lnTo>
                    <a:pt x="1135272" y="118670"/>
                  </a:lnTo>
                  <a:lnTo>
                    <a:pt x="1127179" y="128587"/>
                  </a:lnTo>
                  <a:lnTo>
                    <a:pt x="1143224" y="120924"/>
                  </a:lnTo>
                  <a:lnTo>
                    <a:pt x="1147106" y="127194"/>
                  </a:lnTo>
                  <a:lnTo>
                    <a:pt x="1139268" y="134373"/>
                  </a:lnTo>
                  <a:lnTo>
                    <a:pt x="1141536" y="141080"/>
                  </a:lnTo>
                  <a:lnTo>
                    <a:pt x="1154641" y="133848"/>
                  </a:lnTo>
                  <a:lnTo>
                    <a:pt x="1166314" y="125620"/>
                  </a:lnTo>
                  <a:lnTo>
                    <a:pt x="1174522" y="115044"/>
                  </a:lnTo>
                  <a:lnTo>
                    <a:pt x="1184465" y="115730"/>
                  </a:lnTo>
                  <a:lnTo>
                    <a:pt x="1194186" y="117116"/>
                  </a:lnTo>
                  <a:lnTo>
                    <a:pt x="1200416" y="121967"/>
                  </a:lnTo>
                  <a:lnTo>
                    <a:pt x="1197618" y="126670"/>
                  </a:lnTo>
                  <a:lnTo>
                    <a:pt x="1188347" y="131917"/>
                  </a:lnTo>
                  <a:lnTo>
                    <a:pt x="1190150" y="137017"/>
                  </a:lnTo>
                  <a:lnTo>
                    <a:pt x="1185797" y="141787"/>
                  </a:lnTo>
                  <a:lnTo>
                    <a:pt x="1166415" y="148716"/>
                  </a:lnTo>
                  <a:lnTo>
                    <a:pt x="1154688" y="150324"/>
                  </a:lnTo>
                  <a:lnTo>
                    <a:pt x="1148943" y="147290"/>
                  </a:lnTo>
                  <a:lnTo>
                    <a:pt x="1143218" y="152289"/>
                  </a:lnTo>
                  <a:lnTo>
                    <a:pt x="1129863" y="160725"/>
                  </a:lnTo>
                  <a:lnTo>
                    <a:pt x="1124609" y="165071"/>
                  </a:lnTo>
                  <a:lnTo>
                    <a:pt x="1110884" y="171994"/>
                  </a:lnTo>
                  <a:lnTo>
                    <a:pt x="1099346" y="172546"/>
                  </a:lnTo>
                  <a:lnTo>
                    <a:pt x="1090082" y="176939"/>
                  </a:lnTo>
                  <a:lnTo>
                    <a:pt x="1084862" y="183552"/>
                  </a:lnTo>
                  <a:lnTo>
                    <a:pt x="1074925" y="184837"/>
                  </a:lnTo>
                  <a:lnTo>
                    <a:pt x="1059404" y="193160"/>
                  </a:lnTo>
                  <a:lnTo>
                    <a:pt x="1042592" y="204886"/>
                  </a:lnTo>
                  <a:lnTo>
                    <a:pt x="1033826" y="212946"/>
                  </a:lnTo>
                  <a:lnTo>
                    <a:pt x="1025086" y="225237"/>
                  </a:lnTo>
                  <a:lnTo>
                    <a:pt x="1035669" y="226953"/>
                  </a:lnTo>
                  <a:lnTo>
                    <a:pt x="1033005" y="236856"/>
                  </a:lnTo>
                  <a:lnTo>
                    <a:pt x="1031733" y="244896"/>
                  </a:lnTo>
                  <a:lnTo>
                    <a:pt x="1044671" y="242790"/>
                  </a:lnTo>
                  <a:close/>
                  <a:moveTo>
                    <a:pt x="1052724" y="85079"/>
                  </a:moveTo>
                  <a:lnTo>
                    <a:pt x="1056478" y="88880"/>
                  </a:lnTo>
                  <a:lnTo>
                    <a:pt x="1051492" y="97895"/>
                  </a:lnTo>
                  <a:lnTo>
                    <a:pt x="1047220" y="104468"/>
                  </a:lnTo>
                  <a:lnTo>
                    <a:pt x="1054924" y="109050"/>
                  </a:lnTo>
                  <a:lnTo>
                    <a:pt x="1063589" y="113665"/>
                  </a:lnTo>
                  <a:lnTo>
                    <a:pt x="1059088" y="117802"/>
                  </a:lnTo>
                  <a:lnTo>
                    <a:pt x="1046238" y="118670"/>
                  </a:lnTo>
                  <a:lnTo>
                    <a:pt x="1047705" y="122317"/>
                  </a:lnTo>
                  <a:lnTo>
                    <a:pt x="1042222" y="125795"/>
                  </a:lnTo>
                  <a:lnTo>
                    <a:pt x="1029977" y="124402"/>
                  </a:lnTo>
                  <a:lnTo>
                    <a:pt x="1019697" y="121792"/>
                  </a:lnTo>
                  <a:lnTo>
                    <a:pt x="1010770" y="122317"/>
                  </a:lnTo>
                  <a:lnTo>
                    <a:pt x="993917" y="125620"/>
                  </a:lnTo>
                  <a:lnTo>
                    <a:pt x="970505" y="127362"/>
                  </a:lnTo>
                  <a:lnTo>
                    <a:pt x="959909" y="127887"/>
                  </a:lnTo>
                  <a:lnTo>
                    <a:pt x="960406" y="123359"/>
                  </a:lnTo>
                  <a:lnTo>
                    <a:pt x="952999" y="120749"/>
                  </a:lnTo>
                  <a:lnTo>
                    <a:pt x="945619" y="121792"/>
                  </a:lnTo>
                  <a:lnTo>
                    <a:pt x="944273" y="114176"/>
                  </a:lnTo>
                  <a:lnTo>
                    <a:pt x="950328" y="113147"/>
                  </a:lnTo>
                  <a:lnTo>
                    <a:pt x="963178" y="111606"/>
                  </a:lnTo>
                  <a:lnTo>
                    <a:pt x="972974" y="111949"/>
                  </a:lnTo>
                  <a:lnTo>
                    <a:pt x="983953" y="110415"/>
                  </a:lnTo>
                  <a:lnTo>
                    <a:pt x="972274" y="108202"/>
                  </a:lnTo>
                  <a:lnTo>
                    <a:pt x="956235" y="108881"/>
                  </a:lnTo>
                  <a:lnTo>
                    <a:pt x="946305" y="108713"/>
                  </a:lnTo>
                  <a:lnTo>
                    <a:pt x="946379" y="105141"/>
                  </a:lnTo>
                  <a:lnTo>
                    <a:pt x="967006" y="101427"/>
                  </a:lnTo>
                  <a:lnTo>
                    <a:pt x="956027" y="101595"/>
                  </a:lnTo>
                  <a:lnTo>
                    <a:pt x="946332" y="99066"/>
                  </a:lnTo>
                  <a:lnTo>
                    <a:pt x="960158" y="92210"/>
                  </a:lnTo>
                  <a:lnTo>
                    <a:pt x="969509" y="88550"/>
                  </a:lnTo>
                  <a:lnTo>
                    <a:pt x="994704" y="82939"/>
                  </a:lnTo>
                  <a:lnTo>
                    <a:pt x="999864" y="84749"/>
                  </a:lnTo>
                  <a:lnTo>
                    <a:pt x="991401" y="89048"/>
                  </a:lnTo>
                  <a:lnTo>
                    <a:pt x="1009976" y="86236"/>
                  </a:lnTo>
                  <a:lnTo>
                    <a:pt x="1014638" y="90878"/>
                  </a:lnTo>
                  <a:lnTo>
                    <a:pt x="1027582" y="86236"/>
                  </a:lnTo>
                  <a:lnTo>
                    <a:pt x="1030872" y="89216"/>
                  </a:lnTo>
                  <a:lnTo>
                    <a:pt x="1027111" y="98231"/>
                  </a:lnTo>
                  <a:lnTo>
                    <a:pt x="1034727" y="94376"/>
                  </a:lnTo>
                  <a:lnTo>
                    <a:pt x="1039847" y="84911"/>
                  </a:lnTo>
                  <a:lnTo>
                    <a:pt x="1047308" y="83592"/>
                  </a:lnTo>
                  <a:close/>
                  <a:moveTo>
                    <a:pt x="1057399" y="80309"/>
                  </a:moveTo>
                  <a:lnTo>
                    <a:pt x="1066980" y="79979"/>
                  </a:lnTo>
                  <a:lnTo>
                    <a:pt x="1070108" y="81950"/>
                  </a:lnTo>
                  <a:lnTo>
                    <a:pt x="1057601" y="88052"/>
                  </a:lnTo>
                  <a:lnTo>
                    <a:pt x="1053464" y="81621"/>
                  </a:lnTo>
                  <a:close/>
                  <a:moveTo>
                    <a:pt x="1237311" y="87555"/>
                  </a:moveTo>
                  <a:lnTo>
                    <a:pt x="1233409" y="82771"/>
                  </a:lnTo>
                  <a:lnTo>
                    <a:pt x="1236382" y="79488"/>
                  </a:lnTo>
                  <a:lnTo>
                    <a:pt x="1240412" y="78835"/>
                  </a:lnTo>
                  <a:lnTo>
                    <a:pt x="1255294" y="79818"/>
                  </a:lnTo>
                  <a:lnTo>
                    <a:pt x="1263286" y="84911"/>
                  </a:lnTo>
                  <a:lnTo>
                    <a:pt x="1262136" y="87393"/>
                  </a:lnTo>
                  <a:lnTo>
                    <a:pt x="1254836" y="87063"/>
                  </a:lnTo>
                  <a:lnTo>
                    <a:pt x="1247409" y="86895"/>
                  </a:lnTo>
                  <a:lnTo>
                    <a:pt x="1238804" y="88221"/>
                  </a:lnTo>
                  <a:close/>
                  <a:moveTo>
                    <a:pt x="1241119" y="91706"/>
                  </a:moveTo>
                  <a:lnTo>
                    <a:pt x="1250537" y="88052"/>
                  </a:lnTo>
                  <a:lnTo>
                    <a:pt x="1262681" y="92708"/>
                  </a:lnTo>
                  <a:lnTo>
                    <a:pt x="1269052" y="97222"/>
                  </a:lnTo>
                  <a:lnTo>
                    <a:pt x="1266940" y="101259"/>
                  </a:lnTo>
                  <a:lnTo>
                    <a:pt x="1281693" y="99234"/>
                  </a:lnTo>
                  <a:lnTo>
                    <a:pt x="1285111" y="105141"/>
                  </a:lnTo>
                  <a:lnTo>
                    <a:pt x="1299999" y="108881"/>
                  </a:lnTo>
                  <a:lnTo>
                    <a:pt x="1303861" y="112636"/>
                  </a:lnTo>
                  <a:lnTo>
                    <a:pt x="1305301" y="121617"/>
                  </a:lnTo>
                  <a:lnTo>
                    <a:pt x="1289141" y="126145"/>
                  </a:lnTo>
                  <a:lnTo>
                    <a:pt x="1303027" y="132442"/>
                  </a:lnTo>
                  <a:lnTo>
                    <a:pt x="1313509" y="134729"/>
                  </a:lnTo>
                  <a:lnTo>
                    <a:pt x="1319388" y="143738"/>
                  </a:lnTo>
                  <a:lnTo>
                    <a:pt x="1331007" y="144269"/>
                  </a:lnTo>
                  <a:lnTo>
                    <a:pt x="1324993" y="151219"/>
                  </a:lnTo>
                  <a:lnTo>
                    <a:pt x="1305556" y="162892"/>
                  </a:lnTo>
                  <a:lnTo>
                    <a:pt x="1298452" y="158566"/>
                  </a:lnTo>
                  <a:lnTo>
                    <a:pt x="1291549" y="149073"/>
                  </a:lnTo>
                  <a:lnTo>
                    <a:pt x="1281054" y="150324"/>
                  </a:lnTo>
                  <a:lnTo>
                    <a:pt x="1277139" y="155875"/>
                  </a:lnTo>
                  <a:lnTo>
                    <a:pt x="1281848" y="161808"/>
                  </a:lnTo>
                  <a:lnTo>
                    <a:pt x="1289935" y="166343"/>
                  </a:lnTo>
                  <a:lnTo>
                    <a:pt x="1291563" y="169074"/>
                  </a:lnTo>
                  <a:lnTo>
                    <a:pt x="1291448" y="179139"/>
                  </a:lnTo>
                  <a:lnTo>
                    <a:pt x="1285219" y="186499"/>
                  </a:lnTo>
                  <a:lnTo>
                    <a:pt x="1276735" y="183734"/>
                  </a:lnTo>
                  <a:lnTo>
                    <a:pt x="1261423" y="175472"/>
                  </a:lnTo>
                  <a:lnTo>
                    <a:pt x="1267706" y="184286"/>
                  </a:lnTo>
                  <a:lnTo>
                    <a:pt x="1272698" y="190563"/>
                  </a:lnTo>
                  <a:lnTo>
                    <a:pt x="1272349" y="194088"/>
                  </a:lnTo>
                  <a:lnTo>
                    <a:pt x="1252838" y="190011"/>
                  </a:lnTo>
                  <a:lnTo>
                    <a:pt x="1239316" y="184104"/>
                  </a:lnTo>
                  <a:lnTo>
                    <a:pt x="1232507" y="179139"/>
                  </a:lnTo>
                  <a:lnTo>
                    <a:pt x="1236961" y="176206"/>
                  </a:lnTo>
                  <a:lnTo>
                    <a:pt x="1228168" y="171086"/>
                  </a:lnTo>
                  <a:lnTo>
                    <a:pt x="1219953" y="166161"/>
                  </a:lnTo>
                  <a:lnTo>
                    <a:pt x="1218218" y="169074"/>
                  </a:lnTo>
                  <a:lnTo>
                    <a:pt x="1194987" y="170716"/>
                  </a:lnTo>
                  <a:lnTo>
                    <a:pt x="1190856" y="167076"/>
                  </a:lnTo>
                  <a:lnTo>
                    <a:pt x="1200383" y="159830"/>
                  </a:lnTo>
                  <a:lnTo>
                    <a:pt x="1214800" y="159649"/>
                  </a:lnTo>
                  <a:lnTo>
                    <a:pt x="1231343" y="158209"/>
                  </a:lnTo>
                  <a:lnTo>
                    <a:pt x="1230940" y="154798"/>
                  </a:lnTo>
                  <a:lnTo>
                    <a:pt x="1236719" y="149786"/>
                  </a:lnTo>
                  <a:lnTo>
                    <a:pt x="1252334" y="140192"/>
                  </a:lnTo>
                  <a:lnTo>
                    <a:pt x="1252899" y="135786"/>
                  </a:lnTo>
                  <a:lnTo>
                    <a:pt x="1252038" y="132442"/>
                  </a:lnTo>
                  <a:lnTo>
                    <a:pt x="1243870" y="127712"/>
                  </a:lnTo>
                  <a:lnTo>
                    <a:pt x="1230953" y="124402"/>
                  </a:lnTo>
                  <a:lnTo>
                    <a:pt x="1237331" y="121967"/>
                  </a:lnTo>
                  <a:lnTo>
                    <a:pt x="1233691" y="116073"/>
                  </a:lnTo>
                  <a:lnTo>
                    <a:pt x="1227502" y="115555"/>
                  </a:lnTo>
                  <a:lnTo>
                    <a:pt x="1224078" y="112292"/>
                  </a:lnTo>
                  <a:lnTo>
                    <a:pt x="1218453" y="115044"/>
                  </a:lnTo>
                  <a:lnTo>
                    <a:pt x="1204244" y="116248"/>
                  </a:lnTo>
                  <a:lnTo>
                    <a:pt x="1179359" y="114176"/>
                  </a:lnTo>
                  <a:lnTo>
                    <a:pt x="1166132" y="111438"/>
                  </a:lnTo>
                  <a:lnTo>
                    <a:pt x="1155684" y="109904"/>
                  </a:lnTo>
                  <a:lnTo>
                    <a:pt x="1152414" y="106668"/>
                  </a:lnTo>
                  <a:lnTo>
                    <a:pt x="1163602" y="102268"/>
                  </a:lnTo>
                  <a:lnTo>
                    <a:pt x="1153571" y="102268"/>
                  </a:lnTo>
                  <a:lnTo>
                    <a:pt x="1159465" y="92876"/>
                  </a:lnTo>
                  <a:lnTo>
                    <a:pt x="1172200" y="84581"/>
                  </a:lnTo>
                  <a:lnTo>
                    <a:pt x="1182884" y="80800"/>
                  </a:lnTo>
                  <a:lnTo>
                    <a:pt x="1202879" y="78506"/>
                  </a:lnTo>
                  <a:lnTo>
                    <a:pt x="1192417" y="84419"/>
                  </a:lnTo>
                  <a:lnTo>
                    <a:pt x="1193097" y="90044"/>
                  </a:lnTo>
                  <a:lnTo>
                    <a:pt x="1206020" y="82610"/>
                  </a:lnTo>
                  <a:lnTo>
                    <a:pt x="1226587" y="78997"/>
                  </a:lnTo>
                  <a:lnTo>
                    <a:pt x="1230852" y="88382"/>
                  </a:lnTo>
                  <a:lnTo>
                    <a:pt x="1225053" y="94376"/>
                  </a:lnTo>
                  <a:close/>
                  <a:moveTo>
                    <a:pt x="1085985" y="97390"/>
                  </a:moveTo>
                  <a:lnTo>
                    <a:pt x="1075409" y="90373"/>
                  </a:lnTo>
                  <a:lnTo>
                    <a:pt x="1078457" y="87393"/>
                  </a:lnTo>
                  <a:lnTo>
                    <a:pt x="1091657" y="88550"/>
                  </a:lnTo>
                  <a:lnTo>
                    <a:pt x="1090096" y="82441"/>
                  </a:lnTo>
                  <a:lnTo>
                    <a:pt x="1102912" y="78015"/>
                  </a:lnTo>
                  <a:lnTo>
                    <a:pt x="1109102" y="79979"/>
                  </a:lnTo>
                  <a:lnTo>
                    <a:pt x="1122718" y="78835"/>
                  </a:lnTo>
                  <a:lnTo>
                    <a:pt x="1121837" y="81459"/>
                  </a:lnTo>
                  <a:lnTo>
                    <a:pt x="1110918" y="85906"/>
                  </a:lnTo>
                  <a:lnTo>
                    <a:pt x="1117639" y="89876"/>
                  </a:lnTo>
                  <a:lnTo>
                    <a:pt x="1108456" y="98231"/>
                  </a:lnTo>
                  <a:lnTo>
                    <a:pt x="1093601" y="101763"/>
                  </a:lnTo>
                  <a:lnTo>
                    <a:pt x="1087304" y="101091"/>
                  </a:lnTo>
                  <a:close/>
                  <a:moveTo>
                    <a:pt x="2767392" y="82441"/>
                  </a:moveTo>
                  <a:lnTo>
                    <a:pt x="2768933" y="78835"/>
                  </a:lnTo>
                  <a:lnTo>
                    <a:pt x="2776192" y="78015"/>
                  </a:lnTo>
                  <a:lnTo>
                    <a:pt x="2791215" y="81459"/>
                  </a:lnTo>
                  <a:lnTo>
                    <a:pt x="2795575" y="83922"/>
                  </a:lnTo>
                  <a:lnTo>
                    <a:pt x="2785046" y="83922"/>
                  </a:lnTo>
                  <a:lnTo>
                    <a:pt x="2769350" y="82939"/>
                  </a:lnTo>
                  <a:close/>
                  <a:moveTo>
                    <a:pt x="1145983" y="75404"/>
                  </a:moveTo>
                  <a:lnTo>
                    <a:pt x="1160030" y="75734"/>
                  </a:lnTo>
                  <a:lnTo>
                    <a:pt x="1171003" y="78015"/>
                  </a:lnTo>
                  <a:lnTo>
                    <a:pt x="1153006" y="86068"/>
                  </a:lnTo>
                  <a:lnTo>
                    <a:pt x="1143002" y="87891"/>
                  </a:lnTo>
                  <a:lnTo>
                    <a:pt x="1128921" y="94874"/>
                  </a:lnTo>
                  <a:lnTo>
                    <a:pt x="1121238" y="94376"/>
                  </a:lnTo>
                  <a:lnTo>
                    <a:pt x="1124515" y="86397"/>
                  </a:lnTo>
                  <a:lnTo>
                    <a:pt x="1129264" y="81782"/>
                  </a:lnTo>
                  <a:lnTo>
                    <a:pt x="1136624" y="77853"/>
                  </a:lnTo>
                  <a:close/>
                  <a:moveTo>
                    <a:pt x="912875" y="105316"/>
                  </a:moveTo>
                  <a:lnTo>
                    <a:pt x="913770" y="101259"/>
                  </a:lnTo>
                  <a:lnTo>
                    <a:pt x="903457" y="96213"/>
                  </a:lnTo>
                  <a:lnTo>
                    <a:pt x="909451" y="93206"/>
                  </a:lnTo>
                  <a:lnTo>
                    <a:pt x="924528" y="85570"/>
                  </a:lnTo>
                  <a:lnTo>
                    <a:pt x="938037" y="79656"/>
                  </a:lnTo>
                  <a:lnTo>
                    <a:pt x="938515" y="74106"/>
                  </a:lnTo>
                  <a:lnTo>
                    <a:pt x="963602" y="72646"/>
                  </a:lnTo>
                  <a:lnTo>
                    <a:pt x="970962" y="74429"/>
                  </a:lnTo>
                  <a:lnTo>
                    <a:pt x="987909" y="74920"/>
                  </a:lnTo>
                  <a:lnTo>
                    <a:pt x="991226" y="77692"/>
                  </a:lnTo>
                  <a:lnTo>
                    <a:pt x="994193" y="81459"/>
                  </a:lnTo>
                  <a:lnTo>
                    <a:pt x="982715" y="83760"/>
                  </a:lnTo>
                  <a:lnTo>
                    <a:pt x="957944" y="90212"/>
                  </a:lnTo>
                  <a:lnTo>
                    <a:pt x="941643" y="96718"/>
                  </a:lnTo>
                  <a:lnTo>
                    <a:pt x="937149" y="100579"/>
                  </a:lnTo>
                  <a:close/>
                  <a:moveTo>
                    <a:pt x="2797472" y="64620"/>
                  </a:moveTo>
                  <a:lnTo>
                    <a:pt x="2818530" y="67001"/>
                  </a:lnTo>
                  <a:lnTo>
                    <a:pt x="2816404" y="70540"/>
                  </a:lnTo>
                  <a:lnTo>
                    <a:pt x="2804327" y="69733"/>
                  </a:lnTo>
                  <a:lnTo>
                    <a:pt x="2785961" y="66208"/>
                  </a:lnTo>
                  <a:lnTo>
                    <a:pt x="2782967" y="63362"/>
                  </a:lnTo>
                  <a:close/>
                  <a:moveTo>
                    <a:pt x="1159472" y="67795"/>
                  </a:moveTo>
                  <a:lnTo>
                    <a:pt x="1152233" y="71347"/>
                  </a:lnTo>
                  <a:lnTo>
                    <a:pt x="1143049" y="70702"/>
                  </a:lnTo>
                  <a:lnTo>
                    <a:pt x="1137196" y="68280"/>
                  </a:lnTo>
                  <a:lnTo>
                    <a:pt x="1145128" y="64310"/>
                  </a:lnTo>
                  <a:lnTo>
                    <a:pt x="1157406" y="61942"/>
                  </a:lnTo>
                  <a:lnTo>
                    <a:pt x="1159855" y="65097"/>
                  </a:lnTo>
                  <a:close/>
                  <a:moveTo>
                    <a:pt x="2723185" y="57717"/>
                  </a:moveTo>
                  <a:lnTo>
                    <a:pt x="2741511" y="58188"/>
                  </a:lnTo>
                  <a:lnTo>
                    <a:pt x="2773185" y="62729"/>
                  </a:lnTo>
                  <a:lnTo>
                    <a:pt x="2778305" y="69248"/>
                  </a:lnTo>
                  <a:lnTo>
                    <a:pt x="2753049" y="69087"/>
                  </a:lnTo>
                  <a:lnTo>
                    <a:pt x="2744882" y="71186"/>
                  </a:lnTo>
                  <a:lnTo>
                    <a:pt x="2722761" y="65414"/>
                  </a:lnTo>
                  <a:lnTo>
                    <a:pt x="2717036" y="59433"/>
                  </a:lnTo>
                  <a:close/>
                  <a:moveTo>
                    <a:pt x="1141778" y="53842"/>
                  </a:moveTo>
                  <a:lnTo>
                    <a:pt x="1143534" y="52759"/>
                  </a:lnTo>
                  <a:lnTo>
                    <a:pt x="1144045" y="56627"/>
                  </a:lnTo>
                  <a:lnTo>
                    <a:pt x="1139147" y="61155"/>
                  </a:lnTo>
                  <a:lnTo>
                    <a:pt x="1128814" y="67634"/>
                  </a:lnTo>
                  <a:lnTo>
                    <a:pt x="1116529" y="68603"/>
                  </a:lnTo>
                  <a:lnTo>
                    <a:pt x="1110763" y="67156"/>
                  </a:lnTo>
                  <a:lnTo>
                    <a:pt x="1116764" y="62104"/>
                  </a:lnTo>
                  <a:lnTo>
                    <a:pt x="1105125" y="62729"/>
                  </a:lnTo>
                  <a:lnTo>
                    <a:pt x="1112634" y="56008"/>
                  </a:lnTo>
                  <a:lnTo>
                    <a:pt x="1119455" y="56318"/>
                  </a:lnTo>
                  <a:lnTo>
                    <a:pt x="1132783" y="53378"/>
                  </a:lnTo>
                  <a:close/>
                  <a:moveTo>
                    <a:pt x="1072328" y="60220"/>
                  </a:moveTo>
                  <a:lnTo>
                    <a:pt x="1080105" y="58807"/>
                  </a:lnTo>
                  <a:lnTo>
                    <a:pt x="1086712" y="59123"/>
                  </a:lnTo>
                  <a:lnTo>
                    <a:pt x="1082588" y="63516"/>
                  </a:lnTo>
                  <a:lnTo>
                    <a:pt x="1073539" y="67634"/>
                  </a:lnTo>
                  <a:lnTo>
                    <a:pt x="1048842" y="69087"/>
                  </a:lnTo>
                  <a:lnTo>
                    <a:pt x="1027064" y="72969"/>
                  </a:lnTo>
                  <a:lnTo>
                    <a:pt x="1016266" y="73130"/>
                  </a:lnTo>
                  <a:lnTo>
                    <a:pt x="1019038" y="70217"/>
                  </a:lnTo>
                  <a:lnTo>
                    <a:pt x="1037903" y="66208"/>
                  </a:lnTo>
                  <a:lnTo>
                    <a:pt x="1005960" y="67318"/>
                  </a:lnTo>
                  <a:lnTo>
                    <a:pt x="998512" y="65730"/>
                  </a:lnTo>
                  <a:lnTo>
                    <a:pt x="1019092" y="57253"/>
                  </a:lnTo>
                  <a:lnTo>
                    <a:pt x="1028719" y="54764"/>
                  </a:lnTo>
                  <a:lnTo>
                    <a:pt x="1043466" y="57717"/>
                  </a:lnTo>
                  <a:lnTo>
                    <a:pt x="1048882" y="62884"/>
                  </a:lnTo>
                  <a:lnTo>
                    <a:pt x="1059754" y="63516"/>
                  </a:lnTo>
                  <a:lnTo>
                    <a:pt x="1060649" y="55235"/>
                  </a:lnTo>
                  <a:lnTo>
                    <a:pt x="1070915" y="52140"/>
                  </a:lnTo>
                  <a:lnTo>
                    <a:pt x="1076620" y="53068"/>
                  </a:lnTo>
                  <a:lnTo>
                    <a:pt x="1073600" y="57098"/>
                  </a:lnTo>
                  <a:close/>
                  <a:moveTo>
                    <a:pt x="2165629" y="78997"/>
                  </a:moveTo>
                  <a:lnTo>
                    <a:pt x="2177396" y="71024"/>
                  </a:lnTo>
                  <a:lnTo>
                    <a:pt x="2173265" y="67001"/>
                  </a:lnTo>
                  <a:lnTo>
                    <a:pt x="2185314" y="62258"/>
                  </a:lnTo>
                  <a:lnTo>
                    <a:pt x="2203499" y="56782"/>
                  </a:lnTo>
                  <a:lnTo>
                    <a:pt x="2224530" y="55073"/>
                  </a:lnTo>
                  <a:lnTo>
                    <a:pt x="2233579" y="51985"/>
                  </a:lnTo>
                  <a:lnTo>
                    <a:pt x="2245419" y="50761"/>
                  </a:lnTo>
                  <a:lnTo>
                    <a:pt x="2252732" y="54145"/>
                  </a:lnTo>
                  <a:lnTo>
                    <a:pt x="2250445" y="56937"/>
                  </a:lnTo>
                  <a:lnTo>
                    <a:pt x="2230073" y="61155"/>
                  </a:lnTo>
                  <a:lnTo>
                    <a:pt x="2212487" y="65414"/>
                  </a:lnTo>
                  <a:lnTo>
                    <a:pt x="2196899" y="73944"/>
                  </a:lnTo>
                  <a:lnTo>
                    <a:pt x="2191726" y="82771"/>
                  </a:lnTo>
                  <a:lnTo>
                    <a:pt x="2185839" y="91544"/>
                  </a:lnTo>
                  <a:lnTo>
                    <a:pt x="2191288" y="99234"/>
                  </a:lnTo>
                  <a:lnTo>
                    <a:pt x="2209372" y="107011"/>
                  </a:lnTo>
                  <a:lnTo>
                    <a:pt x="2205423" y="107859"/>
                  </a:lnTo>
                  <a:lnTo>
                    <a:pt x="2181251" y="106668"/>
                  </a:lnTo>
                  <a:lnTo>
                    <a:pt x="2177301" y="102436"/>
                  </a:lnTo>
                  <a:lnTo>
                    <a:pt x="2163187" y="99907"/>
                  </a:lnTo>
                  <a:lnTo>
                    <a:pt x="2159648" y="94874"/>
                  </a:lnTo>
                  <a:lnTo>
                    <a:pt x="2165750" y="92876"/>
                  </a:lnTo>
                  <a:lnTo>
                    <a:pt x="2162898" y="87891"/>
                  </a:lnTo>
                  <a:lnTo>
                    <a:pt x="2172404" y="79979"/>
                  </a:lnTo>
                  <a:close/>
                  <a:moveTo>
                    <a:pt x="1191657" y="73130"/>
                  </a:moveTo>
                  <a:lnTo>
                    <a:pt x="1181633" y="71993"/>
                  </a:lnTo>
                  <a:lnTo>
                    <a:pt x="1166267" y="69087"/>
                  </a:lnTo>
                  <a:lnTo>
                    <a:pt x="1168964" y="64310"/>
                  </a:lnTo>
                  <a:lnTo>
                    <a:pt x="1172665" y="59904"/>
                  </a:lnTo>
                  <a:lnTo>
                    <a:pt x="1170249" y="56163"/>
                  </a:lnTo>
                  <a:lnTo>
                    <a:pt x="1157568" y="55073"/>
                  </a:lnTo>
                  <a:lnTo>
                    <a:pt x="1152953" y="52449"/>
                  </a:lnTo>
                  <a:lnTo>
                    <a:pt x="1159472" y="48917"/>
                  </a:lnTo>
                  <a:lnTo>
                    <a:pt x="1172496" y="49529"/>
                  </a:lnTo>
                  <a:lnTo>
                    <a:pt x="1176472" y="52295"/>
                  </a:lnTo>
                  <a:lnTo>
                    <a:pt x="1189739" y="52140"/>
                  </a:lnTo>
                  <a:lnTo>
                    <a:pt x="1192276" y="55073"/>
                  </a:lnTo>
                  <a:lnTo>
                    <a:pt x="1187351" y="58343"/>
                  </a:lnTo>
                  <a:lnTo>
                    <a:pt x="1193103" y="60220"/>
                  </a:lnTo>
                  <a:lnTo>
                    <a:pt x="1195122" y="62258"/>
                  </a:lnTo>
                  <a:lnTo>
                    <a:pt x="1203861" y="62729"/>
                  </a:lnTo>
                  <a:lnTo>
                    <a:pt x="1212943" y="63362"/>
                  </a:lnTo>
                  <a:lnTo>
                    <a:pt x="1225457" y="61471"/>
                  </a:lnTo>
                  <a:lnTo>
                    <a:pt x="1239847" y="60845"/>
                  </a:lnTo>
                  <a:lnTo>
                    <a:pt x="1250147" y="61471"/>
                  </a:lnTo>
                  <a:lnTo>
                    <a:pt x="1254399" y="64781"/>
                  </a:lnTo>
                  <a:lnTo>
                    <a:pt x="1252616" y="68441"/>
                  </a:lnTo>
                  <a:lnTo>
                    <a:pt x="1246514" y="70702"/>
                  </a:lnTo>
                  <a:lnTo>
                    <a:pt x="1234505" y="72646"/>
                  </a:lnTo>
                  <a:lnTo>
                    <a:pt x="1226876" y="71509"/>
                  </a:lnTo>
                  <a:lnTo>
                    <a:pt x="1205866" y="72969"/>
                  </a:lnTo>
                  <a:close/>
                  <a:moveTo>
                    <a:pt x="974703" y="57872"/>
                  </a:moveTo>
                  <a:lnTo>
                    <a:pt x="995135" y="51528"/>
                  </a:lnTo>
                  <a:lnTo>
                    <a:pt x="1016717" y="46024"/>
                  </a:lnTo>
                  <a:lnTo>
                    <a:pt x="1026842" y="46024"/>
                  </a:lnTo>
                  <a:lnTo>
                    <a:pt x="1037546" y="44813"/>
                  </a:lnTo>
                  <a:lnTo>
                    <a:pt x="1027226" y="51373"/>
                  </a:lnTo>
                  <a:lnTo>
                    <a:pt x="1018123" y="54299"/>
                  </a:lnTo>
                  <a:lnTo>
                    <a:pt x="1011254" y="54764"/>
                  </a:lnTo>
                  <a:lnTo>
                    <a:pt x="993554" y="58497"/>
                  </a:lnTo>
                  <a:lnTo>
                    <a:pt x="981195" y="59749"/>
                  </a:lnTo>
                  <a:close/>
                  <a:moveTo>
                    <a:pt x="2253930" y="453327"/>
                  </a:moveTo>
                  <a:lnTo>
                    <a:pt x="2258538" y="461730"/>
                  </a:lnTo>
                  <a:lnTo>
                    <a:pt x="2267769" y="463984"/>
                  </a:lnTo>
                  <a:lnTo>
                    <a:pt x="2275627" y="469723"/>
                  </a:lnTo>
                  <a:lnTo>
                    <a:pt x="2289270" y="471775"/>
                  </a:lnTo>
                  <a:lnTo>
                    <a:pt x="2303627" y="468700"/>
                  </a:lnTo>
                  <a:lnTo>
                    <a:pt x="2303775" y="466036"/>
                  </a:lnTo>
                  <a:lnTo>
                    <a:pt x="2300472" y="458037"/>
                  </a:lnTo>
                  <a:lnTo>
                    <a:pt x="2299348" y="446156"/>
                  </a:lnTo>
                  <a:lnTo>
                    <a:pt x="2291127" y="442267"/>
                  </a:lnTo>
                  <a:lnTo>
                    <a:pt x="2292136" y="434483"/>
                  </a:lnTo>
                  <a:lnTo>
                    <a:pt x="2285644" y="433871"/>
                  </a:lnTo>
                  <a:lnTo>
                    <a:pt x="2285516" y="424284"/>
                  </a:lnTo>
                  <a:lnTo>
                    <a:pt x="2294794" y="426934"/>
                  </a:lnTo>
                  <a:lnTo>
                    <a:pt x="2302329" y="423470"/>
                  </a:lnTo>
                  <a:lnTo>
                    <a:pt x="2294040" y="416540"/>
                  </a:lnTo>
                  <a:lnTo>
                    <a:pt x="2289876" y="410230"/>
                  </a:lnTo>
                  <a:lnTo>
                    <a:pt x="2282933" y="413082"/>
                  </a:lnTo>
                  <a:lnTo>
                    <a:pt x="2283821" y="421229"/>
                  </a:lnTo>
                  <a:lnTo>
                    <a:pt x="2279475" y="413896"/>
                  </a:lnTo>
                  <a:lnTo>
                    <a:pt x="2278196" y="411245"/>
                  </a:lnTo>
                  <a:lnTo>
                    <a:pt x="2279407" y="406570"/>
                  </a:lnTo>
                  <a:lnTo>
                    <a:pt x="2276784" y="402506"/>
                  </a:lnTo>
                  <a:lnTo>
                    <a:pt x="2265313" y="398644"/>
                  </a:lnTo>
                  <a:lnTo>
                    <a:pt x="2258646" y="388694"/>
                  </a:lnTo>
                  <a:lnTo>
                    <a:pt x="2253042" y="385855"/>
                  </a:lnTo>
                  <a:lnTo>
                    <a:pt x="2251777" y="382007"/>
                  </a:lnTo>
                  <a:lnTo>
                    <a:pt x="2260893" y="383224"/>
                  </a:lnTo>
                  <a:lnTo>
                    <a:pt x="2259137" y="374922"/>
                  </a:lnTo>
                  <a:lnTo>
                    <a:pt x="2266154" y="373106"/>
                  </a:lnTo>
                  <a:lnTo>
                    <a:pt x="2274691" y="374721"/>
                  </a:lnTo>
                  <a:lnTo>
                    <a:pt x="2273474" y="363835"/>
                  </a:lnTo>
                  <a:lnTo>
                    <a:pt x="2270036" y="356993"/>
                  </a:lnTo>
                  <a:lnTo>
                    <a:pt x="2261128" y="357397"/>
                  </a:lnTo>
                  <a:lnTo>
                    <a:pt x="2252725" y="354786"/>
                  </a:lnTo>
                  <a:lnTo>
                    <a:pt x="2243650" y="359610"/>
                  </a:lnTo>
                  <a:lnTo>
                    <a:pt x="2235859" y="362025"/>
                  </a:lnTo>
                  <a:lnTo>
                    <a:pt x="2233592" y="368672"/>
                  </a:lnTo>
                  <a:lnTo>
                    <a:pt x="2225270" y="370489"/>
                  </a:lnTo>
                  <a:lnTo>
                    <a:pt x="2218811" y="382007"/>
                  </a:lnTo>
                  <a:lnTo>
                    <a:pt x="2229428" y="392751"/>
                  </a:lnTo>
                  <a:lnTo>
                    <a:pt x="2230484" y="400468"/>
                  </a:lnTo>
                  <a:lnTo>
                    <a:pt x="2243273" y="413688"/>
                  </a:lnTo>
                  <a:lnTo>
                    <a:pt x="2249523" y="419594"/>
                  </a:lnTo>
                  <a:lnTo>
                    <a:pt x="2255914" y="427749"/>
                  </a:lnTo>
                  <a:lnTo>
                    <a:pt x="2260341" y="428159"/>
                  </a:lnTo>
                  <a:lnTo>
                    <a:pt x="2263658" y="431220"/>
                  </a:lnTo>
                  <a:lnTo>
                    <a:pt x="2256177" y="432243"/>
                  </a:lnTo>
                  <a:lnTo>
                    <a:pt x="2256271" y="441036"/>
                  </a:lnTo>
                  <a:lnTo>
                    <a:pt x="2255692" y="444924"/>
                  </a:lnTo>
                  <a:lnTo>
                    <a:pt x="2252503" y="447589"/>
                  </a:lnTo>
                  <a:close/>
                  <a:moveTo>
                    <a:pt x="3175971" y="163073"/>
                  </a:moveTo>
                  <a:lnTo>
                    <a:pt x="3172526" y="167621"/>
                  </a:lnTo>
                  <a:lnTo>
                    <a:pt x="3161513" y="166895"/>
                  </a:lnTo>
                  <a:lnTo>
                    <a:pt x="3175924" y="172176"/>
                  </a:lnTo>
                  <a:lnTo>
                    <a:pt x="3192467" y="180606"/>
                  </a:lnTo>
                  <a:lnTo>
                    <a:pt x="3199955" y="183364"/>
                  </a:lnTo>
                  <a:lnTo>
                    <a:pt x="3206656" y="187609"/>
                  </a:lnTo>
                  <a:lnTo>
                    <a:pt x="3208472" y="190381"/>
                  </a:lnTo>
                  <a:lnTo>
                    <a:pt x="3190462" y="187979"/>
                  </a:lnTo>
                  <a:lnTo>
                    <a:pt x="3178689" y="195757"/>
                  </a:lnTo>
                  <a:lnTo>
                    <a:pt x="3173260" y="197055"/>
                  </a:lnTo>
                  <a:lnTo>
                    <a:pt x="3170609" y="204328"/>
                  </a:lnTo>
                  <a:lnTo>
                    <a:pt x="3167110" y="210692"/>
                  </a:lnTo>
                  <a:lnTo>
                    <a:pt x="3169782" y="215395"/>
                  </a:lnTo>
                  <a:lnTo>
                    <a:pt x="3149632" y="208257"/>
                  </a:lnTo>
                  <a:lnTo>
                    <a:pt x="3138397" y="216337"/>
                  </a:lnTo>
                  <a:lnTo>
                    <a:pt x="3130344" y="212569"/>
                  </a:lnTo>
                  <a:lnTo>
                    <a:pt x="3127740" y="216902"/>
                  </a:lnTo>
                  <a:lnTo>
                    <a:pt x="3115402" y="215583"/>
                  </a:lnTo>
                  <a:lnTo>
                    <a:pt x="3120858" y="222392"/>
                  </a:lnTo>
                  <a:lnTo>
                    <a:pt x="3123058" y="232658"/>
                  </a:lnTo>
                  <a:lnTo>
                    <a:pt x="3128339" y="237051"/>
                  </a:lnTo>
                  <a:lnTo>
                    <a:pt x="3140112" y="239345"/>
                  </a:lnTo>
                  <a:lnTo>
                    <a:pt x="3156185" y="254900"/>
                  </a:lnTo>
                  <a:lnTo>
                    <a:pt x="3149094" y="255283"/>
                  </a:lnTo>
                  <a:lnTo>
                    <a:pt x="3154987" y="264177"/>
                  </a:lnTo>
                  <a:lnTo>
                    <a:pt x="3163249" y="268833"/>
                  </a:lnTo>
                  <a:lnTo>
                    <a:pt x="3154550" y="274491"/>
                  </a:lnTo>
                  <a:lnTo>
                    <a:pt x="3163982" y="286823"/>
                  </a:lnTo>
                  <a:lnTo>
                    <a:pt x="3154052" y="289568"/>
                  </a:lnTo>
                  <a:lnTo>
                    <a:pt x="3161856" y="300588"/>
                  </a:lnTo>
                  <a:lnTo>
                    <a:pt x="3158883" y="310854"/>
                  </a:lnTo>
                  <a:lnTo>
                    <a:pt x="3148879" y="303346"/>
                  </a:lnTo>
                  <a:lnTo>
                    <a:pt x="3130068" y="287408"/>
                  </a:lnTo>
                  <a:lnTo>
                    <a:pt x="3101341" y="263209"/>
                  </a:lnTo>
                  <a:lnTo>
                    <a:pt x="3089830" y="248354"/>
                  </a:lnTo>
                  <a:lnTo>
                    <a:pt x="3089917" y="242023"/>
                  </a:lnTo>
                  <a:lnTo>
                    <a:pt x="3085114" y="237051"/>
                  </a:lnTo>
                  <a:lnTo>
                    <a:pt x="3095306" y="234757"/>
                  </a:lnTo>
                  <a:lnTo>
                    <a:pt x="3094923" y="221450"/>
                  </a:lnTo>
                  <a:lnTo>
                    <a:pt x="3095737" y="210504"/>
                  </a:lnTo>
                  <a:lnTo>
                    <a:pt x="3100251" y="202269"/>
                  </a:lnTo>
                  <a:lnTo>
                    <a:pt x="3088868" y="187791"/>
                  </a:lnTo>
                  <a:lnTo>
                    <a:pt x="3080169" y="188531"/>
                  </a:lnTo>
                  <a:lnTo>
                    <a:pt x="3085867" y="197055"/>
                  </a:lnTo>
                  <a:lnTo>
                    <a:pt x="3079429" y="208438"/>
                  </a:lnTo>
                  <a:lnTo>
                    <a:pt x="3057746" y="195757"/>
                  </a:lnTo>
                  <a:lnTo>
                    <a:pt x="3041370" y="199289"/>
                  </a:lnTo>
                  <a:lnTo>
                    <a:pt x="3041431" y="216713"/>
                  </a:lnTo>
                  <a:lnTo>
                    <a:pt x="3055350" y="223152"/>
                  </a:lnTo>
                  <a:lnTo>
                    <a:pt x="3040133" y="225809"/>
                  </a:lnTo>
                  <a:lnTo>
                    <a:pt x="3028756" y="226953"/>
                  </a:lnTo>
                  <a:lnTo>
                    <a:pt x="3021080" y="219364"/>
                  </a:lnTo>
                  <a:lnTo>
                    <a:pt x="3006898" y="217850"/>
                  </a:lnTo>
                  <a:lnTo>
                    <a:pt x="3002209" y="222963"/>
                  </a:lnTo>
                  <a:lnTo>
                    <a:pt x="2975358" y="221066"/>
                  </a:lnTo>
                  <a:lnTo>
                    <a:pt x="2952087" y="224289"/>
                  </a:lnTo>
                  <a:lnTo>
                    <a:pt x="2945797" y="244896"/>
                  </a:lnTo>
                  <a:lnTo>
                    <a:pt x="2936950" y="270199"/>
                  </a:lnTo>
                  <a:lnTo>
                    <a:pt x="2951240" y="271565"/>
                  </a:lnTo>
                  <a:lnTo>
                    <a:pt x="2961526" y="278400"/>
                  </a:lnTo>
                  <a:lnTo>
                    <a:pt x="2971847" y="280748"/>
                  </a:lnTo>
                  <a:lnTo>
                    <a:pt x="2972694" y="275466"/>
                  </a:lnTo>
                  <a:lnTo>
                    <a:pt x="2982375" y="276052"/>
                  </a:lnTo>
                  <a:lnTo>
                    <a:pt x="3005229" y="288000"/>
                  </a:lnTo>
                  <a:lnTo>
                    <a:pt x="3013686" y="297433"/>
                  </a:lnTo>
                  <a:lnTo>
                    <a:pt x="3016222" y="308284"/>
                  </a:lnTo>
                  <a:lnTo>
                    <a:pt x="3025789" y="321363"/>
                  </a:lnTo>
                  <a:lnTo>
                    <a:pt x="3035302" y="339144"/>
                  </a:lnTo>
                  <a:lnTo>
                    <a:pt x="3033513" y="355385"/>
                  </a:lnTo>
                  <a:lnTo>
                    <a:pt x="3035928" y="363028"/>
                  </a:lnTo>
                  <a:lnTo>
                    <a:pt x="3032463" y="376133"/>
                  </a:lnTo>
                  <a:lnTo>
                    <a:pt x="3028635" y="389104"/>
                  </a:lnTo>
                  <a:lnTo>
                    <a:pt x="3027343" y="395799"/>
                  </a:lnTo>
                  <a:lnTo>
                    <a:pt x="3018873" y="402298"/>
                  </a:lnTo>
                  <a:lnTo>
                    <a:pt x="3013390" y="402506"/>
                  </a:lnTo>
                  <a:lnTo>
                    <a:pt x="3004422" y="397016"/>
                  </a:lnTo>
                  <a:lnTo>
                    <a:pt x="2996948" y="405352"/>
                  </a:lnTo>
                  <a:lnTo>
                    <a:pt x="2997789" y="409012"/>
                  </a:lnTo>
                  <a:lnTo>
                    <a:pt x="2993792" y="408400"/>
                  </a:lnTo>
                  <a:lnTo>
                    <a:pt x="2992070" y="412268"/>
                  </a:lnTo>
                  <a:lnTo>
                    <a:pt x="2991632" y="416136"/>
                  </a:lnTo>
                  <a:lnTo>
                    <a:pt x="2996436" y="424082"/>
                  </a:lnTo>
                  <a:lnTo>
                    <a:pt x="2993227" y="426733"/>
                  </a:lnTo>
                  <a:lnTo>
                    <a:pt x="2992675" y="428771"/>
                  </a:lnTo>
                  <a:lnTo>
                    <a:pt x="2990758" y="432034"/>
                  </a:lnTo>
                  <a:lnTo>
                    <a:pt x="2985712" y="433871"/>
                  </a:lnTo>
                  <a:lnTo>
                    <a:pt x="2983290" y="436945"/>
                  </a:lnTo>
                  <a:lnTo>
                    <a:pt x="2985477" y="441857"/>
                  </a:lnTo>
                  <a:lnTo>
                    <a:pt x="2985087" y="443081"/>
                  </a:lnTo>
                  <a:lnTo>
                    <a:pt x="2989722" y="444924"/>
                  </a:lnTo>
                  <a:lnTo>
                    <a:pt x="2997344" y="450051"/>
                  </a:lnTo>
                  <a:lnTo>
                    <a:pt x="3011997" y="463365"/>
                  </a:lnTo>
                  <a:lnTo>
                    <a:pt x="3017891" y="470752"/>
                  </a:lnTo>
                  <a:lnTo>
                    <a:pt x="3023946" y="483878"/>
                  </a:lnTo>
                  <a:lnTo>
                    <a:pt x="3023360" y="490242"/>
                  </a:lnTo>
                  <a:lnTo>
                    <a:pt x="3015698" y="492301"/>
                  </a:lnTo>
                  <a:lnTo>
                    <a:pt x="3010208" y="497031"/>
                  </a:lnTo>
                  <a:lnTo>
                    <a:pt x="3002060" y="498060"/>
                  </a:lnTo>
                  <a:lnTo>
                    <a:pt x="2998387" y="491891"/>
                  </a:lnTo>
                  <a:lnTo>
                    <a:pt x="2996342" y="483266"/>
                  </a:lnTo>
                  <a:lnTo>
                    <a:pt x="2986560" y="471364"/>
                  </a:lnTo>
                  <a:lnTo>
                    <a:pt x="2992843" y="469521"/>
                  </a:lnTo>
                  <a:lnTo>
                    <a:pt x="2981871" y="459880"/>
                  </a:lnTo>
                  <a:lnTo>
                    <a:pt x="2976401" y="457626"/>
                  </a:lnTo>
                  <a:lnTo>
                    <a:pt x="2976018" y="459678"/>
                  </a:lnTo>
                  <a:lnTo>
                    <a:pt x="2973797" y="460701"/>
                  </a:lnTo>
                  <a:lnTo>
                    <a:pt x="2972492" y="458656"/>
                  </a:lnTo>
                  <a:lnTo>
                    <a:pt x="2969539" y="457424"/>
                  </a:lnTo>
                  <a:lnTo>
                    <a:pt x="2966054" y="455783"/>
                  </a:lnTo>
                  <a:lnTo>
                    <a:pt x="2966290" y="450663"/>
                  </a:lnTo>
                  <a:lnTo>
                    <a:pt x="2968052" y="449432"/>
                  </a:lnTo>
                  <a:lnTo>
                    <a:pt x="2965940" y="447178"/>
                  </a:lnTo>
                  <a:lnTo>
                    <a:pt x="2965348" y="441244"/>
                  </a:lnTo>
                  <a:lnTo>
                    <a:pt x="2963646" y="439192"/>
                  </a:lnTo>
                  <a:lnTo>
                    <a:pt x="2957658" y="437968"/>
                  </a:lnTo>
                  <a:lnTo>
                    <a:pt x="2951751" y="434893"/>
                  </a:lnTo>
                  <a:lnTo>
                    <a:pt x="2940421" y="438378"/>
                  </a:lnTo>
                  <a:lnTo>
                    <a:pt x="2936311" y="443700"/>
                  </a:lnTo>
                  <a:lnTo>
                    <a:pt x="2927693" y="446768"/>
                  </a:lnTo>
                  <a:lnTo>
                    <a:pt x="2930175" y="441446"/>
                  </a:lnTo>
                  <a:lnTo>
                    <a:pt x="2925964" y="436945"/>
                  </a:lnTo>
                  <a:lnTo>
                    <a:pt x="2929523" y="429383"/>
                  </a:lnTo>
                  <a:lnTo>
                    <a:pt x="2921456" y="423470"/>
                  </a:lnTo>
                  <a:lnTo>
                    <a:pt x="2915556" y="427547"/>
                  </a:lnTo>
                  <a:lnTo>
                    <a:pt x="2908741" y="435304"/>
                  </a:lnTo>
                  <a:lnTo>
                    <a:pt x="2906574" y="442677"/>
                  </a:lnTo>
                  <a:lnTo>
                    <a:pt x="2897788" y="443290"/>
                  </a:lnTo>
                  <a:lnTo>
                    <a:pt x="2895548" y="448611"/>
                  </a:lnTo>
                  <a:lnTo>
                    <a:pt x="2904059" y="456193"/>
                  </a:lnTo>
                  <a:lnTo>
                    <a:pt x="2912333" y="458037"/>
                  </a:lnTo>
                  <a:lnTo>
                    <a:pt x="2914964" y="463163"/>
                  </a:lnTo>
                  <a:lnTo>
                    <a:pt x="2923878" y="466446"/>
                  </a:lnTo>
                  <a:lnTo>
                    <a:pt x="2930781" y="458447"/>
                  </a:lnTo>
                  <a:lnTo>
                    <a:pt x="2941216" y="462753"/>
                  </a:lnTo>
                  <a:lnTo>
                    <a:pt x="2947499" y="463163"/>
                  </a:lnTo>
                  <a:lnTo>
                    <a:pt x="2951549" y="469111"/>
                  </a:lnTo>
                  <a:lnTo>
                    <a:pt x="2939749" y="472394"/>
                  </a:lnTo>
                  <a:lnTo>
                    <a:pt x="2937986" y="478543"/>
                  </a:lnTo>
                  <a:lnTo>
                    <a:pt x="2931111" y="484086"/>
                  </a:lnTo>
                  <a:lnTo>
                    <a:pt x="2929610" y="492092"/>
                  </a:lnTo>
                  <a:lnTo>
                    <a:pt x="2942480" y="498470"/>
                  </a:lnTo>
                  <a:lnTo>
                    <a:pt x="2950628" y="509578"/>
                  </a:lnTo>
                  <a:lnTo>
                    <a:pt x="2960457" y="520066"/>
                  </a:lnTo>
                  <a:lnTo>
                    <a:pt x="2969909" y="528907"/>
                  </a:lnTo>
                  <a:lnTo>
                    <a:pt x="2972869" y="537336"/>
                  </a:lnTo>
                  <a:lnTo>
                    <a:pt x="2968005" y="540424"/>
                  </a:lnTo>
                  <a:lnTo>
                    <a:pt x="2972149" y="546594"/>
                  </a:lnTo>
                  <a:lnTo>
                    <a:pt x="2979207" y="550092"/>
                  </a:lnTo>
                  <a:lnTo>
                    <a:pt x="2980411" y="559551"/>
                  </a:lnTo>
                  <a:lnTo>
                    <a:pt x="2980653" y="568600"/>
                  </a:lnTo>
                  <a:lnTo>
                    <a:pt x="2975688" y="569629"/>
                  </a:lnTo>
                  <a:lnTo>
                    <a:pt x="2971753" y="581968"/>
                  </a:lnTo>
                  <a:lnTo>
                    <a:pt x="2967870" y="596978"/>
                  </a:lnTo>
                  <a:lnTo>
                    <a:pt x="2961769" y="610554"/>
                  </a:lnTo>
                  <a:lnTo>
                    <a:pt x="2950412" y="621043"/>
                  </a:lnTo>
                  <a:lnTo>
                    <a:pt x="2938450" y="630710"/>
                  </a:lnTo>
                  <a:lnTo>
                    <a:pt x="2927673" y="631942"/>
                  </a:lnTo>
                  <a:lnTo>
                    <a:pt x="2922586" y="637082"/>
                  </a:lnTo>
                  <a:lnTo>
                    <a:pt x="2918355" y="633381"/>
                  </a:lnTo>
                  <a:lnTo>
                    <a:pt x="2914076" y="639140"/>
                  </a:lnTo>
                  <a:lnTo>
                    <a:pt x="2901199" y="644691"/>
                  </a:lnTo>
                  <a:lnTo>
                    <a:pt x="2891202" y="646548"/>
                  </a:lnTo>
                  <a:lnTo>
                    <a:pt x="2889708" y="658678"/>
                  </a:lnTo>
                  <a:lnTo>
                    <a:pt x="2884461" y="659296"/>
                  </a:lnTo>
                  <a:lnTo>
                    <a:pt x="2880195" y="650867"/>
                  </a:lnTo>
                  <a:lnTo>
                    <a:pt x="2881945" y="646548"/>
                  </a:lnTo>
                  <a:lnTo>
                    <a:pt x="2868139" y="642840"/>
                  </a:lnTo>
                  <a:lnTo>
                    <a:pt x="2863834" y="644691"/>
                  </a:lnTo>
                  <a:lnTo>
                    <a:pt x="2852302" y="654567"/>
                  </a:lnTo>
                  <a:lnTo>
                    <a:pt x="2845487" y="665257"/>
                  </a:lnTo>
                  <a:lnTo>
                    <a:pt x="2844653" y="673283"/>
                  </a:lnTo>
                  <a:lnTo>
                    <a:pt x="2854375" y="685212"/>
                  </a:lnTo>
                  <a:lnTo>
                    <a:pt x="2865529" y="700221"/>
                  </a:lnTo>
                  <a:lnTo>
                    <a:pt x="2875829" y="707211"/>
                  </a:lnTo>
                  <a:lnTo>
                    <a:pt x="2883169" y="716469"/>
                  </a:lnTo>
                  <a:lnTo>
                    <a:pt x="2890031" y="737654"/>
                  </a:lnTo>
                  <a:lnTo>
                    <a:pt x="2891041" y="757602"/>
                  </a:lnTo>
                  <a:lnTo>
                    <a:pt x="2883082" y="765211"/>
                  </a:lnTo>
                  <a:lnTo>
                    <a:pt x="2872526" y="772612"/>
                  </a:lnTo>
                  <a:lnTo>
                    <a:pt x="2864957" y="782077"/>
                  </a:lnTo>
                  <a:lnTo>
                    <a:pt x="2853043" y="792768"/>
                  </a:lnTo>
                  <a:lnTo>
                    <a:pt x="2848912" y="785367"/>
                  </a:lnTo>
                  <a:lnTo>
                    <a:pt x="2851246" y="777758"/>
                  </a:lnTo>
                  <a:lnTo>
                    <a:pt x="2843126" y="771172"/>
                  </a:lnTo>
                  <a:lnTo>
                    <a:pt x="2834669" y="769530"/>
                  </a:lnTo>
                  <a:lnTo>
                    <a:pt x="2830189" y="763563"/>
                  </a:lnTo>
                  <a:lnTo>
                    <a:pt x="2824060" y="751843"/>
                  </a:lnTo>
                  <a:lnTo>
                    <a:pt x="2814520" y="746494"/>
                  </a:lnTo>
                  <a:lnTo>
                    <a:pt x="2805882" y="746703"/>
                  </a:lnTo>
                  <a:lnTo>
                    <a:pt x="2806420" y="737654"/>
                  </a:lnTo>
                  <a:lnTo>
                    <a:pt x="2797788" y="737856"/>
                  </a:lnTo>
                  <a:lnTo>
                    <a:pt x="2798300" y="750403"/>
                  </a:lnTo>
                  <a:lnTo>
                    <a:pt x="2794350" y="767061"/>
                  </a:lnTo>
                  <a:lnTo>
                    <a:pt x="2791525" y="777139"/>
                  </a:lnTo>
                  <a:lnTo>
                    <a:pt x="2792816" y="785367"/>
                  </a:lnTo>
                  <a:lnTo>
                    <a:pt x="2799362" y="785778"/>
                  </a:lnTo>
                  <a:lnTo>
                    <a:pt x="2804381" y="796266"/>
                  </a:lnTo>
                  <a:lnTo>
                    <a:pt x="2806776" y="806136"/>
                  </a:lnTo>
                  <a:lnTo>
                    <a:pt x="2812569" y="812716"/>
                  </a:lnTo>
                  <a:lnTo>
                    <a:pt x="2818799" y="813953"/>
                  </a:lnTo>
                  <a:lnTo>
                    <a:pt x="2824181" y="819914"/>
                  </a:lnTo>
                  <a:lnTo>
                    <a:pt x="2826764" y="820943"/>
                  </a:lnTo>
                  <a:lnTo>
                    <a:pt x="2832900" y="827940"/>
                  </a:lnTo>
                  <a:lnTo>
                    <a:pt x="2837596" y="835549"/>
                  </a:lnTo>
                  <a:lnTo>
                    <a:pt x="2838672" y="843158"/>
                  </a:lnTo>
                  <a:lnTo>
                    <a:pt x="2837791" y="848298"/>
                  </a:lnTo>
                  <a:lnTo>
                    <a:pt x="2838666" y="852409"/>
                  </a:lnTo>
                  <a:lnTo>
                    <a:pt x="2839601" y="858989"/>
                  </a:lnTo>
                  <a:lnTo>
                    <a:pt x="2843321" y="862285"/>
                  </a:lnTo>
                  <a:lnTo>
                    <a:pt x="2847533" y="872357"/>
                  </a:lnTo>
                  <a:lnTo>
                    <a:pt x="2847230" y="876265"/>
                  </a:lnTo>
                  <a:lnTo>
                    <a:pt x="2840334" y="876884"/>
                  </a:lnTo>
                  <a:lnTo>
                    <a:pt x="2830390" y="868455"/>
                  </a:lnTo>
                  <a:lnTo>
                    <a:pt x="2818550" y="859406"/>
                  </a:lnTo>
                  <a:lnTo>
                    <a:pt x="2816922" y="853647"/>
                  </a:lnTo>
                  <a:lnTo>
                    <a:pt x="2810840" y="846038"/>
                  </a:lnTo>
                  <a:lnTo>
                    <a:pt x="2808976" y="836572"/>
                  </a:lnTo>
                  <a:lnTo>
                    <a:pt x="2805067" y="830201"/>
                  </a:lnTo>
                  <a:lnTo>
                    <a:pt x="2806144" y="821973"/>
                  </a:lnTo>
                  <a:lnTo>
                    <a:pt x="2803365" y="817035"/>
                  </a:lnTo>
                  <a:lnTo>
                    <a:pt x="2799161" y="812716"/>
                  </a:lnTo>
                  <a:lnTo>
                    <a:pt x="2797411" y="807165"/>
                  </a:lnTo>
                  <a:lnTo>
                    <a:pt x="2791605" y="800585"/>
                  </a:lnTo>
                  <a:lnTo>
                    <a:pt x="2786210" y="795237"/>
                  </a:lnTo>
                  <a:lnTo>
                    <a:pt x="2785167" y="802025"/>
                  </a:lnTo>
                  <a:lnTo>
                    <a:pt x="2782981" y="795647"/>
                  </a:lnTo>
                  <a:lnTo>
                    <a:pt x="2783613" y="788448"/>
                  </a:lnTo>
                  <a:lnTo>
                    <a:pt x="2785766" y="777550"/>
                  </a:lnTo>
                  <a:lnTo>
                    <a:pt x="2784017" y="768911"/>
                  </a:lnTo>
                  <a:lnTo>
                    <a:pt x="2786553" y="760273"/>
                  </a:lnTo>
                  <a:lnTo>
                    <a:pt x="2782341" y="753491"/>
                  </a:lnTo>
                  <a:lnTo>
                    <a:pt x="2782261" y="741146"/>
                  </a:lnTo>
                  <a:lnTo>
                    <a:pt x="2777336" y="735185"/>
                  </a:lnTo>
                  <a:lnTo>
                    <a:pt x="2772627" y="721407"/>
                  </a:lnTo>
                  <a:lnTo>
                    <a:pt x="2769135" y="707010"/>
                  </a:lnTo>
                  <a:lnTo>
                    <a:pt x="2763638" y="697550"/>
                  </a:lnTo>
                  <a:lnTo>
                    <a:pt x="2757907" y="703309"/>
                  </a:lnTo>
                  <a:lnTo>
                    <a:pt x="2747405" y="711531"/>
                  </a:lnTo>
                  <a:lnTo>
                    <a:pt x="2741895" y="710508"/>
                  </a:lnTo>
                  <a:lnTo>
                    <a:pt x="2735470" y="707830"/>
                  </a:lnTo>
                  <a:lnTo>
                    <a:pt x="2736957" y="693642"/>
                  </a:lnTo>
                  <a:lnTo>
                    <a:pt x="2733391" y="682944"/>
                  </a:lnTo>
                  <a:lnTo>
                    <a:pt x="2724046" y="669785"/>
                  </a:lnTo>
                  <a:lnTo>
                    <a:pt x="2724517" y="665674"/>
                  </a:lnTo>
                  <a:lnTo>
                    <a:pt x="2718597" y="664235"/>
                  </a:lnTo>
                  <a:lnTo>
                    <a:pt x="2710120" y="654769"/>
                  </a:lnTo>
                  <a:lnTo>
                    <a:pt x="2706413" y="648808"/>
                  </a:lnTo>
                  <a:lnTo>
                    <a:pt x="2705229" y="643049"/>
                  </a:lnTo>
                  <a:lnTo>
                    <a:pt x="2702275" y="637499"/>
                  </a:lnTo>
                  <a:lnTo>
                    <a:pt x="2697391" y="630912"/>
                  </a:lnTo>
                  <a:lnTo>
                    <a:pt x="2688093" y="630502"/>
                  </a:lnTo>
                  <a:lnTo>
                    <a:pt x="2689856" y="635231"/>
                  </a:lnTo>
                  <a:lnTo>
                    <a:pt x="2687555" y="641401"/>
                  </a:lnTo>
                  <a:lnTo>
                    <a:pt x="2682960" y="639140"/>
                  </a:lnTo>
                  <a:lnTo>
                    <a:pt x="2681837" y="641199"/>
                  </a:lnTo>
                  <a:lnTo>
                    <a:pt x="2678816" y="639961"/>
                  </a:lnTo>
                  <a:lnTo>
                    <a:pt x="2674752" y="638938"/>
                  </a:lnTo>
                  <a:lnTo>
                    <a:pt x="2673945" y="643251"/>
                  </a:lnTo>
                  <a:lnTo>
                    <a:pt x="2667157" y="643049"/>
                  </a:lnTo>
                  <a:lnTo>
                    <a:pt x="2655370" y="645310"/>
                  </a:lnTo>
                  <a:lnTo>
                    <a:pt x="2657254" y="653948"/>
                  </a:lnTo>
                  <a:lnTo>
                    <a:pt x="2652800" y="660736"/>
                  </a:lnTo>
                  <a:lnTo>
                    <a:pt x="2639540" y="668345"/>
                  </a:lnTo>
                  <a:lnTo>
                    <a:pt x="2630168" y="681915"/>
                  </a:lnTo>
                  <a:lnTo>
                    <a:pt x="2623501" y="689114"/>
                  </a:lnTo>
                  <a:lnTo>
                    <a:pt x="2614298" y="696521"/>
                  </a:lnTo>
                  <a:lnTo>
                    <a:pt x="2614876" y="701869"/>
                  </a:lnTo>
                  <a:lnTo>
                    <a:pt x="2610496" y="704540"/>
                  </a:lnTo>
                  <a:lnTo>
                    <a:pt x="2601939" y="708651"/>
                  </a:lnTo>
                  <a:lnTo>
                    <a:pt x="2597330" y="709270"/>
                  </a:lnTo>
                  <a:lnTo>
                    <a:pt x="2594956" y="718117"/>
                  </a:lnTo>
                  <a:lnTo>
                    <a:pt x="2598427" y="732925"/>
                  </a:lnTo>
                  <a:lnTo>
                    <a:pt x="2599571" y="742384"/>
                  </a:lnTo>
                  <a:lnTo>
                    <a:pt x="2596436" y="753283"/>
                  </a:lnTo>
                  <a:lnTo>
                    <a:pt x="2597754" y="772612"/>
                  </a:lnTo>
                  <a:lnTo>
                    <a:pt x="2592365" y="773230"/>
                  </a:lnTo>
                  <a:lnTo>
                    <a:pt x="2588530" y="781869"/>
                  </a:lnTo>
                  <a:lnTo>
                    <a:pt x="2591639" y="785778"/>
                  </a:lnTo>
                  <a:lnTo>
                    <a:pt x="2582752" y="788859"/>
                  </a:lnTo>
                  <a:lnTo>
                    <a:pt x="2579515" y="796677"/>
                  </a:lnTo>
                  <a:lnTo>
                    <a:pt x="2575687" y="799966"/>
                  </a:lnTo>
                  <a:lnTo>
                    <a:pt x="2565757" y="789276"/>
                  </a:lnTo>
                  <a:lnTo>
                    <a:pt x="2560187" y="773230"/>
                  </a:lnTo>
                  <a:lnTo>
                    <a:pt x="2555491" y="761713"/>
                  </a:lnTo>
                  <a:lnTo>
                    <a:pt x="2551885" y="756371"/>
                  </a:lnTo>
                  <a:lnTo>
                    <a:pt x="2545709" y="745465"/>
                  </a:lnTo>
                  <a:lnTo>
                    <a:pt x="2542089" y="731068"/>
                  </a:lnTo>
                  <a:lnTo>
                    <a:pt x="2539715" y="724078"/>
                  </a:lnTo>
                  <a:lnTo>
                    <a:pt x="2529340" y="708241"/>
                  </a:lnTo>
                  <a:lnTo>
                    <a:pt x="2522882" y="686234"/>
                  </a:lnTo>
                  <a:lnTo>
                    <a:pt x="2518435" y="671427"/>
                  </a:lnTo>
                  <a:lnTo>
                    <a:pt x="2516888" y="657648"/>
                  </a:lnTo>
                  <a:lnTo>
                    <a:pt x="2513907" y="646958"/>
                  </a:lnTo>
                  <a:lnTo>
                    <a:pt x="2500062" y="653746"/>
                  </a:lnTo>
                  <a:lnTo>
                    <a:pt x="2493152" y="652508"/>
                  </a:lnTo>
                  <a:lnTo>
                    <a:pt x="2478802" y="638521"/>
                  </a:lnTo>
                  <a:lnTo>
                    <a:pt x="2482960" y="634411"/>
                  </a:lnTo>
                  <a:lnTo>
                    <a:pt x="2479630" y="630092"/>
                  </a:lnTo>
                  <a:lnTo>
                    <a:pt x="2466793" y="620222"/>
                  </a:lnTo>
                  <a:lnTo>
                    <a:pt x="2459379" y="617342"/>
                  </a:lnTo>
                  <a:lnTo>
                    <a:pt x="2455242" y="609114"/>
                  </a:lnTo>
                  <a:lnTo>
                    <a:pt x="2446738" y="600476"/>
                  </a:lnTo>
                  <a:lnTo>
                    <a:pt x="2429017" y="602737"/>
                  </a:lnTo>
                  <a:lnTo>
                    <a:pt x="2413140" y="602945"/>
                  </a:lnTo>
                  <a:lnTo>
                    <a:pt x="2399537" y="604385"/>
                  </a:lnTo>
                  <a:lnTo>
                    <a:pt x="2380410" y="601095"/>
                  </a:lnTo>
                  <a:lnTo>
                    <a:pt x="2369498" y="598417"/>
                  </a:lnTo>
                  <a:lnTo>
                    <a:pt x="2358384" y="596978"/>
                  </a:lnTo>
                  <a:lnTo>
                    <a:pt x="2352443" y="582997"/>
                  </a:lnTo>
                  <a:lnTo>
                    <a:pt x="2347613" y="580939"/>
                  </a:lnTo>
                  <a:lnTo>
                    <a:pt x="2340131" y="582997"/>
                  </a:lnTo>
                  <a:lnTo>
                    <a:pt x="2330921" y="588346"/>
                  </a:lnTo>
                  <a:lnTo>
                    <a:pt x="2318509" y="584639"/>
                  </a:lnTo>
                  <a:lnTo>
                    <a:pt x="2307610" y="575799"/>
                  </a:lnTo>
                  <a:lnTo>
                    <a:pt x="2297754" y="572711"/>
                  </a:lnTo>
                  <a:lnTo>
                    <a:pt x="2290104" y="561812"/>
                  </a:lnTo>
                  <a:lnTo>
                    <a:pt x="2280793" y="546594"/>
                  </a:lnTo>
                  <a:lnTo>
                    <a:pt x="2275808" y="548444"/>
                  </a:lnTo>
                  <a:lnTo>
                    <a:pt x="2269363" y="544535"/>
                  </a:lnTo>
                  <a:lnTo>
                    <a:pt x="2266120" y="549063"/>
                  </a:lnTo>
                  <a:lnTo>
                    <a:pt x="2260462" y="548444"/>
                  </a:lnTo>
                  <a:lnTo>
                    <a:pt x="2263200" y="553584"/>
                  </a:lnTo>
                  <a:lnTo>
                    <a:pt x="2262481" y="556261"/>
                  </a:lnTo>
                  <a:lnTo>
                    <a:pt x="2266638" y="564691"/>
                  </a:lnTo>
                  <a:lnTo>
                    <a:pt x="2271644" y="574561"/>
                  </a:lnTo>
                  <a:lnTo>
                    <a:pt x="2276864" y="577239"/>
                  </a:lnTo>
                  <a:lnTo>
                    <a:pt x="2279078" y="581349"/>
                  </a:lnTo>
                  <a:lnTo>
                    <a:pt x="2285933" y="586079"/>
                  </a:lnTo>
                  <a:lnTo>
                    <a:pt x="2287151" y="590808"/>
                  </a:lnTo>
                  <a:lnTo>
                    <a:pt x="2286485" y="594515"/>
                  </a:lnTo>
                  <a:lnTo>
                    <a:pt x="2288301" y="598417"/>
                  </a:lnTo>
                  <a:lnTo>
                    <a:pt x="2291463" y="601714"/>
                  </a:lnTo>
                  <a:lnTo>
                    <a:pt x="2293246" y="605414"/>
                  </a:lnTo>
                  <a:lnTo>
                    <a:pt x="2294901" y="608085"/>
                  </a:lnTo>
                  <a:lnTo>
                    <a:pt x="2293394" y="599857"/>
                  </a:lnTo>
                  <a:lnTo>
                    <a:pt x="2295238" y="593896"/>
                  </a:lnTo>
                  <a:lnTo>
                    <a:pt x="2297929" y="592658"/>
                  </a:lnTo>
                  <a:lnTo>
                    <a:pt x="2301124" y="596157"/>
                  </a:lnTo>
                  <a:lnTo>
                    <a:pt x="2302187" y="602945"/>
                  </a:lnTo>
                  <a:lnTo>
                    <a:pt x="2300687" y="609525"/>
                  </a:lnTo>
                  <a:lnTo>
                    <a:pt x="2302860" y="614053"/>
                  </a:lnTo>
                  <a:lnTo>
                    <a:pt x="2304576" y="613434"/>
                  </a:lnTo>
                  <a:lnTo>
                    <a:pt x="2305201" y="616522"/>
                  </a:lnTo>
                  <a:lnTo>
                    <a:pt x="2312824" y="614665"/>
                  </a:lnTo>
                  <a:lnTo>
                    <a:pt x="2321011" y="615082"/>
                  </a:lnTo>
                  <a:lnTo>
                    <a:pt x="2327066" y="615492"/>
                  </a:lnTo>
                  <a:lnTo>
                    <a:pt x="2333061" y="607675"/>
                  </a:lnTo>
                  <a:lnTo>
                    <a:pt x="2339344" y="600274"/>
                  </a:lnTo>
                  <a:lnTo>
                    <a:pt x="2344895" y="593277"/>
                  </a:lnTo>
                  <a:lnTo>
                    <a:pt x="2347249" y="589369"/>
                  </a:lnTo>
                  <a:lnTo>
                    <a:pt x="2348433" y="590398"/>
                  </a:lnTo>
                  <a:lnTo>
                    <a:pt x="2348285" y="595127"/>
                  </a:lnTo>
                  <a:lnTo>
                    <a:pt x="2347115" y="597186"/>
                  </a:lnTo>
                  <a:lnTo>
                    <a:pt x="2349543" y="606235"/>
                  </a:lnTo>
                  <a:lnTo>
                    <a:pt x="2354549" y="614053"/>
                  </a:lnTo>
                  <a:lnTo>
                    <a:pt x="2360617" y="618163"/>
                  </a:lnTo>
                  <a:lnTo>
                    <a:pt x="2367843" y="619603"/>
                  </a:lnTo>
                  <a:lnTo>
                    <a:pt x="2374073" y="621662"/>
                  </a:lnTo>
                  <a:lnTo>
                    <a:pt x="2378977" y="628241"/>
                  </a:lnTo>
                  <a:lnTo>
                    <a:pt x="2382200" y="632150"/>
                  </a:lnTo>
                  <a:lnTo>
                    <a:pt x="2385886" y="633590"/>
                  </a:lnTo>
                  <a:lnTo>
                    <a:pt x="2386128" y="636059"/>
                  </a:lnTo>
                  <a:lnTo>
                    <a:pt x="2383222" y="642840"/>
                  </a:lnTo>
                  <a:lnTo>
                    <a:pt x="2381749" y="646130"/>
                  </a:lnTo>
                  <a:lnTo>
                    <a:pt x="2377820" y="649837"/>
                  </a:lnTo>
                  <a:lnTo>
                    <a:pt x="2374961" y="657648"/>
                  </a:lnTo>
                  <a:lnTo>
                    <a:pt x="2370271" y="657036"/>
                  </a:lnTo>
                  <a:lnTo>
                    <a:pt x="2368724" y="659707"/>
                  </a:lnTo>
                  <a:lnTo>
                    <a:pt x="2367452" y="665466"/>
                  </a:lnTo>
                  <a:lnTo>
                    <a:pt x="2369558" y="673075"/>
                  </a:lnTo>
                  <a:lnTo>
                    <a:pt x="2368610" y="674515"/>
                  </a:lnTo>
                  <a:lnTo>
                    <a:pt x="2363961" y="674515"/>
                  </a:lnTo>
                  <a:lnTo>
                    <a:pt x="2358249" y="678834"/>
                  </a:lnTo>
                  <a:lnTo>
                    <a:pt x="2357630" y="684384"/>
                  </a:lnTo>
                  <a:lnTo>
                    <a:pt x="2355659" y="686651"/>
                  </a:lnTo>
                  <a:lnTo>
                    <a:pt x="2349214" y="686651"/>
                  </a:lnTo>
                  <a:lnTo>
                    <a:pt x="2345857" y="689531"/>
                  </a:lnTo>
                  <a:lnTo>
                    <a:pt x="2346200" y="694052"/>
                  </a:lnTo>
                  <a:lnTo>
                    <a:pt x="2341423" y="697342"/>
                  </a:lnTo>
                  <a:lnTo>
                    <a:pt x="2335967" y="696312"/>
                  </a:lnTo>
                  <a:lnTo>
                    <a:pt x="2329414" y="700019"/>
                  </a:lnTo>
                  <a:lnTo>
                    <a:pt x="2325162" y="700840"/>
                  </a:lnTo>
                  <a:lnTo>
                    <a:pt x="2318186" y="703720"/>
                  </a:lnTo>
                  <a:lnTo>
                    <a:pt x="2316369" y="708860"/>
                  </a:lnTo>
                  <a:lnTo>
                    <a:pt x="2316262" y="712768"/>
                  </a:lnTo>
                  <a:lnTo>
                    <a:pt x="2306856" y="717707"/>
                  </a:lnTo>
                  <a:lnTo>
                    <a:pt x="2290972" y="722847"/>
                  </a:lnTo>
                  <a:lnTo>
                    <a:pt x="2282771" y="731068"/>
                  </a:lnTo>
                  <a:lnTo>
                    <a:pt x="2278123" y="731687"/>
                  </a:lnTo>
                  <a:lnTo>
                    <a:pt x="2275203" y="730866"/>
                  </a:lnTo>
                  <a:lnTo>
                    <a:pt x="2269672" y="735596"/>
                  </a:lnTo>
                  <a:lnTo>
                    <a:pt x="2263295" y="737856"/>
                  </a:lnTo>
                  <a:lnTo>
                    <a:pt x="2255033" y="738475"/>
                  </a:lnTo>
                  <a:lnTo>
                    <a:pt x="2252544" y="739094"/>
                  </a:lnTo>
                  <a:lnTo>
                    <a:pt x="2250519" y="742175"/>
                  </a:lnTo>
                  <a:lnTo>
                    <a:pt x="2247673" y="743003"/>
                  </a:lnTo>
                  <a:lnTo>
                    <a:pt x="2246354" y="745876"/>
                  </a:lnTo>
                  <a:lnTo>
                    <a:pt x="2241295" y="745674"/>
                  </a:lnTo>
                  <a:lnTo>
                    <a:pt x="2238113" y="747113"/>
                  </a:lnTo>
                  <a:lnTo>
                    <a:pt x="2231244" y="746703"/>
                  </a:lnTo>
                  <a:lnTo>
                    <a:pt x="2228425" y="739915"/>
                  </a:lnTo>
                  <a:lnTo>
                    <a:pt x="2228512" y="733745"/>
                  </a:lnTo>
                  <a:lnTo>
                    <a:pt x="2226548" y="730247"/>
                  </a:lnTo>
                  <a:lnTo>
                    <a:pt x="2224348" y="721817"/>
                  </a:lnTo>
                  <a:lnTo>
                    <a:pt x="2221240" y="717088"/>
                  </a:lnTo>
                  <a:lnTo>
                    <a:pt x="2223016" y="716677"/>
                  </a:lnTo>
                  <a:lnTo>
                    <a:pt x="2222020" y="711329"/>
                  </a:lnTo>
                  <a:lnTo>
                    <a:pt x="2222989" y="709270"/>
                  </a:lnTo>
                  <a:lnTo>
                    <a:pt x="2222350" y="704130"/>
                  </a:lnTo>
                  <a:lnTo>
                    <a:pt x="2220655" y="699400"/>
                  </a:lnTo>
                  <a:lnTo>
                    <a:pt x="2217587" y="695902"/>
                  </a:lnTo>
                  <a:lnTo>
                    <a:pt x="2216611" y="691381"/>
                  </a:lnTo>
                  <a:lnTo>
                    <a:pt x="2210994" y="687264"/>
                  </a:lnTo>
                  <a:lnTo>
                    <a:pt x="2205047" y="677603"/>
                  </a:lnTo>
                  <a:lnTo>
                    <a:pt x="2201972" y="668345"/>
                  </a:lnTo>
                  <a:lnTo>
                    <a:pt x="2194343" y="660528"/>
                  </a:lnTo>
                  <a:lnTo>
                    <a:pt x="2189949" y="658678"/>
                  </a:lnTo>
                  <a:lnTo>
                    <a:pt x="2182872" y="647779"/>
                  </a:lnTo>
                  <a:lnTo>
                    <a:pt x="2180948" y="639759"/>
                  </a:lnTo>
                  <a:lnTo>
                    <a:pt x="2181230" y="632971"/>
                  </a:lnTo>
                  <a:lnTo>
                    <a:pt x="2174752" y="620424"/>
                  </a:lnTo>
                  <a:lnTo>
                    <a:pt x="2169847" y="615903"/>
                  </a:lnTo>
                  <a:lnTo>
                    <a:pt x="2164378" y="613434"/>
                  </a:lnTo>
                  <a:lnTo>
                    <a:pt x="2160428" y="607056"/>
                  </a:lnTo>
                  <a:lnTo>
                    <a:pt x="2160953" y="604385"/>
                  </a:lnTo>
                  <a:lnTo>
                    <a:pt x="2157684" y="598417"/>
                  </a:lnTo>
                  <a:lnTo>
                    <a:pt x="2154676" y="595955"/>
                  </a:lnTo>
                  <a:lnTo>
                    <a:pt x="2150149" y="587518"/>
                  </a:lnTo>
                  <a:lnTo>
                    <a:pt x="2143428" y="578268"/>
                  </a:lnTo>
                  <a:lnTo>
                    <a:pt x="2137864" y="570450"/>
                  </a:lnTo>
                  <a:lnTo>
                    <a:pt x="2132953" y="570450"/>
                  </a:lnTo>
                  <a:lnTo>
                    <a:pt x="2134177" y="564072"/>
                  </a:lnTo>
                  <a:lnTo>
                    <a:pt x="2134191" y="560170"/>
                  </a:lnTo>
                  <a:lnTo>
                    <a:pt x="2134843" y="555642"/>
                  </a:lnTo>
                  <a:lnTo>
                    <a:pt x="2134345" y="553994"/>
                  </a:lnTo>
                  <a:lnTo>
                    <a:pt x="2132300" y="558522"/>
                  </a:lnTo>
                  <a:lnTo>
                    <a:pt x="2130928" y="567160"/>
                  </a:lnTo>
                  <a:lnTo>
                    <a:pt x="2128607" y="573121"/>
                  </a:lnTo>
                  <a:lnTo>
                    <a:pt x="2126669" y="575180"/>
                  </a:lnTo>
                  <a:lnTo>
                    <a:pt x="2122861" y="571480"/>
                  </a:lnTo>
                  <a:lnTo>
                    <a:pt x="2118246" y="566340"/>
                  </a:lnTo>
                  <a:lnTo>
                    <a:pt x="2109897" y="549884"/>
                  </a:lnTo>
                  <a:lnTo>
                    <a:pt x="2108935" y="550913"/>
                  </a:lnTo>
                  <a:lnTo>
                    <a:pt x="2114129" y="563050"/>
                  </a:lnTo>
                  <a:lnTo>
                    <a:pt x="2120998" y="574561"/>
                  </a:lnTo>
                  <a:lnTo>
                    <a:pt x="2129710" y="592248"/>
                  </a:lnTo>
                  <a:lnTo>
                    <a:pt x="2133679" y="598417"/>
                  </a:lnTo>
                  <a:lnTo>
                    <a:pt x="2137319" y="605004"/>
                  </a:lnTo>
                  <a:lnTo>
                    <a:pt x="2146926" y="617544"/>
                  </a:lnTo>
                  <a:lnTo>
                    <a:pt x="2144928" y="619603"/>
                  </a:lnTo>
                  <a:lnTo>
                    <a:pt x="2145722" y="627010"/>
                  </a:lnTo>
                  <a:lnTo>
                    <a:pt x="2158047" y="637290"/>
                  </a:lnTo>
                  <a:lnTo>
                    <a:pt x="2159601" y="639551"/>
                  </a:lnTo>
                  <a:lnTo>
                    <a:pt x="2163463" y="650867"/>
                  </a:lnTo>
                  <a:lnTo>
                    <a:pt x="2161444" y="652919"/>
                  </a:lnTo>
                  <a:lnTo>
                    <a:pt x="2163537" y="664645"/>
                  </a:lnTo>
                  <a:lnTo>
                    <a:pt x="2168239" y="678215"/>
                  </a:lnTo>
                  <a:lnTo>
                    <a:pt x="2171973" y="681094"/>
                  </a:lnTo>
                  <a:lnTo>
                    <a:pt x="2177584" y="685413"/>
                  </a:lnTo>
                  <a:lnTo>
                    <a:pt x="2184016" y="698580"/>
                  </a:lnTo>
                  <a:lnTo>
                    <a:pt x="2187413" y="709068"/>
                  </a:lnTo>
                  <a:lnTo>
                    <a:pt x="2193071" y="714619"/>
                  </a:lnTo>
                  <a:lnTo>
                    <a:pt x="2207253" y="725517"/>
                  </a:lnTo>
                  <a:lnTo>
                    <a:pt x="2213301" y="731895"/>
                  </a:lnTo>
                  <a:lnTo>
                    <a:pt x="2218993" y="738475"/>
                  </a:lnTo>
                  <a:lnTo>
                    <a:pt x="2222041" y="742384"/>
                  </a:lnTo>
                  <a:lnTo>
                    <a:pt x="2227241" y="745876"/>
                  </a:lnTo>
                  <a:lnTo>
                    <a:pt x="2229912" y="749374"/>
                  </a:lnTo>
                  <a:lnTo>
                    <a:pt x="2229737" y="754104"/>
                  </a:lnTo>
                  <a:lnTo>
                    <a:pt x="2224072" y="756983"/>
                  </a:lnTo>
                  <a:lnTo>
                    <a:pt x="2228526" y="760071"/>
                  </a:lnTo>
                  <a:lnTo>
                    <a:pt x="2231856" y="762123"/>
                  </a:lnTo>
                  <a:lnTo>
                    <a:pt x="2233834" y="766859"/>
                  </a:lnTo>
                  <a:lnTo>
                    <a:pt x="2238698" y="771589"/>
                  </a:lnTo>
                  <a:lnTo>
                    <a:pt x="2243764" y="771589"/>
                  </a:lnTo>
                  <a:lnTo>
                    <a:pt x="2253055" y="768709"/>
                  </a:lnTo>
                  <a:lnTo>
                    <a:pt x="2263853" y="767472"/>
                  </a:lnTo>
                  <a:lnTo>
                    <a:pt x="2272740" y="763771"/>
                  </a:lnTo>
                  <a:lnTo>
                    <a:pt x="2277409" y="763152"/>
                  </a:lnTo>
                  <a:lnTo>
                    <a:pt x="2280941" y="761100"/>
                  </a:lnTo>
                  <a:lnTo>
                    <a:pt x="2286700" y="760683"/>
                  </a:lnTo>
                  <a:lnTo>
                    <a:pt x="2289943" y="760481"/>
                  </a:lnTo>
                  <a:lnTo>
                    <a:pt x="2294558" y="758631"/>
                  </a:lnTo>
                  <a:lnTo>
                    <a:pt x="2299563" y="757602"/>
                  </a:lnTo>
                  <a:lnTo>
                    <a:pt x="2304441" y="753693"/>
                  </a:lnTo>
                  <a:lnTo>
                    <a:pt x="2308054" y="753693"/>
                  </a:lnTo>
                  <a:lnTo>
                    <a:pt x="2308558" y="756781"/>
                  </a:lnTo>
                  <a:lnTo>
                    <a:pt x="2307764" y="763361"/>
                  </a:lnTo>
                  <a:lnTo>
                    <a:pt x="2308020" y="769322"/>
                  </a:lnTo>
                  <a:lnTo>
                    <a:pt x="2306015" y="773439"/>
                  </a:lnTo>
                  <a:lnTo>
                    <a:pt x="2303943" y="785980"/>
                  </a:lnTo>
                  <a:lnTo>
                    <a:pt x="2299281" y="798735"/>
                  </a:lnTo>
                  <a:lnTo>
                    <a:pt x="2293522" y="813133"/>
                  </a:lnTo>
                  <a:lnTo>
                    <a:pt x="2285213" y="829992"/>
                  </a:lnTo>
                  <a:lnTo>
                    <a:pt x="2277140" y="842748"/>
                  </a:lnTo>
                  <a:lnTo>
                    <a:pt x="2265421" y="858376"/>
                  </a:lnTo>
                  <a:lnTo>
                    <a:pt x="2255349" y="867627"/>
                  </a:lnTo>
                  <a:lnTo>
                    <a:pt x="2240172" y="878943"/>
                  </a:lnTo>
                  <a:lnTo>
                    <a:pt x="2231116" y="887582"/>
                  </a:lnTo>
                  <a:lnTo>
                    <a:pt x="2219834" y="901562"/>
                  </a:lnTo>
                  <a:lnTo>
                    <a:pt x="2217620" y="907529"/>
                  </a:lnTo>
                  <a:lnTo>
                    <a:pt x="2215427" y="910200"/>
                  </a:lnTo>
                  <a:lnTo>
                    <a:pt x="2208128" y="914728"/>
                  </a:lnTo>
                  <a:lnTo>
                    <a:pt x="2205538" y="919458"/>
                  </a:lnTo>
                  <a:lnTo>
                    <a:pt x="2201898" y="920278"/>
                  </a:lnTo>
                  <a:lnTo>
                    <a:pt x="2200351" y="928506"/>
                  </a:lnTo>
                  <a:lnTo>
                    <a:pt x="2197020" y="933027"/>
                  </a:lnTo>
                  <a:lnTo>
                    <a:pt x="2195083" y="940636"/>
                  </a:lnTo>
                  <a:lnTo>
                    <a:pt x="2190663" y="944343"/>
                  </a:lnTo>
                  <a:lnTo>
                    <a:pt x="2186068" y="958532"/>
                  </a:lnTo>
                  <a:lnTo>
                    <a:pt x="2186310" y="964910"/>
                  </a:lnTo>
                  <a:lnTo>
                    <a:pt x="2192748" y="969021"/>
                  </a:lnTo>
                  <a:lnTo>
                    <a:pt x="2193051" y="972109"/>
                  </a:lnTo>
                  <a:lnTo>
                    <a:pt x="2190003" y="978890"/>
                  </a:lnTo>
                  <a:lnTo>
                    <a:pt x="2190642" y="982389"/>
                  </a:lnTo>
                  <a:lnTo>
                    <a:pt x="2189788" y="987939"/>
                  </a:lnTo>
                  <a:lnTo>
                    <a:pt x="2193226" y="995138"/>
                  </a:lnTo>
                  <a:lnTo>
                    <a:pt x="2196893" y="1006245"/>
                  </a:lnTo>
                  <a:lnTo>
                    <a:pt x="2200425" y="1008916"/>
                  </a:lnTo>
                  <a:lnTo>
                    <a:pt x="2202066" y="1014063"/>
                  </a:lnTo>
                  <a:lnTo>
                    <a:pt x="2201312" y="1025372"/>
                  </a:lnTo>
                  <a:lnTo>
                    <a:pt x="2202012" y="1035450"/>
                  </a:lnTo>
                  <a:lnTo>
                    <a:pt x="2201642" y="1053137"/>
                  </a:lnTo>
                  <a:lnTo>
                    <a:pt x="2203183" y="1058896"/>
                  </a:lnTo>
                  <a:lnTo>
                    <a:pt x="2199927" y="1066916"/>
                  </a:lnTo>
                  <a:lnTo>
                    <a:pt x="2195574" y="1074935"/>
                  </a:lnTo>
                  <a:lnTo>
                    <a:pt x="2188752" y="1081925"/>
                  </a:lnTo>
                  <a:lnTo>
                    <a:pt x="2179562" y="1086244"/>
                  </a:lnTo>
                  <a:lnTo>
                    <a:pt x="2168165" y="1091802"/>
                  </a:lnTo>
                  <a:lnTo>
                    <a:pt x="2156056" y="1104140"/>
                  </a:lnTo>
                  <a:lnTo>
                    <a:pt x="2152369" y="1106199"/>
                  </a:lnTo>
                  <a:lnTo>
                    <a:pt x="2144773" y="1114420"/>
                  </a:lnTo>
                  <a:lnTo>
                    <a:pt x="2140703" y="1117098"/>
                  </a:lnTo>
                  <a:lnTo>
                    <a:pt x="2139203" y="1125117"/>
                  </a:lnTo>
                  <a:lnTo>
                    <a:pt x="2143724" y="1133756"/>
                  </a:lnTo>
                  <a:lnTo>
                    <a:pt x="2145130" y="1140544"/>
                  </a:lnTo>
                  <a:lnTo>
                    <a:pt x="2144941" y="1143834"/>
                  </a:lnTo>
                  <a:lnTo>
                    <a:pt x="2146744" y="1143423"/>
                  </a:lnTo>
                  <a:lnTo>
                    <a:pt x="2145742" y="1154524"/>
                  </a:lnTo>
                  <a:lnTo>
                    <a:pt x="2144006" y="1159873"/>
                  </a:lnTo>
                  <a:lnTo>
                    <a:pt x="2146025" y="1161723"/>
                  </a:lnTo>
                  <a:lnTo>
                    <a:pt x="2144309" y="1166661"/>
                  </a:lnTo>
                  <a:lnTo>
                    <a:pt x="2140178" y="1170570"/>
                  </a:lnTo>
                  <a:lnTo>
                    <a:pt x="2131809" y="1174479"/>
                  </a:lnTo>
                  <a:lnTo>
                    <a:pt x="2119396" y="1180648"/>
                  </a:lnTo>
                  <a:lnTo>
                    <a:pt x="2114875" y="1184967"/>
                  </a:lnTo>
                  <a:lnTo>
                    <a:pt x="2115609" y="1189697"/>
                  </a:lnTo>
                  <a:lnTo>
                    <a:pt x="2118017" y="1190517"/>
                  </a:lnTo>
                  <a:lnTo>
                    <a:pt x="2116537" y="1196478"/>
                  </a:lnTo>
                  <a:lnTo>
                    <a:pt x="2113476" y="1204706"/>
                  </a:lnTo>
                  <a:lnTo>
                    <a:pt x="2111686" y="1214374"/>
                  </a:lnTo>
                  <a:lnTo>
                    <a:pt x="2108827" y="1219514"/>
                  </a:lnTo>
                  <a:lnTo>
                    <a:pt x="2101723" y="1225273"/>
                  </a:lnTo>
                  <a:lnTo>
                    <a:pt x="2099839" y="1226921"/>
                  </a:lnTo>
                  <a:lnTo>
                    <a:pt x="2095190" y="1232680"/>
                  </a:lnTo>
                  <a:lnTo>
                    <a:pt x="2091907" y="1238641"/>
                  </a:lnTo>
                  <a:lnTo>
                    <a:pt x="2085657" y="1246660"/>
                  </a:lnTo>
                  <a:lnTo>
                    <a:pt x="2073877" y="1258588"/>
                  </a:lnTo>
                  <a:lnTo>
                    <a:pt x="2066369" y="1265377"/>
                  </a:lnTo>
                  <a:lnTo>
                    <a:pt x="2058666" y="1270517"/>
                  </a:lnTo>
                  <a:lnTo>
                    <a:pt x="2048285" y="1275045"/>
                  </a:lnTo>
                  <a:lnTo>
                    <a:pt x="2043407" y="1275663"/>
                  </a:lnTo>
                  <a:lnTo>
                    <a:pt x="2042116" y="1278745"/>
                  </a:lnTo>
                  <a:lnTo>
                    <a:pt x="2036404" y="1277103"/>
                  </a:lnTo>
                  <a:lnTo>
                    <a:pt x="2031419" y="1279155"/>
                  </a:lnTo>
                  <a:lnTo>
                    <a:pt x="2021260" y="1277103"/>
                  </a:lnTo>
                  <a:lnTo>
                    <a:pt x="2015306" y="1278543"/>
                  </a:lnTo>
                  <a:lnTo>
                    <a:pt x="2011565" y="1277924"/>
                  </a:lnTo>
                  <a:lnTo>
                    <a:pt x="2001265" y="1282445"/>
                  </a:lnTo>
                  <a:lnTo>
                    <a:pt x="1992909" y="1284093"/>
                  </a:lnTo>
                  <a:lnTo>
                    <a:pt x="1986780" y="1288413"/>
                  </a:lnTo>
                  <a:lnTo>
                    <a:pt x="1982293" y="1288823"/>
                  </a:lnTo>
                  <a:lnTo>
                    <a:pt x="1978788" y="1284712"/>
                  </a:lnTo>
                  <a:lnTo>
                    <a:pt x="1975370" y="1284504"/>
                  </a:lnTo>
                  <a:lnTo>
                    <a:pt x="1971569" y="1279364"/>
                  </a:lnTo>
                  <a:lnTo>
                    <a:pt x="1971125" y="1281005"/>
                  </a:lnTo>
                  <a:lnTo>
                    <a:pt x="1969934" y="1277924"/>
                  </a:lnTo>
                  <a:lnTo>
                    <a:pt x="1970331" y="1271136"/>
                  </a:lnTo>
                  <a:lnTo>
                    <a:pt x="1967654" y="1263527"/>
                  </a:lnTo>
                  <a:lnTo>
                    <a:pt x="1970876" y="1261468"/>
                  </a:lnTo>
                  <a:lnTo>
                    <a:pt x="1971361" y="1252628"/>
                  </a:lnTo>
                  <a:lnTo>
                    <a:pt x="1965306" y="1241931"/>
                  </a:lnTo>
                  <a:lnTo>
                    <a:pt x="1960879" y="1232263"/>
                  </a:lnTo>
                  <a:lnTo>
                    <a:pt x="1954515" y="1217462"/>
                  </a:lnTo>
                  <a:lnTo>
                    <a:pt x="1947834" y="1208823"/>
                  </a:lnTo>
                  <a:lnTo>
                    <a:pt x="1944262" y="1200387"/>
                  </a:lnTo>
                  <a:lnTo>
                    <a:pt x="1942512" y="1189286"/>
                  </a:lnTo>
                  <a:lnTo>
                    <a:pt x="1940299" y="1181058"/>
                  </a:lnTo>
                  <a:lnTo>
                    <a:pt x="1937567" y="1163573"/>
                  </a:lnTo>
                  <a:lnTo>
                    <a:pt x="1937547" y="1149795"/>
                  </a:lnTo>
                  <a:lnTo>
                    <a:pt x="1936619" y="1143625"/>
                  </a:lnTo>
                  <a:lnTo>
                    <a:pt x="1932818" y="1138896"/>
                  </a:lnTo>
                  <a:lnTo>
                    <a:pt x="1927678" y="1129436"/>
                  </a:lnTo>
                  <a:lnTo>
                    <a:pt x="1922962" y="1115658"/>
                  </a:lnTo>
                  <a:lnTo>
                    <a:pt x="1920957" y="1108459"/>
                  </a:lnTo>
                  <a:lnTo>
                    <a:pt x="1912924" y="1097352"/>
                  </a:lnTo>
                  <a:lnTo>
                    <a:pt x="1912352" y="1088713"/>
                  </a:lnTo>
                  <a:lnTo>
                    <a:pt x="1911747" y="1081515"/>
                  </a:lnTo>
                  <a:lnTo>
                    <a:pt x="1913334" y="1071437"/>
                  </a:lnTo>
                  <a:lnTo>
                    <a:pt x="1916718" y="1060948"/>
                  </a:lnTo>
                  <a:lnTo>
                    <a:pt x="1917506" y="1056017"/>
                  </a:lnTo>
                  <a:lnTo>
                    <a:pt x="1920883" y="1045730"/>
                  </a:lnTo>
                  <a:lnTo>
                    <a:pt x="1923110" y="1041000"/>
                  </a:lnTo>
                  <a:lnTo>
                    <a:pt x="1928970" y="1033600"/>
                  </a:lnTo>
                  <a:lnTo>
                    <a:pt x="1932286" y="1028453"/>
                  </a:lnTo>
                  <a:lnTo>
                    <a:pt x="1933470" y="1020023"/>
                  </a:lnTo>
                  <a:lnTo>
                    <a:pt x="1933181" y="1013646"/>
                  </a:lnTo>
                  <a:lnTo>
                    <a:pt x="1929972" y="1009535"/>
                  </a:lnTo>
                  <a:lnTo>
                    <a:pt x="1927510" y="1002545"/>
                  </a:lnTo>
                  <a:lnTo>
                    <a:pt x="1925040" y="995757"/>
                  </a:lnTo>
                  <a:lnTo>
                    <a:pt x="1925787" y="993288"/>
                  </a:lnTo>
                  <a:lnTo>
                    <a:pt x="1928721" y="988767"/>
                  </a:lnTo>
                  <a:lnTo>
                    <a:pt x="1925908" y="977659"/>
                  </a:lnTo>
                  <a:lnTo>
                    <a:pt x="1923789" y="970050"/>
                  </a:lnTo>
                  <a:lnTo>
                    <a:pt x="1918757" y="962851"/>
                  </a:lnTo>
                  <a:lnTo>
                    <a:pt x="1919860" y="960591"/>
                  </a:lnTo>
                  <a:lnTo>
                    <a:pt x="1918427" y="957092"/>
                  </a:lnTo>
                  <a:lnTo>
                    <a:pt x="1915575" y="948454"/>
                  </a:lnTo>
                  <a:lnTo>
                    <a:pt x="1907650" y="936526"/>
                  </a:lnTo>
                  <a:lnTo>
                    <a:pt x="1897161" y="924806"/>
                  </a:lnTo>
                  <a:lnTo>
                    <a:pt x="1890649" y="915549"/>
                  </a:lnTo>
                  <a:lnTo>
                    <a:pt x="1884486" y="903620"/>
                  </a:lnTo>
                  <a:lnTo>
                    <a:pt x="1884856" y="899920"/>
                  </a:lnTo>
                  <a:lnTo>
                    <a:pt x="1887036" y="896220"/>
                  </a:lnTo>
                  <a:lnTo>
                    <a:pt x="1889579" y="887992"/>
                  </a:lnTo>
                  <a:lnTo>
                    <a:pt x="1891396" y="879354"/>
                  </a:lnTo>
                  <a:lnTo>
                    <a:pt x="1889572" y="877705"/>
                  </a:lnTo>
                  <a:lnTo>
                    <a:pt x="1893185" y="864956"/>
                  </a:lnTo>
                  <a:lnTo>
                    <a:pt x="1894618" y="855907"/>
                  </a:lnTo>
                  <a:lnTo>
                    <a:pt x="1890595" y="848298"/>
                  </a:lnTo>
                  <a:lnTo>
                    <a:pt x="1885872" y="846448"/>
                  </a:lnTo>
                  <a:lnTo>
                    <a:pt x="1883679" y="841308"/>
                  </a:lnTo>
                  <a:lnTo>
                    <a:pt x="1881129" y="839660"/>
                  </a:lnTo>
                  <a:lnTo>
                    <a:pt x="1881479" y="836370"/>
                  </a:lnTo>
                  <a:lnTo>
                    <a:pt x="1870970" y="840481"/>
                  </a:lnTo>
                  <a:lnTo>
                    <a:pt x="1866974" y="839868"/>
                  </a:lnTo>
                  <a:lnTo>
                    <a:pt x="1863355" y="842539"/>
                  </a:lnTo>
                  <a:lnTo>
                    <a:pt x="1855006" y="842331"/>
                  </a:lnTo>
                  <a:lnTo>
                    <a:pt x="1849543" y="835132"/>
                  </a:lnTo>
                  <a:lnTo>
                    <a:pt x="1846259" y="826911"/>
                  </a:lnTo>
                  <a:lnTo>
                    <a:pt x="1839350" y="819302"/>
                  </a:lnTo>
                  <a:lnTo>
                    <a:pt x="1831741" y="819504"/>
                  </a:lnTo>
                  <a:lnTo>
                    <a:pt x="1822672" y="819504"/>
                  </a:lnTo>
                  <a:lnTo>
                    <a:pt x="1814337" y="820742"/>
                  </a:lnTo>
                  <a:lnTo>
                    <a:pt x="1806358" y="823204"/>
                  </a:lnTo>
                  <a:lnTo>
                    <a:pt x="1790400" y="829992"/>
                  </a:lnTo>
                  <a:lnTo>
                    <a:pt x="1784957" y="833901"/>
                  </a:lnTo>
                  <a:lnTo>
                    <a:pt x="1775881" y="837191"/>
                  </a:lnTo>
                  <a:lnTo>
                    <a:pt x="1766819" y="833901"/>
                  </a:lnTo>
                  <a:lnTo>
                    <a:pt x="1762460" y="834110"/>
                  </a:lnTo>
                  <a:lnTo>
                    <a:pt x="1755207" y="831842"/>
                  </a:lnTo>
                  <a:lnTo>
                    <a:pt x="1748681" y="831842"/>
                  </a:lnTo>
                  <a:lnTo>
                    <a:pt x="1736699" y="833901"/>
                  </a:lnTo>
                  <a:lnTo>
                    <a:pt x="1729797" y="837191"/>
                  </a:lnTo>
                  <a:lnTo>
                    <a:pt x="1719988" y="841510"/>
                  </a:lnTo>
                  <a:lnTo>
                    <a:pt x="1717808" y="841100"/>
                  </a:lnTo>
                  <a:lnTo>
                    <a:pt x="1715265" y="841308"/>
                  </a:lnTo>
                  <a:lnTo>
                    <a:pt x="1704763" y="835751"/>
                  </a:lnTo>
                  <a:lnTo>
                    <a:pt x="1695728" y="827113"/>
                  </a:lnTo>
                  <a:lnTo>
                    <a:pt x="1687056" y="820742"/>
                  </a:lnTo>
                  <a:lnTo>
                    <a:pt x="1680570" y="813543"/>
                  </a:lnTo>
                  <a:lnTo>
                    <a:pt x="1677678" y="812514"/>
                  </a:lnTo>
                  <a:lnTo>
                    <a:pt x="1670459" y="807986"/>
                  </a:lnTo>
                  <a:lnTo>
                    <a:pt x="1665433" y="801816"/>
                  </a:lnTo>
                  <a:lnTo>
                    <a:pt x="1663650" y="797706"/>
                  </a:lnTo>
                  <a:lnTo>
                    <a:pt x="1662634" y="789276"/>
                  </a:lnTo>
                  <a:lnTo>
                    <a:pt x="1657992" y="782488"/>
                  </a:lnTo>
                  <a:lnTo>
                    <a:pt x="1654420" y="777960"/>
                  </a:lnTo>
                  <a:lnTo>
                    <a:pt x="1651540" y="776520"/>
                  </a:lnTo>
                  <a:lnTo>
                    <a:pt x="1649394" y="774260"/>
                  </a:lnTo>
                  <a:lnTo>
                    <a:pt x="1648008" y="769322"/>
                  </a:lnTo>
                  <a:lnTo>
                    <a:pt x="1646596" y="766651"/>
                  </a:lnTo>
                  <a:lnTo>
                    <a:pt x="1643730" y="764801"/>
                  </a:lnTo>
                  <a:lnTo>
                    <a:pt x="1638368" y="760071"/>
                  </a:lnTo>
                  <a:lnTo>
                    <a:pt x="1634412" y="759244"/>
                  </a:lnTo>
                  <a:lnTo>
                    <a:pt x="1631922" y="756162"/>
                  </a:lnTo>
                  <a:lnTo>
                    <a:pt x="1632313" y="754312"/>
                  </a:lnTo>
                  <a:lnTo>
                    <a:pt x="1629104" y="751843"/>
                  </a:lnTo>
                  <a:lnTo>
                    <a:pt x="1628417" y="749582"/>
                  </a:lnTo>
                  <a:lnTo>
                    <a:pt x="1627119" y="740736"/>
                  </a:lnTo>
                  <a:lnTo>
                    <a:pt x="1628290" y="735596"/>
                  </a:lnTo>
                  <a:lnTo>
                    <a:pt x="1624489" y="726755"/>
                  </a:lnTo>
                  <a:lnTo>
                    <a:pt x="1619530" y="722638"/>
                  </a:lnTo>
                  <a:lnTo>
                    <a:pt x="1623883" y="720579"/>
                  </a:lnTo>
                  <a:lnTo>
                    <a:pt x="1629083" y="712560"/>
                  </a:lnTo>
                  <a:lnTo>
                    <a:pt x="1631357" y="706599"/>
                  </a:lnTo>
                  <a:lnTo>
                    <a:pt x="1630772" y="700430"/>
                  </a:lnTo>
                  <a:lnTo>
                    <a:pt x="1633759" y="694873"/>
                  </a:lnTo>
                  <a:lnTo>
                    <a:pt x="1635078" y="684182"/>
                  </a:lnTo>
                  <a:lnTo>
                    <a:pt x="1634277" y="672866"/>
                  </a:lnTo>
                  <a:lnTo>
                    <a:pt x="1633349" y="667114"/>
                  </a:lnTo>
                  <a:lnTo>
                    <a:pt x="1634210" y="661355"/>
                  </a:lnTo>
                  <a:lnTo>
                    <a:pt x="1631842" y="656007"/>
                  </a:lnTo>
                  <a:lnTo>
                    <a:pt x="1626984" y="651069"/>
                  </a:lnTo>
                  <a:lnTo>
                    <a:pt x="1627469" y="646130"/>
                  </a:lnTo>
                  <a:lnTo>
                    <a:pt x="1627967" y="640990"/>
                  </a:lnTo>
                  <a:lnTo>
                    <a:pt x="1631956" y="637909"/>
                  </a:lnTo>
                  <a:lnTo>
                    <a:pt x="1635313" y="631942"/>
                  </a:lnTo>
                  <a:lnTo>
                    <a:pt x="1634708" y="628033"/>
                  </a:lnTo>
                  <a:lnTo>
                    <a:pt x="1638469" y="620013"/>
                  </a:lnTo>
                  <a:lnTo>
                    <a:pt x="1643985" y="612613"/>
                  </a:lnTo>
                  <a:lnTo>
                    <a:pt x="1647215" y="610763"/>
                  </a:lnTo>
                  <a:lnTo>
                    <a:pt x="1650222" y="604176"/>
                  </a:lnTo>
                  <a:lnTo>
                    <a:pt x="1650403" y="598007"/>
                  </a:lnTo>
                  <a:lnTo>
                    <a:pt x="1654144" y="591017"/>
                  </a:lnTo>
                  <a:lnTo>
                    <a:pt x="1660966" y="586906"/>
                  </a:lnTo>
                  <a:lnTo>
                    <a:pt x="1667646" y="575180"/>
                  </a:lnTo>
                  <a:lnTo>
                    <a:pt x="1672699" y="570659"/>
                  </a:lnTo>
                  <a:lnTo>
                    <a:pt x="1681855" y="569421"/>
                  </a:lnTo>
                  <a:lnTo>
                    <a:pt x="1689774" y="561610"/>
                  </a:lnTo>
                  <a:lnTo>
                    <a:pt x="1694759" y="558522"/>
                  </a:lnTo>
                  <a:lnTo>
                    <a:pt x="1703034" y="549063"/>
                  </a:lnTo>
                  <a:lnTo>
                    <a:pt x="1700975" y="534874"/>
                  </a:lnTo>
                  <a:lnTo>
                    <a:pt x="1704723" y="524998"/>
                  </a:lnTo>
                  <a:lnTo>
                    <a:pt x="1706277" y="519037"/>
                  </a:lnTo>
                  <a:lnTo>
                    <a:pt x="1712709" y="511219"/>
                  </a:lnTo>
                  <a:lnTo>
                    <a:pt x="1722497" y="506079"/>
                  </a:lnTo>
                  <a:lnTo>
                    <a:pt x="1729830" y="501350"/>
                  </a:lnTo>
                  <a:lnTo>
                    <a:pt x="1736269" y="489421"/>
                  </a:lnTo>
                  <a:lnTo>
                    <a:pt x="1739491" y="482445"/>
                  </a:lnTo>
                  <a:lnTo>
                    <a:pt x="1746320" y="482445"/>
                  </a:lnTo>
                  <a:lnTo>
                    <a:pt x="1752052" y="487370"/>
                  </a:lnTo>
                  <a:lnTo>
                    <a:pt x="1760953" y="486549"/>
                  </a:lnTo>
                  <a:lnTo>
                    <a:pt x="1770849" y="489011"/>
                  </a:lnTo>
                  <a:lnTo>
                    <a:pt x="1774953" y="489220"/>
                  </a:lnTo>
                  <a:lnTo>
                    <a:pt x="1784217" y="483057"/>
                  </a:lnTo>
                  <a:lnTo>
                    <a:pt x="1794463" y="481005"/>
                  </a:lnTo>
                  <a:lnTo>
                    <a:pt x="1800262" y="476289"/>
                  </a:lnTo>
                  <a:lnTo>
                    <a:pt x="1809439" y="472797"/>
                  </a:lnTo>
                  <a:lnTo>
                    <a:pt x="1825404" y="470752"/>
                  </a:lnTo>
                  <a:lnTo>
                    <a:pt x="1841025" y="469931"/>
                  </a:lnTo>
                  <a:lnTo>
                    <a:pt x="1845815" y="471573"/>
                  </a:lnTo>
                  <a:lnTo>
                    <a:pt x="1854555" y="467059"/>
                  </a:lnTo>
                  <a:lnTo>
                    <a:pt x="1864740" y="467059"/>
                  </a:lnTo>
                  <a:lnTo>
                    <a:pt x="1868548" y="469723"/>
                  </a:lnTo>
                  <a:lnTo>
                    <a:pt x="1874980" y="468902"/>
                  </a:lnTo>
                  <a:lnTo>
                    <a:pt x="1885347" y="464394"/>
                  </a:lnTo>
                  <a:lnTo>
                    <a:pt x="1891839" y="465626"/>
                  </a:lnTo>
                  <a:lnTo>
                    <a:pt x="1891712" y="471364"/>
                  </a:lnTo>
                  <a:lnTo>
                    <a:pt x="1899711" y="467260"/>
                  </a:lnTo>
                  <a:lnTo>
                    <a:pt x="1900478" y="469521"/>
                  </a:lnTo>
                  <a:lnTo>
                    <a:pt x="1895937" y="475058"/>
                  </a:lnTo>
                  <a:lnTo>
                    <a:pt x="1896138" y="480393"/>
                  </a:lnTo>
                  <a:lnTo>
                    <a:pt x="1899307" y="483057"/>
                  </a:lnTo>
                  <a:lnTo>
                    <a:pt x="1898655" y="492913"/>
                  </a:lnTo>
                  <a:lnTo>
                    <a:pt x="1892337" y="498672"/>
                  </a:lnTo>
                  <a:lnTo>
                    <a:pt x="1894618" y="505050"/>
                  </a:lnTo>
                  <a:lnTo>
                    <a:pt x="1899442" y="505259"/>
                  </a:lnTo>
                  <a:lnTo>
                    <a:pt x="1902039" y="510600"/>
                  </a:lnTo>
                  <a:lnTo>
                    <a:pt x="1905900" y="512457"/>
                  </a:lnTo>
                  <a:lnTo>
                    <a:pt x="1917095" y="516359"/>
                  </a:lnTo>
                  <a:lnTo>
                    <a:pt x="1921199" y="515330"/>
                  </a:lnTo>
                  <a:lnTo>
                    <a:pt x="1929225" y="517187"/>
                  </a:lnTo>
                  <a:lnTo>
                    <a:pt x="1942250" y="522327"/>
                  </a:lnTo>
                  <a:lnTo>
                    <a:pt x="1947228" y="532607"/>
                  </a:lnTo>
                  <a:lnTo>
                    <a:pt x="1956008" y="534665"/>
                  </a:lnTo>
                  <a:lnTo>
                    <a:pt x="1969807" y="539604"/>
                  </a:lnTo>
                  <a:lnTo>
                    <a:pt x="1980537" y="545154"/>
                  </a:lnTo>
                  <a:lnTo>
                    <a:pt x="1984917" y="542275"/>
                  </a:lnTo>
                  <a:lnTo>
                    <a:pt x="1989142" y="536926"/>
                  </a:lnTo>
                  <a:lnTo>
                    <a:pt x="1986565" y="528288"/>
                  </a:lnTo>
                  <a:lnTo>
                    <a:pt x="1989350" y="522737"/>
                  </a:lnTo>
                  <a:lnTo>
                    <a:pt x="1995937" y="517389"/>
                  </a:lnTo>
                  <a:lnTo>
                    <a:pt x="2002389" y="515747"/>
                  </a:lnTo>
                  <a:lnTo>
                    <a:pt x="2015333" y="518008"/>
                  </a:lnTo>
                  <a:lnTo>
                    <a:pt x="2019154" y="523148"/>
                  </a:lnTo>
                  <a:lnTo>
                    <a:pt x="2022612" y="523148"/>
                  </a:lnTo>
                  <a:lnTo>
                    <a:pt x="2025882" y="525206"/>
                  </a:lnTo>
                  <a:lnTo>
                    <a:pt x="2035670" y="526437"/>
                  </a:lnTo>
                  <a:lnTo>
                    <a:pt x="2038039" y="530346"/>
                  </a:lnTo>
                  <a:lnTo>
                    <a:pt x="2050862" y="530138"/>
                  </a:lnTo>
                  <a:lnTo>
                    <a:pt x="2060475" y="533226"/>
                  </a:lnTo>
                  <a:lnTo>
                    <a:pt x="2070466" y="536516"/>
                  </a:lnTo>
                  <a:lnTo>
                    <a:pt x="2075135" y="538366"/>
                  </a:lnTo>
                  <a:lnTo>
                    <a:pt x="2082132" y="534665"/>
                  </a:lnTo>
                  <a:lnTo>
                    <a:pt x="2085670" y="531376"/>
                  </a:lnTo>
                  <a:lnTo>
                    <a:pt x="2094269" y="530555"/>
                  </a:lnTo>
                  <a:lnTo>
                    <a:pt x="2101346" y="531995"/>
                  </a:lnTo>
                  <a:lnTo>
                    <a:pt x="2104279" y="537545"/>
                  </a:lnTo>
                  <a:lnTo>
                    <a:pt x="2106378" y="533845"/>
                  </a:lnTo>
                  <a:lnTo>
                    <a:pt x="2114270" y="536516"/>
                  </a:lnTo>
                  <a:lnTo>
                    <a:pt x="2121980" y="537135"/>
                  </a:lnTo>
                  <a:lnTo>
                    <a:pt x="2126218" y="534255"/>
                  </a:lnTo>
                  <a:lnTo>
                    <a:pt x="2128627" y="530555"/>
                  </a:lnTo>
                  <a:lnTo>
                    <a:pt x="2127873" y="529936"/>
                  </a:lnTo>
                  <a:lnTo>
                    <a:pt x="2130100" y="524587"/>
                  </a:lnTo>
                  <a:lnTo>
                    <a:pt x="2130907" y="515949"/>
                  </a:lnTo>
                  <a:lnTo>
                    <a:pt x="2131977" y="513069"/>
                  </a:lnTo>
                  <a:lnTo>
                    <a:pt x="2132300" y="512868"/>
                  </a:lnTo>
                  <a:lnTo>
                    <a:pt x="2134695" y="503610"/>
                  </a:lnTo>
                  <a:lnTo>
                    <a:pt x="2138550" y="495591"/>
                  </a:lnTo>
                  <a:lnTo>
                    <a:pt x="2138503" y="495180"/>
                  </a:lnTo>
                  <a:lnTo>
                    <a:pt x="2136734" y="486340"/>
                  </a:lnTo>
                  <a:lnTo>
                    <a:pt x="2138557" y="481826"/>
                  </a:lnTo>
                  <a:lnTo>
                    <a:pt x="2134123" y="476491"/>
                  </a:lnTo>
                  <a:lnTo>
                    <a:pt x="2137339" y="472394"/>
                  </a:lnTo>
                  <a:lnTo>
                    <a:pt x="2131661" y="473208"/>
                  </a:lnTo>
                  <a:lnTo>
                    <a:pt x="2123527" y="470752"/>
                  </a:lnTo>
                  <a:lnTo>
                    <a:pt x="2117849" y="477110"/>
                  </a:lnTo>
                  <a:lnTo>
                    <a:pt x="2103358" y="478543"/>
                  </a:lnTo>
                  <a:lnTo>
                    <a:pt x="2095163" y="472394"/>
                  </a:lnTo>
                  <a:lnTo>
                    <a:pt x="2084910" y="471983"/>
                  </a:lnTo>
                  <a:lnTo>
                    <a:pt x="2083383" y="476699"/>
                  </a:lnTo>
                  <a:lnTo>
                    <a:pt x="2076723" y="478132"/>
                  </a:lnTo>
                  <a:lnTo>
                    <a:pt x="2067223" y="471983"/>
                  </a:lnTo>
                  <a:lnTo>
                    <a:pt x="2056701" y="472185"/>
                  </a:lnTo>
                  <a:lnTo>
                    <a:pt x="2050135" y="460909"/>
                  </a:lnTo>
                  <a:lnTo>
                    <a:pt x="2042391" y="454552"/>
                  </a:lnTo>
                  <a:lnTo>
                    <a:pt x="2046199" y="445745"/>
                  </a:lnTo>
                  <a:lnTo>
                    <a:pt x="2039566" y="440215"/>
                  </a:lnTo>
                  <a:lnTo>
                    <a:pt x="2048763" y="429383"/>
                  </a:lnTo>
                  <a:lnTo>
                    <a:pt x="2063079" y="428973"/>
                  </a:lnTo>
                  <a:lnTo>
                    <a:pt x="2066019" y="420409"/>
                  </a:lnTo>
                  <a:lnTo>
                    <a:pt x="2083847" y="421835"/>
                  </a:lnTo>
                  <a:lnTo>
                    <a:pt x="2093798" y="414502"/>
                  </a:lnTo>
                  <a:lnTo>
                    <a:pt x="2103936" y="411245"/>
                  </a:lnTo>
                  <a:lnTo>
                    <a:pt x="2119141" y="411044"/>
                  </a:lnTo>
                  <a:lnTo>
                    <a:pt x="2136666" y="418982"/>
                  </a:lnTo>
                  <a:lnTo>
                    <a:pt x="2150707" y="423470"/>
                  </a:lnTo>
                  <a:lnTo>
                    <a:pt x="2161061" y="421633"/>
                  </a:lnTo>
                  <a:lnTo>
                    <a:pt x="2169228" y="422656"/>
                  </a:lnTo>
                  <a:lnTo>
                    <a:pt x="2179152" y="416742"/>
                  </a:lnTo>
                  <a:lnTo>
                    <a:pt x="2179582" y="411858"/>
                  </a:lnTo>
                  <a:lnTo>
                    <a:pt x="2175855" y="404329"/>
                  </a:lnTo>
                  <a:lnTo>
                    <a:pt x="2169773" y="400064"/>
                  </a:lnTo>
                  <a:lnTo>
                    <a:pt x="2164277" y="398846"/>
                  </a:lnTo>
                  <a:lnTo>
                    <a:pt x="2160341" y="395395"/>
                  </a:lnTo>
                  <a:lnTo>
                    <a:pt x="2147081" y="385855"/>
                  </a:lnTo>
                  <a:lnTo>
                    <a:pt x="2135839" y="381603"/>
                  </a:lnTo>
                  <a:lnTo>
                    <a:pt x="2126810" y="374922"/>
                  </a:lnTo>
                  <a:lnTo>
                    <a:pt x="2132980" y="373106"/>
                  </a:lnTo>
                  <a:lnTo>
                    <a:pt x="2138705" y="363835"/>
                  </a:lnTo>
                  <a:lnTo>
                    <a:pt x="2133027" y="359408"/>
                  </a:lnTo>
                  <a:lnTo>
                    <a:pt x="2145332" y="354786"/>
                  </a:lnTo>
                  <a:lnTo>
                    <a:pt x="2144531" y="352371"/>
                  </a:lnTo>
                  <a:lnTo>
                    <a:pt x="2136855" y="354181"/>
                  </a:lnTo>
                  <a:lnTo>
                    <a:pt x="2129932" y="354988"/>
                  </a:lnTo>
                  <a:lnTo>
                    <a:pt x="2124819" y="358601"/>
                  </a:lnTo>
                  <a:lnTo>
                    <a:pt x="2116551" y="359206"/>
                  </a:lnTo>
                  <a:lnTo>
                    <a:pt x="2109554" y="363432"/>
                  </a:lnTo>
                  <a:lnTo>
                    <a:pt x="2111094" y="370489"/>
                  </a:lnTo>
                  <a:lnTo>
                    <a:pt x="2116093" y="373106"/>
                  </a:lnTo>
                  <a:lnTo>
                    <a:pt x="2125081" y="372500"/>
                  </a:lnTo>
                  <a:lnTo>
                    <a:pt x="2124133" y="376335"/>
                  </a:lnTo>
                  <a:lnTo>
                    <a:pt x="2114391" y="378360"/>
                  </a:lnTo>
                  <a:lnTo>
                    <a:pt x="2103418" y="384846"/>
                  </a:lnTo>
                  <a:lnTo>
                    <a:pt x="2097827" y="382612"/>
                  </a:lnTo>
                  <a:lnTo>
                    <a:pt x="2098917" y="377351"/>
                  </a:lnTo>
                  <a:lnTo>
                    <a:pt x="2088644" y="374115"/>
                  </a:lnTo>
                  <a:lnTo>
                    <a:pt x="2089916" y="371895"/>
                  </a:lnTo>
                  <a:lnTo>
                    <a:pt x="2097720" y="368067"/>
                  </a:lnTo>
                  <a:lnTo>
                    <a:pt x="2094733" y="365652"/>
                  </a:lnTo>
                  <a:lnTo>
                    <a:pt x="2080376" y="362826"/>
                  </a:lnTo>
                  <a:lnTo>
                    <a:pt x="2079064" y="358601"/>
                  </a:lnTo>
                  <a:lnTo>
                    <a:pt x="2071226" y="360014"/>
                  </a:lnTo>
                  <a:lnTo>
                    <a:pt x="2068589" y="366049"/>
                  </a:lnTo>
                  <a:lnTo>
                    <a:pt x="2062998" y="374317"/>
                  </a:lnTo>
                  <a:lnTo>
                    <a:pt x="2063429" y="377351"/>
                  </a:lnTo>
                  <a:lnTo>
                    <a:pt x="2059547" y="379780"/>
                  </a:lnTo>
                  <a:lnTo>
                    <a:pt x="2056472" y="378764"/>
                  </a:lnTo>
                  <a:lnTo>
                    <a:pt x="2056062" y="392347"/>
                  </a:lnTo>
                  <a:lnTo>
                    <a:pt x="2051756" y="397016"/>
                  </a:lnTo>
                  <a:lnTo>
                    <a:pt x="2049476" y="404942"/>
                  </a:lnTo>
                  <a:lnTo>
                    <a:pt x="2053270" y="411454"/>
                  </a:lnTo>
                  <a:lnTo>
                    <a:pt x="2054797" y="415726"/>
                  </a:lnTo>
                  <a:lnTo>
                    <a:pt x="2063563" y="419393"/>
                  </a:lnTo>
                  <a:lnTo>
                    <a:pt x="2062252" y="422245"/>
                  </a:lnTo>
                  <a:lnTo>
                    <a:pt x="2051339" y="422857"/>
                  </a:lnTo>
                  <a:lnTo>
                    <a:pt x="2047740" y="426322"/>
                  </a:lnTo>
                  <a:lnTo>
                    <a:pt x="2040750" y="432444"/>
                  </a:lnTo>
                  <a:lnTo>
                    <a:pt x="2037157" y="427136"/>
                  </a:lnTo>
                  <a:lnTo>
                    <a:pt x="2036908" y="424896"/>
                  </a:lnTo>
                  <a:lnTo>
                    <a:pt x="2031197" y="424486"/>
                  </a:lnTo>
                  <a:lnTo>
                    <a:pt x="2026420" y="423470"/>
                  </a:lnTo>
                  <a:lnTo>
                    <a:pt x="2015380" y="426322"/>
                  </a:lnTo>
                  <a:lnTo>
                    <a:pt x="2022383" y="432855"/>
                  </a:lnTo>
                  <a:lnTo>
                    <a:pt x="2017883" y="434692"/>
                  </a:lnTo>
                  <a:lnTo>
                    <a:pt x="2012857" y="434692"/>
                  </a:lnTo>
                  <a:lnTo>
                    <a:pt x="2007273" y="428771"/>
                  </a:lnTo>
                  <a:lnTo>
                    <a:pt x="2005833" y="431220"/>
                  </a:lnTo>
                  <a:lnTo>
                    <a:pt x="2008470" y="437968"/>
                  </a:lnTo>
                  <a:lnTo>
                    <a:pt x="2013664" y="443290"/>
                  </a:lnTo>
                  <a:lnTo>
                    <a:pt x="2010549" y="445954"/>
                  </a:lnTo>
                  <a:lnTo>
                    <a:pt x="2016066" y="451074"/>
                  </a:lnTo>
                  <a:lnTo>
                    <a:pt x="2021092" y="454350"/>
                  </a:lnTo>
                  <a:lnTo>
                    <a:pt x="2021690" y="460909"/>
                  </a:lnTo>
                  <a:lnTo>
                    <a:pt x="2012958" y="457835"/>
                  </a:lnTo>
                  <a:lnTo>
                    <a:pt x="2016167" y="463574"/>
                  </a:lnTo>
                  <a:lnTo>
                    <a:pt x="2010173" y="464805"/>
                  </a:lnTo>
                  <a:lnTo>
                    <a:pt x="2014754" y="474849"/>
                  </a:lnTo>
                  <a:lnTo>
                    <a:pt x="2008302" y="475058"/>
                  </a:lnTo>
                  <a:lnTo>
                    <a:pt x="2000081" y="470133"/>
                  </a:lnTo>
                  <a:lnTo>
                    <a:pt x="1995957" y="460909"/>
                  </a:lnTo>
                  <a:lnTo>
                    <a:pt x="1993656" y="453327"/>
                  </a:lnTo>
                  <a:lnTo>
                    <a:pt x="1989525" y="448201"/>
                  </a:lnTo>
                  <a:lnTo>
                    <a:pt x="1984284" y="441648"/>
                  </a:lnTo>
                  <a:lnTo>
                    <a:pt x="1983349" y="438378"/>
                  </a:lnTo>
                  <a:lnTo>
                    <a:pt x="1981607" y="437557"/>
                  </a:lnTo>
                  <a:lnTo>
                    <a:pt x="1981412" y="435102"/>
                  </a:lnTo>
                  <a:lnTo>
                    <a:pt x="1976090" y="431422"/>
                  </a:lnTo>
                  <a:lnTo>
                    <a:pt x="1974637" y="425912"/>
                  </a:lnTo>
                  <a:lnTo>
                    <a:pt x="1974657" y="418168"/>
                  </a:lnTo>
                  <a:lnTo>
                    <a:pt x="1975687" y="414710"/>
                  </a:lnTo>
                  <a:lnTo>
                    <a:pt x="1974206" y="412874"/>
                  </a:lnTo>
                  <a:lnTo>
                    <a:pt x="1972148" y="412059"/>
                  </a:lnTo>
                  <a:lnTo>
                    <a:pt x="1969188" y="408400"/>
                  </a:lnTo>
                  <a:lnTo>
                    <a:pt x="1965030" y="406159"/>
                  </a:lnTo>
                  <a:lnTo>
                    <a:pt x="1956095" y="401894"/>
                  </a:lnTo>
                  <a:lnTo>
                    <a:pt x="1950498" y="397830"/>
                  </a:lnTo>
                  <a:lnTo>
                    <a:pt x="1941698" y="394581"/>
                  </a:lnTo>
                  <a:lnTo>
                    <a:pt x="1933544" y="386265"/>
                  </a:lnTo>
                  <a:lnTo>
                    <a:pt x="1935448" y="385451"/>
                  </a:lnTo>
                  <a:lnTo>
                    <a:pt x="1930840" y="380587"/>
                  </a:lnTo>
                  <a:lnTo>
                    <a:pt x="1930248" y="376941"/>
                  </a:lnTo>
                  <a:lnTo>
                    <a:pt x="1924590" y="375124"/>
                  </a:lnTo>
                  <a:lnTo>
                    <a:pt x="1921993" y="379982"/>
                  </a:lnTo>
                  <a:lnTo>
                    <a:pt x="1919127" y="376133"/>
                  </a:lnTo>
                  <a:lnTo>
                    <a:pt x="1918871" y="372299"/>
                  </a:lnTo>
                  <a:lnTo>
                    <a:pt x="1919187" y="372097"/>
                  </a:lnTo>
                  <a:lnTo>
                    <a:pt x="1921387" y="371088"/>
                  </a:lnTo>
                  <a:lnTo>
                    <a:pt x="1914148" y="369480"/>
                  </a:lnTo>
                  <a:lnTo>
                    <a:pt x="1906936" y="373510"/>
                  </a:lnTo>
                  <a:lnTo>
                    <a:pt x="1907589" y="378966"/>
                  </a:lnTo>
                  <a:lnTo>
                    <a:pt x="1906809" y="382209"/>
                  </a:lnTo>
                  <a:lnTo>
                    <a:pt x="1910092" y="387887"/>
                  </a:lnTo>
                  <a:lnTo>
                    <a:pt x="1918965" y="393565"/>
                  </a:lnTo>
                  <a:lnTo>
                    <a:pt x="1924173" y="402910"/>
                  </a:lnTo>
                  <a:lnTo>
                    <a:pt x="1935024" y="412059"/>
                  </a:lnTo>
                  <a:lnTo>
                    <a:pt x="1942317" y="412059"/>
                  </a:lnTo>
                  <a:lnTo>
                    <a:pt x="1944813" y="414502"/>
                  </a:lnTo>
                  <a:lnTo>
                    <a:pt x="1942317" y="416742"/>
                  </a:lnTo>
                  <a:lnTo>
                    <a:pt x="1950915" y="420819"/>
                  </a:lnTo>
                  <a:lnTo>
                    <a:pt x="1957838" y="424284"/>
                  </a:lnTo>
                  <a:lnTo>
                    <a:pt x="1966295" y="430197"/>
                  </a:lnTo>
                  <a:lnTo>
                    <a:pt x="1967459" y="432243"/>
                  </a:lnTo>
                  <a:lnTo>
                    <a:pt x="1966093" y="436326"/>
                  </a:lnTo>
                  <a:lnTo>
                    <a:pt x="1960341" y="431018"/>
                  </a:lnTo>
                  <a:lnTo>
                    <a:pt x="1952187" y="429182"/>
                  </a:lnTo>
                  <a:lnTo>
                    <a:pt x="1948675" y="436535"/>
                  </a:lnTo>
                  <a:lnTo>
                    <a:pt x="1955665" y="440625"/>
                  </a:lnTo>
                  <a:lnTo>
                    <a:pt x="1955059" y="446566"/>
                  </a:lnTo>
                  <a:lnTo>
                    <a:pt x="1951406" y="447387"/>
                  </a:lnTo>
                  <a:lnTo>
                    <a:pt x="1946959" y="457014"/>
                  </a:lnTo>
                  <a:lnTo>
                    <a:pt x="1942963" y="458037"/>
                  </a:lnTo>
                  <a:lnTo>
                    <a:pt x="1942755" y="454552"/>
                  </a:lnTo>
                  <a:lnTo>
                    <a:pt x="1944403" y="448409"/>
                  </a:lnTo>
                  <a:lnTo>
                    <a:pt x="1946266" y="445954"/>
                  </a:lnTo>
                  <a:lnTo>
                    <a:pt x="1942156" y="439401"/>
                  </a:lnTo>
                  <a:lnTo>
                    <a:pt x="1939108" y="433669"/>
                  </a:lnTo>
                  <a:lnTo>
                    <a:pt x="1935004" y="432243"/>
                  </a:lnTo>
                  <a:lnTo>
                    <a:pt x="1932024" y="427345"/>
                  </a:lnTo>
                  <a:lnTo>
                    <a:pt x="1925895" y="425306"/>
                  </a:lnTo>
                  <a:lnTo>
                    <a:pt x="1921616" y="420617"/>
                  </a:lnTo>
                  <a:lnTo>
                    <a:pt x="1914593" y="420005"/>
                  </a:lnTo>
                  <a:lnTo>
                    <a:pt x="1907340" y="414912"/>
                  </a:lnTo>
                  <a:lnTo>
                    <a:pt x="1898345" y="407585"/>
                  </a:lnTo>
                  <a:lnTo>
                    <a:pt x="1891752" y="401080"/>
                  </a:lnTo>
                  <a:lnTo>
                    <a:pt x="1888577" y="389912"/>
                  </a:lnTo>
                  <a:lnTo>
                    <a:pt x="1883928" y="388492"/>
                  </a:lnTo>
                  <a:lnTo>
                    <a:pt x="1876238" y="384846"/>
                  </a:lnTo>
                  <a:lnTo>
                    <a:pt x="1872370" y="386265"/>
                  </a:lnTo>
                  <a:lnTo>
                    <a:pt x="1867337" y="391540"/>
                  </a:lnTo>
                  <a:lnTo>
                    <a:pt x="1863429" y="392347"/>
                  </a:lnTo>
                  <a:lnTo>
                    <a:pt x="1855423" y="398846"/>
                  </a:lnTo>
                  <a:lnTo>
                    <a:pt x="1837251" y="395799"/>
                  </a:lnTo>
                  <a:lnTo>
                    <a:pt x="1824152" y="399452"/>
                  </a:lnTo>
                  <a:lnTo>
                    <a:pt x="1822928" y="406159"/>
                  </a:lnTo>
                  <a:lnTo>
                    <a:pt x="1823675" y="412672"/>
                  </a:lnTo>
                  <a:lnTo>
                    <a:pt x="1815124" y="420207"/>
                  </a:lnTo>
                  <a:lnTo>
                    <a:pt x="1803155" y="422656"/>
                  </a:lnTo>
                  <a:lnTo>
                    <a:pt x="1802503" y="426524"/>
                  </a:lnTo>
                  <a:lnTo>
                    <a:pt x="1796495" y="432855"/>
                  </a:lnTo>
                  <a:lnTo>
                    <a:pt x="1793138" y="442058"/>
                  </a:lnTo>
                  <a:lnTo>
                    <a:pt x="1796838" y="448611"/>
                  </a:lnTo>
                  <a:lnTo>
                    <a:pt x="1791442" y="453529"/>
                  </a:lnTo>
                  <a:lnTo>
                    <a:pt x="1789397" y="460909"/>
                  </a:lnTo>
                  <a:lnTo>
                    <a:pt x="1782273" y="463365"/>
                  </a:lnTo>
                  <a:lnTo>
                    <a:pt x="1775424" y="471983"/>
                  </a:lnTo>
                  <a:lnTo>
                    <a:pt x="1763523" y="472185"/>
                  </a:lnTo>
                  <a:lnTo>
                    <a:pt x="1754339" y="471983"/>
                  </a:lnTo>
                  <a:lnTo>
                    <a:pt x="1748486" y="476080"/>
                  </a:lnTo>
                  <a:lnTo>
                    <a:pt x="1744651" y="480393"/>
                  </a:lnTo>
                  <a:lnTo>
                    <a:pt x="1740238" y="479364"/>
                  </a:lnTo>
                  <a:lnTo>
                    <a:pt x="1736578" y="475468"/>
                  </a:lnTo>
                  <a:lnTo>
                    <a:pt x="1734008" y="468902"/>
                  </a:lnTo>
                  <a:lnTo>
                    <a:pt x="1725222" y="467260"/>
                  </a:lnTo>
                  <a:lnTo>
                    <a:pt x="1721401" y="470133"/>
                  </a:lnTo>
                  <a:lnTo>
                    <a:pt x="1716698" y="468492"/>
                  </a:lnTo>
                  <a:lnTo>
                    <a:pt x="1711558" y="469723"/>
                  </a:lnTo>
                  <a:lnTo>
                    <a:pt x="1713543" y="460909"/>
                  </a:lnTo>
                  <a:lnTo>
                    <a:pt x="1712762" y="453939"/>
                  </a:lnTo>
                  <a:lnTo>
                    <a:pt x="1708746" y="452917"/>
                  </a:lnTo>
                  <a:lnTo>
                    <a:pt x="1706546" y="448611"/>
                  </a:lnTo>
                  <a:lnTo>
                    <a:pt x="1707501" y="441036"/>
                  </a:lnTo>
                  <a:lnTo>
                    <a:pt x="1711343" y="436945"/>
                  </a:lnTo>
                  <a:lnTo>
                    <a:pt x="1712184" y="432444"/>
                  </a:lnTo>
                  <a:lnTo>
                    <a:pt x="1714444" y="425508"/>
                  </a:lnTo>
                  <a:lnTo>
                    <a:pt x="1714289" y="420819"/>
                  </a:lnTo>
                  <a:lnTo>
                    <a:pt x="1712782" y="416742"/>
                  </a:lnTo>
                  <a:lnTo>
                    <a:pt x="1712608" y="412874"/>
                  </a:lnTo>
                  <a:lnTo>
                    <a:pt x="1713267" y="404740"/>
                  </a:lnTo>
                  <a:lnTo>
                    <a:pt x="1709842" y="399862"/>
                  </a:lnTo>
                  <a:lnTo>
                    <a:pt x="1722995" y="391742"/>
                  </a:lnTo>
                  <a:lnTo>
                    <a:pt x="1734082" y="393767"/>
                  </a:lnTo>
                  <a:lnTo>
                    <a:pt x="1746233" y="393767"/>
                  </a:lnTo>
                  <a:lnTo>
                    <a:pt x="1756048" y="395597"/>
                  </a:lnTo>
                  <a:lnTo>
                    <a:pt x="1763617" y="395193"/>
                  </a:lnTo>
                  <a:lnTo>
                    <a:pt x="1778404" y="395395"/>
                  </a:lnTo>
                  <a:lnTo>
                    <a:pt x="1783053" y="388694"/>
                  </a:lnTo>
                  <a:lnTo>
                    <a:pt x="1784822" y="366250"/>
                  </a:lnTo>
                  <a:lnTo>
                    <a:pt x="1775888" y="354585"/>
                  </a:lnTo>
                  <a:lnTo>
                    <a:pt x="1769221" y="348960"/>
                  </a:lnTo>
                  <a:lnTo>
                    <a:pt x="1755860" y="344749"/>
                  </a:lnTo>
                  <a:lnTo>
                    <a:pt x="1755100" y="336541"/>
                  </a:lnTo>
                  <a:lnTo>
                    <a:pt x="1766590" y="334139"/>
                  </a:lnTo>
                  <a:lnTo>
                    <a:pt x="1781499" y="336938"/>
                  </a:lnTo>
                  <a:lnTo>
                    <a:pt x="1778768" y="324357"/>
                  </a:lnTo>
                  <a:lnTo>
                    <a:pt x="1786948" y="329147"/>
                  </a:lnTo>
                  <a:lnTo>
                    <a:pt x="1807475" y="320569"/>
                  </a:lnTo>
                  <a:lnTo>
                    <a:pt x="1809910" y="311453"/>
                  </a:lnTo>
                  <a:lnTo>
                    <a:pt x="1817398" y="309273"/>
                  </a:lnTo>
                  <a:lnTo>
                    <a:pt x="1824549" y="307100"/>
                  </a:lnTo>
                  <a:lnTo>
                    <a:pt x="1828848" y="304140"/>
                  </a:lnTo>
                  <a:lnTo>
                    <a:pt x="1835872" y="288000"/>
                  </a:lnTo>
                  <a:lnTo>
                    <a:pt x="1847410" y="283486"/>
                  </a:lnTo>
                  <a:lnTo>
                    <a:pt x="1854494" y="283883"/>
                  </a:lnTo>
                  <a:lnTo>
                    <a:pt x="1856230" y="281528"/>
                  </a:lnTo>
                  <a:lnTo>
                    <a:pt x="1863254" y="280943"/>
                  </a:lnTo>
                  <a:lnTo>
                    <a:pt x="1864909" y="283291"/>
                  </a:lnTo>
                  <a:lnTo>
                    <a:pt x="1870445" y="278010"/>
                  </a:lnTo>
                  <a:lnTo>
                    <a:pt x="1868387" y="273906"/>
                  </a:lnTo>
                  <a:lnTo>
                    <a:pt x="1867431" y="267669"/>
                  </a:lnTo>
                  <a:lnTo>
                    <a:pt x="1863772" y="261661"/>
                  </a:lnTo>
                  <a:lnTo>
                    <a:pt x="1862890" y="250857"/>
                  </a:lnTo>
                  <a:lnTo>
                    <a:pt x="1864222" y="247970"/>
                  </a:lnTo>
                  <a:lnTo>
                    <a:pt x="1866422" y="244707"/>
                  </a:lnTo>
                  <a:lnTo>
                    <a:pt x="1873540" y="244129"/>
                  </a:lnTo>
                  <a:lnTo>
                    <a:pt x="1876312" y="241068"/>
                  </a:lnTo>
                  <a:lnTo>
                    <a:pt x="1882636" y="238195"/>
                  </a:lnTo>
                  <a:lnTo>
                    <a:pt x="1882730" y="243557"/>
                  </a:lnTo>
                  <a:lnTo>
                    <a:pt x="1880591" y="247008"/>
                  </a:lnTo>
                  <a:lnTo>
                    <a:pt x="1882004" y="250083"/>
                  </a:lnTo>
                  <a:lnTo>
                    <a:pt x="1886605" y="251624"/>
                  </a:lnTo>
                  <a:lnTo>
                    <a:pt x="1884796" y="255667"/>
                  </a:lnTo>
                  <a:lnTo>
                    <a:pt x="1882313" y="254510"/>
                  </a:lnTo>
                  <a:lnTo>
                    <a:pt x="1876796" y="262240"/>
                  </a:lnTo>
                  <a:lnTo>
                    <a:pt x="1879252" y="267474"/>
                  </a:lnTo>
                  <a:lnTo>
                    <a:pt x="1879837" y="271760"/>
                  </a:lnTo>
                  <a:lnTo>
                    <a:pt x="1888536" y="274296"/>
                  </a:lnTo>
                  <a:lnTo>
                    <a:pt x="1888496" y="278010"/>
                  </a:lnTo>
                  <a:lnTo>
                    <a:pt x="1897215" y="276052"/>
                  </a:lnTo>
                  <a:lnTo>
                    <a:pt x="1901561" y="273125"/>
                  </a:lnTo>
                  <a:lnTo>
                    <a:pt x="1911686" y="277424"/>
                  </a:lnTo>
                  <a:lnTo>
                    <a:pt x="1915958" y="280748"/>
                  </a:lnTo>
                  <a:lnTo>
                    <a:pt x="1921488" y="277619"/>
                  </a:lnTo>
                  <a:lnTo>
                    <a:pt x="1934103" y="272540"/>
                  </a:lnTo>
                  <a:lnTo>
                    <a:pt x="1944342" y="268833"/>
                  </a:lnTo>
                  <a:lnTo>
                    <a:pt x="1953081" y="270784"/>
                  </a:lnTo>
                  <a:lnTo>
                    <a:pt x="1953996" y="273320"/>
                  </a:lnTo>
                  <a:lnTo>
                    <a:pt x="1962251" y="273516"/>
                  </a:lnTo>
                  <a:lnTo>
                    <a:pt x="1963476" y="268833"/>
                  </a:lnTo>
                  <a:lnTo>
                    <a:pt x="1974536" y="265341"/>
                  </a:lnTo>
                  <a:lnTo>
                    <a:pt x="1971455" y="256245"/>
                  </a:lnTo>
                  <a:lnTo>
                    <a:pt x="1970607" y="248159"/>
                  </a:lnTo>
                  <a:lnTo>
                    <a:pt x="1973803" y="241444"/>
                  </a:lnTo>
                  <a:lnTo>
                    <a:pt x="1980961" y="237811"/>
                  </a:lnTo>
                  <a:lnTo>
                    <a:pt x="1988772" y="245858"/>
                  </a:lnTo>
                  <a:lnTo>
                    <a:pt x="1995298" y="245663"/>
                  </a:lnTo>
                  <a:lnTo>
                    <a:pt x="1995708" y="237428"/>
                  </a:lnTo>
                  <a:lnTo>
                    <a:pt x="1995520" y="231138"/>
                  </a:lnTo>
                  <a:lnTo>
                    <a:pt x="1992802" y="232470"/>
                  </a:lnTo>
                  <a:lnTo>
                    <a:pt x="1986895" y="228850"/>
                  </a:lnTo>
                  <a:lnTo>
                    <a:pt x="1985287" y="222775"/>
                  </a:lnTo>
                  <a:lnTo>
                    <a:pt x="1994982" y="219741"/>
                  </a:lnTo>
                  <a:lnTo>
                    <a:pt x="2004905" y="218227"/>
                  </a:lnTo>
                  <a:lnTo>
                    <a:pt x="2013980" y="219929"/>
                  </a:lnTo>
                  <a:lnTo>
                    <a:pt x="2022397" y="219741"/>
                  </a:lnTo>
                  <a:lnTo>
                    <a:pt x="2030194" y="213881"/>
                  </a:lnTo>
                  <a:lnTo>
                    <a:pt x="2020782" y="209003"/>
                  </a:lnTo>
                  <a:lnTo>
                    <a:pt x="2006486" y="209750"/>
                  </a:lnTo>
                  <a:lnTo>
                    <a:pt x="1992997" y="213511"/>
                  </a:lnTo>
                  <a:lnTo>
                    <a:pt x="1980322" y="215772"/>
                  </a:lnTo>
                  <a:lnTo>
                    <a:pt x="1974758" y="210127"/>
                  </a:lnTo>
                  <a:lnTo>
                    <a:pt x="1966389" y="206568"/>
                  </a:lnTo>
                  <a:lnTo>
                    <a:pt x="1966503" y="196497"/>
                  </a:lnTo>
                  <a:lnTo>
                    <a:pt x="1961027" y="187239"/>
                  </a:lnTo>
                  <a:lnTo>
                    <a:pt x="1963974" y="181157"/>
                  </a:lnTo>
                  <a:lnTo>
                    <a:pt x="1969880" y="174739"/>
                  </a:lnTo>
                  <a:lnTo>
                    <a:pt x="1985341" y="163800"/>
                  </a:lnTo>
                  <a:lnTo>
                    <a:pt x="1990185" y="161808"/>
                  </a:lnTo>
                  <a:lnTo>
                    <a:pt x="1988469" y="157489"/>
                  </a:lnTo>
                  <a:lnTo>
                    <a:pt x="1976857" y="152827"/>
                  </a:lnTo>
                  <a:lnTo>
                    <a:pt x="1964545" y="155693"/>
                  </a:lnTo>
                  <a:lnTo>
                    <a:pt x="1958322" y="162535"/>
                  </a:lnTo>
                  <a:lnTo>
                    <a:pt x="1960482" y="168711"/>
                  </a:lnTo>
                  <a:lnTo>
                    <a:pt x="1949543" y="176939"/>
                  </a:lnTo>
                  <a:lnTo>
                    <a:pt x="1935643" y="185759"/>
                  </a:lnTo>
                  <a:lnTo>
                    <a:pt x="1931869" y="200224"/>
                  </a:lnTo>
                  <a:lnTo>
                    <a:pt x="1938563" y="207503"/>
                  </a:lnTo>
                  <a:lnTo>
                    <a:pt x="1946865" y="213323"/>
                  </a:lnTo>
                  <a:lnTo>
                    <a:pt x="1941160" y="225237"/>
                  </a:lnTo>
                  <a:lnTo>
                    <a:pt x="1932959" y="227713"/>
                  </a:lnTo>
                  <a:lnTo>
                    <a:pt x="1931762" y="245474"/>
                  </a:lnTo>
                  <a:lnTo>
                    <a:pt x="1928364" y="255478"/>
                  </a:lnTo>
                  <a:lnTo>
                    <a:pt x="1918050" y="254510"/>
                  </a:lnTo>
                  <a:lnTo>
                    <a:pt x="1914041" y="263013"/>
                  </a:lnTo>
                  <a:lnTo>
                    <a:pt x="1904393" y="263404"/>
                  </a:lnTo>
                  <a:lnTo>
                    <a:pt x="1900834" y="253359"/>
                  </a:lnTo>
                  <a:lnTo>
                    <a:pt x="1892963" y="241256"/>
                  </a:lnTo>
                  <a:lnTo>
                    <a:pt x="1885556" y="226193"/>
                  </a:lnTo>
                  <a:lnTo>
                    <a:pt x="1879501" y="219741"/>
                  </a:lnTo>
                  <a:lnTo>
                    <a:pt x="1864189" y="231898"/>
                  </a:lnTo>
                  <a:lnTo>
                    <a:pt x="1853404" y="234374"/>
                  </a:lnTo>
                  <a:lnTo>
                    <a:pt x="1841967" y="229038"/>
                  </a:lnTo>
                  <a:lnTo>
                    <a:pt x="1838597" y="217662"/>
                  </a:lnTo>
                  <a:lnTo>
                    <a:pt x="1835092" y="193711"/>
                  </a:lnTo>
                  <a:lnTo>
                    <a:pt x="1842189" y="187051"/>
                  </a:lnTo>
                  <a:lnTo>
                    <a:pt x="1862285" y="178587"/>
                  </a:lnTo>
                  <a:lnTo>
                    <a:pt x="1876830" y="167984"/>
                  </a:lnTo>
                  <a:lnTo>
                    <a:pt x="1889592" y="154078"/>
                  </a:lnTo>
                  <a:lnTo>
                    <a:pt x="1905302" y="135079"/>
                  </a:lnTo>
                  <a:lnTo>
                    <a:pt x="1916846" y="127712"/>
                  </a:lnTo>
                  <a:lnTo>
                    <a:pt x="1934984" y="115555"/>
                  </a:lnTo>
                  <a:lnTo>
                    <a:pt x="1950148" y="111438"/>
                  </a:lnTo>
                  <a:lnTo>
                    <a:pt x="1962231" y="111949"/>
                  </a:lnTo>
                  <a:lnTo>
                    <a:pt x="1971374" y="104125"/>
                  </a:lnTo>
                  <a:lnTo>
                    <a:pt x="1984607" y="104468"/>
                  </a:lnTo>
                  <a:lnTo>
                    <a:pt x="1997007" y="102604"/>
                  </a:lnTo>
                  <a:lnTo>
                    <a:pt x="2021441" y="109561"/>
                  </a:lnTo>
                  <a:lnTo>
                    <a:pt x="2012810" y="112124"/>
                  </a:lnTo>
                  <a:lnTo>
                    <a:pt x="2022302" y="118152"/>
                  </a:lnTo>
                  <a:lnTo>
                    <a:pt x="2028929" y="114694"/>
                  </a:lnTo>
                  <a:lnTo>
                    <a:pt x="2042708" y="120574"/>
                  </a:lnTo>
                  <a:lnTo>
                    <a:pt x="2063436" y="122835"/>
                  </a:lnTo>
                  <a:lnTo>
                    <a:pt x="2094982" y="133848"/>
                  </a:lnTo>
                  <a:lnTo>
                    <a:pt x="2102194" y="138430"/>
                  </a:lnTo>
                  <a:lnTo>
                    <a:pt x="2104999" y="144982"/>
                  </a:lnTo>
                  <a:lnTo>
                    <a:pt x="2098319" y="150143"/>
                  </a:lnTo>
                  <a:lnTo>
                    <a:pt x="2086915" y="152827"/>
                  </a:lnTo>
                  <a:lnTo>
                    <a:pt x="2050949" y="145339"/>
                  </a:lnTo>
                  <a:lnTo>
                    <a:pt x="2045600" y="146584"/>
                  </a:lnTo>
                  <a:lnTo>
                    <a:pt x="2059910" y="153897"/>
                  </a:lnTo>
                  <a:lnTo>
                    <a:pt x="2065178" y="168711"/>
                  </a:lnTo>
                  <a:lnTo>
                    <a:pt x="2076070" y="171813"/>
                  </a:lnTo>
                  <a:lnTo>
                    <a:pt x="2083000" y="174557"/>
                  </a:lnTo>
                  <a:lnTo>
                    <a:pt x="2082387" y="169626"/>
                  </a:lnTo>
                  <a:lnTo>
                    <a:pt x="2076339" y="165071"/>
                  </a:lnTo>
                  <a:lnTo>
                    <a:pt x="2080235" y="161452"/>
                  </a:lnTo>
                  <a:lnTo>
                    <a:pt x="2100660" y="167621"/>
                  </a:lnTo>
                  <a:lnTo>
                    <a:pt x="2106553" y="165253"/>
                  </a:lnTo>
                  <a:lnTo>
                    <a:pt x="2098924" y="157846"/>
                  </a:lnTo>
                  <a:lnTo>
                    <a:pt x="2113429" y="148185"/>
                  </a:lnTo>
                  <a:lnTo>
                    <a:pt x="2120412" y="148716"/>
                  </a:lnTo>
                  <a:lnTo>
                    <a:pt x="2128707" y="152107"/>
                  </a:lnTo>
                  <a:lnTo>
                    <a:pt x="2130578" y="145339"/>
                  </a:lnTo>
                  <a:lnTo>
                    <a:pt x="2122209" y="139486"/>
                  </a:lnTo>
                  <a:lnTo>
                    <a:pt x="2123790" y="133673"/>
                  </a:lnTo>
                  <a:lnTo>
                    <a:pt x="2115891" y="127537"/>
                  </a:lnTo>
                  <a:lnTo>
                    <a:pt x="2137850" y="130693"/>
                  </a:lnTo>
                  <a:lnTo>
                    <a:pt x="2144289" y="136135"/>
                  </a:lnTo>
                  <a:lnTo>
                    <a:pt x="2135381" y="137367"/>
                  </a:lnTo>
                  <a:lnTo>
                    <a:pt x="2137487" y="142850"/>
                  </a:lnTo>
                  <a:lnTo>
                    <a:pt x="2144733" y="146227"/>
                  </a:lnTo>
                  <a:lnTo>
                    <a:pt x="2155544" y="144094"/>
                  </a:lnTo>
                  <a:lnTo>
                    <a:pt x="2154925" y="137898"/>
                  </a:lnTo>
                  <a:lnTo>
                    <a:pt x="2168475" y="133148"/>
                  </a:lnTo>
                  <a:lnTo>
                    <a:pt x="2190501" y="124752"/>
                  </a:lnTo>
                  <a:lnTo>
                    <a:pt x="2196038" y="125270"/>
                  </a:lnTo>
                  <a:lnTo>
                    <a:pt x="2191631" y="131217"/>
                  </a:lnTo>
                  <a:lnTo>
                    <a:pt x="2201461" y="132267"/>
                  </a:lnTo>
                  <a:lnTo>
                    <a:pt x="2204945" y="128937"/>
                  </a:lnTo>
                  <a:lnTo>
                    <a:pt x="2218596" y="128587"/>
                  </a:lnTo>
                  <a:lnTo>
                    <a:pt x="2227712" y="124577"/>
                  </a:lnTo>
                  <a:lnTo>
                    <a:pt x="2238988" y="130511"/>
                  </a:lnTo>
                  <a:lnTo>
                    <a:pt x="2244094" y="124052"/>
                  </a:lnTo>
                  <a:lnTo>
                    <a:pt x="2233511" y="118495"/>
                  </a:lnTo>
                  <a:lnTo>
                    <a:pt x="2235429" y="115212"/>
                  </a:lnTo>
                  <a:lnTo>
                    <a:pt x="2258525" y="118152"/>
                  </a:lnTo>
                  <a:lnTo>
                    <a:pt x="2270440" y="121099"/>
                  </a:lnTo>
                  <a:lnTo>
                    <a:pt x="2303405" y="132267"/>
                  </a:lnTo>
                  <a:lnTo>
                    <a:pt x="2305457" y="127194"/>
                  </a:lnTo>
                  <a:lnTo>
                    <a:pt x="2295029" y="122142"/>
                  </a:lnTo>
                  <a:lnTo>
                    <a:pt x="2293522" y="120056"/>
                  </a:lnTo>
                  <a:lnTo>
                    <a:pt x="2283969" y="119020"/>
                  </a:lnTo>
                  <a:lnTo>
                    <a:pt x="2283922" y="114526"/>
                  </a:lnTo>
                  <a:lnTo>
                    <a:pt x="2275472" y="107179"/>
                  </a:lnTo>
                  <a:lnTo>
                    <a:pt x="2273299" y="104125"/>
                  </a:lnTo>
                  <a:lnTo>
                    <a:pt x="2280901" y="95715"/>
                  </a:lnTo>
                  <a:lnTo>
                    <a:pt x="2279683" y="87225"/>
                  </a:lnTo>
                  <a:lnTo>
                    <a:pt x="2283693" y="85408"/>
                  </a:lnTo>
                  <a:lnTo>
                    <a:pt x="2304098" y="87891"/>
                  </a:lnTo>
                  <a:lnTo>
                    <a:pt x="2309076" y="93038"/>
                  </a:lnTo>
                  <a:lnTo>
                    <a:pt x="2307738" y="100579"/>
                  </a:lnTo>
                  <a:lnTo>
                    <a:pt x="2314082" y="103452"/>
                  </a:lnTo>
                  <a:lnTo>
                    <a:pt x="2320931" y="110072"/>
                  </a:lnTo>
                  <a:lnTo>
                    <a:pt x="2327867" y="123185"/>
                  </a:lnTo>
                  <a:lnTo>
                    <a:pt x="2339842" y="129112"/>
                  </a:lnTo>
                  <a:lnTo>
                    <a:pt x="2340831" y="135786"/>
                  </a:lnTo>
                  <a:lnTo>
                    <a:pt x="2334352" y="149611"/>
                  </a:lnTo>
                  <a:lnTo>
                    <a:pt x="2344027" y="151219"/>
                  </a:lnTo>
                  <a:lnTo>
                    <a:pt x="2344874" y="147647"/>
                  </a:lnTo>
                  <a:lnTo>
                    <a:pt x="2351649" y="144982"/>
                  </a:lnTo>
                  <a:lnTo>
                    <a:pt x="2350573" y="140192"/>
                  </a:lnTo>
                  <a:lnTo>
                    <a:pt x="2354011" y="135429"/>
                  </a:lnTo>
                  <a:lnTo>
                    <a:pt x="2346254" y="129986"/>
                  </a:lnTo>
                  <a:lnTo>
                    <a:pt x="2345520" y="123528"/>
                  </a:lnTo>
                  <a:lnTo>
                    <a:pt x="2336882" y="122835"/>
                  </a:lnTo>
                  <a:lnTo>
                    <a:pt x="2331830" y="117459"/>
                  </a:lnTo>
                  <a:lnTo>
                    <a:pt x="2331089" y="107859"/>
                  </a:lnTo>
                  <a:lnTo>
                    <a:pt x="2316484" y="100243"/>
                  </a:lnTo>
                  <a:lnTo>
                    <a:pt x="2324678" y="93872"/>
                  </a:lnTo>
                  <a:lnTo>
                    <a:pt x="2318098" y="87393"/>
                  </a:lnTo>
                  <a:lnTo>
                    <a:pt x="2321375" y="87063"/>
                  </a:lnTo>
                  <a:lnTo>
                    <a:pt x="2329031" y="92210"/>
                  </a:lnTo>
                  <a:lnTo>
                    <a:pt x="2332859" y="101259"/>
                  </a:lnTo>
                  <a:lnTo>
                    <a:pt x="2341538" y="102948"/>
                  </a:lnTo>
                  <a:lnTo>
                    <a:pt x="2333532" y="96213"/>
                  </a:lnTo>
                  <a:lnTo>
                    <a:pt x="2342479" y="92540"/>
                  </a:lnTo>
                  <a:lnTo>
                    <a:pt x="2356802" y="92042"/>
                  </a:lnTo>
                  <a:lnTo>
                    <a:pt x="2374005" y="97390"/>
                  </a:lnTo>
                  <a:lnTo>
                    <a:pt x="2361539" y="89714"/>
                  </a:lnTo>
                  <a:lnTo>
                    <a:pt x="2352968" y="79818"/>
                  </a:lnTo>
                  <a:lnTo>
                    <a:pt x="2363402" y="78015"/>
                  </a:lnTo>
                  <a:lnTo>
                    <a:pt x="2380484" y="78506"/>
                  </a:lnTo>
                  <a:lnTo>
                    <a:pt x="2394229" y="77201"/>
                  </a:lnTo>
                  <a:lnTo>
                    <a:pt x="2384278" y="72484"/>
                  </a:lnTo>
                  <a:lnTo>
                    <a:pt x="2386983" y="66685"/>
                  </a:lnTo>
                  <a:lnTo>
                    <a:pt x="2394242" y="66362"/>
                  </a:lnTo>
                  <a:lnTo>
                    <a:pt x="2403069" y="62104"/>
                  </a:lnTo>
                  <a:lnTo>
                    <a:pt x="2419666" y="60845"/>
                  </a:lnTo>
                  <a:lnTo>
                    <a:pt x="2419309" y="58497"/>
                  </a:lnTo>
                  <a:lnTo>
                    <a:pt x="2436014" y="57717"/>
                  </a:lnTo>
                  <a:lnTo>
                    <a:pt x="2443657" y="59594"/>
                  </a:lnTo>
                  <a:lnTo>
                    <a:pt x="2453385" y="55073"/>
                  </a:lnTo>
                  <a:lnTo>
                    <a:pt x="2465777" y="55235"/>
                  </a:lnTo>
                  <a:lnTo>
                    <a:pt x="2463221" y="51528"/>
                  </a:lnTo>
                  <a:lnTo>
                    <a:pt x="2464836" y="47854"/>
                  </a:lnTo>
                  <a:lnTo>
                    <a:pt x="2475903" y="44356"/>
                  </a:lnTo>
                  <a:lnTo>
                    <a:pt x="2490771" y="47087"/>
                  </a:lnTo>
                  <a:lnTo>
                    <a:pt x="2484554" y="49227"/>
                  </a:lnTo>
                  <a:lnTo>
                    <a:pt x="2501273" y="50606"/>
                  </a:lnTo>
                  <a:lnTo>
                    <a:pt x="2508290" y="54764"/>
                  </a:lnTo>
                  <a:lnTo>
                    <a:pt x="2511680" y="52759"/>
                  </a:lnTo>
                  <a:lnTo>
                    <a:pt x="2531231" y="52759"/>
                  </a:lnTo>
                  <a:lnTo>
                    <a:pt x="2551629" y="56937"/>
                  </a:lnTo>
                  <a:lnTo>
                    <a:pt x="2561512" y="60220"/>
                  </a:lnTo>
                  <a:lnTo>
                    <a:pt x="2565751" y="64781"/>
                  </a:lnTo>
                  <a:lnTo>
                    <a:pt x="2561405" y="67318"/>
                  </a:lnTo>
                  <a:lnTo>
                    <a:pt x="2549450" y="72323"/>
                  </a:lnTo>
                  <a:lnTo>
                    <a:pt x="2547445" y="75081"/>
                  </a:lnTo>
                  <a:lnTo>
                    <a:pt x="2557610" y="76387"/>
                  </a:lnTo>
                  <a:lnTo>
                    <a:pt x="2570433" y="78674"/>
                  </a:lnTo>
                  <a:lnTo>
                    <a:pt x="2574550" y="76871"/>
                  </a:lnTo>
                  <a:lnTo>
                    <a:pt x="2584911" y="82771"/>
                  </a:lnTo>
                  <a:lnTo>
                    <a:pt x="2585046" y="80309"/>
                  </a:lnTo>
                  <a:lnTo>
                    <a:pt x="2594458" y="78997"/>
                  </a:lnTo>
                  <a:lnTo>
                    <a:pt x="2618657" y="80470"/>
                  </a:lnTo>
                  <a:lnTo>
                    <a:pt x="2625344" y="84749"/>
                  </a:lnTo>
                  <a:lnTo>
                    <a:pt x="2656097" y="86068"/>
                  </a:lnTo>
                  <a:lnTo>
                    <a:pt x="2647929" y="79165"/>
                  </a:lnTo>
                  <a:lnTo>
                    <a:pt x="2664513" y="80638"/>
                  </a:lnTo>
                  <a:lnTo>
                    <a:pt x="2675493" y="80638"/>
                  </a:lnTo>
                  <a:lnTo>
                    <a:pt x="2692964" y="85408"/>
                  </a:lnTo>
                  <a:lnTo>
                    <a:pt x="2703924" y="91376"/>
                  </a:lnTo>
                  <a:lnTo>
                    <a:pt x="2704462" y="95211"/>
                  </a:lnTo>
                  <a:lnTo>
                    <a:pt x="2722627" y="102604"/>
                  </a:lnTo>
                  <a:lnTo>
                    <a:pt x="2738578" y="106332"/>
                  </a:lnTo>
                  <a:lnTo>
                    <a:pt x="2733189" y="96550"/>
                  </a:lnTo>
                  <a:lnTo>
                    <a:pt x="2749847" y="100754"/>
                  </a:lnTo>
                  <a:lnTo>
                    <a:pt x="2758875" y="98231"/>
                  </a:lnTo>
                  <a:lnTo>
                    <a:pt x="2776219" y="101091"/>
                  </a:lnTo>
                  <a:lnTo>
                    <a:pt x="2778251" y="98561"/>
                  </a:lnTo>
                  <a:lnTo>
                    <a:pt x="2791356" y="99738"/>
                  </a:lnTo>
                  <a:lnTo>
                    <a:pt x="2774645" y="91208"/>
                  </a:lnTo>
                  <a:lnTo>
                    <a:pt x="2778446" y="87225"/>
                  </a:lnTo>
                  <a:lnTo>
                    <a:pt x="2850553" y="93206"/>
                  </a:lnTo>
                  <a:lnTo>
                    <a:pt x="2864742" y="98729"/>
                  </a:lnTo>
                  <a:lnTo>
                    <a:pt x="2893516" y="105820"/>
                  </a:lnTo>
                  <a:lnTo>
                    <a:pt x="2919942" y="104125"/>
                  </a:lnTo>
                  <a:lnTo>
                    <a:pt x="2936674" y="105652"/>
                  </a:lnTo>
                  <a:lnTo>
                    <a:pt x="2948468" y="109561"/>
                  </a:lnTo>
                  <a:lnTo>
                    <a:pt x="2957395" y="116423"/>
                  </a:lnTo>
                  <a:lnTo>
                    <a:pt x="2970494" y="119188"/>
                  </a:lnTo>
                  <a:lnTo>
                    <a:pt x="2977498" y="117284"/>
                  </a:lnTo>
                  <a:lnTo>
                    <a:pt x="2989843" y="116941"/>
                  </a:lnTo>
                  <a:lnTo>
                    <a:pt x="3006259" y="118845"/>
                  </a:lnTo>
                  <a:lnTo>
                    <a:pt x="3018644" y="117802"/>
                  </a:lnTo>
                  <a:lnTo>
                    <a:pt x="3044384" y="126495"/>
                  </a:lnTo>
                  <a:lnTo>
                    <a:pt x="3048737" y="123359"/>
                  </a:lnTo>
                  <a:lnTo>
                    <a:pt x="3033344" y="117116"/>
                  </a:lnTo>
                  <a:lnTo>
                    <a:pt x="3030458" y="112979"/>
                  </a:lnTo>
                  <a:lnTo>
                    <a:pt x="3057429" y="115555"/>
                  </a:lnTo>
                  <a:lnTo>
                    <a:pt x="3071800" y="115044"/>
                  </a:lnTo>
                  <a:lnTo>
                    <a:pt x="3099814" y="119538"/>
                  </a:lnTo>
                  <a:lnTo>
                    <a:pt x="3116902" y="123877"/>
                  </a:lnTo>
                  <a:lnTo>
                    <a:pt x="3175971" y="163073"/>
                  </a:lnTo>
                  <a:close/>
                  <a:moveTo>
                    <a:pt x="474419" y="123877"/>
                  </a:moveTo>
                  <a:lnTo>
                    <a:pt x="474419" y="123877"/>
                  </a:lnTo>
                  <a:lnTo>
                    <a:pt x="415350" y="163073"/>
                  </a:lnTo>
                  <a:lnTo>
                    <a:pt x="415350" y="163073"/>
                  </a:lnTo>
                  <a:lnTo>
                    <a:pt x="415350" y="163073"/>
                  </a:lnTo>
                  <a:lnTo>
                    <a:pt x="474419" y="123877"/>
                  </a:lnTo>
                  <a:close/>
                  <a:moveTo>
                    <a:pt x="1182171" y="45870"/>
                  </a:moveTo>
                  <a:lnTo>
                    <a:pt x="1178753" y="46179"/>
                  </a:lnTo>
                  <a:lnTo>
                    <a:pt x="1167235" y="45567"/>
                  </a:lnTo>
                  <a:lnTo>
                    <a:pt x="1168332" y="43300"/>
                  </a:lnTo>
                  <a:lnTo>
                    <a:pt x="1181269" y="43448"/>
                  </a:lnTo>
                  <a:lnTo>
                    <a:pt x="1183940" y="44961"/>
                  </a:lnTo>
                  <a:close/>
                  <a:moveTo>
                    <a:pt x="1075658" y="40588"/>
                  </a:moveTo>
                  <a:lnTo>
                    <a:pt x="1082857" y="41941"/>
                  </a:lnTo>
                  <a:lnTo>
                    <a:pt x="1077401" y="44356"/>
                  </a:lnTo>
                  <a:lnTo>
                    <a:pt x="1061806" y="46785"/>
                  </a:lnTo>
                  <a:lnTo>
                    <a:pt x="1056000" y="44053"/>
                  </a:lnTo>
                  <a:lnTo>
                    <a:pt x="1065049" y="41490"/>
                  </a:lnTo>
                  <a:close/>
                  <a:moveTo>
                    <a:pt x="1956398" y="43145"/>
                  </a:moveTo>
                  <a:lnTo>
                    <a:pt x="1942815" y="46482"/>
                  </a:lnTo>
                  <a:lnTo>
                    <a:pt x="1930799" y="44659"/>
                  </a:lnTo>
                  <a:lnTo>
                    <a:pt x="1934654" y="42391"/>
                  </a:lnTo>
                  <a:lnTo>
                    <a:pt x="1930194" y="39687"/>
                  </a:lnTo>
                  <a:lnTo>
                    <a:pt x="1942963" y="38045"/>
                  </a:lnTo>
                  <a:lnTo>
                    <a:pt x="1946455" y="41187"/>
                  </a:lnTo>
                  <a:close/>
                  <a:moveTo>
                    <a:pt x="1085238" y="35220"/>
                  </a:moveTo>
                  <a:lnTo>
                    <a:pt x="1091428" y="36854"/>
                  </a:lnTo>
                  <a:lnTo>
                    <a:pt x="1081209" y="38496"/>
                  </a:lnTo>
                  <a:lnTo>
                    <a:pt x="1070532" y="38496"/>
                  </a:lnTo>
                  <a:lnTo>
                    <a:pt x="1072274" y="37298"/>
                  </a:lnTo>
                  <a:lnTo>
                    <a:pt x="1082668" y="34776"/>
                  </a:lnTo>
                  <a:close/>
                  <a:moveTo>
                    <a:pt x="1175901" y="35516"/>
                  </a:moveTo>
                  <a:lnTo>
                    <a:pt x="1179991" y="38341"/>
                  </a:lnTo>
                  <a:lnTo>
                    <a:pt x="1174690" y="41342"/>
                  </a:lnTo>
                  <a:lnTo>
                    <a:pt x="1162896" y="43145"/>
                  </a:lnTo>
                  <a:lnTo>
                    <a:pt x="1159943" y="41187"/>
                  </a:lnTo>
                  <a:lnTo>
                    <a:pt x="1161120" y="38045"/>
                  </a:lnTo>
                  <a:lnTo>
                    <a:pt x="1165062" y="34628"/>
                  </a:lnTo>
                  <a:lnTo>
                    <a:pt x="1172967" y="34924"/>
                  </a:lnTo>
                  <a:close/>
                  <a:moveTo>
                    <a:pt x="1126062" y="31089"/>
                  </a:moveTo>
                  <a:lnTo>
                    <a:pt x="1137001" y="32266"/>
                  </a:lnTo>
                  <a:lnTo>
                    <a:pt x="1150235" y="35220"/>
                  </a:lnTo>
                  <a:lnTo>
                    <a:pt x="1149844" y="39243"/>
                  </a:lnTo>
                  <a:lnTo>
                    <a:pt x="1148008" y="42694"/>
                  </a:lnTo>
                  <a:lnTo>
                    <a:pt x="1138643" y="41793"/>
                  </a:lnTo>
                  <a:lnTo>
                    <a:pt x="1131451" y="39095"/>
                  </a:lnTo>
                  <a:lnTo>
                    <a:pt x="1117659" y="38644"/>
                  </a:lnTo>
                  <a:lnTo>
                    <a:pt x="1127152" y="36262"/>
                  </a:lnTo>
                  <a:lnTo>
                    <a:pt x="1121965" y="34332"/>
                  </a:lnTo>
                  <a:close/>
                  <a:moveTo>
                    <a:pt x="2448555" y="31237"/>
                  </a:moveTo>
                  <a:lnTo>
                    <a:pt x="2471153" y="35960"/>
                  </a:lnTo>
                  <a:lnTo>
                    <a:pt x="2473979" y="39391"/>
                  </a:lnTo>
                  <a:lnTo>
                    <a:pt x="2441484" y="42546"/>
                  </a:lnTo>
                  <a:lnTo>
                    <a:pt x="2439096" y="31681"/>
                  </a:lnTo>
                  <a:lnTo>
                    <a:pt x="2443152" y="30800"/>
                  </a:lnTo>
                  <a:close/>
                  <a:moveTo>
                    <a:pt x="1891140" y="28169"/>
                  </a:moveTo>
                  <a:lnTo>
                    <a:pt x="1893051" y="25411"/>
                  </a:lnTo>
                  <a:lnTo>
                    <a:pt x="1902018" y="25135"/>
                  </a:lnTo>
                  <a:lnTo>
                    <a:pt x="1910596" y="27873"/>
                  </a:lnTo>
                  <a:lnTo>
                    <a:pt x="1933215" y="33888"/>
                  </a:lnTo>
                  <a:lnTo>
                    <a:pt x="1917943" y="37150"/>
                  </a:lnTo>
                  <a:lnTo>
                    <a:pt x="1915925" y="43300"/>
                  </a:lnTo>
                  <a:lnTo>
                    <a:pt x="1910442" y="44961"/>
                  </a:lnTo>
                  <a:lnTo>
                    <a:pt x="1908860" y="51985"/>
                  </a:lnTo>
                  <a:lnTo>
                    <a:pt x="1900821" y="52295"/>
                  </a:lnTo>
                  <a:lnTo>
                    <a:pt x="1885899" y="47087"/>
                  </a:lnTo>
                  <a:lnTo>
                    <a:pt x="1891241" y="44053"/>
                  </a:lnTo>
                  <a:lnTo>
                    <a:pt x="1880988" y="41638"/>
                  </a:lnTo>
                  <a:lnTo>
                    <a:pt x="1867364" y="34628"/>
                  </a:lnTo>
                  <a:lnTo>
                    <a:pt x="1861646" y="28310"/>
                  </a:lnTo>
                  <a:lnTo>
                    <a:pt x="1878155" y="25411"/>
                  </a:lnTo>
                  <a:lnTo>
                    <a:pt x="1882286" y="28169"/>
                  </a:lnTo>
                  <a:close/>
                  <a:moveTo>
                    <a:pt x="1967385" y="25000"/>
                  </a:moveTo>
                  <a:lnTo>
                    <a:pt x="1959675" y="29333"/>
                  </a:lnTo>
                  <a:lnTo>
                    <a:pt x="1941557" y="30355"/>
                  </a:lnTo>
                  <a:lnTo>
                    <a:pt x="1922491" y="29044"/>
                  </a:lnTo>
                  <a:lnTo>
                    <a:pt x="1920721" y="26709"/>
                  </a:lnTo>
                  <a:lnTo>
                    <a:pt x="1911626" y="26568"/>
                  </a:lnTo>
                  <a:lnTo>
                    <a:pt x="1904023" y="23103"/>
                  </a:lnTo>
                  <a:lnTo>
                    <a:pt x="1922740" y="20957"/>
                  </a:lnTo>
                  <a:lnTo>
                    <a:pt x="1932239" y="22834"/>
                  </a:lnTo>
                  <a:lnTo>
                    <a:pt x="1937816" y="20553"/>
                  </a:lnTo>
                  <a:lnTo>
                    <a:pt x="1954097" y="22430"/>
                  </a:lnTo>
                  <a:close/>
                  <a:moveTo>
                    <a:pt x="2074153" y="21091"/>
                  </a:moveTo>
                  <a:lnTo>
                    <a:pt x="2085374" y="19759"/>
                  </a:lnTo>
                  <a:lnTo>
                    <a:pt x="2094874" y="19631"/>
                  </a:lnTo>
                  <a:lnTo>
                    <a:pt x="2097316" y="21623"/>
                  </a:lnTo>
                  <a:lnTo>
                    <a:pt x="2099731" y="19894"/>
                  </a:lnTo>
                  <a:lnTo>
                    <a:pt x="2104623" y="18575"/>
                  </a:lnTo>
                  <a:lnTo>
                    <a:pt x="2115178" y="20291"/>
                  </a:lnTo>
                  <a:lnTo>
                    <a:pt x="2113469" y="21354"/>
                  </a:lnTo>
                  <a:lnTo>
                    <a:pt x="2105827" y="22296"/>
                  </a:lnTo>
                  <a:lnTo>
                    <a:pt x="2100667" y="22968"/>
                  </a:lnTo>
                  <a:lnTo>
                    <a:pt x="2100572" y="24186"/>
                  </a:lnTo>
                  <a:lnTo>
                    <a:pt x="2093932" y="25411"/>
                  </a:lnTo>
                  <a:lnTo>
                    <a:pt x="2086054" y="23641"/>
                  </a:lnTo>
                  <a:lnTo>
                    <a:pt x="2088099" y="21219"/>
                  </a:lnTo>
                  <a:close/>
                  <a:moveTo>
                    <a:pt x="2373931" y="17923"/>
                  </a:moveTo>
                  <a:lnTo>
                    <a:pt x="2384991" y="16234"/>
                  </a:lnTo>
                  <a:lnTo>
                    <a:pt x="2401912" y="19894"/>
                  </a:lnTo>
                  <a:lnTo>
                    <a:pt x="2426279" y="27294"/>
                  </a:lnTo>
                  <a:lnTo>
                    <a:pt x="2434547" y="34628"/>
                  </a:lnTo>
                  <a:lnTo>
                    <a:pt x="2422068" y="35664"/>
                  </a:lnTo>
                  <a:lnTo>
                    <a:pt x="2401111" y="33296"/>
                  </a:lnTo>
                  <a:lnTo>
                    <a:pt x="2386512" y="30066"/>
                  </a:lnTo>
                  <a:lnTo>
                    <a:pt x="2374651" y="24455"/>
                  </a:lnTo>
                  <a:lnTo>
                    <a:pt x="2364257" y="22968"/>
                  </a:lnTo>
                  <a:close/>
                  <a:moveTo>
                    <a:pt x="1199609" y="20957"/>
                  </a:moveTo>
                  <a:lnTo>
                    <a:pt x="1206807" y="18710"/>
                  </a:lnTo>
                  <a:lnTo>
                    <a:pt x="1213717" y="18185"/>
                  </a:lnTo>
                  <a:lnTo>
                    <a:pt x="1213286" y="16490"/>
                  </a:lnTo>
                  <a:lnTo>
                    <a:pt x="1228006" y="16234"/>
                  </a:lnTo>
                  <a:lnTo>
                    <a:pt x="1230946" y="20028"/>
                  </a:lnTo>
                  <a:lnTo>
                    <a:pt x="1239477" y="21623"/>
                  </a:lnTo>
                  <a:lnTo>
                    <a:pt x="1248014" y="23103"/>
                  </a:lnTo>
                  <a:lnTo>
                    <a:pt x="1246952" y="28169"/>
                  </a:lnTo>
                  <a:lnTo>
                    <a:pt x="1251385" y="30800"/>
                  </a:lnTo>
                  <a:lnTo>
                    <a:pt x="1239793" y="33296"/>
                  </a:lnTo>
                  <a:lnTo>
                    <a:pt x="1220835" y="39539"/>
                  </a:lnTo>
                  <a:lnTo>
                    <a:pt x="1208510" y="40138"/>
                  </a:lnTo>
                  <a:lnTo>
                    <a:pt x="1196494" y="39095"/>
                  </a:lnTo>
                  <a:lnTo>
                    <a:pt x="1193702" y="35664"/>
                  </a:lnTo>
                  <a:lnTo>
                    <a:pt x="1197375" y="32710"/>
                  </a:lnTo>
                  <a:lnTo>
                    <a:pt x="1205166" y="30503"/>
                  </a:lnTo>
                  <a:lnTo>
                    <a:pt x="1193756" y="30503"/>
                  </a:lnTo>
                  <a:lnTo>
                    <a:pt x="1190109" y="27873"/>
                  </a:lnTo>
                  <a:lnTo>
                    <a:pt x="1190722" y="24321"/>
                  </a:lnTo>
                  <a:close/>
                  <a:moveTo>
                    <a:pt x="1239033" y="11646"/>
                  </a:moveTo>
                  <a:lnTo>
                    <a:pt x="1249622" y="10401"/>
                  </a:lnTo>
                  <a:lnTo>
                    <a:pt x="1256922" y="10152"/>
                  </a:lnTo>
                  <a:lnTo>
                    <a:pt x="1270317" y="9042"/>
                  </a:lnTo>
                  <a:lnTo>
                    <a:pt x="1282440" y="6479"/>
                  </a:lnTo>
                  <a:lnTo>
                    <a:pt x="1289336" y="6842"/>
                  </a:lnTo>
                  <a:lnTo>
                    <a:pt x="1293453" y="8793"/>
                  </a:lnTo>
                  <a:lnTo>
                    <a:pt x="1302428" y="5153"/>
                  </a:lnTo>
                  <a:lnTo>
                    <a:pt x="1311692" y="4084"/>
                  </a:lnTo>
                  <a:lnTo>
                    <a:pt x="1323277" y="3377"/>
                  </a:lnTo>
                  <a:lnTo>
                    <a:pt x="1341913" y="3021"/>
                  </a:lnTo>
                  <a:lnTo>
                    <a:pt x="1344106" y="3727"/>
                  </a:lnTo>
                  <a:lnTo>
                    <a:pt x="1362654" y="2671"/>
                  </a:lnTo>
                  <a:lnTo>
                    <a:pt x="1375127" y="3021"/>
                  </a:lnTo>
                  <a:lnTo>
                    <a:pt x="1387499" y="3492"/>
                  </a:lnTo>
                  <a:lnTo>
                    <a:pt x="1402906" y="3963"/>
                  </a:lnTo>
                  <a:lnTo>
                    <a:pt x="1415002" y="4797"/>
                  </a:lnTo>
                  <a:lnTo>
                    <a:pt x="1424333" y="6600"/>
                  </a:lnTo>
                  <a:lnTo>
                    <a:pt x="1422241" y="8423"/>
                  </a:lnTo>
                  <a:lnTo>
                    <a:pt x="1404931" y="11397"/>
                  </a:lnTo>
                  <a:lnTo>
                    <a:pt x="1388616" y="12904"/>
                  </a:lnTo>
                  <a:lnTo>
                    <a:pt x="1381666" y="14431"/>
                  </a:lnTo>
                  <a:lnTo>
                    <a:pt x="1395102" y="14431"/>
                  </a:lnTo>
                  <a:lnTo>
                    <a:pt x="1376385" y="18838"/>
                  </a:lnTo>
                  <a:lnTo>
                    <a:pt x="1364477" y="20822"/>
                  </a:lnTo>
                  <a:lnTo>
                    <a:pt x="1347624" y="27146"/>
                  </a:lnTo>
                  <a:lnTo>
                    <a:pt x="1333402" y="28458"/>
                  </a:lnTo>
                  <a:lnTo>
                    <a:pt x="1327697" y="30066"/>
                  </a:lnTo>
                  <a:lnTo>
                    <a:pt x="1307635" y="30948"/>
                  </a:lnTo>
                  <a:lnTo>
                    <a:pt x="1315507" y="31970"/>
                  </a:lnTo>
                  <a:lnTo>
                    <a:pt x="1309431" y="33443"/>
                  </a:lnTo>
                  <a:lnTo>
                    <a:pt x="1310750" y="37446"/>
                  </a:lnTo>
                  <a:lnTo>
                    <a:pt x="1301937" y="40292"/>
                  </a:lnTo>
                  <a:lnTo>
                    <a:pt x="1289538" y="42694"/>
                  </a:lnTo>
                  <a:lnTo>
                    <a:pt x="1283234" y="46024"/>
                  </a:lnTo>
                  <a:lnTo>
                    <a:pt x="1271501" y="48614"/>
                  </a:lnTo>
                  <a:lnTo>
                    <a:pt x="1270667" y="50451"/>
                  </a:lnTo>
                  <a:lnTo>
                    <a:pt x="1282353" y="50142"/>
                  </a:lnTo>
                  <a:lnTo>
                    <a:pt x="1280469" y="52140"/>
                  </a:lnTo>
                  <a:lnTo>
                    <a:pt x="1257817" y="57408"/>
                  </a:lnTo>
                  <a:lnTo>
                    <a:pt x="1242706" y="54918"/>
                  </a:lnTo>
                  <a:lnTo>
                    <a:pt x="1221898" y="56318"/>
                  </a:lnTo>
                  <a:lnTo>
                    <a:pt x="1212943" y="55235"/>
                  </a:lnTo>
                  <a:lnTo>
                    <a:pt x="1200988" y="54764"/>
                  </a:lnTo>
                  <a:lnTo>
                    <a:pt x="1204338" y="50761"/>
                  </a:lnTo>
                  <a:lnTo>
                    <a:pt x="1218816" y="48769"/>
                  </a:lnTo>
                  <a:lnTo>
                    <a:pt x="1222167" y="42694"/>
                  </a:lnTo>
                  <a:lnTo>
                    <a:pt x="1226816" y="42095"/>
                  </a:lnTo>
                  <a:lnTo>
                    <a:pt x="1240231" y="45722"/>
                  </a:lnTo>
                  <a:lnTo>
                    <a:pt x="1237042" y="40440"/>
                  </a:lnTo>
                  <a:lnTo>
                    <a:pt x="1228424" y="38792"/>
                  </a:lnTo>
                  <a:lnTo>
                    <a:pt x="1237472" y="35516"/>
                  </a:lnTo>
                  <a:lnTo>
                    <a:pt x="1250941" y="33591"/>
                  </a:lnTo>
                  <a:lnTo>
                    <a:pt x="1255953" y="30800"/>
                  </a:lnTo>
                  <a:lnTo>
                    <a:pt x="1250820" y="27584"/>
                  </a:lnTo>
                  <a:lnTo>
                    <a:pt x="1252764" y="23641"/>
                  </a:lnTo>
                  <a:lnTo>
                    <a:pt x="1269543" y="23910"/>
                  </a:lnTo>
                  <a:lnTo>
                    <a:pt x="1273580" y="24724"/>
                  </a:lnTo>
                  <a:lnTo>
                    <a:pt x="1286261" y="22027"/>
                  </a:lnTo>
                  <a:lnTo>
                    <a:pt x="1273445" y="21091"/>
                  </a:lnTo>
                  <a:lnTo>
                    <a:pt x="1250894" y="21623"/>
                  </a:lnTo>
                  <a:lnTo>
                    <a:pt x="1243016" y="19100"/>
                  </a:lnTo>
                  <a:lnTo>
                    <a:pt x="1241495" y="16234"/>
                  </a:lnTo>
                  <a:lnTo>
                    <a:pt x="1237223" y="14047"/>
                  </a:lnTo>
                  <a:close/>
                  <a:moveTo>
                    <a:pt x="1514841" y="6721"/>
                  </a:moveTo>
                  <a:lnTo>
                    <a:pt x="1537574" y="2671"/>
                  </a:lnTo>
                  <a:lnTo>
                    <a:pt x="1558127" y="3021"/>
                  </a:lnTo>
                  <a:lnTo>
                    <a:pt x="1567276" y="572"/>
                  </a:lnTo>
                  <a:lnTo>
                    <a:pt x="1588448" y="0"/>
                  </a:lnTo>
                  <a:lnTo>
                    <a:pt x="1635320" y="807"/>
                  </a:lnTo>
                  <a:lnTo>
                    <a:pt x="1670775" y="5994"/>
                  </a:lnTo>
                  <a:lnTo>
                    <a:pt x="1658699" y="8544"/>
                  </a:lnTo>
                  <a:lnTo>
                    <a:pt x="1635529" y="8914"/>
                  </a:lnTo>
                  <a:lnTo>
                    <a:pt x="1602630" y="9533"/>
                  </a:lnTo>
                  <a:lnTo>
                    <a:pt x="1605113" y="10771"/>
                  </a:lnTo>
                  <a:lnTo>
                    <a:pt x="1627038" y="10024"/>
                  </a:lnTo>
                  <a:lnTo>
                    <a:pt x="1644281" y="12399"/>
                  </a:lnTo>
                  <a:lnTo>
                    <a:pt x="1656822" y="10273"/>
                  </a:lnTo>
                  <a:lnTo>
                    <a:pt x="1661047" y="12783"/>
                  </a:lnTo>
                  <a:lnTo>
                    <a:pt x="1653121" y="16880"/>
                  </a:lnTo>
                  <a:lnTo>
                    <a:pt x="1669597" y="14303"/>
                  </a:lnTo>
                  <a:lnTo>
                    <a:pt x="1699946" y="11525"/>
                  </a:lnTo>
                  <a:lnTo>
                    <a:pt x="1717848" y="12904"/>
                  </a:lnTo>
                  <a:lnTo>
                    <a:pt x="1720613" y="15972"/>
                  </a:lnTo>
                  <a:lnTo>
                    <a:pt x="1694483" y="21091"/>
                  </a:lnTo>
                  <a:lnTo>
                    <a:pt x="1690507" y="22834"/>
                  </a:lnTo>
                  <a:lnTo>
                    <a:pt x="1670385" y="24186"/>
                  </a:lnTo>
                  <a:lnTo>
                    <a:pt x="1684728" y="24455"/>
                  </a:lnTo>
                  <a:lnTo>
                    <a:pt x="1676002" y="30355"/>
                  </a:lnTo>
                  <a:lnTo>
                    <a:pt x="1669362" y="35664"/>
                  </a:lnTo>
                  <a:lnTo>
                    <a:pt x="1667256" y="44961"/>
                  </a:lnTo>
                  <a:lnTo>
                    <a:pt x="1673762" y="50451"/>
                  </a:lnTo>
                  <a:lnTo>
                    <a:pt x="1663475" y="50761"/>
                  </a:lnTo>
                  <a:lnTo>
                    <a:pt x="1651830" y="53532"/>
                  </a:lnTo>
                  <a:lnTo>
                    <a:pt x="1663186" y="58027"/>
                  </a:lnTo>
                  <a:lnTo>
                    <a:pt x="1662971" y="65414"/>
                  </a:lnTo>
                  <a:lnTo>
                    <a:pt x="1655442" y="66362"/>
                  </a:lnTo>
                  <a:lnTo>
                    <a:pt x="1662655" y="73944"/>
                  </a:lnTo>
                  <a:lnTo>
                    <a:pt x="1647443" y="74597"/>
                  </a:lnTo>
                  <a:lnTo>
                    <a:pt x="1654554" y="78344"/>
                  </a:lnTo>
                  <a:lnTo>
                    <a:pt x="1651621" y="81621"/>
                  </a:lnTo>
                  <a:lnTo>
                    <a:pt x="1641577" y="82939"/>
                  </a:lnTo>
                  <a:lnTo>
                    <a:pt x="1631815" y="82939"/>
                  </a:lnTo>
                  <a:lnTo>
                    <a:pt x="1639168" y="89216"/>
                  </a:lnTo>
                  <a:lnTo>
                    <a:pt x="1638246" y="93374"/>
                  </a:lnTo>
                  <a:lnTo>
                    <a:pt x="1625195" y="89546"/>
                  </a:lnTo>
                  <a:lnTo>
                    <a:pt x="1621037" y="92042"/>
                  </a:lnTo>
                  <a:lnTo>
                    <a:pt x="1629924" y="94208"/>
                  </a:lnTo>
                  <a:lnTo>
                    <a:pt x="1638112" y="99907"/>
                  </a:lnTo>
                  <a:lnTo>
                    <a:pt x="1639108" y="107522"/>
                  </a:lnTo>
                  <a:lnTo>
                    <a:pt x="1626002" y="109393"/>
                  </a:lnTo>
                  <a:lnTo>
                    <a:pt x="1621145" y="105652"/>
                  </a:lnTo>
                  <a:lnTo>
                    <a:pt x="1613630" y="100411"/>
                  </a:lnTo>
                  <a:lnTo>
                    <a:pt x="1614700" y="106668"/>
                  </a:lnTo>
                  <a:lnTo>
                    <a:pt x="1604951" y="111606"/>
                  </a:lnTo>
                  <a:lnTo>
                    <a:pt x="1623843" y="112124"/>
                  </a:lnTo>
                  <a:lnTo>
                    <a:pt x="1633900" y="112636"/>
                  </a:lnTo>
                  <a:lnTo>
                    <a:pt x="1612506" y="120924"/>
                  </a:lnTo>
                  <a:lnTo>
                    <a:pt x="1590904" y="128587"/>
                  </a:lnTo>
                  <a:lnTo>
                    <a:pt x="1568501" y="131917"/>
                  </a:lnTo>
                  <a:lnTo>
                    <a:pt x="1560233" y="131917"/>
                  </a:lnTo>
                  <a:lnTo>
                    <a:pt x="1551413" y="135786"/>
                  </a:lnTo>
                  <a:lnTo>
                    <a:pt x="1538280" y="146045"/>
                  </a:lnTo>
                  <a:lnTo>
                    <a:pt x="1519920" y="153002"/>
                  </a:lnTo>
                  <a:lnTo>
                    <a:pt x="1514572" y="153540"/>
                  </a:lnTo>
                  <a:lnTo>
                    <a:pt x="1503727" y="155875"/>
                  </a:lnTo>
                  <a:lnTo>
                    <a:pt x="1492007" y="158209"/>
                  </a:lnTo>
                  <a:lnTo>
                    <a:pt x="1483342" y="164526"/>
                  </a:lnTo>
                  <a:lnTo>
                    <a:pt x="1481048" y="171631"/>
                  </a:lnTo>
                  <a:lnTo>
                    <a:pt x="1474737" y="178217"/>
                  </a:lnTo>
                  <a:lnTo>
                    <a:pt x="1459432" y="186318"/>
                  </a:lnTo>
                  <a:lnTo>
                    <a:pt x="1459909" y="194458"/>
                  </a:lnTo>
                  <a:lnTo>
                    <a:pt x="1453740" y="203016"/>
                  </a:lnTo>
                  <a:lnTo>
                    <a:pt x="1446494" y="213134"/>
                  </a:lnTo>
                  <a:lnTo>
                    <a:pt x="1435004" y="213699"/>
                  </a:lnTo>
                  <a:lnTo>
                    <a:pt x="1425975" y="205256"/>
                  </a:lnTo>
                  <a:lnTo>
                    <a:pt x="1409855" y="205256"/>
                  </a:lnTo>
                  <a:lnTo>
                    <a:pt x="1404204" y="199477"/>
                  </a:lnTo>
                  <a:lnTo>
                    <a:pt x="1402832" y="189453"/>
                  </a:lnTo>
                  <a:lnTo>
                    <a:pt x="1394012" y="176751"/>
                  </a:lnTo>
                  <a:lnTo>
                    <a:pt x="1392794" y="170171"/>
                  </a:lnTo>
                  <a:lnTo>
                    <a:pt x="1395754" y="161089"/>
                  </a:lnTo>
                  <a:lnTo>
                    <a:pt x="1389013" y="151932"/>
                  </a:lnTo>
                  <a:lnTo>
                    <a:pt x="1394967" y="144626"/>
                  </a:lnTo>
                  <a:lnTo>
                    <a:pt x="1391697" y="141080"/>
                  </a:lnTo>
                  <a:lnTo>
                    <a:pt x="1404137" y="129636"/>
                  </a:lnTo>
                  <a:lnTo>
                    <a:pt x="1416866" y="126145"/>
                  </a:lnTo>
                  <a:lnTo>
                    <a:pt x="1421642" y="121967"/>
                  </a:lnTo>
                  <a:lnTo>
                    <a:pt x="1426560" y="114526"/>
                  </a:lnTo>
                  <a:lnTo>
                    <a:pt x="1416603" y="117977"/>
                  </a:lnTo>
                  <a:lnTo>
                    <a:pt x="1412028" y="119363"/>
                  </a:lnTo>
                  <a:lnTo>
                    <a:pt x="1404803" y="120749"/>
                  </a:lnTo>
                  <a:lnTo>
                    <a:pt x="1397355" y="117634"/>
                  </a:lnTo>
                  <a:lnTo>
                    <a:pt x="1400053" y="111095"/>
                  </a:lnTo>
                  <a:lnTo>
                    <a:pt x="1405503" y="105989"/>
                  </a:lnTo>
                  <a:lnTo>
                    <a:pt x="1411968" y="105989"/>
                  </a:lnTo>
                  <a:lnTo>
                    <a:pt x="1425551" y="108370"/>
                  </a:lnTo>
                  <a:lnTo>
                    <a:pt x="1416079" y="102436"/>
                  </a:lnTo>
                  <a:lnTo>
                    <a:pt x="1411564" y="99234"/>
                  </a:lnTo>
                  <a:lnTo>
                    <a:pt x="1403679" y="100579"/>
                  </a:lnTo>
                  <a:lnTo>
                    <a:pt x="1399044" y="98231"/>
                  </a:lnTo>
                  <a:lnTo>
                    <a:pt x="1411632" y="89546"/>
                  </a:lnTo>
                  <a:lnTo>
                    <a:pt x="1409169" y="86236"/>
                  </a:lnTo>
                  <a:lnTo>
                    <a:pt x="1407299" y="79818"/>
                  </a:lnTo>
                  <a:lnTo>
                    <a:pt x="1404588" y="70217"/>
                  </a:lnTo>
                  <a:lnTo>
                    <a:pt x="1398122" y="66840"/>
                  </a:lnTo>
                  <a:lnTo>
                    <a:pt x="1400524" y="63200"/>
                  </a:lnTo>
                  <a:lnTo>
                    <a:pt x="1386215" y="58027"/>
                  </a:lnTo>
                  <a:lnTo>
                    <a:pt x="1372476" y="57408"/>
                  </a:lnTo>
                  <a:lnTo>
                    <a:pt x="1354446" y="57717"/>
                  </a:lnTo>
                  <a:lnTo>
                    <a:pt x="1337593" y="58343"/>
                  </a:lnTo>
                  <a:lnTo>
                    <a:pt x="1332050" y="55699"/>
                  </a:lnTo>
                  <a:lnTo>
                    <a:pt x="1324925" y="50296"/>
                  </a:lnTo>
                  <a:lnTo>
                    <a:pt x="1344563" y="47545"/>
                  </a:lnTo>
                  <a:lnTo>
                    <a:pt x="1358160" y="47087"/>
                  </a:lnTo>
                  <a:lnTo>
                    <a:pt x="1331962" y="44961"/>
                  </a:lnTo>
                  <a:lnTo>
                    <a:pt x="1320606" y="41490"/>
                  </a:lnTo>
                  <a:lnTo>
                    <a:pt x="1324252" y="38341"/>
                  </a:lnTo>
                  <a:lnTo>
                    <a:pt x="1352475" y="34332"/>
                  </a:lnTo>
                  <a:lnTo>
                    <a:pt x="1379197" y="30355"/>
                  </a:lnTo>
                  <a:lnTo>
                    <a:pt x="1384297" y="27436"/>
                  </a:lnTo>
                  <a:lnTo>
                    <a:pt x="1369940" y="24590"/>
                  </a:lnTo>
                  <a:lnTo>
                    <a:pt x="1378047" y="21623"/>
                  </a:lnTo>
                  <a:lnTo>
                    <a:pt x="1404272" y="16490"/>
                  </a:lnTo>
                  <a:lnTo>
                    <a:pt x="1413805" y="15716"/>
                  </a:lnTo>
                  <a:lnTo>
                    <a:pt x="1413980" y="12527"/>
                  </a:lnTo>
                  <a:lnTo>
                    <a:pt x="1429965" y="10771"/>
                  </a:lnTo>
                  <a:lnTo>
                    <a:pt x="1449670" y="9654"/>
                  </a:lnTo>
                  <a:lnTo>
                    <a:pt x="1468279" y="9533"/>
                  </a:lnTo>
                  <a:lnTo>
                    <a:pt x="1473102" y="11774"/>
                  </a:lnTo>
                  <a:lnTo>
                    <a:pt x="1492094" y="7939"/>
                  </a:lnTo>
                  <a:lnTo>
                    <a:pt x="1504608" y="10522"/>
                  </a:lnTo>
                  <a:lnTo>
                    <a:pt x="1512789" y="11020"/>
                  </a:lnTo>
                  <a:lnTo>
                    <a:pt x="1524024" y="13287"/>
                  </a:lnTo>
                  <a:lnTo>
                    <a:pt x="1512049" y="9533"/>
                  </a:lnTo>
                  <a:close/>
                </a:path>
              </a:pathLst>
            </a:custGeom>
            <a:solidFill>
              <a:srgbClr val="E5ECF6"/>
            </a:solidFill>
            <a:ln w="605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C30420F7-596A-1914-DA6D-D24D67907E76}"/>
                </a:ext>
              </a:extLst>
            </p:cNvPr>
            <p:cNvSpPr/>
            <p:nvPr/>
          </p:nvSpPr>
          <p:spPr>
            <a:xfrm>
              <a:off x="7269645" y="978399"/>
              <a:ext cx="1972809" cy="936666"/>
            </a:xfrm>
            <a:custGeom>
              <a:avLst/>
              <a:gdLst>
                <a:gd name="connsiteX0" fmla="*/ 1956253 w 1972809"/>
                <a:gd name="connsiteY0" fmla="*/ 147936 h 936666"/>
                <a:gd name="connsiteX1" fmla="*/ 1955049 w 1972809"/>
                <a:gd name="connsiteY1" fmla="*/ 146557 h 936666"/>
                <a:gd name="connsiteX2" fmla="*/ 1957854 w 1972809"/>
                <a:gd name="connsiteY2" fmla="*/ 143812 h 936666"/>
                <a:gd name="connsiteX3" fmla="*/ 1958258 w 1972809"/>
                <a:gd name="connsiteY3" fmla="*/ 141652 h 936666"/>
                <a:gd name="connsiteX4" fmla="*/ 1959664 w 1972809"/>
                <a:gd name="connsiteY4" fmla="*/ 140085 h 936666"/>
                <a:gd name="connsiteX5" fmla="*/ 1960942 w 1972809"/>
                <a:gd name="connsiteY5" fmla="*/ 136559 h 936666"/>
                <a:gd name="connsiteX6" fmla="*/ 1960895 w 1972809"/>
                <a:gd name="connsiteY6" fmla="*/ 132065 h 936666"/>
                <a:gd name="connsiteX7" fmla="*/ 1960592 w 1972809"/>
                <a:gd name="connsiteY7" fmla="*/ 123878 h 936666"/>
                <a:gd name="connsiteX8" fmla="*/ 1957794 w 1972809"/>
                <a:gd name="connsiteY8" fmla="*/ 118260 h 936666"/>
                <a:gd name="connsiteX9" fmla="*/ 1959119 w 1972809"/>
                <a:gd name="connsiteY9" fmla="*/ 116322 h 936666"/>
                <a:gd name="connsiteX10" fmla="*/ 1962880 w 1972809"/>
                <a:gd name="connsiteY10" fmla="*/ 116517 h 936666"/>
                <a:gd name="connsiteX11" fmla="*/ 1966331 w 1972809"/>
                <a:gd name="connsiteY11" fmla="*/ 124268 h 936666"/>
                <a:gd name="connsiteX12" fmla="*/ 1968121 w 1972809"/>
                <a:gd name="connsiteY12" fmla="*/ 127188 h 936666"/>
                <a:gd name="connsiteX13" fmla="*/ 1969506 w 1972809"/>
                <a:gd name="connsiteY13" fmla="*/ 131285 h 936666"/>
                <a:gd name="connsiteX14" fmla="*/ 1972245 w 1972809"/>
                <a:gd name="connsiteY14" fmla="*/ 136956 h 936666"/>
                <a:gd name="connsiteX15" fmla="*/ 1972810 w 1972809"/>
                <a:gd name="connsiteY15" fmla="*/ 139109 h 936666"/>
                <a:gd name="connsiteX16" fmla="*/ 1969755 w 1972809"/>
                <a:gd name="connsiteY16" fmla="*/ 137346 h 936666"/>
                <a:gd name="connsiteX17" fmla="*/ 1968928 w 1972809"/>
                <a:gd name="connsiteY17" fmla="*/ 141067 h 936666"/>
                <a:gd name="connsiteX18" fmla="*/ 1970866 w 1972809"/>
                <a:gd name="connsiteY18" fmla="*/ 141652 h 936666"/>
                <a:gd name="connsiteX19" fmla="*/ 1971881 w 1972809"/>
                <a:gd name="connsiteY19" fmla="*/ 143617 h 936666"/>
                <a:gd name="connsiteX20" fmla="*/ 1969950 w 1972809"/>
                <a:gd name="connsiteY20" fmla="*/ 144397 h 936666"/>
                <a:gd name="connsiteX21" fmla="*/ 1969843 w 1972809"/>
                <a:gd name="connsiteY21" fmla="*/ 147936 h 936666"/>
                <a:gd name="connsiteX22" fmla="*/ 1968437 w 1972809"/>
                <a:gd name="connsiteY22" fmla="*/ 150486 h 936666"/>
                <a:gd name="connsiteX23" fmla="*/ 1965261 w 1972809"/>
                <a:gd name="connsiteY23" fmla="*/ 152262 h 936666"/>
                <a:gd name="connsiteX24" fmla="*/ 1960014 w 1972809"/>
                <a:gd name="connsiteY24" fmla="*/ 153244 h 936666"/>
                <a:gd name="connsiteX25" fmla="*/ 1957370 w 1972809"/>
                <a:gd name="connsiteY25" fmla="*/ 156393 h 936666"/>
                <a:gd name="connsiteX26" fmla="*/ 1956132 w 1972809"/>
                <a:gd name="connsiteY26" fmla="*/ 159353 h 936666"/>
                <a:gd name="connsiteX27" fmla="*/ 1953804 w 1972809"/>
                <a:gd name="connsiteY27" fmla="*/ 162118 h 936666"/>
                <a:gd name="connsiteX28" fmla="*/ 1950427 w 1972809"/>
                <a:gd name="connsiteY28" fmla="*/ 162710 h 936666"/>
                <a:gd name="connsiteX29" fmla="*/ 1945502 w 1972809"/>
                <a:gd name="connsiteY29" fmla="*/ 162313 h 936666"/>
                <a:gd name="connsiteX30" fmla="*/ 1940100 w 1972809"/>
                <a:gd name="connsiteY30" fmla="*/ 161129 h 936666"/>
                <a:gd name="connsiteX31" fmla="*/ 1938196 w 1972809"/>
                <a:gd name="connsiteY31" fmla="*/ 159548 h 936666"/>
                <a:gd name="connsiteX32" fmla="*/ 1939333 w 1972809"/>
                <a:gd name="connsiteY32" fmla="*/ 158364 h 936666"/>
                <a:gd name="connsiteX33" fmla="*/ 1944002 w 1972809"/>
                <a:gd name="connsiteY33" fmla="*/ 158364 h 936666"/>
                <a:gd name="connsiteX34" fmla="*/ 1948920 w 1972809"/>
                <a:gd name="connsiteY34" fmla="*/ 156790 h 936666"/>
                <a:gd name="connsiteX35" fmla="*/ 1950346 w 1972809"/>
                <a:gd name="connsiteY35" fmla="*/ 153634 h 936666"/>
                <a:gd name="connsiteX36" fmla="*/ 1953044 w 1972809"/>
                <a:gd name="connsiteY36" fmla="*/ 151078 h 936666"/>
                <a:gd name="connsiteX37" fmla="*/ 1954753 w 1972809"/>
                <a:gd name="connsiteY37" fmla="*/ 149900 h 936666"/>
                <a:gd name="connsiteX38" fmla="*/ 200666 w 1972809"/>
                <a:gd name="connsiteY38" fmla="*/ 135779 h 936666"/>
                <a:gd name="connsiteX39" fmla="*/ 212050 w 1972809"/>
                <a:gd name="connsiteY39" fmla="*/ 131285 h 936666"/>
                <a:gd name="connsiteX40" fmla="*/ 211310 w 1972809"/>
                <a:gd name="connsiteY40" fmla="*/ 134413 h 936666"/>
                <a:gd name="connsiteX41" fmla="*/ 208309 w 1972809"/>
                <a:gd name="connsiteY41" fmla="*/ 141262 h 936666"/>
                <a:gd name="connsiteX42" fmla="*/ 206190 w 1972809"/>
                <a:gd name="connsiteY42" fmla="*/ 163302 h 936666"/>
                <a:gd name="connsiteX43" fmla="*/ 203028 w 1972809"/>
                <a:gd name="connsiteY43" fmla="*/ 171214 h 936666"/>
                <a:gd name="connsiteX44" fmla="*/ 197525 w 1972809"/>
                <a:gd name="connsiteY44" fmla="*/ 173791 h 936666"/>
                <a:gd name="connsiteX45" fmla="*/ 197814 w 1972809"/>
                <a:gd name="connsiteY45" fmla="*/ 170420 h 936666"/>
                <a:gd name="connsiteX46" fmla="*/ 199577 w 1972809"/>
                <a:gd name="connsiteY46" fmla="*/ 162313 h 936666"/>
                <a:gd name="connsiteX47" fmla="*/ 195533 w 1972809"/>
                <a:gd name="connsiteY47" fmla="*/ 154818 h 936666"/>
                <a:gd name="connsiteX48" fmla="*/ 193454 w 1972809"/>
                <a:gd name="connsiteY48" fmla="*/ 143422 h 936666"/>
                <a:gd name="connsiteX49" fmla="*/ 132515 w 1972809"/>
                <a:gd name="connsiteY49" fmla="*/ 50505 h 936666"/>
                <a:gd name="connsiteX50" fmla="*/ 131472 w 1972809"/>
                <a:gd name="connsiteY50" fmla="*/ 44585 h 936666"/>
                <a:gd name="connsiteX51" fmla="*/ 131627 w 1972809"/>
                <a:gd name="connsiteY51" fmla="*/ 42190 h 936666"/>
                <a:gd name="connsiteX52" fmla="*/ 132993 w 1972809"/>
                <a:gd name="connsiteY52" fmla="*/ 42553 h 936666"/>
                <a:gd name="connsiteX53" fmla="*/ 141100 w 1972809"/>
                <a:gd name="connsiteY53" fmla="*/ 45876 h 936666"/>
                <a:gd name="connsiteX54" fmla="*/ 146246 w 1972809"/>
                <a:gd name="connsiteY54" fmla="*/ 49765 h 936666"/>
                <a:gd name="connsiteX55" fmla="*/ 162231 w 1972809"/>
                <a:gd name="connsiteY55" fmla="*/ 45695 h 936666"/>
                <a:gd name="connsiteX56" fmla="*/ 172141 w 1972809"/>
                <a:gd name="connsiteY56" fmla="*/ 40710 h 936666"/>
                <a:gd name="connsiteX57" fmla="*/ 180322 w 1972809"/>
                <a:gd name="connsiteY57" fmla="*/ 39054 h 936666"/>
                <a:gd name="connsiteX58" fmla="*/ 184648 w 1972809"/>
                <a:gd name="connsiteY58" fmla="*/ 41268 h 936666"/>
                <a:gd name="connsiteX59" fmla="*/ 186727 w 1972809"/>
                <a:gd name="connsiteY59" fmla="*/ 41820 h 936666"/>
                <a:gd name="connsiteX60" fmla="*/ 185361 w 1972809"/>
                <a:gd name="connsiteY60" fmla="*/ 43111 h 936666"/>
                <a:gd name="connsiteX61" fmla="*/ 175888 w 1972809"/>
                <a:gd name="connsiteY61" fmla="*/ 44955 h 936666"/>
                <a:gd name="connsiteX62" fmla="*/ 165413 w 1972809"/>
                <a:gd name="connsiteY62" fmla="*/ 46616 h 936666"/>
                <a:gd name="connsiteX63" fmla="*/ 147679 w 1972809"/>
                <a:gd name="connsiteY63" fmla="*/ 54777 h 936666"/>
                <a:gd name="connsiteX64" fmla="*/ 135401 w 1972809"/>
                <a:gd name="connsiteY64" fmla="*/ 59809 h 936666"/>
                <a:gd name="connsiteX65" fmla="*/ 120143 w 1972809"/>
                <a:gd name="connsiteY65" fmla="*/ 61868 h 936666"/>
                <a:gd name="connsiteX66" fmla="*/ 111067 w 1972809"/>
                <a:gd name="connsiteY66" fmla="*/ 62050 h 936666"/>
                <a:gd name="connsiteX67" fmla="*/ 102207 w 1972809"/>
                <a:gd name="connsiteY67" fmla="*/ 57387 h 936666"/>
                <a:gd name="connsiteX68" fmla="*/ 100411 w 1972809"/>
                <a:gd name="connsiteY68" fmla="*/ 56829 h 936666"/>
                <a:gd name="connsiteX69" fmla="*/ 101608 w 1972809"/>
                <a:gd name="connsiteY69" fmla="*/ 55154 h 936666"/>
                <a:gd name="connsiteX70" fmla="*/ 103653 w 1972809"/>
                <a:gd name="connsiteY70" fmla="*/ 54777 h 936666"/>
                <a:gd name="connsiteX71" fmla="*/ 112399 w 1972809"/>
                <a:gd name="connsiteY71" fmla="*/ 57199 h 936666"/>
                <a:gd name="connsiteX72" fmla="*/ 124798 w 1972809"/>
                <a:gd name="connsiteY72" fmla="*/ 53479 h 936666"/>
                <a:gd name="connsiteX73" fmla="*/ 348245 w 1972809"/>
                <a:gd name="connsiteY73" fmla="*/ 245898 h 936666"/>
                <a:gd name="connsiteX74" fmla="*/ 347289 w 1972809"/>
                <a:gd name="connsiteY74" fmla="*/ 250359 h 936666"/>
                <a:gd name="connsiteX75" fmla="*/ 339075 w 1972809"/>
                <a:gd name="connsiteY75" fmla="*/ 254012 h 936666"/>
                <a:gd name="connsiteX76" fmla="*/ 331802 w 1972809"/>
                <a:gd name="connsiteY76" fmla="*/ 253205 h 936666"/>
                <a:gd name="connsiteX77" fmla="*/ 324718 w 1972809"/>
                <a:gd name="connsiteY77" fmla="*/ 252794 h 936666"/>
                <a:gd name="connsiteX78" fmla="*/ 319592 w 1972809"/>
                <a:gd name="connsiteY78" fmla="*/ 254220 h 936666"/>
                <a:gd name="connsiteX79" fmla="*/ 316403 w 1972809"/>
                <a:gd name="connsiteY79" fmla="*/ 254826 h 936666"/>
                <a:gd name="connsiteX80" fmla="*/ 313234 w 1972809"/>
                <a:gd name="connsiteY80" fmla="*/ 253608 h 936666"/>
                <a:gd name="connsiteX81" fmla="*/ 317304 w 1972809"/>
                <a:gd name="connsiteY81" fmla="*/ 249753 h 936666"/>
                <a:gd name="connsiteX82" fmla="*/ 320715 w 1972809"/>
                <a:gd name="connsiteY82" fmla="*/ 248535 h 936666"/>
                <a:gd name="connsiteX83" fmla="*/ 327880 w 1972809"/>
                <a:gd name="connsiteY83" fmla="*/ 246907 h 936666"/>
                <a:gd name="connsiteX84" fmla="*/ 336020 w 1972809"/>
                <a:gd name="connsiteY84" fmla="*/ 245286 h 936666"/>
                <a:gd name="connsiteX85" fmla="*/ 339129 w 1972809"/>
                <a:gd name="connsiteY85" fmla="*/ 247520 h 936666"/>
                <a:gd name="connsiteX86" fmla="*/ 342721 w 1972809"/>
                <a:gd name="connsiteY86" fmla="*/ 244882 h 936666"/>
                <a:gd name="connsiteX87" fmla="*/ 346193 w 1972809"/>
                <a:gd name="connsiteY87" fmla="*/ 243463 h 936666"/>
                <a:gd name="connsiteX88" fmla="*/ 347854 w 1972809"/>
                <a:gd name="connsiteY88" fmla="*/ 244270 h 936666"/>
                <a:gd name="connsiteX89" fmla="*/ 277396 w 1972809"/>
                <a:gd name="connsiteY89" fmla="*/ 267434 h 936666"/>
                <a:gd name="connsiteX90" fmla="*/ 282139 w 1972809"/>
                <a:gd name="connsiteY90" fmla="*/ 268039 h 936666"/>
                <a:gd name="connsiteX91" fmla="*/ 290366 w 1972809"/>
                <a:gd name="connsiteY91" fmla="*/ 264581 h 936666"/>
                <a:gd name="connsiteX92" fmla="*/ 295533 w 1972809"/>
                <a:gd name="connsiteY92" fmla="*/ 261332 h 936666"/>
                <a:gd name="connsiteX93" fmla="*/ 298325 w 1972809"/>
                <a:gd name="connsiteY93" fmla="*/ 260921 h 936666"/>
                <a:gd name="connsiteX94" fmla="*/ 302907 w 1972809"/>
                <a:gd name="connsiteY94" fmla="*/ 261937 h 936666"/>
                <a:gd name="connsiteX95" fmla="*/ 306143 w 1972809"/>
                <a:gd name="connsiteY95" fmla="*/ 260316 h 936666"/>
                <a:gd name="connsiteX96" fmla="*/ 310953 w 1972809"/>
                <a:gd name="connsiteY96" fmla="*/ 258889 h 936666"/>
                <a:gd name="connsiteX97" fmla="*/ 319383 w 1972809"/>
                <a:gd name="connsiteY97" fmla="*/ 257470 h 936666"/>
                <a:gd name="connsiteX98" fmla="*/ 319349 w 1972809"/>
                <a:gd name="connsiteY98" fmla="*/ 258486 h 936666"/>
                <a:gd name="connsiteX99" fmla="*/ 308995 w 1972809"/>
                <a:gd name="connsiteY99" fmla="*/ 265193 h 936666"/>
                <a:gd name="connsiteX100" fmla="*/ 300875 w 1972809"/>
                <a:gd name="connsiteY100" fmla="*/ 268450 h 936666"/>
                <a:gd name="connsiteX101" fmla="*/ 295648 w 1972809"/>
                <a:gd name="connsiteY101" fmla="*/ 270078 h 936666"/>
                <a:gd name="connsiteX102" fmla="*/ 288913 w 1972809"/>
                <a:gd name="connsiteY102" fmla="*/ 273132 h 936666"/>
                <a:gd name="connsiteX103" fmla="*/ 281681 w 1972809"/>
                <a:gd name="connsiteY103" fmla="*/ 274760 h 936666"/>
                <a:gd name="connsiteX104" fmla="*/ 277248 w 1972809"/>
                <a:gd name="connsiteY104" fmla="*/ 274148 h 936666"/>
                <a:gd name="connsiteX105" fmla="*/ 272498 w 1972809"/>
                <a:gd name="connsiteY105" fmla="*/ 271706 h 936666"/>
                <a:gd name="connsiteX106" fmla="*/ 246711 w 1972809"/>
                <a:gd name="connsiteY106" fmla="*/ 200944 h 936666"/>
                <a:gd name="connsiteX107" fmla="*/ 252274 w 1972809"/>
                <a:gd name="connsiteY107" fmla="*/ 196537 h 936666"/>
                <a:gd name="connsiteX108" fmla="*/ 258215 w 1972809"/>
                <a:gd name="connsiteY108" fmla="*/ 194734 h 936666"/>
                <a:gd name="connsiteX109" fmla="*/ 261424 w 1972809"/>
                <a:gd name="connsiteY109" fmla="*/ 191935 h 936666"/>
                <a:gd name="connsiteX110" fmla="*/ 263987 w 1972809"/>
                <a:gd name="connsiteY110" fmla="*/ 190536 h 936666"/>
                <a:gd name="connsiteX111" fmla="*/ 271233 w 1972809"/>
                <a:gd name="connsiteY111" fmla="*/ 192736 h 936666"/>
                <a:gd name="connsiteX112" fmla="*/ 277093 w 1972809"/>
                <a:gd name="connsiteY112" fmla="*/ 193133 h 936666"/>
                <a:gd name="connsiteX113" fmla="*/ 278680 w 1972809"/>
                <a:gd name="connsiteY113" fmla="*/ 194532 h 936666"/>
                <a:gd name="connsiteX114" fmla="*/ 278674 w 1972809"/>
                <a:gd name="connsiteY114" fmla="*/ 200944 h 936666"/>
                <a:gd name="connsiteX115" fmla="*/ 287870 w 1972809"/>
                <a:gd name="connsiteY115" fmla="*/ 202545 h 936666"/>
                <a:gd name="connsiteX116" fmla="*/ 284870 w 1972809"/>
                <a:gd name="connsiteY116" fmla="*/ 205754 h 936666"/>
                <a:gd name="connsiteX117" fmla="*/ 287003 w 1972809"/>
                <a:gd name="connsiteY117" fmla="*/ 208970 h 936666"/>
                <a:gd name="connsiteX118" fmla="*/ 283901 w 1972809"/>
                <a:gd name="connsiteY118" fmla="*/ 213188 h 936666"/>
                <a:gd name="connsiteX119" fmla="*/ 286841 w 1972809"/>
                <a:gd name="connsiteY119" fmla="*/ 214594 h 936666"/>
                <a:gd name="connsiteX120" fmla="*/ 283612 w 1972809"/>
                <a:gd name="connsiteY120" fmla="*/ 218415 h 936666"/>
                <a:gd name="connsiteX121" fmla="*/ 280874 w 1972809"/>
                <a:gd name="connsiteY121" fmla="*/ 218012 h 936666"/>
                <a:gd name="connsiteX122" fmla="*/ 280315 w 1972809"/>
                <a:gd name="connsiteY122" fmla="*/ 214796 h 936666"/>
                <a:gd name="connsiteX123" fmla="*/ 271186 w 1972809"/>
                <a:gd name="connsiteY123" fmla="*/ 215798 h 936666"/>
                <a:gd name="connsiteX124" fmla="*/ 262070 w 1972809"/>
                <a:gd name="connsiteY124" fmla="*/ 218214 h 936666"/>
                <a:gd name="connsiteX125" fmla="*/ 257798 w 1972809"/>
                <a:gd name="connsiteY125" fmla="*/ 213989 h 936666"/>
                <a:gd name="connsiteX126" fmla="*/ 253277 w 1972809"/>
                <a:gd name="connsiteY126" fmla="*/ 212583 h 936666"/>
                <a:gd name="connsiteX127" fmla="*/ 258780 w 1972809"/>
                <a:gd name="connsiteY127" fmla="*/ 206756 h 936666"/>
                <a:gd name="connsiteX128" fmla="*/ 249126 w 1972809"/>
                <a:gd name="connsiteY128" fmla="*/ 210376 h 936666"/>
                <a:gd name="connsiteX129" fmla="*/ 240413 w 1972809"/>
                <a:gd name="connsiteY129" fmla="*/ 213989 h 936666"/>
                <a:gd name="connsiteX130" fmla="*/ 232374 w 1972809"/>
                <a:gd name="connsiteY130" fmla="*/ 216808 h 936666"/>
                <a:gd name="connsiteX131" fmla="*/ 228640 w 1972809"/>
                <a:gd name="connsiteY131" fmla="*/ 212986 h 936666"/>
                <a:gd name="connsiteX132" fmla="*/ 218508 w 1972809"/>
                <a:gd name="connsiteY132" fmla="*/ 215395 h 936666"/>
                <a:gd name="connsiteX133" fmla="*/ 219255 w 1972809"/>
                <a:gd name="connsiteY133" fmla="*/ 213787 h 936666"/>
                <a:gd name="connsiteX134" fmla="*/ 227604 w 1972809"/>
                <a:gd name="connsiteY134" fmla="*/ 208970 h 936666"/>
                <a:gd name="connsiteX135" fmla="*/ 236074 w 1972809"/>
                <a:gd name="connsiteY135" fmla="*/ 204550 h 936666"/>
                <a:gd name="connsiteX136" fmla="*/ 1385840 w 1972809"/>
                <a:gd name="connsiteY136" fmla="*/ 759795 h 936666"/>
                <a:gd name="connsiteX137" fmla="*/ 1380734 w 1972809"/>
                <a:gd name="connsiteY137" fmla="*/ 764942 h 936666"/>
                <a:gd name="connsiteX138" fmla="*/ 1377438 w 1972809"/>
                <a:gd name="connsiteY138" fmla="*/ 770082 h 936666"/>
                <a:gd name="connsiteX139" fmla="*/ 1381400 w 1972809"/>
                <a:gd name="connsiteY139" fmla="*/ 773991 h 936666"/>
                <a:gd name="connsiteX140" fmla="*/ 1375567 w 1972809"/>
                <a:gd name="connsiteY140" fmla="*/ 776870 h 936666"/>
                <a:gd name="connsiteX141" fmla="*/ 1374491 w 1972809"/>
                <a:gd name="connsiteY141" fmla="*/ 775632 h 936666"/>
                <a:gd name="connsiteX142" fmla="*/ 1368671 w 1972809"/>
                <a:gd name="connsiteY142" fmla="*/ 776251 h 936666"/>
                <a:gd name="connsiteX143" fmla="*/ 1363928 w 1972809"/>
                <a:gd name="connsiteY143" fmla="*/ 778720 h 936666"/>
                <a:gd name="connsiteX144" fmla="*/ 1361426 w 1972809"/>
                <a:gd name="connsiteY144" fmla="*/ 774401 h 936666"/>
                <a:gd name="connsiteX145" fmla="*/ 1363289 w 1972809"/>
                <a:gd name="connsiteY145" fmla="*/ 766382 h 936666"/>
                <a:gd name="connsiteX146" fmla="*/ 1363679 w 1972809"/>
                <a:gd name="connsiteY146" fmla="*/ 759593 h 936666"/>
                <a:gd name="connsiteX147" fmla="*/ 1362966 w 1972809"/>
                <a:gd name="connsiteY147" fmla="*/ 755066 h 936666"/>
                <a:gd name="connsiteX148" fmla="*/ 1367696 w 1972809"/>
                <a:gd name="connsiteY148" fmla="*/ 748486 h 936666"/>
                <a:gd name="connsiteX149" fmla="*/ 1373872 w 1972809"/>
                <a:gd name="connsiteY149" fmla="*/ 746838 h 936666"/>
                <a:gd name="connsiteX150" fmla="*/ 1378231 w 1972809"/>
                <a:gd name="connsiteY150" fmla="*/ 743958 h 936666"/>
                <a:gd name="connsiteX151" fmla="*/ 1383681 w 1972809"/>
                <a:gd name="connsiteY151" fmla="*/ 746225 h 936666"/>
                <a:gd name="connsiteX152" fmla="*/ 1386587 w 1972809"/>
                <a:gd name="connsiteY152" fmla="*/ 751365 h 936666"/>
                <a:gd name="connsiteX153" fmla="*/ 1279543 w 1972809"/>
                <a:gd name="connsiteY153" fmla="*/ 58134 h 936666"/>
                <a:gd name="connsiteX154" fmla="*/ 1286284 w 1972809"/>
                <a:gd name="connsiteY154" fmla="*/ 52550 h 936666"/>
                <a:gd name="connsiteX155" fmla="*/ 1301327 w 1972809"/>
                <a:gd name="connsiteY155" fmla="*/ 59251 h 936666"/>
                <a:gd name="connsiteX156" fmla="*/ 1306003 w 1972809"/>
                <a:gd name="connsiteY156" fmla="*/ 64297 h 936666"/>
                <a:gd name="connsiteX157" fmla="*/ 1305256 w 1972809"/>
                <a:gd name="connsiteY157" fmla="*/ 65985 h 936666"/>
                <a:gd name="connsiteX158" fmla="*/ 1303386 w 1972809"/>
                <a:gd name="connsiteY158" fmla="*/ 65420 h 936666"/>
                <a:gd name="connsiteX159" fmla="*/ 1304193 w 1972809"/>
                <a:gd name="connsiteY159" fmla="*/ 68798 h 936666"/>
                <a:gd name="connsiteX160" fmla="*/ 1296867 w 1972809"/>
                <a:gd name="connsiteY160" fmla="*/ 68421 h 936666"/>
                <a:gd name="connsiteX161" fmla="*/ 1296201 w 1972809"/>
                <a:gd name="connsiteY161" fmla="*/ 71812 h 936666"/>
                <a:gd name="connsiteX162" fmla="*/ 1292716 w 1972809"/>
                <a:gd name="connsiteY162" fmla="*/ 71812 h 936666"/>
                <a:gd name="connsiteX163" fmla="*/ 1292447 w 1972809"/>
                <a:gd name="connsiteY163" fmla="*/ 69363 h 936666"/>
                <a:gd name="connsiteX164" fmla="*/ 1286674 w 1972809"/>
                <a:gd name="connsiteY164" fmla="*/ 64297 h 936666"/>
                <a:gd name="connsiteX165" fmla="*/ 1285928 w 1972809"/>
                <a:gd name="connsiteY165" fmla="*/ 62238 h 936666"/>
                <a:gd name="connsiteX166" fmla="*/ 1748617 w 1972809"/>
                <a:gd name="connsiteY166" fmla="*/ 214998 h 936666"/>
                <a:gd name="connsiteX167" fmla="*/ 1751597 w 1972809"/>
                <a:gd name="connsiteY167" fmla="*/ 216000 h 936666"/>
                <a:gd name="connsiteX168" fmla="*/ 1749646 w 1972809"/>
                <a:gd name="connsiteY168" fmla="*/ 219223 h 936666"/>
                <a:gd name="connsiteX169" fmla="*/ 1745764 w 1972809"/>
                <a:gd name="connsiteY169" fmla="*/ 220023 h 936666"/>
                <a:gd name="connsiteX170" fmla="*/ 1734314 w 1972809"/>
                <a:gd name="connsiteY170" fmla="*/ 218819 h 936666"/>
                <a:gd name="connsiteX171" fmla="*/ 1719654 w 1972809"/>
                <a:gd name="connsiteY171" fmla="*/ 217608 h 936666"/>
                <a:gd name="connsiteX172" fmla="*/ 1717353 w 1972809"/>
                <a:gd name="connsiteY172" fmla="*/ 215798 h 936666"/>
                <a:gd name="connsiteX173" fmla="*/ 1717865 w 1972809"/>
                <a:gd name="connsiteY173" fmla="*/ 218012 h 936666"/>
                <a:gd name="connsiteX174" fmla="*/ 1713653 w 1972809"/>
                <a:gd name="connsiteY174" fmla="*/ 218819 h 936666"/>
                <a:gd name="connsiteX175" fmla="*/ 1713559 w 1972809"/>
                <a:gd name="connsiteY175" fmla="*/ 222042 h 936666"/>
                <a:gd name="connsiteX176" fmla="*/ 1709798 w 1972809"/>
                <a:gd name="connsiteY176" fmla="*/ 223246 h 936666"/>
                <a:gd name="connsiteX177" fmla="*/ 1712274 w 1972809"/>
                <a:gd name="connsiteY177" fmla="*/ 234549 h 936666"/>
                <a:gd name="connsiteX178" fmla="*/ 1703636 w 1972809"/>
                <a:gd name="connsiteY178" fmla="*/ 227680 h 936666"/>
                <a:gd name="connsiteX179" fmla="*/ 1702835 w 1972809"/>
                <a:gd name="connsiteY179" fmla="*/ 225466 h 936666"/>
                <a:gd name="connsiteX180" fmla="*/ 1704873 w 1972809"/>
                <a:gd name="connsiteY180" fmla="*/ 223044 h 936666"/>
                <a:gd name="connsiteX181" fmla="*/ 1703561 w 1972809"/>
                <a:gd name="connsiteY181" fmla="*/ 221234 h 936666"/>
                <a:gd name="connsiteX182" fmla="*/ 1706394 w 1972809"/>
                <a:gd name="connsiteY182" fmla="*/ 221033 h 936666"/>
                <a:gd name="connsiteX183" fmla="*/ 1706078 w 1972809"/>
                <a:gd name="connsiteY183" fmla="*/ 218415 h 936666"/>
                <a:gd name="connsiteX184" fmla="*/ 1712233 w 1972809"/>
                <a:gd name="connsiteY184" fmla="*/ 214190 h 936666"/>
                <a:gd name="connsiteX185" fmla="*/ 1723657 w 1972809"/>
                <a:gd name="connsiteY185" fmla="*/ 214594 h 936666"/>
                <a:gd name="connsiteX186" fmla="*/ 1732901 w 1972809"/>
                <a:gd name="connsiteY186" fmla="*/ 216000 h 936666"/>
                <a:gd name="connsiteX187" fmla="*/ 1739023 w 1972809"/>
                <a:gd name="connsiteY187" fmla="*/ 216000 h 936666"/>
                <a:gd name="connsiteX188" fmla="*/ 1743685 w 1972809"/>
                <a:gd name="connsiteY188" fmla="*/ 218012 h 936666"/>
                <a:gd name="connsiteX189" fmla="*/ 1743860 w 1972809"/>
                <a:gd name="connsiteY189" fmla="*/ 216000 h 936666"/>
                <a:gd name="connsiteX190" fmla="*/ 1351711 w 1972809"/>
                <a:gd name="connsiteY190" fmla="*/ 845762 h 936666"/>
                <a:gd name="connsiteX191" fmla="*/ 1348468 w 1972809"/>
                <a:gd name="connsiteY191" fmla="*/ 844941 h 936666"/>
                <a:gd name="connsiteX192" fmla="*/ 1349276 w 1972809"/>
                <a:gd name="connsiteY192" fmla="*/ 840413 h 936666"/>
                <a:gd name="connsiteX193" fmla="*/ 1346436 w 1972809"/>
                <a:gd name="connsiteY193" fmla="*/ 837332 h 936666"/>
                <a:gd name="connsiteX194" fmla="*/ 1345454 w 1972809"/>
                <a:gd name="connsiteY194" fmla="*/ 831163 h 936666"/>
                <a:gd name="connsiteX195" fmla="*/ 1339393 w 1972809"/>
                <a:gd name="connsiteY195" fmla="*/ 824994 h 936666"/>
                <a:gd name="connsiteX196" fmla="*/ 1335887 w 1972809"/>
                <a:gd name="connsiteY196" fmla="*/ 816766 h 936666"/>
                <a:gd name="connsiteX197" fmla="*/ 1337765 w 1972809"/>
                <a:gd name="connsiteY197" fmla="*/ 811827 h 936666"/>
                <a:gd name="connsiteX198" fmla="*/ 1335302 w 1972809"/>
                <a:gd name="connsiteY198" fmla="*/ 805456 h 936666"/>
                <a:gd name="connsiteX199" fmla="*/ 1337341 w 1972809"/>
                <a:gd name="connsiteY199" fmla="*/ 787150 h 936666"/>
                <a:gd name="connsiteX200" fmla="*/ 1340846 w 1972809"/>
                <a:gd name="connsiteY200" fmla="*/ 798258 h 936666"/>
                <a:gd name="connsiteX201" fmla="*/ 1340408 w 1972809"/>
                <a:gd name="connsiteY201" fmla="*/ 803606 h 936666"/>
                <a:gd name="connsiteX202" fmla="*/ 1342198 w 1972809"/>
                <a:gd name="connsiteY202" fmla="*/ 805456 h 936666"/>
                <a:gd name="connsiteX203" fmla="*/ 1341774 w 1972809"/>
                <a:gd name="connsiteY203" fmla="*/ 810186 h 936666"/>
                <a:gd name="connsiteX204" fmla="*/ 1343530 w 1972809"/>
                <a:gd name="connsiteY204" fmla="*/ 814707 h 936666"/>
                <a:gd name="connsiteX205" fmla="*/ 1341290 w 1972809"/>
                <a:gd name="connsiteY205" fmla="*/ 819026 h 936666"/>
                <a:gd name="connsiteX206" fmla="*/ 1349148 w 1972809"/>
                <a:gd name="connsiteY206" fmla="*/ 826844 h 936666"/>
                <a:gd name="connsiteX207" fmla="*/ 1350117 w 1972809"/>
                <a:gd name="connsiteY207" fmla="*/ 833834 h 936666"/>
                <a:gd name="connsiteX208" fmla="*/ 1355660 w 1972809"/>
                <a:gd name="connsiteY208" fmla="*/ 847410 h 936666"/>
                <a:gd name="connsiteX209" fmla="*/ 1353830 w 1972809"/>
                <a:gd name="connsiteY209" fmla="*/ 848231 h 936666"/>
                <a:gd name="connsiteX210" fmla="*/ 1394620 w 1972809"/>
                <a:gd name="connsiteY210" fmla="*/ 910960 h 936666"/>
                <a:gd name="connsiteX211" fmla="*/ 1394210 w 1972809"/>
                <a:gd name="connsiteY211" fmla="*/ 912192 h 936666"/>
                <a:gd name="connsiteX212" fmla="*/ 1390772 w 1972809"/>
                <a:gd name="connsiteY212" fmla="*/ 907872 h 936666"/>
                <a:gd name="connsiteX213" fmla="*/ 1388868 w 1972809"/>
                <a:gd name="connsiteY213" fmla="*/ 910752 h 936666"/>
                <a:gd name="connsiteX214" fmla="*/ 1387516 w 1972809"/>
                <a:gd name="connsiteY214" fmla="*/ 908283 h 936666"/>
                <a:gd name="connsiteX215" fmla="*/ 1387677 w 1972809"/>
                <a:gd name="connsiteY215" fmla="*/ 903964 h 936666"/>
                <a:gd name="connsiteX216" fmla="*/ 1385632 w 1972809"/>
                <a:gd name="connsiteY216" fmla="*/ 900674 h 936666"/>
                <a:gd name="connsiteX217" fmla="*/ 1385800 w 1972809"/>
                <a:gd name="connsiteY217" fmla="*/ 895735 h 936666"/>
                <a:gd name="connsiteX218" fmla="*/ 1383190 w 1972809"/>
                <a:gd name="connsiteY218" fmla="*/ 887306 h 936666"/>
                <a:gd name="connsiteX219" fmla="*/ 1386278 w 1972809"/>
                <a:gd name="connsiteY219" fmla="*/ 880935 h 936666"/>
                <a:gd name="connsiteX220" fmla="*/ 1385955 w 1972809"/>
                <a:gd name="connsiteY220" fmla="*/ 867149 h 936666"/>
                <a:gd name="connsiteX221" fmla="*/ 1382530 w 1972809"/>
                <a:gd name="connsiteY221" fmla="*/ 859749 h 936666"/>
                <a:gd name="connsiteX222" fmla="*/ 1383694 w 1972809"/>
                <a:gd name="connsiteY222" fmla="*/ 856251 h 936666"/>
                <a:gd name="connsiteX223" fmla="*/ 1388612 w 1972809"/>
                <a:gd name="connsiteY223" fmla="*/ 862420 h 936666"/>
                <a:gd name="connsiteX224" fmla="*/ 1389366 w 1972809"/>
                <a:gd name="connsiteY224" fmla="*/ 874348 h 936666"/>
                <a:gd name="connsiteX225" fmla="*/ 1392487 w 1972809"/>
                <a:gd name="connsiteY225" fmla="*/ 878667 h 936666"/>
                <a:gd name="connsiteX226" fmla="*/ 1389608 w 1972809"/>
                <a:gd name="connsiteY226" fmla="*/ 889775 h 936666"/>
                <a:gd name="connsiteX227" fmla="*/ 1390900 w 1972809"/>
                <a:gd name="connsiteY227" fmla="*/ 904374 h 936666"/>
                <a:gd name="connsiteX228" fmla="*/ 1392689 w 1972809"/>
                <a:gd name="connsiteY228" fmla="*/ 904791 h 936666"/>
                <a:gd name="connsiteX229" fmla="*/ 1571295 w 1972809"/>
                <a:gd name="connsiteY229" fmla="*/ 228891 h 936666"/>
                <a:gd name="connsiteX230" fmla="*/ 1570663 w 1972809"/>
                <a:gd name="connsiteY230" fmla="*/ 224457 h 936666"/>
                <a:gd name="connsiteX231" fmla="*/ 1574430 w 1972809"/>
                <a:gd name="connsiteY231" fmla="*/ 224053 h 936666"/>
                <a:gd name="connsiteX232" fmla="*/ 1578111 w 1972809"/>
                <a:gd name="connsiteY232" fmla="*/ 226677 h 936666"/>
                <a:gd name="connsiteX233" fmla="*/ 1576415 w 1972809"/>
                <a:gd name="connsiteY233" fmla="*/ 219822 h 936666"/>
                <a:gd name="connsiteX234" fmla="*/ 1578534 w 1972809"/>
                <a:gd name="connsiteY234" fmla="*/ 220427 h 936666"/>
                <a:gd name="connsiteX235" fmla="*/ 1581986 w 1972809"/>
                <a:gd name="connsiteY235" fmla="*/ 222244 h 936666"/>
                <a:gd name="connsiteX236" fmla="*/ 1582645 w 1972809"/>
                <a:gd name="connsiteY236" fmla="*/ 224457 h 936666"/>
                <a:gd name="connsiteX237" fmla="*/ 1581649 w 1972809"/>
                <a:gd name="connsiteY237" fmla="*/ 225466 h 936666"/>
                <a:gd name="connsiteX238" fmla="*/ 1581622 w 1972809"/>
                <a:gd name="connsiteY238" fmla="*/ 228689 h 936666"/>
                <a:gd name="connsiteX239" fmla="*/ 1583715 w 1972809"/>
                <a:gd name="connsiteY239" fmla="*/ 228083 h 936666"/>
                <a:gd name="connsiteX240" fmla="*/ 1587630 w 1972809"/>
                <a:gd name="connsiteY240" fmla="*/ 236977 h 936666"/>
                <a:gd name="connsiteX241" fmla="*/ 1587388 w 1972809"/>
                <a:gd name="connsiteY241" fmla="*/ 242851 h 936666"/>
                <a:gd name="connsiteX242" fmla="*/ 1585390 w 1972809"/>
                <a:gd name="connsiteY242" fmla="*/ 243866 h 936666"/>
                <a:gd name="connsiteX243" fmla="*/ 1578212 w 1972809"/>
                <a:gd name="connsiteY243" fmla="*/ 241640 h 936666"/>
                <a:gd name="connsiteX244" fmla="*/ 1578763 w 1972809"/>
                <a:gd name="connsiteY244" fmla="*/ 234549 h 936666"/>
                <a:gd name="connsiteX245" fmla="*/ 1578131 w 1972809"/>
                <a:gd name="connsiteY245" fmla="*/ 232322 h 936666"/>
                <a:gd name="connsiteX246" fmla="*/ 1573973 w 1972809"/>
                <a:gd name="connsiteY246" fmla="*/ 230303 h 936666"/>
                <a:gd name="connsiteX247" fmla="*/ 1574511 w 1972809"/>
                <a:gd name="connsiteY247" fmla="*/ 233331 h 936666"/>
                <a:gd name="connsiteX248" fmla="*/ 1575682 w 1972809"/>
                <a:gd name="connsiteY248" fmla="*/ 237381 h 936666"/>
                <a:gd name="connsiteX249" fmla="*/ 1573495 w 1972809"/>
                <a:gd name="connsiteY249" fmla="*/ 243463 h 936666"/>
                <a:gd name="connsiteX250" fmla="*/ 1570677 w 1972809"/>
                <a:gd name="connsiteY250" fmla="*/ 240422 h 936666"/>
                <a:gd name="connsiteX251" fmla="*/ 1569344 w 1972809"/>
                <a:gd name="connsiteY251" fmla="*/ 235760 h 936666"/>
                <a:gd name="connsiteX252" fmla="*/ 1155552 w 1972809"/>
                <a:gd name="connsiteY252" fmla="*/ 79380 h 936666"/>
                <a:gd name="connsiteX253" fmla="*/ 1155666 w 1972809"/>
                <a:gd name="connsiteY253" fmla="*/ 80517 h 936666"/>
                <a:gd name="connsiteX254" fmla="*/ 1155270 w 1972809"/>
                <a:gd name="connsiteY254" fmla="*/ 82415 h 936666"/>
                <a:gd name="connsiteX255" fmla="*/ 1150298 w 1972809"/>
                <a:gd name="connsiteY255" fmla="*/ 85644 h 936666"/>
                <a:gd name="connsiteX256" fmla="*/ 1146860 w 1972809"/>
                <a:gd name="connsiteY256" fmla="*/ 86599 h 936666"/>
                <a:gd name="connsiteX257" fmla="*/ 1143913 w 1972809"/>
                <a:gd name="connsiteY257" fmla="*/ 86599 h 936666"/>
                <a:gd name="connsiteX258" fmla="*/ 1144250 w 1972809"/>
                <a:gd name="connsiteY258" fmla="*/ 83747 h 936666"/>
                <a:gd name="connsiteX259" fmla="*/ 1143873 w 1972809"/>
                <a:gd name="connsiteY259" fmla="*/ 82791 h 936666"/>
                <a:gd name="connsiteX260" fmla="*/ 1145266 w 1972809"/>
                <a:gd name="connsiteY260" fmla="*/ 82031 h 936666"/>
                <a:gd name="connsiteX261" fmla="*/ 1147856 w 1972809"/>
                <a:gd name="connsiteY261" fmla="*/ 81466 h 936666"/>
                <a:gd name="connsiteX262" fmla="*/ 1149194 w 1972809"/>
                <a:gd name="connsiteY262" fmla="*/ 80134 h 936666"/>
                <a:gd name="connsiteX263" fmla="*/ 1152188 w 1972809"/>
                <a:gd name="connsiteY263" fmla="*/ 77860 h 936666"/>
                <a:gd name="connsiteX264" fmla="*/ 252994 w 1972809"/>
                <a:gd name="connsiteY264" fmla="*/ 441641 h 936666"/>
                <a:gd name="connsiteX265" fmla="*/ 250956 w 1972809"/>
                <a:gd name="connsiteY265" fmla="*/ 441231 h 936666"/>
                <a:gd name="connsiteX266" fmla="*/ 251433 w 1972809"/>
                <a:gd name="connsiteY266" fmla="*/ 438553 h 936666"/>
                <a:gd name="connsiteX267" fmla="*/ 253472 w 1972809"/>
                <a:gd name="connsiteY267" fmla="*/ 438964 h 936666"/>
                <a:gd name="connsiteX268" fmla="*/ 190615 w 1972809"/>
                <a:gd name="connsiteY268" fmla="*/ 620356 h 936666"/>
                <a:gd name="connsiteX269" fmla="*/ 186289 w 1972809"/>
                <a:gd name="connsiteY269" fmla="*/ 620155 h 936666"/>
                <a:gd name="connsiteX270" fmla="*/ 181526 w 1972809"/>
                <a:gd name="connsiteY270" fmla="*/ 616246 h 936666"/>
                <a:gd name="connsiteX271" fmla="*/ 180786 w 1972809"/>
                <a:gd name="connsiteY271" fmla="*/ 611725 h 936666"/>
                <a:gd name="connsiteX272" fmla="*/ 184069 w 1972809"/>
                <a:gd name="connsiteY272" fmla="*/ 611308 h 936666"/>
                <a:gd name="connsiteX273" fmla="*/ 189122 w 1972809"/>
                <a:gd name="connsiteY273" fmla="*/ 616037 h 936666"/>
                <a:gd name="connsiteX274" fmla="*/ 1414366 w 1972809"/>
                <a:gd name="connsiteY274" fmla="*/ 612337 h 936666"/>
                <a:gd name="connsiteX275" fmla="*/ 1413215 w 1972809"/>
                <a:gd name="connsiteY275" fmla="*/ 610285 h 936666"/>
                <a:gd name="connsiteX276" fmla="*/ 1415301 w 1972809"/>
                <a:gd name="connsiteY276" fmla="*/ 608018 h 936666"/>
                <a:gd name="connsiteX277" fmla="*/ 1418221 w 1972809"/>
                <a:gd name="connsiteY277" fmla="*/ 608845 h 936666"/>
                <a:gd name="connsiteX278" fmla="*/ 1417992 w 1972809"/>
                <a:gd name="connsiteY278" fmla="*/ 612747 h 936666"/>
                <a:gd name="connsiteX279" fmla="*/ 1416593 w 1972809"/>
                <a:gd name="connsiteY279" fmla="*/ 613985 h 936666"/>
                <a:gd name="connsiteX280" fmla="*/ 349725 w 1972809"/>
                <a:gd name="connsiteY280" fmla="*/ 931937 h 936666"/>
                <a:gd name="connsiteX281" fmla="*/ 346294 w 1972809"/>
                <a:gd name="connsiteY281" fmla="*/ 929670 h 936666"/>
                <a:gd name="connsiteX282" fmla="*/ 343603 w 1972809"/>
                <a:gd name="connsiteY282" fmla="*/ 927618 h 936666"/>
                <a:gd name="connsiteX283" fmla="*/ 344612 w 1972809"/>
                <a:gd name="connsiteY283" fmla="*/ 926791 h 936666"/>
                <a:gd name="connsiteX284" fmla="*/ 344491 w 1972809"/>
                <a:gd name="connsiteY284" fmla="*/ 925351 h 936666"/>
                <a:gd name="connsiteX285" fmla="*/ 343939 w 1972809"/>
                <a:gd name="connsiteY285" fmla="*/ 923090 h 936666"/>
                <a:gd name="connsiteX286" fmla="*/ 346886 w 1972809"/>
                <a:gd name="connsiteY286" fmla="*/ 923911 h 936666"/>
                <a:gd name="connsiteX287" fmla="*/ 353445 w 1972809"/>
                <a:gd name="connsiteY287" fmla="*/ 929260 h 936666"/>
                <a:gd name="connsiteX288" fmla="*/ 353822 w 1972809"/>
                <a:gd name="connsiteY288" fmla="*/ 929468 h 936666"/>
                <a:gd name="connsiteX289" fmla="*/ 356425 w 1972809"/>
                <a:gd name="connsiteY289" fmla="*/ 934608 h 936666"/>
                <a:gd name="connsiteX290" fmla="*/ 355134 w 1972809"/>
                <a:gd name="connsiteY290" fmla="*/ 936257 h 936666"/>
                <a:gd name="connsiteX291" fmla="*/ 354091 w 1972809"/>
                <a:gd name="connsiteY291" fmla="*/ 936667 h 936666"/>
                <a:gd name="connsiteX292" fmla="*/ 353304 w 1972809"/>
                <a:gd name="connsiteY292" fmla="*/ 935839 h 936666"/>
                <a:gd name="connsiteX293" fmla="*/ 352174 w 1972809"/>
                <a:gd name="connsiteY293" fmla="*/ 935227 h 936666"/>
                <a:gd name="connsiteX294" fmla="*/ 351272 w 1972809"/>
                <a:gd name="connsiteY294" fmla="*/ 933169 h 936666"/>
                <a:gd name="connsiteX295" fmla="*/ 191618 w 1972809"/>
                <a:gd name="connsiteY295" fmla="*/ 144397 h 936666"/>
                <a:gd name="connsiteX296" fmla="*/ 190259 w 1972809"/>
                <a:gd name="connsiteY296" fmla="*/ 144592 h 936666"/>
                <a:gd name="connsiteX297" fmla="*/ 188039 w 1972809"/>
                <a:gd name="connsiteY297" fmla="*/ 144202 h 936666"/>
                <a:gd name="connsiteX298" fmla="*/ 183659 w 1972809"/>
                <a:gd name="connsiteY298" fmla="*/ 142829 h 936666"/>
                <a:gd name="connsiteX299" fmla="*/ 183847 w 1972809"/>
                <a:gd name="connsiteY299" fmla="*/ 140085 h 936666"/>
                <a:gd name="connsiteX300" fmla="*/ 187790 w 1972809"/>
                <a:gd name="connsiteY300" fmla="*/ 137737 h 936666"/>
                <a:gd name="connsiteX301" fmla="*/ 187991 w 1972809"/>
                <a:gd name="connsiteY301" fmla="*/ 135974 h 936666"/>
                <a:gd name="connsiteX302" fmla="*/ 188543 w 1972809"/>
                <a:gd name="connsiteY302" fmla="*/ 135584 h 936666"/>
                <a:gd name="connsiteX303" fmla="*/ 190158 w 1972809"/>
                <a:gd name="connsiteY303" fmla="*/ 134023 h 936666"/>
                <a:gd name="connsiteX304" fmla="*/ 191772 w 1972809"/>
                <a:gd name="connsiteY304" fmla="*/ 132455 h 936666"/>
                <a:gd name="connsiteX305" fmla="*/ 193784 w 1972809"/>
                <a:gd name="connsiteY305" fmla="*/ 132651 h 936666"/>
                <a:gd name="connsiteX306" fmla="*/ 192728 w 1972809"/>
                <a:gd name="connsiteY306" fmla="*/ 133828 h 936666"/>
                <a:gd name="connsiteX307" fmla="*/ 190259 w 1972809"/>
                <a:gd name="connsiteY307" fmla="*/ 135779 h 936666"/>
                <a:gd name="connsiteX308" fmla="*/ 193010 w 1972809"/>
                <a:gd name="connsiteY308" fmla="*/ 135779 h 936666"/>
                <a:gd name="connsiteX309" fmla="*/ 191658 w 1972809"/>
                <a:gd name="connsiteY309" fmla="*/ 136956 h 936666"/>
                <a:gd name="connsiteX310" fmla="*/ 187837 w 1972809"/>
                <a:gd name="connsiteY310" fmla="*/ 141067 h 936666"/>
                <a:gd name="connsiteX311" fmla="*/ 190245 w 1972809"/>
                <a:gd name="connsiteY311" fmla="*/ 142634 h 936666"/>
                <a:gd name="connsiteX312" fmla="*/ 192586 w 1972809"/>
                <a:gd name="connsiteY312" fmla="*/ 142829 h 936666"/>
                <a:gd name="connsiteX313" fmla="*/ 1323387 w 1972809"/>
                <a:gd name="connsiteY313" fmla="*/ 47356 h 936666"/>
                <a:gd name="connsiteX314" fmla="*/ 1327794 w 1972809"/>
                <a:gd name="connsiteY314" fmla="*/ 53109 h 936666"/>
                <a:gd name="connsiteX315" fmla="*/ 1331636 w 1972809"/>
                <a:gd name="connsiteY315" fmla="*/ 57758 h 936666"/>
                <a:gd name="connsiteX316" fmla="*/ 1330041 w 1972809"/>
                <a:gd name="connsiteY316" fmla="*/ 60375 h 936666"/>
                <a:gd name="connsiteX317" fmla="*/ 1324201 w 1972809"/>
                <a:gd name="connsiteY317" fmla="*/ 61121 h 936666"/>
                <a:gd name="connsiteX318" fmla="*/ 1319983 w 1972809"/>
                <a:gd name="connsiteY318" fmla="*/ 59251 h 936666"/>
                <a:gd name="connsiteX319" fmla="*/ 1322614 w 1972809"/>
                <a:gd name="connsiteY319" fmla="*/ 59439 h 936666"/>
                <a:gd name="connsiteX320" fmla="*/ 1325823 w 1972809"/>
                <a:gd name="connsiteY320" fmla="*/ 59628 h 936666"/>
                <a:gd name="connsiteX321" fmla="*/ 1321544 w 1972809"/>
                <a:gd name="connsiteY321" fmla="*/ 56452 h 936666"/>
                <a:gd name="connsiteX322" fmla="*/ 1318819 w 1972809"/>
                <a:gd name="connsiteY322" fmla="*/ 54777 h 936666"/>
                <a:gd name="connsiteX323" fmla="*/ 1314857 w 1972809"/>
                <a:gd name="connsiteY323" fmla="*/ 51622 h 936666"/>
                <a:gd name="connsiteX324" fmla="*/ 1312179 w 1972809"/>
                <a:gd name="connsiteY324" fmla="*/ 47915 h 936666"/>
                <a:gd name="connsiteX325" fmla="*/ 1312273 w 1972809"/>
                <a:gd name="connsiteY325" fmla="*/ 47175 h 936666"/>
                <a:gd name="connsiteX326" fmla="*/ 1315307 w 1972809"/>
                <a:gd name="connsiteY326" fmla="*/ 47915 h 936666"/>
                <a:gd name="connsiteX327" fmla="*/ 1314386 w 1972809"/>
                <a:gd name="connsiteY327" fmla="*/ 45506 h 936666"/>
                <a:gd name="connsiteX328" fmla="*/ 1316525 w 1972809"/>
                <a:gd name="connsiteY328" fmla="*/ 47175 h 936666"/>
                <a:gd name="connsiteX329" fmla="*/ 1318961 w 1972809"/>
                <a:gd name="connsiteY329" fmla="*/ 48843 h 936666"/>
                <a:gd name="connsiteX330" fmla="*/ 1319950 w 1972809"/>
                <a:gd name="connsiteY330" fmla="*/ 48285 h 936666"/>
                <a:gd name="connsiteX331" fmla="*/ 1321739 w 1972809"/>
                <a:gd name="connsiteY331" fmla="*/ 47545 h 936666"/>
                <a:gd name="connsiteX332" fmla="*/ 1318537 w 1972809"/>
                <a:gd name="connsiteY332" fmla="*/ 45143 h 936666"/>
                <a:gd name="connsiteX333" fmla="*/ 1313552 w 1972809"/>
                <a:gd name="connsiteY333" fmla="*/ 42371 h 936666"/>
                <a:gd name="connsiteX334" fmla="*/ 1316424 w 1972809"/>
                <a:gd name="connsiteY334" fmla="*/ 42553 h 936666"/>
                <a:gd name="connsiteX335" fmla="*/ 1318604 w 1972809"/>
                <a:gd name="connsiteY335" fmla="*/ 43293 h 936666"/>
                <a:gd name="connsiteX336" fmla="*/ 5988 w 1972809"/>
                <a:gd name="connsiteY336" fmla="*/ 275776 h 936666"/>
                <a:gd name="connsiteX337" fmla="*/ 5227 w 1972809"/>
                <a:gd name="connsiteY337" fmla="*/ 278023 h 936666"/>
                <a:gd name="connsiteX338" fmla="*/ 3323 w 1972809"/>
                <a:gd name="connsiteY338" fmla="*/ 281279 h 936666"/>
                <a:gd name="connsiteX339" fmla="*/ 135 w 1972809"/>
                <a:gd name="connsiteY339" fmla="*/ 278225 h 936666"/>
                <a:gd name="connsiteX340" fmla="*/ 0 w 1972809"/>
                <a:gd name="connsiteY340" fmla="*/ 277815 h 936666"/>
                <a:gd name="connsiteX341" fmla="*/ 942 w 1972809"/>
                <a:gd name="connsiteY341" fmla="*/ 272520 h 936666"/>
                <a:gd name="connsiteX342" fmla="*/ 2496 w 1972809"/>
                <a:gd name="connsiteY342" fmla="*/ 274760 h 936666"/>
                <a:gd name="connsiteX343" fmla="*/ 3660 w 1972809"/>
                <a:gd name="connsiteY343" fmla="*/ 275776 h 936666"/>
                <a:gd name="connsiteX344" fmla="*/ 6149 w 1972809"/>
                <a:gd name="connsiteY344" fmla="*/ 274760 h 936666"/>
                <a:gd name="connsiteX345" fmla="*/ 150902 w 1972809"/>
                <a:gd name="connsiteY345" fmla="*/ 7475 h 936666"/>
                <a:gd name="connsiteX346" fmla="*/ 145802 w 1972809"/>
                <a:gd name="connsiteY346" fmla="*/ 11054 h 936666"/>
                <a:gd name="connsiteX347" fmla="*/ 143844 w 1972809"/>
                <a:gd name="connsiteY347" fmla="*/ 11948 h 936666"/>
                <a:gd name="connsiteX348" fmla="*/ 131170 w 1972809"/>
                <a:gd name="connsiteY348" fmla="*/ 12305 h 936666"/>
                <a:gd name="connsiteX349" fmla="*/ 130470 w 1972809"/>
                <a:gd name="connsiteY349" fmla="*/ 13025 h 936666"/>
                <a:gd name="connsiteX350" fmla="*/ 129790 w 1972809"/>
                <a:gd name="connsiteY350" fmla="*/ 14283 h 936666"/>
                <a:gd name="connsiteX351" fmla="*/ 127947 w 1972809"/>
                <a:gd name="connsiteY351" fmla="*/ 15898 h 936666"/>
                <a:gd name="connsiteX352" fmla="*/ 110522 w 1972809"/>
                <a:gd name="connsiteY352" fmla="*/ 20775 h 936666"/>
                <a:gd name="connsiteX353" fmla="*/ 111585 w 1972809"/>
                <a:gd name="connsiteY353" fmla="*/ 19685 h 936666"/>
                <a:gd name="connsiteX354" fmla="*/ 118320 w 1972809"/>
                <a:gd name="connsiteY354" fmla="*/ 15898 h 936666"/>
                <a:gd name="connsiteX355" fmla="*/ 118205 w 1972809"/>
                <a:gd name="connsiteY355" fmla="*/ 15178 h 936666"/>
                <a:gd name="connsiteX356" fmla="*/ 102557 w 1972809"/>
                <a:gd name="connsiteY356" fmla="*/ 19329 h 936666"/>
                <a:gd name="connsiteX357" fmla="*/ 99025 w 1972809"/>
                <a:gd name="connsiteY357" fmla="*/ 17882 h 936666"/>
                <a:gd name="connsiteX358" fmla="*/ 100734 w 1972809"/>
                <a:gd name="connsiteY358" fmla="*/ 16443 h 936666"/>
                <a:gd name="connsiteX359" fmla="*/ 111989 w 1972809"/>
                <a:gd name="connsiteY359" fmla="*/ 11767 h 936666"/>
                <a:gd name="connsiteX360" fmla="*/ 112789 w 1972809"/>
                <a:gd name="connsiteY360" fmla="*/ 10690 h 936666"/>
                <a:gd name="connsiteX361" fmla="*/ 94759 w 1972809"/>
                <a:gd name="connsiteY361" fmla="*/ 9082 h 936666"/>
                <a:gd name="connsiteX362" fmla="*/ 95950 w 1972809"/>
                <a:gd name="connsiteY362" fmla="*/ 8188 h 936666"/>
                <a:gd name="connsiteX363" fmla="*/ 145251 w 1972809"/>
                <a:gd name="connsiteY363" fmla="*/ 0 h 936666"/>
                <a:gd name="connsiteX364" fmla="*/ 144995 w 1972809"/>
                <a:gd name="connsiteY364" fmla="*/ 1063 h 936666"/>
                <a:gd name="connsiteX365" fmla="*/ 135132 w 1972809"/>
                <a:gd name="connsiteY365" fmla="*/ 4979 h 936666"/>
                <a:gd name="connsiteX366" fmla="*/ 155288 w 1972809"/>
                <a:gd name="connsiteY366" fmla="*/ 4084 h 936666"/>
                <a:gd name="connsiteX367" fmla="*/ 153902 w 1972809"/>
                <a:gd name="connsiteY367" fmla="*/ 5510 h 936666"/>
                <a:gd name="connsiteX368" fmla="*/ 150236 w 1972809"/>
                <a:gd name="connsiteY368" fmla="*/ 81083 h 936666"/>
                <a:gd name="connsiteX369" fmla="*/ 134607 w 1972809"/>
                <a:gd name="connsiteY369" fmla="*/ 86027 h 936666"/>
                <a:gd name="connsiteX370" fmla="*/ 134628 w 1972809"/>
                <a:gd name="connsiteY370" fmla="*/ 84884 h 936666"/>
                <a:gd name="connsiteX371" fmla="*/ 135670 w 1972809"/>
                <a:gd name="connsiteY371" fmla="*/ 83935 h 936666"/>
                <a:gd name="connsiteX372" fmla="*/ 158955 w 1972809"/>
                <a:gd name="connsiteY372" fmla="*/ 75593 h 936666"/>
                <a:gd name="connsiteX373" fmla="*/ 177745 w 1972809"/>
                <a:gd name="connsiteY373" fmla="*/ 78048 h 936666"/>
                <a:gd name="connsiteX374" fmla="*/ 177449 w 1972809"/>
                <a:gd name="connsiteY374" fmla="*/ 78432 h 936666"/>
                <a:gd name="connsiteX375" fmla="*/ 205356 w 1972809"/>
                <a:gd name="connsiteY375" fmla="*/ 91934 h 936666"/>
                <a:gd name="connsiteX376" fmla="*/ 207226 w 1972809"/>
                <a:gd name="connsiteY376" fmla="*/ 93461 h 936666"/>
                <a:gd name="connsiteX377" fmla="*/ 199758 w 1972809"/>
                <a:gd name="connsiteY377" fmla="*/ 99005 h 936666"/>
                <a:gd name="connsiteX378" fmla="*/ 199247 w 1972809"/>
                <a:gd name="connsiteY378" fmla="*/ 100156 h 936666"/>
                <a:gd name="connsiteX379" fmla="*/ 182098 w 1972809"/>
                <a:gd name="connsiteY379" fmla="*/ 109763 h 936666"/>
                <a:gd name="connsiteX380" fmla="*/ 182031 w 1972809"/>
                <a:gd name="connsiteY380" fmla="*/ 108996 h 936666"/>
                <a:gd name="connsiteX381" fmla="*/ 185374 w 1972809"/>
                <a:gd name="connsiteY381" fmla="*/ 105914 h 936666"/>
                <a:gd name="connsiteX382" fmla="*/ 185812 w 1972809"/>
                <a:gd name="connsiteY382" fmla="*/ 105726 h 936666"/>
                <a:gd name="connsiteX383" fmla="*/ 185334 w 1972809"/>
                <a:gd name="connsiteY383" fmla="*/ 107260 h 936666"/>
                <a:gd name="connsiteX384" fmla="*/ 191604 w 1972809"/>
                <a:gd name="connsiteY384" fmla="*/ 103419 h 936666"/>
                <a:gd name="connsiteX385" fmla="*/ 192512 w 1972809"/>
                <a:gd name="connsiteY385" fmla="*/ 99584 h 936666"/>
                <a:gd name="connsiteX386" fmla="*/ 193865 w 1972809"/>
                <a:gd name="connsiteY386" fmla="*/ 97666 h 936666"/>
                <a:gd name="connsiteX387" fmla="*/ 203579 w 1972809"/>
                <a:gd name="connsiteY387" fmla="*/ 91934 h 936666"/>
                <a:gd name="connsiteX388" fmla="*/ 287494 w 1972809"/>
                <a:gd name="connsiteY388" fmla="*/ 257261 h 936666"/>
                <a:gd name="connsiteX389" fmla="*/ 288954 w 1972809"/>
                <a:gd name="connsiteY389" fmla="*/ 252592 h 936666"/>
                <a:gd name="connsiteX390" fmla="*/ 289848 w 1972809"/>
                <a:gd name="connsiteY390" fmla="*/ 246100 h 936666"/>
                <a:gd name="connsiteX391" fmla="*/ 286734 w 1972809"/>
                <a:gd name="connsiteY391" fmla="*/ 244882 h 936666"/>
                <a:gd name="connsiteX392" fmla="*/ 279145 w 1972809"/>
                <a:gd name="connsiteY392" fmla="*/ 249955 h 936666"/>
                <a:gd name="connsiteX393" fmla="*/ 277584 w 1972809"/>
                <a:gd name="connsiteY393" fmla="*/ 249753 h 936666"/>
                <a:gd name="connsiteX394" fmla="*/ 278062 w 1972809"/>
                <a:gd name="connsiteY394" fmla="*/ 246907 h 936666"/>
                <a:gd name="connsiteX395" fmla="*/ 284762 w 1972809"/>
                <a:gd name="connsiteY395" fmla="*/ 242447 h 936666"/>
                <a:gd name="connsiteX396" fmla="*/ 287790 w 1972809"/>
                <a:gd name="connsiteY396" fmla="*/ 237381 h 936666"/>
                <a:gd name="connsiteX397" fmla="*/ 289203 w 1972809"/>
                <a:gd name="connsiteY397" fmla="*/ 232322 h 936666"/>
                <a:gd name="connsiteX398" fmla="*/ 284190 w 1972809"/>
                <a:gd name="connsiteY398" fmla="*/ 227881 h 936666"/>
                <a:gd name="connsiteX399" fmla="*/ 277651 w 1972809"/>
                <a:gd name="connsiteY399" fmla="*/ 225668 h 936666"/>
                <a:gd name="connsiteX400" fmla="*/ 279622 w 1972809"/>
                <a:gd name="connsiteY400" fmla="*/ 224053 h 936666"/>
                <a:gd name="connsiteX401" fmla="*/ 279865 w 1972809"/>
                <a:gd name="connsiteY401" fmla="*/ 224255 h 936666"/>
                <a:gd name="connsiteX402" fmla="*/ 288375 w 1972809"/>
                <a:gd name="connsiteY402" fmla="*/ 223246 h 936666"/>
                <a:gd name="connsiteX403" fmla="*/ 285785 w 1972809"/>
                <a:gd name="connsiteY403" fmla="*/ 218617 h 936666"/>
                <a:gd name="connsiteX404" fmla="*/ 288079 w 1972809"/>
                <a:gd name="connsiteY404" fmla="*/ 217009 h 936666"/>
                <a:gd name="connsiteX405" fmla="*/ 288913 w 1972809"/>
                <a:gd name="connsiteY405" fmla="*/ 219620 h 936666"/>
                <a:gd name="connsiteX406" fmla="*/ 295116 w 1972809"/>
                <a:gd name="connsiteY406" fmla="*/ 221033 h 936666"/>
                <a:gd name="connsiteX407" fmla="*/ 301904 w 1972809"/>
                <a:gd name="connsiteY407" fmla="*/ 221033 h 936666"/>
                <a:gd name="connsiteX408" fmla="*/ 308524 w 1972809"/>
                <a:gd name="connsiteY408" fmla="*/ 222244 h 936666"/>
                <a:gd name="connsiteX409" fmla="*/ 315723 w 1972809"/>
                <a:gd name="connsiteY409" fmla="*/ 224457 h 936666"/>
                <a:gd name="connsiteX410" fmla="*/ 317284 w 1972809"/>
                <a:gd name="connsiteY410" fmla="*/ 227881 h 936666"/>
                <a:gd name="connsiteX411" fmla="*/ 319827 w 1972809"/>
                <a:gd name="connsiteY411" fmla="*/ 236372 h 936666"/>
                <a:gd name="connsiteX412" fmla="*/ 315380 w 1972809"/>
                <a:gd name="connsiteY412" fmla="*/ 240220 h 936666"/>
                <a:gd name="connsiteX413" fmla="*/ 308834 w 1972809"/>
                <a:gd name="connsiteY413" fmla="*/ 238599 h 936666"/>
                <a:gd name="connsiteX414" fmla="*/ 307004 w 1972809"/>
                <a:gd name="connsiteY414" fmla="*/ 231716 h 936666"/>
                <a:gd name="connsiteX415" fmla="*/ 305167 w 1972809"/>
                <a:gd name="connsiteY415" fmla="*/ 238801 h 936666"/>
                <a:gd name="connsiteX416" fmla="*/ 298440 w 1972809"/>
                <a:gd name="connsiteY416" fmla="*/ 245084 h 936666"/>
                <a:gd name="connsiteX417" fmla="*/ 296717 w 1972809"/>
                <a:gd name="connsiteY417" fmla="*/ 250359 h 936666"/>
                <a:gd name="connsiteX418" fmla="*/ 294813 w 1972809"/>
                <a:gd name="connsiteY418" fmla="*/ 253608 h 936666"/>
                <a:gd name="connsiteX419" fmla="*/ 279622 w 1972809"/>
                <a:gd name="connsiteY419" fmla="*/ 224053 h 936666"/>
                <a:gd name="connsiteX420" fmla="*/ 277651 w 1972809"/>
                <a:gd name="connsiteY420" fmla="*/ 225668 h 936666"/>
                <a:gd name="connsiteX421" fmla="*/ 274590 w 1972809"/>
                <a:gd name="connsiteY421" fmla="*/ 229900 h 936666"/>
                <a:gd name="connsiteX422" fmla="*/ 272141 w 1972809"/>
                <a:gd name="connsiteY422" fmla="*/ 231111 h 936666"/>
                <a:gd name="connsiteX423" fmla="*/ 268239 w 1972809"/>
                <a:gd name="connsiteY423" fmla="*/ 236574 h 936666"/>
                <a:gd name="connsiteX424" fmla="*/ 268865 w 1972809"/>
                <a:gd name="connsiteY424" fmla="*/ 232725 h 936666"/>
                <a:gd name="connsiteX425" fmla="*/ 264102 w 1972809"/>
                <a:gd name="connsiteY425" fmla="*/ 235558 h 936666"/>
                <a:gd name="connsiteX426" fmla="*/ 260280 w 1972809"/>
                <a:gd name="connsiteY426" fmla="*/ 239204 h 936666"/>
                <a:gd name="connsiteX427" fmla="*/ 255625 w 1972809"/>
                <a:gd name="connsiteY427" fmla="*/ 244882 h 936666"/>
                <a:gd name="connsiteX428" fmla="*/ 253048 w 1972809"/>
                <a:gd name="connsiteY428" fmla="*/ 249545 h 936666"/>
                <a:gd name="connsiteX429" fmla="*/ 253465 w 1972809"/>
                <a:gd name="connsiteY429" fmla="*/ 256656 h 936666"/>
                <a:gd name="connsiteX430" fmla="*/ 250249 w 1972809"/>
                <a:gd name="connsiteY430" fmla="*/ 263976 h 936666"/>
                <a:gd name="connsiteX431" fmla="*/ 244484 w 1972809"/>
                <a:gd name="connsiteY431" fmla="*/ 269465 h 936666"/>
                <a:gd name="connsiteX432" fmla="*/ 241867 w 1972809"/>
                <a:gd name="connsiteY432" fmla="*/ 271094 h 936666"/>
                <a:gd name="connsiteX433" fmla="*/ 238745 w 1972809"/>
                <a:gd name="connsiteY433" fmla="*/ 272318 h 936666"/>
                <a:gd name="connsiteX434" fmla="*/ 235758 w 1972809"/>
                <a:gd name="connsiteY434" fmla="*/ 272318 h 936666"/>
                <a:gd name="connsiteX435" fmla="*/ 234998 w 1972809"/>
                <a:gd name="connsiteY435" fmla="*/ 271706 h 936666"/>
                <a:gd name="connsiteX436" fmla="*/ 235058 w 1972809"/>
                <a:gd name="connsiteY436" fmla="*/ 265597 h 936666"/>
                <a:gd name="connsiteX437" fmla="*/ 236189 w 1972809"/>
                <a:gd name="connsiteY437" fmla="*/ 262751 h 936666"/>
                <a:gd name="connsiteX438" fmla="*/ 237655 w 1972809"/>
                <a:gd name="connsiteY438" fmla="*/ 259905 h 936666"/>
                <a:gd name="connsiteX439" fmla="*/ 238563 w 1972809"/>
                <a:gd name="connsiteY439" fmla="*/ 254422 h 936666"/>
                <a:gd name="connsiteX440" fmla="*/ 242802 w 1972809"/>
                <a:gd name="connsiteY440" fmla="*/ 248125 h 936666"/>
                <a:gd name="connsiteX441" fmla="*/ 248426 w 1972809"/>
                <a:gd name="connsiteY441" fmla="*/ 240220 h 936666"/>
                <a:gd name="connsiteX442" fmla="*/ 256694 w 1972809"/>
                <a:gd name="connsiteY442" fmla="*/ 231514 h 936666"/>
                <a:gd name="connsiteX443" fmla="*/ 255389 w 1972809"/>
                <a:gd name="connsiteY443" fmla="*/ 231514 h 936666"/>
                <a:gd name="connsiteX444" fmla="*/ 245439 w 1972809"/>
                <a:gd name="connsiteY444" fmla="*/ 238801 h 936666"/>
                <a:gd name="connsiteX445" fmla="*/ 244982 w 1972809"/>
                <a:gd name="connsiteY445" fmla="*/ 237583 h 936666"/>
                <a:gd name="connsiteX446" fmla="*/ 250310 w 1972809"/>
                <a:gd name="connsiteY446" fmla="*/ 233533 h 936666"/>
                <a:gd name="connsiteX447" fmla="*/ 258598 w 1972809"/>
                <a:gd name="connsiteY447" fmla="*/ 226273 h 936666"/>
                <a:gd name="connsiteX448" fmla="*/ 265185 w 1972809"/>
                <a:gd name="connsiteY448" fmla="*/ 225264 h 936666"/>
                <a:gd name="connsiteX449" fmla="*/ 273251 w 1972809"/>
                <a:gd name="connsiteY449" fmla="*/ 223044 h 936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Lst>
              <a:rect l="l" t="t" r="r" b="b"/>
              <a:pathLst>
                <a:path w="1972809" h="936666">
                  <a:moveTo>
                    <a:pt x="1956253" y="147936"/>
                  </a:moveTo>
                  <a:lnTo>
                    <a:pt x="1955049" y="146557"/>
                  </a:lnTo>
                  <a:lnTo>
                    <a:pt x="1957854" y="143812"/>
                  </a:lnTo>
                  <a:lnTo>
                    <a:pt x="1958258" y="141652"/>
                  </a:lnTo>
                  <a:lnTo>
                    <a:pt x="1959664" y="140085"/>
                  </a:lnTo>
                  <a:lnTo>
                    <a:pt x="1960942" y="136559"/>
                  </a:lnTo>
                  <a:lnTo>
                    <a:pt x="1960895" y="132065"/>
                  </a:lnTo>
                  <a:lnTo>
                    <a:pt x="1960592" y="123878"/>
                  </a:lnTo>
                  <a:lnTo>
                    <a:pt x="1957794" y="118260"/>
                  </a:lnTo>
                  <a:lnTo>
                    <a:pt x="1959119" y="116322"/>
                  </a:lnTo>
                  <a:lnTo>
                    <a:pt x="1962880" y="116517"/>
                  </a:lnTo>
                  <a:lnTo>
                    <a:pt x="1966331" y="124268"/>
                  </a:lnTo>
                  <a:lnTo>
                    <a:pt x="1968121" y="127188"/>
                  </a:lnTo>
                  <a:lnTo>
                    <a:pt x="1969506" y="131285"/>
                  </a:lnTo>
                  <a:lnTo>
                    <a:pt x="1972245" y="136956"/>
                  </a:lnTo>
                  <a:lnTo>
                    <a:pt x="1972810" y="139109"/>
                  </a:lnTo>
                  <a:lnTo>
                    <a:pt x="1969755" y="137346"/>
                  </a:lnTo>
                  <a:lnTo>
                    <a:pt x="1968928" y="141067"/>
                  </a:lnTo>
                  <a:lnTo>
                    <a:pt x="1970866" y="141652"/>
                  </a:lnTo>
                  <a:lnTo>
                    <a:pt x="1971881" y="143617"/>
                  </a:lnTo>
                  <a:lnTo>
                    <a:pt x="1969950" y="144397"/>
                  </a:lnTo>
                  <a:lnTo>
                    <a:pt x="1969843" y="147936"/>
                  </a:lnTo>
                  <a:lnTo>
                    <a:pt x="1968437" y="150486"/>
                  </a:lnTo>
                  <a:lnTo>
                    <a:pt x="1965261" y="152262"/>
                  </a:lnTo>
                  <a:lnTo>
                    <a:pt x="1960014" y="153244"/>
                  </a:lnTo>
                  <a:lnTo>
                    <a:pt x="1957370" y="156393"/>
                  </a:lnTo>
                  <a:lnTo>
                    <a:pt x="1956132" y="159353"/>
                  </a:lnTo>
                  <a:lnTo>
                    <a:pt x="1953804" y="162118"/>
                  </a:lnTo>
                  <a:lnTo>
                    <a:pt x="1950427" y="162710"/>
                  </a:lnTo>
                  <a:lnTo>
                    <a:pt x="1945502" y="162313"/>
                  </a:lnTo>
                  <a:lnTo>
                    <a:pt x="1940100" y="161129"/>
                  </a:lnTo>
                  <a:lnTo>
                    <a:pt x="1938196" y="159548"/>
                  </a:lnTo>
                  <a:lnTo>
                    <a:pt x="1939333" y="158364"/>
                  </a:lnTo>
                  <a:lnTo>
                    <a:pt x="1944002" y="158364"/>
                  </a:lnTo>
                  <a:lnTo>
                    <a:pt x="1948920" y="156790"/>
                  </a:lnTo>
                  <a:lnTo>
                    <a:pt x="1950346" y="153634"/>
                  </a:lnTo>
                  <a:lnTo>
                    <a:pt x="1953044" y="151078"/>
                  </a:lnTo>
                  <a:lnTo>
                    <a:pt x="1954753" y="149900"/>
                  </a:lnTo>
                  <a:close/>
                  <a:moveTo>
                    <a:pt x="200666" y="135779"/>
                  </a:moveTo>
                  <a:lnTo>
                    <a:pt x="212050" y="131285"/>
                  </a:lnTo>
                  <a:lnTo>
                    <a:pt x="211310" y="134413"/>
                  </a:lnTo>
                  <a:lnTo>
                    <a:pt x="208309" y="141262"/>
                  </a:lnTo>
                  <a:lnTo>
                    <a:pt x="206190" y="163302"/>
                  </a:lnTo>
                  <a:lnTo>
                    <a:pt x="203028" y="171214"/>
                  </a:lnTo>
                  <a:lnTo>
                    <a:pt x="197525" y="173791"/>
                  </a:lnTo>
                  <a:lnTo>
                    <a:pt x="197814" y="170420"/>
                  </a:lnTo>
                  <a:lnTo>
                    <a:pt x="199577" y="162313"/>
                  </a:lnTo>
                  <a:lnTo>
                    <a:pt x="195533" y="154818"/>
                  </a:lnTo>
                  <a:lnTo>
                    <a:pt x="193454" y="143422"/>
                  </a:lnTo>
                  <a:close/>
                  <a:moveTo>
                    <a:pt x="132515" y="50505"/>
                  </a:moveTo>
                  <a:lnTo>
                    <a:pt x="131472" y="44585"/>
                  </a:lnTo>
                  <a:lnTo>
                    <a:pt x="131627" y="42190"/>
                  </a:lnTo>
                  <a:lnTo>
                    <a:pt x="132993" y="42553"/>
                  </a:lnTo>
                  <a:lnTo>
                    <a:pt x="141100" y="45876"/>
                  </a:lnTo>
                  <a:lnTo>
                    <a:pt x="146246" y="49765"/>
                  </a:lnTo>
                  <a:lnTo>
                    <a:pt x="162231" y="45695"/>
                  </a:lnTo>
                  <a:lnTo>
                    <a:pt x="172141" y="40710"/>
                  </a:lnTo>
                  <a:lnTo>
                    <a:pt x="180322" y="39054"/>
                  </a:lnTo>
                  <a:lnTo>
                    <a:pt x="184648" y="41268"/>
                  </a:lnTo>
                  <a:lnTo>
                    <a:pt x="186727" y="41820"/>
                  </a:lnTo>
                  <a:lnTo>
                    <a:pt x="185361" y="43111"/>
                  </a:lnTo>
                  <a:lnTo>
                    <a:pt x="175888" y="44955"/>
                  </a:lnTo>
                  <a:lnTo>
                    <a:pt x="165413" y="46616"/>
                  </a:lnTo>
                  <a:lnTo>
                    <a:pt x="147679" y="54777"/>
                  </a:lnTo>
                  <a:lnTo>
                    <a:pt x="135401" y="59809"/>
                  </a:lnTo>
                  <a:lnTo>
                    <a:pt x="120143" y="61868"/>
                  </a:lnTo>
                  <a:lnTo>
                    <a:pt x="111067" y="62050"/>
                  </a:lnTo>
                  <a:lnTo>
                    <a:pt x="102207" y="57387"/>
                  </a:lnTo>
                  <a:lnTo>
                    <a:pt x="100411" y="56829"/>
                  </a:lnTo>
                  <a:lnTo>
                    <a:pt x="101608" y="55154"/>
                  </a:lnTo>
                  <a:lnTo>
                    <a:pt x="103653" y="54777"/>
                  </a:lnTo>
                  <a:lnTo>
                    <a:pt x="112399" y="57199"/>
                  </a:lnTo>
                  <a:lnTo>
                    <a:pt x="124798" y="53479"/>
                  </a:lnTo>
                  <a:close/>
                  <a:moveTo>
                    <a:pt x="348245" y="245898"/>
                  </a:moveTo>
                  <a:lnTo>
                    <a:pt x="347289" y="250359"/>
                  </a:lnTo>
                  <a:lnTo>
                    <a:pt x="339075" y="254012"/>
                  </a:lnTo>
                  <a:lnTo>
                    <a:pt x="331802" y="253205"/>
                  </a:lnTo>
                  <a:lnTo>
                    <a:pt x="324718" y="252794"/>
                  </a:lnTo>
                  <a:lnTo>
                    <a:pt x="319592" y="254220"/>
                  </a:lnTo>
                  <a:lnTo>
                    <a:pt x="316403" y="254826"/>
                  </a:lnTo>
                  <a:lnTo>
                    <a:pt x="313234" y="253608"/>
                  </a:lnTo>
                  <a:lnTo>
                    <a:pt x="317304" y="249753"/>
                  </a:lnTo>
                  <a:lnTo>
                    <a:pt x="320715" y="248535"/>
                  </a:lnTo>
                  <a:lnTo>
                    <a:pt x="327880" y="246907"/>
                  </a:lnTo>
                  <a:lnTo>
                    <a:pt x="336020" y="245286"/>
                  </a:lnTo>
                  <a:lnTo>
                    <a:pt x="339129" y="247520"/>
                  </a:lnTo>
                  <a:lnTo>
                    <a:pt x="342721" y="244882"/>
                  </a:lnTo>
                  <a:lnTo>
                    <a:pt x="346193" y="243463"/>
                  </a:lnTo>
                  <a:lnTo>
                    <a:pt x="347854" y="244270"/>
                  </a:lnTo>
                  <a:close/>
                  <a:moveTo>
                    <a:pt x="277396" y="267434"/>
                  </a:moveTo>
                  <a:lnTo>
                    <a:pt x="282139" y="268039"/>
                  </a:lnTo>
                  <a:lnTo>
                    <a:pt x="290366" y="264581"/>
                  </a:lnTo>
                  <a:lnTo>
                    <a:pt x="295533" y="261332"/>
                  </a:lnTo>
                  <a:lnTo>
                    <a:pt x="298325" y="260921"/>
                  </a:lnTo>
                  <a:lnTo>
                    <a:pt x="302907" y="261937"/>
                  </a:lnTo>
                  <a:lnTo>
                    <a:pt x="306143" y="260316"/>
                  </a:lnTo>
                  <a:lnTo>
                    <a:pt x="310953" y="258889"/>
                  </a:lnTo>
                  <a:lnTo>
                    <a:pt x="319383" y="257470"/>
                  </a:lnTo>
                  <a:lnTo>
                    <a:pt x="319349" y="258486"/>
                  </a:lnTo>
                  <a:lnTo>
                    <a:pt x="308995" y="265193"/>
                  </a:lnTo>
                  <a:lnTo>
                    <a:pt x="300875" y="268450"/>
                  </a:lnTo>
                  <a:lnTo>
                    <a:pt x="295648" y="270078"/>
                  </a:lnTo>
                  <a:lnTo>
                    <a:pt x="288913" y="273132"/>
                  </a:lnTo>
                  <a:lnTo>
                    <a:pt x="281681" y="274760"/>
                  </a:lnTo>
                  <a:lnTo>
                    <a:pt x="277248" y="274148"/>
                  </a:lnTo>
                  <a:lnTo>
                    <a:pt x="272498" y="271706"/>
                  </a:lnTo>
                  <a:close/>
                  <a:moveTo>
                    <a:pt x="246711" y="200944"/>
                  </a:moveTo>
                  <a:lnTo>
                    <a:pt x="252274" y="196537"/>
                  </a:lnTo>
                  <a:lnTo>
                    <a:pt x="258215" y="194734"/>
                  </a:lnTo>
                  <a:lnTo>
                    <a:pt x="261424" y="191935"/>
                  </a:lnTo>
                  <a:lnTo>
                    <a:pt x="263987" y="190536"/>
                  </a:lnTo>
                  <a:lnTo>
                    <a:pt x="271233" y="192736"/>
                  </a:lnTo>
                  <a:lnTo>
                    <a:pt x="277093" y="193133"/>
                  </a:lnTo>
                  <a:lnTo>
                    <a:pt x="278680" y="194532"/>
                  </a:lnTo>
                  <a:lnTo>
                    <a:pt x="278674" y="200944"/>
                  </a:lnTo>
                  <a:lnTo>
                    <a:pt x="287870" y="202545"/>
                  </a:lnTo>
                  <a:lnTo>
                    <a:pt x="284870" y="205754"/>
                  </a:lnTo>
                  <a:lnTo>
                    <a:pt x="287003" y="208970"/>
                  </a:lnTo>
                  <a:lnTo>
                    <a:pt x="283901" y="213188"/>
                  </a:lnTo>
                  <a:lnTo>
                    <a:pt x="286841" y="214594"/>
                  </a:lnTo>
                  <a:lnTo>
                    <a:pt x="283612" y="218415"/>
                  </a:lnTo>
                  <a:lnTo>
                    <a:pt x="280874" y="218012"/>
                  </a:lnTo>
                  <a:lnTo>
                    <a:pt x="280315" y="214796"/>
                  </a:lnTo>
                  <a:lnTo>
                    <a:pt x="271186" y="215798"/>
                  </a:lnTo>
                  <a:lnTo>
                    <a:pt x="262070" y="218214"/>
                  </a:lnTo>
                  <a:lnTo>
                    <a:pt x="257798" y="213989"/>
                  </a:lnTo>
                  <a:lnTo>
                    <a:pt x="253277" y="212583"/>
                  </a:lnTo>
                  <a:lnTo>
                    <a:pt x="258780" y="206756"/>
                  </a:lnTo>
                  <a:lnTo>
                    <a:pt x="249126" y="210376"/>
                  </a:lnTo>
                  <a:lnTo>
                    <a:pt x="240413" y="213989"/>
                  </a:lnTo>
                  <a:lnTo>
                    <a:pt x="232374" y="216808"/>
                  </a:lnTo>
                  <a:lnTo>
                    <a:pt x="228640" y="212986"/>
                  </a:lnTo>
                  <a:lnTo>
                    <a:pt x="218508" y="215395"/>
                  </a:lnTo>
                  <a:lnTo>
                    <a:pt x="219255" y="213787"/>
                  </a:lnTo>
                  <a:lnTo>
                    <a:pt x="227604" y="208970"/>
                  </a:lnTo>
                  <a:lnTo>
                    <a:pt x="236074" y="204550"/>
                  </a:lnTo>
                  <a:close/>
                  <a:moveTo>
                    <a:pt x="1385840" y="759795"/>
                  </a:moveTo>
                  <a:lnTo>
                    <a:pt x="1380734" y="764942"/>
                  </a:lnTo>
                  <a:lnTo>
                    <a:pt x="1377438" y="770082"/>
                  </a:lnTo>
                  <a:lnTo>
                    <a:pt x="1381400" y="773991"/>
                  </a:lnTo>
                  <a:lnTo>
                    <a:pt x="1375567" y="776870"/>
                  </a:lnTo>
                  <a:lnTo>
                    <a:pt x="1374491" y="775632"/>
                  </a:lnTo>
                  <a:lnTo>
                    <a:pt x="1368671" y="776251"/>
                  </a:lnTo>
                  <a:lnTo>
                    <a:pt x="1363928" y="778720"/>
                  </a:lnTo>
                  <a:lnTo>
                    <a:pt x="1361426" y="774401"/>
                  </a:lnTo>
                  <a:lnTo>
                    <a:pt x="1363289" y="766382"/>
                  </a:lnTo>
                  <a:lnTo>
                    <a:pt x="1363679" y="759593"/>
                  </a:lnTo>
                  <a:lnTo>
                    <a:pt x="1362966" y="755066"/>
                  </a:lnTo>
                  <a:lnTo>
                    <a:pt x="1367696" y="748486"/>
                  </a:lnTo>
                  <a:lnTo>
                    <a:pt x="1373872" y="746838"/>
                  </a:lnTo>
                  <a:lnTo>
                    <a:pt x="1378231" y="743958"/>
                  </a:lnTo>
                  <a:lnTo>
                    <a:pt x="1383681" y="746225"/>
                  </a:lnTo>
                  <a:lnTo>
                    <a:pt x="1386587" y="751365"/>
                  </a:lnTo>
                  <a:close/>
                  <a:moveTo>
                    <a:pt x="1279543" y="58134"/>
                  </a:moveTo>
                  <a:lnTo>
                    <a:pt x="1286284" y="52550"/>
                  </a:lnTo>
                  <a:lnTo>
                    <a:pt x="1301327" y="59251"/>
                  </a:lnTo>
                  <a:lnTo>
                    <a:pt x="1306003" y="64297"/>
                  </a:lnTo>
                  <a:lnTo>
                    <a:pt x="1305256" y="65985"/>
                  </a:lnTo>
                  <a:lnTo>
                    <a:pt x="1303386" y="65420"/>
                  </a:lnTo>
                  <a:lnTo>
                    <a:pt x="1304193" y="68798"/>
                  </a:lnTo>
                  <a:lnTo>
                    <a:pt x="1296867" y="68421"/>
                  </a:lnTo>
                  <a:lnTo>
                    <a:pt x="1296201" y="71812"/>
                  </a:lnTo>
                  <a:lnTo>
                    <a:pt x="1292716" y="71812"/>
                  </a:lnTo>
                  <a:lnTo>
                    <a:pt x="1292447" y="69363"/>
                  </a:lnTo>
                  <a:lnTo>
                    <a:pt x="1286674" y="64297"/>
                  </a:lnTo>
                  <a:lnTo>
                    <a:pt x="1285928" y="62238"/>
                  </a:lnTo>
                  <a:close/>
                  <a:moveTo>
                    <a:pt x="1748617" y="214998"/>
                  </a:moveTo>
                  <a:lnTo>
                    <a:pt x="1751597" y="216000"/>
                  </a:lnTo>
                  <a:lnTo>
                    <a:pt x="1749646" y="219223"/>
                  </a:lnTo>
                  <a:lnTo>
                    <a:pt x="1745764" y="220023"/>
                  </a:lnTo>
                  <a:lnTo>
                    <a:pt x="1734314" y="218819"/>
                  </a:lnTo>
                  <a:lnTo>
                    <a:pt x="1719654" y="217608"/>
                  </a:lnTo>
                  <a:lnTo>
                    <a:pt x="1717353" y="215798"/>
                  </a:lnTo>
                  <a:lnTo>
                    <a:pt x="1717865" y="218012"/>
                  </a:lnTo>
                  <a:lnTo>
                    <a:pt x="1713653" y="218819"/>
                  </a:lnTo>
                  <a:lnTo>
                    <a:pt x="1713559" y="222042"/>
                  </a:lnTo>
                  <a:lnTo>
                    <a:pt x="1709798" y="223246"/>
                  </a:lnTo>
                  <a:lnTo>
                    <a:pt x="1712274" y="234549"/>
                  </a:lnTo>
                  <a:lnTo>
                    <a:pt x="1703636" y="227680"/>
                  </a:lnTo>
                  <a:lnTo>
                    <a:pt x="1702835" y="225466"/>
                  </a:lnTo>
                  <a:lnTo>
                    <a:pt x="1704873" y="223044"/>
                  </a:lnTo>
                  <a:lnTo>
                    <a:pt x="1703561" y="221234"/>
                  </a:lnTo>
                  <a:lnTo>
                    <a:pt x="1706394" y="221033"/>
                  </a:lnTo>
                  <a:lnTo>
                    <a:pt x="1706078" y="218415"/>
                  </a:lnTo>
                  <a:lnTo>
                    <a:pt x="1712233" y="214190"/>
                  </a:lnTo>
                  <a:lnTo>
                    <a:pt x="1723657" y="214594"/>
                  </a:lnTo>
                  <a:lnTo>
                    <a:pt x="1732901" y="216000"/>
                  </a:lnTo>
                  <a:lnTo>
                    <a:pt x="1739023" y="216000"/>
                  </a:lnTo>
                  <a:lnTo>
                    <a:pt x="1743685" y="218012"/>
                  </a:lnTo>
                  <a:lnTo>
                    <a:pt x="1743860" y="216000"/>
                  </a:lnTo>
                  <a:close/>
                  <a:moveTo>
                    <a:pt x="1351711" y="845762"/>
                  </a:moveTo>
                  <a:lnTo>
                    <a:pt x="1348468" y="844941"/>
                  </a:lnTo>
                  <a:lnTo>
                    <a:pt x="1349276" y="840413"/>
                  </a:lnTo>
                  <a:lnTo>
                    <a:pt x="1346436" y="837332"/>
                  </a:lnTo>
                  <a:lnTo>
                    <a:pt x="1345454" y="831163"/>
                  </a:lnTo>
                  <a:lnTo>
                    <a:pt x="1339393" y="824994"/>
                  </a:lnTo>
                  <a:lnTo>
                    <a:pt x="1335887" y="816766"/>
                  </a:lnTo>
                  <a:lnTo>
                    <a:pt x="1337765" y="811827"/>
                  </a:lnTo>
                  <a:lnTo>
                    <a:pt x="1335302" y="805456"/>
                  </a:lnTo>
                  <a:lnTo>
                    <a:pt x="1337341" y="787150"/>
                  </a:lnTo>
                  <a:lnTo>
                    <a:pt x="1340846" y="798258"/>
                  </a:lnTo>
                  <a:lnTo>
                    <a:pt x="1340408" y="803606"/>
                  </a:lnTo>
                  <a:lnTo>
                    <a:pt x="1342198" y="805456"/>
                  </a:lnTo>
                  <a:lnTo>
                    <a:pt x="1341774" y="810186"/>
                  </a:lnTo>
                  <a:lnTo>
                    <a:pt x="1343530" y="814707"/>
                  </a:lnTo>
                  <a:lnTo>
                    <a:pt x="1341290" y="819026"/>
                  </a:lnTo>
                  <a:lnTo>
                    <a:pt x="1349148" y="826844"/>
                  </a:lnTo>
                  <a:lnTo>
                    <a:pt x="1350117" y="833834"/>
                  </a:lnTo>
                  <a:lnTo>
                    <a:pt x="1355660" y="847410"/>
                  </a:lnTo>
                  <a:lnTo>
                    <a:pt x="1353830" y="848231"/>
                  </a:lnTo>
                  <a:close/>
                  <a:moveTo>
                    <a:pt x="1394620" y="910960"/>
                  </a:moveTo>
                  <a:lnTo>
                    <a:pt x="1394210" y="912192"/>
                  </a:lnTo>
                  <a:lnTo>
                    <a:pt x="1390772" y="907872"/>
                  </a:lnTo>
                  <a:lnTo>
                    <a:pt x="1388868" y="910752"/>
                  </a:lnTo>
                  <a:lnTo>
                    <a:pt x="1387516" y="908283"/>
                  </a:lnTo>
                  <a:lnTo>
                    <a:pt x="1387677" y="903964"/>
                  </a:lnTo>
                  <a:lnTo>
                    <a:pt x="1385632" y="900674"/>
                  </a:lnTo>
                  <a:lnTo>
                    <a:pt x="1385800" y="895735"/>
                  </a:lnTo>
                  <a:lnTo>
                    <a:pt x="1383190" y="887306"/>
                  </a:lnTo>
                  <a:lnTo>
                    <a:pt x="1386278" y="880935"/>
                  </a:lnTo>
                  <a:lnTo>
                    <a:pt x="1385955" y="867149"/>
                  </a:lnTo>
                  <a:lnTo>
                    <a:pt x="1382530" y="859749"/>
                  </a:lnTo>
                  <a:lnTo>
                    <a:pt x="1383694" y="856251"/>
                  </a:lnTo>
                  <a:lnTo>
                    <a:pt x="1388612" y="862420"/>
                  </a:lnTo>
                  <a:lnTo>
                    <a:pt x="1389366" y="874348"/>
                  </a:lnTo>
                  <a:lnTo>
                    <a:pt x="1392487" y="878667"/>
                  </a:lnTo>
                  <a:lnTo>
                    <a:pt x="1389608" y="889775"/>
                  </a:lnTo>
                  <a:lnTo>
                    <a:pt x="1390900" y="904374"/>
                  </a:lnTo>
                  <a:lnTo>
                    <a:pt x="1392689" y="904791"/>
                  </a:lnTo>
                  <a:close/>
                  <a:moveTo>
                    <a:pt x="1571295" y="228891"/>
                  </a:moveTo>
                  <a:lnTo>
                    <a:pt x="1570663" y="224457"/>
                  </a:lnTo>
                  <a:lnTo>
                    <a:pt x="1574430" y="224053"/>
                  </a:lnTo>
                  <a:lnTo>
                    <a:pt x="1578111" y="226677"/>
                  </a:lnTo>
                  <a:lnTo>
                    <a:pt x="1576415" y="219822"/>
                  </a:lnTo>
                  <a:lnTo>
                    <a:pt x="1578534" y="220427"/>
                  </a:lnTo>
                  <a:lnTo>
                    <a:pt x="1581986" y="222244"/>
                  </a:lnTo>
                  <a:lnTo>
                    <a:pt x="1582645" y="224457"/>
                  </a:lnTo>
                  <a:lnTo>
                    <a:pt x="1581649" y="225466"/>
                  </a:lnTo>
                  <a:lnTo>
                    <a:pt x="1581622" y="228689"/>
                  </a:lnTo>
                  <a:lnTo>
                    <a:pt x="1583715" y="228083"/>
                  </a:lnTo>
                  <a:lnTo>
                    <a:pt x="1587630" y="236977"/>
                  </a:lnTo>
                  <a:lnTo>
                    <a:pt x="1587388" y="242851"/>
                  </a:lnTo>
                  <a:lnTo>
                    <a:pt x="1585390" y="243866"/>
                  </a:lnTo>
                  <a:lnTo>
                    <a:pt x="1578212" y="241640"/>
                  </a:lnTo>
                  <a:lnTo>
                    <a:pt x="1578763" y="234549"/>
                  </a:lnTo>
                  <a:lnTo>
                    <a:pt x="1578131" y="232322"/>
                  </a:lnTo>
                  <a:lnTo>
                    <a:pt x="1573973" y="230303"/>
                  </a:lnTo>
                  <a:lnTo>
                    <a:pt x="1574511" y="233331"/>
                  </a:lnTo>
                  <a:lnTo>
                    <a:pt x="1575682" y="237381"/>
                  </a:lnTo>
                  <a:lnTo>
                    <a:pt x="1573495" y="243463"/>
                  </a:lnTo>
                  <a:lnTo>
                    <a:pt x="1570677" y="240422"/>
                  </a:lnTo>
                  <a:lnTo>
                    <a:pt x="1569344" y="235760"/>
                  </a:lnTo>
                  <a:close/>
                  <a:moveTo>
                    <a:pt x="1155552" y="79380"/>
                  </a:moveTo>
                  <a:lnTo>
                    <a:pt x="1155666" y="80517"/>
                  </a:lnTo>
                  <a:lnTo>
                    <a:pt x="1155270" y="82415"/>
                  </a:lnTo>
                  <a:lnTo>
                    <a:pt x="1150298" y="85644"/>
                  </a:lnTo>
                  <a:lnTo>
                    <a:pt x="1146860" y="86599"/>
                  </a:lnTo>
                  <a:lnTo>
                    <a:pt x="1143913" y="86599"/>
                  </a:lnTo>
                  <a:lnTo>
                    <a:pt x="1144250" y="83747"/>
                  </a:lnTo>
                  <a:lnTo>
                    <a:pt x="1143873" y="82791"/>
                  </a:lnTo>
                  <a:lnTo>
                    <a:pt x="1145266" y="82031"/>
                  </a:lnTo>
                  <a:lnTo>
                    <a:pt x="1147856" y="81466"/>
                  </a:lnTo>
                  <a:lnTo>
                    <a:pt x="1149194" y="80134"/>
                  </a:lnTo>
                  <a:lnTo>
                    <a:pt x="1152188" y="77860"/>
                  </a:lnTo>
                  <a:close/>
                  <a:moveTo>
                    <a:pt x="252994" y="441641"/>
                  </a:moveTo>
                  <a:lnTo>
                    <a:pt x="250956" y="441231"/>
                  </a:lnTo>
                  <a:lnTo>
                    <a:pt x="251433" y="438553"/>
                  </a:lnTo>
                  <a:lnTo>
                    <a:pt x="253472" y="438964"/>
                  </a:lnTo>
                  <a:close/>
                  <a:moveTo>
                    <a:pt x="190615" y="620356"/>
                  </a:moveTo>
                  <a:lnTo>
                    <a:pt x="186289" y="620155"/>
                  </a:lnTo>
                  <a:lnTo>
                    <a:pt x="181526" y="616246"/>
                  </a:lnTo>
                  <a:lnTo>
                    <a:pt x="180786" y="611725"/>
                  </a:lnTo>
                  <a:lnTo>
                    <a:pt x="184069" y="611308"/>
                  </a:lnTo>
                  <a:lnTo>
                    <a:pt x="189122" y="616037"/>
                  </a:lnTo>
                  <a:close/>
                  <a:moveTo>
                    <a:pt x="1414366" y="612337"/>
                  </a:moveTo>
                  <a:lnTo>
                    <a:pt x="1413215" y="610285"/>
                  </a:lnTo>
                  <a:lnTo>
                    <a:pt x="1415301" y="608018"/>
                  </a:lnTo>
                  <a:lnTo>
                    <a:pt x="1418221" y="608845"/>
                  </a:lnTo>
                  <a:lnTo>
                    <a:pt x="1417992" y="612747"/>
                  </a:lnTo>
                  <a:lnTo>
                    <a:pt x="1416593" y="613985"/>
                  </a:lnTo>
                  <a:close/>
                  <a:moveTo>
                    <a:pt x="349725" y="931937"/>
                  </a:moveTo>
                  <a:lnTo>
                    <a:pt x="346294" y="929670"/>
                  </a:lnTo>
                  <a:lnTo>
                    <a:pt x="343603" y="927618"/>
                  </a:lnTo>
                  <a:lnTo>
                    <a:pt x="344612" y="926791"/>
                  </a:lnTo>
                  <a:lnTo>
                    <a:pt x="344491" y="925351"/>
                  </a:lnTo>
                  <a:lnTo>
                    <a:pt x="343939" y="923090"/>
                  </a:lnTo>
                  <a:lnTo>
                    <a:pt x="346886" y="923911"/>
                  </a:lnTo>
                  <a:lnTo>
                    <a:pt x="353445" y="929260"/>
                  </a:lnTo>
                  <a:lnTo>
                    <a:pt x="353822" y="929468"/>
                  </a:lnTo>
                  <a:lnTo>
                    <a:pt x="356425" y="934608"/>
                  </a:lnTo>
                  <a:lnTo>
                    <a:pt x="355134" y="936257"/>
                  </a:lnTo>
                  <a:lnTo>
                    <a:pt x="354091" y="936667"/>
                  </a:lnTo>
                  <a:lnTo>
                    <a:pt x="353304" y="935839"/>
                  </a:lnTo>
                  <a:lnTo>
                    <a:pt x="352174" y="935227"/>
                  </a:lnTo>
                  <a:lnTo>
                    <a:pt x="351272" y="933169"/>
                  </a:lnTo>
                  <a:close/>
                  <a:moveTo>
                    <a:pt x="191618" y="144397"/>
                  </a:moveTo>
                  <a:lnTo>
                    <a:pt x="190259" y="144592"/>
                  </a:lnTo>
                  <a:lnTo>
                    <a:pt x="188039" y="144202"/>
                  </a:lnTo>
                  <a:lnTo>
                    <a:pt x="183659" y="142829"/>
                  </a:lnTo>
                  <a:lnTo>
                    <a:pt x="183847" y="140085"/>
                  </a:lnTo>
                  <a:lnTo>
                    <a:pt x="187790" y="137737"/>
                  </a:lnTo>
                  <a:lnTo>
                    <a:pt x="187991" y="135974"/>
                  </a:lnTo>
                  <a:lnTo>
                    <a:pt x="188543" y="135584"/>
                  </a:lnTo>
                  <a:lnTo>
                    <a:pt x="190158" y="134023"/>
                  </a:lnTo>
                  <a:lnTo>
                    <a:pt x="191772" y="132455"/>
                  </a:lnTo>
                  <a:lnTo>
                    <a:pt x="193784" y="132651"/>
                  </a:lnTo>
                  <a:lnTo>
                    <a:pt x="192728" y="133828"/>
                  </a:lnTo>
                  <a:lnTo>
                    <a:pt x="190259" y="135779"/>
                  </a:lnTo>
                  <a:lnTo>
                    <a:pt x="193010" y="135779"/>
                  </a:lnTo>
                  <a:lnTo>
                    <a:pt x="191658" y="136956"/>
                  </a:lnTo>
                  <a:lnTo>
                    <a:pt x="187837" y="141067"/>
                  </a:lnTo>
                  <a:lnTo>
                    <a:pt x="190245" y="142634"/>
                  </a:lnTo>
                  <a:lnTo>
                    <a:pt x="192586" y="142829"/>
                  </a:lnTo>
                  <a:close/>
                  <a:moveTo>
                    <a:pt x="1323387" y="47356"/>
                  </a:moveTo>
                  <a:lnTo>
                    <a:pt x="1327794" y="53109"/>
                  </a:lnTo>
                  <a:lnTo>
                    <a:pt x="1331636" y="57758"/>
                  </a:lnTo>
                  <a:lnTo>
                    <a:pt x="1330041" y="60375"/>
                  </a:lnTo>
                  <a:lnTo>
                    <a:pt x="1324201" y="61121"/>
                  </a:lnTo>
                  <a:lnTo>
                    <a:pt x="1319983" y="59251"/>
                  </a:lnTo>
                  <a:lnTo>
                    <a:pt x="1322614" y="59439"/>
                  </a:lnTo>
                  <a:lnTo>
                    <a:pt x="1325823" y="59628"/>
                  </a:lnTo>
                  <a:lnTo>
                    <a:pt x="1321544" y="56452"/>
                  </a:lnTo>
                  <a:lnTo>
                    <a:pt x="1318819" y="54777"/>
                  </a:lnTo>
                  <a:lnTo>
                    <a:pt x="1314857" y="51622"/>
                  </a:lnTo>
                  <a:lnTo>
                    <a:pt x="1312179" y="47915"/>
                  </a:lnTo>
                  <a:lnTo>
                    <a:pt x="1312273" y="47175"/>
                  </a:lnTo>
                  <a:lnTo>
                    <a:pt x="1315307" y="47915"/>
                  </a:lnTo>
                  <a:lnTo>
                    <a:pt x="1314386" y="45506"/>
                  </a:lnTo>
                  <a:lnTo>
                    <a:pt x="1316525" y="47175"/>
                  </a:lnTo>
                  <a:lnTo>
                    <a:pt x="1318961" y="48843"/>
                  </a:lnTo>
                  <a:lnTo>
                    <a:pt x="1319950" y="48285"/>
                  </a:lnTo>
                  <a:lnTo>
                    <a:pt x="1321739" y="47545"/>
                  </a:lnTo>
                  <a:lnTo>
                    <a:pt x="1318537" y="45143"/>
                  </a:lnTo>
                  <a:lnTo>
                    <a:pt x="1313552" y="42371"/>
                  </a:lnTo>
                  <a:lnTo>
                    <a:pt x="1316424" y="42553"/>
                  </a:lnTo>
                  <a:lnTo>
                    <a:pt x="1318604" y="43293"/>
                  </a:lnTo>
                  <a:close/>
                  <a:moveTo>
                    <a:pt x="5988" y="275776"/>
                  </a:moveTo>
                  <a:lnTo>
                    <a:pt x="5227" y="278023"/>
                  </a:lnTo>
                  <a:lnTo>
                    <a:pt x="3323" y="281279"/>
                  </a:lnTo>
                  <a:lnTo>
                    <a:pt x="135" y="278225"/>
                  </a:lnTo>
                  <a:lnTo>
                    <a:pt x="0" y="277815"/>
                  </a:lnTo>
                  <a:lnTo>
                    <a:pt x="942" y="272520"/>
                  </a:lnTo>
                  <a:lnTo>
                    <a:pt x="2496" y="274760"/>
                  </a:lnTo>
                  <a:lnTo>
                    <a:pt x="3660" y="275776"/>
                  </a:lnTo>
                  <a:lnTo>
                    <a:pt x="6149" y="274760"/>
                  </a:lnTo>
                  <a:close/>
                  <a:moveTo>
                    <a:pt x="150902" y="7475"/>
                  </a:moveTo>
                  <a:lnTo>
                    <a:pt x="145802" y="11054"/>
                  </a:lnTo>
                  <a:lnTo>
                    <a:pt x="143844" y="11948"/>
                  </a:lnTo>
                  <a:lnTo>
                    <a:pt x="131170" y="12305"/>
                  </a:lnTo>
                  <a:lnTo>
                    <a:pt x="130470" y="13025"/>
                  </a:lnTo>
                  <a:lnTo>
                    <a:pt x="129790" y="14283"/>
                  </a:lnTo>
                  <a:lnTo>
                    <a:pt x="127947" y="15898"/>
                  </a:lnTo>
                  <a:lnTo>
                    <a:pt x="110522" y="20775"/>
                  </a:lnTo>
                  <a:lnTo>
                    <a:pt x="111585" y="19685"/>
                  </a:lnTo>
                  <a:lnTo>
                    <a:pt x="118320" y="15898"/>
                  </a:lnTo>
                  <a:lnTo>
                    <a:pt x="118205" y="15178"/>
                  </a:lnTo>
                  <a:lnTo>
                    <a:pt x="102557" y="19329"/>
                  </a:lnTo>
                  <a:lnTo>
                    <a:pt x="99025" y="17882"/>
                  </a:lnTo>
                  <a:lnTo>
                    <a:pt x="100734" y="16443"/>
                  </a:lnTo>
                  <a:lnTo>
                    <a:pt x="111989" y="11767"/>
                  </a:lnTo>
                  <a:lnTo>
                    <a:pt x="112789" y="10690"/>
                  </a:lnTo>
                  <a:lnTo>
                    <a:pt x="94759" y="9082"/>
                  </a:lnTo>
                  <a:lnTo>
                    <a:pt x="95950" y="8188"/>
                  </a:lnTo>
                  <a:lnTo>
                    <a:pt x="145251" y="0"/>
                  </a:lnTo>
                  <a:lnTo>
                    <a:pt x="144995" y="1063"/>
                  </a:lnTo>
                  <a:lnTo>
                    <a:pt x="135132" y="4979"/>
                  </a:lnTo>
                  <a:lnTo>
                    <a:pt x="155288" y="4084"/>
                  </a:lnTo>
                  <a:lnTo>
                    <a:pt x="153902" y="5510"/>
                  </a:lnTo>
                  <a:close/>
                  <a:moveTo>
                    <a:pt x="150236" y="81083"/>
                  </a:moveTo>
                  <a:lnTo>
                    <a:pt x="134607" y="86027"/>
                  </a:lnTo>
                  <a:lnTo>
                    <a:pt x="134628" y="84884"/>
                  </a:lnTo>
                  <a:lnTo>
                    <a:pt x="135670" y="83935"/>
                  </a:lnTo>
                  <a:lnTo>
                    <a:pt x="158955" y="75593"/>
                  </a:lnTo>
                  <a:lnTo>
                    <a:pt x="177745" y="78048"/>
                  </a:lnTo>
                  <a:lnTo>
                    <a:pt x="177449" y="78432"/>
                  </a:lnTo>
                  <a:close/>
                  <a:moveTo>
                    <a:pt x="205356" y="91934"/>
                  </a:moveTo>
                  <a:lnTo>
                    <a:pt x="207226" y="93461"/>
                  </a:lnTo>
                  <a:lnTo>
                    <a:pt x="199758" y="99005"/>
                  </a:lnTo>
                  <a:lnTo>
                    <a:pt x="199247" y="100156"/>
                  </a:lnTo>
                  <a:lnTo>
                    <a:pt x="182098" y="109763"/>
                  </a:lnTo>
                  <a:lnTo>
                    <a:pt x="182031" y="108996"/>
                  </a:lnTo>
                  <a:lnTo>
                    <a:pt x="185374" y="105914"/>
                  </a:lnTo>
                  <a:lnTo>
                    <a:pt x="185812" y="105726"/>
                  </a:lnTo>
                  <a:lnTo>
                    <a:pt x="185334" y="107260"/>
                  </a:lnTo>
                  <a:lnTo>
                    <a:pt x="191604" y="103419"/>
                  </a:lnTo>
                  <a:lnTo>
                    <a:pt x="192512" y="99584"/>
                  </a:lnTo>
                  <a:lnTo>
                    <a:pt x="193865" y="97666"/>
                  </a:lnTo>
                  <a:lnTo>
                    <a:pt x="203579" y="91934"/>
                  </a:lnTo>
                  <a:close/>
                  <a:moveTo>
                    <a:pt x="287494" y="257261"/>
                  </a:moveTo>
                  <a:lnTo>
                    <a:pt x="288954" y="252592"/>
                  </a:lnTo>
                  <a:lnTo>
                    <a:pt x="289848" y="246100"/>
                  </a:lnTo>
                  <a:lnTo>
                    <a:pt x="286734" y="244882"/>
                  </a:lnTo>
                  <a:lnTo>
                    <a:pt x="279145" y="249955"/>
                  </a:lnTo>
                  <a:lnTo>
                    <a:pt x="277584" y="249753"/>
                  </a:lnTo>
                  <a:lnTo>
                    <a:pt x="278062" y="246907"/>
                  </a:lnTo>
                  <a:lnTo>
                    <a:pt x="284762" y="242447"/>
                  </a:lnTo>
                  <a:lnTo>
                    <a:pt x="287790" y="237381"/>
                  </a:lnTo>
                  <a:lnTo>
                    <a:pt x="289203" y="232322"/>
                  </a:lnTo>
                  <a:lnTo>
                    <a:pt x="284190" y="227881"/>
                  </a:lnTo>
                  <a:lnTo>
                    <a:pt x="277651" y="225668"/>
                  </a:lnTo>
                  <a:lnTo>
                    <a:pt x="279622" y="224053"/>
                  </a:lnTo>
                  <a:lnTo>
                    <a:pt x="279865" y="224255"/>
                  </a:lnTo>
                  <a:lnTo>
                    <a:pt x="288375" y="223246"/>
                  </a:lnTo>
                  <a:lnTo>
                    <a:pt x="285785" y="218617"/>
                  </a:lnTo>
                  <a:lnTo>
                    <a:pt x="288079" y="217009"/>
                  </a:lnTo>
                  <a:lnTo>
                    <a:pt x="288913" y="219620"/>
                  </a:lnTo>
                  <a:lnTo>
                    <a:pt x="295116" y="221033"/>
                  </a:lnTo>
                  <a:lnTo>
                    <a:pt x="301904" y="221033"/>
                  </a:lnTo>
                  <a:lnTo>
                    <a:pt x="308524" y="222244"/>
                  </a:lnTo>
                  <a:lnTo>
                    <a:pt x="315723" y="224457"/>
                  </a:lnTo>
                  <a:lnTo>
                    <a:pt x="317284" y="227881"/>
                  </a:lnTo>
                  <a:lnTo>
                    <a:pt x="319827" y="236372"/>
                  </a:lnTo>
                  <a:lnTo>
                    <a:pt x="315380" y="240220"/>
                  </a:lnTo>
                  <a:lnTo>
                    <a:pt x="308834" y="238599"/>
                  </a:lnTo>
                  <a:lnTo>
                    <a:pt x="307004" y="231716"/>
                  </a:lnTo>
                  <a:lnTo>
                    <a:pt x="305167" y="238801"/>
                  </a:lnTo>
                  <a:lnTo>
                    <a:pt x="298440" y="245084"/>
                  </a:lnTo>
                  <a:lnTo>
                    <a:pt x="296717" y="250359"/>
                  </a:lnTo>
                  <a:lnTo>
                    <a:pt x="294813" y="253608"/>
                  </a:lnTo>
                  <a:close/>
                  <a:moveTo>
                    <a:pt x="279622" y="224053"/>
                  </a:moveTo>
                  <a:lnTo>
                    <a:pt x="277651" y="225668"/>
                  </a:lnTo>
                  <a:lnTo>
                    <a:pt x="274590" y="229900"/>
                  </a:lnTo>
                  <a:lnTo>
                    <a:pt x="272141" y="231111"/>
                  </a:lnTo>
                  <a:lnTo>
                    <a:pt x="268239" y="236574"/>
                  </a:lnTo>
                  <a:lnTo>
                    <a:pt x="268865" y="232725"/>
                  </a:lnTo>
                  <a:lnTo>
                    <a:pt x="264102" y="235558"/>
                  </a:lnTo>
                  <a:lnTo>
                    <a:pt x="260280" y="239204"/>
                  </a:lnTo>
                  <a:lnTo>
                    <a:pt x="255625" y="244882"/>
                  </a:lnTo>
                  <a:lnTo>
                    <a:pt x="253048" y="249545"/>
                  </a:lnTo>
                  <a:lnTo>
                    <a:pt x="253465" y="256656"/>
                  </a:lnTo>
                  <a:lnTo>
                    <a:pt x="250249" y="263976"/>
                  </a:lnTo>
                  <a:lnTo>
                    <a:pt x="244484" y="269465"/>
                  </a:lnTo>
                  <a:lnTo>
                    <a:pt x="241867" y="271094"/>
                  </a:lnTo>
                  <a:lnTo>
                    <a:pt x="238745" y="272318"/>
                  </a:lnTo>
                  <a:lnTo>
                    <a:pt x="235758" y="272318"/>
                  </a:lnTo>
                  <a:lnTo>
                    <a:pt x="234998" y="271706"/>
                  </a:lnTo>
                  <a:lnTo>
                    <a:pt x="235058" y="265597"/>
                  </a:lnTo>
                  <a:lnTo>
                    <a:pt x="236189" y="262751"/>
                  </a:lnTo>
                  <a:lnTo>
                    <a:pt x="237655" y="259905"/>
                  </a:lnTo>
                  <a:lnTo>
                    <a:pt x="238563" y="254422"/>
                  </a:lnTo>
                  <a:lnTo>
                    <a:pt x="242802" y="248125"/>
                  </a:lnTo>
                  <a:lnTo>
                    <a:pt x="248426" y="240220"/>
                  </a:lnTo>
                  <a:lnTo>
                    <a:pt x="256694" y="231514"/>
                  </a:lnTo>
                  <a:lnTo>
                    <a:pt x="255389" y="231514"/>
                  </a:lnTo>
                  <a:lnTo>
                    <a:pt x="245439" y="238801"/>
                  </a:lnTo>
                  <a:lnTo>
                    <a:pt x="244982" y="237583"/>
                  </a:lnTo>
                  <a:lnTo>
                    <a:pt x="250310" y="233533"/>
                  </a:lnTo>
                  <a:lnTo>
                    <a:pt x="258598" y="226273"/>
                  </a:lnTo>
                  <a:lnTo>
                    <a:pt x="265185" y="225264"/>
                  </a:lnTo>
                  <a:lnTo>
                    <a:pt x="273251" y="223044"/>
                  </a:lnTo>
                  <a:close/>
                </a:path>
              </a:pathLst>
            </a:custGeom>
            <a:solidFill>
              <a:srgbClr val="FFFFFF"/>
            </a:solidFill>
            <a:ln w="605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DAC98A7-ECC2-F11F-E8B7-107B26E7447F}"/>
                </a:ext>
              </a:extLst>
            </p:cNvPr>
            <p:cNvSpPr/>
            <p:nvPr/>
          </p:nvSpPr>
          <p:spPr>
            <a:xfrm>
              <a:off x="6515953" y="835193"/>
              <a:ext cx="3591323" cy="1812293"/>
            </a:xfrm>
            <a:custGeom>
              <a:avLst/>
              <a:gdLst>
                <a:gd name="connsiteX0" fmla="*/ 3568786 w 3591323"/>
                <a:gd name="connsiteY0" fmla="*/ 1090974 h 1812293"/>
                <a:gd name="connsiteX1" fmla="*/ 3571747 w 3591323"/>
                <a:gd name="connsiteY1" fmla="*/ 1089124 h 1812293"/>
                <a:gd name="connsiteX2" fmla="*/ 3574162 w 3591323"/>
                <a:gd name="connsiteY2" fmla="*/ 1092414 h 1812293"/>
                <a:gd name="connsiteX3" fmla="*/ 3571222 w 3591323"/>
                <a:gd name="connsiteY3" fmla="*/ 1098381 h 1812293"/>
                <a:gd name="connsiteX4" fmla="*/ 3564770 w 3591323"/>
                <a:gd name="connsiteY4" fmla="*/ 1099821 h 1812293"/>
                <a:gd name="connsiteX5" fmla="*/ 3559361 w 3591323"/>
                <a:gd name="connsiteY5" fmla="*/ 1098590 h 1812293"/>
                <a:gd name="connsiteX6" fmla="*/ 3559933 w 3591323"/>
                <a:gd name="connsiteY6" fmla="*/ 1093443 h 1812293"/>
                <a:gd name="connsiteX7" fmla="*/ 3564474 w 3591323"/>
                <a:gd name="connsiteY7" fmla="*/ 1089534 h 1812293"/>
                <a:gd name="connsiteX8" fmla="*/ 3590046 w 3591323"/>
                <a:gd name="connsiteY8" fmla="*/ 1080075 h 1812293"/>
                <a:gd name="connsiteX9" fmla="*/ 3582908 w 3591323"/>
                <a:gd name="connsiteY9" fmla="*/ 1082955 h 1812293"/>
                <a:gd name="connsiteX10" fmla="*/ 3576220 w 3591323"/>
                <a:gd name="connsiteY10" fmla="*/ 1085424 h 1812293"/>
                <a:gd name="connsiteX11" fmla="*/ 3575810 w 3591323"/>
                <a:gd name="connsiteY11" fmla="*/ 1081104 h 1812293"/>
                <a:gd name="connsiteX12" fmla="*/ 3581407 w 3591323"/>
                <a:gd name="connsiteY12" fmla="*/ 1078635 h 1812293"/>
                <a:gd name="connsiteX13" fmla="*/ 3584778 w 3591323"/>
                <a:gd name="connsiteY13" fmla="*/ 1078023 h 1812293"/>
                <a:gd name="connsiteX14" fmla="*/ 3591324 w 3591323"/>
                <a:gd name="connsiteY14" fmla="*/ 1074525 h 1812293"/>
                <a:gd name="connsiteX15" fmla="*/ 3591324 w 3591323"/>
                <a:gd name="connsiteY15" fmla="*/ 1074525 h 1812293"/>
                <a:gd name="connsiteX16" fmla="*/ 3590046 w 3591323"/>
                <a:gd name="connsiteY16" fmla="*/ 1080075 h 1812293"/>
                <a:gd name="connsiteX17" fmla="*/ 0 w 3591323"/>
                <a:gd name="connsiteY17" fmla="*/ 1074525 h 1812293"/>
                <a:gd name="connsiteX18" fmla="*/ 2 w 3591323"/>
                <a:gd name="connsiteY18" fmla="*/ 1074525 h 1812293"/>
                <a:gd name="connsiteX19" fmla="*/ 0 w 3591323"/>
                <a:gd name="connsiteY19" fmla="*/ 1074525 h 1812293"/>
                <a:gd name="connsiteX20" fmla="*/ 2016 w 3591323"/>
                <a:gd name="connsiteY20" fmla="*/ 1073906 h 1812293"/>
                <a:gd name="connsiteX21" fmla="*/ 1851 w 3591323"/>
                <a:gd name="connsiteY21" fmla="*/ 1079463 h 1812293"/>
                <a:gd name="connsiteX22" fmla="*/ 1276 w 3591323"/>
                <a:gd name="connsiteY22" fmla="*/ 1080075 h 1812293"/>
                <a:gd name="connsiteX23" fmla="*/ 1277 w 3591323"/>
                <a:gd name="connsiteY23" fmla="*/ 1080075 h 1812293"/>
                <a:gd name="connsiteX24" fmla="*/ 0 w 3591323"/>
                <a:gd name="connsiteY24" fmla="*/ 1074525 h 1812293"/>
                <a:gd name="connsiteX25" fmla="*/ 2137723 w 3591323"/>
                <a:gd name="connsiteY25" fmla="*/ 901770 h 1812293"/>
                <a:gd name="connsiteX26" fmla="*/ 2139532 w 3591323"/>
                <a:gd name="connsiteY26" fmla="*/ 903001 h 1812293"/>
                <a:gd name="connsiteX27" fmla="*/ 2176043 w 3591323"/>
                <a:gd name="connsiteY27" fmla="*/ 926448 h 1812293"/>
                <a:gd name="connsiteX28" fmla="*/ 2176326 w 3591323"/>
                <a:gd name="connsiteY28" fmla="*/ 933027 h 1812293"/>
                <a:gd name="connsiteX29" fmla="*/ 2190663 w 3591323"/>
                <a:gd name="connsiteY29" fmla="*/ 944343 h 1812293"/>
                <a:gd name="connsiteX30" fmla="*/ 2186068 w 3591323"/>
                <a:gd name="connsiteY30" fmla="*/ 958532 h 1812293"/>
                <a:gd name="connsiteX31" fmla="*/ 2186310 w 3591323"/>
                <a:gd name="connsiteY31" fmla="*/ 964910 h 1812293"/>
                <a:gd name="connsiteX32" fmla="*/ 2192748 w 3591323"/>
                <a:gd name="connsiteY32" fmla="*/ 969021 h 1812293"/>
                <a:gd name="connsiteX33" fmla="*/ 2193051 w 3591323"/>
                <a:gd name="connsiteY33" fmla="*/ 972109 h 1812293"/>
                <a:gd name="connsiteX34" fmla="*/ 2190003 w 3591323"/>
                <a:gd name="connsiteY34" fmla="*/ 978890 h 1812293"/>
                <a:gd name="connsiteX35" fmla="*/ 2190642 w 3591323"/>
                <a:gd name="connsiteY35" fmla="*/ 982389 h 1812293"/>
                <a:gd name="connsiteX36" fmla="*/ 2189788 w 3591323"/>
                <a:gd name="connsiteY36" fmla="*/ 987939 h 1812293"/>
                <a:gd name="connsiteX37" fmla="*/ 2193226 w 3591323"/>
                <a:gd name="connsiteY37" fmla="*/ 995138 h 1812293"/>
                <a:gd name="connsiteX38" fmla="*/ 2196893 w 3591323"/>
                <a:gd name="connsiteY38" fmla="*/ 1006245 h 1812293"/>
                <a:gd name="connsiteX39" fmla="*/ 2200425 w 3591323"/>
                <a:gd name="connsiteY39" fmla="*/ 1008916 h 1812293"/>
                <a:gd name="connsiteX40" fmla="*/ 2192264 w 3591323"/>
                <a:gd name="connsiteY40" fmla="*/ 1015502 h 1812293"/>
                <a:gd name="connsiteX41" fmla="*/ 2181278 w 3591323"/>
                <a:gd name="connsiteY41" fmla="*/ 1019822 h 1812293"/>
                <a:gd name="connsiteX42" fmla="*/ 2175149 w 3591323"/>
                <a:gd name="connsiteY42" fmla="*/ 1019613 h 1812293"/>
                <a:gd name="connsiteX43" fmla="*/ 2171421 w 3591323"/>
                <a:gd name="connsiteY43" fmla="*/ 1023111 h 1812293"/>
                <a:gd name="connsiteX44" fmla="*/ 2164546 w 3591323"/>
                <a:gd name="connsiteY44" fmla="*/ 1023522 h 1812293"/>
                <a:gd name="connsiteX45" fmla="*/ 2161969 w 3591323"/>
                <a:gd name="connsiteY45" fmla="*/ 1024961 h 1812293"/>
                <a:gd name="connsiteX46" fmla="*/ 2149799 w 3591323"/>
                <a:gd name="connsiteY46" fmla="*/ 1021672 h 1812293"/>
                <a:gd name="connsiteX47" fmla="*/ 2142190 w 3591323"/>
                <a:gd name="connsiteY47" fmla="*/ 1022493 h 1812293"/>
                <a:gd name="connsiteX48" fmla="*/ 2140097 w 3591323"/>
                <a:gd name="connsiteY48" fmla="*/ 1007066 h 1812293"/>
                <a:gd name="connsiteX49" fmla="*/ 2136612 w 3591323"/>
                <a:gd name="connsiteY49" fmla="*/ 1001717 h 1812293"/>
                <a:gd name="connsiteX50" fmla="*/ 2134877 w 3591323"/>
                <a:gd name="connsiteY50" fmla="*/ 998636 h 1812293"/>
                <a:gd name="connsiteX51" fmla="*/ 2124792 w 3591323"/>
                <a:gd name="connsiteY51" fmla="*/ 996375 h 1812293"/>
                <a:gd name="connsiteX52" fmla="*/ 2119437 w 3591323"/>
                <a:gd name="connsiteY52" fmla="*/ 993086 h 1812293"/>
                <a:gd name="connsiteX53" fmla="*/ 2112965 w 3591323"/>
                <a:gd name="connsiteY53" fmla="*/ 991027 h 1812293"/>
                <a:gd name="connsiteX54" fmla="*/ 2109016 w 3591323"/>
                <a:gd name="connsiteY54" fmla="*/ 989177 h 1812293"/>
                <a:gd name="connsiteX55" fmla="*/ 2104730 w 3591323"/>
                <a:gd name="connsiteY55" fmla="*/ 986297 h 1812293"/>
                <a:gd name="connsiteX56" fmla="*/ 2099550 w 3591323"/>
                <a:gd name="connsiteY56" fmla="*/ 971900 h 1812293"/>
                <a:gd name="connsiteX57" fmla="*/ 2093851 w 3591323"/>
                <a:gd name="connsiteY57" fmla="*/ 965522 h 1812293"/>
                <a:gd name="connsiteX58" fmla="*/ 2092136 w 3591323"/>
                <a:gd name="connsiteY58" fmla="*/ 958741 h 1812293"/>
                <a:gd name="connsiteX59" fmla="*/ 2092936 w 3591323"/>
                <a:gd name="connsiteY59" fmla="*/ 952982 h 1812293"/>
                <a:gd name="connsiteX60" fmla="*/ 2091261 w 3591323"/>
                <a:gd name="connsiteY60" fmla="*/ 942285 h 1812293"/>
                <a:gd name="connsiteX61" fmla="*/ 2095621 w 3591323"/>
                <a:gd name="connsiteY61" fmla="*/ 941874 h 1812293"/>
                <a:gd name="connsiteX62" fmla="*/ 2099301 w 3591323"/>
                <a:gd name="connsiteY62" fmla="*/ 937757 h 1812293"/>
                <a:gd name="connsiteX63" fmla="*/ 2103364 w 3591323"/>
                <a:gd name="connsiteY63" fmla="*/ 931796 h 1812293"/>
                <a:gd name="connsiteX64" fmla="*/ 2105934 w 3591323"/>
                <a:gd name="connsiteY64" fmla="*/ 929327 h 1812293"/>
                <a:gd name="connsiteX65" fmla="*/ 2105605 w 3591323"/>
                <a:gd name="connsiteY65" fmla="*/ 925627 h 1812293"/>
                <a:gd name="connsiteX66" fmla="*/ 2103452 w 3591323"/>
                <a:gd name="connsiteY66" fmla="*/ 922956 h 1812293"/>
                <a:gd name="connsiteX67" fmla="*/ 2103122 w 3591323"/>
                <a:gd name="connsiteY67" fmla="*/ 918637 h 1812293"/>
                <a:gd name="connsiteX68" fmla="*/ 2106035 w 3591323"/>
                <a:gd name="connsiteY68" fmla="*/ 917197 h 1812293"/>
                <a:gd name="connsiteX69" fmla="*/ 2106439 w 3591323"/>
                <a:gd name="connsiteY69" fmla="*/ 910409 h 1812293"/>
                <a:gd name="connsiteX70" fmla="*/ 2102470 w 3591323"/>
                <a:gd name="connsiteY70" fmla="*/ 904031 h 1812293"/>
                <a:gd name="connsiteX71" fmla="*/ 2106109 w 3591323"/>
                <a:gd name="connsiteY71" fmla="*/ 902591 h 1812293"/>
                <a:gd name="connsiteX72" fmla="*/ 2117371 w 3591323"/>
                <a:gd name="connsiteY72" fmla="*/ 902800 h 1812293"/>
                <a:gd name="connsiteX73" fmla="*/ 1711202 w 3591323"/>
                <a:gd name="connsiteY73" fmla="*/ 574978 h 1812293"/>
                <a:gd name="connsiteX74" fmla="*/ 1711188 w 3591323"/>
                <a:gd name="connsiteY74" fmla="*/ 575799 h 1812293"/>
                <a:gd name="connsiteX75" fmla="*/ 1710791 w 3591323"/>
                <a:gd name="connsiteY75" fmla="*/ 578059 h 1812293"/>
                <a:gd name="connsiteX76" fmla="*/ 1710461 w 3591323"/>
                <a:gd name="connsiteY76" fmla="*/ 595336 h 1812293"/>
                <a:gd name="connsiteX77" fmla="*/ 1678370 w 3591323"/>
                <a:gd name="connsiteY77" fmla="*/ 594717 h 1812293"/>
                <a:gd name="connsiteX78" fmla="*/ 1678088 w 3591323"/>
                <a:gd name="connsiteY78" fmla="*/ 623922 h 1812293"/>
                <a:gd name="connsiteX79" fmla="*/ 1668844 w 3591323"/>
                <a:gd name="connsiteY79" fmla="*/ 624951 h 1812293"/>
                <a:gd name="connsiteX80" fmla="*/ 1666234 w 3591323"/>
                <a:gd name="connsiteY80" fmla="*/ 630912 h 1812293"/>
                <a:gd name="connsiteX81" fmla="*/ 1667667 w 3591323"/>
                <a:gd name="connsiteY81" fmla="*/ 647368 h 1812293"/>
                <a:gd name="connsiteX82" fmla="*/ 1629225 w 3591323"/>
                <a:gd name="connsiteY82" fmla="*/ 647160 h 1812293"/>
                <a:gd name="connsiteX83" fmla="*/ 1626984 w 3591323"/>
                <a:gd name="connsiteY83" fmla="*/ 651069 h 1812293"/>
                <a:gd name="connsiteX84" fmla="*/ 1627469 w 3591323"/>
                <a:gd name="connsiteY84" fmla="*/ 646130 h 1812293"/>
                <a:gd name="connsiteX85" fmla="*/ 1627462 w 3591323"/>
                <a:gd name="connsiteY85" fmla="*/ 646339 h 1812293"/>
                <a:gd name="connsiteX86" fmla="*/ 1649912 w 3591323"/>
                <a:gd name="connsiteY86" fmla="*/ 645310 h 1812293"/>
                <a:gd name="connsiteX87" fmla="*/ 1651076 w 3591323"/>
                <a:gd name="connsiteY87" fmla="*/ 641199 h 1812293"/>
                <a:gd name="connsiteX88" fmla="*/ 1655463 w 3591323"/>
                <a:gd name="connsiteY88" fmla="*/ 636059 h 1812293"/>
                <a:gd name="connsiteX89" fmla="*/ 1659022 w 3591323"/>
                <a:gd name="connsiteY89" fmla="*/ 620222 h 1812293"/>
                <a:gd name="connsiteX90" fmla="*/ 1672753 w 3591323"/>
                <a:gd name="connsiteY90" fmla="*/ 608085 h 1812293"/>
                <a:gd name="connsiteX91" fmla="*/ 1677698 w 3591323"/>
                <a:gd name="connsiteY91" fmla="*/ 593486 h 1812293"/>
                <a:gd name="connsiteX92" fmla="*/ 1680893 w 3591323"/>
                <a:gd name="connsiteY92" fmla="*/ 592658 h 1812293"/>
                <a:gd name="connsiteX93" fmla="*/ 1684284 w 3591323"/>
                <a:gd name="connsiteY93" fmla="*/ 583818 h 1812293"/>
                <a:gd name="connsiteX94" fmla="*/ 1692404 w 3591323"/>
                <a:gd name="connsiteY94" fmla="*/ 582587 h 1812293"/>
                <a:gd name="connsiteX95" fmla="*/ 1695889 w 3591323"/>
                <a:gd name="connsiteY95" fmla="*/ 584027 h 1812293"/>
                <a:gd name="connsiteX96" fmla="*/ 1700464 w 3591323"/>
                <a:gd name="connsiteY96" fmla="*/ 584027 h 1812293"/>
                <a:gd name="connsiteX97" fmla="*/ 1703687 w 3591323"/>
                <a:gd name="connsiteY97" fmla="*/ 581558 h 1812293"/>
                <a:gd name="connsiteX98" fmla="*/ 1709674 w 3591323"/>
                <a:gd name="connsiteY98" fmla="*/ 581147 h 1812293"/>
                <a:gd name="connsiteX99" fmla="*/ 1709795 w 3591323"/>
                <a:gd name="connsiteY99" fmla="*/ 574978 h 1812293"/>
                <a:gd name="connsiteX100" fmla="*/ 712525 w 3591323"/>
                <a:gd name="connsiteY100" fmla="*/ 333143 h 1812293"/>
                <a:gd name="connsiteX101" fmla="*/ 711388 w 3591323"/>
                <a:gd name="connsiteY101" fmla="*/ 332941 h 1812293"/>
                <a:gd name="connsiteX102" fmla="*/ 701465 w 3591323"/>
                <a:gd name="connsiteY102" fmla="*/ 322164 h 1812293"/>
                <a:gd name="connsiteX103" fmla="*/ 698525 w 3591323"/>
                <a:gd name="connsiteY103" fmla="*/ 317394 h 1812293"/>
                <a:gd name="connsiteX104" fmla="*/ 686126 w 3591323"/>
                <a:gd name="connsiteY104" fmla="*/ 312839 h 1812293"/>
                <a:gd name="connsiteX105" fmla="*/ 688662 w 3591323"/>
                <a:gd name="connsiteY105" fmla="*/ 303151 h 1812293"/>
                <a:gd name="connsiteX106" fmla="*/ 694724 w 3591323"/>
                <a:gd name="connsiteY106" fmla="*/ 296450 h 1812293"/>
                <a:gd name="connsiteX107" fmla="*/ 687579 w 3591323"/>
                <a:gd name="connsiteY107" fmla="*/ 291727 h 1812293"/>
                <a:gd name="connsiteX108" fmla="*/ 693123 w 3591323"/>
                <a:gd name="connsiteY108" fmla="*/ 282901 h 1812293"/>
                <a:gd name="connsiteX109" fmla="*/ 689174 w 3591323"/>
                <a:gd name="connsiteY109" fmla="*/ 275076 h 1812293"/>
                <a:gd name="connsiteX110" fmla="*/ 693957 w 3591323"/>
                <a:gd name="connsiteY110" fmla="*/ 269418 h 1812293"/>
                <a:gd name="connsiteX111" fmla="*/ 702965 w 3591323"/>
                <a:gd name="connsiteY111" fmla="*/ 264177 h 1812293"/>
                <a:gd name="connsiteX112" fmla="*/ 708765 w 3591323"/>
                <a:gd name="connsiteY112" fmla="*/ 257409 h 1812293"/>
                <a:gd name="connsiteX113" fmla="*/ 700261 w 3591323"/>
                <a:gd name="connsiteY113" fmla="*/ 250661 h 1812293"/>
                <a:gd name="connsiteX114" fmla="*/ 702858 w 3591323"/>
                <a:gd name="connsiteY114" fmla="*/ 238578 h 1812293"/>
                <a:gd name="connsiteX115" fmla="*/ 704943 w 3591323"/>
                <a:gd name="connsiteY115" fmla="*/ 230942 h 1812293"/>
                <a:gd name="connsiteX116" fmla="*/ 701822 w 3591323"/>
                <a:gd name="connsiteY116" fmla="*/ 226193 h 1812293"/>
                <a:gd name="connsiteX117" fmla="*/ 700483 w 3591323"/>
                <a:gd name="connsiteY117" fmla="*/ 221826 h 1812293"/>
                <a:gd name="connsiteX118" fmla="*/ 701788 w 3591323"/>
                <a:gd name="connsiteY118" fmla="*/ 216337 h 1812293"/>
                <a:gd name="connsiteX119" fmla="*/ 690263 w 3591323"/>
                <a:gd name="connsiteY119" fmla="*/ 219741 h 1812293"/>
                <a:gd name="connsiteX120" fmla="*/ 676573 w 3591323"/>
                <a:gd name="connsiteY120" fmla="*/ 225621 h 1812293"/>
                <a:gd name="connsiteX121" fmla="*/ 676048 w 3591323"/>
                <a:gd name="connsiteY121" fmla="*/ 218799 h 1812293"/>
                <a:gd name="connsiteX122" fmla="*/ 675315 w 3591323"/>
                <a:gd name="connsiteY122" fmla="*/ 214069 h 1812293"/>
                <a:gd name="connsiteX123" fmla="*/ 670356 w 3591323"/>
                <a:gd name="connsiteY123" fmla="*/ 211250 h 1812293"/>
                <a:gd name="connsiteX124" fmla="*/ 662640 w 3591323"/>
                <a:gd name="connsiteY124" fmla="*/ 210880 h 1812293"/>
                <a:gd name="connsiteX125" fmla="*/ 726102 w 3591323"/>
                <a:gd name="connsiteY125" fmla="*/ 152827 h 1812293"/>
                <a:gd name="connsiteX126" fmla="*/ 769906 w 3591323"/>
                <a:gd name="connsiteY126" fmla="*/ 116591 h 1812293"/>
                <a:gd name="connsiteX127" fmla="*/ 780502 w 3591323"/>
                <a:gd name="connsiteY127" fmla="*/ 118845 h 1812293"/>
                <a:gd name="connsiteX128" fmla="*/ 786415 w 3591323"/>
                <a:gd name="connsiteY128" fmla="*/ 123528 h 1812293"/>
                <a:gd name="connsiteX129" fmla="*/ 793042 w 3591323"/>
                <a:gd name="connsiteY129" fmla="*/ 124402 h 1812293"/>
                <a:gd name="connsiteX130" fmla="*/ 804123 w 3591323"/>
                <a:gd name="connsiteY130" fmla="*/ 120406 h 1812293"/>
                <a:gd name="connsiteX131" fmla="*/ 816555 w 3591323"/>
                <a:gd name="connsiteY131" fmla="*/ 117459 h 1812293"/>
                <a:gd name="connsiteX132" fmla="*/ 826095 w 3591323"/>
                <a:gd name="connsiteY132" fmla="*/ 118495 h 1812293"/>
                <a:gd name="connsiteX133" fmla="*/ 841946 w 3591323"/>
                <a:gd name="connsiteY133" fmla="*/ 114351 h 1812293"/>
                <a:gd name="connsiteX134" fmla="*/ 856545 w 3591323"/>
                <a:gd name="connsiteY134" fmla="*/ 111949 h 1812293"/>
                <a:gd name="connsiteX135" fmla="*/ 857143 w 3591323"/>
                <a:gd name="connsiteY135" fmla="*/ 115905 h 1812293"/>
                <a:gd name="connsiteX136" fmla="*/ 864941 w 3591323"/>
                <a:gd name="connsiteY136" fmla="*/ 113665 h 1812293"/>
                <a:gd name="connsiteX137" fmla="*/ 871769 w 3591323"/>
                <a:gd name="connsiteY137" fmla="*/ 109225 h 1812293"/>
                <a:gd name="connsiteX138" fmla="*/ 875752 w 3591323"/>
                <a:gd name="connsiteY138" fmla="*/ 110247 h 1812293"/>
                <a:gd name="connsiteX139" fmla="*/ 878228 w 3591323"/>
                <a:gd name="connsiteY139" fmla="*/ 118845 h 1812293"/>
                <a:gd name="connsiteX140" fmla="*/ 895222 w 3591323"/>
                <a:gd name="connsiteY140" fmla="*/ 112292 h 1812293"/>
                <a:gd name="connsiteX141" fmla="*/ 887976 w 3591323"/>
                <a:gd name="connsiteY141" fmla="*/ 119538 h 1812293"/>
                <a:gd name="connsiteX142" fmla="*/ 898599 w 3591323"/>
                <a:gd name="connsiteY142" fmla="*/ 117977 h 1812293"/>
                <a:gd name="connsiteX143" fmla="*/ 904493 w 3591323"/>
                <a:gd name="connsiteY143" fmla="*/ 115212 h 1812293"/>
                <a:gd name="connsiteX144" fmla="*/ 912822 w 3591323"/>
                <a:gd name="connsiteY144" fmla="*/ 115730 h 1812293"/>
                <a:gd name="connsiteX145" fmla="*/ 919421 w 3591323"/>
                <a:gd name="connsiteY145" fmla="*/ 119881 h 1812293"/>
                <a:gd name="connsiteX146" fmla="*/ 932944 w 3591323"/>
                <a:gd name="connsiteY146" fmla="*/ 123359 h 1812293"/>
                <a:gd name="connsiteX147" fmla="*/ 941394 w 3591323"/>
                <a:gd name="connsiteY147" fmla="*/ 124920 h 1812293"/>
                <a:gd name="connsiteX148" fmla="*/ 949326 w 3591323"/>
                <a:gd name="connsiteY148" fmla="*/ 124402 h 1812293"/>
                <a:gd name="connsiteX149" fmla="*/ 954284 w 3591323"/>
                <a:gd name="connsiteY149" fmla="*/ 129287 h 1812293"/>
                <a:gd name="connsiteX150" fmla="*/ 939060 w 3591323"/>
                <a:gd name="connsiteY150" fmla="*/ 134198 h 1812293"/>
                <a:gd name="connsiteX151" fmla="*/ 950564 w 3591323"/>
                <a:gd name="connsiteY151" fmla="*/ 136135 h 1812293"/>
                <a:gd name="connsiteX152" fmla="*/ 971662 w 3591323"/>
                <a:gd name="connsiteY152" fmla="*/ 135079 h 1812293"/>
                <a:gd name="connsiteX153" fmla="*/ 979742 w 3591323"/>
                <a:gd name="connsiteY153" fmla="*/ 133323 h 1812293"/>
                <a:gd name="connsiteX154" fmla="*/ 982110 w 3591323"/>
                <a:gd name="connsiteY154" fmla="*/ 139136 h 1812293"/>
                <a:gd name="connsiteX155" fmla="*/ 994960 w 3591323"/>
                <a:gd name="connsiteY155" fmla="*/ 134198 h 1812293"/>
                <a:gd name="connsiteX156" fmla="*/ 990970 w 3591323"/>
                <a:gd name="connsiteY156" fmla="*/ 130161 h 1812293"/>
                <a:gd name="connsiteX157" fmla="*/ 998862 w 3591323"/>
                <a:gd name="connsiteY157" fmla="*/ 126844 h 1812293"/>
                <a:gd name="connsiteX158" fmla="*/ 1008361 w 3591323"/>
                <a:gd name="connsiteY158" fmla="*/ 126320 h 1812293"/>
                <a:gd name="connsiteX159" fmla="*/ 1014995 w 3591323"/>
                <a:gd name="connsiteY159" fmla="*/ 125445 h 1812293"/>
                <a:gd name="connsiteX160" fmla="*/ 1019018 w 3591323"/>
                <a:gd name="connsiteY160" fmla="*/ 127712 h 1812293"/>
                <a:gd name="connsiteX161" fmla="*/ 1021736 w 3591323"/>
                <a:gd name="connsiteY161" fmla="*/ 132967 h 1812293"/>
                <a:gd name="connsiteX162" fmla="*/ 1030637 w 3591323"/>
                <a:gd name="connsiteY162" fmla="*/ 132267 h 1812293"/>
                <a:gd name="connsiteX163" fmla="*/ 1039914 w 3591323"/>
                <a:gd name="connsiteY163" fmla="*/ 136667 h 1812293"/>
                <a:gd name="connsiteX164" fmla="*/ 1052791 w 3591323"/>
                <a:gd name="connsiteY164" fmla="*/ 135079 h 1812293"/>
                <a:gd name="connsiteX165" fmla="*/ 1063353 w 3591323"/>
                <a:gd name="connsiteY165" fmla="*/ 135254 h 1812293"/>
                <a:gd name="connsiteX166" fmla="*/ 1067585 w 3591323"/>
                <a:gd name="connsiteY166" fmla="*/ 129287 h 1812293"/>
                <a:gd name="connsiteX167" fmla="*/ 1075712 w 3591323"/>
                <a:gd name="connsiteY167" fmla="*/ 127537 h 1812293"/>
                <a:gd name="connsiteX168" fmla="*/ 1084371 w 3591323"/>
                <a:gd name="connsiteY168" fmla="*/ 130868 h 1812293"/>
                <a:gd name="connsiteX169" fmla="*/ 1076883 w 3591323"/>
                <a:gd name="connsiteY169" fmla="*/ 140017 h 1812293"/>
                <a:gd name="connsiteX170" fmla="*/ 1087748 w 3591323"/>
                <a:gd name="connsiteY170" fmla="*/ 132267 h 1812293"/>
                <a:gd name="connsiteX171" fmla="*/ 1093601 w 3591323"/>
                <a:gd name="connsiteY171" fmla="*/ 132617 h 1812293"/>
                <a:gd name="connsiteX172" fmla="*/ 1104776 w 3591323"/>
                <a:gd name="connsiteY172" fmla="*/ 122835 h 1812293"/>
                <a:gd name="connsiteX173" fmla="*/ 1101943 w 3591323"/>
                <a:gd name="connsiteY173" fmla="*/ 116766 h 1812293"/>
                <a:gd name="connsiteX174" fmla="*/ 1096824 w 3591323"/>
                <a:gd name="connsiteY174" fmla="*/ 112979 h 1812293"/>
                <a:gd name="connsiteX175" fmla="*/ 1106706 w 3591323"/>
                <a:gd name="connsiteY175" fmla="*/ 102604 h 1812293"/>
                <a:gd name="connsiteX176" fmla="*/ 1121521 w 3591323"/>
                <a:gd name="connsiteY176" fmla="*/ 95715 h 1812293"/>
                <a:gd name="connsiteX177" fmla="*/ 1129574 w 3591323"/>
                <a:gd name="connsiteY177" fmla="*/ 97222 h 1812293"/>
                <a:gd name="connsiteX178" fmla="*/ 1132971 w 3591323"/>
                <a:gd name="connsiteY178" fmla="*/ 101427 h 1812293"/>
                <a:gd name="connsiteX179" fmla="*/ 1133684 w 3591323"/>
                <a:gd name="connsiteY179" fmla="*/ 111949 h 1812293"/>
                <a:gd name="connsiteX180" fmla="*/ 1123169 w 3591323"/>
                <a:gd name="connsiteY180" fmla="*/ 116766 h 1812293"/>
                <a:gd name="connsiteX181" fmla="*/ 1135272 w 3591323"/>
                <a:gd name="connsiteY181" fmla="*/ 118670 h 1812293"/>
                <a:gd name="connsiteX182" fmla="*/ 1127179 w 3591323"/>
                <a:gd name="connsiteY182" fmla="*/ 128587 h 1812293"/>
                <a:gd name="connsiteX183" fmla="*/ 1143224 w 3591323"/>
                <a:gd name="connsiteY183" fmla="*/ 120924 h 1812293"/>
                <a:gd name="connsiteX184" fmla="*/ 1147106 w 3591323"/>
                <a:gd name="connsiteY184" fmla="*/ 127194 h 1812293"/>
                <a:gd name="connsiteX185" fmla="*/ 1139268 w 3591323"/>
                <a:gd name="connsiteY185" fmla="*/ 134373 h 1812293"/>
                <a:gd name="connsiteX186" fmla="*/ 1141536 w 3591323"/>
                <a:gd name="connsiteY186" fmla="*/ 141080 h 1812293"/>
                <a:gd name="connsiteX187" fmla="*/ 1154641 w 3591323"/>
                <a:gd name="connsiteY187" fmla="*/ 133848 h 1812293"/>
                <a:gd name="connsiteX188" fmla="*/ 1166314 w 3591323"/>
                <a:gd name="connsiteY188" fmla="*/ 125620 h 1812293"/>
                <a:gd name="connsiteX189" fmla="*/ 1174522 w 3591323"/>
                <a:gd name="connsiteY189" fmla="*/ 115044 h 1812293"/>
                <a:gd name="connsiteX190" fmla="*/ 1184465 w 3591323"/>
                <a:gd name="connsiteY190" fmla="*/ 115730 h 1812293"/>
                <a:gd name="connsiteX191" fmla="*/ 1194186 w 3591323"/>
                <a:gd name="connsiteY191" fmla="*/ 117116 h 1812293"/>
                <a:gd name="connsiteX192" fmla="*/ 1200416 w 3591323"/>
                <a:gd name="connsiteY192" fmla="*/ 121967 h 1812293"/>
                <a:gd name="connsiteX193" fmla="*/ 1197618 w 3591323"/>
                <a:gd name="connsiteY193" fmla="*/ 126670 h 1812293"/>
                <a:gd name="connsiteX194" fmla="*/ 1188347 w 3591323"/>
                <a:gd name="connsiteY194" fmla="*/ 131917 h 1812293"/>
                <a:gd name="connsiteX195" fmla="*/ 1190150 w 3591323"/>
                <a:gd name="connsiteY195" fmla="*/ 137017 h 1812293"/>
                <a:gd name="connsiteX196" fmla="*/ 1185797 w 3591323"/>
                <a:gd name="connsiteY196" fmla="*/ 141787 h 1812293"/>
                <a:gd name="connsiteX197" fmla="*/ 1166415 w 3591323"/>
                <a:gd name="connsiteY197" fmla="*/ 148716 h 1812293"/>
                <a:gd name="connsiteX198" fmla="*/ 1154688 w 3591323"/>
                <a:gd name="connsiteY198" fmla="*/ 150324 h 1812293"/>
                <a:gd name="connsiteX199" fmla="*/ 1148943 w 3591323"/>
                <a:gd name="connsiteY199" fmla="*/ 147290 h 1812293"/>
                <a:gd name="connsiteX200" fmla="*/ 1143218 w 3591323"/>
                <a:gd name="connsiteY200" fmla="*/ 152289 h 1812293"/>
                <a:gd name="connsiteX201" fmla="*/ 1129863 w 3591323"/>
                <a:gd name="connsiteY201" fmla="*/ 160725 h 1812293"/>
                <a:gd name="connsiteX202" fmla="*/ 1124609 w 3591323"/>
                <a:gd name="connsiteY202" fmla="*/ 165071 h 1812293"/>
                <a:gd name="connsiteX203" fmla="*/ 1110884 w 3591323"/>
                <a:gd name="connsiteY203" fmla="*/ 171994 h 1812293"/>
                <a:gd name="connsiteX204" fmla="*/ 1099346 w 3591323"/>
                <a:gd name="connsiteY204" fmla="*/ 172546 h 1812293"/>
                <a:gd name="connsiteX205" fmla="*/ 1090082 w 3591323"/>
                <a:gd name="connsiteY205" fmla="*/ 176939 h 1812293"/>
                <a:gd name="connsiteX206" fmla="*/ 1084862 w 3591323"/>
                <a:gd name="connsiteY206" fmla="*/ 183552 h 1812293"/>
                <a:gd name="connsiteX207" fmla="*/ 1074925 w 3591323"/>
                <a:gd name="connsiteY207" fmla="*/ 184837 h 1812293"/>
                <a:gd name="connsiteX208" fmla="*/ 1059404 w 3591323"/>
                <a:gd name="connsiteY208" fmla="*/ 193160 h 1812293"/>
                <a:gd name="connsiteX209" fmla="*/ 1042592 w 3591323"/>
                <a:gd name="connsiteY209" fmla="*/ 204886 h 1812293"/>
                <a:gd name="connsiteX210" fmla="*/ 1033826 w 3591323"/>
                <a:gd name="connsiteY210" fmla="*/ 212946 h 1812293"/>
                <a:gd name="connsiteX211" fmla="*/ 1025086 w 3591323"/>
                <a:gd name="connsiteY211" fmla="*/ 225237 h 1812293"/>
                <a:gd name="connsiteX212" fmla="*/ 1035669 w 3591323"/>
                <a:gd name="connsiteY212" fmla="*/ 226953 h 1812293"/>
                <a:gd name="connsiteX213" fmla="*/ 1033005 w 3591323"/>
                <a:gd name="connsiteY213" fmla="*/ 236856 h 1812293"/>
                <a:gd name="connsiteX214" fmla="*/ 1031733 w 3591323"/>
                <a:gd name="connsiteY214" fmla="*/ 244896 h 1812293"/>
                <a:gd name="connsiteX215" fmla="*/ 1044671 w 3591323"/>
                <a:gd name="connsiteY215" fmla="*/ 242790 h 1812293"/>
                <a:gd name="connsiteX216" fmla="*/ 1057036 w 3591323"/>
                <a:gd name="connsiteY216" fmla="*/ 247392 h 1812293"/>
                <a:gd name="connsiteX217" fmla="*/ 1062876 w 3591323"/>
                <a:gd name="connsiteY217" fmla="*/ 251624 h 1812293"/>
                <a:gd name="connsiteX218" fmla="*/ 1065944 w 3591323"/>
                <a:gd name="connsiteY218" fmla="*/ 256636 h 1812293"/>
                <a:gd name="connsiteX219" fmla="*/ 1074817 w 3591323"/>
                <a:gd name="connsiteY219" fmla="*/ 259529 h 1812293"/>
                <a:gd name="connsiteX220" fmla="*/ 1081074 w 3591323"/>
                <a:gd name="connsiteY220" fmla="*/ 263982 h 1812293"/>
                <a:gd name="connsiteX221" fmla="*/ 1094570 w 3591323"/>
                <a:gd name="connsiteY221" fmla="*/ 264756 h 1812293"/>
                <a:gd name="connsiteX222" fmla="*/ 1103134 w 3591323"/>
                <a:gd name="connsiteY222" fmla="*/ 265725 h 1812293"/>
                <a:gd name="connsiteX223" fmla="*/ 1096911 w 3591323"/>
                <a:gd name="connsiteY223" fmla="*/ 275076 h 1812293"/>
                <a:gd name="connsiteX224" fmla="*/ 1093662 w 3591323"/>
                <a:gd name="connsiteY224" fmla="*/ 286036 h 1812293"/>
                <a:gd name="connsiteX225" fmla="*/ 1094052 w 3591323"/>
                <a:gd name="connsiteY225" fmla="*/ 298220 h 1812293"/>
                <a:gd name="connsiteX226" fmla="*/ 1101829 w 3591323"/>
                <a:gd name="connsiteY226" fmla="*/ 308681 h 1812293"/>
                <a:gd name="connsiteX227" fmla="*/ 1110043 w 3591323"/>
                <a:gd name="connsiteY227" fmla="*/ 305122 h 1812293"/>
                <a:gd name="connsiteX228" fmla="*/ 1120014 w 3591323"/>
                <a:gd name="connsiteY228" fmla="*/ 293894 h 1812293"/>
                <a:gd name="connsiteX229" fmla="*/ 1124198 w 3591323"/>
                <a:gd name="connsiteY229" fmla="*/ 276644 h 1812293"/>
                <a:gd name="connsiteX230" fmla="*/ 1121003 w 3591323"/>
                <a:gd name="connsiteY230" fmla="*/ 270979 h 1812293"/>
                <a:gd name="connsiteX231" fmla="*/ 1137277 w 3591323"/>
                <a:gd name="connsiteY231" fmla="*/ 265920 h 1812293"/>
                <a:gd name="connsiteX232" fmla="*/ 1150490 w 3591323"/>
                <a:gd name="connsiteY232" fmla="*/ 258371 h 1812293"/>
                <a:gd name="connsiteX233" fmla="*/ 1159162 w 3591323"/>
                <a:gd name="connsiteY233" fmla="*/ 250857 h 1812293"/>
                <a:gd name="connsiteX234" fmla="*/ 1161968 w 3591323"/>
                <a:gd name="connsiteY234" fmla="*/ 243745 h 1812293"/>
                <a:gd name="connsiteX235" fmla="*/ 1161127 w 3591323"/>
                <a:gd name="connsiteY235" fmla="*/ 234757 h 1812293"/>
                <a:gd name="connsiteX236" fmla="*/ 1155818 w 3591323"/>
                <a:gd name="connsiteY236" fmla="*/ 226758 h 1812293"/>
                <a:gd name="connsiteX237" fmla="*/ 1171346 w 3591323"/>
                <a:gd name="connsiteY237" fmla="*/ 215772 h 1812293"/>
                <a:gd name="connsiteX238" fmla="*/ 1173324 w 3591323"/>
                <a:gd name="connsiteY238" fmla="*/ 206191 h 1812293"/>
                <a:gd name="connsiteX239" fmla="*/ 1180105 w 3591323"/>
                <a:gd name="connsiteY239" fmla="*/ 190193 h 1812293"/>
                <a:gd name="connsiteX240" fmla="*/ 1186921 w 3591323"/>
                <a:gd name="connsiteY240" fmla="*/ 187791 h 1812293"/>
                <a:gd name="connsiteX241" fmla="*/ 1198903 w 3591323"/>
                <a:gd name="connsiteY241" fmla="*/ 190563 h 1812293"/>
                <a:gd name="connsiteX242" fmla="*/ 1206606 w 3591323"/>
                <a:gd name="connsiteY242" fmla="*/ 191491 h 1812293"/>
                <a:gd name="connsiteX243" fmla="*/ 1214598 w 3591323"/>
                <a:gd name="connsiteY243" fmla="*/ 188901 h 1812293"/>
                <a:gd name="connsiteX244" fmla="*/ 1219731 w 3591323"/>
                <a:gd name="connsiteY244" fmla="*/ 192420 h 1812293"/>
                <a:gd name="connsiteX245" fmla="*/ 1226473 w 3591323"/>
                <a:gd name="connsiteY245" fmla="*/ 198360 h 1812293"/>
                <a:gd name="connsiteX246" fmla="*/ 1226668 w 3591323"/>
                <a:gd name="connsiteY246" fmla="*/ 202269 h 1812293"/>
                <a:gd name="connsiteX247" fmla="*/ 1240540 w 3591323"/>
                <a:gd name="connsiteY247" fmla="*/ 203204 h 1812293"/>
                <a:gd name="connsiteX248" fmla="*/ 1235831 w 3591323"/>
                <a:gd name="connsiteY248" fmla="*/ 211816 h 1812293"/>
                <a:gd name="connsiteX249" fmla="*/ 1231781 w 3591323"/>
                <a:gd name="connsiteY249" fmla="*/ 225049 h 1812293"/>
                <a:gd name="connsiteX250" fmla="*/ 1238273 w 3591323"/>
                <a:gd name="connsiteY250" fmla="*/ 226758 h 1812293"/>
                <a:gd name="connsiteX251" fmla="*/ 1241428 w 3591323"/>
                <a:gd name="connsiteY251" fmla="*/ 233041 h 1812293"/>
                <a:gd name="connsiteX252" fmla="*/ 1255994 w 3591323"/>
                <a:gd name="connsiteY252" fmla="*/ 227141 h 1812293"/>
                <a:gd name="connsiteX253" fmla="*/ 1269072 w 3591323"/>
                <a:gd name="connsiteY253" fmla="*/ 215583 h 1812293"/>
                <a:gd name="connsiteX254" fmla="*/ 1276903 w 3591323"/>
                <a:gd name="connsiteY254" fmla="*/ 210692 h 1812293"/>
                <a:gd name="connsiteX255" fmla="*/ 1278673 w 3591323"/>
                <a:gd name="connsiteY255" fmla="*/ 219929 h 1812293"/>
                <a:gd name="connsiteX256" fmla="*/ 1283153 w 3591323"/>
                <a:gd name="connsiteY256" fmla="*/ 233425 h 1812293"/>
                <a:gd name="connsiteX257" fmla="*/ 1286853 w 3591323"/>
                <a:gd name="connsiteY257" fmla="*/ 246241 h 1812293"/>
                <a:gd name="connsiteX258" fmla="*/ 1280758 w 3591323"/>
                <a:gd name="connsiteY258" fmla="*/ 252969 h 1812293"/>
                <a:gd name="connsiteX259" fmla="*/ 1289450 w 3591323"/>
                <a:gd name="connsiteY259" fmla="*/ 258950 h 1812293"/>
                <a:gd name="connsiteX260" fmla="*/ 1294557 w 3591323"/>
                <a:gd name="connsiteY260" fmla="*/ 265146 h 1812293"/>
                <a:gd name="connsiteX261" fmla="*/ 1306862 w 3591323"/>
                <a:gd name="connsiteY261" fmla="*/ 267864 h 1812293"/>
                <a:gd name="connsiteX262" fmla="*/ 1311013 w 3591323"/>
                <a:gd name="connsiteY262" fmla="*/ 271369 h 1812293"/>
                <a:gd name="connsiteX263" fmla="*/ 1311006 w 3591323"/>
                <a:gd name="connsiteY263" fmla="*/ 280553 h 1812293"/>
                <a:gd name="connsiteX264" fmla="*/ 1317262 w 3591323"/>
                <a:gd name="connsiteY264" fmla="*/ 281918 h 1812293"/>
                <a:gd name="connsiteX265" fmla="*/ 1319200 w 3591323"/>
                <a:gd name="connsiteY265" fmla="*/ 286036 h 1812293"/>
                <a:gd name="connsiteX266" fmla="*/ 1315594 w 3591323"/>
                <a:gd name="connsiteY266" fmla="*/ 298415 h 1812293"/>
                <a:gd name="connsiteX267" fmla="*/ 1307992 w 3591323"/>
                <a:gd name="connsiteY267" fmla="*/ 302559 h 1812293"/>
                <a:gd name="connsiteX268" fmla="*/ 1300504 w 3591323"/>
                <a:gd name="connsiteY268" fmla="*/ 306306 h 1812293"/>
                <a:gd name="connsiteX269" fmla="*/ 1284788 w 3591323"/>
                <a:gd name="connsiteY269" fmla="*/ 310262 h 1812293"/>
                <a:gd name="connsiteX270" fmla="*/ 1270707 w 3591323"/>
                <a:gd name="connsiteY270" fmla="*/ 319378 h 1812293"/>
                <a:gd name="connsiteX271" fmla="*/ 1255294 w 3591323"/>
                <a:gd name="connsiteY271" fmla="*/ 321168 h 1812293"/>
                <a:gd name="connsiteX272" fmla="*/ 1237553 w 3591323"/>
                <a:gd name="connsiteY272" fmla="*/ 318786 h 1812293"/>
                <a:gd name="connsiteX273" fmla="*/ 1224407 w 3591323"/>
                <a:gd name="connsiteY273" fmla="*/ 318585 h 1812293"/>
                <a:gd name="connsiteX274" fmla="*/ 1214988 w 3591323"/>
                <a:gd name="connsiteY274" fmla="*/ 319378 h 1812293"/>
                <a:gd name="connsiteX275" fmla="*/ 1204816 w 3591323"/>
                <a:gd name="connsiteY275" fmla="*/ 327351 h 1812293"/>
                <a:gd name="connsiteX276" fmla="*/ 1191919 w 3591323"/>
                <a:gd name="connsiteY276" fmla="*/ 332343 h 1812293"/>
                <a:gd name="connsiteX277" fmla="*/ 1173876 w 3591323"/>
                <a:gd name="connsiteY277" fmla="*/ 346955 h 1812293"/>
                <a:gd name="connsiteX278" fmla="*/ 1159848 w 3591323"/>
                <a:gd name="connsiteY278" fmla="*/ 357397 h 1812293"/>
                <a:gd name="connsiteX279" fmla="*/ 1167969 w 3591323"/>
                <a:gd name="connsiteY279" fmla="*/ 355385 h 1812293"/>
                <a:gd name="connsiteX280" fmla="*/ 1187613 w 3591323"/>
                <a:gd name="connsiteY280" fmla="*/ 340746 h 1812293"/>
                <a:gd name="connsiteX281" fmla="*/ 1209337 w 3591323"/>
                <a:gd name="connsiteY281" fmla="*/ 331542 h 1812293"/>
                <a:gd name="connsiteX282" fmla="*/ 1223008 w 3591323"/>
                <a:gd name="connsiteY282" fmla="*/ 330540 h 1812293"/>
                <a:gd name="connsiteX283" fmla="*/ 1228780 w 3591323"/>
                <a:gd name="connsiteY283" fmla="*/ 335942 h 1812293"/>
                <a:gd name="connsiteX284" fmla="*/ 1217982 w 3591323"/>
                <a:gd name="connsiteY284" fmla="*/ 343349 h 1812293"/>
                <a:gd name="connsiteX285" fmla="*/ 1216859 w 3591323"/>
                <a:gd name="connsiteY285" fmla="*/ 355385 h 1812293"/>
                <a:gd name="connsiteX286" fmla="*/ 1217020 w 3591323"/>
                <a:gd name="connsiteY286" fmla="*/ 363835 h 1812293"/>
                <a:gd name="connsiteX287" fmla="*/ 1226896 w 3591323"/>
                <a:gd name="connsiteY287" fmla="*/ 369480 h 1812293"/>
                <a:gd name="connsiteX288" fmla="*/ 1242296 w 3591323"/>
                <a:gd name="connsiteY288" fmla="*/ 367865 h 1812293"/>
                <a:gd name="connsiteX289" fmla="*/ 1255200 w 3591323"/>
                <a:gd name="connsiteY289" fmla="*/ 355183 h 1812293"/>
                <a:gd name="connsiteX290" fmla="*/ 1253397 w 3591323"/>
                <a:gd name="connsiteY290" fmla="*/ 363230 h 1812293"/>
                <a:gd name="connsiteX291" fmla="*/ 1257635 w 3591323"/>
                <a:gd name="connsiteY291" fmla="*/ 367461 h 1812293"/>
                <a:gd name="connsiteX292" fmla="*/ 1244456 w 3591323"/>
                <a:gd name="connsiteY292" fmla="*/ 374721 h 1812293"/>
                <a:gd name="connsiteX293" fmla="*/ 1222564 w 3591323"/>
                <a:gd name="connsiteY293" fmla="*/ 381401 h 1812293"/>
                <a:gd name="connsiteX294" fmla="*/ 1211974 w 3591323"/>
                <a:gd name="connsiteY294" fmla="*/ 386057 h 1812293"/>
                <a:gd name="connsiteX295" fmla="*/ 1199306 w 3591323"/>
                <a:gd name="connsiteY295" fmla="*/ 394177 h 1812293"/>
                <a:gd name="connsiteX296" fmla="*/ 1192727 w 3591323"/>
                <a:gd name="connsiteY296" fmla="*/ 393161 h 1812293"/>
                <a:gd name="connsiteX297" fmla="*/ 1195418 w 3591323"/>
                <a:gd name="connsiteY297" fmla="*/ 383628 h 1812293"/>
                <a:gd name="connsiteX298" fmla="*/ 1213959 w 3591323"/>
                <a:gd name="connsiteY298" fmla="*/ 374519 h 1812293"/>
                <a:gd name="connsiteX299" fmla="*/ 1199589 w 3591323"/>
                <a:gd name="connsiteY299" fmla="*/ 374721 h 1812293"/>
                <a:gd name="connsiteX300" fmla="*/ 1189053 w 3591323"/>
                <a:gd name="connsiteY300" fmla="*/ 376133 h 1812293"/>
                <a:gd name="connsiteX301" fmla="*/ 1185266 w 3591323"/>
                <a:gd name="connsiteY301" fmla="*/ 369883 h 1812293"/>
                <a:gd name="connsiteX302" fmla="*/ 1190439 w 3591323"/>
                <a:gd name="connsiteY302" fmla="*/ 354585 h 1812293"/>
                <a:gd name="connsiteX303" fmla="*/ 1187378 w 3591323"/>
                <a:gd name="connsiteY303" fmla="*/ 351369 h 1812293"/>
                <a:gd name="connsiteX304" fmla="*/ 1180966 w 3591323"/>
                <a:gd name="connsiteY304" fmla="*/ 353178 h 1812293"/>
                <a:gd name="connsiteX305" fmla="*/ 1178746 w 3591323"/>
                <a:gd name="connsiteY305" fmla="*/ 350366 h 1812293"/>
                <a:gd name="connsiteX306" fmla="*/ 1169012 w 3591323"/>
                <a:gd name="connsiteY306" fmla="*/ 358803 h 1812293"/>
                <a:gd name="connsiteX307" fmla="*/ 1163407 w 3591323"/>
                <a:gd name="connsiteY307" fmla="*/ 367461 h 1812293"/>
                <a:gd name="connsiteX308" fmla="*/ 1158415 w 3591323"/>
                <a:gd name="connsiteY308" fmla="*/ 372500 h 1812293"/>
                <a:gd name="connsiteX309" fmla="*/ 1153894 w 3591323"/>
                <a:gd name="connsiteY309" fmla="*/ 374317 h 1812293"/>
                <a:gd name="connsiteX310" fmla="*/ 1150759 w 3591323"/>
                <a:gd name="connsiteY310" fmla="*/ 374922 h 1812293"/>
                <a:gd name="connsiteX311" fmla="*/ 1148869 w 3591323"/>
                <a:gd name="connsiteY311" fmla="*/ 377553 h 1812293"/>
                <a:gd name="connsiteX312" fmla="*/ 1132265 w 3591323"/>
                <a:gd name="connsiteY312" fmla="*/ 377553 h 1812293"/>
                <a:gd name="connsiteX313" fmla="*/ 1118520 w 3591323"/>
                <a:gd name="connsiteY313" fmla="*/ 377755 h 1812293"/>
                <a:gd name="connsiteX314" fmla="*/ 1113858 w 3591323"/>
                <a:gd name="connsiteY314" fmla="*/ 379780 h 1812293"/>
                <a:gd name="connsiteX315" fmla="*/ 1101075 w 3591323"/>
                <a:gd name="connsiteY315" fmla="*/ 387887 h 1812293"/>
                <a:gd name="connsiteX316" fmla="*/ 1099790 w 3591323"/>
                <a:gd name="connsiteY316" fmla="*/ 388694 h 1812293"/>
                <a:gd name="connsiteX317" fmla="*/ 1095216 w 3591323"/>
                <a:gd name="connsiteY317" fmla="*/ 393161 h 1812293"/>
                <a:gd name="connsiteX318" fmla="*/ 1086678 w 3591323"/>
                <a:gd name="connsiteY318" fmla="*/ 393161 h 1812293"/>
                <a:gd name="connsiteX319" fmla="*/ 1077818 w 3591323"/>
                <a:gd name="connsiteY319" fmla="*/ 393161 h 1812293"/>
                <a:gd name="connsiteX320" fmla="*/ 1073196 w 3591323"/>
                <a:gd name="connsiteY320" fmla="*/ 394984 h 1812293"/>
                <a:gd name="connsiteX321" fmla="*/ 1073687 w 3591323"/>
                <a:gd name="connsiteY321" fmla="*/ 397218 h 1812293"/>
                <a:gd name="connsiteX322" fmla="*/ 1073075 w 3591323"/>
                <a:gd name="connsiteY322" fmla="*/ 400676 h 1812293"/>
                <a:gd name="connsiteX323" fmla="*/ 1072712 w 3591323"/>
                <a:gd name="connsiteY323" fmla="*/ 401692 h 1812293"/>
                <a:gd name="connsiteX324" fmla="*/ 1058758 w 3591323"/>
                <a:gd name="connsiteY324" fmla="*/ 407384 h 1812293"/>
                <a:gd name="connsiteX325" fmla="*/ 1048499 w 3591323"/>
                <a:gd name="connsiteY325" fmla="*/ 409214 h 1812293"/>
                <a:gd name="connsiteX326" fmla="*/ 1035743 w 3591323"/>
                <a:gd name="connsiteY326" fmla="*/ 415114 h 1812293"/>
                <a:gd name="connsiteX327" fmla="*/ 1033415 w 3591323"/>
                <a:gd name="connsiteY327" fmla="*/ 415114 h 1812293"/>
                <a:gd name="connsiteX328" fmla="*/ 1030697 w 3591323"/>
                <a:gd name="connsiteY328" fmla="*/ 413486 h 1812293"/>
                <a:gd name="connsiteX329" fmla="*/ 1030300 w 3591323"/>
                <a:gd name="connsiteY329" fmla="*/ 411858 h 1812293"/>
                <a:gd name="connsiteX330" fmla="*/ 1031087 w 3591323"/>
                <a:gd name="connsiteY330" fmla="*/ 410640 h 1812293"/>
                <a:gd name="connsiteX331" fmla="*/ 1034512 w 3591323"/>
                <a:gd name="connsiteY331" fmla="*/ 406772 h 1812293"/>
                <a:gd name="connsiteX332" fmla="*/ 1041186 w 3591323"/>
                <a:gd name="connsiteY332" fmla="*/ 400468 h 1812293"/>
                <a:gd name="connsiteX333" fmla="*/ 1046393 w 3591323"/>
                <a:gd name="connsiteY333" fmla="*/ 393767 h 1812293"/>
                <a:gd name="connsiteX334" fmla="*/ 1048579 w 3591323"/>
                <a:gd name="connsiteY334" fmla="*/ 384032 h 1812293"/>
                <a:gd name="connsiteX335" fmla="*/ 1050773 w 3591323"/>
                <a:gd name="connsiteY335" fmla="*/ 373711 h 1812293"/>
                <a:gd name="connsiteX336" fmla="*/ 1043500 w 3591323"/>
                <a:gd name="connsiteY336" fmla="*/ 368471 h 1812293"/>
                <a:gd name="connsiteX337" fmla="*/ 1045303 w 3591323"/>
                <a:gd name="connsiteY337" fmla="*/ 366452 h 1812293"/>
                <a:gd name="connsiteX338" fmla="*/ 1044509 w 3591323"/>
                <a:gd name="connsiteY338" fmla="*/ 365248 h 1812293"/>
                <a:gd name="connsiteX339" fmla="*/ 1041919 w 3591323"/>
                <a:gd name="connsiteY339" fmla="*/ 365248 h 1812293"/>
                <a:gd name="connsiteX340" fmla="*/ 1041065 w 3591323"/>
                <a:gd name="connsiteY340" fmla="*/ 363432 h 1812293"/>
                <a:gd name="connsiteX341" fmla="*/ 1041515 w 3591323"/>
                <a:gd name="connsiteY341" fmla="*/ 360814 h 1812293"/>
                <a:gd name="connsiteX342" fmla="*/ 1039477 w 3591323"/>
                <a:gd name="connsiteY342" fmla="*/ 361824 h 1812293"/>
                <a:gd name="connsiteX343" fmla="*/ 1037304 w 3591323"/>
                <a:gd name="connsiteY343" fmla="*/ 361622 h 1812293"/>
                <a:gd name="connsiteX344" fmla="*/ 1038138 w 3591323"/>
                <a:gd name="connsiteY344" fmla="*/ 360418 h 1812293"/>
                <a:gd name="connsiteX345" fmla="*/ 1036631 w 3591323"/>
                <a:gd name="connsiteY345" fmla="*/ 359408 h 1812293"/>
                <a:gd name="connsiteX346" fmla="*/ 1036954 w 3591323"/>
                <a:gd name="connsiteY346" fmla="*/ 356394 h 1812293"/>
                <a:gd name="connsiteX347" fmla="*/ 1031760 w 3591323"/>
                <a:gd name="connsiteY347" fmla="*/ 352775 h 1812293"/>
                <a:gd name="connsiteX348" fmla="*/ 1025974 w 3591323"/>
                <a:gd name="connsiteY348" fmla="*/ 349162 h 1812293"/>
                <a:gd name="connsiteX349" fmla="*/ 1019307 w 3591323"/>
                <a:gd name="connsiteY349" fmla="*/ 344749 h 1812293"/>
                <a:gd name="connsiteX350" fmla="*/ 1012835 w 3591323"/>
                <a:gd name="connsiteY350" fmla="*/ 340746 h 1812293"/>
                <a:gd name="connsiteX351" fmla="*/ 1003376 w 3591323"/>
                <a:gd name="connsiteY351" fmla="*/ 343948 h 1812293"/>
                <a:gd name="connsiteX352" fmla="*/ 1000402 w 3591323"/>
                <a:gd name="connsiteY352" fmla="*/ 344150 h 1812293"/>
                <a:gd name="connsiteX353" fmla="*/ 990957 w 3591323"/>
                <a:gd name="connsiteY353" fmla="*/ 341143 h 1812293"/>
                <a:gd name="connsiteX354" fmla="*/ 982951 w 3591323"/>
                <a:gd name="connsiteY354" fmla="*/ 342549 h 1812293"/>
                <a:gd name="connsiteX355" fmla="*/ 975981 w 3591323"/>
                <a:gd name="connsiteY355" fmla="*/ 339144 h 1812293"/>
                <a:gd name="connsiteX356" fmla="*/ 967941 w 3591323"/>
                <a:gd name="connsiteY356" fmla="*/ 337341 h 1812293"/>
                <a:gd name="connsiteX357" fmla="*/ 962189 w 3591323"/>
                <a:gd name="connsiteY357" fmla="*/ 336743 h 1812293"/>
                <a:gd name="connsiteX358" fmla="*/ 960326 w 3591323"/>
                <a:gd name="connsiteY358" fmla="*/ 334738 h 1812293"/>
                <a:gd name="connsiteX359" fmla="*/ 961759 w 3591323"/>
                <a:gd name="connsiteY359" fmla="*/ 328743 h 1812293"/>
                <a:gd name="connsiteX360" fmla="*/ 958906 w 3591323"/>
                <a:gd name="connsiteY360" fmla="*/ 328743 h 1812293"/>
                <a:gd name="connsiteX361" fmla="*/ 956363 w 3591323"/>
                <a:gd name="connsiteY361" fmla="*/ 333143 h 1812293"/>
                <a:gd name="connsiteX362" fmla="*/ 938266 w 3591323"/>
                <a:gd name="connsiteY362" fmla="*/ 333143 h 1812293"/>
                <a:gd name="connsiteX363" fmla="*/ 908106 w 3591323"/>
                <a:gd name="connsiteY363" fmla="*/ 333143 h 1812293"/>
                <a:gd name="connsiteX364" fmla="*/ 878262 w 3591323"/>
                <a:gd name="connsiteY364" fmla="*/ 333143 h 1812293"/>
                <a:gd name="connsiteX365" fmla="*/ 851593 w 3591323"/>
                <a:gd name="connsiteY365" fmla="*/ 333143 h 1812293"/>
                <a:gd name="connsiteX366" fmla="*/ 825241 w 3591323"/>
                <a:gd name="connsiteY366" fmla="*/ 333143 h 1812293"/>
                <a:gd name="connsiteX367" fmla="*/ 799205 w 3591323"/>
                <a:gd name="connsiteY367" fmla="*/ 333143 h 1812293"/>
                <a:gd name="connsiteX368" fmla="*/ 772220 w 3591323"/>
                <a:gd name="connsiteY368" fmla="*/ 333143 h 1812293"/>
                <a:gd name="connsiteX369" fmla="*/ 763642 w 3591323"/>
                <a:gd name="connsiteY369" fmla="*/ 333143 h 1812293"/>
                <a:gd name="connsiteX370" fmla="*/ 737613 w 3591323"/>
                <a:gd name="connsiteY370" fmla="*/ 333143 h 1812293"/>
                <a:gd name="connsiteX371" fmla="*/ 1134808 w 3591323"/>
                <a:gd name="connsiteY371" fmla="*/ 188713 h 1812293"/>
                <a:gd name="connsiteX372" fmla="*/ 1143419 w 3591323"/>
                <a:gd name="connsiteY372" fmla="*/ 184104 h 1812293"/>
                <a:gd name="connsiteX373" fmla="*/ 1154137 w 3591323"/>
                <a:gd name="connsiteY373" fmla="*/ 184104 h 1812293"/>
                <a:gd name="connsiteX374" fmla="*/ 1152858 w 3591323"/>
                <a:gd name="connsiteY374" fmla="*/ 186129 h 1812293"/>
                <a:gd name="connsiteX375" fmla="*/ 1139894 w 3591323"/>
                <a:gd name="connsiteY375" fmla="*/ 191861 h 1812293"/>
                <a:gd name="connsiteX376" fmla="*/ 1134734 w 3591323"/>
                <a:gd name="connsiteY376" fmla="*/ 191491 h 1812293"/>
                <a:gd name="connsiteX377" fmla="*/ 1237311 w 3591323"/>
                <a:gd name="connsiteY377" fmla="*/ 87555 h 1812293"/>
                <a:gd name="connsiteX378" fmla="*/ 1233409 w 3591323"/>
                <a:gd name="connsiteY378" fmla="*/ 82771 h 1812293"/>
                <a:gd name="connsiteX379" fmla="*/ 1236382 w 3591323"/>
                <a:gd name="connsiteY379" fmla="*/ 79488 h 1812293"/>
                <a:gd name="connsiteX380" fmla="*/ 1240412 w 3591323"/>
                <a:gd name="connsiteY380" fmla="*/ 78835 h 1812293"/>
                <a:gd name="connsiteX381" fmla="*/ 1255294 w 3591323"/>
                <a:gd name="connsiteY381" fmla="*/ 79818 h 1812293"/>
                <a:gd name="connsiteX382" fmla="*/ 1263286 w 3591323"/>
                <a:gd name="connsiteY382" fmla="*/ 84911 h 1812293"/>
                <a:gd name="connsiteX383" fmla="*/ 1262136 w 3591323"/>
                <a:gd name="connsiteY383" fmla="*/ 87393 h 1812293"/>
                <a:gd name="connsiteX384" fmla="*/ 1254836 w 3591323"/>
                <a:gd name="connsiteY384" fmla="*/ 87063 h 1812293"/>
                <a:gd name="connsiteX385" fmla="*/ 1247409 w 3591323"/>
                <a:gd name="connsiteY385" fmla="*/ 86895 h 1812293"/>
                <a:gd name="connsiteX386" fmla="*/ 1238804 w 3591323"/>
                <a:gd name="connsiteY386" fmla="*/ 88221 h 1812293"/>
                <a:gd name="connsiteX387" fmla="*/ 1161328 w 3591323"/>
                <a:gd name="connsiteY387" fmla="*/ 192601 h 1812293"/>
                <a:gd name="connsiteX388" fmla="*/ 1166085 w 3591323"/>
                <a:gd name="connsiteY388" fmla="*/ 189453 h 1812293"/>
                <a:gd name="connsiteX389" fmla="*/ 1169375 w 3591323"/>
                <a:gd name="connsiteY389" fmla="*/ 189641 h 1812293"/>
                <a:gd name="connsiteX390" fmla="*/ 1170021 w 3591323"/>
                <a:gd name="connsiteY390" fmla="*/ 191861 h 1812293"/>
                <a:gd name="connsiteX391" fmla="*/ 1163656 w 3591323"/>
                <a:gd name="connsiteY391" fmla="*/ 197243 h 1812293"/>
                <a:gd name="connsiteX392" fmla="*/ 1160790 w 3591323"/>
                <a:gd name="connsiteY392" fmla="*/ 196315 h 1812293"/>
                <a:gd name="connsiteX393" fmla="*/ 1160420 w 3591323"/>
                <a:gd name="connsiteY393" fmla="*/ 193160 h 1812293"/>
                <a:gd name="connsiteX394" fmla="*/ 1159472 w 3591323"/>
                <a:gd name="connsiteY394" fmla="*/ 67795 h 1812293"/>
                <a:gd name="connsiteX395" fmla="*/ 1152233 w 3591323"/>
                <a:gd name="connsiteY395" fmla="*/ 71347 h 1812293"/>
                <a:gd name="connsiteX396" fmla="*/ 1143049 w 3591323"/>
                <a:gd name="connsiteY396" fmla="*/ 70702 h 1812293"/>
                <a:gd name="connsiteX397" fmla="*/ 1137196 w 3591323"/>
                <a:gd name="connsiteY397" fmla="*/ 68280 h 1812293"/>
                <a:gd name="connsiteX398" fmla="*/ 1145128 w 3591323"/>
                <a:gd name="connsiteY398" fmla="*/ 64310 h 1812293"/>
                <a:gd name="connsiteX399" fmla="*/ 1157406 w 3591323"/>
                <a:gd name="connsiteY399" fmla="*/ 61942 h 1812293"/>
                <a:gd name="connsiteX400" fmla="*/ 1159855 w 3591323"/>
                <a:gd name="connsiteY400" fmla="*/ 65097 h 1812293"/>
                <a:gd name="connsiteX401" fmla="*/ 1182171 w 3591323"/>
                <a:gd name="connsiteY401" fmla="*/ 45870 h 1812293"/>
                <a:gd name="connsiteX402" fmla="*/ 1178753 w 3591323"/>
                <a:gd name="connsiteY402" fmla="*/ 46179 h 1812293"/>
                <a:gd name="connsiteX403" fmla="*/ 1167235 w 3591323"/>
                <a:gd name="connsiteY403" fmla="*/ 45567 h 1812293"/>
                <a:gd name="connsiteX404" fmla="*/ 1168332 w 3591323"/>
                <a:gd name="connsiteY404" fmla="*/ 43300 h 1812293"/>
                <a:gd name="connsiteX405" fmla="*/ 1181269 w 3591323"/>
                <a:gd name="connsiteY405" fmla="*/ 43448 h 1812293"/>
                <a:gd name="connsiteX406" fmla="*/ 1183940 w 3591323"/>
                <a:gd name="connsiteY406" fmla="*/ 44961 h 1812293"/>
                <a:gd name="connsiteX407" fmla="*/ 1175901 w 3591323"/>
                <a:gd name="connsiteY407" fmla="*/ 35516 h 1812293"/>
                <a:gd name="connsiteX408" fmla="*/ 1179991 w 3591323"/>
                <a:gd name="connsiteY408" fmla="*/ 38341 h 1812293"/>
                <a:gd name="connsiteX409" fmla="*/ 1174690 w 3591323"/>
                <a:gd name="connsiteY409" fmla="*/ 41342 h 1812293"/>
                <a:gd name="connsiteX410" fmla="*/ 1162896 w 3591323"/>
                <a:gd name="connsiteY410" fmla="*/ 43145 h 1812293"/>
                <a:gd name="connsiteX411" fmla="*/ 1159943 w 3591323"/>
                <a:gd name="connsiteY411" fmla="*/ 41187 h 1812293"/>
                <a:gd name="connsiteX412" fmla="*/ 1161120 w 3591323"/>
                <a:gd name="connsiteY412" fmla="*/ 38045 h 1812293"/>
                <a:gd name="connsiteX413" fmla="*/ 1165062 w 3591323"/>
                <a:gd name="connsiteY413" fmla="*/ 34628 h 1812293"/>
                <a:gd name="connsiteX414" fmla="*/ 1172967 w 3591323"/>
                <a:gd name="connsiteY414" fmla="*/ 34924 h 1812293"/>
                <a:gd name="connsiteX415" fmla="*/ 1191657 w 3591323"/>
                <a:gd name="connsiteY415" fmla="*/ 73130 h 1812293"/>
                <a:gd name="connsiteX416" fmla="*/ 1181633 w 3591323"/>
                <a:gd name="connsiteY416" fmla="*/ 71993 h 1812293"/>
                <a:gd name="connsiteX417" fmla="*/ 1166267 w 3591323"/>
                <a:gd name="connsiteY417" fmla="*/ 69087 h 1812293"/>
                <a:gd name="connsiteX418" fmla="*/ 1168964 w 3591323"/>
                <a:gd name="connsiteY418" fmla="*/ 64310 h 1812293"/>
                <a:gd name="connsiteX419" fmla="*/ 1172665 w 3591323"/>
                <a:gd name="connsiteY419" fmla="*/ 59904 h 1812293"/>
                <a:gd name="connsiteX420" fmla="*/ 1170249 w 3591323"/>
                <a:gd name="connsiteY420" fmla="*/ 56163 h 1812293"/>
                <a:gd name="connsiteX421" fmla="*/ 1157568 w 3591323"/>
                <a:gd name="connsiteY421" fmla="*/ 55073 h 1812293"/>
                <a:gd name="connsiteX422" fmla="*/ 1152953 w 3591323"/>
                <a:gd name="connsiteY422" fmla="*/ 52449 h 1812293"/>
                <a:gd name="connsiteX423" fmla="*/ 1159472 w 3591323"/>
                <a:gd name="connsiteY423" fmla="*/ 48917 h 1812293"/>
                <a:gd name="connsiteX424" fmla="*/ 1172496 w 3591323"/>
                <a:gd name="connsiteY424" fmla="*/ 49529 h 1812293"/>
                <a:gd name="connsiteX425" fmla="*/ 1176472 w 3591323"/>
                <a:gd name="connsiteY425" fmla="*/ 52295 h 1812293"/>
                <a:gd name="connsiteX426" fmla="*/ 1189739 w 3591323"/>
                <a:gd name="connsiteY426" fmla="*/ 52140 h 1812293"/>
                <a:gd name="connsiteX427" fmla="*/ 1192276 w 3591323"/>
                <a:gd name="connsiteY427" fmla="*/ 55073 h 1812293"/>
                <a:gd name="connsiteX428" fmla="*/ 1187351 w 3591323"/>
                <a:gd name="connsiteY428" fmla="*/ 58343 h 1812293"/>
                <a:gd name="connsiteX429" fmla="*/ 1193103 w 3591323"/>
                <a:gd name="connsiteY429" fmla="*/ 60220 h 1812293"/>
                <a:gd name="connsiteX430" fmla="*/ 1195122 w 3591323"/>
                <a:gd name="connsiteY430" fmla="*/ 62258 h 1812293"/>
                <a:gd name="connsiteX431" fmla="*/ 1203861 w 3591323"/>
                <a:gd name="connsiteY431" fmla="*/ 62729 h 1812293"/>
                <a:gd name="connsiteX432" fmla="*/ 1212943 w 3591323"/>
                <a:gd name="connsiteY432" fmla="*/ 63362 h 1812293"/>
                <a:gd name="connsiteX433" fmla="*/ 1225457 w 3591323"/>
                <a:gd name="connsiteY433" fmla="*/ 61471 h 1812293"/>
                <a:gd name="connsiteX434" fmla="*/ 1239847 w 3591323"/>
                <a:gd name="connsiteY434" fmla="*/ 60845 h 1812293"/>
                <a:gd name="connsiteX435" fmla="*/ 1250147 w 3591323"/>
                <a:gd name="connsiteY435" fmla="*/ 61471 h 1812293"/>
                <a:gd name="connsiteX436" fmla="*/ 1254399 w 3591323"/>
                <a:gd name="connsiteY436" fmla="*/ 64781 h 1812293"/>
                <a:gd name="connsiteX437" fmla="*/ 1252616 w 3591323"/>
                <a:gd name="connsiteY437" fmla="*/ 68441 h 1812293"/>
                <a:gd name="connsiteX438" fmla="*/ 1246514 w 3591323"/>
                <a:gd name="connsiteY438" fmla="*/ 70702 h 1812293"/>
                <a:gd name="connsiteX439" fmla="*/ 1234505 w 3591323"/>
                <a:gd name="connsiteY439" fmla="*/ 72646 h 1812293"/>
                <a:gd name="connsiteX440" fmla="*/ 1226876 w 3591323"/>
                <a:gd name="connsiteY440" fmla="*/ 71509 h 1812293"/>
                <a:gd name="connsiteX441" fmla="*/ 1205866 w 3591323"/>
                <a:gd name="connsiteY441" fmla="*/ 72969 h 1812293"/>
                <a:gd name="connsiteX442" fmla="*/ 1075658 w 3591323"/>
                <a:gd name="connsiteY442" fmla="*/ 40588 h 1812293"/>
                <a:gd name="connsiteX443" fmla="*/ 1082857 w 3591323"/>
                <a:gd name="connsiteY443" fmla="*/ 41941 h 1812293"/>
                <a:gd name="connsiteX444" fmla="*/ 1077401 w 3591323"/>
                <a:gd name="connsiteY444" fmla="*/ 44356 h 1812293"/>
                <a:gd name="connsiteX445" fmla="*/ 1061806 w 3591323"/>
                <a:gd name="connsiteY445" fmla="*/ 46785 h 1812293"/>
                <a:gd name="connsiteX446" fmla="*/ 1056000 w 3591323"/>
                <a:gd name="connsiteY446" fmla="*/ 44053 h 1812293"/>
                <a:gd name="connsiteX447" fmla="*/ 1065049 w 3591323"/>
                <a:gd name="connsiteY447" fmla="*/ 41490 h 1812293"/>
                <a:gd name="connsiteX448" fmla="*/ 1085238 w 3591323"/>
                <a:gd name="connsiteY448" fmla="*/ 35220 h 1812293"/>
                <a:gd name="connsiteX449" fmla="*/ 1091428 w 3591323"/>
                <a:gd name="connsiteY449" fmla="*/ 36854 h 1812293"/>
                <a:gd name="connsiteX450" fmla="*/ 1081209 w 3591323"/>
                <a:gd name="connsiteY450" fmla="*/ 38496 h 1812293"/>
                <a:gd name="connsiteX451" fmla="*/ 1070532 w 3591323"/>
                <a:gd name="connsiteY451" fmla="*/ 38496 h 1812293"/>
                <a:gd name="connsiteX452" fmla="*/ 1072274 w 3591323"/>
                <a:gd name="connsiteY452" fmla="*/ 37298 h 1812293"/>
                <a:gd name="connsiteX453" fmla="*/ 1082668 w 3591323"/>
                <a:gd name="connsiteY453" fmla="*/ 34776 h 1812293"/>
                <a:gd name="connsiteX454" fmla="*/ 1313226 w 3591323"/>
                <a:gd name="connsiteY454" fmla="*/ 307497 h 1812293"/>
                <a:gd name="connsiteX455" fmla="*/ 1306290 w 3591323"/>
                <a:gd name="connsiteY455" fmla="*/ 314420 h 1812293"/>
                <a:gd name="connsiteX456" fmla="*/ 1297604 w 3591323"/>
                <a:gd name="connsiteY456" fmla="*/ 323953 h 1812293"/>
                <a:gd name="connsiteX457" fmla="*/ 1304392 w 3591323"/>
                <a:gd name="connsiteY457" fmla="*/ 320374 h 1812293"/>
                <a:gd name="connsiteX458" fmla="*/ 1309647 w 3591323"/>
                <a:gd name="connsiteY458" fmla="*/ 322756 h 1812293"/>
                <a:gd name="connsiteX459" fmla="*/ 1305348 w 3591323"/>
                <a:gd name="connsiteY459" fmla="*/ 326550 h 1812293"/>
                <a:gd name="connsiteX460" fmla="*/ 1312371 w 3591323"/>
                <a:gd name="connsiteY460" fmla="*/ 329544 h 1812293"/>
                <a:gd name="connsiteX461" fmla="*/ 1316933 w 3591323"/>
                <a:gd name="connsiteY461" fmla="*/ 326947 h 1812293"/>
                <a:gd name="connsiteX462" fmla="*/ 1324818 w 3591323"/>
                <a:gd name="connsiteY462" fmla="*/ 330345 h 1812293"/>
                <a:gd name="connsiteX463" fmla="*/ 1320007 w 3591323"/>
                <a:gd name="connsiteY463" fmla="*/ 338344 h 1812293"/>
                <a:gd name="connsiteX464" fmla="*/ 1326560 w 3591323"/>
                <a:gd name="connsiteY464" fmla="*/ 336541 h 1812293"/>
                <a:gd name="connsiteX465" fmla="*/ 1326224 w 3591323"/>
                <a:gd name="connsiteY465" fmla="*/ 342347 h 1812293"/>
                <a:gd name="connsiteX466" fmla="*/ 1326870 w 3591323"/>
                <a:gd name="connsiteY466" fmla="*/ 349364 h 1812293"/>
                <a:gd name="connsiteX467" fmla="*/ 1320694 w 3591323"/>
                <a:gd name="connsiteY467" fmla="*/ 359206 h 1812293"/>
                <a:gd name="connsiteX468" fmla="*/ 1316395 w 3591323"/>
                <a:gd name="connsiteY468" fmla="*/ 359610 h 1812293"/>
                <a:gd name="connsiteX469" fmla="*/ 1311194 w 3591323"/>
                <a:gd name="connsiteY469" fmla="*/ 357397 h 1812293"/>
                <a:gd name="connsiteX470" fmla="*/ 1315607 w 3591323"/>
                <a:gd name="connsiteY470" fmla="*/ 348361 h 1812293"/>
                <a:gd name="connsiteX471" fmla="*/ 1313441 w 3591323"/>
                <a:gd name="connsiteY471" fmla="*/ 346955 h 1812293"/>
                <a:gd name="connsiteX472" fmla="*/ 1300470 w 3591323"/>
                <a:gd name="connsiteY472" fmla="*/ 356596 h 1812293"/>
                <a:gd name="connsiteX473" fmla="*/ 1295115 w 3591323"/>
                <a:gd name="connsiteY473" fmla="*/ 356192 h 1812293"/>
                <a:gd name="connsiteX474" fmla="*/ 1303020 w 3591323"/>
                <a:gd name="connsiteY474" fmla="*/ 350972 h 1812293"/>
                <a:gd name="connsiteX475" fmla="*/ 1295108 w 3591323"/>
                <a:gd name="connsiteY475" fmla="*/ 348361 h 1812293"/>
                <a:gd name="connsiteX476" fmla="*/ 1285320 w 3591323"/>
                <a:gd name="connsiteY476" fmla="*/ 348960 h 1812293"/>
                <a:gd name="connsiteX477" fmla="*/ 1268137 w 3591323"/>
                <a:gd name="connsiteY477" fmla="*/ 348563 h 1812293"/>
                <a:gd name="connsiteX478" fmla="*/ 1267834 w 3591323"/>
                <a:gd name="connsiteY478" fmla="*/ 345354 h 1812293"/>
                <a:gd name="connsiteX479" fmla="*/ 1274495 w 3591323"/>
                <a:gd name="connsiteY479" fmla="*/ 341344 h 1812293"/>
                <a:gd name="connsiteX480" fmla="*/ 1271602 w 3591323"/>
                <a:gd name="connsiteY480" fmla="*/ 338344 h 1812293"/>
                <a:gd name="connsiteX481" fmla="*/ 1281276 w 3591323"/>
                <a:gd name="connsiteY481" fmla="*/ 331744 h 1812293"/>
                <a:gd name="connsiteX482" fmla="*/ 1295754 w 3591323"/>
                <a:gd name="connsiteY482" fmla="*/ 314023 h 1812293"/>
                <a:gd name="connsiteX483" fmla="*/ 1303478 w 3591323"/>
                <a:gd name="connsiteY483" fmla="*/ 307692 h 1812293"/>
                <a:gd name="connsiteX484" fmla="*/ 1312210 w 3591323"/>
                <a:gd name="connsiteY484" fmla="*/ 303938 h 1812293"/>
                <a:gd name="connsiteX485" fmla="*/ 1316065 w 3591323"/>
                <a:gd name="connsiteY485" fmla="*/ 304530 h 1812293"/>
                <a:gd name="connsiteX486" fmla="*/ 1153363 w 3591323"/>
                <a:gd name="connsiteY486" fmla="*/ 161808 h 1812293"/>
                <a:gd name="connsiteX487" fmla="*/ 1159344 w 3591323"/>
                <a:gd name="connsiteY487" fmla="*/ 165253 h 1812293"/>
                <a:gd name="connsiteX488" fmla="*/ 1166186 w 3591323"/>
                <a:gd name="connsiteY488" fmla="*/ 168348 h 1812293"/>
                <a:gd name="connsiteX489" fmla="*/ 1163677 w 3591323"/>
                <a:gd name="connsiteY489" fmla="*/ 173091 h 1812293"/>
                <a:gd name="connsiteX490" fmla="*/ 1170001 w 3591323"/>
                <a:gd name="connsiteY490" fmla="*/ 172364 h 1812293"/>
                <a:gd name="connsiteX491" fmla="*/ 1173384 w 3591323"/>
                <a:gd name="connsiteY491" fmla="*/ 175836 h 1812293"/>
                <a:gd name="connsiteX492" fmla="*/ 1164423 w 3591323"/>
                <a:gd name="connsiteY492" fmla="*/ 178951 h 1812293"/>
                <a:gd name="connsiteX493" fmla="*/ 1153894 w 3591323"/>
                <a:gd name="connsiteY493" fmla="*/ 176569 h 1812293"/>
                <a:gd name="connsiteX494" fmla="*/ 1152401 w 3591323"/>
                <a:gd name="connsiteY494" fmla="*/ 171994 h 1812293"/>
                <a:gd name="connsiteX495" fmla="*/ 1141374 w 3591323"/>
                <a:gd name="connsiteY495" fmla="*/ 177302 h 1812293"/>
                <a:gd name="connsiteX496" fmla="*/ 1126627 w 3591323"/>
                <a:gd name="connsiteY496" fmla="*/ 182631 h 1812293"/>
                <a:gd name="connsiteX497" fmla="*/ 1128134 w 3591323"/>
                <a:gd name="connsiteY497" fmla="*/ 176569 h 1812293"/>
                <a:gd name="connsiteX498" fmla="*/ 1116751 w 3591323"/>
                <a:gd name="connsiteY498" fmla="*/ 177672 h 1812293"/>
                <a:gd name="connsiteX499" fmla="*/ 1126950 w 3591323"/>
                <a:gd name="connsiteY499" fmla="*/ 172546 h 1812293"/>
                <a:gd name="connsiteX500" fmla="*/ 1133436 w 3591323"/>
                <a:gd name="connsiteY500" fmla="*/ 164708 h 1812293"/>
                <a:gd name="connsiteX501" fmla="*/ 1142316 w 3591323"/>
                <a:gd name="connsiteY501" fmla="*/ 155511 h 1812293"/>
                <a:gd name="connsiteX502" fmla="*/ 1147295 w 3591323"/>
                <a:gd name="connsiteY502" fmla="*/ 156231 h 1812293"/>
                <a:gd name="connsiteX503" fmla="*/ 1145559 w 3591323"/>
                <a:gd name="connsiteY503" fmla="*/ 160725 h 1812293"/>
                <a:gd name="connsiteX504" fmla="*/ 1150800 w 3591323"/>
                <a:gd name="connsiteY504" fmla="*/ 159104 h 1812293"/>
                <a:gd name="connsiteX505" fmla="*/ 1241119 w 3591323"/>
                <a:gd name="connsiteY505" fmla="*/ 91706 h 1812293"/>
                <a:gd name="connsiteX506" fmla="*/ 1250537 w 3591323"/>
                <a:gd name="connsiteY506" fmla="*/ 88052 h 1812293"/>
                <a:gd name="connsiteX507" fmla="*/ 1262681 w 3591323"/>
                <a:gd name="connsiteY507" fmla="*/ 92708 h 1812293"/>
                <a:gd name="connsiteX508" fmla="*/ 1269052 w 3591323"/>
                <a:gd name="connsiteY508" fmla="*/ 97222 h 1812293"/>
                <a:gd name="connsiteX509" fmla="*/ 1266940 w 3591323"/>
                <a:gd name="connsiteY509" fmla="*/ 101259 h 1812293"/>
                <a:gd name="connsiteX510" fmla="*/ 1281693 w 3591323"/>
                <a:gd name="connsiteY510" fmla="*/ 99234 h 1812293"/>
                <a:gd name="connsiteX511" fmla="*/ 1285111 w 3591323"/>
                <a:gd name="connsiteY511" fmla="*/ 105141 h 1812293"/>
                <a:gd name="connsiteX512" fmla="*/ 1299999 w 3591323"/>
                <a:gd name="connsiteY512" fmla="*/ 108881 h 1812293"/>
                <a:gd name="connsiteX513" fmla="*/ 1303861 w 3591323"/>
                <a:gd name="connsiteY513" fmla="*/ 112636 h 1812293"/>
                <a:gd name="connsiteX514" fmla="*/ 1305301 w 3591323"/>
                <a:gd name="connsiteY514" fmla="*/ 121617 h 1812293"/>
                <a:gd name="connsiteX515" fmla="*/ 1289141 w 3591323"/>
                <a:gd name="connsiteY515" fmla="*/ 126145 h 1812293"/>
                <a:gd name="connsiteX516" fmla="*/ 1303027 w 3591323"/>
                <a:gd name="connsiteY516" fmla="*/ 132442 h 1812293"/>
                <a:gd name="connsiteX517" fmla="*/ 1313509 w 3591323"/>
                <a:gd name="connsiteY517" fmla="*/ 134729 h 1812293"/>
                <a:gd name="connsiteX518" fmla="*/ 1319388 w 3591323"/>
                <a:gd name="connsiteY518" fmla="*/ 143738 h 1812293"/>
                <a:gd name="connsiteX519" fmla="*/ 1331007 w 3591323"/>
                <a:gd name="connsiteY519" fmla="*/ 144269 h 1812293"/>
                <a:gd name="connsiteX520" fmla="*/ 1324993 w 3591323"/>
                <a:gd name="connsiteY520" fmla="*/ 151219 h 1812293"/>
                <a:gd name="connsiteX521" fmla="*/ 1305556 w 3591323"/>
                <a:gd name="connsiteY521" fmla="*/ 162892 h 1812293"/>
                <a:gd name="connsiteX522" fmla="*/ 1298452 w 3591323"/>
                <a:gd name="connsiteY522" fmla="*/ 158566 h 1812293"/>
                <a:gd name="connsiteX523" fmla="*/ 1291549 w 3591323"/>
                <a:gd name="connsiteY523" fmla="*/ 149073 h 1812293"/>
                <a:gd name="connsiteX524" fmla="*/ 1281054 w 3591323"/>
                <a:gd name="connsiteY524" fmla="*/ 150324 h 1812293"/>
                <a:gd name="connsiteX525" fmla="*/ 1277139 w 3591323"/>
                <a:gd name="connsiteY525" fmla="*/ 155875 h 1812293"/>
                <a:gd name="connsiteX526" fmla="*/ 1281848 w 3591323"/>
                <a:gd name="connsiteY526" fmla="*/ 161808 h 1812293"/>
                <a:gd name="connsiteX527" fmla="*/ 1289935 w 3591323"/>
                <a:gd name="connsiteY527" fmla="*/ 166343 h 1812293"/>
                <a:gd name="connsiteX528" fmla="*/ 1291563 w 3591323"/>
                <a:gd name="connsiteY528" fmla="*/ 169074 h 1812293"/>
                <a:gd name="connsiteX529" fmla="*/ 1291448 w 3591323"/>
                <a:gd name="connsiteY529" fmla="*/ 179139 h 1812293"/>
                <a:gd name="connsiteX530" fmla="*/ 1285219 w 3591323"/>
                <a:gd name="connsiteY530" fmla="*/ 186499 h 1812293"/>
                <a:gd name="connsiteX531" fmla="*/ 1276735 w 3591323"/>
                <a:gd name="connsiteY531" fmla="*/ 183734 h 1812293"/>
                <a:gd name="connsiteX532" fmla="*/ 1261423 w 3591323"/>
                <a:gd name="connsiteY532" fmla="*/ 175472 h 1812293"/>
                <a:gd name="connsiteX533" fmla="*/ 1267706 w 3591323"/>
                <a:gd name="connsiteY533" fmla="*/ 184286 h 1812293"/>
                <a:gd name="connsiteX534" fmla="*/ 1272698 w 3591323"/>
                <a:gd name="connsiteY534" fmla="*/ 190563 h 1812293"/>
                <a:gd name="connsiteX535" fmla="*/ 1272349 w 3591323"/>
                <a:gd name="connsiteY535" fmla="*/ 194088 h 1812293"/>
                <a:gd name="connsiteX536" fmla="*/ 1252838 w 3591323"/>
                <a:gd name="connsiteY536" fmla="*/ 190011 h 1812293"/>
                <a:gd name="connsiteX537" fmla="*/ 1239316 w 3591323"/>
                <a:gd name="connsiteY537" fmla="*/ 184104 h 1812293"/>
                <a:gd name="connsiteX538" fmla="*/ 1232507 w 3591323"/>
                <a:gd name="connsiteY538" fmla="*/ 179139 h 1812293"/>
                <a:gd name="connsiteX539" fmla="*/ 1236961 w 3591323"/>
                <a:gd name="connsiteY539" fmla="*/ 176206 h 1812293"/>
                <a:gd name="connsiteX540" fmla="*/ 1228168 w 3591323"/>
                <a:gd name="connsiteY540" fmla="*/ 171086 h 1812293"/>
                <a:gd name="connsiteX541" fmla="*/ 1219953 w 3591323"/>
                <a:gd name="connsiteY541" fmla="*/ 166161 h 1812293"/>
                <a:gd name="connsiteX542" fmla="*/ 1218218 w 3591323"/>
                <a:gd name="connsiteY542" fmla="*/ 169074 h 1812293"/>
                <a:gd name="connsiteX543" fmla="*/ 1194987 w 3591323"/>
                <a:gd name="connsiteY543" fmla="*/ 170716 h 1812293"/>
                <a:gd name="connsiteX544" fmla="*/ 1190856 w 3591323"/>
                <a:gd name="connsiteY544" fmla="*/ 167076 h 1812293"/>
                <a:gd name="connsiteX545" fmla="*/ 1200383 w 3591323"/>
                <a:gd name="connsiteY545" fmla="*/ 159830 h 1812293"/>
                <a:gd name="connsiteX546" fmla="*/ 1214800 w 3591323"/>
                <a:gd name="connsiteY546" fmla="*/ 159649 h 1812293"/>
                <a:gd name="connsiteX547" fmla="*/ 1231343 w 3591323"/>
                <a:gd name="connsiteY547" fmla="*/ 158209 h 1812293"/>
                <a:gd name="connsiteX548" fmla="*/ 1230940 w 3591323"/>
                <a:gd name="connsiteY548" fmla="*/ 154798 h 1812293"/>
                <a:gd name="connsiteX549" fmla="*/ 1236719 w 3591323"/>
                <a:gd name="connsiteY549" fmla="*/ 149786 h 1812293"/>
                <a:gd name="connsiteX550" fmla="*/ 1252334 w 3591323"/>
                <a:gd name="connsiteY550" fmla="*/ 140192 h 1812293"/>
                <a:gd name="connsiteX551" fmla="*/ 1252899 w 3591323"/>
                <a:gd name="connsiteY551" fmla="*/ 135786 h 1812293"/>
                <a:gd name="connsiteX552" fmla="*/ 1252038 w 3591323"/>
                <a:gd name="connsiteY552" fmla="*/ 132442 h 1812293"/>
                <a:gd name="connsiteX553" fmla="*/ 1243870 w 3591323"/>
                <a:gd name="connsiteY553" fmla="*/ 127712 h 1812293"/>
                <a:gd name="connsiteX554" fmla="*/ 1230953 w 3591323"/>
                <a:gd name="connsiteY554" fmla="*/ 124402 h 1812293"/>
                <a:gd name="connsiteX555" fmla="*/ 1237331 w 3591323"/>
                <a:gd name="connsiteY555" fmla="*/ 121967 h 1812293"/>
                <a:gd name="connsiteX556" fmla="*/ 1233691 w 3591323"/>
                <a:gd name="connsiteY556" fmla="*/ 116073 h 1812293"/>
                <a:gd name="connsiteX557" fmla="*/ 1227502 w 3591323"/>
                <a:gd name="connsiteY557" fmla="*/ 115555 h 1812293"/>
                <a:gd name="connsiteX558" fmla="*/ 1224078 w 3591323"/>
                <a:gd name="connsiteY558" fmla="*/ 112292 h 1812293"/>
                <a:gd name="connsiteX559" fmla="*/ 1218453 w 3591323"/>
                <a:gd name="connsiteY559" fmla="*/ 115044 h 1812293"/>
                <a:gd name="connsiteX560" fmla="*/ 1204244 w 3591323"/>
                <a:gd name="connsiteY560" fmla="*/ 116248 h 1812293"/>
                <a:gd name="connsiteX561" fmla="*/ 1179359 w 3591323"/>
                <a:gd name="connsiteY561" fmla="*/ 114176 h 1812293"/>
                <a:gd name="connsiteX562" fmla="*/ 1166132 w 3591323"/>
                <a:gd name="connsiteY562" fmla="*/ 111438 h 1812293"/>
                <a:gd name="connsiteX563" fmla="*/ 1155684 w 3591323"/>
                <a:gd name="connsiteY563" fmla="*/ 109904 h 1812293"/>
                <a:gd name="connsiteX564" fmla="*/ 1152414 w 3591323"/>
                <a:gd name="connsiteY564" fmla="*/ 106668 h 1812293"/>
                <a:gd name="connsiteX565" fmla="*/ 1163602 w 3591323"/>
                <a:gd name="connsiteY565" fmla="*/ 102268 h 1812293"/>
                <a:gd name="connsiteX566" fmla="*/ 1153571 w 3591323"/>
                <a:gd name="connsiteY566" fmla="*/ 102268 h 1812293"/>
                <a:gd name="connsiteX567" fmla="*/ 1159465 w 3591323"/>
                <a:gd name="connsiteY567" fmla="*/ 92876 h 1812293"/>
                <a:gd name="connsiteX568" fmla="*/ 1172200 w 3591323"/>
                <a:gd name="connsiteY568" fmla="*/ 84581 h 1812293"/>
                <a:gd name="connsiteX569" fmla="*/ 1182884 w 3591323"/>
                <a:gd name="connsiteY569" fmla="*/ 80800 h 1812293"/>
                <a:gd name="connsiteX570" fmla="*/ 1202879 w 3591323"/>
                <a:gd name="connsiteY570" fmla="*/ 78506 h 1812293"/>
                <a:gd name="connsiteX571" fmla="*/ 1192417 w 3591323"/>
                <a:gd name="connsiteY571" fmla="*/ 84419 h 1812293"/>
                <a:gd name="connsiteX572" fmla="*/ 1193097 w 3591323"/>
                <a:gd name="connsiteY572" fmla="*/ 90044 h 1812293"/>
                <a:gd name="connsiteX573" fmla="*/ 1206020 w 3591323"/>
                <a:gd name="connsiteY573" fmla="*/ 82610 h 1812293"/>
                <a:gd name="connsiteX574" fmla="*/ 1226587 w 3591323"/>
                <a:gd name="connsiteY574" fmla="*/ 78997 h 1812293"/>
                <a:gd name="connsiteX575" fmla="*/ 1230852 w 3591323"/>
                <a:gd name="connsiteY575" fmla="*/ 88382 h 1812293"/>
                <a:gd name="connsiteX576" fmla="*/ 1225053 w 3591323"/>
                <a:gd name="connsiteY576" fmla="*/ 94376 h 1812293"/>
                <a:gd name="connsiteX577" fmla="*/ 1145983 w 3591323"/>
                <a:gd name="connsiteY577" fmla="*/ 75404 h 1812293"/>
                <a:gd name="connsiteX578" fmla="*/ 1160030 w 3591323"/>
                <a:gd name="connsiteY578" fmla="*/ 75734 h 1812293"/>
                <a:gd name="connsiteX579" fmla="*/ 1171003 w 3591323"/>
                <a:gd name="connsiteY579" fmla="*/ 78015 h 1812293"/>
                <a:gd name="connsiteX580" fmla="*/ 1153006 w 3591323"/>
                <a:gd name="connsiteY580" fmla="*/ 86068 h 1812293"/>
                <a:gd name="connsiteX581" fmla="*/ 1143002 w 3591323"/>
                <a:gd name="connsiteY581" fmla="*/ 87891 h 1812293"/>
                <a:gd name="connsiteX582" fmla="*/ 1128921 w 3591323"/>
                <a:gd name="connsiteY582" fmla="*/ 94874 h 1812293"/>
                <a:gd name="connsiteX583" fmla="*/ 1121238 w 3591323"/>
                <a:gd name="connsiteY583" fmla="*/ 94376 h 1812293"/>
                <a:gd name="connsiteX584" fmla="*/ 1124515 w 3591323"/>
                <a:gd name="connsiteY584" fmla="*/ 86397 h 1812293"/>
                <a:gd name="connsiteX585" fmla="*/ 1129264 w 3591323"/>
                <a:gd name="connsiteY585" fmla="*/ 81782 h 1812293"/>
                <a:gd name="connsiteX586" fmla="*/ 1136624 w 3591323"/>
                <a:gd name="connsiteY586" fmla="*/ 77853 h 1812293"/>
                <a:gd name="connsiteX587" fmla="*/ 974703 w 3591323"/>
                <a:gd name="connsiteY587" fmla="*/ 57872 h 1812293"/>
                <a:gd name="connsiteX588" fmla="*/ 995135 w 3591323"/>
                <a:gd name="connsiteY588" fmla="*/ 51528 h 1812293"/>
                <a:gd name="connsiteX589" fmla="*/ 1016717 w 3591323"/>
                <a:gd name="connsiteY589" fmla="*/ 46024 h 1812293"/>
                <a:gd name="connsiteX590" fmla="*/ 1026842 w 3591323"/>
                <a:gd name="connsiteY590" fmla="*/ 46024 h 1812293"/>
                <a:gd name="connsiteX591" fmla="*/ 1037546 w 3591323"/>
                <a:gd name="connsiteY591" fmla="*/ 44813 h 1812293"/>
                <a:gd name="connsiteX592" fmla="*/ 1027226 w 3591323"/>
                <a:gd name="connsiteY592" fmla="*/ 51373 h 1812293"/>
                <a:gd name="connsiteX593" fmla="*/ 1018123 w 3591323"/>
                <a:gd name="connsiteY593" fmla="*/ 54299 h 1812293"/>
                <a:gd name="connsiteX594" fmla="*/ 1011254 w 3591323"/>
                <a:gd name="connsiteY594" fmla="*/ 54764 h 1812293"/>
                <a:gd name="connsiteX595" fmla="*/ 993554 w 3591323"/>
                <a:gd name="connsiteY595" fmla="*/ 58497 h 1812293"/>
                <a:gd name="connsiteX596" fmla="*/ 981195 w 3591323"/>
                <a:gd name="connsiteY596" fmla="*/ 59749 h 1812293"/>
                <a:gd name="connsiteX597" fmla="*/ 668230 w 3591323"/>
                <a:gd name="connsiteY597" fmla="*/ 277814 h 1812293"/>
                <a:gd name="connsiteX598" fmla="*/ 677313 w 3591323"/>
                <a:gd name="connsiteY598" fmla="*/ 276839 h 1812293"/>
                <a:gd name="connsiteX599" fmla="*/ 664631 w 3591323"/>
                <a:gd name="connsiteY599" fmla="*/ 289178 h 1812293"/>
                <a:gd name="connsiteX600" fmla="*/ 664954 w 3591323"/>
                <a:gd name="connsiteY600" fmla="*/ 298025 h 1812293"/>
                <a:gd name="connsiteX601" fmla="*/ 661543 w 3591323"/>
                <a:gd name="connsiteY601" fmla="*/ 298025 h 1812293"/>
                <a:gd name="connsiteX602" fmla="*/ 660366 w 3591323"/>
                <a:gd name="connsiteY602" fmla="*/ 292905 h 1812293"/>
                <a:gd name="connsiteX603" fmla="*/ 661274 w 3591323"/>
                <a:gd name="connsiteY603" fmla="*/ 288000 h 1812293"/>
                <a:gd name="connsiteX604" fmla="*/ 659888 w 3591323"/>
                <a:gd name="connsiteY604" fmla="*/ 284468 h 1812293"/>
                <a:gd name="connsiteX605" fmla="*/ 662290 w 3591323"/>
                <a:gd name="connsiteY605" fmla="*/ 279766 h 1812293"/>
                <a:gd name="connsiteX606" fmla="*/ 665586 w 3591323"/>
                <a:gd name="connsiteY606" fmla="*/ 276247 h 1812293"/>
                <a:gd name="connsiteX607" fmla="*/ 1126062 w 3591323"/>
                <a:gd name="connsiteY607" fmla="*/ 31089 h 1812293"/>
                <a:gd name="connsiteX608" fmla="*/ 1137001 w 3591323"/>
                <a:gd name="connsiteY608" fmla="*/ 32266 h 1812293"/>
                <a:gd name="connsiteX609" fmla="*/ 1150235 w 3591323"/>
                <a:gd name="connsiteY609" fmla="*/ 35220 h 1812293"/>
                <a:gd name="connsiteX610" fmla="*/ 1149844 w 3591323"/>
                <a:gd name="connsiteY610" fmla="*/ 39243 h 1812293"/>
                <a:gd name="connsiteX611" fmla="*/ 1148008 w 3591323"/>
                <a:gd name="connsiteY611" fmla="*/ 42694 h 1812293"/>
                <a:gd name="connsiteX612" fmla="*/ 1138643 w 3591323"/>
                <a:gd name="connsiteY612" fmla="*/ 41793 h 1812293"/>
                <a:gd name="connsiteX613" fmla="*/ 1131451 w 3591323"/>
                <a:gd name="connsiteY613" fmla="*/ 39095 h 1812293"/>
                <a:gd name="connsiteX614" fmla="*/ 1117659 w 3591323"/>
                <a:gd name="connsiteY614" fmla="*/ 38644 h 1812293"/>
                <a:gd name="connsiteX615" fmla="*/ 1127152 w 3591323"/>
                <a:gd name="connsiteY615" fmla="*/ 36262 h 1812293"/>
                <a:gd name="connsiteX616" fmla="*/ 1121965 w 3591323"/>
                <a:gd name="connsiteY616" fmla="*/ 34332 h 1812293"/>
                <a:gd name="connsiteX617" fmla="*/ 696783 w 3591323"/>
                <a:gd name="connsiteY617" fmla="*/ 322561 h 1812293"/>
                <a:gd name="connsiteX618" fmla="*/ 697704 w 3591323"/>
                <a:gd name="connsiteY618" fmla="*/ 327748 h 1812293"/>
                <a:gd name="connsiteX619" fmla="*/ 703530 w 3591323"/>
                <a:gd name="connsiteY619" fmla="*/ 332343 h 1812293"/>
                <a:gd name="connsiteX620" fmla="*/ 702979 w 3591323"/>
                <a:gd name="connsiteY620" fmla="*/ 338539 h 1812293"/>
                <a:gd name="connsiteX621" fmla="*/ 697610 w 3591323"/>
                <a:gd name="connsiteY621" fmla="*/ 339945 h 1812293"/>
                <a:gd name="connsiteX622" fmla="*/ 686247 w 3591323"/>
                <a:gd name="connsiteY622" fmla="*/ 334940 h 1812293"/>
                <a:gd name="connsiteX623" fmla="*/ 686240 w 3591323"/>
                <a:gd name="connsiteY623" fmla="*/ 331145 h 1812293"/>
                <a:gd name="connsiteX624" fmla="*/ 681026 w 3591323"/>
                <a:gd name="connsiteY624" fmla="*/ 327149 h 1812293"/>
                <a:gd name="connsiteX625" fmla="*/ 681625 w 3591323"/>
                <a:gd name="connsiteY625" fmla="*/ 323953 h 1812293"/>
                <a:gd name="connsiteX626" fmla="*/ 674164 w 3591323"/>
                <a:gd name="connsiteY626" fmla="*/ 321962 h 1812293"/>
                <a:gd name="connsiteX627" fmla="*/ 675018 w 3591323"/>
                <a:gd name="connsiteY627" fmla="*/ 316008 h 1812293"/>
                <a:gd name="connsiteX628" fmla="*/ 677535 w 3591323"/>
                <a:gd name="connsiteY628" fmla="*/ 313431 h 1812293"/>
                <a:gd name="connsiteX629" fmla="*/ 685211 w 3591323"/>
                <a:gd name="connsiteY629" fmla="*/ 315806 h 1812293"/>
                <a:gd name="connsiteX630" fmla="*/ 689268 w 3591323"/>
                <a:gd name="connsiteY630" fmla="*/ 317596 h 1812293"/>
                <a:gd name="connsiteX631" fmla="*/ 696594 w 3591323"/>
                <a:gd name="connsiteY631" fmla="*/ 318786 h 1812293"/>
                <a:gd name="connsiteX632" fmla="*/ 963602 w 3591323"/>
                <a:gd name="connsiteY632" fmla="*/ 72646 h 1812293"/>
                <a:gd name="connsiteX633" fmla="*/ 970962 w 3591323"/>
                <a:gd name="connsiteY633" fmla="*/ 74429 h 1812293"/>
                <a:gd name="connsiteX634" fmla="*/ 987909 w 3591323"/>
                <a:gd name="connsiteY634" fmla="*/ 74920 h 1812293"/>
                <a:gd name="connsiteX635" fmla="*/ 991226 w 3591323"/>
                <a:gd name="connsiteY635" fmla="*/ 77692 h 1812293"/>
                <a:gd name="connsiteX636" fmla="*/ 994193 w 3591323"/>
                <a:gd name="connsiteY636" fmla="*/ 81459 h 1812293"/>
                <a:gd name="connsiteX637" fmla="*/ 982715 w 3591323"/>
                <a:gd name="connsiteY637" fmla="*/ 83760 h 1812293"/>
                <a:gd name="connsiteX638" fmla="*/ 957944 w 3591323"/>
                <a:gd name="connsiteY638" fmla="*/ 90212 h 1812293"/>
                <a:gd name="connsiteX639" fmla="*/ 941643 w 3591323"/>
                <a:gd name="connsiteY639" fmla="*/ 96718 h 1812293"/>
                <a:gd name="connsiteX640" fmla="*/ 936954 w 3591323"/>
                <a:gd name="connsiteY640" fmla="*/ 100754 h 1812293"/>
                <a:gd name="connsiteX641" fmla="*/ 912875 w 3591323"/>
                <a:gd name="connsiteY641" fmla="*/ 105316 h 1812293"/>
                <a:gd name="connsiteX642" fmla="*/ 913770 w 3591323"/>
                <a:gd name="connsiteY642" fmla="*/ 101259 h 1812293"/>
                <a:gd name="connsiteX643" fmla="*/ 903457 w 3591323"/>
                <a:gd name="connsiteY643" fmla="*/ 96213 h 1812293"/>
                <a:gd name="connsiteX644" fmla="*/ 911241 w 3591323"/>
                <a:gd name="connsiteY644" fmla="*/ 92372 h 1812293"/>
                <a:gd name="connsiteX645" fmla="*/ 924528 w 3591323"/>
                <a:gd name="connsiteY645" fmla="*/ 85570 h 1812293"/>
                <a:gd name="connsiteX646" fmla="*/ 938037 w 3591323"/>
                <a:gd name="connsiteY646" fmla="*/ 79656 h 1812293"/>
                <a:gd name="connsiteX647" fmla="*/ 938515 w 3591323"/>
                <a:gd name="connsiteY647" fmla="*/ 74106 h 1812293"/>
                <a:gd name="connsiteX648" fmla="*/ 1072328 w 3591323"/>
                <a:gd name="connsiteY648" fmla="*/ 60220 h 1812293"/>
                <a:gd name="connsiteX649" fmla="*/ 1080105 w 3591323"/>
                <a:gd name="connsiteY649" fmla="*/ 58807 h 1812293"/>
                <a:gd name="connsiteX650" fmla="*/ 1086712 w 3591323"/>
                <a:gd name="connsiteY650" fmla="*/ 59123 h 1812293"/>
                <a:gd name="connsiteX651" fmla="*/ 1082588 w 3591323"/>
                <a:gd name="connsiteY651" fmla="*/ 63516 h 1812293"/>
                <a:gd name="connsiteX652" fmla="*/ 1073539 w 3591323"/>
                <a:gd name="connsiteY652" fmla="*/ 67634 h 1812293"/>
                <a:gd name="connsiteX653" fmla="*/ 1048842 w 3591323"/>
                <a:gd name="connsiteY653" fmla="*/ 69087 h 1812293"/>
                <a:gd name="connsiteX654" fmla="*/ 1027064 w 3591323"/>
                <a:gd name="connsiteY654" fmla="*/ 72969 h 1812293"/>
                <a:gd name="connsiteX655" fmla="*/ 1016266 w 3591323"/>
                <a:gd name="connsiteY655" fmla="*/ 73130 h 1812293"/>
                <a:gd name="connsiteX656" fmla="*/ 1019038 w 3591323"/>
                <a:gd name="connsiteY656" fmla="*/ 70217 h 1812293"/>
                <a:gd name="connsiteX657" fmla="*/ 1037903 w 3591323"/>
                <a:gd name="connsiteY657" fmla="*/ 66208 h 1812293"/>
                <a:gd name="connsiteX658" fmla="*/ 1005960 w 3591323"/>
                <a:gd name="connsiteY658" fmla="*/ 67318 h 1812293"/>
                <a:gd name="connsiteX659" fmla="*/ 998512 w 3591323"/>
                <a:gd name="connsiteY659" fmla="*/ 65730 h 1812293"/>
                <a:gd name="connsiteX660" fmla="*/ 1019092 w 3591323"/>
                <a:gd name="connsiteY660" fmla="*/ 57253 h 1812293"/>
                <a:gd name="connsiteX661" fmla="*/ 1028719 w 3591323"/>
                <a:gd name="connsiteY661" fmla="*/ 54764 h 1812293"/>
                <a:gd name="connsiteX662" fmla="*/ 1043466 w 3591323"/>
                <a:gd name="connsiteY662" fmla="*/ 57717 h 1812293"/>
                <a:gd name="connsiteX663" fmla="*/ 1048882 w 3591323"/>
                <a:gd name="connsiteY663" fmla="*/ 62884 h 1812293"/>
                <a:gd name="connsiteX664" fmla="*/ 1059754 w 3591323"/>
                <a:gd name="connsiteY664" fmla="*/ 63516 h 1812293"/>
                <a:gd name="connsiteX665" fmla="*/ 1060649 w 3591323"/>
                <a:gd name="connsiteY665" fmla="*/ 55235 h 1812293"/>
                <a:gd name="connsiteX666" fmla="*/ 1070915 w 3591323"/>
                <a:gd name="connsiteY666" fmla="*/ 52140 h 1812293"/>
                <a:gd name="connsiteX667" fmla="*/ 1076620 w 3591323"/>
                <a:gd name="connsiteY667" fmla="*/ 53068 h 1812293"/>
                <a:gd name="connsiteX668" fmla="*/ 1073600 w 3591323"/>
                <a:gd name="connsiteY668" fmla="*/ 57098 h 1812293"/>
                <a:gd name="connsiteX669" fmla="*/ 1052724 w 3591323"/>
                <a:gd name="connsiteY669" fmla="*/ 85079 h 1812293"/>
                <a:gd name="connsiteX670" fmla="*/ 1056478 w 3591323"/>
                <a:gd name="connsiteY670" fmla="*/ 88880 h 1812293"/>
                <a:gd name="connsiteX671" fmla="*/ 1051492 w 3591323"/>
                <a:gd name="connsiteY671" fmla="*/ 97895 h 1812293"/>
                <a:gd name="connsiteX672" fmla="*/ 1047220 w 3591323"/>
                <a:gd name="connsiteY672" fmla="*/ 104468 h 1812293"/>
                <a:gd name="connsiteX673" fmla="*/ 1054924 w 3591323"/>
                <a:gd name="connsiteY673" fmla="*/ 109050 h 1812293"/>
                <a:gd name="connsiteX674" fmla="*/ 1063589 w 3591323"/>
                <a:gd name="connsiteY674" fmla="*/ 113665 h 1812293"/>
                <a:gd name="connsiteX675" fmla="*/ 1059088 w 3591323"/>
                <a:gd name="connsiteY675" fmla="*/ 117802 h 1812293"/>
                <a:gd name="connsiteX676" fmla="*/ 1046238 w 3591323"/>
                <a:gd name="connsiteY676" fmla="*/ 118670 h 1812293"/>
                <a:gd name="connsiteX677" fmla="*/ 1047705 w 3591323"/>
                <a:gd name="connsiteY677" fmla="*/ 122317 h 1812293"/>
                <a:gd name="connsiteX678" fmla="*/ 1042222 w 3591323"/>
                <a:gd name="connsiteY678" fmla="*/ 125795 h 1812293"/>
                <a:gd name="connsiteX679" fmla="*/ 1029977 w 3591323"/>
                <a:gd name="connsiteY679" fmla="*/ 124402 h 1812293"/>
                <a:gd name="connsiteX680" fmla="*/ 1019697 w 3591323"/>
                <a:gd name="connsiteY680" fmla="*/ 121792 h 1812293"/>
                <a:gd name="connsiteX681" fmla="*/ 1010770 w 3591323"/>
                <a:gd name="connsiteY681" fmla="*/ 122317 h 1812293"/>
                <a:gd name="connsiteX682" fmla="*/ 993917 w 3591323"/>
                <a:gd name="connsiteY682" fmla="*/ 125620 h 1812293"/>
                <a:gd name="connsiteX683" fmla="*/ 974030 w 3591323"/>
                <a:gd name="connsiteY683" fmla="*/ 127019 h 1812293"/>
                <a:gd name="connsiteX684" fmla="*/ 959909 w 3591323"/>
                <a:gd name="connsiteY684" fmla="*/ 127887 h 1812293"/>
                <a:gd name="connsiteX685" fmla="*/ 960406 w 3591323"/>
                <a:gd name="connsiteY685" fmla="*/ 123359 h 1812293"/>
                <a:gd name="connsiteX686" fmla="*/ 952999 w 3591323"/>
                <a:gd name="connsiteY686" fmla="*/ 120749 h 1812293"/>
                <a:gd name="connsiteX687" fmla="*/ 945619 w 3591323"/>
                <a:gd name="connsiteY687" fmla="*/ 121792 h 1812293"/>
                <a:gd name="connsiteX688" fmla="*/ 944273 w 3591323"/>
                <a:gd name="connsiteY688" fmla="*/ 114176 h 1812293"/>
                <a:gd name="connsiteX689" fmla="*/ 950328 w 3591323"/>
                <a:gd name="connsiteY689" fmla="*/ 113147 h 1812293"/>
                <a:gd name="connsiteX690" fmla="*/ 963178 w 3591323"/>
                <a:gd name="connsiteY690" fmla="*/ 111606 h 1812293"/>
                <a:gd name="connsiteX691" fmla="*/ 972974 w 3591323"/>
                <a:gd name="connsiteY691" fmla="*/ 111949 h 1812293"/>
                <a:gd name="connsiteX692" fmla="*/ 983953 w 3591323"/>
                <a:gd name="connsiteY692" fmla="*/ 110415 h 1812293"/>
                <a:gd name="connsiteX693" fmla="*/ 972274 w 3591323"/>
                <a:gd name="connsiteY693" fmla="*/ 108202 h 1812293"/>
                <a:gd name="connsiteX694" fmla="*/ 956235 w 3591323"/>
                <a:gd name="connsiteY694" fmla="*/ 108881 h 1812293"/>
                <a:gd name="connsiteX695" fmla="*/ 946305 w 3591323"/>
                <a:gd name="connsiteY695" fmla="*/ 108713 h 1812293"/>
                <a:gd name="connsiteX696" fmla="*/ 946379 w 3591323"/>
                <a:gd name="connsiteY696" fmla="*/ 105141 h 1812293"/>
                <a:gd name="connsiteX697" fmla="*/ 967006 w 3591323"/>
                <a:gd name="connsiteY697" fmla="*/ 101427 h 1812293"/>
                <a:gd name="connsiteX698" fmla="*/ 956027 w 3591323"/>
                <a:gd name="connsiteY698" fmla="*/ 101595 h 1812293"/>
                <a:gd name="connsiteX699" fmla="*/ 946332 w 3591323"/>
                <a:gd name="connsiteY699" fmla="*/ 99066 h 1812293"/>
                <a:gd name="connsiteX700" fmla="*/ 960158 w 3591323"/>
                <a:gd name="connsiteY700" fmla="*/ 92210 h 1812293"/>
                <a:gd name="connsiteX701" fmla="*/ 969509 w 3591323"/>
                <a:gd name="connsiteY701" fmla="*/ 88550 h 1812293"/>
                <a:gd name="connsiteX702" fmla="*/ 994704 w 3591323"/>
                <a:gd name="connsiteY702" fmla="*/ 82939 h 1812293"/>
                <a:gd name="connsiteX703" fmla="*/ 999864 w 3591323"/>
                <a:gd name="connsiteY703" fmla="*/ 84749 h 1812293"/>
                <a:gd name="connsiteX704" fmla="*/ 991401 w 3591323"/>
                <a:gd name="connsiteY704" fmla="*/ 89048 h 1812293"/>
                <a:gd name="connsiteX705" fmla="*/ 1009976 w 3591323"/>
                <a:gd name="connsiteY705" fmla="*/ 86236 h 1812293"/>
                <a:gd name="connsiteX706" fmla="*/ 1014638 w 3591323"/>
                <a:gd name="connsiteY706" fmla="*/ 90878 h 1812293"/>
                <a:gd name="connsiteX707" fmla="*/ 1027582 w 3591323"/>
                <a:gd name="connsiteY707" fmla="*/ 86236 h 1812293"/>
                <a:gd name="connsiteX708" fmla="*/ 1030872 w 3591323"/>
                <a:gd name="connsiteY708" fmla="*/ 89216 h 1812293"/>
                <a:gd name="connsiteX709" fmla="*/ 1027111 w 3591323"/>
                <a:gd name="connsiteY709" fmla="*/ 98231 h 1812293"/>
                <a:gd name="connsiteX710" fmla="*/ 1034727 w 3591323"/>
                <a:gd name="connsiteY710" fmla="*/ 94376 h 1812293"/>
                <a:gd name="connsiteX711" fmla="*/ 1039847 w 3591323"/>
                <a:gd name="connsiteY711" fmla="*/ 84911 h 1812293"/>
                <a:gd name="connsiteX712" fmla="*/ 1047308 w 3591323"/>
                <a:gd name="connsiteY712" fmla="*/ 83592 h 1812293"/>
                <a:gd name="connsiteX713" fmla="*/ 1091657 w 3591323"/>
                <a:gd name="connsiteY713" fmla="*/ 88550 h 1812293"/>
                <a:gd name="connsiteX714" fmla="*/ 1090096 w 3591323"/>
                <a:gd name="connsiteY714" fmla="*/ 82441 h 1812293"/>
                <a:gd name="connsiteX715" fmla="*/ 1102912 w 3591323"/>
                <a:gd name="connsiteY715" fmla="*/ 78015 h 1812293"/>
                <a:gd name="connsiteX716" fmla="*/ 1109102 w 3591323"/>
                <a:gd name="connsiteY716" fmla="*/ 79979 h 1812293"/>
                <a:gd name="connsiteX717" fmla="*/ 1122718 w 3591323"/>
                <a:gd name="connsiteY717" fmla="*/ 78835 h 1812293"/>
                <a:gd name="connsiteX718" fmla="*/ 1121837 w 3591323"/>
                <a:gd name="connsiteY718" fmla="*/ 81459 h 1812293"/>
                <a:gd name="connsiteX719" fmla="*/ 1110918 w 3591323"/>
                <a:gd name="connsiteY719" fmla="*/ 85906 h 1812293"/>
                <a:gd name="connsiteX720" fmla="*/ 1117639 w 3591323"/>
                <a:gd name="connsiteY720" fmla="*/ 89876 h 1812293"/>
                <a:gd name="connsiteX721" fmla="*/ 1108456 w 3591323"/>
                <a:gd name="connsiteY721" fmla="*/ 98231 h 1812293"/>
                <a:gd name="connsiteX722" fmla="*/ 1093601 w 3591323"/>
                <a:gd name="connsiteY722" fmla="*/ 101763 h 1812293"/>
                <a:gd name="connsiteX723" fmla="*/ 1087304 w 3591323"/>
                <a:gd name="connsiteY723" fmla="*/ 101091 h 1812293"/>
                <a:gd name="connsiteX724" fmla="*/ 1085985 w 3591323"/>
                <a:gd name="connsiteY724" fmla="*/ 97390 h 1812293"/>
                <a:gd name="connsiteX725" fmla="*/ 1075409 w 3591323"/>
                <a:gd name="connsiteY725" fmla="*/ 90373 h 1812293"/>
                <a:gd name="connsiteX726" fmla="*/ 1078457 w 3591323"/>
                <a:gd name="connsiteY726" fmla="*/ 87393 h 1812293"/>
                <a:gd name="connsiteX727" fmla="*/ 1057399 w 3591323"/>
                <a:gd name="connsiteY727" fmla="*/ 80309 h 1812293"/>
                <a:gd name="connsiteX728" fmla="*/ 1066980 w 3591323"/>
                <a:gd name="connsiteY728" fmla="*/ 79979 h 1812293"/>
                <a:gd name="connsiteX729" fmla="*/ 1070108 w 3591323"/>
                <a:gd name="connsiteY729" fmla="*/ 81950 h 1812293"/>
                <a:gd name="connsiteX730" fmla="*/ 1057601 w 3591323"/>
                <a:gd name="connsiteY730" fmla="*/ 88052 h 1812293"/>
                <a:gd name="connsiteX731" fmla="*/ 1053464 w 3591323"/>
                <a:gd name="connsiteY731" fmla="*/ 81621 h 1812293"/>
                <a:gd name="connsiteX732" fmla="*/ 1141778 w 3591323"/>
                <a:gd name="connsiteY732" fmla="*/ 53842 h 1812293"/>
                <a:gd name="connsiteX733" fmla="*/ 1143534 w 3591323"/>
                <a:gd name="connsiteY733" fmla="*/ 52759 h 1812293"/>
                <a:gd name="connsiteX734" fmla="*/ 1144045 w 3591323"/>
                <a:gd name="connsiteY734" fmla="*/ 56627 h 1812293"/>
                <a:gd name="connsiteX735" fmla="*/ 1139147 w 3591323"/>
                <a:gd name="connsiteY735" fmla="*/ 61155 h 1812293"/>
                <a:gd name="connsiteX736" fmla="*/ 1128814 w 3591323"/>
                <a:gd name="connsiteY736" fmla="*/ 67634 h 1812293"/>
                <a:gd name="connsiteX737" fmla="*/ 1116529 w 3591323"/>
                <a:gd name="connsiteY737" fmla="*/ 68603 h 1812293"/>
                <a:gd name="connsiteX738" fmla="*/ 1110763 w 3591323"/>
                <a:gd name="connsiteY738" fmla="*/ 67156 h 1812293"/>
                <a:gd name="connsiteX739" fmla="*/ 1116764 w 3591323"/>
                <a:gd name="connsiteY739" fmla="*/ 62104 h 1812293"/>
                <a:gd name="connsiteX740" fmla="*/ 1105125 w 3591323"/>
                <a:gd name="connsiteY740" fmla="*/ 62729 h 1812293"/>
                <a:gd name="connsiteX741" fmla="*/ 1112634 w 3591323"/>
                <a:gd name="connsiteY741" fmla="*/ 56008 h 1812293"/>
                <a:gd name="connsiteX742" fmla="*/ 1119455 w 3591323"/>
                <a:gd name="connsiteY742" fmla="*/ 56318 h 1812293"/>
                <a:gd name="connsiteX743" fmla="*/ 1132783 w 3591323"/>
                <a:gd name="connsiteY743" fmla="*/ 53378 h 1812293"/>
                <a:gd name="connsiteX744" fmla="*/ 1199609 w 3591323"/>
                <a:gd name="connsiteY744" fmla="*/ 20957 h 1812293"/>
                <a:gd name="connsiteX745" fmla="*/ 1206807 w 3591323"/>
                <a:gd name="connsiteY745" fmla="*/ 18710 h 1812293"/>
                <a:gd name="connsiteX746" fmla="*/ 1213717 w 3591323"/>
                <a:gd name="connsiteY746" fmla="*/ 18185 h 1812293"/>
                <a:gd name="connsiteX747" fmla="*/ 1213286 w 3591323"/>
                <a:gd name="connsiteY747" fmla="*/ 16490 h 1812293"/>
                <a:gd name="connsiteX748" fmla="*/ 1228006 w 3591323"/>
                <a:gd name="connsiteY748" fmla="*/ 16234 h 1812293"/>
                <a:gd name="connsiteX749" fmla="*/ 1230946 w 3591323"/>
                <a:gd name="connsiteY749" fmla="*/ 20028 h 1812293"/>
                <a:gd name="connsiteX750" fmla="*/ 1239477 w 3591323"/>
                <a:gd name="connsiteY750" fmla="*/ 21623 h 1812293"/>
                <a:gd name="connsiteX751" fmla="*/ 1248014 w 3591323"/>
                <a:gd name="connsiteY751" fmla="*/ 23103 h 1812293"/>
                <a:gd name="connsiteX752" fmla="*/ 1246952 w 3591323"/>
                <a:gd name="connsiteY752" fmla="*/ 28169 h 1812293"/>
                <a:gd name="connsiteX753" fmla="*/ 1251385 w 3591323"/>
                <a:gd name="connsiteY753" fmla="*/ 30800 h 1812293"/>
                <a:gd name="connsiteX754" fmla="*/ 1239793 w 3591323"/>
                <a:gd name="connsiteY754" fmla="*/ 33296 h 1812293"/>
                <a:gd name="connsiteX755" fmla="*/ 1220835 w 3591323"/>
                <a:gd name="connsiteY755" fmla="*/ 39539 h 1812293"/>
                <a:gd name="connsiteX756" fmla="*/ 1208510 w 3591323"/>
                <a:gd name="connsiteY756" fmla="*/ 40138 h 1812293"/>
                <a:gd name="connsiteX757" fmla="*/ 1196494 w 3591323"/>
                <a:gd name="connsiteY757" fmla="*/ 39095 h 1812293"/>
                <a:gd name="connsiteX758" fmla="*/ 1193702 w 3591323"/>
                <a:gd name="connsiteY758" fmla="*/ 35664 h 1812293"/>
                <a:gd name="connsiteX759" fmla="*/ 1197375 w 3591323"/>
                <a:gd name="connsiteY759" fmla="*/ 32710 h 1812293"/>
                <a:gd name="connsiteX760" fmla="*/ 1205166 w 3591323"/>
                <a:gd name="connsiteY760" fmla="*/ 30503 h 1812293"/>
                <a:gd name="connsiteX761" fmla="*/ 1193756 w 3591323"/>
                <a:gd name="connsiteY761" fmla="*/ 30503 h 1812293"/>
                <a:gd name="connsiteX762" fmla="*/ 1190109 w 3591323"/>
                <a:gd name="connsiteY762" fmla="*/ 27873 h 1812293"/>
                <a:gd name="connsiteX763" fmla="*/ 1190722 w 3591323"/>
                <a:gd name="connsiteY763" fmla="*/ 24321 h 1812293"/>
                <a:gd name="connsiteX764" fmla="*/ 1239033 w 3591323"/>
                <a:gd name="connsiteY764" fmla="*/ 11646 h 1812293"/>
                <a:gd name="connsiteX765" fmla="*/ 1249622 w 3591323"/>
                <a:gd name="connsiteY765" fmla="*/ 10401 h 1812293"/>
                <a:gd name="connsiteX766" fmla="*/ 1256922 w 3591323"/>
                <a:gd name="connsiteY766" fmla="*/ 10152 h 1812293"/>
                <a:gd name="connsiteX767" fmla="*/ 1270317 w 3591323"/>
                <a:gd name="connsiteY767" fmla="*/ 9042 h 1812293"/>
                <a:gd name="connsiteX768" fmla="*/ 1282440 w 3591323"/>
                <a:gd name="connsiteY768" fmla="*/ 6479 h 1812293"/>
                <a:gd name="connsiteX769" fmla="*/ 1289336 w 3591323"/>
                <a:gd name="connsiteY769" fmla="*/ 6842 h 1812293"/>
                <a:gd name="connsiteX770" fmla="*/ 1293453 w 3591323"/>
                <a:gd name="connsiteY770" fmla="*/ 8793 h 1812293"/>
                <a:gd name="connsiteX771" fmla="*/ 1302428 w 3591323"/>
                <a:gd name="connsiteY771" fmla="*/ 5153 h 1812293"/>
                <a:gd name="connsiteX772" fmla="*/ 1311692 w 3591323"/>
                <a:gd name="connsiteY772" fmla="*/ 4084 h 1812293"/>
                <a:gd name="connsiteX773" fmla="*/ 1323277 w 3591323"/>
                <a:gd name="connsiteY773" fmla="*/ 3377 h 1812293"/>
                <a:gd name="connsiteX774" fmla="*/ 1341913 w 3591323"/>
                <a:gd name="connsiteY774" fmla="*/ 3021 h 1812293"/>
                <a:gd name="connsiteX775" fmla="*/ 1344106 w 3591323"/>
                <a:gd name="connsiteY775" fmla="*/ 3727 h 1812293"/>
                <a:gd name="connsiteX776" fmla="*/ 1362654 w 3591323"/>
                <a:gd name="connsiteY776" fmla="*/ 2671 h 1812293"/>
                <a:gd name="connsiteX777" fmla="*/ 1375127 w 3591323"/>
                <a:gd name="connsiteY777" fmla="*/ 3021 h 1812293"/>
                <a:gd name="connsiteX778" fmla="*/ 1387499 w 3591323"/>
                <a:gd name="connsiteY778" fmla="*/ 3492 h 1812293"/>
                <a:gd name="connsiteX779" fmla="*/ 1402906 w 3591323"/>
                <a:gd name="connsiteY779" fmla="*/ 3963 h 1812293"/>
                <a:gd name="connsiteX780" fmla="*/ 1415002 w 3591323"/>
                <a:gd name="connsiteY780" fmla="*/ 4797 h 1812293"/>
                <a:gd name="connsiteX781" fmla="*/ 1424333 w 3591323"/>
                <a:gd name="connsiteY781" fmla="*/ 6600 h 1812293"/>
                <a:gd name="connsiteX782" fmla="*/ 1422241 w 3591323"/>
                <a:gd name="connsiteY782" fmla="*/ 8423 h 1812293"/>
                <a:gd name="connsiteX783" fmla="*/ 1404931 w 3591323"/>
                <a:gd name="connsiteY783" fmla="*/ 11397 h 1812293"/>
                <a:gd name="connsiteX784" fmla="*/ 1388616 w 3591323"/>
                <a:gd name="connsiteY784" fmla="*/ 12904 h 1812293"/>
                <a:gd name="connsiteX785" fmla="*/ 1381666 w 3591323"/>
                <a:gd name="connsiteY785" fmla="*/ 14431 h 1812293"/>
                <a:gd name="connsiteX786" fmla="*/ 1395102 w 3591323"/>
                <a:gd name="connsiteY786" fmla="*/ 14431 h 1812293"/>
                <a:gd name="connsiteX787" fmla="*/ 1376385 w 3591323"/>
                <a:gd name="connsiteY787" fmla="*/ 18838 h 1812293"/>
                <a:gd name="connsiteX788" fmla="*/ 1364477 w 3591323"/>
                <a:gd name="connsiteY788" fmla="*/ 20822 h 1812293"/>
                <a:gd name="connsiteX789" fmla="*/ 1347624 w 3591323"/>
                <a:gd name="connsiteY789" fmla="*/ 27146 h 1812293"/>
                <a:gd name="connsiteX790" fmla="*/ 1333402 w 3591323"/>
                <a:gd name="connsiteY790" fmla="*/ 28458 h 1812293"/>
                <a:gd name="connsiteX791" fmla="*/ 1327697 w 3591323"/>
                <a:gd name="connsiteY791" fmla="*/ 30066 h 1812293"/>
                <a:gd name="connsiteX792" fmla="*/ 1307635 w 3591323"/>
                <a:gd name="connsiteY792" fmla="*/ 30948 h 1812293"/>
                <a:gd name="connsiteX793" fmla="*/ 1315507 w 3591323"/>
                <a:gd name="connsiteY793" fmla="*/ 31970 h 1812293"/>
                <a:gd name="connsiteX794" fmla="*/ 1309431 w 3591323"/>
                <a:gd name="connsiteY794" fmla="*/ 33443 h 1812293"/>
                <a:gd name="connsiteX795" fmla="*/ 1310750 w 3591323"/>
                <a:gd name="connsiteY795" fmla="*/ 37446 h 1812293"/>
                <a:gd name="connsiteX796" fmla="*/ 1301937 w 3591323"/>
                <a:gd name="connsiteY796" fmla="*/ 40292 h 1812293"/>
                <a:gd name="connsiteX797" fmla="*/ 1289538 w 3591323"/>
                <a:gd name="connsiteY797" fmla="*/ 42694 h 1812293"/>
                <a:gd name="connsiteX798" fmla="*/ 1283234 w 3591323"/>
                <a:gd name="connsiteY798" fmla="*/ 46024 h 1812293"/>
                <a:gd name="connsiteX799" fmla="*/ 1271501 w 3591323"/>
                <a:gd name="connsiteY799" fmla="*/ 48614 h 1812293"/>
                <a:gd name="connsiteX800" fmla="*/ 1270667 w 3591323"/>
                <a:gd name="connsiteY800" fmla="*/ 50451 h 1812293"/>
                <a:gd name="connsiteX801" fmla="*/ 1282353 w 3591323"/>
                <a:gd name="connsiteY801" fmla="*/ 50142 h 1812293"/>
                <a:gd name="connsiteX802" fmla="*/ 1280469 w 3591323"/>
                <a:gd name="connsiteY802" fmla="*/ 52140 h 1812293"/>
                <a:gd name="connsiteX803" fmla="*/ 1257817 w 3591323"/>
                <a:gd name="connsiteY803" fmla="*/ 57408 h 1812293"/>
                <a:gd name="connsiteX804" fmla="*/ 1242706 w 3591323"/>
                <a:gd name="connsiteY804" fmla="*/ 54918 h 1812293"/>
                <a:gd name="connsiteX805" fmla="*/ 1221898 w 3591323"/>
                <a:gd name="connsiteY805" fmla="*/ 56318 h 1812293"/>
                <a:gd name="connsiteX806" fmla="*/ 1212943 w 3591323"/>
                <a:gd name="connsiteY806" fmla="*/ 55235 h 1812293"/>
                <a:gd name="connsiteX807" fmla="*/ 1200988 w 3591323"/>
                <a:gd name="connsiteY807" fmla="*/ 54764 h 1812293"/>
                <a:gd name="connsiteX808" fmla="*/ 1204338 w 3591323"/>
                <a:gd name="connsiteY808" fmla="*/ 50761 h 1812293"/>
                <a:gd name="connsiteX809" fmla="*/ 1218816 w 3591323"/>
                <a:gd name="connsiteY809" fmla="*/ 48769 h 1812293"/>
                <a:gd name="connsiteX810" fmla="*/ 1222167 w 3591323"/>
                <a:gd name="connsiteY810" fmla="*/ 42694 h 1812293"/>
                <a:gd name="connsiteX811" fmla="*/ 1226816 w 3591323"/>
                <a:gd name="connsiteY811" fmla="*/ 42095 h 1812293"/>
                <a:gd name="connsiteX812" fmla="*/ 1240231 w 3591323"/>
                <a:gd name="connsiteY812" fmla="*/ 45722 h 1812293"/>
                <a:gd name="connsiteX813" fmla="*/ 1237042 w 3591323"/>
                <a:gd name="connsiteY813" fmla="*/ 40440 h 1812293"/>
                <a:gd name="connsiteX814" fmla="*/ 1228424 w 3591323"/>
                <a:gd name="connsiteY814" fmla="*/ 38792 h 1812293"/>
                <a:gd name="connsiteX815" fmla="*/ 1237472 w 3591323"/>
                <a:gd name="connsiteY815" fmla="*/ 35516 h 1812293"/>
                <a:gd name="connsiteX816" fmla="*/ 1250941 w 3591323"/>
                <a:gd name="connsiteY816" fmla="*/ 33591 h 1812293"/>
                <a:gd name="connsiteX817" fmla="*/ 1255953 w 3591323"/>
                <a:gd name="connsiteY817" fmla="*/ 30800 h 1812293"/>
                <a:gd name="connsiteX818" fmla="*/ 1250820 w 3591323"/>
                <a:gd name="connsiteY818" fmla="*/ 27584 h 1812293"/>
                <a:gd name="connsiteX819" fmla="*/ 1252764 w 3591323"/>
                <a:gd name="connsiteY819" fmla="*/ 23641 h 1812293"/>
                <a:gd name="connsiteX820" fmla="*/ 1269543 w 3591323"/>
                <a:gd name="connsiteY820" fmla="*/ 23910 h 1812293"/>
                <a:gd name="connsiteX821" fmla="*/ 1273580 w 3591323"/>
                <a:gd name="connsiteY821" fmla="*/ 24724 h 1812293"/>
                <a:gd name="connsiteX822" fmla="*/ 1286261 w 3591323"/>
                <a:gd name="connsiteY822" fmla="*/ 22027 h 1812293"/>
                <a:gd name="connsiteX823" fmla="*/ 1273445 w 3591323"/>
                <a:gd name="connsiteY823" fmla="*/ 21091 h 1812293"/>
                <a:gd name="connsiteX824" fmla="*/ 1250894 w 3591323"/>
                <a:gd name="connsiteY824" fmla="*/ 21623 h 1812293"/>
                <a:gd name="connsiteX825" fmla="*/ 1243016 w 3591323"/>
                <a:gd name="connsiteY825" fmla="*/ 19100 h 1812293"/>
                <a:gd name="connsiteX826" fmla="*/ 1241495 w 3591323"/>
                <a:gd name="connsiteY826" fmla="*/ 16234 h 1812293"/>
                <a:gd name="connsiteX827" fmla="*/ 1237223 w 3591323"/>
                <a:gd name="connsiteY827" fmla="*/ 14047 h 1812293"/>
                <a:gd name="connsiteX828" fmla="*/ 1233947 w 3591323"/>
                <a:gd name="connsiteY828" fmla="*/ 138605 h 1812293"/>
                <a:gd name="connsiteX829" fmla="*/ 1227300 w 3591323"/>
                <a:gd name="connsiteY829" fmla="*/ 141430 h 1812293"/>
                <a:gd name="connsiteX830" fmla="*/ 1218601 w 3591323"/>
                <a:gd name="connsiteY830" fmla="*/ 141962 h 1812293"/>
                <a:gd name="connsiteX831" fmla="*/ 1219819 w 3591323"/>
                <a:gd name="connsiteY831" fmla="*/ 137192 h 1812293"/>
                <a:gd name="connsiteX832" fmla="*/ 1226607 w 3591323"/>
                <a:gd name="connsiteY832" fmla="*/ 131742 h 1812293"/>
                <a:gd name="connsiteX833" fmla="*/ 1234458 w 3591323"/>
                <a:gd name="connsiteY833" fmla="*/ 130336 h 1812293"/>
                <a:gd name="connsiteX834" fmla="*/ 1238246 w 3591323"/>
                <a:gd name="connsiteY834" fmla="*/ 133148 h 1812293"/>
                <a:gd name="connsiteX835" fmla="*/ 1235925 w 3591323"/>
                <a:gd name="connsiteY835" fmla="*/ 137192 h 1812293"/>
                <a:gd name="connsiteX836" fmla="*/ 1094772 w 3591323"/>
                <a:gd name="connsiteY836" fmla="*/ 122485 h 1812293"/>
                <a:gd name="connsiteX837" fmla="*/ 1087519 w 3591323"/>
                <a:gd name="connsiteY837" fmla="*/ 125795 h 1812293"/>
                <a:gd name="connsiteX838" fmla="*/ 1079964 w 3591323"/>
                <a:gd name="connsiteY838" fmla="*/ 122835 h 1812293"/>
                <a:gd name="connsiteX839" fmla="*/ 1073263 w 3591323"/>
                <a:gd name="connsiteY839" fmla="*/ 123877 h 1812293"/>
                <a:gd name="connsiteX840" fmla="*/ 1067013 w 3591323"/>
                <a:gd name="connsiteY840" fmla="*/ 119538 h 1812293"/>
                <a:gd name="connsiteX841" fmla="*/ 1075887 w 3591323"/>
                <a:gd name="connsiteY841" fmla="*/ 116591 h 1812293"/>
                <a:gd name="connsiteX842" fmla="*/ 1084512 w 3591323"/>
                <a:gd name="connsiteY842" fmla="*/ 112467 h 1812293"/>
                <a:gd name="connsiteX843" fmla="*/ 1089914 w 3591323"/>
                <a:gd name="connsiteY843" fmla="*/ 115212 h 1812293"/>
                <a:gd name="connsiteX844" fmla="*/ 1092888 w 3591323"/>
                <a:gd name="connsiteY844" fmla="*/ 116941 h 1812293"/>
                <a:gd name="connsiteX845" fmla="*/ 1093513 w 3591323"/>
                <a:gd name="connsiteY845" fmla="*/ 118670 h 1812293"/>
                <a:gd name="connsiteX846" fmla="*/ 1229931 w 3591323"/>
                <a:gd name="connsiteY846" fmla="*/ 323354 h 1812293"/>
                <a:gd name="connsiteX847" fmla="*/ 1233436 w 3591323"/>
                <a:gd name="connsiteY847" fmla="*/ 322359 h 1812293"/>
                <a:gd name="connsiteX848" fmla="*/ 1244160 w 3591323"/>
                <a:gd name="connsiteY848" fmla="*/ 325151 h 1812293"/>
                <a:gd name="connsiteX849" fmla="*/ 1251419 w 3591323"/>
                <a:gd name="connsiteY849" fmla="*/ 329941 h 1812293"/>
                <a:gd name="connsiteX850" fmla="*/ 1251076 w 3591323"/>
                <a:gd name="connsiteY850" fmla="*/ 331939 h 1812293"/>
                <a:gd name="connsiteX851" fmla="*/ 1246568 w 3591323"/>
                <a:gd name="connsiteY851" fmla="*/ 332141 h 1812293"/>
                <a:gd name="connsiteX852" fmla="*/ 1236362 w 3591323"/>
                <a:gd name="connsiteY852" fmla="*/ 328548 h 1812293"/>
                <a:gd name="connsiteX853" fmla="*/ 1223748 w 3591323"/>
                <a:gd name="connsiteY853" fmla="*/ 354988 h 1812293"/>
                <a:gd name="connsiteX854" fmla="*/ 1225221 w 3591323"/>
                <a:gd name="connsiteY854" fmla="*/ 360418 h 1812293"/>
                <a:gd name="connsiteX855" fmla="*/ 1231229 w 3591323"/>
                <a:gd name="connsiteY855" fmla="*/ 361824 h 1812293"/>
                <a:gd name="connsiteX856" fmla="*/ 1239679 w 3591323"/>
                <a:gd name="connsiteY856" fmla="*/ 361622 h 1812293"/>
                <a:gd name="connsiteX857" fmla="*/ 1233786 w 3591323"/>
                <a:gd name="connsiteY857" fmla="*/ 366049 h 1812293"/>
                <a:gd name="connsiteX858" fmla="*/ 1230301 w 3591323"/>
                <a:gd name="connsiteY858" fmla="*/ 366856 h 1812293"/>
                <a:gd name="connsiteX859" fmla="*/ 1220512 w 3591323"/>
                <a:gd name="connsiteY859" fmla="*/ 362025 h 1812293"/>
                <a:gd name="connsiteX860" fmla="*/ 1219415 w 3591323"/>
                <a:gd name="connsiteY860" fmla="*/ 358406 h 1812293"/>
                <a:gd name="connsiteX861" fmla="*/ 712525 w 3591323"/>
                <a:gd name="connsiteY861" fmla="*/ 333143 h 1812293"/>
                <a:gd name="connsiteX862" fmla="*/ 737613 w 3591323"/>
                <a:gd name="connsiteY862" fmla="*/ 333143 h 1812293"/>
                <a:gd name="connsiteX863" fmla="*/ 763642 w 3591323"/>
                <a:gd name="connsiteY863" fmla="*/ 333143 h 1812293"/>
                <a:gd name="connsiteX864" fmla="*/ 772220 w 3591323"/>
                <a:gd name="connsiteY864" fmla="*/ 333143 h 1812293"/>
                <a:gd name="connsiteX865" fmla="*/ 799205 w 3591323"/>
                <a:gd name="connsiteY865" fmla="*/ 333143 h 1812293"/>
                <a:gd name="connsiteX866" fmla="*/ 825241 w 3591323"/>
                <a:gd name="connsiteY866" fmla="*/ 333143 h 1812293"/>
                <a:gd name="connsiteX867" fmla="*/ 851593 w 3591323"/>
                <a:gd name="connsiteY867" fmla="*/ 333143 h 1812293"/>
                <a:gd name="connsiteX868" fmla="*/ 878262 w 3591323"/>
                <a:gd name="connsiteY868" fmla="*/ 333143 h 1812293"/>
                <a:gd name="connsiteX869" fmla="*/ 908106 w 3591323"/>
                <a:gd name="connsiteY869" fmla="*/ 333143 h 1812293"/>
                <a:gd name="connsiteX870" fmla="*/ 938266 w 3591323"/>
                <a:gd name="connsiteY870" fmla="*/ 333143 h 1812293"/>
                <a:gd name="connsiteX871" fmla="*/ 956363 w 3591323"/>
                <a:gd name="connsiteY871" fmla="*/ 333143 h 1812293"/>
                <a:gd name="connsiteX872" fmla="*/ 958906 w 3591323"/>
                <a:gd name="connsiteY872" fmla="*/ 328743 h 1812293"/>
                <a:gd name="connsiteX873" fmla="*/ 961759 w 3591323"/>
                <a:gd name="connsiteY873" fmla="*/ 328743 h 1812293"/>
                <a:gd name="connsiteX874" fmla="*/ 960326 w 3591323"/>
                <a:gd name="connsiteY874" fmla="*/ 334738 h 1812293"/>
                <a:gd name="connsiteX875" fmla="*/ 962189 w 3591323"/>
                <a:gd name="connsiteY875" fmla="*/ 336743 h 1812293"/>
                <a:gd name="connsiteX876" fmla="*/ 967941 w 3591323"/>
                <a:gd name="connsiteY876" fmla="*/ 337341 h 1812293"/>
                <a:gd name="connsiteX877" fmla="*/ 975981 w 3591323"/>
                <a:gd name="connsiteY877" fmla="*/ 339144 h 1812293"/>
                <a:gd name="connsiteX878" fmla="*/ 982951 w 3591323"/>
                <a:gd name="connsiteY878" fmla="*/ 342549 h 1812293"/>
                <a:gd name="connsiteX879" fmla="*/ 990957 w 3591323"/>
                <a:gd name="connsiteY879" fmla="*/ 341143 h 1812293"/>
                <a:gd name="connsiteX880" fmla="*/ 1000402 w 3591323"/>
                <a:gd name="connsiteY880" fmla="*/ 344150 h 1812293"/>
                <a:gd name="connsiteX881" fmla="*/ 1003376 w 3591323"/>
                <a:gd name="connsiteY881" fmla="*/ 343948 h 1812293"/>
                <a:gd name="connsiteX882" fmla="*/ 1012835 w 3591323"/>
                <a:gd name="connsiteY882" fmla="*/ 340746 h 1812293"/>
                <a:gd name="connsiteX883" fmla="*/ 1019307 w 3591323"/>
                <a:gd name="connsiteY883" fmla="*/ 344749 h 1812293"/>
                <a:gd name="connsiteX884" fmla="*/ 1025974 w 3591323"/>
                <a:gd name="connsiteY884" fmla="*/ 349162 h 1812293"/>
                <a:gd name="connsiteX885" fmla="*/ 1031760 w 3591323"/>
                <a:gd name="connsiteY885" fmla="*/ 352775 h 1812293"/>
                <a:gd name="connsiteX886" fmla="*/ 1036954 w 3591323"/>
                <a:gd name="connsiteY886" fmla="*/ 356394 h 1812293"/>
                <a:gd name="connsiteX887" fmla="*/ 1036631 w 3591323"/>
                <a:gd name="connsiteY887" fmla="*/ 359408 h 1812293"/>
                <a:gd name="connsiteX888" fmla="*/ 1038138 w 3591323"/>
                <a:gd name="connsiteY888" fmla="*/ 360418 h 1812293"/>
                <a:gd name="connsiteX889" fmla="*/ 1037304 w 3591323"/>
                <a:gd name="connsiteY889" fmla="*/ 361622 h 1812293"/>
                <a:gd name="connsiteX890" fmla="*/ 1039477 w 3591323"/>
                <a:gd name="connsiteY890" fmla="*/ 361824 h 1812293"/>
                <a:gd name="connsiteX891" fmla="*/ 1041515 w 3591323"/>
                <a:gd name="connsiteY891" fmla="*/ 360814 h 1812293"/>
                <a:gd name="connsiteX892" fmla="*/ 1041065 w 3591323"/>
                <a:gd name="connsiteY892" fmla="*/ 363432 h 1812293"/>
                <a:gd name="connsiteX893" fmla="*/ 1041919 w 3591323"/>
                <a:gd name="connsiteY893" fmla="*/ 365248 h 1812293"/>
                <a:gd name="connsiteX894" fmla="*/ 1044509 w 3591323"/>
                <a:gd name="connsiteY894" fmla="*/ 365248 h 1812293"/>
                <a:gd name="connsiteX895" fmla="*/ 1045303 w 3591323"/>
                <a:gd name="connsiteY895" fmla="*/ 366452 h 1812293"/>
                <a:gd name="connsiteX896" fmla="*/ 1043500 w 3591323"/>
                <a:gd name="connsiteY896" fmla="*/ 368471 h 1812293"/>
                <a:gd name="connsiteX897" fmla="*/ 1050773 w 3591323"/>
                <a:gd name="connsiteY897" fmla="*/ 373711 h 1812293"/>
                <a:gd name="connsiteX898" fmla="*/ 1048579 w 3591323"/>
                <a:gd name="connsiteY898" fmla="*/ 384032 h 1812293"/>
                <a:gd name="connsiteX899" fmla="*/ 1046393 w 3591323"/>
                <a:gd name="connsiteY899" fmla="*/ 393767 h 1812293"/>
                <a:gd name="connsiteX900" fmla="*/ 1041186 w 3591323"/>
                <a:gd name="connsiteY900" fmla="*/ 400468 h 1812293"/>
                <a:gd name="connsiteX901" fmla="*/ 1034512 w 3591323"/>
                <a:gd name="connsiteY901" fmla="*/ 406772 h 1812293"/>
                <a:gd name="connsiteX902" fmla="*/ 1031087 w 3591323"/>
                <a:gd name="connsiteY902" fmla="*/ 410640 h 1812293"/>
                <a:gd name="connsiteX903" fmla="*/ 1030300 w 3591323"/>
                <a:gd name="connsiteY903" fmla="*/ 411858 h 1812293"/>
                <a:gd name="connsiteX904" fmla="*/ 1030697 w 3591323"/>
                <a:gd name="connsiteY904" fmla="*/ 413486 h 1812293"/>
                <a:gd name="connsiteX905" fmla="*/ 1033415 w 3591323"/>
                <a:gd name="connsiteY905" fmla="*/ 415114 h 1812293"/>
                <a:gd name="connsiteX906" fmla="*/ 1035743 w 3591323"/>
                <a:gd name="connsiteY906" fmla="*/ 415114 h 1812293"/>
                <a:gd name="connsiteX907" fmla="*/ 1048499 w 3591323"/>
                <a:gd name="connsiteY907" fmla="*/ 409214 h 1812293"/>
                <a:gd name="connsiteX908" fmla="*/ 1058758 w 3591323"/>
                <a:gd name="connsiteY908" fmla="*/ 407384 h 1812293"/>
                <a:gd name="connsiteX909" fmla="*/ 1072712 w 3591323"/>
                <a:gd name="connsiteY909" fmla="*/ 401692 h 1812293"/>
                <a:gd name="connsiteX910" fmla="*/ 1073075 w 3591323"/>
                <a:gd name="connsiteY910" fmla="*/ 400676 h 1812293"/>
                <a:gd name="connsiteX911" fmla="*/ 1073687 w 3591323"/>
                <a:gd name="connsiteY911" fmla="*/ 397218 h 1812293"/>
                <a:gd name="connsiteX912" fmla="*/ 1073196 w 3591323"/>
                <a:gd name="connsiteY912" fmla="*/ 394984 h 1812293"/>
                <a:gd name="connsiteX913" fmla="*/ 1077818 w 3591323"/>
                <a:gd name="connsiteY913" fmla="*/ 393161 h 1812293"/>
                <a:gd name="connsiteX914" fmla="*/ 1086678 w 3591323"/>
                <a:gd name="connsiteY914" fmla="*/ 393161 h 1812293"/>
                <a:gd name="connsiteX915" fmla="*/ 1095216 w 3591323"/>
                <a:gd name="connsiteY915" fmla="*/ 393161 h 1812293"/>
                <a:gd name="connsiteX916" fmla="*/ 1099790 w 3591323"/>
                <a:gd name="connsiteY916" fmla="*/ 388694 h 1812293"/>
                <a:gd name="connsiteX917" fmla="*/ 1101075 w 3591323"/>
                <a:gd name="connsiteY917" fmla="*/ 387887 h 1812293"/>
                <a:gd name="connsiteX918" fmla="*/ 1113858 w 3591323"/>
                <a:gd name="connsiteY918" fmla="*/ 379780 h 1812293"/>
                <a:gd name="connsiteX919" fmla="*/ 1118520 w 3591323"/>
                <a:gd name="connsiteY919" fmla="*/ 377755 h 1812293"/>
                <a:gd name="connsiteX920" fmla="*/ 1132265 w 3591323"/>
                <a:gd name="connsiteY920" fmla="*/ 377553 h 1812293"/>
                <a:gd name="connsiteX921" fmla="*/ 1148869 w 3591323"/>
                <a:gd name="connsiteY921" fmla="*/ 377553 h 1812293"/>
                <a:gd name="connsiteX922" fmla="*/ 1150759 w 3591323"/>
                <a:gd name="connsiteY922" fmla="*/ 374922 h 1812293"/>
                <a:gd name="connsiteX923" fmla="*/ 1153894 w 3591323"/>
                <a:gd name="connsiteY923" fmla="*/ 374317 h 1812293"/>
                <a:gd name="connsiteX924" fmla="*/ 1158415 w 3591323"/>
                <a:gd name="connsiteY924" fmla="*/ 372500 h 1812293"/>
                <a:gd name="connsiteX925" fmla="*/ 1163407 w 3591323"/>
                <a:gd name="connsiteY925" fmla="*/ 367461 h 1812293"/>
                <a:gd name="connsiteX926" fmla="*/ 1169012 w 3591323"/>
                <a:gd name="connsiteY926" fmla="*/ 358803 h 1812293"/>
                <a:gd name="connsiteX927" fmla="*/ 1178746 w 3591323"/>
                <a:gd name="connsiteY927" fmla="*/ 350366 h 1812293"/>
                <a:gd name="connsiteX928" fmla="*/ 1180966 w 3591323"/>
                <a:gd name="connsiteY928" fmla="*/ 353178 h 1812293"/>
                <a:gd name="connsiteX929" fmla="*/ 1187378 w 3591323"/>
                <a:gd name="connsiteY929" fmla="*/ 351369 h 1812293"/>
                <a:gd name="connsiteX930" fmla="*/ 1190439 w 3591323"/>
                <a:gd name="connsiteY930" fmla="*/ 354585 h 1812293"/>
                <a:gd name="connsiteX931" fmla="*/ 1185266 w 3591323"/>
                <a:gd name="connsiteY931" fmla="*/ 369883 h 1812293"/>
                <a:gd name="connsiteX932" fmla="*/ 1189053 w 3591323"/>
                <a:gd name="connsiteY932" fmla="*/ 376133 h 1812293"/>
                <a:gd name="connsiteX933" fmla="*/ 1189490 w 3591323"/>
                <a:gd name="connsiteY933" fmla="*/ 379780 h 1812293"/>
                <a:gd name="connsiteX934" fmla="*/ 1177892 w 3591323"/>
                <a:gd name="connsiteY934" fmla="*/ 385250 h 1812293"/>
                <a:gd name="connsiteX935" fmla="*/ 1167134 w 3591323"/>
                <a:gd name="connsiteY935" fmla="*/ 389104 h 1812293"/>
                <a:gd name="connsiteX936" fmla="*/ 1156485 w 3591323"/>
                <a:gd name="connsiteY936" fmla="*/ 392549 h 1812293"/>
                <a:gd name="connsiteX937" fmla="*/ 1149347 w 3591323"/>
                <a:gd name="connsiteY937" fmla="*/ 399250 h 1812293"/>
                <a:gd name="connsiteX938" fmla="*/ 1147227 w 3591323"/>
                <a:gd name="connsiteY938" fmla="*/ 401692 h 1812293"/>
                <a:gd name="connsiteX939" fmla="*/ 1144933 w 3591323"/>
                <a:gd name="connsiteY939" fmla="*/ 407787 h 1812293"/>
                <a:gd name="connsiteX940" fmla="*/ 1146380 w 3591323"/>
                <a:gd name="connsiteY940" fmla="*/ 413688 h 1812293"/>
                <a:gd name="connsiteX941" fmla="*/ 1149905 w 3591323"/>
                <a:gd name="connsiteY941" fmla="*/ 414098 h 1812293"/>
                <a:gd name="connsiteX942" fmla="*/ 1150241 w 3591323"/>
                <a:gd name="connsiteY942" fmla="*/ 409826 h 1812293"/>
                <a:gd name="connsiteX943" fmla="*/ 1152064 w 3591323"/>
                <a:gd name="connsiteY943" fmla="*/ 412470 h 1812293"/>
                <a:gd name="connsiteX944" fmla="*/ 1150396 w 3591323"/>
                <a:gd name="connsiteY944" fmla="*/ 415726 h 1812293"/>
                <a:gd name="connsiteX945" fmla="*/ 1143520 w 3591323"/>
                <a:gd name="connsiteY945" fmla="*/ 417556 h 1812293"/>
                <a:gd name="connsiteX946" fmla="*/ 1139329 w 3591323"/>
                <a:gd name="connsiteY946" fmla="*/ 417152 h 1812293"/>
                <a:gd name="connsiteX947" fmla="*/ 1132043 w 3591323"/>
                <a:gd name="connsiteY947" fmla="*/ 419191 h 1812293"/>
                <a:gd name="connsiteX948" fmla="*/ 1127858 w 3591323"/>
                <a:gd name="connsiteY948" fmla="*/ 419803 h 1812293"/>
                <a:gd name="connsiteX949" fmla="*/ 1122012 w 3591323"/>
                <a:gd name="connsiteY949" fmla="*/ 420409 h 1812293"/>
                <a:gd name="connsiteX950" fmla="*/ 1113320 w 3591323"/>
                <a:gd name="connsiteY950" fmla="*/ 423672 h 1812293"/>
                <a:gd name="connsiteX951" fmla="*/ 1127683 w 3591323"/>
                <a:gd name="connsiteY951" fmla="*/ 421431 h 1812293"/>
                <a:gd name="connsiteX952" fmla="*/ 1129655 w 3591323"/>
                <a:gd name="connsiteY952" fmla="*/ 423672 h 1812293"/>
                <a:gd name="connsiteX953" fmla="*/ 1115574 w 3591323"/>
                <a:gd name="connsiteY953" fmla="*/ 427136 h 1812293"/>
                <a:gd name="connsiteX954" fmla="*/ 1109895 w 3591323"/>
                <a:gd name="connsiteY954" fmla="*/ 427136 h 1812293"/>
                <a:gd name="connsiteX955" fmla="*/ 1110346 w 3591323"/>
                <a:gd name="connsiteY955" fmla="*/ 425710 h 1812293"/>
                <a:gd name="connsiteX956" fmla="*/ 1106713 w 3591323"/>
                <a:gd name="connsiteY956" fmla="*/ 428771 h 1812293"/>
                <a:gd name="connsiteX957" fmla="*/ 1109196 w 3591323"/>
                <a:gd name="connsiteY957" fmla="*/ 429383 h 1812293"/>
                <a:gd name="connsiteX958" fmla="*/ 1104688 w 3591323"/>
                <a:gd name="connsiteY958" fmla="*/ 437557 h 1812293"/>
                <a:gd name="connsiteX959" fmla="*/ 1095411 w 3591323"/>
                <a:gd name="connsiteY959" fmla="*/ 446156 h 1812293"/>
                <a:gd name="connsiteX960" fmla="*/ 1095592 w 3591323"/>
                <a:gd name="connsiteY960" fmla="*/ 443290 h 1812293"/>
                <a:gd name="connsiteX961" fmla="*/ 1093756 w 3591323"/>
                <a:gd name="connsiteY961" fmla="*/ 442677 h 1812293"/>
                <a:gd name="connsiteX962" fmla="*/ 1091596 w 3591323"/>
                <a:gd name="connsiteY962" fmla="*/ 439805 h 1812293"/>
                <a:gd name="connsiteX963" fmla="*/ 1091435 w 3591323"/>
                <a:gd name="connsiteY963" fmla="*/ 445954 h 1812293"/>
                <a:gd name="connsiteX964" fmla="*/ 1093184 w 3591323"/>
                <a:gd name="connsiteY964" fmla="*/ 447999 h 1812293"/>
                <a:gd name="connsiteX965" fmla="*/ 1092269 w 3591323"/>
                <a:gd name="connsiteY965" fmla="*/ 452298 h 1812293"/>
                <a:gd name="connsiteX966" fmla="*/ 1087930 w 3591323"/>
                <a:gd name="connsiteY966" fmla="*/ 456806 h 1812293"/>
                <a:gd name="connsiteX967" fmla="*/ 1079944 w 3591323"/>
                <a:gd name="connsiteY967" fmla="*/ 465827 h 1812293"/>
                <a:gd name="connsiteX968" fmla="*/ 1079379 w 3591323"/>
                <a:gd name="connsiteY968" fmla="*/ 465417 h 1812293"/>
                <a:gd name="connsiteX969" fmla="*/ 1084310 w 3591323"/>
                <a:gd name="connsiteY969" fmla="*/ 457626 h 1812293"/>
                <a:gd name="connsiteX970" fmla="*/ 1080832 w 3591323"/>
                <a:gd name="connsiteY970" fmla="*/ 453327 h 1812293"/>
                <a:gd name="connsiteX971" fmla="*/ 1082628 w 3591323"/>
                <a:gd name="connsiteY971" fmla="*/ 443902 h 1812293"/>
                <a:gd name="connsiteX972" fmla="*/ 1079466 w 3591323"/>
                <a:gd name="connsiteY972" fmla="*/ 448820 h 1812293"/>
                <a:gd name="connsiteX973" fmla="*/ 1079036 w 3591323"/>
                <a:gd name="connsiteY973" fmla="*/ 455991 h 1812293"/>
                <a:gd name="connsiteX974" fmla="*/ 1073499 w 3591323"/>
                <a:gd name="connsiteY974" fmla="*/ 454148 h 1812293"/>
                <a:gd name="connsiteX975" fmla="*/ 1078840 w 3591323"/>
                <a:gd name="connsiteY975" fmla="*/ 457835 h 1812293"/>
                <a:gd name="connsiteX976" fmla="*/ 1076082 w 3591323"/>
                <a:gd name="connsiteY976" fmla="*/ 468700 h 1812293"/>
                <a:gd name="connsiteX977" fmla="*/ 1078571 w 3591323"/>
                <a:gd name="connsiteY977" fmla="*/ 469521 h 1812293"/>
                <a:gd name="connsiteX978" fmla="*/ 1078518 w 3591323"/>
                <a:gd name="connsiteY978" fmla="*/ 473416 h 1812293"/>
                <a:gd name="connsiteX979" fmla="*/ 1076795 w 3591323"/>
                <a:gd name="connsiteY979" fmla="*/ 484907 h 1812293"/>
                <a:gd name="connsiteX980" fmla="*/ 1068783 w 3591323"/>
                <a:gd name="connsiteY980" fmla="*/ 493330 h 1812293"/>
                <a:gd name="connsiteX981" fmla="*/ 1057978 w 3591323"/>
                <a:gd name="connsiteY981" fmla="*/ 496620 h 1812293"/>
                <a:gd name="connsiteX982" fmla="*/ 1050046 w 3591323"/>
                <a:gd name="connsiteY982" fmla="*/ 503402 h 1812293"/>
                <a:gd name="connsiteX983" fmla="*/ 1045020 w 3591323"/>
                <a:gd name="connsiteY983" fmla="*/ 504229 h 1812293"/>
                <a:gd name="connsiteX984" fmla="*/ 1039147 w 3591323"/>
                <a:gd name="connsiteY984" fmla="*/ 508340 h 1812293"/>
                <a:gd name="connsiteX985" fmla="*/ 1036786 w 3591323"/>
                <a:gd name="connsiteY985" fmla="*/ 512249 h 1812293"/>
                <a:gd name="connsiteX986" fmla="*/ 1024245 w 3591323"/>
                <a:gd name="connsiteY986" fmla="*/ 519649 h 1812293"/>
                <a:gd name="connsiteX987" fmla="*/ 1017403 w 3591323"/>
                <a:gd name="connsiteY987" fmla="*/ 524998 h 1812293"/>
                <a:gd name="connsiteX988" fmla="*/ 1011274 w 3591323"/>
                <a:gd name="connsiteY988" fmla="*/ 531786 h 1812293"/>
                <a:gd name="connsiteX989" fmla="*/ 1008032 w 3591323"/>
                <a:gd name="connsiteY989" fmla="*/ 539805 h 1812293"/>
                <a:gd name="connsiteX990" fmla="*/ 1007985 w 3591323"/>
                <a:gd name="connsiteY990" fmla="*/ 547825 h 1812293"/>
                <a:gd name="connsiteX991" fmla="*/ 1009061 w 3591323"/>
                <a:gd name="connsiteY991" fmla="*/ 557701 h 1812293"/>
                <a:gd name="connsiteX992" fmla="*/ 1012008 w 3591323"/>
                <a:gd name="connsiteY992" fmla="*/ 565721 h 1812293"/>
                <a:gd name="connsiteX993" fmla="*/ 1011059 w 3591323"/>
                <a:gd name="connsiteY993" fmla="*/ 570659 h 1812293"/>
                <a:gd name="connsiteX994" fmla="*/ 1013205 w 3591323"/>
                <a:gd name="connsiteY994" fmla="*/ 583818 h 1812293"/>
                <a:gd name="connsiteX995" fmla="*/ 1011496 w 3591323"/>
                <a:gd name="connsiteY995" fmla="*/ 591636 h 1812293"/>
                <a:gd name="connsiteX996" fmla="*/ 1010413 w 3591323"/>
                <a:gd name="connsiteY996" fmla="*/ 595955 h 1812293"/>
                <a:gd name="connsiteX997" fmla="*/ 1006807 w 3591323"/>
                <a:gd name="connsiteY997" fmla="*/ 602945 h 1812293"/>
                <a:gd name="connsiteX998" fmla="*/ 1003746 w 3591323"/>
                <a:gd name="connsiteY998" fmla="*/ 604385 h 1812293"/>
                <a:gd name="connsiteX999" fmla="*/ 998996 w 3591323"/>
                <a:gd name="connsiteY999" fmla="*/ 603154 h 1812293"/>
                <a:gd name="connsiteX1000" fmla="*/ 998424 w 3591323"/>
                <a:gd name="connsiteY1000" fmla="*/ 598007 h 1812293"/>
                <a:gd name="connsiteX1001" fmla="*/ 994993 w 3591323"/>
                <a:gd name="connsiteY1001" fmla="*/ 595336 h 1812293"/>
                <a:gd name="connsiteX1002" fmla="*/ 991401 w 3591323"/>
                <a:gd name="connsiteY1002" fmla="*/ 585668 h 1812293"/>
                <a:gd name="connsiteX1003" fmla="*/ 988468 w 3591323"/>
                <a:gd name="connsiteY1003" fmla="*/ 576828 h 1812293"/>
                <a:gd name="connsiteX1004" fmla="*/ 987929 w 3591323"/>
                <a:gd name="connsiteY1004" fmla="*/ 572300 h 1812293"/>
                <a:gd name="connsiteX1005" fmla="*/ 991502 w 3591323"/>
                <a:gd name="connsiteY1005" fmla="*/ 564900 h 1812293"/>
                <a:gd name="connsiteX1006" fmla="*/ 990008 w 3591323"/>
                <a:gd name="connsiteY1006" fmla="*/ 558522 h 1812293"/>
                <a:gd name="connsiteX1007" fmla="*/ 984344 w 3591323"/>
                <a:gd name="connsiteY1007" fmla="*/ 549063 h 1812293"/>
                <a:gd name="connsiteX1008" fmla="*/ 981269 w 3591323"/>
                <a:gd name="connsiteY1008" fmla="*/ 547213 h 1812293"/>
                <a:gd name="connsiteX1009" fmla="*/ 970363 w 3591323"/>
                <a:gd name="connsiteY1009" fmla="*/ 552353 h 1812293"/>
                <a:gd name="connsiteX1010" fmla="*/ 968749 w 3591323"/>
                <a:gd name="connsiteY1010" fmla="*/ 551734 h 1812293"/>
                <a:gd name="connsiteX1011" fmla="*/ 965028 w 3591323"/>
                <a:gd name="connsiteY1011" fmla="*/ 546594 h 1812293"/>
                <a:gd name="connsiteX1012" fmla="*/ 959774 w 3591323"/>
                <a:gd name="connsiteY1012" fmla="*/ 543714 h 1812293"/>
                <a:gd name="connsiteX1013" fmla="*/ 948283 w 3591323"/>
                <a:gd name="connsiteY1013" fmla="*/ 545154 h 1812293"/>
                <a:gd name="connsiteX1014" fmla="*/ 940217 w 3591323"/>
                <a:gd name="connsiteY1014" fmla="*/ 543923 h 1812293"/>
                <a:gd name="connsiteX1015" fmla="*/ 932749 w 3591323"/>
                <a:gd name="connsiteY1015" fmla="*/ 544535 h 1812293"/>
                <a:gd name="connsiteX1016" fmla="*/ 928120 w 3591323"/>
                <a:gd name="connsiteY1016" fmla="*/ 546385 h 1812293"/>
                <a:gd name="connsiteX1017" fmla="*/ 929130 w 3591323"/>
                <a:gd name="connsiteY1017" fmla="*/ 549473 h 1812293"/>
                <a:gd name="connsiteX1018" fmla="*/ 928080 w 3591323"/>
                <a:gd name="connsiteY1018" fmla="*/ 553994 h 1812293"/>
                <a:gd name="connsiteX1019" fmla="*/ 929311 w 3591323"/>
                <a:gd name="connsiteY1019" fmla="*/ 556261 h 1812293"/>
                <a:gd name="connsiteX1020" fmla="*/ 927192 w 3591323"/>
                <a:gd name="connsiteY1020" fmla="*/ 557903 h 1812293"/>
                <a:gd name="connsiteX1021" fmla="*/ 924117 w 3591323"/>
                <a:gd name="connsiteY1021" fmla="*/ 556053 h 1812293"/>
                <a:gd name="connsiteX1022" fmla="*/ 919751 w 3591323"/>
                <a:gd name="connsiteY1022" fmla="*/ 558313 h 1812293"/>
                <a:gd name="connsiteX1023" fmla="*/ 912855 w 3591323"/>
                <a:gd name="connsiteY1023" fmla="*/ 557903 h 1812293"/>
                <a:gd name="connsiteX1024" fmla="*/ 907258 w 3591323"/>
                <a:gd name="connsiteY1024" fmla="*/ 551942 h 1812293"/>
                <a:gd name="connsiteX1025" fmla="*/ 898182 w 3591323"/>
                <a:gd name="connsiteY1025" fmla="*/ 553382 h 1812293"/>
                <a:gd name="connsiteX1026" fmla="*/ 891845 w 3591323"/>
                <a:gd name="connsiteY1026" fmla="*/ 550704 h 1812293"/>
                <a:gd name="connsiteX1027" fmla="*/ 885709 w 3591323"/>
                <a:gd name="connsiteY1027" fmla="*/ 551532 h 1812293"/>
                <a:gd name="connsiteX1028" fmla="*/ 876674 w 3591323"/>
                <a:gd name="connsiteY1028" fmla="*/ 554203 h 1812293"/>
                <a:gd name="connsiteX1029" fmla="*/ 865916 w 3591323"/>
                <a:gd name="connsiteY1029" fmla="*/ 562633 h 1812293"/>
                <a:gd name="connsiteX1030" fmla="*/ 855307 w 3591323"/>
                <a:gd name="connsiteY1030" fmla="*/ 567571 h 1812293"/>
                <a:gd name="connsiteX1031" fmla="*/ 848418 w 3591323"/>
                <a:gd name="connsiteY1031" fmla="*/ 573121 h 1812293"/>
                <a:gd name="connsiteX1032" fmla="*/ 845155 w 3591323"/>
                <a:gd name="connsiteY1032" fmla="*/ 578268 h 1812293"/>
                <a:gd name="connsiteX1033" fmla="*/ 843453 w 3591323"/>
                <a:gd name="connsiteY1033" fmla="*/ 586079 h 1812293"/>
                <a:gd name="connsiteX1034" fmla="*/ 842639 w 3591323"/>
                <a:gd name="connsiteY1034" fmla="*/ 591636 h 1812293"/>
                <a:gd name="connsiteX1035" fmla="*/ 843648 w 3591323"/>
                <a:gd name="connsiteY1035" fmla="*/ 595336 h 1812293"/>
                <a:gd name="connsiteX1036" fmla="*/ 840035 w 3591323"/>
                <a:gd name="connsiteY1036" fmla="*/ 595746 h 1812293"/>
                <a:gd name="connsiteX1037" fmla="*/ 833489 w 3591323"/>
                <a:gd name="connsiteY1037" fmla="*/ 593277 h 1812293"/>
                <a:gd name="connsiteX1038" fmla="*/ 826465 w 3591323"/>
                <a:gd name="connsiteY1038" fmla="*/ 589786 h 1812293"/>
                <a:gd name="connsiteX1039" fmla="*/ 824797 w 3591323"/>
                <a:gd name="connsiteY1039" fmla="*/ 584437 h 1812293"/>
                <a:gd name="connsiteX1040" fmla="*/ 824487 w 3591323"/>
                <a:gd name="connsiteY1040" fmla="*/ 576418 h 1812293"/>
                <a:gd name="connsiteX1041" fmla="*/ 820410 w 3591323"/>
                <a:gd name="connsiteY1041" fmla="*/ 569831 h 1812293"/>
                <a:gd name="connsiteX1042" fmla="*/ 818547 w 3591323"/>
                <a:gd name="connsiteY1042" fmla="*/ 563050 h 1812293"/>
                <a:gd name="connsiteX1043" fmla="*/ 815620 w 3591323"/>
                <a:gd name="connsiteY1043" fmla="*/ 555232 h 1812293"/>
                <a:gd name="connsiteX1044" fmla="*/ 810171 w 3591323"/>
                <a:gd name="connsiteY1044" fmla="*/ 550704 h 1812293"/>
                <a:gd name="connsiteX1045" fmla="*/ 802084 w 3591323"/>
                <a:gd name="connsiteY1045" fmla="*/ 550913 h 1812293"/>
                <a:gd name="connsiteX1046" fmla="*/ 793775 w 3591323"/>
                <a:gd name="connsiteY1046" fmla="*/ 559962 h 1812293"/>
                <a:gd name="connsiteX1047" fmla="*/ 786590 w 3591323"/>
                <a:gd name="connsiteY1047" fmla="*/ 556672 h 1812293"/>
                <a:gd name="connsiteX1048" fmla="*/ 782278 w 3591323"/>
                <a:gd name="connsiteY1048" fmla="*/ 553173 h 1812293"/>
                <a:gd name="connsiteX1049" fmla="*/ 781585 w 3591323"/>
                <a:gd name="connsiteY1049" fmla="*/ 546802 h 1812293"/>
                <a:gd name="connsiteX1050" fmla="*/ 780159 w 3591323"/>
                <a:gd name="connsiteY1050" fmla="*/ 540835 h 1812293"/>
                <a:gd name="connsiteX1051" fmla="*/ 776055 w 3591323"/>
                <a:gd name="connsiteY1051" fmla="*/ 535897 h 1812293"/>
                <a:gd name="connsiteX1052" fmla="*/ 771964 w 3591323"/>
                <a:gd name="connsiteY1052" fmla="*/ 532196 h 1812293"/>
                <a:gd name="connsiteX1053" fmla="*/ 769704 w 3591323"/>
                <a:gd name="connsiteY1053" fmla="*/ 528288 h 1812293"/>
                <a:gd name="connsiteX1054" fmla="*/ 753060 w 3591323"/>
                <a:gd name="connsiteY1054" fmla="*/ 528288 h 1812293"/>
                <a:gd name="connsiteX1055" fmla="*/ 751633 w 3591323"/>
                <a:gd name="connsiteY1055" fmla="*/ 532815 h 1812293"/>
                <a:gd name="connsiteX1056" fmla="*/ 743997 w 3591323"/>
                <a:gd name="connsiteY1056" fmla="*/ 532815 h 1812293"/>
                <a:gd name="connsiteX1057" fmla="*/ 724830 w 3591323"/>
                <a:gd name="connsiteY1057" fmla="*/ 533017 h 1812293"/>
                <a:gd name="connsiteX1058" fmla="*/ 705273 w 3591323"/>
                <a:gd name="connsiteY1058" fmla="*/ 524998 h 1812293"/>
                <a:gd name="connsiteX1059" fmla="*/ 692995 w 3591323"/>
                <a:gd name="connsiteY1059" fmla="*/ 519447 h 1812293"/>
                <a:gd name="connsiteX1060" fmla="*/ 694482 w 3591323"/>
                <a:gd name="connsiteY1060" fmla="*/ 517187 h 1812293"/>
                <a:gd name="connsiteX1061" fmla="*/ 681948 w 3591323"/>
                <a:gd name="connsiteY1061" fmla="*/ 518418 h 1812293"/>
                <a:gd name="connsiteX1062" fmla="*/ 670585 w 3591323"/>
                <a:gd name="connsiteY1062" fmla="*/ 519239 h 1812293"/>
                <a:gd name="connsiteX1063" fmla="*/ 671298 w 3591323"/>
                <a:gd name="connsiteY1063" fmla="*/ 513480 h 1812293"/>
                <a:gd name="connsiteX1064" fmla="*/ 667558 w 3591323"/>
                <a:gd name="connsiteY1064" fmla="*/ 506900 h 1812293"/>
                <a:gd name="connsiteX1065" fmla="*/ 663629 w 3591323"/>
                <a:gd name="connsiteY1065" fmla="*/ 505460 h 1812293"/>
                <a:gd name="connsiteX1066" fmla="*/ 663871 w 3591323"/>
                <a:gd name="connsiteY1066" fmla="*/ 502171 h 1812293"/>
                <a:gd name="connsiteX1067" fmla="*/ 658610 w 3591323"/>
                <a:gd name="connsiteY1067" fmla="*/ 501552 h 1812293"/>
                <a:gd name="connsiteX1068" fmla="*/ 656396 w 3591323"/>
                <a:gd name="connsiteY1068" fmla="*/ 498470 h 1812293"/>
                <a:gd name="connsiteX1069" fmla="*/ 647879 w 3591323"/>
                <a:gd name="connsiteY1069" fmla="*/ 497441 h 1812293"/>
                <a:gd name="connsiteX1070" fmla="*/ 646231 w 3591323"/>
                <a:gd name="connsiteY1070" fmla="*/ 495591 h 1812293"/>
                <a:gd name="connsiteX1071" fmla="*/ 647738 w 3591323"/>
                <a:gd name="connsiteY1071" fmla="*/ 489421 h 1812293"/>
                <a:gd name="connsiteX1072" fmla="*/ 643372 w 3591323"/>
                <a:gd name="connsiteY1072" fmla="*/ 477931 h 1812293"/>
                <a:gd name="connsiteX1073" fmla="*/ 642692 w 3591323"/>
                <a:gd name="connsiteY1073" fmla="*/ 461932 h 1812293"/>
                <a:gd name="connsiteX1074" fmla="*/ 644165 w 3591323"/>
                <a:gd name="connsiteY1074" fmla="*/ 459476 h 1812293"/>
                <a:gd name="connsiteX1075" fmla="*/ 641582 w 3591323"/>
                <a:gd name="connsiteY1075" fmla="*/ 455581 h 1812293"/>
                <a:gd name="connsiteX1076" fmla="*/ 639012 w 3591323"/>
                <a:gd name="connsiteY1076" fmla="*/ 446156 h 1812293"/>
                <a:gd name="connsiteX1077" fmla="*/ 642329 w 3591323"/>
                <a:gd name="connsiteY1077" fmla="*/ 436737 h 1812293"/>
                <a:gd name="connsiteX1078" fmla="*/ 640445 w 3591323"/>
                <a:gd name="connsiteY1078" fmla="*/ 430608 h 1812293"/>
                <a:gd name="connsiteX1079" fmla="*/ 647408 w 3591323"/>
                <a:gd name="connsiteY1079" fmla="*/ 421229 h 1812293"/>
                <a:gd name="connsiteX1080" fmla="*/ 652407 w 3591323"/>
                <a:gd name="connsiteY1080" fmla="*/ 411454 h 1812293"/>
                <a:gd name="connsiteX1081" fmla="*/ 654560 w 3591323"/>
                <a:gd name="connsiteY1081" fmla="*/ 402910 h 1812293"/>
                <a:gd name="connsiteX1082" fmla="*/ 664086 w 3591323"/>
                <a:gd name="connsiteY1082" fmla="*/ 392145 h 1812293"/>
                <a:gd name="connsiteX1083" fmla="*/ 671446 w 3591323"/>
                <a:gd name="connsiteY1083" fmla="*/ 382007 h 1812293"/>
                <a:gd name="connsiteX1084" fmla="*/ 678537 w 3591323"/>
                <a:gd name="connsiteY1084" fmla="*/ 371895 h 1812293"/>
                <a:gd name="connsiteX1085" fmla="*/ 686227 w 3591323"/>
                <a:gd name="connsiteY1085" fmla="*/ 356791 h 1812293"/>
                <a:gd name="connsiteX1086" fmla="*/ 689315 w 3591323"/>
                <a:gd name="connsiteY1086" fmla="*/ 347359 h 1812293"/>
                <a:gd name="connsiteX1087" fmla="*/ 690122 w 3591323"/>
                <a:gd name="connsiteY1087" fmla="*/ 342145 h 1812293"/>
                <a:gd name="connsiteX1088" fmla="*/ 692827 w 3591323"/>
                <a:gd name="connsiteY1088" fmla="*/ 339945 h 1812293"/>
                <a:gd name="connsiteX1089" fmla="*/ 703140 w 3591323"/>
                <a:gd name="connsiteY1089" fmla="*/ 343746 h 1812293"/>
                <a:gd name="connsiteX1090" fmla="*/ 701371 w 3591323"/>
                <a:gd name="connsiteY1090" fmla="*/ 354181 h 1812293"/>
                <a:gd name="connsiteX1091" fmla="*/ 705367 w 3591323"/>
                <a:gd name="connsiteY1091" fmla="*/ 351369 h 1812293"/>
                <a:gd name="connsiteX1092" fmla="*/ 709592 w 3591323"/>
                <a:gd name="connsiteY1092" fmla="*/ 342145 h 1812293"/>
                <a:gd name="connsiteX1093" fmla="*/ 255467 w 3591323"/>
                <a:gd name="connsiteY1093" fmla="*/ 661557 h 1812293"/>
                <a:gd name="connsiteX1094" fmla="*/ 257008 w 3591323"/>
                <a:gd name="connsiteY1094" fmla="*/ 662586 h 1812293"/>
                <a:gd name="connsiteX1095" fmla="*/ 258441 w 3591323"/>
                <a:gd name="connsiteY1095" fmla="*/ 664026 h 1812293"/>
                <a:gd name="connsiteX1096" fmla="*/ 259941 w 3591323"/>
                <a:gd name="connsiteY1096" fmla="*/ 668137 h 1812293"/>
                <a:gd name="connsiteX1097" fmla="*/ 259437 w 3591323"/>
                <a:gd name="connsiteY1097" fmla="*/ 668756 h 1812293"/>
                <a:gd name="connsiteX1098" fmla="*/ 254922 w 3591323"/>
                <a:gd name="connsiteY1098" fmla="*/ 671225 h 1812293"/>
                <a:gd name="connsiteX1099" fmla="*/ 251316 w 3591323"/>
                <a:gd name="connsiteY1099" fmla="*/ 672866 h 1812293"/>
                <a:gd name="connsiteX1100" fmla="*/ 249406 w 3591323"/>
                <a:gd name="connsiteY1100" fmla="*/ 674925 h 1812293"/>
                <a:gd name="connsiteX1101" fmla="*/ 247286 w 3591323"/>
                <a:gd name="connsiteY1101" fmla="*/ 673283 h 1812293"/>
                <a:gd name="connsiteX1102" fmla="*/ 248423 w 3591323"/>
                <a:gd name="connsiteY1102" fmla="*/ 669987 h 1812293"/>
                <a:gd name="connsiteX1103" fmla="*/ 247993 w 3591323"/>
                <a:gd name="connsiteY1103" fmla="*/ 665876 h 1812293"/>
                <a:gd name="connsiteX1104" fmla="*/ 248652 w 3591323"/>
                <a:gd name="connsiteY1104" fmla="*/ 664645 h 1812293"/>
                <a:gd name="connsiteX1105" fmla="*/ 250892 w 3591323"/>
                <a:gd name="connsiteY1105" fmla="*/ 662795 h 1812293"/>
                <a:gd name="connsiteX1106" fmla="*/ 250711 w 3591323"/>
                <a:gd name="connsiteY1106" fmla="*/ 660528 h 1812293"/>
                <a:gd name="connsiteX1107" fmla="*/ 251310 w 3591323"/>
                <a:gd name="connsiteY1107" fmla="*/ 659498 h 1812293"/>
                <a:gd name="connsiteX1108" fmla="*/ 252332 w 3591323"/>
                <a:gd name="connsiteY1108" fmla="*/ 659707 h 1812293"/>
                <a:gd name="connsiteX1109" fmla="*/ 251612 w 3591323"/>
                <a:gd name="connsiteY1109" fmla="*/ 653746 h 1812293"/>
                <a:gd name="connsiteX1110" fmla="*/ 250200 w 3591323"/>
                <a:gd name="connsiteY1110" fmla="*/ 655179 h 1812293"/>
                <a:gd name="connsiteX1111" fmla="*/ 246795 w 3591323"/>
                <a:gd name="connsiteY1111" fmla="*/ 656007 h 1812293"/>
                <a:gd name="connsiteX1112" fmla="*/ 245605 w 3591323"/>
                <a:gd name="connsiteY1112" fmla="*/ 653538 h 1812293"/>
                <a:gd name="connsiteX1113" fmla="*/ 244784 w 3591323"/>
                <a:gd name="connsiteY1113" fmla="*/ 652508 h 1812293"/>
                <a:gd name="connsiteX1114" fmla="*/ 244932 w 3591323"/>
                <a:gd name="connsiteY1114" fmla="*/ 651889 h 1812293"/>
                <a:gd name="connsiteX1115" fmla="*/ 246250 w 3591323"/>
                <a:gd name="connsiteY1115" fmla="*/ 650867 h 1812293"/>
                <a:gd name="connsiteX1116" fmla="*/ 249157 w 3591323"/>
                <a:gd name="connsiteY1116" fmla="*/ 652098 h 1812293"/>
                <a:gd name="connsiteX1117" fmla="*/ 245282 w 3591323"/>
                <a:gd name="connsiteY1117" fmla="*/ 649010 h 1812293"/>
                <a:gd name="connsiteX1118" fmla="*/ 244622 w 3591323"/>
                <a:gd name="connsiteY1118" fmla="*/ 650248 h 1812293"/>
                <a:gd name="connsiteX1119" fmla="*/ 239328 w 3591323"/>
                <a:gd name="connsiteY1119" fmla="*/ 650039 h 1812293"/>
                <a:gd name="connsiteX1120" fmla="*/ 240397 w 3591323"/>
                <a:gd name="connsiteY1120" fmla="*/ 648599 h 1812293"/>
                <a:gd name="connsiteX1121" fmla="*/ 233993 w 3591323"/>
                <a:gd name="connsiteY1121" fmla="*/ 642840 h 1812293"/>
                <a:gd name="connsiteX1122" fmla="*/ 234854 w 3591323"/>
                <a:gd name="connsiteY1122" fmla="*/ 643668 h 1812293"/>
                <a:gd name="connsiteX1123" fmla="*/ 236785 w 3591323"/>
                <a:gd name="connsiteY1123" fmla="*/ 647368 h 1812293"/>
                <a:gd name="connsiteX1124" fmla="*/ 235917 w 3591323"/>
                <a:gd name="connsiteY1124" fmla="*/ 647987 h 1812293"/>
                <a:gd name="connsiteX1125" fmla="*/ 235204 w 3591323"/>
                <a:gd name="connsiteY1125" fmla="*/ 647987 h 1812293"/>
                <a:gd name="connsiteX1126" fmla="*/ 232102 w 3591323"/>
                <a:gd name="connsiteY1126" fmla="*/ 647570 h 1812293"/>
                <a:gd name="connsiteX1127" fmla="*/ 231342 w 3591323"/>
                <a:gd name="connsiteY1127" fmla="*/ 644899 h 1812293"/>
                <a:gd name="connsiteX1128" fmla="*/ 231093 w 3591323"/>
                <a:gd name="connsiteY1128" fmla="*/ 644489 h 1812293"/>
                <a:gd name="connsiteX1129" fmla="*/ 222300 w 3591323"/>
                <a:gd name="connsiteY1129" fmla="*/ 637082 h 1812293"/>
                <a:gd name="connsiteX1130" fmla="*/ 221970 w 3591323"/>
                <a:gd name="connsiteY1130" fmla="*/ 639759 h 1812293"/>
                <a:gd name="connsiteX1131" fmla="*/ 220234 w 3591323"/>
                <a:gd name="connsiteY1131" fmla="*/ 640990 h 1812293"/>
                <a:gd name="connsiteX1132" fmla="*/ 217557 w 3591323"/>
                <a:gd name="connsiteY1132" fmla="*/ 638938 h 1812293"/>
                <a:gd name="connsiteX1133" fmla="*/ 218122 w 3591323"/>
                <a:gd name="connsiteY1133" fmla="*/ 638111 h 1812293"/>
                <a:gd name="connsiteX1134" fmla="*/ 220214 w 3591323"/>
                <a:gd name="connsiteY1134" fmla="*/ 636880 h 1812293"/>
                <a:gd name="connsiteX1135" fmla="*/ 459027 w 3591323"/>
                <a:gd name="connsiteY1135" fmla="*/ 210127 h 1812293"/>
                <a:gd name="connsiteX1136" fmla="*/ 464247 w 3591323"/>
                <a:gd name="connsiteY1136" fmla="*/ 211069 h 1812293"/>
                <a:gd name="connsiteX1137" fmla="*/ 460110 w 3591323"/>
                <a:gd name="connsiteY1137" fmla="*/ 215206 h 1812293"/>
                <a:gd name="connsiteX1138" fmla="*/ 453046 w 3591323"/>
                <a:gd name="connsiteY1138" fmla="*/ 216713 h 1812293"/>
                <a:gd name="connsiteX1139" fmla="*/ 450119 w 3591323"/>
                <a:gd name="connsiteY1139" fmla="*/ 214830 h 1812293"/>
                <a:gd name="connsiteX1140" fmla="*/ 448632 w 3591323"/>
                <a:gd name="connsiteY1140" fmla="*/ 212004 h 1812293"/>
                <a:gd name="connsiteX1141" fmla="*/ 537444 w 3591323"/>
                <a:gd name="connsiteY1141" fmla="*/ 235517 h 1812293"/>
                <a:gd name="connsiteX1142" fmla="*/ 541959 w 3591323"/>
                <a:gd name="connsiteY1142" fmla="*/ 236284 h 1812293"/>
                <a:gd name="connsiteX1143" fmla="*/ 542066 w 3591323"/>
                <a:gd name="connsiteY1143" fmla="*/ 239534 h 1812293"/>
                <a:gd name="connsiteX1144" fmla="*/ 529499 w 3591323"/>
                <a:gd name="connsiteY1144" fmla="*/ 244707 h 1812293"/>
                <a:gd name="connsiteX1145" fmla="*/ 516932 w 3591323"/>
                <a:gd name="connsiteY1145" fmla="*/ 248737 h 1812293"/>
                <a:gd name="connsiteX1146" fmla="*/ 515566 w 3591323"/>
                <a:gd name="connsiteY1146" fmla="*/ 246046 h 1812293"/>
                <a:gd name="connsiteX1147" fmla="*/ 519663 w 3591323"/>
                <a:gd name="connsiteY1147" fmla="*/ 241068 h 1812293"/>
                <a:gd name="connsiteX1148" fmla="*/ 531167 w 3591323"/>
                <a:gd name="connsiteY1148" fmla="*/ 237240 h 1812293"/>
                <a:gd name="connsiteX1149" fmla="*/ 769906 w 3591323"/>
                <a:gd name="connsiteY1149" fmla="*/ 116591 h 1812293"/>
                <a:gd name="connsiteX1150" fmla="*/ 726102 w 3591323"/>
                <a:gd name="connsiteY1150" fmla="*/ 152827 h 1812293"/>
                <a:gd name="connsiteX1151" fmla="*/ 662640 w 3591323"/>
                <a:gd name="connsiteY1151" fmla="*/ 210880 h 1812293"/>
                <a:gd name="connsiteX1152" fmla="*/ 670356 w 3591323"/>
                <a:gd name="connsiteY1152" fmla="*/ 211250 h 1812293"/>
                <a:gd name="connsiteX1153" fmla="*/ 675315 w 3591323"/>
                <a:gd name="connsiteY1153" fmla="*/ 214069 h 1812293"/>
                <a:gd name="connsiteX1154" fmla="*/ 676048 w 3591323"/>
                <a:gd name="connsiteY1154" fmla="*/ 218799 h 1812293"/>
                <a:gd name="connsiteX1155" fmla="*/ 676573 w 3591323"/>
                <a:gd name="connsiteY1155" fmla="*/ 225621 h 1812293"/>
                <a:gd name="connsiteX1156" fmla="*/ 690263 w 3591323"/>
                <a:gd name="connsiteY1156" fmla="*/ 219741 h 1812293"/>
                <a:gd name="connsiteX1157" fmla="*/ 701788 w 3591323"/>
                <a:gd name="connsiteY1157" fmla="*/ 216337 h 1812293"/>
                <a:gd name="connsiteX1158" fmla="*/ 700483 w 3591323"/>
                <a:gd name="connsiteY1158" fmla="*/ 221826 h 1812293"/>
                <a:gd name="connsiteX1159" fmla="*/ 701822 w 3591323"/>
                <a:gd name="connsiteY1159" fmla="*/ 226193 h 1812293"/>
                <a:gd name="connsiteX1160" fmla="*/ 704943 w 3591323"/>
                <a:gd name="connsiteY1160" fmla="*/ 230942 h 1812293"/>
                <a:gd name="connsiteX1161" fmla="*/ 702858 w 3591323"/>
                <a:gd name="connsiteY1161" fmla="*/ 238578 h 1812293"/>
                <a:gd name="connsiteX1162" fmla="*/ 700261 w 3591323"/>
                <a:gd name="connsiteY1162" fmla="*/ 250661 h 1812293"/>
                <a:gd name="connsiteX1163" fmla="*/ 708765 w 3591323"/>
                <a:gd name="connsiteY1163" fmla="*/ 257409 h 1812293"/>
                <a:gd name="connsiteX1164" fmla="*/ 702965 w 3591323"/>
                <a:gd name="connsiteY1164" fmla="*/ 264177 h 1812293"/>
                <a:gd name="connsiteX1165" fmla="*/ 693957 w 3591323"/>
                <a:gd name="connsiteY1165" fmla="*/ 269418 h 1812293"/>
                <a:gd name="connsiteX1166" fmla="*/ 692887 w 3591323"/>
                <a:gd name="connsiteY1166" fmla="*/ 265341 h 1812293"/>
                <a:gd name="connsiteX1167" fmla="*/ 688158 w 3591323"/>
                <a:gd name="connsiteY1167" fmla="*/ 262045 h 1812293"/>
                <a:gd name="connsiteX1168" fmla="*/ 694058 w 3591323"/>
                <a:gd name="connsiteY1168" fmla="*/ 252586 h 1812293"/>
                <a:gd name="connsiteX1169" fmla="*/ 691098 w 3591323"/>
                <a:gd name="connsiteY1169" fmla="*/ 243940 h 1812293"/>
                <a:gd name="connsiteX1170" fmla="*/ 695881 w 3591323"/>
                <a:gd name="connsiteY1170" fmla="*/ 233997 h 1812293"/>
                <a:gd name="connsiteX1171" fmla="*/ 688925 w 3591323"/>
                <a:gd name="connsiteY1171" fmla="*/ 233230 h 1812293"/>
                <a:gd name="connsiteX1172" fmla="*/ 676129 w 3591323"/>
                <a:gd name="connsiteY1172" fmla="*/ 233041 h 1812293"/>
                <a:gd name="connsiteX1173" fmla="*/ 669354 w 3591323"/>
                <a:gd name="connsiteY1173" fmla="*/ 229994 h 1812293"/>
                <a:gd name="connsiteX1174" fmla="*/ 663622 w 3591323"/>
                <a:gd name="connsiteY1174" fmla="*/ 218987 h 1812293"/>
                <a:gd name="connsiteX1175" fmla="*/ 657695 w 3591323"/>
                <a:gd name="connsiteY1175" fmla="*/ 217097 h 1812293"/>
                <a:gd name="connsiteX1176" fmla="*/ 647368 w 3591323"/>
                <a:gd name="connsiteY1176" fmla="*/ 213323 h 1812293"/>
                <a:gd name="connsiteX1177" fmla="*/ 635366 w 3591323"/>
                <a:gd name="connsiteY1177" fmla="*/ 214258 h 1812293"/>
                <a:gd name="connsiteX1178" fmla="*/ 624615 w 3591323"/>
                <a:gd name="connsiteY1178" fmla="*/ 209380 h 1812293"/>
                <a:gd name="connsiteX1179" fmla="*/ 619952 w 3591323"/>
                <a:gd name="connsiteY1179" fmla="*/ 204886 h 1812293"/>
                <a:gd name="connsiteX1180" fmla="*/ 608865 w 3591323"/>
                <a:gd name="connsiteY1180" fmla="*/ 207133 h 1812293"/>
                <a:gd name="connsiteX1181" fmla="*/ 602373 w 3591323"/>
                <a:gd name="connsiteY1181" fmla="*/ 214446 h 1812293"/>
                <a:gd name="connsiteX1182" fmla="*/ 597401 w 3591323"/>
                <a:gd name="connsiteY1182" fmla="*/ 215018 h 1812293"/>
                <a:gd name="connsiteX1183" fmla="*/ 585628 w 3591323"/>
                <a:gd name="connsiteY1183" fmla="*/ 217285 h 1812293"/>
                <a:gd name="connsiteX1184" fmla="*/ 574420 w 3591323"/>
                <a:gd name="connsiteY1184" fmla="*/ 220878 h 1812293"/>
                <a:gd name="connsiteX1185" fmla="*/ 563379 w 3591323"/>
                <a:gd name="connsiteY1185" fmla="*/ 222963 h 1812293"/>
                <a:gd name="connsiteX1186" fmla="*/ 568876 w 3591323"/>
                <a:gd name="connsiteY1186" fmla="*/ 216902 h 1812293"/>
                <a:gd name="connsiteX1187" fmla="*/ 583832 w 3591323"/>
                <a:gd name="connsiteY1187" fmla="*/ 206568 h 1812293"/>
                <a:gd name="connsiteX1188" fmla="*/ 596015 w 3591323"/>
                <a:gd name="connsiteY1188" fmla="*/ 203392 h 1812293"/>
                <a:gd name="connsiteX1189" fmla="*/ 596648 w 3591323"/>
                <a:gd name="connsiteY1189" fmla="*/ 200782 h 1812293"/>
                <a:gd name="connsiteX1190" fmla="*/ 580084 w 3591323"/>
                <a:gd name="connsiteY1190" fmla="*/ 206568 h 1812293"/>
                <a:gd name="connsiteX1191" fmla="*/ 566851 w 3591323"/>
                <a:gd name="connsiteY1191" fmla="*/ 213511 h 1812293"/>
                <a:gd name="connsiteX1192" fmla="*/ 546769 w 3591323"/>
                <a:gd name="connsiteY1192" fmla="*/ 221066 h 1812293"/>
                <a:gd name="connsiteX1193" fmla="*/ 546964 w 3591323"/>
                <a:gd name="connsiteY1193" fmla="*/ 226193 h 1812293"/>
                <a:gd name="connsiteX1194" fmla="*/ 531228 w 3591323"/>
                <a:gd name="connsiteY1194" fmla="*/ 233613 h 1812293"/>
                <a:gd name="connsiteX1195" fmla="*/ 517403 w 3591323"/>
                <a:gd name="connsiteY1195" fmla="*/ 238195 h 1812293"/>
                <a:gd name="connsiteX1196" fmla="*/ 505589 w 3591323"/>
                <a:gd name="connsiteY1196" fmla="*/ 241444 h 1812293"/>
                <a:gd name="connsiteX1197" fmla="*/ 498565 w 3591323"/>
                <a:gd name="connsiteY1197" fmla="*/ 246046 h 1812293"/>
                <a:gd name="connsiteX1198" fmla="*/ 479768 w 3591323"/>
                <a:gd name="connsiteY1198" fmla="*/ 251624 h 1812293"/>
                <a:gd name="connsiteX1199" fmla="*/ 471755 w 3591323"/>
                <a:gd name="connsiteY1199" fmla="*/ 256636 h 1812293"/>
                <a:gd name="connsiteX1200" fmla="*/ 457230 w 3591323"/>
                <a:gd name="connsiteY1200" fmla="*/ 261271 h 1812293"/>
                <a:gd name="connsiteX1201" fmla="*/ 452211 w 3591323"/>
                <a:gd name="connsiteY1201" fmla="*/ 260302 h 1812293"/>
                <a:gd name="connsiteX1202" fmla="*/ 441387 w 3591323"/>
                <a:gd name="connsiteY1202" fmla="*/ 263404 h 1812293"/>
                <a:gd name="connsiteX1203" fmla="*/ 428718 w 3591323"/>
                <a:gd name="connsiteY1203" fmla="*/ 267084 h 1812293"/>
                <a:gd name="connsiteX1204" fmla="*/ 418008 w 3591323"/>
                <a:gd name="connsiteY1204" fmla="*/ 270589 h 1812293"/>
                <a:gd name="connsiteX1205" fmla="*/ 400381 w 3591323"/>
                <a:gd name="connsiteY1205" fmla="*/ 273711 h 1812293"/>
                <a:gd name="connsiteX1206" fmla="*/ 400731 w 3591323"/>
                <a:gd name="connsiteY1206" fmla="*/ 271955 h 1812293"/>
                <a:gd name="connsiteX1207" fmla="*/ 415579 w 3591323"/>
                <a:gd name="connsiteY1207" fmla="*/ 266889 h 1812293"/>
                <a:gd name="connsiteX1208" fmla="*/ 427272 w 3591323"/>
                <a:gd name="connsiteY1208" fmla="*/ 263592 h 1812293"/>
                <a:gd name="connsiteX1209" fmla="*/ 442228 w 3591323"/>
                <a:gd name="connsiteY1209" fmla="*/ 257793 h 1812293"/>
                <a:gd name="connsiteX1210" fmla="*/ 454209 w 3591323"/>
                <a:gd name="connsiteY1210" fmla="*/ 256441 h 1812293"/>
                <a:gd name="connsiteX1211" fmla="*/ 463171 w 3591323"/>
                <a:gd name="connsiteY1211" fmla="*/ 252007 h 1812293"/>
                <a:gd name="connsiteX1212" fmla="*/ 481383 w 3591323"/>
                <a:gd name="connsiteY1212" fmla="*/ 245663 h 1812293"/>
                <a:gd name="connsiteX1213" fmla="*/ 485460 w 3591323"/>
                <a:gd name="connsiteY1213" fmla="*/ 243557 h 1812293"/>
                <a:gd name="connsiteX1214" fmla="*/ 495874 w 3591323"/>
                <a:gd name="connsiteY1214" fmla="*/ 239722 h 1812293"/>
                <a:gd name="connsiteX1215" fmla="*/ 506187 w 3591323"/>
                <a:gd name="connsiteY1215" fmla="*/ 231709 h 1812293"/>
                <a:gd name="connsiteX1216" fmla="*/ 517100 w 3591323"/>
                <a:gd name="connsiteY1216" fmla="*/ 225621 h 1812293"/>
                <a:gd name="connsiteX1217" fmla="*/ 504290 w 3591323"/>
                <a:gd name="connsiteY1217" fmla="*/ 228662 h 1812293"/>
                <a:gd name="connsiteX1218" fmla="*/ 503577 w 3591323"/>
                <a:gd name="connsiteY1218" fmla="*/ 226953 h 1812293"/>
                <a:gd name="connsiteX1219" fmla="*/ 494878 w 3591323"/>
                <a:gd name="connsiteY1219" fmla="*/ 230754 h 1812293"/>
                <a:gd name="connsiteX1220" fmla="*/ 495625 w 3591323"/>
                <a:gd name="connsiteY1220" fmla="*/ 225432 h 1812293"/>
                <a:gd name="connsiteX1221" fmla="*/ 488945 w 3591323"/>
                <a:gd name="connsiteY1221" fmla="*/ 229234 h 1812293"/>
                <a:gd name="connsiteX1222" fmla="*/ 492093 w 3591323"/>
                <a:gd name="connsiteY1222" fmla="*/ 223912 h 1812293"/>
                <a:gd name="connsiteX1223" fmla="*/ 479082 w 3591323"/>
                <a:gd name="connsiteY1223" fmla="*/ 228090 h 1812293"/>
                <a:gd name="connsiteX1224" fmla="*/ 474090 w 3591323"/>
                <a:gd name="connsiteY1224" fmla="*/ 228090 h 1812293"/>
                <a:gd name="connsiteX1225" fmla="*/ 480481 w 3591323"/>
                <a:gd name="connsiteY1225" fmla="*/ 221826 h 1812293"/>
                <a:gd name="connsiteX1226" fmla="*/ 486381 w 3591323"/>
                <a:gd name="connsiteY1226" fmla="*/ 218039 h 1812293"/>
                <a:gd name="connsiteX1227" fmla="*/ 485924 w 3591323"/>
                <a:gd name="connsiteY1227" fmla="*/ 214258 h 1812293"/>
                <a:gd name="connsiteX1228" fmla="*/ 472690 w 3591323"/>
                <a:gd name="connsiteY1228" fmla="*/ 216337 h 1812293"/>
                <a:gd name="connsiteX1229" fmla="*/ 471897 w 3591323"/>
                <a:gd name="connsiteY1229" fmla="*/ 211439 h 1812293"/>
                <a:gd name="connsiteX1230" fmla="*/ 469582 w 3591323"/>
                <a:gd name="connsiteY1230" fmla="*/ 208815 h 1812293"/>
                <a:gd name="connsiteX1231" fmla="*/ 476667 w 3591323"/>
                <a:gd name="connsiteY1231" fmla="*/ 203016 h 1812293"/>
                <a:gd name="connsiteX1232" fmla="*/ 475893 w 3591323"/>
                <a:gd name="connsiteY1232" fmla="*/ 198542 h 1812293"/>
                <a:gd name="connsiteX1233" fmla="*/ 486469 w 3591323"/>
                <a:gd name="connsiteY1233" fmla="*/ 192601 h 1812293"/>
                <a:gd name="connsiteX1234" fmla="*/ 500220 w 3591323"/>
                <a:gd name="connsiteY1234" fmla="*/ 186869 h 1812293"/>
                <a:gd name="connsiteX1235" fmla="*/ 509598 w 3591323"/>
                <a:gd name="connsiteY1235" fmla="*/ 181709 h 1812293"/>
                <a:gd name="connsiteX1236" fmla="*/ 516716 w 3591323"/>
                <a:gd name="connsiteY1236" fmla="*/ 180976 h 1812293"/>
                <a:gd name="connsiteX1237" fmla="*/ 519973 w 3591323"/>
                <a:gd name="connsiteY1237" fmla="*/ 182631 h 1812293"/>
                <a:gd name="connsiteX1238" fmla="*/ 532701 w 3591323"/>
                <a:gd name="connsiteY1238" fmla="*/ 177672 h 1812293"/>
                <a:gd name="connsiteX1239" fmla="*/ 537155 w 3591323"/>
                <a:gd name="connsiteY1239" fmla="*/ 178587 h 1812293"/>
                <a:gd name="connsiteX1240" fmla="*/ 547193 w 3591323"/>
                <a:gd name="connsiteY1240" fmla="*/ 175291 h 1812293"/>
                <a:gd name="connsiteX1241" fmla="*/ 551593 w 3591323"/>
                <a:gd name="connsiteY1241" fmla="*/ 170716 h 1812293"/>
                <a:gd name="connsiteX1242" fmla="*/ 549473 w 3591323"/>
                <a:gd name="connsiteY1242" fmla="*/ 168893 h 1812293"/>
                <a:gd name="connsiteX1243" fmla="*/ 560440 w 3591323"/>
                <a:gd name="connsiteY1243" fmla="*/ 164890 h 1812293"/>
                <a:gd name="connsiteX1244" fmla="*/ 555501 w 3591323"/>
                <a:gd name="connsiteY1244" fmla="*/ 165071 h 1812293"/>
                <a:gd name="connsiteX1245" fmla="*/ 544374 w 3591323"/>
                <a:gd name="connsiteY1245" fmla="*/ 167258 h 1812293"/>
                <a:gd name="connsiteX1246" fmla="*/ 539321 w 3591323"/>
                <a:gd name="connsiteY1246" fmla="*/ 169444 h 1812293"/>
                <a:gd name="connsiteX1247" fmla="*/ 536052 w 3591323"/>
                <a:gd name="connsiteY1247" fmla="*/ 167258 h 1812293"/>
                <a:gd name="connsiteX1248" fmla="*/ 523801 w 3591323"/>
                <a:gd name="connsiteY1248" fmla="*/ 168348 h 1812293"/>
                <a:gd name="connsiteX1249" fmla="*/ 515559 w 3591323"/>
                <a:gd name="connsiteY1249" fmla="*/ 165980 h 1812293"/>
                <a:gd name="connsiteX1250" fmla="*/ 517577 w 3591323"/>
                <a:gd name="connsiteY1250" fmla="*/ 161990 h 1812293"/>
                <a:gd name="connsiteX1251" fmla="*/ 515781 w 3591323"/>
                <a:gd name="connsiteY1251" fmla="*/ 156231 h 1812293"/>
                <a:gd name="connsiteX1252" fmla="*/ 532338 w 3591323"/>
                <a:gd name="connsiteY1252" fmla="*/ 151932 h 1812293"/>
                <a:gd name="connsiteX1253" fmla="*/ 555804 w 3591323"/>
                <a:gd name="connsiteY1253" fmla="*/ 147115 h 1812293"/>
                <a:gd name="connsiteX1254" fmla="*/ 562047 w 3591323"/>
                <a:gd name="connsiteY1254" fmla="*/ 147115 h 1812293"/>
                <a:gd name="connsiteX1255" fmla="*/ 554196 w 3591323"/>
                <a:gd name="connsiteY1255" fmla="*/ 152107 h 1812293"/>
                <a:gd name="connsiteX1256" fmla="*/ 570773 w 3591323"/>
                <a:gd name="connsiteY1256" fmla="*/ 151750 h 1812293"/>
                <a:gd name="connsiteX1257" fmla="*/ 572892 w 3591323"/>
                <a:gd name="connsiteY1257" fmla="*/ 145514 h 1812293"/>
                <a:gd name="connsiteX1258" fmla="*/ 568789 w 3591323"/>
                <a:gd name="connsiteY1258" fmla="*/ 141787 h 1812293"/>
                <a:gd name="connsiteX1259" fmla="*/ 570255 w 3591323"/>
                <a:gd name="connsiteY1259" fmla="*/ 136842 h 1812293"/>
                <a:gd name="connsiteX1260" fmla="*/ 568984 w 3591323"/>
                <a:gd name="connsiteY1260" fmla="*/ 132792 h 1812293"/>
                <a:gd name="connsiteX1261" fmla="*/ 563353 w 3591323"/>
                <a:gd name="connsiteY1261" fmla="*/ 129636 h 1812293"/>
                <a:gd name="connsiteX1262" fmla="*/ 574628 w 3591323"/>
                <a:gd name="connsiteY1262" fmla="*/ 124577 h 1812293"/>
                <a:gd name="connsiteX1263" fmla="*/ 588083 w 3591323"/>
                <a:gd name="connsiteY1263" fmla="*/ 124227 h 1812293"/>
                <a:gd name="connsiteX1264" fmla="*/ 603537 w 3591323"/>
                <a:gd name="connsiteY1264" fmla="*/ 119881 h 1812293"/>
                <a:gd name="connsiteX1265" fmla="*/ 612095 w 3591323"/>
                <a:gd name="connsiteY1265" fmla="*/ 115212 h 1812293"/>
                <a:gd name="connsiteX1266" fmla="*/ 626256 w 3591323"/>
                <a:gd name="connsiteY1266" fmla="*/ 110584 h 1812293"/>
                <a:gd name="connsiteX1267" fmla="*/ 635063 w 3591323"/>
                <a:gd name="connsiteY1267" fmla="*/ 109561 h 1812293"/>
                <a:gd name="connsiteX1268" fmla="*/ 654903 w 3591323"/>
                <a:gd name="connsiteY1268" fmla="*/ 105316 h 1812293"/>
                <a:gd name="connsiteX1269" fmla="*/ 660601 w 3591323"/>
                <a:gd name="connsiteY1269" fmla="*/ 105989 h 1812293"/>
                <a:gd name="connsiteX1270" fmla="*/ 678752 w 3591323"/>
                <a:gd name="connsiteY1270" fmla="*/ 101091 h 1812293"/>
                <a:gd name="connsiteX1271" fmla="*/ 686785 w 3591323"/>
                <a:gd name="connsiteY1271" fmla="*/ 102948 h 1812293"/>
                <a:gd name="connsiteX1272" fmla="*/ 686018 w 3591323"/>
                <a:gd name="connsiteY1272" fmla="*/ 107179 h 1812293"/>
                <a:gd name="connsiteX1273" fmla="*/ 691582 w 3591323"/>
                <a:gd name="connsiteY1273" fmla="*/ 105484 h 1812293"/>
                <a:gd name="connsiteX1274" fmla="*/ 702992 w 3591323"/>
                <a:gd name="connsiteY1274" fmla="*/ 105989 h 1812293"/>
                <a:gd name="connsiteX1275" fmla="*/ 699319 w 3591323"/>
                <a:gd name="connsiteY1275" fmla="*/ 108202 h 1812293"/>
                <a:gd name="connsiteX1276" fmla="*/ 708314 w 3591323"/>
                <a:gd name="connsiteY1276" fmla="*/ 109729 h 1812293"/>
                <a:gd name="connsiteX1277" fmla="*/ 716770 w 3591323"/>
                <a:gd name="connsiteY1277" fmla="*/ 108881 h 1812293"/>
                <a:gd name="connsiteX1278" fmla="*/ 728107 w 3591323"/>
                <a:gd name="connsiteY1278" fmla="*/ 111781 h 1812293"/>
                <a:gd name="connsiteX1279" fmla="*/ 740761 w 3591323"/>
                <a:gd name="connsiteY1279" fmla="*/ 112636 h 1812293"/>
                <a:gd name="connsiteX1280" fmla="*/ 744414 w 3591323"/>
                <a:gd name="connsiteY1280" fmla="*/ 114008 h 1812293"/>
                <a:gd name="connsiteX1281" fmla="*/ 756107 w 3591323"/>
                <a:gd name="connsiteY1281" fmla="*/ 112467 h 1812293"/>
                <a:gd name="connsiteX1282" fmla="*/ 763521 w 3591323"/>
                <a:gd name="connsiteY1282" fmla="*/ 115212 h 1812293"/>
                <a:gd name="connsiteX1283" fmla="*/ 462444 w 3591323"/>
                <a:gd name="connsiteY1283" fmla="*/ 175102 h 1812293"/>
                <a:gd name="connsiteX1284" fmla="*/ 464496 w 3591323"/>
                <a:gd name="connsiteY1284" fmla="*/ 177121 h 1812293"/>
                <a:gd name="connsiteX1285" fmla="*/ 470726 w 3591323"/>
                <a:gd name="connsiteY1285" fmla="*/ 176017 h 1812293"/>
                <a:gd name="connsiteX1286" fmla="*/ 473511 w 3591323"/>
                <a:gd name="connsiteY1286" fmla="*/ 178769 h 1812293"/>
                <a:gd name="connsiteX1287" fmla="*/ 479405 w 3591323"/>
                <a:gd name="connsiteY1287" fmla="*/ 180054 h 1812293"/>
                <a:gd name="connsiteX1288" fmla="*/ 477393 w 3591323"/>
                <a:gd name="connsiteY1288" fmla="*/ 181157 h 1812293"/>
                <a:gd name="connsiteX1289" fmla="*/ 468593 w 3591323"/>
                <a:gd name="connsiteY1289" fmla="*/ 183364 h 1812293"/>
                <a:gd name="connsiteX1290" fmla="*/ 465586 w 3591323"/>
                <a:gd name="connsiteY1290" fmla="*/ 181157 h 1812293"/>
                <a:gd name="connsiteX1291" fmla="*/ 464927 w 3591323"/>
                <a:gd name="connsiteY1291" fmla="*/ 179321 h 1812293"/>
                <a:gd name="connsiteX1292" fmla="*/ 457452 w 3591323"/>
                <a:gd name="connsiteY1292" fmla="*/ 179872 h 1812293"/>
                <a:gd name="connsiteX1293" fmla="*/ 456712 w 3591323"/>
                <a:gd name="connsiteY1293" fmla="*/ 178951 h 1812293"/>
                <a:gd name="connsiteX1294" fmla="*/ 2564950 w 3591323"/>
                <a:gd name="connsiteY1294" fmla="*/ 330741 h 1812293"/>
                <a:gd name="connsiteX1295" fmla="*/ 2561680 w 3591323"/>
                <a:gd name="connsiteY1295" fmla="*/ 338142 h 1812293"/>
                <a:gd name="connsiteX1296" fmla="*/ 2554805 w 3591323"/>
                <a:gd name="connsiteY1296" fmla="*/ 339144 h 1812293"/>
                <a:gd name="connsiteX1297" fmla="*/ 2559057 w 3591323"/>
                <a:gd name="connsiteY1297" fmla="*/ 350164 h 1812293"/>
                <a:gd name="connsiteX1298" fmla="*/ 2556513 w 3591323"/>
                <a:gd name="connsiteY1298" fmla="*/ 355385 h 1812293"/>
                <a:gd name="connsiteX1299" fmla="*/ 2537205 w 3591323"/>
                <a:gd name="connsiteY1299" fmla="*/ 351571 h 1812293"/>
                <a:gd name="connsiteX1300" fmla="*/ 2539082 w 3591323"/>
                <a:gd name="connsiteY1300" fmla="*/ 371693 h 1812293"/>
                <a:gd name="connsiteX1301" fmla="*/ 2535510 w 3591323"/>
                <a:gd name="connsiteY1301" fmla="*/ 374115 h 1812293"/>
                <a:gd name="connsiteX1302" fmla="*/ 2519363 w 3591323"/>
                <a:gd name="connsiteY1302" fmla="*/ 378562 h 1812293"/>
                <a:gd name="connsiteX1303" fmla="*/ 2535126 w 3591323"/>
                <a:gd name="connsiteY1303" fmla="*/ 398234 h 1812293"/>
                <a:gd name="connsiteX1304" fmla="*/ 2529926 w 3591323"/>
                <a:gd name="connsiteY1304" fmla="*/ 401080 h 1812293"/>
                <a:gd name="connsiteX1305" fmla="*/ 2532967 w 3591323"/>
                <a:gd name="connsiteY1305" fmla="*/ 407585 h 1812293"/>
                <a:gd name="connsiteX1306" fmla="*/ 2526764 w 3591323"/>
                <a:gd name="connsiteY1306" fmla="*/ 405957 h 1812293"/>
                <a:gd name="connsiteX1307" fmla="*/ 2520669 w 3591323"/>
                <a:gd name="connsiteY1307" fmla="*/ 401894 h 1812293"/>
                <a:gd name="connsiteX1308" fmla="*/ 2506379 w 3591323"/>
                <a:gd name="connsiteY1308" fmla="*/ 400676 h 1812293"/>
                <a:gd name="connsiteX1309" fmla="*/ 2491148 w 3591323"/>
                <a:gd name="connsiteY1309" fmla="*/ 400468 h 1812293"/>
                <a:gd name="connsiteX1310" fmla="*/ 2488275 w 3591323"/>
                <a:gd name="connsiteY1310" fmla="*/ 401692 h 1812293"/>
                <a:gd name="connsiteX1311" fmla="*/ 2473743 w 3591323"/>
                <a:gd name="connsiteY1311" fmla="*/ 396814 h 1812293"/>
                <a:gd name="connsiteX1312" fmla="*/ 2469310 w 3591323"/>
                <a:gd name="connsiteY1312" fmla="*/ 399250 h 1812293"/>
                <a:gd name="connsiteX1313" fmla="*/ 2470258 w 3591323"/>
                <a:gd name="connsiteY1313" fmla="*/ 405957 h 1812293"/>
                <a:gd name="connsiteX1314" fmla="*/ 2453721 w 3591323"/>
                <a:gd name="connsiteY1314" fmla="*/ 401894 h 1812293"/>
                <a:gd name="connsiteX1315" fmla="*/ 2448319 w 3591323"/>
                <a:gd name="connsiteY1315" fmla="*/ 403522 h 1812293"/>
                <a:gd name="connsiteX1316" fmla="*/ 2447640 w 3591323"/>
                <a:gd name="connsiteY1316" fmla="*/ 408601 h 1812293"/>
                <a:gd name="connsiteX1317" fmla="*/ 2443320 w 3591323"/>
                <a:gd name="connsiteY1317" fmla="*/ 410640 h 1812293"/>
                <a:gd name="connsiteX1318" fmla="*/ 2433491 w 3591323"/>
                <a:gd name="connsiteY1318" fmla="*/ 418579 h 1812293"/>
                <a:gd name="connsiteX1319" fmla="*/ 2431843 w 3591323"/>
                <a:gd name="connsiteY1319" fmla="*/ 426524 h 1812293"/>
                <a:gd name="connsiteX1320" fmla="*/ 2428237 w 3591323"/>
                <a:gd name="connsiteY1320" fmla="*/ 426733 h 1812293"/>
                <a:gd name="connsiteX1321" fmla="*/ 2424295 w 3591323"/>
                <a:gd name="connsiteY1321" fmla="*/ 421229 h 1812293"/>
                <a:gd name="connsiteX1322" fmla="*/ 2412252 w 3591323"/>
                <a:gd name="connsiteY1322" fmla="*/ 421021 h 1812293"/>
                <a:gd name="connsiteX1323" fmla="*/ 2407852 w 3591323"/>
                <a:gd name="connsiteY1323" fmla="*/ 411656 h 1812293"/>
                <a:gd name="connsiteX1324" fmla="*/ 2403217 w 3591323"/>
                <a:gd name="connsiteY1324" fmla="*/ 411656 h 1812293"/>
                <a:gd name="connsiteX1325" fmla="*/ 2400465 w 3591323"/>
                <a:gd name="connsiteY1325" fmla="*/ 400266 h 1812293"/>
                <a:gd name="connsiteX1326" fmla="*/ 2387064 w 3591323"/>
                <a:gd name="connsiteY1326" fmla="*/ 391944 h 1812293"/>
                <a:gd name="connsiteX1327" fmla="*/ 2371617 w 3591323"/>
                <a:gd name="connsiteY1327" fmla="*/ 392959 h 1812293"/>
                <a:gd name="connsiteX1328" fmla="*/ 2361586 w 3591323"/>
                <a:gd name="connsiteY1328" fmla="*/ 394581 h 1812293"/>
                <a:gd name="connsiteX1329" fmla="*/ 2349759 w 3591323"/>
                <a:gd name="connsiteY1329" fmla="*/ 384435 h 1812293"/>
                <a:gd name="connsiteX1330" fmla="*/ 2341322 w 3591323"/>
                <a:gd name="connsiteY1330" fmla="*/ 380183 h 1812293"/>
                <a:gd name="connsiteX1331" fmla="*/ 2324987 w 3591323"/>
                <a:gd name="connsiteY1331" fmla="*/ 372097 h 1812293"/>
                <a:gd name="connsiteX1332" fmla="*/ 2322747 w 3591323"/>
                <a:gd name="connsiteY1332" fmla="*/ 371088 h 1812293"/>
                <a:gd name="connsiteX1333" fmla="*/ 2301521 w 3591323"/>
                <a:gd name="connsiteY1333" fmla="*/ 377755 h 1812293"/>
                <a:gd name="connsiteX1334" fmla="*/ 2312669 w 3591323"/>
                <a:gd name="connsiteY1334" fmla="*/ 419393 h 1812293"/>
                <a:gd name="connsiteX1335" fmla="*/ 2308162 w 3591323"/>
                <a:gd name="connsiteY1335" fmla="*/ 420005 h 1812293"/>
                <a:gd name="connsiteX1336" fmla="*/ 2299348 w 3591323"/>
                <a:gd name="connsiteY1336" fmla="*/ 411044 h 1812293"/>
                <a:gd name="connsiteX1337" fmla="*/ 2292594 w 3591323"/>
                <a:gd name="connsiteY1337" fmla="*/ 407787 h 1812293"/>
                <a:gd name="connsiteX1338" fmla="*/ 2282596 w 3591323"/>
                <a:gd name="connsiteY1338" fmla="*/ 410230 h 1812293"/>
                <a:gd name="connsiteX1339" fmla="*/ 2279475 w 3591323"/>
                <a:gd name="connsiteY1339" fmla="*/ 413896 h 1812293"/>
                <a:gd name="connsiteX1340" fmla="*/ 2278196 w 3591323"/>
                <a:gd name="connsiteY1340" fmla="*/ 411245 h 1812293"/>
                <a:gd name="connsiteX1341" fmla="*/ 2279407 w 3591323"/>
                <a:gd name="connsiteY1341" fmla="*/ 406570 h 1812293"/>
                <a:gd name="connsiteX1342" fmla="*/ 2276784 w 3591323"/>
                <a:gd name="connsiteY1342" fmla="*/ 402506 h 1812293"/>
                <a:gd name="connsiteX1343" fmla="*/ 2265313 w 3591323"/>
                <a:gd name="connsiteY1343" fmla="*/ 398644 h 1812293"/>
                <a:gd name="connsiteX1344" fmla="*/ 2258646 w 3591323"/>
                <a:gd name="connsiteY1344" fmla="*/ 388694 h 1812293"/>
                <a:gd name="connsiteX1345" fmla="*/ 2253042 w 3591323"/>
                <a:gd name="connsiteY1345" fmla="*/ 385855 h 1812293"/>
                <a:gd name="connsiteX1346" fmla="*/ 2251777 w 3591323"/>
                <a:gd name="connsiteY1346" fmla="*/ 382007 h 1812293"/>
                <a:gd name="connsiteX1347" fmla="*/ 2260893 w 3591323"/>
                <a:gd name="connsiteY1347" fmla="*/ 383224 h 1812293"/>
                <a:gd name="connsiteX1348" fmla="*/ 2259137 w 3591323"/>
                <a:gd name="connsiteY1348" fmla="*/ 374922 h 1812293"/>
                <a:gd name="connsiteX1349" fmla="*/ 2266154 w 3591323"/>
                <a:gd name="connsiteY1349" fmla="*/ 373106 h 1812293"/>
                <a:gd name="connsiteX1350" fmla="*/ 2274691 w 3591323"/>
                <a:gd name="connsiteY1350" fmla="*/ 374721 h 1812293"/>
                <a:gd name="connsiteX1351" fmla="*/ 2273474 w 3591323"/>
                <a:gd name="connsiteY1351" fmla="*/ 363835 h 1812293"/>
                <a:gd name="connsiteX1352" fmla="*/ 2270036 w 3591323"/>
                <a:gd name="connsiteY1352" fmla="*/ 356993 h 1812293"/>
                <a:gd name="connsiteX1353" fmla="*/ 2261182 w 3591323"/>
                <a:gd name="connsiteY1353" fmla="*/ 357599 h 1812293"/>
                <a:gd name="connsiteX1354" fmla="*/ 2252725 w 3591323"/>
                <a:gd name="connsiteY1354" fmla="*/ 354786 h 1812293"/>
                <a:gd name="connsiteX1355" fmla="*/ 2243650 w 3591323"/>
                <a:gd name="connsiteY1355" fmla="*/ 359610 h 1812293"/>
                <a:gd name="connsiteX1356" fmla="*/ 2235859 w 3591323"/>
                <a:gd name="connsiteY1356" fmla="*/ 362025 h 1812293"/>
                <a:gd name="connsiteX1357" fmla="*/ 2230901 w 3591323"/>
                <a:gd name="connsiteY1357" fmla="*/ 360216 h 1812293"/>
                <a:gd name="connsiteX1358" fmla="*/ 2230437 w 3591323"/>
                <a:gd name="connsiteY1358" fmla="*/ 354383 h 1812293"/>
                <a:gd name="connsiteX1359" fmla="*/ 2222828 w 3591323"/>
                <a:gd name="connsiteY1359" fmla="*/ 346955 h 1812293"/>
                <a:gd name="connsiteX1360" fmla="*/ 2216524 w 3591323"/>
                <a:gd name="connsiteY1360" fmla="*/ 347359 h 1812293"/>
                <a:gd name="connsiteX1361" fmla="*/ 2207004 w 3591323"/>
                <a:gd name="connsiteY1361" fmla="*/ 339743 h 1812293"/>
                <a:gd name="connsiteX1362" fmla="*/ 2210018 w 3591323"/>
                <a:gd name="connsiteY1362" fmla="*/ 331340 h 1812293"/>
                <a:gd name="connsiteX1363" fmla="*/ 2206930 w 3591323"/>
                <a:gd name="connsiteY1363" fmla="*/ 329147 h 1812293"/>
                <a:gd name="connsiteX1364" fmla="*/ 2210731 w 3591323"/>
                <a:gd name="connsiteY1364" fmla="*/ 316997 h 1812293"/>
                <a:gd name="connsiteX1365" fmla="*/ 2221576 w 3591323"/>
                <a:gd name="connsiteY1365" fmla="*/ 323354 h 1812293"/>
                <a:gd name="connsiteX1366" fmla="*/ 2220298 w 3591323"/>
                <a:gd name="connsiteY1366" fmla="*/ 315214 h 1812293"/>
                <a:gd name="connsiteX1367" fmla="*/ 2234998 w 3591323"/>
                <a:gd name="connsiteY1367" fmla="*/ 303346 h 1812293"/>
                <a:gd name="connsiteX1368" fmla="*/ 2248332 w 3591323"/>
                <a:gd name="connsiteY1368" fmla="*/ 303151 h 1812293"/>
                <a:gd name="connsiteX1369" fmla="*/ 2269726 w 3591323"/>
                <a:gd name="connsiteY1369" fmla="*/ 310659 h 1812293"/>
                <a:gd name="connsiteX1370" fmla="*/ 2281453 w 3591323"/>
                <a:gd name="connsiteY1370" fmla="*/ 315019 h 1812293"/>
                <a:gd name="connsiteX1371" fmla="*/ 2289384 w 3591323"/>
                <a:gd name="connsiteY1371" fmla="*/ 310464 h 1812293"/>
                <a:gd name="connsiteX1372" fmla="*/ 2303089 w 3591323"/>
                <a:gd name="connsiteY1372" fmla="*/ 310262 h 1812293"/>
                <a:gd name="connsiteX1373" fmla="*/ 2316013 w 3591323"/>
                <a:gd name="connsiteY1373" fmla="*/ 316008 h 1812293"/>
                <a:gd name="connsiteX1374" fmla="*/ 2317365 w 3591323"/>
                <a:gd name="connsiteY1374" fmla="*/ 312637 h 1812293"/>
                <a:gd name="connsiteX1375" fmla="*/ 2329798 w 3591323"/>
                <a:gd name="connsiteY1375" fmla="*/ 313229 h 1812293"/>
                <a:gd name="connsiteX1376" fmla="*/ 2330087 w 3591323"/>
                <a:gd name="connsiteY1376" fmla="*/ 307887 h 1812293"/>
                <a:gd name="connsiteX1377" fmla="*/ 2313375 w 3591323"/>
                <a:gd name="connsiteY1377" fmla="*/ 300386 h 1812293"/>
                <a:gd name="connsiteX1378" fmla="*/ 2319814 w 3591323"/>
                <a:gd name="connsiteY1378" fmla="*/ 295071 h 1812293"/>
                <a:gd name="connsiteX1379" fmla="*/ 2317177 w 3591323"/>
                <a:gd name="connsiteY1379" fmla="*/ 292124 h 1812293"/>
                <a:gd name="connsiteX1380" fmla="*/ 2324093 w 3591323"/>
                <a:gd name="connsiteY1380" fmla="*/ 289178 h 1812293"/>
                <a:gd name="connsiteX1381" fmla="*/ 2315091 w 3591323"/>
                <a:gd name="connsiteY1381" fmla="*/ 281723 h 1812293"/>
                <a:gd name="connsiteX1382" fmla="*/ 2317627 w 3591323"/>
                <a:gd name="connsiteY1382" fmla="*/ 278010 h 1812293"/>
                <a:gd name="connsiteX1383" fmla="*/ 2347888 w 3591323"/>
                <a:gd name="connsiteY1383" fmla="*/ 274296 h 1812293"/>
                <a:gd name="connsiteX1384" fmla="*/ 2350694 w 3591323"/>
                <a:gd name="connsiteY1384" fmla="*/ 271565 h 1812293"/>
                <a:gd name="connsiteX1385" fmla="*/ 2370271 w 3591323"/>
                <a:gd name="connsiteY1385" fmla="*/ 267669 h 1812293"/>
                <a:gd name="connsiteX1386" fmla="*/ 2375849 w 3591323"/>
                <a:gd name="connsiteY1386" fmla="*/ 263209 h 1812293"/>
                <a:gd name="connsiteX1387" fmla="*/ 2392042 w 3591323"/>
                <a:gd name="connsiteY1387" fmla="*/ 265530 h 1812293"/>
                <a:gd name="connsiteX1388" fmla="*/ 2399900 w 3591323"/>
                <a:gd name="connsiteY1388" fmla="*/ 276644 h 1812293"/>
                <a:gd name="connsiteX1389" fmla="*/ 2407583 w 3591323"/>
                <a:gd name="connsiteY1389" fmla="*/ 274101 h 1812293"/>
                <a:gd name="connsiteX1390" fmla="*/ 2420002 w 3591323"/>
                <a:gd name="connsiteY1390" fmla="*/ 277814 h 1812293"/>
                <a:gd name="connsiteX1391" fmla="*/ 2422122 w 3591323"/>
                <a:gd name="connsiteY1391" fmla="*/ 283681 h 1812293"/>
                <a:gd name="connsiteX1392" fmla="*/ 2430141 w 3591323"/>
                <a:gd name="connsiteY1392" fmla="*/ 283096 h 1812293"/>
                <a:gd name="connsiteX1393" fmla="*/ 2446341 w 3591323"/>
                <a:gd name="connsiteY1393" fmla="*/ 272930 h 1812293"/>
                <a:gd name="connsiteX1394" fmla="*/ 2444928 w 3591323"/>
                <a:gd name="connsiteY1394" fmla="*/ 276247 h 1812293"/>
                <a:gd name="connsiteX1395" fmla="*/ 2459763 w 3591323"/>
                <a:gd name="connsiteY1395" fmla="*/ 284663 h 1812293"/>
                <a:gd name="connsiteX1396" fmla="*/ 2492170 w 3591323"/>
                <a:gd name="connsiteY1396" fmla="*/ 312442 h 1812293"/>
                <a:gd name="connsiteX1397" fmla="*/ 2494188 w 3591323"/>
                <a:gd name="connsiteY1397" fmla="*/ 306703 h 1812293"/>
                <a:gd name="connsiteX1398" fmla="*/ 2509373 w 3591323"/>
                <a:gd name="connsiteY1398" fmla="*/ 313034 h 1812293"/>
                <a:gd name="connsiteX1399" fmla="*/ 2520265 w 3591323"/>
                <a:gd name="connsiteY1399" fmla="*/ 310262 h 1812293"/>
                <a:gd name="connsiteX1400" fmla="*/ 2526232 w 3591323"/>
                <a:gd name="connsiteY1400" fmla="*/ 312240 h 1812293"/>
                <a:gd name="connsiteX1401" fmla="*/ 2533364 w 3591323"/>
                <a:gd name="connsiteY1401" fmla="*/ 318585 h 1812293"/>
                <a:gd name="connsiteX1402" fmla="*/ 2540609 w 3591323"/>
                <a:gd name="connsiteY1402" fmla="*/ 320569 h 1812293"/>
                <a:gd name="connsiteX1403" fmla="*/ 2546308 w 3591323"/>
                <a:gd name="connsiteY1403" fmla="*/ 325353 h 1812293"/>
                <a:gd name="connsiteX1404" fmla="*/ 2557032 w 3591323"/>
                <a:gd name="connsiteY1404" fmla="*/ 323953 h 1812293"/>
                <a:gd name="connsiteX1405" fmla="*/ 2312669 w 3591323"/>
                <a:gd name="connsiteY1405" fmla="*/ 419393 h 1812293"/>
                <a:gd name="connsiteX1406" fmla="*/ 2301521 w 3591323"/>
                <a:gd name="connsiteY1406" fmla="*/ 377755 h 1812293"/>
                <a:gd name="connsiteX1407" fmla="*/ 2322747 w 3591323"/>
                <a:gd name="connsiteY1407" fmla="*/ 371088 h 1812293"/>
                <a:gd name="connsiteX1408" fmla="*/ 2324987 w 3591323"/>
                <a:gd name="connsiteY1408" fmla="*/ 372097 h 1812293"/>
                <a:gd name="connsiteX1409" fmla="*/ 2341322 w 3591323"/>
                <a:gd name="connsiteY1409" fmla="*/ 380183 h 1812293"/>
                <a:gd name="connsiteX1410" fmla="*/ 2349759 w 3591323"/>
                <a:gd name="connsiteY1410" fmla="*/ 384435 h 1812293"/>
                <a:gd name="connsiteX1411" fmla="*/ 2361586 w 3591323"/>
                <a:gd name="connsiteY1411" fmla="*/ 394581 h 1812293"/>
                <a:gd name="connsiteX1412" fmla="*/ 2371617 w 3591323"/>
                <a:gd name="connsiteY1412" fmla="*/ 392959 h 1812293"/>
                <a:gd name="connsiteX1413" fmla="*/ 2387064 w 3591323"/>
                <a:gd name="connsiteY1413" fmla="*/ 391944 h 1812293"/>
                <a:gd name="connsiteX1414" fmla="*/ 2400465 w 3591323"/>
                <a:gd name="connsiteY1414" fmla="*/ 400266 h 1812293"/>
                <a:gd name="connsiteX1415" fmla="*/ 2403217 w 3591323"/>
                <a:gd name="connsiteY1415" fmla="*/ 411656 h 1812293"/>
                <a:gd name="connsiteX1416" fmla="*/ 2407852 w 3591323"/>
                <a:gd name="connsiteY1416" fmla="*/ 411656 h 1812293"/>
                <a:gd name="connsiteX1417" fmla="*/ 2412252 w 3591323"/>
                <a:gd name="connsiteY1417" fmla="*/ 421021 h 1812293"/>
                <a:gd name="connsiteX1418" fmla="*/ 2424295 w 3591323"/>
                <a:gd name="connsiteY1418" fmla="*/ 421229 h 1812293"/>
                <a:gd name="connsiteX1419" fmla="*/ 2428237 w 3591323"/>
                <a:gd name="connsiteY1419" fmla="*/ 426733 h 1812293"/>
                <a:gd name="connsiteX1420" fmla="*/ 2431843 w 3591323"/>
                <a:gd name="connsiteY1420" fmla="*/ 426524 h 1812293"/>
                <a:gd name="connsiteX1421" fmla="*/ 2433491 w 3591323"/>
                <a:gd name="connsiteY1421" fmla="*/ 418579 h 1812293"/>
                <a:gd name="connsiteX1422" fmla="*/ 2443320 w 3591323"/>
                <a:gd name="connsiteY1422" fmla="*/ 410640 h 1812293"/>
                <a:gd name="connsiteX1423" fmla="*/ 2447640 w 3591323"/>
                <a:gd name="connsiteY1423" fmla="*/ 408601 h 1812293"/>
                <a:gd name="connsiteX1424" fmla="*/ 2450943 w 3591323"/>
                <a:gd name="connsiteY1424" fmla="*/ 409617 h 1812293"/>
                <a:gd name="connsiteX1425" fmla="*/ 2445285 w 3591323"/>
                <a:gd name="connsiteY1425" fmla="*/ 416951 h 1812293"/>
                <a:gd name="connsiteX1426" fmla="*/ 2453587 w 3591323"/>
                <a:gd name="connsiteY1426" fmla="*/ 421229 h 1812293"/>
                <a:gd name="connsiteX1427" fmla="*/ 2459359 w 3591323"/>
                <a:gd name="connsiteY1427" fmla="*/ 418377 h 1812293"/>
                <a:gd name="connsiteX1428" fmla="*/ 2472189 w 3591323"/>
                <a:gd name="connsiteY1428" fmla="*/ 424284 h 1812293"/>
                <a:gd name="connsiteX1429" fmla="*/ 2462663 w 3591323"/>
                <a:gd name="connsiteY1429" fmla="*/ 432444 h 1812293"/>
                <a:gd name="connsiteX1430" fmla="*/ 2455336 w 3591323"/>
                <a:gd name="connsiteY1430" fmla="*/ 431422 h 1812293"/>
                <a:gd name="connsiteX1431" fmla="*/ 2451380 w 3591323"/>
                <a:gd name="connsiteY1431" fmla="*/ 431630 h 1812293"/>
                <a:gd name="connsiteX1432" fmla="*/ 2449140 w 3591323"/>
                <a:gd name="connsiteY1432" fmla="*/ 428569 h 1812293"/>
                <a:gd name="connsiteX1433" fmla="*/ 2449550 w 3591323"/>
                <a:gd name="connsiteY1433" fmla="*/ 423261 h 1812293"/>
                <a:gd name="connsiteX1434" fmla="*/ 2438006 w 3591323"/>
                <a:gd name="connsiteY1434" fmla="*/ 425912 h 1812293"/>
                <a:gd name="connsiteX1435" fmla="*/ 2437131 w 3591323"/>
                <a:gd name="connsiteY1435" fmla="*/ 433259 h 1812293"/>
                <a:gd name="connsiteX1436" fmla="*/ 2434494 w 3591323"/>
                <a:gd name="connsiteY1436" fmla="*/ 439401 h 1812293"/>
                <a:gd name="connsiteX1437" fmla="*/ 2426663 w 3591323"/>
                <a:gd name="connsiteY1437" fmla="*/ 438990 h 1812293"/>
                <a:gd name="connsiteX1438" fmla="*/ 2425640 w 3591323"/>
                <a:gd name="connsiteY1438" fmla="*/ 443902 h 1812293"/>
                <a:gd name="connsiteX1439" fmla="*/ 2433135 w 3591323"/>
                <a:gd name="connsiteY1439" fmla="*/ 446768 h 1812293"/>
                <a:gd name="connsiteX1440" fmla="*/ 2437380 w 3591323"/>
                <a:gd name="connsiteY1440" fmla="*/ 455171 h 1812293"/>
                <a:gd name="connsiteX1441" fmla="*/ 2434904 w 3591323"/>
                <a:gd name="connsiteY1441" fmla="*/ 466648 h 1812293"/>
                <a:gd name="connsiteX1442" fmla="*/ 2427504 w 3591323"/>
                <a:gd name="connsiteY1442" fmla="*/ 464186 h 1812293"/>
                <a:gd name="connsiteX1443" fmla="*/ 2422081 w 3591323"/>
                <a:gd name="connsiteY1443" fmla="*/ 464186 h 1812293"/>
                <a:gd name="connsiteX1444" fmla="*/ 2420675 w 3591323"/>
                <a:gd name="connsiteY1444" fmla="*/ 457216 h 1812293"/>
                <a:gd name="connsiteX1445" fmla="*/ 2406931 w 3591323"/>
                <a:gd name="connsiteY1445" fmla="*/ 452298 h 1812293"/>
                <a:gd name="connsiteX1446" fmla="*/ 2395763 w 3591323"/>
                <a:gd name="connsiteY1446" fmla="*/ 446768 h 1812293"/>
                <a:gd name="connsiteX1447" fmla="*/ 2388362 w 3591323"/>
                <a:gd name="connsiteY1447" fmla="*/ 441446 h 1812293"/>
                <a:gd name="connsiteX1448" fmla="*/ 2375653 w 3591323"/>
                <a:gd name="connsiteY1448" fmla="*/ 433669 h 1812293"/>
                <a:gd name="connsiteX1449" fmla="*/ 2367870 w 3591323"/>
                <a:gd name="connsiteY1449" fmla="*/ 421835 h 1812293"/>
                <a:gd name="connsiteX1450" fmla="*/ 2364331 w 3591323"/>
                <a:gd name="connsiteY1450" fmla="*/ 419803 h 1812293"/>
                <a:gd name="connsiteX1451" fmla="*/ 2354508 w 3591323"/>
                <a:gd name="connsiteY1451" fmla="*/ 420409 h 1812293"/>
                <a:gd name="connsiteX1452" fmla="*/ 2350210 w 3591323"/>
                <a:gd name="connsiteY1452" fmla="*/ 417966 h 1812293"/>
                <a:gd name="connsiteX1453" fmla="*/ 2346839 w 3591323"/>
                <a:gd name="connsiteY1453" fmla="*/ 409012 h 1812293"/>
                <a:gd name="connsiteX1454" fmla="*/ 2333020 w 3591323"/>
                <a:gd name="connsiteY1454" fmla="*/ 403112 h 1812293"/>
                <a:gd name="connsiteX1455" fmla="*/ 2327140 w 3591323"/>
                <a:gd name="connsiteY1455" fmla="*/ 409617 h 1812293"/>
                <a:gd name="connsiteX1456" fmla="*/ 2320177 w 3591323"/>
                <a:gd name="connsiteY1456" fmla="*/ 413486 h 1812293"/>
                <a:gd name="connsiteX1457" fmla="*/ 2322929 w 3591323"/>
                <a:gd name="connsiteY1457" fmla="*/ 419191 h 1812293"/>
                <a:gd name="connsiteX1458" fmla="*/ 3218113 w 3591323"/>
                <a:gd name="connsiteY1458" fmla="*/ 920689 h 1812293"/>
                <a:gd name="connsiteX1459" fmla="*/ 3235222 w 3591323"/>
                <a:gd name="connsiteY1459" fmla="*/ 928506 h 1812293"/>
                <a:gd name="connsiteX1460" fmla="*/ 3253407 w 3591323"/>
                <a:gd name="connsiteY1460" fmla="*/ 935086 h 1812293"/>
                <a:gd name="connsiteX1461" fmla="*/ 3259959 w 3591323"/>
                <a:gd name="connsiteY1461" fmla="*/ 940845 h 1812293"/>
                <a:gd name="connsiteX1462" fmla="*/ 3265389 w 3591323"/>
                <a:gd name="connsiteY1462" fmla="*/ 946604 h 1812293"/>
                <a:gd name="connsiteX1463" fmla="*/ 3266404 w 3591323"/>
                <a:gd name="connsiteY1463" fmla="*/ 953392 h 1812293"/>
                <a:gd name="connsiteX1464" fmla="*/ 3282625 w 3591323"/>
                <a:gd name="connsiteY1464" fmla="*/ 960382 h 1812293"/>
                <a:gd name="connsiteX1465" fmla="*/ 3284710 w 3591323"/>
                <a:gd name="connsiteY1465" fmla="*/ 966552 h 1812293"/>
                <a:gd name="connsiteX1466" fmla="*/ 3275554 w 3591323"/>
                <a:gd name="connsiteY1466" fmla="*/ 967789 h 1812293"/>
                <a:gd name="connsiteX1467" fmla="*/ 3277128 w 3591323"/>
                <a:gd name="connsiteY1467" fmla="*/ 975399 h 1812293"/>
                <a:gd name="connsiteX1468" fmla="*/ 3285551 w 3591323"/>
                <a:gd name="connsiteY1468" fmla="*/ 982799 h 1812293"/>
                <a:gd name="connsiteX1469" fmla="*/ 3290927 w 3591323"/>
                <a:gd name="connsiteY1469" fmla="*/ 994936 h 1812293"/>
                <a:gd name="connsiteX1470" fmla="*/ 3296396 w 3591323"/>
                <a:gd name="connsiteY1470" fmla="*/ 994525 h 1812293"/>
                <a:gd name="connsiteX1471" fmla="*/ 3295515 w 3591323"/>
                <a:gd name="connsiteY1471" fmla="*/ 999665 h 1812293"/>
                <a:gd name="connsiteX1472" fmla="*/ 3303279 w 3591323"/>
                <a:gd name="connsiteY1472" fmla="*/ 1001515 h 1812293"/>
                <a:gd name="connsiteX1473" fmla="*/ 3299787 w 3591323"/>
                <a:gd name="connsiteY1473" fmla="*/ 1003776 h 1812293"/>
                <a:gd name="connsiteX1474" fmla="*/ 3310094 w 3591323"/>
                <a:gd name="connsiteY1474" fmla="*/ 1008506 h 1812293"/>
                <a:gd name="connsiteX1475" fmla="*/ 3308620 w 3591323"/>
                <a:gd name="connsiteY1475" fmla="*/ 1011796 h 1812293"/>
                <a:gd name="connsiteX1476" fmla="*/ 3302014 w 3591323"/>
                <a:gd name="connsiteY1476" fmla="*/ 1012623 h 1812293"/>
                <a:gd name="connsiteX1477" fmla="*/ 3299827 w 3591323"/>
                <a:gd name="connsiteY1477" fmla="*/ 1009743 h 1812293"/>
                <a:gd name="connsiteX1478" fmla="*/ 3291296 w 3591323"/>
                <a:gd name="connsiteY1478" fmla="*/ 1008506 h 1812293"/>
                <a:gd name="connsiteX1479" fmla="*/ 3281387 w 3591323"/>
                <a:gd name="connsiteY1479" fmla="*/ 1006656 h 1812293"/>
                <a:gd name="connsiteX1480" fmla="*/ 3274188 w 3591323"/>
                <a:gd name="connsiteY1480" fmla="*/ 999457 h 1812293"/>
                <a:gd name="connsiteX1481" fmla="*/ 3269035 w 3591323"/>
                <a:gd name="connsiteY1481" fmla="*/ 993086 h 1812293"/>
                <a:gd name="connsiteX1482" fmla="*/ 3264870 w 3591323"/>
                <a:gd name="connsiteY1482" fmla="*/ 983209 h 1812293"/>
                <a:gd name="connsiteX1483" fmla="*/ 3252269 w 3591323"/>
                <a:gd name="connsiteY1483" fmla="*/ 978069 h 1812293"/>
                <a:gd name="connsiteX1484" fmla="*/ 3243301 w 3591323"/>
                <a:gd name="connsiteY1484" fmla="*/ 981359 h 1812293"/>
                <a:gd name="connsiteX1485" fmla="*/ 3236802 w 3591323"/>
                <a:gd name="connsiteY1485" fmla="*/ 985268 h 1812293"/>
                <a:gd name="connsiteX1486" fmla="*/ 3237482 w 3591323"/>
                <a:gd name="connsiteY1486" fmla="*/ 993698 h 1812293"/>
                <a:gd name="connsiteX1487" fmla="*/ 3229146 w 3591323"/>
                <a:gd name="connsiteY1487" fmla="*/ 997607 h 1812293"/>
                <a:gd name="connsiteX1488" fmla="*/ 3223556 w 3591323"/>
                <a:gd name="connsiteY1488" fmla="*/ 995548 h 1812293"/>
                <a:gd name="connsiteX1489" fmla="*/ 3213458 w 3591323"/>
                <a:gd name="connsiteY1489" fmla="*/ 995138 h 1812293"/>
                <a:gd name="connsiteX1490" fmla="*/ 3216061 w 3591323"/>
                <a:gd name="connsiteY1490" fmla="*/ 957913 h 1812293"/>
                <a:gd name="connsiteX1491" fmla="*/ 3334851 w 3591323"/>
                <a:gd name="connsiteY1491" fmla="*/ 932825 h 1812293"/>
                <a:gd name="connsiteX1492" fmla="*/ 3338632 w 3591323"/>
                <a:gd name="connsiteY1492" fmla="*/ 936526 h 1812293"/>
                <a:gd name="connsiteX1493" fmla="*/ 3339352 w 3591323"/>
                <a:gd name="connsiteY1493" fmla="*/ 942285 h 1812293"/>
                <a:gd name="connsiteX1494" fmla="*/ 3335867 w 3591323"/>
                <a:gd name="connsiteY1494" fmla="*/ 945373 h 1812293"/>
                <a:gd name="connsiteX1495" fmla="*/ 3334509 w 3591323"/>
                <a:gd name="connsiteY1495" fmla="*/ 938584 h 1812293"/>
                <a:gd name="connsiteX1496" fmla="*/ 3332591 w 3591323"/>
                <a:gd name="connsiteY1496" fmla="*/ 934265 h 1812293"/>
                <a:gd name="connsiteX1497" fmla="*/ 3328077 w 3591323"/>
                <a:gd name="connsiteY1497" fmla="*/ 930565 h 1812293"/>
                <a:gd name="connsiteX1498" fmla="*/ 3322506 w 3591323"/>
                <a:gd name="connsiteY1498" fmla="*/ 925627 h 1812293"/>
                <a:gd name="connsiteX1499" fmla="*/ 3315382 w 3591323"/>
                <a:gd name="connsiteY1499" fmla="*/ 922337 h 1812293"/>
                <a:gd name="connsiteX1500" fmla="*/ 3318403 w 3591323"/>
                <a:gd name="connsiteY1500" fmla="*/ 919458 h 1812293"/>
                <a:gd name="connsiteX1501" fmla="*/ 3323724 w 3591323"/>
                <a:gd name="connsiteY1501" fmla="*/ 922747 h 1812293"/>
                <a:gd name="connsiteX1502" fmla="*/ 3326879 w 3591323"/>
                <a:gd name="connsiteY1502" fmla="*/ 925216 h 1812293"/>
                <a:gd name="connsiteX1503" fmla="*/ 3331118 w 3591323"/>
                <a:gd name="connsiteY1503" fmla="*/ 927887 h 1812293"/>
                <a:gd name="connsiteX1504" fmla="*/ 3319802 w 3591323"/>
                <a:gd name="connsiteY1504" fmla="*/ 957711 h 1812293"/>
                <a:gd name="connsiteX1505" fmla="*/ 3314171 w 3591323"/>
                <a:gd name="connsiteY1505" fmla="*/ 960382 h 1812293"/>
                <a:gd name="connsiteX1506" fmla="*/ 3308540 w 3591323"/>
                <a:gd name="connsiteY1506" fmla="*/ 963053 h 1812293"/>
                <a:gd name="connsiteX1507" fmla="*/ 3303460 w 3591323"/>
                <a:gd name="connsiteY1507" fmla="*/ 963053 h 1812293"/>
                <a:gd name="connsiteX1508" fmla="*/ 3295360 w 3591323"/>
                <a:gd name="connsiteY1508" fmla="*/ 959763 h 1812293"/>
                <a:gd name="connsiteX1509" fmla="*/ 3289769 w 3591323"/>
                <a:gd name="connsiteY1509" fmla="*/ 956682 h 1812293"/>
                <a:gd name="connsiteX1510" fmla="*/ 3290725 w 3591323"/>
                <a:gd name="connsiteY1510" fmla="*/ 953184 h 1812293"/>
                <a:gd name="connsiteX1511" fmla="*/ 3299686 w 3591323"/>
                <a:gd name="connsiteY1511" fmla="*/ 954832 h 1812293"/>
                <a:gd name="connsiteX1512" fmla="*/ 3305189 w 3591323"/>
                <a:gd name="connsiteY1512" fmla="*/ 953802 h 1812293"/>
                <a:gd name="connsiteX1513" fmla="*/ 3307342 w 3591323"/>
                <a:gd name="connsiteY1513" fmla="*/ 948454 h 1812293"/>
                <a:gd name="connsiteX1514" fmla="*/ 3308822 w 3591323"/>
                <a:gd name="connsiteY1514" fmla="*/ 948044 h 1812293"/>
                <a:gd name="connsiteX1515" fmla="*/ 3309152 w 3591323"/>
                <a:gd name="connsiteY1515" fmla="*/ 954213 h 1812293"/>
                <a:gd name="connsiteX1516" fmla="*/ 3315012 w 3591323"/>
                <a:gd name="connsiteY1516" fmla="*/ 953392 h 1812293"/>
                <a:gd name="connsiteX1517" fmla="*/ 3318167 w 3591323"/>
                <a:gd name="connsiteY1517" fmla="*/ 949483 h 1812293"/>
                <a:gd name="connsiteX1518" fmla="*/ 3324256 w 3591323"/>
                <a:gd name="connsiteY1518" fmla="*/ 945373 h 1812293"/>
                <a:gd name="connsiteX1519" fmla="*/ 3323260 w 3591323"/>
                <a:gd name="connsiteY1519" fmla="*/ 938584 h 1812293"/>
                <a:gd name="connsiteX1520" fmla="*/ 3329443 w 3591323"/>
                <a:gd name="connsiteY1520" fmla="*/ 938376 h 1812293"/>
                <a:gd name="connsiteX1521" fmla="*/ 3331501 w 3591323"/>
                <a:gd name="connsiteY1521" fmla="*/ 940226 h 1812293"/>
                <a:gd name="connsiteX1522" fmla="*/ 3330701 w 3591323"/>
                <a:gd name="connsiteY1522" fmla="*/ 946604 h 1812293"/>
                <a:gd name="connsiteX1523" fmla="*/ 3326967 w 3591323"/>
                <a:gd name="connsiteY1523" fmla="*/ 953594 h 1812293"/>
                <a:gd name="connsiteX1524" fmla="*/ 3321477 w 3591323"/>
                <a:gd name="connsiteY1524" fmla="*/ 954421 h 1812293"/>
                <a:gd name="connsiteX1525" fmla="*/ 3355008 w 3591323"/>
                <a:gd name="connsiteY1525" fmla="*/ 951952 h 1812293"/>
                <a:gd name="connsiteX1526" fmla="*/ 3357732 w 3591323"/>
                <a:gd name="connsiteY1526" fmla="*/ 954623 h 1812293"/>
                <a:gd name="connsiteX1527" fmla="*/ 3362294 w 3591323"/>
                <a:gd name="connsiteY1527" fmla="*/ 961822 h 1812293"/>
                <a:gd name="connsiteX1528" fmla="*/ 3366707 w 3591323"/>
                <a:gd name="connsiteY1528" fmla="*/ 965731 h 1812293"/>
                <a:gd name="connsiteX1529" fmla="*/ 3365012 w 3591323"/>
                <a:gd name="connsiteY1529" fmla="*/ 968812 h 1812293"/>
                <a:gd name="connsiteX1530" fmla="*/ 3362011 w 3591323"/>
                <a:gd name="connsiteY1530" fmla="*/ 970050 h 1812293"/>
                <a:gd name="connsiteX1531" fmla="*/ 3358008 w 3591323"/>
                <a:gd name="connsiteY1531" fmla="*/ 965731 h 1812293"/>
                <a:gd name="connsiteX1532" fmla="*/ 3354207 w 3591323"/>
                <a:gd name="connsiteY1532" fmla="*/ 958323 h 1812293"/>
                <a:gd name="connsiteX1533" fmla="*/ 3352620 w 3591323"/>
                <a:gd name="connsiteY1533" fmla="*/ 949685 h 1812293"/>
                <a:gd name="connsiteX1534" fmla="*/ 3354133 w 3591323"/>
                <a:gd name="connsiteY1534" fmla="*/ 948663 h 1812293"/>
                <a:gd name="connsiteX1535" fmla="*/ 3218113 w 3591323"/>
                <a:gd name="connsiteY1535" fmla="*/ 920689 h 1812293"/>
                <a:gd name="connsiteX1536" fmla="*/ 3216061 w 3591323"/>
                <a:gd name="connsiteY1536" fmla="*/ 957913 h 1812293"/>
                <a:gd name="connsiteX1537" fmla="*/ 3213458 w 3591323"/>
                <a:gd name="connsiteY1537" fmla="*/ 995138 h 1812293"/>
                <a:gd name="connsiteX1538" fmla="*/ 3205263 w 3591323"/>
                <a:gd name="connsiteY1538" fmla="*/ 985678 h 1812293"/>
                <a:gd name="connsiteX1539" fmla="*/ 3195313 w 3591323"/>
                <a:gd name="connsiteY1539" fmla="*/ 983418 h 1812293"/>
                <a:gd name="connsiteX1540" fmla="*/ 3192501 w 3591323"/>
                <a:gd name="connsiteY1540" fmla="*/ 986708 h 1812293"/>
                <a:gd name="connsiteX1541" fmla="*/ 3179792 w 3591323"/>
                <a:gd name="connsiteY1541" fmla="*/ 987118 h 1812293"/>
                <a:gd name="connsiteX1542" fmla="*/ 3184898 w 3591323"/>
                <a:gd name="connsiteY1542" fmla="*/ 977861 h 1812293"/>
                <a:gd name="connsiteX1543" fmla="*/ 3191317 w 3591323"/>
                <a:gd name="connsiteY1543" fmla="*/ 974571 h 1812293"/>
                <a:gd name="connsiteX1544" fmla="*/ 3189669 w 3591323"/>
                <a:gd name="connsiteY1544" fmla="*/ 962232 h 1812293"/>
                <a:gd name="connsiteX1545" fmla="*/ 3185201 w 3591323"/>
                <a:gd name="connsiteY1545" fmla="*/ 952565 h 1812293"/>
                <a:gd name="connsiteX1546" fmla="*/ 3166566 w 3591323"/>
                <a:gd name="connsiteY1546" fmla="*/ 942904 h 1812293"/>
                <a:gd name="connsiteX1547" fmla="*/ 3158277 w 3591323"/>
                <a:gd name="connsiteY1547" fmla="*/ 941874 h 1812293"/>
                <a:gd name="connsiteX1548" fmla="*/ 3143591 w 3591323"/>
                <a:gd name="connsiteY1548" fmla="*/ 931386 h 1812293"/>
                <a:gd name="connsiteX1549" fmla="*/ 3140408 w 3591323"/>
                <a:gd name="connsiteY1549" fmla="*/ 936936 h 1812293"/>
                <a:gd name="connsiteX1550" fmla="*/ 3136358 w 3591323"/>
                <a:gd name="connsiteY1550" fmla="*/ 937965 h 1812293"/>
                <a:gd name="connsiteX1551" fmla="*/ 3134394 w 3591323"/>
                <a:gd name="connsiteY1551" fmla="*/ 933855 h 1812293"/>
                <a:gd name="connsiteX1552" fmla="*/ 3134629 w 3591323"/>
                <a:gd name="connsiteY1552" fmla="*/ 928708 h 1812293"/>
                <a:gd name="connsiteX1553" fmla="*/ 3127229 w 3591323"/>
                <a:gd name="connsiteY1553" fmla="*/ 923158 h 1812293"/>
                <a:gd name="connsiteX1554" fmla="*/ 3137906 w 3591323"/>
                <a:gd name="connsiteY1554" fmla="*/ 919047 h 1812293"/>
                <a:gd name="connsiteX1555" fmla="*/ 3145158 w 3591323"/>
                <a:gd name="connsiteY1555" fmla="*/ 919249 h 1812293"/>
                <a:gd name="connsiteX1556" fmla="*/ 3144526 w 3591323"/>
                <a:gd name="connsiteY1556" fmla="*/ 916369 h 1812293"/>
                <a:gd name="connsiteX1557" fmla="*/ 3129637 w 3591323"/>
                <a:gd name="connsiteY1557" fmla="*/ 916168 h 1812293"/>
                <a:gd name="connsiteX1558" fmla="*/ 3125809 w 3591323"/>
                <a:gd name="connsiteY1558" fmla="*/ 909379 h 1812293"/>
                <a:gd name="connsiteX1559" fmla="*/ 3116767 w 3591323"/>
                <a:gd name="connsiteY1559" fmla="*/ 907321 h 1812293"/>
                <a:gd name="connsiteX1560" fmla="*/ 3112859 w 3591323"/>
                <a:gd name="connsiteY1560" fmla="*/ 901770 h 1812293"/>
                <a:gd name="connsiteX1561" fmla="*/ 3126334 w 3591323"/>
                <a:gd name="connsiteY1561" fmla="*/ 898891 h 1812293"/>
                <a:gd name="connsiteX1562" fmla="*/ 3131440 w 3591323"/>
                <a:gd name="connsiteY1562" fmla="*/ 895191 h 1812293"/>
                <a:gd name="connsiteX1563" fmla="*/ 3147755 w 3591323"/>
                <a:gd name="connsiteY1563" fmla="*/ 899920 h 1812293"/>
                <a:gd name="connsiteX1564" fmla="*/ 3149161 w 3591323"/>
                <a:gd name="connsiteY1564" fmla="*/ 904031 h 1812293"/>
                <a:gd name="connsiteX1565" fmla="*/ 3151583 w 3591323"/>
                <a:gd name="connsiteY1565" fmla="*/ 922539 h 1812293"/>
                <a:gd name="connsiteX1566" fmla="*/ 3161829 w 3591323"/>
                <a:gd name="connsiteY1566" fmla="*/ 929536 h 1812293"/>
                <a:gd name="connsiteX1567" fmla="*/ 3170643 w 3591323"/>
                <a:gd name="connsiteY1567" fmla="*/ 917399 h 1812293"/>
                <a:gd name="connsiteX1568" fmla="*/ 3182456 w 3591323"/>
                <a:gd name="connsiteY1568" fmla="*/ 910409 h 1812293"/>
                <a:gd name="connsiteX1569" fmla="*/ 3191539 w 3591323"/>
                <a:gd name="connsiteY1569" fmla="*/ 910409 h 1812293"/>
                <a:gd name="connsiteX1570" fmla="*/ 3199794 w 3591323"/>
                <a:gd name="connsiteY1570" fmla="*/ 914317 h 1812293"/>
                <a:gd name="connsiteX1571" fmla="*/ 3207295 w 3591323"/>
                <a:gd name="connsiteY1571" fmla="*/ 918428 h 1812293"/>
                <a:gd name="connsiteX1572" fmla="*/ 3052269 w 3591323"/>
                <a:gd name="connsiteY1572" fmla="*/ 992467 h 1812293"/>
                <a:gd name="connsiteX1573" fmla="*/ 3052801 w 3591323"/>
                <a:gd name="connsiteY1573" fmla="*/ 994727 h 1812293"/>
                <a:gd name="connsiteX1574" fmla="*/ 3052868 w 3591323"/>
                <a:gd name="connsiteY1574" fmla="*/ 998226 h 1812293"/>
                <a:gd name="connsiteX1575" fmla="*/ 3045589 w 3591323"/>
                <a:gd name="connsiteY1575" fmla="*/ 1006864 h 1812293"/>
                <a:gd name="connsiteX1576" fmla="*/ 3036668 w 3591323"/>
                <a:gd name="connsiteY1576" fmla="*/ 1009333 h 1812293"/>
                <a:gd name="connsiteX1577" fmla="*/ 3035726 w 3591323"/>
                <a:gd name="connsiteY1577" fmla="*/ 1007893 h 1812293"/>
                <a:gd name="connsiteX1578" fmla="*/ 3036809 w 3591323"/>
                <a:gd name="connsiteY1578" fmla="*/ 1003985 h 1812293"/>
                <a:gd name="connsiteX1579" fmla="*/ 3041740 w 3591323"/>
                <a:gd name="connsiteY1579" fmla="*/ 997196 h 1812293"/>
                <a:gd name="connsiteX1580" fmla="*/ 3146726 w 3591323"/>
                <a:gd name="connsiteY1580" fmla="*/ 969841 h 1812293"/>
                <a:gd name="connsiteX1581" fmla="*/ 3146221 w 3591323"/>
                <a:gd name="connsiteY1581" fmla="*/ 961203 h 1812293"/>
                <a:gd name="connsiteX1582" fmla="*/ 3148293 w 3591323"/>
                <a:gd name="connsiteY1582" fmla="*/ 957092 h 1812293"/>
                <a:gd name="connsiteX1583" fmla="*/ 3150702 w 3591323"/>
                <a:gd name="connsiteY1583" fmla="*/ 953184 h 1812293"/>
                <a:gd name="connsiteX1584" fmla="*/ 3153043 w 3591323"/>
                <a:gd name="connsiteY1584" fmla="*/ 956473 h 1812293"/>
                <a:gd name="connsiteX1585" fmla="*/ 3152330 w 3591323"/>
                <a:gd name="connsiteY1585" fmla="*/ 962031 h 1812293"/>
                <a:gd name="connsiteX1586" fmla="*/ 2984259 w 3591323"/>
                <a:gd name="connsiteY1586" fmla="*/ 843771 h 1812293"/>
                <a:gd name="connsiteX1587" fmla="*/ 2978890 w 3591323"/>
                <a:gd name="connsiteY1587" fmla="*/ 854057 h 1812293"/>
                <a:gd name="connsiteX1588" fmla="*/ 2986493 w 3591323"/>
                <a:gd name="connsiteY1588" fmla="*/ 864748 h 1812293"/>
                <a:gd name="connsiteX1589" fmla="*/ 2984811 w 3591323"/>
                <a:gd name="connsiteY1589" fmla="*/ 870096 h 1812293"/>
                <a:gd name="connsiteX1590" fmla="*/ 2996604 w 3591323"/>
                <a:gd name="connsiteY1590" fmla="*/ 880585 h 1812293"/>
                <a:gd name="connsiteX1591" fmla="*/ 2984629 w 3591323"/>
                <a:gd name="connsiteY1591" fmla="*/ 882025 h 1812293"/>
                <a:gd name="connsiteX1592" fmla="*/ 2981030 w 3591323"/>
                <a:gd name="connsiteY1592" fmla="*/ 889842 h 1812293"/>
                <a:gd name="connsiteX1593" fmla="*/ 2981716 w 3591323"/>
                <a:gd name="connsiteY1593" fmla="*/ 900122 h 1812293"/>
                <a:gd name="connsiteX1594" fmla="*/ 2971806 w 3591323"/>
                <a:gd name="connsiteY1594" fmla="*/ 907940 h 1812293"/>
                <a:gd name="connsiteX1595" fmla="*/ 2971181 w 3591323"/>
                <a:gd name="connsiteY1595" fmla="*/ 919249 h 1812293"/>
                <a:gd name="connsiteX1596" fmla="*/ 2966902 w 3591323"/>
                <a:gd name="connsiteY1596" fmla="*/ 936734 h 1812293"/>
                <a:gd name="connsiteX1597" fmla="*/ 2965260 w 3591323"/>
                <a:gd name="connsiteY1597" fmla="*/ 932825 h 1812293"/>
                <a:gd name="connsiteX1598" fmla="*/ 2953776 w 3591323"/>
                <a:gd name="connsiteY1598" fmla="*/ 937965 h 1812293"/>
                <a:gd name="connsiteX1599" fmla="*/ 2950083 w 3591323"/>
                <a:gd name="connsiteY1599" fmla="*/ 930975 h 1812293"/>
                <a:gd name="connsiteX1600" fmla="*/ 2942844 w 3591323"/>
                <a:gd name="connsiteY1600" fmla="*/ 930356 h 1812293"/>
                <a:gd name="connsiteX1601" fmla="*/ 2937899 w 3591323"/>
                <a:gd name="connsiteY1601" fmla="*/ 926656 h 1812293"/>
                <a:gd name="connsiteX1602" fmla="*/ 2925769 w 3591323"/>
                <a:gd name="connsiteY1602" fmla="*/ 930767 h 1812293"/>
                <a:gd name="connsiteX1603" fmla="*/ 2922331 w 3591323"/>
                <a:gd name="connsiteY1603" fmla="*/ 925216 h 1812293"/>
                <a:gd name="connsiteX1604" fmla="*/ 2915778 w 3591323"/>
                <a:gd name="connsiteY1604" fmla="*/ 925829 h 1812293"/>
                <a:gd name="connsiteX1605" fmla="*/ 2907469 w 3591323"/>
                <a:gd name="connsiteY1605" fmla="*/ 924389 h 1812293"/>
                <a:gd name="connsiteX1606" fmla="*/ 2906393 w 3591323"/>
                <a:gd name="connsiteY1606" fmla="*/ 909171 h 1812293"/>
                <a:gd name="connsiteX1607" fmla="*/ 2901354 w 3591323"/>
                <a:gd name="connsiteY1607" fmla="*/ 906090 h 1812293"/>
                <a:gd name="connsiteX1608" fmla="*/ 2896725 w 3591323"/>
                <a:gd name="connsiteY1608" fmla="*/ 896220 h 1812293"/>
                <a:gd name="connsiteX1609" fmla="*/ 2895279 w 3591323"/>
                <a:gd name="connsiteY1609" fmla="*/ 886142 h 1812293"/>
                <a:gd name="connsiteX1610" fmla="*/ 2896268 w 3591323"/>
                <a:gd name="connsiteY1610" fmla="*/ 875653 h 1812293"/>
                <a:gd name="connsiteX1611" fmla="*/ 2901939 w 3591323"/>
                <a:gd name="connsiteY1611" fmla="*/ 868044 h 1812293"/>
                <a:gd name="connsiteX1612" fmla="*/ 2903897 w 3591323"/>
                <a:gd name="connsiteY1612" fmla="*/ 875653 h 1812293"/>
                <a:gd name="connsiteX1613" fmla="*/ 2910874 w 3591323"/>
                <a:gd name="connsiteY1613" fmla="*/ 882233 h 1812293"/>
                <a:gd name="connsiteX1614" fmla="*/ 2917393 w 3591323"/>
                <a:gd name="connsiteY1614" fmla="*/ 879764 h 1812293"/>
                <a:gd name="connsiteX1615" fmla="*/ 2923939 w 3591323"/>
                <a:gd name="connsiteY1615" fmla="*/ 880585 h 1812293"/>
                <a:gd name="connsiteX1616" fmla="*/ 2929677 w 3591323"/>
                <a:gd name="connsiteY1616" fmla="*/ 874826 h 1812293"/>
                <a:gd name="connsiteX1617" fmla="*/ 2934380 w 3591323"/>
                <a:gd name="connsiteY1617" fmla="*/ 873796 h 1812293"/>
                <a:gd name="connsiteX1618" fmla="*/ 2943880 w 3591323"/>
                <a:gd name="connsiteY1618" fmla="*/ 877093 h 1812293"/>
                <a:gd name="connsiteX1619" fmla="*/ 2952195 w 3591323"/>
                <a:gd name="connsiteY1619" fmla="*/ 874624 h 1812293"/>
                <a:gd name="connsiteX1620" fmla="*/ 2956898 w 3591323"/>
                <a:gd name="connsiteY1620" fmla="*/ 858787 h 1812293"/>
                <a:gd name="connsiteX1621" fmla="*/ 2960753 w 3591323"/>
                <a:gd name="connsiteY1621" fmla="*/ 854676 h 1812293"/>
                <a:gd name="connsiteX1622" fmla="*/ 2963827 w 3591323"/>
                <a:gd name="connsiteY1622" fmla="*/ 841719 h 1812293"/>
                <a:gd name="connsiteX1623" fmla="*/ 2975446 w 3591323"/>
                <a:gd name="connsiteY1623" fmla="*/ 841719 h 1812293"/>
                <a:gd name="connsiteX1624" fmla="*/ 3100722 w 3591323"/>
                <a:gd name="connsiteY1624" fmla="*/ 922956 h 1812293"/>
                <a:gd name="connsiteX1625" fmla="*/ 3111493 w 3591323"/>
                <a:gd name="connsiteY1625" fmla="*/ 926246 h 1812293"/>
                <a:gd name="connsiteX1626" fmla="*/ 3114729 w 3591323"/>
                <a:gd name="connsiteY1626" fmla="*/ 935086 h 1812293"/>
                <a:gd name="connsiteX1627" fmla="*/ 3106602 w 3591323"/>
                <a:gd name="connsiteY1627" fmla="*/ 930356 h 1812293"/>
                <a:gd name="connsiteX1628" fmla="*/ 3098293 w 3591323"/>
                <a:gd name="connsiteY1628" fmla="*/ 929327 h 1812293"/>
                <a:gd name="connsiteX1629" fmla="*/ 3092447 w 3591323"/>
                <a:gd name="connsiteY1629" fmla="*/ 930148 h 1812293"/>
                <a:gd name="connsiteX1630" fmla="*/ 3085571 w 3591323"/>
                <a:gd name="connsiteY1630" fmla="*/ 929737 h 1812293"/>
                <a:gd name="connsiteX1631" fmla="*/ 3088000 w 3591323"/>
                <a:gd name="connsiteY1631" fmla="*/ 923366 h 1812293"/>
                <a:gd name="connsiteX1632" fmla="*/ 3074834 w 3591323"/>
                <a:gd name="connsiteY1632" fmla="*/ 934265 h 1812293"/>
                <a:gd name="connsiteX1633" fmla="*/ 3068032 w 3591323"/>
                <a:gd name="connsiteY1633" fmla="*/ 932206 h 1812293"/>
                <a:gd name="connsiteX1634" fmla="*/ 3066424 w 3591323"/>
                <a:gd name="connsiteY1634" fmla="*/ 927268 h 1812293"/>
                <a:gd name="connsiteX1635" fmla="*/ 3076617 w 3591323"/>
                <a:gd name="connsiteY1635" fmla="*/ 926656 h 1812293"/>
                <a:gd name="connsiteX1636" fmla="*/ 3078998 w 3591323"/>
                <a:gd name="connsiteY1636" fmla="*/ 930565 h 1812293"/>
                <a:gd name="connsiteX1637" fmla="*/ 3086426 w 3591323"/>
                <a:gd name="connsiteY1637" fmla="*/ 866187 h 1812293"/>
                <a:gd name="connsiteX1638" fmla="*/ 3087300 w 3591323"/>
                <a:gd name="connsiteY1638" fmla="*/ 872357 h 1812293"/>
                <a:gd name="connsiteX1639" fmla="*/ 3093133 w 3591323"/>
                <a:gd name="connsiteY1639" fmla="*/ 873386 h 1812293"/>
                <a:gd name="connsiteX1640" fmla="*/ 3094304 w 3591323"/>
                <a:gd name="connsiteY1640" fmla="*/ 878116 h 1812293"/>
                <a:gd name="connsiteX1641" fmla="*/ 3093664 w 3591323"/>
                <a:gd name="connsiteY1641" fmla="*/ 887992 h 1812293"/>
                <a:gd name="connsiteX1642" fmla="*/ 3088572 w 3591323"/>
                <a:gd name="connsiteY1642" fmla="*/ 886963 h 1812293"/>
                <a:gd name="connsiteX1643" fmla="*/ 3087125 w 3591323"/>
                <a:gd name="connsiteY1643" fmla="*/ 893953 h 1812293"/>
                <a:gd name="connsiteX1644" fmla="*/ 3091081 w 3591323"/>
                <a:gd name="connsiteY1644" fmla="*/ 899920 h 1812293"/>
                <a:gd name="connsiteX1645" fmla="*/ 3088161 w 3591323"/>
                <a:gd name="connsiteY1645" fmla="*/ 901151 h 1812293"/>
                <a:gd name="connsiteX1646" fmla="*/ 3084212 w 3591323"/>
                <a:gd name="connsiteY1646" fmla="*/ 893953 h 1812293"/>
                <a:gd name="connsiteX1647" fmla="*/ 3081239 w 3591323"/>
                <a:gd name="connsiteY1647" fmla="*/ 879354 h 1812293"/>
                <a:gd name="connsiteX1648" fmla="*/ 3083257 w 3591323"/>
                <a:gd name="connsiteY1648" fmla="*/ 870305 h 1812293"/>
                <a:gd name="connsiteX1649" fmla="*/ 3036210 w 3591323"/>
                <a:gd name="connsiteY1649" fmla="*/ 880995 h 1812293"/>
                <a:gd name="connsiteX1650" fmla="*/ 3047829 w 3591323"/>
                <a:gd name="connsiteY1650" fmla="*/ 880585 h 1812293"/>
                <a:gd name="connsiteX1651" fmla="*/ 3057503 w 3591323"/>
                <a:gd name="connsiteY1651" fmla="*/ 872155 h 1812293"/>
                <a:gd name="connsiteX1652" fmla="*/ 3059374 w 3591323"/>
                <a:gd name="connsiteY1652" fmla="*/ 874826 h 1812293"/>
                <a:gd name="connsiteX1653" fmla="*/ 3051509 w 3591323"/>
                <a:gd name="connsiteY1653" fmla="*/ 886142 h 1812293"/>
                <a:gd name="connsiteX1654" fmla="*/ 3043887 w 3591323"/>
                <a:gd name="connsiteY1654" fmla="*/ 888194 h 1812293"/>
                <a:gd name="connsiteX1655" fmla="*/ 3034071 w 3591323"/>
                <a:gd name="connsiteY1655" fmla="*/ 886142 h 1812293"/>
                <a:gd name="connsiteX1656" fmla="*/ 3017359 w 3591323"/>
                <a:gd name="connsiteY1656" fmla="*/ 886552 h 1812293"/>
                <a:gd name="connsiteX1657" fmla="*/ 3008640 w 3591323"/>
                <a:gd name="connsiteY1657" fmla="*/ 888194 h 1812293"/>
                <a:gd name="connsiteX1658" fmla="*/ 3007173 w 3591323"/>
                <a:gd name="connsiteY1658" fmla="*/ 896832 h 1812293"/>
                <a:gd name="connsiteX1659" fmla="*/ 3015778 w 3591323"/>
                <a:gd name="connsiteY1659" fmla="*/ 907119 h 1812293"/>
                <a:gd name="connsiteX1660" fmla="*/ 3021302 w 3591323"/>
                <a:gd name="connsiteY1660" fmla="*/ 901972 h 1812293"/>
                <a:gd name="connsiteX1661" fmla="*/ 3040233 w 3591323"/>
                <a:gd name="connsiteY1661" fmla="*/ 898070 h 1812293"/>
                <a:gd name="connsiteX1662" fmla="*/ 3039453 w 3591323"/>
                <a:gd name="connsiteY1662" fmla="*/ 903210 h 1812293"/>
                <a:gd name="connsiteX1663" fmla="*/ 3035114 w 3591323"/>
                <a:gd name="connsiteY1663" fmla="*/ 901562 h 1812293"/>
                <a:gd name="connsiteX1664" fmla="*/ 3030653 w 3591323"/>
                <a:gd name="connsiteY1664" fmla="*/ 908350 h 1812293"/>
                <a:gd name="connsiteX1665" fmla="*/ 3021477 w 3591323"/>
                <a:gd name="connsiteY1665" fmla="*/ 912669 h 1812293"/>
                <a:gd name="connsiteX1666" fmla="*/ 3030841 w 3591323"/>
                <a:gd name="connsiteY1666" fmla="*/ 927268 h 1812293"/>
                <a:gd name="connsiteX1667" fmla="*/ 3028857 w 3591323"/>
                <a:gd name="connsiteY1667" fmla="*/ 931386 h 1812293"/>
                <a:gd name="connsiteX1668" fmla="*/ 3037273 w 3591323"/>
                <a:gd name="connsiteY1668" fmla="*/ 944545 h 1812293"/>
                <a:gd name="connsiteX1669" fmla="*/ 3036499 w 3591323"/>
                <a:gd name="connsiteY1669" fmla="*/ 951952 h 1812293"/>
                <a:gd name="connsiteX1670" fmla="*/ 3031238 w 3591323"/>
                <a:gd name="connsiteY1670" fmla="*/ 955444 h 1812293"/>
                <a:gd name="connsiteX1671" fmla="*/ 3027464 w 3591323"/>
                <a:gd name="connsiteY1671" fmla="*/ 951333 h 1812293"/>
                <a:gd name="connsiteX1672" fmla="*/ 3032705 w 3591323"/>
                <a:gd name="connsiteY1672" fmla="*/ 941874 h 1812293"/>
                <a:gd name="connsiteX1673" fmla="*/ 3022654 w 3591323"/>
                <a:gd name="connsiteY1673" fmla="*/ 946395 h 1812293"/>
                <a:gd name="connsiteX1674" fmla="*/ 3020286 w 3591323"/>
                <a:gd name="connsiteY1674" fmla="*/ 943314 h 1812293"/>
                <a:gd name="connsiteX1675" fmla="*/ 3021611 w 3591323"/>
                <a:gd name="connsiteY1675" fmla="*/ 938786 h 1812293"/>
                <a:gd name="connsiteX1676" fmla="*/ 3014662 w 3591323"/>
                <a:gd name="connsiteY1676" fmla="*/ 932206 h 1812293"/>
                <a:gd name="connsiteX1677" fmla="*/ 3016169 w 3591323"/>
                <a:gd name="connsiteY1677" fmla="*/ 920897 h 1812293"/>
                <a:gd name="connsiteX1678" fmla="*/ 3009158 w 3591323"/>
                <a:gd name="connsiteY1678" fmla="*/ 924389 h 1812293"/>
                <a:gd name="connsiteX1679" fmla="*/ 3009320 w 3591323"/>
                <a:gd name="connsiteY1679" fmla="*/ 937757 h 1812293"/>
                <a:gd name="connsiteX1680" fmla="*/ 3008815 w 3591323"/>
                <a:gd name="connsiteY1680" fmla="*/ 954213 h 1812293"/>
                <a:gd name="connsiteX1681" fmla="*/ 3002558 w 3591323"/>
                <a:gd name="connsiteY1681" fmla="*/ 955861 h 1812293"/>
                <a:gd name="connsiteX1682" fmla="*/ 2998394 w 3591323"/>
                <a:gd name="connsiteY1682" fmla="*/ 952363 h 1812293"/>
                <a:gd name="connsiteX1683" fmla="*/ 3001852 w 3591323"/>
                <a:gd name="connsiteY1683" fmla="*/ 941874 h 1812293"/>
                <a:gd name="connsiteX1684" fmla="*/ 3000917 w 3591323"/>
                <a:gd name="connsiteY1684" fmla="*/ 930975 h 1812293"/>
                <a:gd name="connsiteX1685" fmla="*/ 2996571 w 3591323"/>
                <a:gd name="connsiteY1685" fmla="*/ 930767 h 1812293"/>
                <a:gd name="connsiteX1686" fmla="*/ 2993590 w 3591323"/>
                <a:gd name="connsiteY1686" fmla="*/ 922956 h 1812293"/>
                <a:gd name="connsiteX1687" fmla="*/ 2998165 w 3591323"/>
                <a:gd name="connsiteY1687" fmla="*/ 915549 h 1812293"/>
                <a:gd name="connsiteX1688" fmla="*/ 2999800 w 3591323"/>
                <a:gd name="connsiteY1688" fmla="*/ 906500 h 1812293"/>
                <a:gd name="connsiteX1689" fmla="*/ 3005014 w 3591323"/>
                <a:gd name="connsiteY1689" fmla="*/ 889223 h 1812293"/>
                <a:gd name="connsiteX1690" fmla="*/ 3006810 w 3591323"/>
                <a:gd name="connsiteY1690" fmla="*/ 884493 h 1812293"/>
                <a:gd name="connsiteX1691" fmla="*/ 3015435 w 3591323"/>
                <a:gd name="connsiteY1691" fmla="*/ 876064 h 1812293"/>
                <a:gd name="connsiteX1692" fmla="*/ 3023475 w 3591323"/>
                <a:gd name="connsiteY1692" fmla="*/ 879354 h 1812293"/>
                <a:gd name="connsiteX1693" fmla="*/ 3003884 w 3591323"/>
                <a:gd name="connsiteY1693" fmla="*/ 1008095 h 1812293"/>
                <a:gd name="connsiteX1694" fmla="*/ 2991202 w 3591323"/>
                <a:gd name="connsiteY1694" fmla="*/ 1000076 h 1812293"/>
                <a:gd name="connsiteX1695" fmla="*/ 3000782 w 3591323"/>
                <a:gd name="connsiteY1695" fmla="*/ 998017 h 1812293"/>
                <a:gd name="connsiteX1696" fmla="*/ 3005572 w 3591323"/>
                <a:gd name="connsiteY1696" fmla="*/ 1001307 h 1812293"/>
                <a:gd name="connsiteX1697" fmla="*/ 3008889 w 3591323"/>
                <a:gd name="connsiteY1697" fmla="*/ 1004805 h 1812293"/>
                <a:gd name="connsiteX1698" fmla="*/ 3007880 w 3591323"/>
                <a:gd name="connsiteY1698" fmla="*/ 1007893 h 1812293"/>
                <a:gd name="connsiteX1699" fmla="*/ 3016014 w 3591323"/>
                <a:gd name="connsiteY1699" fmla="*/ 988558 h 1812293"/>
                <a:gd name="connsiteX1700" fmla="*/ 3022607 w 3591323"/>
                <a:gd name="connsiteY1700" fmla="*/ 987528 h 1812293"/>
                <a:gd name="connsiteX1701" fmla="*/ 3031972 w 3591323"/>
                <a:gd name="connsiteY1701" fmla="*/ 983418 h 1812293"/>
                <a:gd name="connsiteX1702" fmla="*/ 3030034 w 3591323"/>
                <a:gd name="connsiteY1702" fmla="*/ 989789 h 1812293"/>
                <a:gd name="connsiteX1703" fmla="*/ 3014574 w 3591323"/>
                <a:gd name="connsiteY1703" fmla="*/ 993086 h 1812293"/>
                <a:gd name="connsiteX1704" fmla="*/ 3001294 w 3591323"/>
                <a:gd name="connsiteY1704" fmla="*/ 991646 h 1812293"/>
                <a:gd name="connsiteX1705" fmla="*/ 3001603 w 3591323"/>
                <a:gd name="connsiteY1705" fmla="*/ 987528 h 1812293"/>
                <a:gd name="connsiteX1706" fmla="*/ 3009757 w 3591323"/>
                <a:gd name="connsiteY1706" fmla="*/ 985059 h 1812293"/>
                <a:gd name="connsiteX1707" fmla="*/ 2985026 w 3591323"/>
                <a:gd name="connsiteY1707" fmla="*/ 986499 h 1812293"/>
                <a:gd name="connsiteX1708" fmla="*/ 2991256 w 3591323"/>
                <a:gd name="connsiteY1708" fmla="*/ 985477 h 1812293"/>
                <a:gd name="connsiteX1709" fmla="*/ 2993422 w 3591323"/>
                <a:gd name="connsiteY1709" fmla="*/ 990408 h 1812293"/>
                <a:gd name="connsiteX1710" fmla="*/ 2981662 w 3591323"/>
                <a:gd name="connsiteY1710" fmla="*/ 992669 h 1812293"/>
                <a:gd name="connsiteX1711" fmla="*/ 2974658 w 3591323"/>
                <a:gd name="connsiteY1711" fmla="*/ 994317 h 1812293"/>
                <a:gd name="connsiteX1712" fmla="*/ 2969250 w 3591323"/>
                <a:gd name="connsiteY1712" fmla="*/ 994108 h 1812293"/>
                <a:gd name="connsiteX1713" fmla="*/ 2973360 w 3591323"/>
                <a:gd name="connsiteY1713" fmla="*/ 987528 h 1812293"/>
                <a:gd name="connsiteX1714" fmla="*/ 2978796 w 3591323"/>
                <a:gd name="connsiteY1714" fmla="*/ 987528 h 1812293"/>
                <a:gd name="connsiteX1715" fmla="*/ 2981628 w 3591323"/>
                <a:gd name="connsiteY1715" fmla="*/ 983418 h 1812293"/>
                <a:gd name="connsiteX1716" fmla="*/ 2888235 w 3591323"/>
                <a:gd name="connsiteY1716" fmla="*/ 964291 h 1812293"/>
                <a:gd name="connsiteX1717" fmla="*/ 2889459 w 3591323"/>
                <a:gd name="connsiteY1717" fmla="*/ 968402 h 1812293"/>
                <a:gd name="connsiteX1718" fmla="*/ 2908600 w 3591323"/>
                <a:gd name="connsiteY1718" fmla="*/ 969639 h 1812293"/>
                <a:gd name="connsiteX1719" fmla="*/ 2911049 w 3591323"/>
                <a:gd name="connsiteY1719" fmla="*/ 964910 h 1812293"/>
                <a:gd name="connsiteX1720" fmla="*/ 2929227 w 3591323"/>
                <a:gd name="connsiteY1720" fmla="*/ 970252 h 1812293"/>
                <a:gd name="connsiteX1721" fmla="*/ 2932389 w 3591323"/>
                <a:gd name="connsiteY1721" fmla="*/ 977659 h 1812293"/>
                <a:gd name="connsiteX1722" fmla="*/ 2947472 w 3591323"/>
                <a:gd name="connsiteY1722" fmla="*/ 979718 h 1812293"/>
                <a:gd name="connsiteX1723" fmla="*/ 2959313 w 3591323"/>
                <a:gd name="connsiteY1723" fmla="*/ 986499 h 1812293"/>
                <a:gd name="connsiteX1724" fmla="*/ 2947761 w 3591323"/>
                <a:gd name="connsiteY1724" fmla="*/ 991027 h 1812293"/>
                <a:gd name="connsiteX1725" fmla="*/ 2936876 w 3591323"/>
                <a:gd name="connsiteY1725" fmla="*/ 986297 h 1812293"/>
                <a:gd name="connsiteX1726" fmla="*/ 2927794 w 3591323"/>
                <a:gd name="connsiteY1726" fmla="*/ 986708 h 1812293"/>
                <a:gd name="connsiteX1727" fmla="*/ 2917353 w 3591323"/>
                <a:gd name="connsiteY1727" fmla="*/ 985887 h 1812293"/>
                <a:gd name="connsiteX1728" fmla="*/ 2908075 w 3591323"/>
                <a:gd name="connsiteY1728" fmla="*/ 983828 h 1812293"/>
                <a:gd name="connsiteX1729" fmla="*/ 2896779 w 3591323"/>
                <a:gd name="connsiteY1729" fmla="*/ 979301 h 1812293"/>
                <a:gd name="connsiteX1730" fmla="*/ 2889237 w 3591323"/>
                <a:gd name="connsiteY1730" fmla="*/ 978278 h 1812293"/>
                <a:gd name="connsiteX1731" fmla="*/ 2885160 w 3591323"/>
                <a:gd name="connsiteY1731" fmla="*/ 979718 h 1812293"/>
                <a:gd name="connsiteX1732" fmla="*/ 2866975 w 3591323"/>
                <a:gd name="connsiteY1732" fmla="*/ 974981 h 1812293"/>
                <a:gd name="connsiteX1733" fmla="*/ 2865448 w 3591323"/>
                <a:gd name="connsiteY1733" fmla="*/ 970050 h 1812293"/>
                <a:gd name="connsiteX1734" fmla="*/ 2856427 w 3591323"/>
                <a:gd name="connsiteY1734" fmla="*/ 969229 h 1812293"/>
                <a:gd name="connsiteX1735" fmla="*/ 2863888 w 3591323"/>
                <a:gd name="connsiteY1735" fmla="*/ 958323 h 1812293"/>
                <a:gd name="connsiteX1736" fmla="*/ 2876186 w 3591323"/>
                <a:gd name="connsiteY1736" fmla="*/ 958942 h 1812293"/>
                <a:gd name="connsiteX1737" fmla="*/ 2883929 w 3591323"/>
                <a:gd name="connsiteY1737" fmla="*/ 963470 h 1812293"/>
                <a:gd name="connsiteX1738" fmla="*/ 2848710 w 3591323"/>
                <a:gd name="connsiteY1738" fmla="*/ 903412 h 1812293"/>
                <a:gd name="connsiteX1739" fmla="*/ 2850405 w 3591323"/>
                <a:gd name="connsiteY1739" fmla="*/ 911438 h 1812293"/>
                <a:gd name="connsiteX1740" fmla="*/ 2853904 w 3591323"/>
                <a:gd name="connsiteY1740" fmla="*/ 917809 h 1812293"/>
                <a:gd name="connsiteX1741" fmla="*/ 2861149 w 3591323"/>
                <a:gd name="connsiteY1741" fmla="*/ 918637 h 1812293"/>
                <a:gd name="connsiteX1742" fmla="*/ 2866020 w 3591323"/>
                <a:gd name="connsiteY1742" fmla="*/ 926037 h 1812293"/>
                <a:gd name="connsiteX1743" fmla="*/ 2862925 w 3591323"/>
                <a:gd name="connsiteY1743" fmla="*/ 940226 h 1812293"/>
                <a:gd name="connsiteX1744" fmla="*/ 2861735 w 3591323"/>
                <a:gd name="connsiteY1744" fmla="*/ 957913 h 1812293"/>
                <a:gd name="connsiteX1745" fmla="*/ 2850479 w 3591323"/>
                <a:gd name="connsiteY1745" fmla="*/ 958122 h 1812293"/>
                <a:gd name="connsiteX1746" fmla="*/ 2842211 w 3591323"/>
                <a:gd name="connsiteY1746" fmla="*/ 948454 h 1812293"/>
                <a:gd name="connsiteX1747" fmla="*/ 2829946 w 3591323"/>
                <a:gd name="connsiteY1747" fmla="*/ 939197 h 1812293"/>
                <a:gd name="connsiteX1748" fmla="*/ 2825863 w 3591323"/>
                <a:gd name="connsiteY1748" fmla="*/ 932206 h 1812293"/>
                <a:gd name="connsiteX1749" fmla="*/ 2818536 w 3591323"/>
                <a:gd name="connsiteY1749" fmla="*/ 922956 h 1812293"/>
                <a:gd name="connsiteX1750" fmla="*/ 2813666 w 3591323"/>
                <a:gd name="connsiteY1750" fmla="*/ 914317 h 1812293"/>
                <a:gd name="connsiteX1751" fmla="*/ 2806245 w 3591323"/>
                <a:gd name="connsiteY1751" fmla="*/ 898480 h 1812293"/>
                <a:gd name="connsiteX1752" fmla="*/ 2797546 w 3591323"/>
                <a:gd name="connsiteY1752" fmla="*/ 888813 h 1812293"/>
                <a:gd name="connsiteX1753" fmla="*/ 2794222 w 3591323"/>
                <a:gd name="connsiteY1753" fmla="*/ 879145 h 1812293"/>
                <a:gd name="connsiteX1754" fmla="*/ 2790462 w 3591323"/>
                <a:gd name="connsiteY1754" fmla="*/ 870096 h 1812293"/>
                <a:gd name="connsiteX1755" fmla="*/ 2781231 w 3591323"/>
                <a:gd name="connsiteY1755" fmla="*/ 862897 h 1812293"/>
                <a:gd name="connsiteX1756" fmla="*/ 2775876 w 3591323"/>
                <a:gd name="connsiteY1756" fmla="*/ 853236 h 1812293"/>
                <a:gd name="connsiteX1757" fmla="*/ 2768032 w 3591323"/>
                <a:gd name="connsiteY1757" fmla="*/ 846859 h 1812293"/>
                <a:gd name="connsiteX1758" fmla="*/ 2756978 w 3591323"/>
                <a:gd name="connsiteY1758" fmla="*/ 834110 h 1812293"/>
                <a:gd name="connsiteX1759" fmla="*/ 2755653 w 3591323"/>
                <a:gd name="connsiteY1759" fmla="*/ 828351 h 1812293"/>
                <a:gd name="connsiteX1760" fmla="*/ 2762199 w 3591323"/>
                <a:gd name="connsiteY1760" fmla="*/ 828761 h 1812293"/>
                <a:gd name="connsiteX1761" fmla="*/ 2777894 w 3591323"/>
                <a:gd name="connsiteY1761" fmla="*/ 831021 h 1812293"/>
                <a:gd name="connsiteX1762" fmla="*/ 2787455 w 3591323"/>
                <a:gd name="connsiteY1762" fmla="*/ 842129 h 1812293"/>
                <a:gd name="connsiteX1763" fmla="*/ 2795373 w 3591323"/>
                <a:gd name="connsiteY1763" fmla="*/ 849940 h 1812293"/>
                <a:gd name="connsiteX1764" fmla="*/ 2801340 w 3591323"/>
                <a:gd name="connsiteY1764" fmla="*/ 854676 h 1812293"/>
                <a:gd name="connsiteX1765" fmla="*/ 2811109 w 3591323"/>
                <a:gd name="connsiteY1765" fmla="*/ 867015 h 1812293"/>
                <a:gd name="connsiteX1766" fmla="*/ 2821281 w 3591323"/>
                <a:gd name="connsiteY1766" fmla="*/ 867217 h 1812293"/>
                <a:gd name="connsiteX1767" fmla="*/ 2829771 w 3591323"/>
                <a:gd name="connsiteY1767" fmla="*/ 875034 h 1812293"/>
                <a:gd name="connsiteX1768" fmla="*/ 2835685 w 3591323"/>
                <a:gd name="connsiteY1768" fmla="*/ 884493 h 1812293"/>
                <a:gd name="connsiteX1769" fmla="*/ 2843691 w 3591323"/>
                <a:gd name="connsiteY1769" fmla="*/ 889842 h 1812293"/>
                <a:gd name="connsiteX1770" fmla="*/ 2839305 w 3591323"/>
                <a:gd name="connsiteY1770" fmla="*/ 899093 h 1812293"/>
                <a:gd name="connsiteX1771" fmla="*/ 2845084 w 3591323"/>
                <a:gd name="connsiteY1771" fmla="*/ 903001 h 1812293"/>
                <a:gd name="connsiteX1772" fmla="*/ 1206054 w 3591323"/>
                <a:gd name="connsiteY1772" fmla="*/ 1488838 h 1812293"/>
                <a:gd name="connsiteX1773" fmla="*/ 1211598 w 3591323"/>
                <a:gd name="connsiteY1773" fmla="*/ 1493944 h 1812293"/>
                <a:gd name="connsiteX1774" fmla="*/ 1219409 w 3591323"/>
                <a:gd name="connsiteY1774" fmla="*/ 1502179 h 1812293"/>
                <a:gd name="connsiteX1775" fmla="*/ 1233173 w 3591323"/>
                <a:gd name="connsiteY1775" fmla="*/ 1508624 h 1812293"/>
                <a:gd name="connsiteX1776" fmla="*/ 1246211 w 3591323"/>
                <a:gd name="connsiteY1776" fmla="*/ 1511356 h 1812293"/>
                <a:gd name="connsiteX1777" fmla="*/ 1244584 w 3591323"/>
                <a:gd name="connsiteY1777" fmla="*/ 1516798 h 1812293"/>
                <a:gd name="connsiteX1778" fmla="*/ 1236961 w 3591323"/>
                <a:gd name="connsiteY1778" fmla="*/ 1517384 h 1812293"/>
                <a:gd name="connsiteX1779" fmla="*/ 1231027 w 3591323"/>
                <a:gd name="connsiteY1779" fmla="*/ 1513495 h 1812293"/>
                <a:gd name="connsiteX1780" fmla="*/ 1225780 w 3591323"/>
                <a:gd name="connsiteY1780" fmla="*/ 1513307 h 1812293"/>
                <a:gd name="connsiteX1781" fmla="*/ 1216670 w 3591323"/>
                <a:gd name="connsiteY1781" fmla="*/ 1513307 h 1812293"/>
                <a:gd name="connsiteX1782" fmla="*/ 1237789 w 3591323"/>
                <a:gd name="connsiteY1782" fmla="*/ 1236172 h 1812293"/>
                <a:gd name="connsiteX1783" fmla="*/ 1236800 w 3591323"/>
                <a:gd name="connsiteY1783" fmla="*/ 1245220 h 1812293"/>
                <a:gd name="connsiteX1784" fmla="*/ 1236382 w 3591323"/>
                <a:gd name="connsiteY1784" fmla="*/ 1257149 h 1812293"/>
                <a:gd name="connsiteX1785" fmla="*/ 1238401 w 3591323"/>
                <a:gd name="connsiteY1785" fmla="*/ 1268465 h 1812293"/>
                <a:gd name="connsiteX1786" fmla="*/ 1236779 w 3591323"/>
                <a:gd name="connsiteY1786" fmla="*/ 1270927 h 1812293"/>
                <a:gd name="connsiteX1787" fmla="*/ 1237486 w 3591323"/>
                <a:gd name="connsiteY1787" fmla="*/ 1278334 h 1812293"/>
                <a:gd name="connsiteX1788" fmla="*/ 1237950 w 3591323"/>
                <a:gd name="connsiteY1788" fmla="*/ 1284295 h 1812293"/>
                <a:gd name="connsiteX1789" fmla="*/ 1251890 w 3591323"/>
                <a:gd name="connsiteY1789" fmla="*/ 1294165 h 1812293"/>
                <a:gd name="connsiteX1790" fmla="*/ 1252078 w 3591323"/>
                <a:gd name="connsiteY1790" fmla="*/ 1301962 h 1812293"/>
                <a:gd name="connsiteX1791" fmla="*/ 1259216 w 3591323"/>
                <a:gd name="connsiteY1791" fmla="*/ 1306887 h 1812293"/>
                <a:gd name="connsiteX1792" fmla="*/ 1259674 w 3591323"/>
                <a:gd name="connsiteY1792" fmla="*/ 1312424 h 1812293"/>
                <a:gd name="connsiteX1793" fmla="*/ 1254029 w 3591323"/>
                <a:gd name="connsiteY1793" fmla="*/ 1327184 h 1812293"/>
                <a:gd name="connsiteX1794" fmla="*/ 1241206 w 3591323"/>
                <a:gd name="connsiteY1794" fmla="*/ 1333125 h 1812293"/>
                <a:gd name="connsiteX1795" fmla="*/ 1223263 w 3591323"/>
                <a:gd name="connsiteY1795" fmla="*/ 1335587 h 1812293"/>
                <a:gd name="connsiteX1796" fmla="*/ 1212526 w 3591323"/>
                <a:gd name="connsiteY1796" fmla="*/ 1334356 h 1812293"/>
                <a:gd name="connsiteX1797" fmla="*/ 1216260 w 3591323"/>
                <a:gd name="connsiteY1797" fmla="*/ 1341319 h 1812293"/>
                <a:gd name="connsiteX1798" fmla="*/ 1216374 w 3591323"/>
                <a:gd name="connsiteY1798" fmla="*/ 1349702 h 1812293"/>
                <a:gd name="connsiteX1799" fmla="*/ 1219543 w 3591323"/>
                <a:gd name="connsiteY1799" fmla="*/ 1355421 h 1812293"/>
                <a:gd name="connsiteX1800" fmla="*/ 1215298 w 3591323"/>
                <a:gd name="connsiteY1800" fmla="*/ 1359497 h 1812293"/>
                <a:gd name="connsiteX1801" fmla="*/ 1206027 w 3591323"/>
                <a:gd name="connsiteY1801" fmla="*/ 1360924 h 1812293"/>
                <a:gd name="connsiteX1802" fmla="*/ 1196238 w 3591323"/>
                <a:gd name="connsiteY1802" fmla="*/ 1356847 h 1812293"/>
                <a:gd name="connsiteX1803" fmla="*/ 1193426 w 3591323"/>
                <a:gd name="connsiteY1803" fmla="*/ 1359901 h 1812293"/>
                <a:gd name="connsiteX1804" fmla="*/ 1197954 w 3591323"/>
                <a:gd name="connsiteY1804" fmla="*/ 1371103 h 1812293"/>
                <a:gd name="connsiteX1805" fmla="*/ 1204910 w 3591323"/>
                <a:gd name="connsiteY1805" fmla="*/ 1374561 h 1812293"/>
                <a:gd name="connsiteX1806" fmla="*/ 1209155 w 3591323"/>
                <a:gd name="connsiteY1806" fmla="*/ 1370901 h 1812293"/>
                <a:gd name="connsiteX1807" fmla="*/ 1213495 w 3591323"/>
                <a:gd name="connsiteY1807" fmla="*/ 1376801 h 1812293"/>
                <a:gd name="connsiteX1808" fmla="*/ 1205920 w 3591323"/>
                <a:gd name="connsiteY1808" fmla="*/ 1380253 h 1812293"/>
                <a:gd name="connsiteX1809" fmla="*/ 1200820 w 3591323"/>
                <a:gd name="connsiteY1809" fmla="*/ 1387364 h 1812293"/>
                <a:gd name="connsiteX1810" fmla="*/ 1203060 w 3591323"/>
                <a:gd name="connsiteY1810" fmla="*/ 1398720 h 1812293"/>
                <a:gd name="connsiteX1811" fmla="*/ 1202656 w 3591323"/>
                <a:gd name="connsiteY1811" fmla="*/ 1404593 h 1812293"/>
                <a:gd name="connsiteX1812" fmla="*/ 1194193 w 3591323"/>
                <a:gd name="connsiteY1812" fmla="*/ 1404593 h 1812293"/>
                <a:gd name="connsiteX1813" fmla="*/ 1188946 w 3591323"/>
                <a:gd name="connsiteY1813" fmla="*/ 1410453 h 1812293"/>
                <a:gd name="connsiteX1814" fmla="*/ 1189174 w 3591323"/>
                <a:gd name="connsiteY1814" fmla="*/ 1418917 h 1812293"/>
                <a:gd name="connsiteX1815" fmla="*/ 1200914 w 3591323"/>
                <a:gd name="connsiteY1815" fmla="*/ 1426956 h 1812293"/>
                <a:gd name="connsiteX1816" fmla="*/ 1210010 w 3591323"/>
                <a:gd name="connsiteY1816" fmla="*/ 1429170 h 1812293"/>
                <a:gd name="connsiteX1817" fmla="*/ 1210528 w 3591323"/>
                <a:gd name="connsiteY1817" fmla="*/ 1439201 h 1812293"/>
                <a:gd name="connsiteX1818" fmla="*/ 1202239 w 3591323"/>
                <a:gd name="connsiteY1818" fmla="*/ 1445606 h 1812293"/>
                <a:gd name="connsiteX1819" fmla="*/ 1201210 w 3591323"/>
                <a:gd name="connsiteY1819" fmla="*/ 1458590 h 1812293"/>
                <a:gd name="connsiteX1820" fmla="*/ 1194994 w 3591323"/>
                <a:gd name="connsiteY1820" fmla="*/ 1462963 h 1812293"/>
                <a:gd name="connsiteX1821" fmla="*/ 1193245 w 3591323"/>
                <a:gd name="connsiteY1821" fmla="*/ 1468117 h 1812293"/>
                <a:gd name="connsiteX1822" fmla="*/ 1200591 w 3591323"/>
                <a:gd name="connsiteY1822" fmla="*/ 1479386 h 1812293"/>
                <a:gd name="connsiteX1823" fmla="*/ 1209162 w 3591323"/>
                <a:gd name="connsiteY1823" fmla="*/ 1485891 h 1812293"/>
                <a:gd name="connsiteX1824" fmla="*/ 1205200 w 3591323"/>
                <a:gd name="connsiteY1824" fmla="*/ 1485299 h 1812293"/>
                <a:gd name="connsiteX1825" fmla="*/ 1196393 w 3591323"/>
                <a:gd name="connsiteY1825" fmla="*/ 1483530 h 1812293"/>
                <a:gd name="connsiteX1826" fmla="*/ 1175006 w 3591323"/>
                <a:gd name="connsiteY1826" fmla="*/ 1482144 h 1812293"/>
                <a:gd name="connsiteX1827" fmla="*/ 1168796 w 3591323"/>
                <a:gd name="connsiteY1827" fmla="*/ 1475638 h 1812293"/>
                <a:gd name="connsiteX1828" fmla="*/ 1165392 w 3591323"/>
                <a:gd name="connsiteY1828" fmla="*/ 1467525 h 1812293"/>
                <a:gd name="connsiteX1829" fmla="*/ 1159996 w 3591323"/>
                <a:gd name="connsiteY1829" fmla="*/ 1468117 h 1812293"/>
                <a:gd name="connsiteX1830" fmla="*/ 1155200 w 3591323"/>
                <a:gd name="connsiteY1830" fmla="*/ 1464154 h 1812293"/>
                <a:gd name="connsiteX1831" fmla="*/ 1149535 w 3591323"/>
                <a:gd name="connsiteY1831" fmla="*/ 1452401 h 1812293"/>
                <a:gd name="connsiteX1832" fmla="*/ 1154655 w 3591323"/>
                <a:gd name="connsiteY1832" fmla="*/ 1447604 h 1812293"/>
                <a:gd name="connsiteX1833" fmla="*/ 1154776 w 3591323"/>
                <a:gd name="connsiteY1833" fmla="*/ 1440398 h 1812293"/>
                <a:gd name="connsiteX1834" fmla="*/ 1151398 w 3591323"/>
                <a:gd name="connsiteY1834" fmla="*/ 1434787 h 1812293"/>
                <a:gd name="connsiteX1835" fmla="*/ 1152737 w 3591323"/>
                <a:gd name="connsiteY1835" fmla="*/ 1425348 h 1812293"/>
                <a:gd name="connsiteX1836" fmla="*/ 1150652 w 3591323"/>
                <a:gd name="connsiteY1836" fmla="*/ 1410453 h 1812293"/>
                <a:gd name="connsiteX1837" fmla="*/ 1147429 w 3591323"/>
                <a:gd name="connsiteY1837" fmla="*/ 1403988 h 1812293"/>
                <a:gd name="connsiteX1838" fmla="*/ 1150551 w 3591323"/>
                <a:gd name="connsiteY1838" fmla="*/ 1401761 h 1812293"/>
                <a:gd name="connsiteX1839" fmla="*/ 1148095 w 3591323"/>
                <a:gd name="connsiteY1839" fmla="*/ 1397509 h 1812293"/>
                <a:gd name="connsiteX1840" fmla="*/ 1143070 w 3591323"/>
                <a:gd name="connsiteY1840" fmla="*/ 1395276 h 1812293"/>
                <a:gd name="connsiteX1841" fmla="*/ 1144751 w 3591323"/>
                <a:gd name="connsiteY1841" fmla="*/ 1390613 h 1812293"/>
                <a:gd name="connsiteX1842" fmla="*/ 1139040 w 3591323"/>
                <a:gd name="connsiteY1842" fmla="*/ 1386348 h 1812293"/>
                <a:gd name="connsiteX1843" fmla="*/ 1132763 w 3591323"/>
                <a:gd name="connsiteY1843" fmla="*/ 1373343 h 1812293"/>
                <a:gd name="connsiteX1844" fmla="*/ 1135615 w 3591323"/>
                <a:gd name="connsiteY1844" fmla="*/ 1370901 h 1812293"/>
                <a:gd name="connsiteX1845" fmla="*/ 1129675 w 3591323"/>
                <a:gd name="connsiteY1845" fmla="*/ 1357251 h 1812293"/>
                <a:gd name="connsiteX1846" fmla="*/ 1128518 w 3591323"/>
                <a:gd name="connsiteY1846" fmla="*/ 1345618 h 1812293"/>
                <a:gd name="connsiteX1847" fmla="*/ 1127946 w 3591323"/>
                <a:gd name="connsiteY1847" fmla="*/ 1335379 h 1812293"/>
                <a:gd name="connsiteX1848" fmla="*/ 1132534 w 3591323"/>
                <a:gd name="connsiteY1848" fmla="*/ 1331281 h 1812293"/>
                <a:gd name="connsiteX1849" fmla="*/ 1126493 w 3591323"/>
                <a:gd name="connsiteY1849" fmla="*/ 1320214 h 1812293"/>
                <a:gd name="connsiteX1850" fmla="*/ 1123754 w 3591323"/>
                <a:gd name="connsiteY1850" fmla="*/ 1309759 h 1812293"/>
                <a:gd name="connsiteX1851" fmla="*/ 1129036 w 3591323"/>
                <a:gd name="connsiteY1851" fmla="*/ 1302372 h 1812293"/>
                <a:gd name="connsiteX1852" fmla="*/ 1126331 w 3591323"/>
                <a:gd name="connsiteY1852" fmla="*/ 1292725 h 1812293"/>
                <a:gd name="connsiteX1853" fmla="*/ 1129184 w 3591323"/>
                <a:gd name="connsiteY1853" fmla="*/ 1281624 h 1812293"/>
                <a:gd name="connsiteX1854" fmla="*/ 1126809 w 3591323"/>
                <a:gd name="connsiteY1854" fmla="*/ 1271136 h 1812293"/>
                <a:gd name="connsiteX1855" fmla="*/ 1123943 w 3591323"/>
                <a:gd name="connsiteY1855" fmla="*/ 1269077 h 1812293"/>
                <a:gd name="connsiteX1856" fmla="*/ 1115257 w 3591323"/>
                <a:gd name="connsiteY1856" fmla="*/ 1249338 h 1812293"/>
                <a:gd name="connsiteX1857" fmla="*/ 1118857 w 3591323"/>
                <a:gd name="connsiteY1857" fmla="*/ 1237611 h 1812293"/>
                <a:gd name="connsiteX1858" fmla="*/ 1116112 w 3591323"/>
                <a:gd name="connsiteY1858" fmla="*/ 1226511 h 1812293"/>
                <a:gd name="connsiteX1859" fmla="*/ 1117794 w 3591323"/>
                <a:gd name="connsiteY1859" fmla="*/ 1216022 h 1812293"/>
                <a:gd name="connsiteX1860" fmla="*/ 1122355 w 3591323"/>
                <a:gd name="connsiteY1860" fmla="*/ 1205325 h 1812293"/>
                <a:gd name="connsiteX1861" fmla="*/ 1128309 w 3591323"/>
                <a:gd name="connsiteY1861" fmla="*/ 1198335 h 1812293"/>
                <a:gd name="connsiteX1862" fmla="*/ 1124461 w 3591323"/>
                <a:gd name="connsiteY1862" fmla="*/ 1193807 h 1812293"/>
                <a:gd name="connsiteX1863" fmla="*/ 1126028 w 3591323"/>
                <a:gd name="connsiteY1863" fmla="*/ 1190107 h 1812293"/>
                <a:gd name="connsiteX1864" fmla="*/ 1123149 w 3591323"/>
                <a:gd name="connsiteY1864" fmla="*/ 1171182 h 1812293"/>
                <a:gd name="connsiteX1865" fmla="*/ 1133099 w 3591323"/>
                <a:gd name="connsiteY1865" fmla="*/ 1165423 h 1812293"/>
                <a:gd name="connsiteX1866" fmla="*/ 1135306 w 3591323"/>
                <a:gd name="connsiteY1866" fmla="*/ 1153495 h 1812293"/>
                <a:gd name="connsiteX1867" fmla="*/ 1133920 w 3591323"/>
                <a:gd name="connsiteY1867" fmla="*/ 1150622 h 1812293"/>
                <a:gd name="connsiteX1868" fmla="*/ 1140991 w 3591323"/>
                <a:gd name="connsiteY1868" fmla="*/ 1140335 h 1812293"/>
                <a:gd name="connsiteX1869" fmla="*/ 1154096 w 3591323"/>
                <a:gd name="connsiteY1869" fmla="*/ 1143215 h 1812293"/>
                <a:gd name="connsiteX1870" fmla="*/ 1160642 w 3591323"/>
                <a:gd name="connsiteY1870" fmla="*/ 1151443 h 1812293"/>
                <a:gd name="connsiteX1871" fmla="*/ 1163589 w 3591323"/>
                <a:gd name="connsiteY1871" fmla="*/ 1142185 h 1812293"/>
                <a:gd name="connsiteX1872" fmla="*/ 1175026 w 3591323"/>
                <a:gd name="connsiteY1872" fmla="*/ 1142804 h 1812293"/>
                <a:gd name="connsiteX1873" fmla="*/ 1176681 w 3591323"/>
                <a:gd name="connsiteY1873" fmla="*/ 1145065 h 1812293"/>
                <a:gd name="connsiteX1874" fmla="*/ 1196689 w 3591323"/>
                <a:gd name="connsiteY1874" fmla="*/ 1163781 h 1812293"/>
                <a:gd name="connsiteX1875" fmla="*/ 1205025 w 3591323"/>
                <a:gd name="connsiteY1875" fmla="*/ 1165632 h 1812293"/>
                <a:gd name="connsiteX1876" fmla="*/ 1217922 w 3591323"/>
                <a:gd name="connsiteY1876" fmla="*/ 1174061 h 1812293"/>
                <a:gd name="connsiteX1877" fmla="*/ 1228639 w 3591323"/>
                <a:gd name="connsiteY1877" fmla="*/ 1178381 h 1812293"/>
                <a:gd name="connsiteX1878" fmla="*/ 1230650 w 3591323"/>
                <a:gd name="connsiteY1878" fmla="*/ 1183527 h 1812293"/>
                <a:gd name="connsiteX1879" fmla="*/ 1222934 w 3591323"/>
                <a:gd name="connsiteY1879" fmla="*/ 1200797 h 1812293"/>
                <a:gd name="connsiteX1880" fmla="*/ 1233187 w 3591323"/>
                <a:gd name="connsiteY1880" fmla="*/ 1203885 h 1812293"/>
                <a:gd name="connsiteX1881" fmla="*/ 1244671 w 3591323"/>
                <a:gd name="connsiteY1881" fmla="*/ 1205736 h 1812293"/>
                <a:gd name="connsiteX1882" fmla="*/ 1252165 w 3591323"/>
                <a:gd name="connsiteY1882" fmla="*/ 1203885 h 1812293"/>
                <a:gd name="connsiteX1883" fmla="*/ 1259869 w 3591323"/>
                <a:gd name="connsiteY1883" fmla="*/ 1195038 h 1812293"/>
                <a:gd name="connsiteX1884" fmla="*/ 1260111 w 3591323"/>
                <a:gd name="connsiteY1884" fmla="*/ 1184967 h 1812293"/>
                <a:gd name="connsiteX1885" fmla="*/ 1264820 w 3591323"/>
                <a:gd name="connsiteY1885" fmla="*/ 1182908 h 1812293"/>
                <a:gd name="connsiteX1886" fmla="*/ 1270498 w 3591323"/>
                <a:gd name="connsiteY1886" fmla="*/ 1189488 h 1812293"/>
                <a:gd name="connsiteX1887" fmla="*/ 1271198 w 3591323"/>
                <a:gd name="connsiteY1887" fmla="*/ 1198537 h 1812293"/>
                <a:gd name="connsiteX1888" fmla="*/ 1263885 w 3591323"/>
                <a:gd name="connsiteY1888" fmla="*/ 1204915 h 1812293"/>
                <a:gd name="connsiteX1889" fmla="*/ 1257790 w 3591323"/>
                <a:gd name="connsiteY1889" fmla="*/ 1209436 h 1812293"/>
                <a:gd name="connsiteX1890" fmla="*/ 1248418 w 3591323"/>
                <a:gd name="connsiteY1890" fmla="*/ 1220543 h 1812293"/>
                <a:gd name="connsiteX1891" fmla="*/ 1206054 w 3591323"/>
                <a:gd name="connsiteY1891" fmla="*/ 1488838 h 1812293"/>
                <a:gd name="connsiteX1892" fmla="*/ 1216670 w 3591323"/>
                <a:gd name="connsiteY1892" fmla="*/ 1513307 h 1812293"/>
                <a:gd name="connsiteX1893" fmla="*/ 1225780 w 3591323"/>
                <a:gd name="connsiteY1893" fmla="*/ 1513307 h 1812293"/>
                <a:gd name="connsiteX1894" fmla="*/ 1231027 w 3591323"/>
                <a:gd name="connsiteY1894" fmla="*/ 1513495 h 1812293"/>
                <a:gd name="connsiteX1895" fmla="*/ 1229870 w 3591323"/>
                <a:gd name="connsiteY1895" fmla="*/ 1517767 h 1812293"/>
                <a:gd name="connsiteX1896" fmla="*/ 1224468 w 3591323"/>
                <a:gd name="connsiteY1896" fmla="*/ 1521252 h 1812293"/>
                <a:gd name="connsiteX1897" fmla="*/ 1220068 w 3591323"/>
                <a:gd name="connsiteY1897" fmla="*/ 1520869 h 1812293"/>
                <a:gd name="connsiteX1898" fmla="*/ 1214793 w 3591323"/>
                <a:gd name="connsiteY1898" fmla="*/ 1519900 h 1812293"/>
                <a:gd name="connsiteX1899" fmla="*/ 1207030 w 3591323"/>
                <a:gd name="connsiteY1899" fmla="*/ 1516798 h 1812293"/>
                <a:gd name="connsiteX1900" fmla="*/ 1197530 w 3591323"/>
                <a:gd name="connsiteY1900" fmla="*/ 1515251 h 1812293"/>
                <a:gd name="connsiteX1901" fmla="*/ 1184068 w 3591323"/>
                <a:gd name="connsiteY1901" fmla="*/ 1509210 h 1812293"/>
                <a:gd name="connsiteX1902" fmla="*/ 1172786 w 3591323"/>
                <a:gd name="connsiteY1902" fmla="*/ 1503350 h 1812293"/>
                <a:gd name="connsiteX1903" fmla="*/ 1155482 w 3591323"/>
                <a:gd name="connsiteY1903" fmla="*/ 1491199 h 1812293"/>
                <a:gd name="connsiteX1904" fmla="*/ 1163569 w 3591323"/>
                <a:gd name="connsiteY1904" fmla="*/ 1493359 h 1812293"/>
                <a:gd name="connsiteX1905" fmla="*/ 1178874 w 3591323"/>
                <a:gd name="connsiteY1905" fmla="*/ 1500611 h 1812293"/>
                <a:gd name="connsiteX1906" fmla="*/ 1191677 w 3591323"/>
                <a:gd name="connsiteY1906" fmla="*/ 1504520 h 1812293"/>
                <a:gd name="connsiteX1907" fmla="*/ 1194072 w 3591323"/>
                <a:gd name="connsiteY1907" fmla="*/ 1499629 h 1812293"/>
                <a:gd name="connsiteX1908" fmla="*/ 1193574 w 3591323"/>
                <a:gd name="connsiteY1908" fmla="*/ 1492182 h 1812293"/>
                <a:gd name="connsiteX1909" fmla="*/ 1199367 w 3591323"/>
                <a:gd name="connsiteY1909" fmla="*/ 1487661 h 1812293"/>
                <a:gd name="connsiteX1910" fmla="*/ 1103154 w 3591323"/>
                <a:gd name="connsiteY1910" fmla="*/ 1091802 h 1812293"/>
                <a:gd name="connsiteX1911" fmla="*/ 1108577 w 3591323"/>
                <a:gd name="connsiteY1911" fmla="*/ 1099612 h 1812293"/>
                <a:gd name="connsiteX1912" fmla="*/ 1110844 w 3591323"/>
                <a:gd name="connsiteY1912" fmla="*/ 1107840 h 1812293"/>
                <a:gd name="connsiteX1913" fmla="*/ 1116697 w 3591323"/>
                <a:gd name="connsiteY1913" fmla="*/ 1112570 h 1812293"/>
                <a:gd name="connsiteX1914" fmla="*/ 1114665 w 3591323"/>
                <a:gd name="connsiteY1914" fmla="*/ 1123677 h 1812293"/>
                <a:gd name="connsiteX1915" fmla="*/ 1121379 w 3591323"/>
                <a:gd name="connsiteY1915" fmla="*/ 1136635 h 1812293"/>
                <a:gd name="connsiteX1916" fmla="*/ 1127004 w 3591323"/>
                <a:gd name="connsiteY1916" fmla="*/ 1152264 h 1812293"/>
                <a:gd name="connsiteX1917" fmla="*/ 1133920 w 3591323"/>
                <a:gd name="connsiteY1917" fmla="*/ 1150622 h 1812293"/>
                <a:gd name="connsiteX1918" fmla="*/ 1135306 w 3591323"/>
                <a:gd name="connsiteY1918" fmla="*/ 1153495 h 1812293"/>
                <a:gd name="connsiteX1919" fmla="*/ 1133099 w 3591323"/>
                <a:gd name="connsiteY1919" fmla="*/ 1165423 h 1812293"/>
                <a:gd name="connsiteX1920" fmla="*/ 1123149 w 3591323"/>
                <a:gd name="connsiteY1920" fmla="*/ 1171182 h 1812293"/>
                <a:gd name="connsiteX1921" fmla="*/ 1126028 w 3591323"/>
                <a:gd name="connsiteY1921" fmla="*/ 1190107 h 1812293"/>
                <a:gd name="connsiteX1922" fmla="*/ 1124461 w 3591323"/>
                <a:gd name="connsiteY1922" fmla="*/ 1193807 h 1812293"/>
                <a:gd name="connsiteX1923" fmla="*/ 1128309 w 3591323"/>
                <a:gd name="connsiteY1923" fmla="*/ 1198335 h 1812293"/>
                <a:gd name="connsiteX1924" fmla="*/ 1122355 w 3591323"/>
                <a:gd name="connsiteY1924" fmla="*/ 1205325 h 1812293"/>
                <a:gd name="connsiteX1925" fmla="*/ 1117794 w 3591323"/>
                <a:gd name="connsiteY1925" fmla="*/ 1216022 h 1812293"/>
                <a:gd name="connsiteX1926" fmla="*/ 1116112 w 3591323"/>
                <a:gd name="connsiteY1926" fmla="*/ 1226511 h 1812293"/>
                <a:gd name="connsiteX1927" fmla="*/ 1118857 w 3591323"/>
                <a:gd name="connsiteY1927" fmla="*/ 1237611 h 1812293"/>
                <a:gd name="connsiteX1928" fmla="*/ 1115257 w 3591323"/>
                <a:gd name="connsiteY1928" fmla="*/ 1249338 h 1812293"/>
                <a:gd name="connsiteX1929" fmla="*/ 1123943 w 3591323"/>
                <a:gd name="connsiteY1929" fmla="*/ 1269077 h 1812293"/>
                <a:gd name="connsiteX1930" fmla="*/ 1126809 w 3591323"/>
                <a:gd name="connsiteY1930" fmla="*/ 1271136 h 1812293"/>
                <a:gd name="connsiteX1931" fmla="*/ 1129184 w 3591323"/>
                <a:gd name="connsiteY1931" fmla="*/ 1281624 h 1812293"/>
                <a:gd name="connsiteX1932" fmla="*/ 1126331 w 3591323"/>
                <a:gd name="connsiteY1932" fmla="*/ 1292725 h 1812293"/>
                <a:gd name="connsiteX1933" fmla="*/ 1129036 w 3591323"/>
                <a:gd name="connsiteY1933" fmla="*/ 1302372 h 1812293"/>
                <a:gd name="connsiteX1934" fmla="*/ 1123754 w 3591323"/>
                <a:gd name="connsiteY1934" fmla="*/ 1309759 h 1812293"/>
                <a:gd name="connsiteX1935" fmla="*/ 1126493 w 3591323"/>
                <a:gd name="connsiteY1935" fmla="*/ 1320214 h 1812293"/>
                <a:gd name="connsiteX1936" fmla="*/ 1132534 w 3591323"/>
                <a:gd name="connsiteY1936" fmla="*/ 1331281 h 1812293"/>
                <a:gd name="connsiteX1937" fmla="*/ 1127946 w 3591323"/>
                <a:gd name="connsiteY1937" fmla="*/ 1335379 h 1812293"/>
                <a:gd name="connsiteX1938" fmla="*/ 1128518 w 3591323"/>
                <a:gd name="connsiteY1938" fmla="*/ 1345618 h 1812293"/>
                <a:gd name="connsiteX1939" fmla="*/ 1129675 w 3591323"/>
                <a:gd name="connsiteY1939" fmla="*/ 1357251 h 1812293"/>
                <a:gd name="connsiteX1940" fmla="*/ 1135615 w 3591323"/>
                <a:gd name="connsiteY1940" fmla="*/ 1370901 h 1812293"/>
                <a:gd name="connsiteX1941" fmla="*/ 1132763 w 3591323"/>
                <a:gd name="connsiteY1941" fmla="*/ 1373343 h 1812293"/>
                <a:gd name="connsiteX1942" fmla="*/ 1139040 w 3591323"/>
                <a:gd name="connsiteY1942" fmla="*/ 1386348 h 1812293"/>
                <a:gd name="connsiteX1943" fmla="*/ 1144751 w 3591323"/>
                <a:gd name="connsiteY1943" fmla="*/ 1390613 h 1812293"/>
                <a:gd name="connsiteX1944" fmla="*/ 1143070 w 3591323"/>
                <a:gd name="connsiteY1944" fmla="*/ 1395276 h 1812293"/>
                <a:gd name="connsiteX1945" fmla="*/ 1148095 w 3591323"/>
                <a:gd name="connsiteY1945" fmla="*/ 1397509 h 1812293"/>
                <a:gd name="connsiteX1946" fmla="*/ 1150551 w 3591323"/>
                <a:gd name="connsiteY1946" fmla="*/ 1401761 h 1812293"/>
                <a:gd name="connsiteX1947" fmla="*/ 1147429 w 3591323"/>
                <a:gd name="connsiteY1947" fmla="*/ 1403988 h 1812293"/>
                <a:gd name="connsiteX1948" fmla="*/ 1150652 w 3591323"/>
                <a:gd name="connsiteY1948" fmla="*/ 1410453 h 1812293"/>
                <a:gd name="connsiteX1949" fmla="*/ 1152737 w 3591323"/>
                <a:gd name="connsiteY1949" fmla="*/ 1425348 h 1812293"/>
                <a:gd name="connsiteX1950" fmla="*/ 1151398 w 3591323"/>
                <a:gd name="connsiteY1950" fmla="*/ 1434787 h 1812293"/>
                <a:gd name="connsiteX1951" fmla="*/ 1154776 w 3591323"/>
                <a:gd name="connsiteY1951" fmla="*/ 1440398 h 1812293"/>
                <a:gd name="connsiteX1952" fmla="*/ 1154655 w 3591323"/>
                <a:gd name="connsiteY1952" fmla="*/ 1447604 h 1812293"/>
                <a:gd name="connsiteX1953" fmla="*/ 1149535 w 3591323"/>
                <a:gd name="connsiteY1953" fmla="*/ 1452401 h 1812293"/>
                <a:gd name="connsiteX1954" fmla="*/ 1155200 w 3591323"/>
                <a:gd name="connsiteY1954" fmla="*/ 1464154 h 1812293"/>
                <a:gd name="connsiteX1955" fmla="*/ 1159996 w 3591323"/>
                <a:gd name="connsiteY1955" fmla="*/ 1468117 h 1812293"/>
                <a:gd name="connsiteX1956" fmla="*/ 1165392 w 3591323"/>
                <a:gd name="connsiteY1956" fmla="*/ 1467525 h 1812293"/>
                <a:gd name="connsiteX1957" fmla="*/ 1168796 w 3591323"/>
                <a:gd name="connsiteY1957" fmla="*/ 1475638 h 1812293"/>
                <a:gd name="connsiteX1958" fmla="*/ 1175006 w 3591323"/>
                <a:gd name="connsiteY1958" fmla="*/ 1482144 h 1812293"/>
                <a:gd name="connsiteX1959" fmla="*/ 1196393 w 3591323"/>
                <a:gd name="connsiteY1959" fmla="*/ 1483530 h 1812293"/>
                <a:gd name="connsiteX1960" fmla="*/ 1205200 w 3591323"/>
                <a:gd name="connsiteY1960" fmla="*/ 1485299 h 1812293"/>
                <a:gd name="connsiteX1961" fmla="*/ 1197362 w 3591323"/>
                <a:gd name="connsiteY1961" fmla="*/ 1485104 h 1812293"/>
                <a:gd name="connsiteX1962" fmla="*/ 1194503 w 3591323"/>
                <a:gd name="connsiteY1962" fmla="*/ 1487856 h 1812293"/>
                <a:gd name="connsiteX1963" fmla="*/ 1188468 w 3591323"/>
                <a:gd name="connsiteY1963" fmla="*/ 1491785 h 1812293"/>
                <a:gd name="connsiteX1964" fmla="*/ 1191448 w 3591323"/>
                <a:gd name="connsiteY1964" fmla="*/ 1501977 h 1812293"/>
                <a:gd name="connsiteX1965" fmla="*/ 1188165 w 3591323"/>
                <a:gd name="connsiteY1965" fmla="*/ 1502179 h 1812293"/>
                <a:gd name="connsiteX1966" fmla="*/ 1176748 w 3591323"/>
                <a:gd name="connsiteY1966" fmla="*/ 1498654 h 1812293"/>
                <a:gd name="connsiteX1967" fmla="*/ 1163421 w 3591323"/>
                <a:gd name="connsiteY1967" fmla="*/ 1491004 h 1812293"/>
                <a:gd name="connsiteX1968" fmla="*/ 1150147 w 3591323"/>
                <a:gd name="connsiteY1968" fmla="*/ 1484902 h 1812293"/>
                <a:gd name="connsiteX1969" fmla="*/ 1144254 w 3591323"/>
                <a:gd name="connsiteY1969" fmla="*/ 1478006 h 1812293"/>
                <a:gd name="connsiteX1970" fmla="*/ 1143884 w 3591323"/>
                <a:gd name="connsiteY1970" fmla="*/ 1471481 h 1812293"/>
                <a:gd name="connsiteX1971" fmla="*/ 1136328 w 3591323"/>
                <a:gd name="connsiteY1971" fmla="*/ 1464154 h 1812293"/>
                <a:gd name="connsiteX1972" fmla="*/ 1127327 w 3591323"/>
                <a:gd name="connsiteY1972" fmla="*/ 1445202 h 1812293"/>
                <a:gd name="connsiteX1973" fmla="*/ 1126990 w 3591323"/>
                <a:gd name="connsiteY1973" fmla="*/ 1434586 h 1812293"/>
                <a:gd name="connsiteX1974" fmla="*/ 1133328 w 3591323"/>
                <a:gd name="connsiteY1974" fmla="*/ 1425954 h 1812293"/>
                <a:gd name="connsiteX1975" fmla="*/ 1118265 w 3591323"/>
                <a:gd name="connsiteY1975" fmla="*/ 1422738 h 1812293"/>
                <a:gd name="connsiteX1976" fmla="*/ 1123304 w 3591323"/>
                <a:gd name="connsiteY1976" fmla="*/ 1412869 h 1812293"/>
                <a:gd name="connsiteX1977" fmla="*/ 1119408 w 3591323"/>
                <a:gd name="connsiteY1977" fmla="*/ 1394058 h 1812293"/>
                <a:gd name="connsiteX1978" fmla="*/ 1130993 w 3591323"/>
                <a:gd name="connsiteY1978" fmla="*/ 1398115 h 1812293"/>
                <a:gd name="connsiteX1979" fmla="*/ 1127932 w 3591323"/>
                <a:gd name="connsiteY1979" fmla="*/ 1374763 h 1812293"/>
                <a:gd name="connsiteX1980" fmla="*/ 1120646 w 3591323"/>
                <a:gd name="connsiteY1980" fmla="*/ 1371715 h 1812293"/>
                <a:gd name="connsiteX1981" fmla="*/ 1122395 w 3591323"/>
                <a:gd name="connsiteY1981" fmla="*/ 1385742 h 1812293"/>
                <a:gd name="connsiteX1982" fmla="*/ 1116314 w 3591323"/>
                <a:gd name="connsiteY1982" fmla="*/ 1384316 h 1812293"/>
                <a:gd name="connsiteX1983" fmla="*/ 1113811 w 3591323"/>
                <a:gd name="connsiteY1983" fmla="*/ 1368048 h 1812293"/>
                <a:gd name="connsiteX1984" fmla="*/ 1110178 w 3591323"/>
                <a:gd name="connsiteY1984" fmla="*/ 1347051 h 1812293"/>
                <a:gd name="connsiteX1985" fmla="*/ 1112243 w 3591323"/>
                <a:gd name="connsiteY1985" fmla="*/ 1339267 h 1812293"/>
                <a:gd name="connsiteX1986" fmla="*/ 1106370 w 3591323"/>
                <a:gd name="connsiteY1986" fmla="*/ 1328207 h 1812293"/>
                <a:gd name="connsiteX1987" fmla="*/ 1102172 w 3591323"/>
                <a:gd name="connsiteY1987" fmla="*/ 1315498 h 1812293"/>
                <a:gd name="connsiteX1988" fmla="*/ 1105791 w 3591323"/>
                <a:gd name="connsiteY1988" fmla="*/ 1315094 h 1812293"/>
                <a:gd name="connsiteX1989" fmla="*/ 1106767 w 3591323"/>
                <a:gd name="connsiteY1989" fmla="*/ 1296627 h 1812293"/>
                <a:gd name="connsiteX1990" fmla="*/ 1109162 w 3591323"/>
                <a:gd name="connsiteY1990" fmla="*/ 1278334 h 1812293"/>
                <a:gd name="connsiteX1991" fmla="*/ 1109102 w 3591323"/>
                <a:gd name="connsiteY1991" fmla="*/ 1261266 h 1812293"/>
                <a:gd name="connsiteX1992" fmla="*/ 1103437 w 3591323"/>
                <a:gd name="connsiteY1992" fmla="*/ 1244191 h 1812293"/>
                <a:gd name="connsiteX1993" fmla="*/ 1104365 w 3591323"/>
                <a:gd name="connsiteY1993" fmla="*/ 1234732 h 1812293"/>
                <a:gd name="connsiteX1994" fmla="*/ 1100752 w 3591323"/>
                <a:gd name="connsiteY1994" fmla="*/ 1220752 h 1812293"/>
                <a:gd name="connsiteX1995" fmla="*/ 1103975 w 3591323"/>
                <a:gd name="connsiteY1995" fmla="*/ 1206765 h 1812293"/>
                <a:gd name="connsiteX1996" fmla="*/ 1102300 w 3591323"/>
                <a:gd name="connsiteY1996" fmla="*/ 1184550 h 1812293"/>
                <a:gd name="connsiteX1997" fmla="*/ 1102455 w 3591323"/>
                <a:gd name="connsiteY1997" fmla="*/ 1160902 h 1812293"/>
                <a:gd name="connsiteX1998" fmla="*/ 1102737 w 3591323"/>
                <a:gd name="connsiteY1998" fmla="*/ 1135397 h 1812293"/>
                <a:gd name="connsiteX1999" fmla="*/ 1099999 w 3591323"/>
                <a:gd name="connsiteY1999" fmla="*/ 1116687 h 1812293"/>
                <a:gd name="connsiteX2000" fmla="*/ 1096157 w 3591323"/>
                <a:gd name="connsiteY2000" fmla="*/ 1100642 h 1812293"/>
                <a:gd name="connsiteX2001" fmla="*/ 1100874 w 3591323"/>
                <a:gd name="connsiteY2001" fmla="*/ 1097762 h 1812293"/>
                <a:gd name="connsiteX2002" fmla="*/ 2091261 w 3591323"/>
                <a:gd name="connsiteY2002" fmla="*/ 942285 h 1812293"/>
                <a:gd name="connsiteX2003" fmla="*/ 2092936 w 3591323"/>
                <a:gd name="connsiteY2003" fmla="*/ 952982 h 1812293"/>
                <a:gd name="connsiteX2004" fmla="*/ 2092136 w 3591323"/>
                <a:gd name="connsiteY2004" fmla="*/ 958741 h 1812293"/>
                <a:gd name="connsiteX2005" fmla="*/ 2093851 w 3591323"/>
                <a:gd name="connsiteY2005" fmla="*/ 965522 h 1812293"/>
                <a:gd name="connsiteX2006" fmla="*/ 2099550 w 3591323"/>
                <a:gd name="connsiteY2006" fmla="*/ 971900 h 1812293"/>
                <a:gd name="connsiteX2007" fmla="*/ 2104730 w 3591323"/>
                <a:gd name="connsiteY2007" fmla="*/ 986297 h 1812293"/>
                <a:gd name="connsiteX2008" fmla="*/ 2100768 w 3591323"/>
                <a:gd name="connsiteY2008" fmla="*/ 985059 h 1812293"/>
                <a:gd name="connsiteX2009" fmla="*/ 2087332 w 3591323"/>
                <a:gd name="connsiteY2009" fmla="*/ 987118 h 1812293"/>
                <a:gd name="connsiteX2010" fmla="*/ 2084776 w 3591323"/>
                <a:gd name="connsiteY2010" fmla="*/ 988349 h 1812293"/>
                <a:gd name="connsiteX2011" fmla="*/ 2081742 w 3591323"/>
                <a:gd name="connsiteY2011" fmla="*/ 995757 h 1812293"/>
                <a:gd name="connsiteX2012" fmla="*/ 2083814 w 3591323"/>
                <a:gd name="connsiteY2012" fmla="*/ 1000695 h 1812293"/>
                <a:gd name="connsiteX2013" fmla="*/ 2081715 w 3591323"/>
                <a:gd name="connsiteY2013" fmla="*/ 1014264 h 1812293"/>
                <a:gd name="connsiteX2014" fmla="*/ 2080349 w 3591323"/>
                <a:gd name="connsiteY2014" fmla="*/ 1025782 h 1812293"/>
                <a:gd name="connsiteX2015" fmla="*/ 2082818 w 3591323"/>
                <a:gd name="connsiteY2015" fmla="*/ 1027841 h 1812293"/>
                <a:gd name="connsiteX2016" fmla="*/ 2089559 w 3591323"/>
                <a:gd name="connsiteY2016" fmla="*/ 1032160 h 1812293"/>
                <a:gd name="connsiteX2017" fmla="*/ 2092506 w 3591323"/>
                <a:gd name="connsiteY2017" fmla="*/ 1030102 h 1812293"/>
                <a:gd name="connsiteX2018" fmla="*/ 2092869 w 3591323"/>
                <a:gd name="connsiteY2018" fmla="*/ 1042440 h 1812293"/>
                <a:gd name="connsiteX2019" fmla="*/ 2085307 w 3591323"/>
                <a:gd name="connsiteY2019" fmla="*/ 1042238 h 1812293"/>
                <a:gd name="connsiteX2020" fmla="*/ 2081519 w 3591323"/>
                <a:gd name="connsiteY2020" fmla="*/ 1036069 h 1812293"/>
                <a:gd name="connsiteX2021" fmla="*/ 2078041 w 3591323"/>
                <a:gd name="connsiteY2021" fmla="*/ 1031131 h 1812293"/>
                <a:gd name="connsiteX2022" fmla="*/ 2070143 w 3591323"/>
                <a:gd name="connsiteY2022" fmla="*/ 1029483 h 1812293"/>
                <a:gd name="connsiteX2023" fmla="*/ 2068125 w 3591323"/>
                <a:gd name="connsiteY2023" fmla="*/ 1023522 h 1812293"/>
                <a:gd name="connsiteX2024" fmla="*/ 2061902 w 3591323"/>
                <a:gd name="connsiteY2024" fmla="*/ 1027222 h 1812293"/>
                <a:gd name="connsiteX2025" fmla="*/ 2053997 w 3591323"/>
                <a:gd name="connsiteY2025" fmla="*/ 1025581 h 1812293"/>
                <a:gd name="connsiteX2026" fmla="*/ 2050498 w 3591323"/>
                <a:gd name="connsiteY2026" fmla="*/ 1020434 h 1812293"/>
                <a:gd name="connsiteX2027" fmla="*/ 2044383 w 3591323"/>
                <a:gd name="connsiteY2027" fmla="*/ 1019404 h 1812293"/>
                <a:gd name="connsiteX2028" fmla="*/ 2039680 w 3591323"/>
                <a:gd name="connsiteY2028" fmla="*/ 1019613 h 1812293"/>
                <a:gd name="connsiteX2029" fmla="*/ 2039028 w 3591323"/>
                <a:gd name="connsiteY2029" fmla="*/ 1016115 h 1812293"/>
                <a:gd name="connsiteX2030" fmla="*/ 2035785 w 3591323"/>
                <a:gd name="connsiteY2030" fmla="*/ 1015704 h 1812293"/>
                <a:gd name="connsiteX2031" fmla="*/ 2031102 w 3591323"/>
                <a:gd name="connsiteY2031" fmla="*/ 1015085 h 1812293"/>
                <a:gd name="connsiteX2032" fmla="*/ 2024920 w 3591323"/>
                <a:gd name="connsiteY2032" fmla="*/ 1016942 h 1812293"/>
                <a:gd name="connsiteX2033" fmla="*/ 2020594 w 3591323"/>
                <a:gd name="connsiteY2033" fmla="*/ 1016525 h 1812293"/>
                <a:gd name="connsiteX2034" fmla="*/ 2018044 w 3591323"/>
                <a:gd name="connsiteY2034" fmla="*/ 1017554 h 1812293"/>
                <a:gd name="connsiteX2035" fmla="*/ 2018643 w 3591323"/>
                <a:gd name="connsiteY2035" fmla="*/ 1003985 h 1812293"/>
                <a:gd name="connsiteX2036" fmla="*/ 2015454 w 3591323"/>
                <a:gd name="connsiteY2036" fmla="*/ 999867 h 1812293"/>
                <a:gd name="connsiteX2037" fmla="*/ 2014835 w 3591323"/>
                <a:gd name="connsiteY2037" fmla="*/ 992669 h 1812293"/>
                <a:gd name="connsiteX2038" fmla="*/ 2016376 w 3591323"/>
                <a:gd name="connsiteY2038" fmla="*/ 985887 h 1812293"/>
                <a:gd name="connsiteX2039" fmla="*/ 2014626 w 3591323"/>
                <a:gd name="connsiteY2039" fmla="*/ 981359 h 1812293"/>
                <a:gd name="connsiteX2040" fmla="*/ 2014351 w 3591323"/>
                <a:gd name="connsiteY2040" fmla="*/ 974369 h 1812293"/>
                <a:gd name="connsiteX2041" fmla="*/ 2002032 w 3591323"/>
                <a:gd name="connsiteY2041" fmla="*/ 974369 h 1812293"/>
                <a:gd name="connsiteX2042" fmla="*/ 2003162 w 3591323"/>
                <a:gd name="connsiteY2042" fmla="*/ 970252 h 1812293"/>
                <a:gd name="connsiteX2043" fmla="*/ 1998090 w 3591323"/>
                <a:gd name="connsiteY2043" fmla="*/ 970252 h 1812293"/>
                <a:gd name="connsiteX2044" fmla="*/ 1997343 w 3591323"/>
                <a:gd name="connsiteY2044" fmla="*/ 972310 h 1812293"/>
                <a:gd name="connsiteX2045" fmla="*/ 1991180 w 3591323"/>
                <a:gd name="connsiteY2045" fmla="*/ 972721 h 1812293"/>
                <a:gd name="connsiteX2046" fmla="*/ 1988570 w 3591323"/>
                <a:gd name="connsiteY2046" fmla="*/ 979301 h 1812293"/>
                <a:gd name="connsiteX2047" fmla="*/ 1987090 w 3591323"/>
                <a:gd name="connsiteY2047" fmla="*/ 982180 h 1812293"/>
                <a:gd name="connsiteX2048" fmla="*/ 1981311 w 3591323"/>
                <a:gd name="connsiteY2048" fmla="*/ 980538 h 1812293"/>
                <a:gd name="connsiteX2049" fmla="*/ 1978034 w 3591323"/>
                <a:gd name="connsiteY2049" fmla="*/ 982180 h 1812293"/>
                <a:gd name="connsiteX2050" fmla="*/ 1971502 w 3591323"/>
                <a:gd name="connsiteY2050" fmla="*/ 983209 h 1812293"/>
                <a:gd name="connsiteX2051" fmla="*/ 1967580 w 3591323"/>
                <a:gd name="connsiteY2051" fmla="*/ 977249 h 1812293"/>
                <a:gd name="connsiteX2052" fmla="*/ 1965440 w 3591323"/>
                <a:gd name="connsiteY2052" fmla="*/ 973542 h 1812293"/>
                <a:gd name="connsiteX2053" fmla="*/ 1962601 w 3591323"/>
                <a:gd name="connsiteY2053" fmla="*/ 966552 h 1812293"/>
                <a:gd name="connsiteX2054" fmla="*/ 1960132 w 3591323"/>
                <a:gd name="connsiteY2054" fmla="*/ 958122 h 1812293"/>
                <a:gd name="connsiteX2055" fmla="*/ 1930396 w 3591323"/>
                <a:gd name="connsiteY2055" fmla="*/ 957913 h 1812293"/>
                <a:gd name="connsiteX2056" fmla="*/ 1926756 w 3591323"/>
                <a:gd name="connsiteY2056" fmla="*/ 959353 h 1812293"/>
                <a:gd name="connsiteX2057" fmla="*/ 1923856 w 3591323"/>
                <a:gd name="connsiteY2057" fmla="*/ 959151 h 1812293"/>
                <a:gd name="connsiteX2058" fmla="*/ 1919860 w 3591323"/>
                <a:gd name="connsiteY2058" fmla="*/ 960591 h 1812293"/>
                <a:gd name="connsiteX2059" fmla="*/ 1918427 w 3591323"/>
                <a:gd name="connsiteY2059" fmla="*/ 957092 h 1812293"/>
                <a:gd name="connsiteX2060" fmla="*/ 1920977 w 3591323"/>
                <a:gd name="connsiteY2060" fmla="*/ 955861 h 1812293"/>
                <a:gd name="connsiteX2061" fmla="*/ 1921367 w 3591323"/>
                <a:gd name="connsiteY2061" fmla="*/ 950923 h 1812293"/>
                <a:gd name="connsiteX2062" fmla="*/ 1922834 w 3591323"/>
                <a:gd name="connsiteY2062" fmla="*/ 948044 h 1812293"/>
                <a:gd name="connsiteX2063" fmla="*/ 1926474 w 3591323"/>
                <a:gd name="connsiteY2063" fmla="*/ 945574 h 1812293"/>
                <a:gd name="connsiteX2064" fmla="*/ 1929366 w 3591323"/>
                <a:gd name="connsiteY2064" fmla="*/ 946812 h 1812293"/>
                <a:gd name="connsiteX2065" fmla="*/ 1932663 w 3591323"/>
                <a:gd name="connsiteY2065" fmla="*/ 942285 h 1812293"/>
                <a:gd name="connsiteX2066" fmla="*/ 1938106 w 3591323"/>
                <a:gd name="connsiteY2066" fmla="*/ 942493 h 1812293"/>
                <a:gd name="connsiteX2067" fmla="*/ 1938812 w 3591323"/>
                <a:gd name="connsiteY2067" fmla="*/ 945783 h 1812293"/>
                <a:gd name="connsiteX2068" fmla="*/ 1942788 w 3591323"/>
                <a:gd name="connsiteY2068" fmla="*/ 947835 h 1812293"/>
                <a:gd name="connsiteX2069" fmla="*/ 1948641 w 3591323"/>
                <a:gd name="connsiteY2069" fmla="*/ 940636 h 1812293"/>
                <a:gd name="connsiteX2070" fmla="*/ 1954488 w 3591323"/>
                <a:gd name="connsiteY2070" fmla="*/ 935086 h 1812293"/>
                <a:gd name="connsiteX2071" fmla="*/ 1957051 w 3591323"/>
                <a:gd name="connsiteY2071" fmla="*/ 931386 h 1812293"/>
                <a:gd name="connsiteX2072" fmla="*/ 1956735 w 3591323"/>
                <a:gd name="connsiteY2072" fmla="*/ 921927 h 1812293"/>
                <a:gd name="connsiteX2073" fmla="*/ 1961128 w 3591323"/>
                <a:gd name="connsiteY2073" fmla="*/ 910819 h 1812293"/>
                <a:gd name="connsiteX2074" fmla="*/ 1965871 w 3591323"/>
                <a:gd name="connsiteY2074" fmla="*/ 905060 h 1812293"/>
                <a:gd name="connsiteX2075" fmla="*/ 1972417 w 3591323"/>
                <a:gd name="connsiteY2075" fmla="*/ 899510 h 1812293"/>
                <a:gd name="connsiteX2076" fmla="*/ 1973513 w 3591323"/>
                <a:gd name="connsiteY2076" fmla="*/ 895803 h 1812293"/>
                <a:gd name="connsiteX2077" fmla="*/ 1973877 w 3591323"/>
                <a:gd name="connsiteY2077" fmla="*/ 891692 h 1812293"/>
                <a:gd name="connsiteX2078" fmla="*/ 1975693 w 3591323"/>
                <a:gd name="connsiteY2078" fmla="*/ 887582 h 1812293"/>
                <a:gd name="connsiteX2079" fmla="*/ 1974960 w 3591323"/>
                <a:gd name="connsiteY2079" fmla="*/ 881204 h 1812293"/>
                <a:gd name="connsiteX2080" fmla="*/ 1976386 w 3591323"/>
                <a:gd name="connsiteY2080" fmla="*/ 871125 h 1812293"/>
                <a:gd name="connsiteX2081" fmla="*/ 1978176 w 3591323"/>
                <a:gd name="connsiteY2081" fmla="*/ 863927 h 1812293"/>
                <a:gd name="connsiteX2082" fmla="*/ 1981055 w 3591323"/>
                <a:gd name="connsiteY2082" fmla="*/ 857757 h 1812293"/>
                <a:gd name="connsiteX2083" fmla="*/ 1981741 w 3591323"/>
                <a:gd name="connsiteY2083" fmla="*/ 850969 h 1812293"/>
                <a:gd name="connsiteX2084" fmla="*/ 1982771 w 3591323"/>
                <a:gd name="connsiteY2084" fmla="*/ 842950 h 1812293"/>
                <a:gd name="connsiteX2085" fmla="*/ 1986357 w 3591323"/>
                <a:gd name="connsiteY2085" fmla="*/ 837191 h 1812293"/>
                <a:gd name="connsiteX2086" fmla="*/ 1991766 w 3591323"/>
                <a:gd name="connsiteY2086" fmla="*/ 833491 h 1812293"/>
                <a:gd name="connsiteX2087" fmla="*/ 2000148 w 3591323"/>
                <a:gd name="connsiteY2087" fmla="*/ 837399 h 1812293"/>
                <a:gd name="connsiteX2088" fmla="*/ 2006715 w 3591323"/>
                <a:gd name="connsiteY2088" fmla="*/ 841510 h 1812293"/>
                <a:gd name="connsiteX2089" fmla="*/ 2013987 w 3591323"/>
                <a:gd name="connsiteY2089" fmla="*/ 842748 h 1812293"/>
                <a:gd name="connsiteX2090" fmla="*/ 2021630 w 3591323"/>
                <a:gd name="connsiteY2090" fmla="*/ 845008 h 1812293"/>
                <a:gd name="connsiteX2091" fmla="*/ 2024469 w 3591323"/>
                <a:gd name="connsiteY2091" fmla="*/ 838012 h 1812293"/>
                <a:gd name="connsiteX2092" fmla="*/ 2025909 w 3591323"/>
                <a:gd name="connsiteY2092" fmla="*/ 837191 h 1812293"/>
                <a:gd name="connsiteX2093" fmla="*/ 2030638 w 3591323"/>
                <a:gd name="connsiteY2093" fmla="*/ 838220 h 1812293"/>
                <a:gd name="connsiteX2094" fmla="*/ 2041826 w 3591323"/>
                <a:gd name="connsiteY2094" fmla="*/ 832670 h 1812293"/>
                <a:gd name="connsiteX2095" fmla="*/ 2045479 w 3591323"/>
                <a:gd name="connsiteY2095" fmla="*/ 834930 h 1812293"/>
                <a:gd name="connsiteX2096" fmla="*/ 2048742 w 3591323"/>
                <a:gd name="connsiteY2096" fmla="*/ 834722 h 1812293"/>
                <a:gd name="connsiteX2097" fmla="*/ 2050525 w 3591323"/>
                <a:gd name="connsiteY2097" fmla="*/ 831842 h 1812293"/>
                <a:gd name="connsiteX2098" fmla="*/ 2054145 w 3591323"/>
                <a:gd name="connsiteY2098" fmla="*/ 831021 h 1812293"/>
                <a:gd name="connsiteX2099" fmla="*/ 2061774 w 3591323"/>
                <a:gd name="connsiteY2099" fmla="*/ 832051 h 1812293"/>
                <a:gd name="connsiteX2100" fmla="*/ 2068306 w 3591323"/>
                <a:gd name="connsiteY2100" fmla="*/ 832461 h 1812293"/>
                <a:gd name="connsiteX2101" fmla="*/ 2071556 w 3591323"/>
                <a:gd name="connsiteY2101" fmla="*/ 831230 h 1812293"/>
                <a:gd name="connsiteX2102" fmla="*/ 2077846 w 3591323"/>
                <a:gd name="connsiteY2102" fmla="*/ 840689 h 1812293"/>
                <a:gd name="connsiteX2103" fmla="*/ 2082212 w 3591323"/>
                <a:gd name="connsiteY2103" fmla="*/ 841921 h 1812293"/>
                <a:gd name="connsiteX2104" fmla="*/ 2085099 w 3591323"/>
                <a:gd name="connsiteY2104" fmla="*/ 840070 h 1812293"/>
                <a:gd name="connsiteX2105" fmla="*/ 2089465 w 3591323"/>
                <a:gd name="connsiteY2105" fmla="*/ 840891 h 1812293"/>
                <a:gd name="connsiteX2106" fmla="*/ 2095237 w 3591323"/>
                <a:gd name="connsiteY2106" fmla="*/ 838429 h 1812293"/>
                <a:gd name="connsiteX2107" fmla="*/ 2097478 w 3591323"/>
                <a:gd name="connsiteY2107" fmla="*/ 843360 h 1812293"/>
                <a:gd name="connsiteX2108" fmla="*/ 2106641 w 3591323"/>
                <a:gd name="connsiteY2108" fmla="*/ 850969 h 1812293"/>
                <a:gd name="connsiteX2109" fmla="*/ 2106035 w 3591323"/>
                <a:gd name="connsiteY2109" fmla="*/ 864337 h 1812293"/>
                <a:gd name="connsiteX2110" fmla="*/ 2110038 w 3591323"/>
                <a:gd name="connsiteY2110" fmla="*/ 865777 h 1812293"/>
                <a:gd name="connsiteX2111" fmla="*/ 2106796 w 3591323"/>
                <a:gd name="connsiteY2111" fmla="*/ 869894 h 1812293"/>
                <a:gd name="connsiteX2112" fmla="*/ 2103176 w 3591323"/>
                <a:gd name="connsiteY2112" fmla="*/ 872976 h 1812293"/>
                <a:gd name="connsiteX2113" fmla="*/ 2099207 w 3591323"/>
                <a:gd name="connsiteY2113" fmla="*/ 878735 h 1812293"/>
                <a:gd name="connsiteX2114" fmla="*/ 2097040 w 3591323"/>
                <a:gd name="connsiteY2114" fmla="*/ 884083 h 1812293"/>
                <a:gd name="connsiteX2115" fmla="*/ 2096684 w 3591323"/>
                <a:gd name="connsiteY2115" fmla="*/ 893340 h 1812293"/>
                <a:gd name="connsiteX2116" fmla="*/ 2094134 w 3591323"/>
                <a:gd name="connsiteY2116" fmla="*/ 897653 h 1812293"/>
                <a:gd name="connsiteX2117" fmla="*/ 2094107 w 3591323"/>
                <a:gd name="connsiteY2117" fmla="*/ 906291 h 1812293"/>
                <a:gd name="connsiteX2118" fmla="*/ 2091187 w 3591323"/>
                <a:gd name="connsiteY2118" fmla="*/ 909379 h 1812293"/>
                <a:gd name="connsiteX2119" fmla="*/ 2090784 w 3591323"/>
                <a:gd name="connsiteY2119" fmla="*/ 916369 h 1812293"/>
                <a:gd name="connsiteX2120" fmla="*/ 2089330 w 3591323"/>
                <a:gd name="connsiteY2120" fmla="*/ 917197 h 1812293"/>
                <a:gd name="connsiteX2121" fmla="*/ 2088557 w 3591323"/>
                <a:gd name="connsiteY2121" fmla="*/ 923366 h 1812293"/>
                <a:gd name="connsiteX2122" fmla="*/ 2091053 w 3591323"/>
                <a:gd name="connsiteY2122" fmla="*/ 928506 h 1812293"/>
                <a:gd name="connsiteX2123" fmla="*/ 2215427 w 3591323"/>
                <a:gd name="connsiteY2123" fmla="*/ 910200 h 1812293"/>
                <a:gd name="connsiteX2124" fmla="*/ 2209298 w 3591323"/>
                <a:gd name="connsiteY2124" fmla="*/ 900741 h 1812293"/>
                <a:gd name="connsiteX2125" fmla="*/ 2209137 w 3591323"/>
                <a:gd name="connsiteY2125" fmla="*/ 859197 h 1812293"/>
                <a:gd name="connsiteX2126" fmla="*/ 2217674 w 3591323"/>
                <a:gd name="connsiteY2126" fmla="*/ 846240 h 1812293"/>
                <a:gd name="connsiteX2127" fmla="*/ 2220513 w 3591323"/>
                <a:gd name="connsiteY2127" fmla="*/ 842539 h 1812293"/>
                <a:gd name="connsiteX2128" fmla="*/ 2226683 w 3591323"/>
                <a:gd name="connsiteY2128" fmla="*/ 842331 h 1812293"/>
                <a:gd name="connsiteX2129" fmla="*/ 2235597 w 3591323"/>
                <a:gd name="connsiteY2129" fmla="*/ 834311 h 1812293"/>
                <a:gd name="connsiteX2130" fmla="*/ 2248648 w 3591323"/>
                <a:gd name="connsiteY2130" fmla="*/ 833901 h 1812293"/>
                <a:gd name="connsiteX2131" fmla="*/ 2276488 w 3591323"/>
                <a:gd name="connsiteY2131" fmla="*/ 799556 h 1812293"/>
                <a:gd name="connsiteX2132" fmla="*/ 2283081 w 3591323"/>
                <a:gd name="connsiteY2132" fmla="*/ 790097 h 1812293"/>
                <a:gd name="connsiteX2133" fmla="*/ 2287555 w 3591323"/>
                <a:gd name="connsiteY2133" fmla="*/ 782898 h 1812293"/>
                <a:gd name="connsiteX2134" fmla="*/ 2287346 w 3591323"/>
                <a:gd name="connsiteY2134" fmla="*/ 776931 h 1812293"/>
                <a:gd name="connsiteX2135" fmla="*/ 2286895 w 3591323"/>
                <a:gd name="connsiteY2135" fmla="*/ 765420 h 1812293"/>
                <a:gd name="connsiteX2136" fmla="*/ 2286707 w 3591323"/>
                <a:gd name="connsiteY2136" fmla="*/ 760892 h 1812293"/>
                <a:gd name="connsiteX2137" fmla="*/ 2286700 w 3591323"/>
                <a:gd name="connsiteY2137" fmla="*/ 760683 h 1812293"/>
                <a:gd name="connsiteX2138" fmla="*/ 2289943 w 3591323"/>
                <a:gd name="connsiteY2138" fmla="*/ 760481 h 1812293"/>
                <a:gd name="connsiteX2139" fmla="*/ 2294558 w 3591323"/>
                <a:gd name="connsiteY2139" fmla="*/ 758631 h 1812293"/>
                <a:gd name="connsiteX2140" fmla="*/ 2299563 w 3591323"/>
                <a:gd name="connsiteY2140" fmla="*/ 757602 h 1812293"/>
                <a:gd name="connsiteX2141" fmla="*/ 2304441 w 3591323"/>
                <a:gd name="connsiteY2141" fmla="*/ 753693 h 1812293"/>
                <a:gd name="connsiteX2142" fmla="*/ 2308054 w 3591323"/>
                <a:gd name="connsiteY2142" fmla="*/ 753693 h 1812293"/>
                <a:gd name="connsiteX2143" fmla="*/ 2308558 w 3591323"/>
                <a:gd name="connsiteY2143" fmla="*/ 756781 h 1812293"/>
                <a:gd name="connsiteX2144" fmla="*/ 2307764 w 3591323"/>
                <a:gd name="connsiteY2144" fmla="*/ 763361 h 1812293"/>
                <a:gd name="connsiteX2145" fmla="*/ 2308020 w 3591323"/>
                <a:gd name="connsiteY2145" fmla="*/ 769322 h 1812293"/>
                <a:gd name="connsiteX2146" fmla="*/ 2306015 w 3591323"/>
                <a:gd name="connsiteY2146" fmla="*/ 773439 h 1812293"/>
                <a:gd name="connsiteX2147" fmla="*/ 2303943 w 3591323"/>
                <a:gd name="connsiteY2147" fmla="*/ 785980 h 1812293"/>
                <a:gd name="connsiteX2148" fmla="*/ 2299281 w 3591323"/>
                <a:gd name="connsiteY2148" fmla="*/ 798735 h 1812293"/>
                <a:gd name="connsiteX2149" fmla="*/ 2293529 w 3591323"/>
                <a:gd name="connsiteY2149" fmla="*/ 813334 h 1812293"/>
                <a:gd name="connsiteX2150" fmla="*/ 2285213 w 3591323"/>
                <a:gd name="connsiteY2150" fmla="*/ 829992 h 1812293"/>
                <a:gd name="connsiteX2151" fmla="*/ 2277140 w 3591323"/>
                <a:gd name="connsiteY2151" fmla="*/ 842748 h 1812293"/>
                <a:gd name="connsiteX2152" fmla="*/ 2265421 w 3591323"/>
                <a:gd name="connsiteY2152" fmla="*/ 858376 h 1812293"/>
                <a:gd name="connsiteX2153" fmla="*/ 2255349 w 3591323"/>
                <a:gd name="connsiteY2153" fmla="*/ 867627 h 1812293"/>
                <a:gd name="connsiteX2154" fmla="*/ 2240172 w 3591323"/>
                <a:gd name="connsiteY2154" fmla="*/ 878943 h 1812293"/>
                <a:gd name="connsiteX2155" fmla="*/ 2231116 w 3591323"/>
                <a:gd name="connsiteY2155" fmla="*/ 887582 h 1812293"/>
                <a:gd name="connsiteX2156" fmla="*/ 2219834 w 3591323"/>
                <a:gd name="connsiteY2156" fmla="*/ 901562 h 1812293"/>
                <a:gd name="connsiteX2157" fmla="*/ 2217620 w 3591323"/>
                <a:gd name="connsiteY2157" fmla="*/ 907529 h 1812293"/>
                <a:gd name="connsiteX2158" fmla="*/ 2190663 w 3591323"/>
                <a:gd name="connsiteY2158" fmla="*/ 944343 h 1812293"/>
                <a:gd name="connsiteX2159" fmla="*/ 2176326 w 3591323"/>
                <a:gd name="connsiteY2159" fmla="*/ 933027 h 1812293"/>
                <a:gd name="connsiteX2160" fmla="*/ 2176043 w 3591323"/>
                <a:gd name="connsiteY2160" fmla="*/ 926448 h 1812293"/>
                <a:gd name="connsiteX2161" fmla="*/ 2139532 w 3591323"/>
                <a:gd name="connsiteY2161" fmla="*/ 903001 h 1812293"/>
                <a:gd name="connsiteX2162" fmla="*/ 2137723 w 3591323"/>
                <a:gd name="connsiteY2162" fmla="*/ 901770 h 1812293"/>
                <a:gd name="connsiteX2163" fmla="*/ 2137736 w 3591323"/>
                <a:gd name="connsiteY2163" fmla="*/ 889633 h 1812293"/>
                <a:gd name="connsiteX2164" fmla="*/ 2140642 w 3591323"/>
                <a:gd name="connsiteY2164" fmla="*/ 885112 h 1812293"/>
                <a:gd name="connsiteX2165" fmla="*/ 2145702 w 3591323"/>
                <a:gd name="connsiteY2165" fmla="*/ 877503 h 1812293"/>
                <a:gd name="connsiteX2166" fmla="*/ 2149294 w 3591323"/>
                <a:gd name="connsiteY2166" fmla="*/ 869275 h 1812293"/>
                <a:gd name="connsiteX2167" fmla="*/ 2144457 w 3591323"/>
                <a:gd name="connsiteY2167" fmla="*/ 856116 h 1812293"/>
                <a:gd name="connsiteX2168" fmla="*/ 2143307 w 3591323"/>
                <a:gd name="connsiteY2168" fmla="*/ 850357 h 1812293"/>
                <a:gd name="connsiteX2169" fmla="*/ 2138483 w 3591323"/>
                <a:gd name="connsiteY2169" fmla="*/ 842331 h 1812293"/>
                <a:gd name="connsiteX2170" fmla="*/ 2144544 w 3591323"/>
                <a:gd name="connsiteY2170" fmla="*/ 835549 h 1812293"/>
                <a:gd name="connsiteX2171" fmla="*/ 2151326 w 3591323"/>
                <a:gd name="connsiteY2171" fmla="*/ 828142 h 1812293"/>
                <a:gd name="connsiteX2172" fmla="*/ 2156432 w 3591323"/>
                <a:gd name="connsiteY2172" fmla="*/ 829992 h 1812293"/>
                <a:gd name="connsiteX2173" fmla="*/ 2156533 w 3591323"/>
                <a:gd name="connsiteY2173" fmla="*/ 836370 h 1812293"/>
                <a:gd name="connsiteX2174" fmla="*/ 2160220 w 3591323"/>
                <a:gd name="connsiteY2174" fmla="*/ 840070 h 1812293"/>
                <a:gd name="connsiteX2175" fmla="*/ 2167116 w 3591323"/>
                <a:gd name="connsiteY2175" fmla="*/ 840070 h 1812293"/>
                <a:gd name="connsiteX2176" fmla="*/ 2179972 w 3591323"/>
                <a:gd name="connsiteY2176" fmla="*/ 849940 h 1812293"/>
                <a:gd name="connsiteX2177" fmla="*/ 2183235 w 3591323"/>
                <a:gd name="connsiteY2177" fmla="*/ 849940 h 1812293"/>
                <a:gd name="connsiteX2178" fmla="*/ 2185778 w 3591323"/>
                <a:gd name="connsiteY2178" fmla="*/ 849738 h 1812293"/>
                <a:gd name="connsiteX2179" fmla="*/ 2187972 w 3591323"/>
                <a:gd name="connsiteY2179" fmla="*/ 850969 h 1812293"/>
                <a:gd name="connsiteX2180" fmla="*/ 2194518 w 3591323"/>
                <a:gd name="connsiteY2180" fmla="*/ 851797 h 1812293"/>
                <a:gd name="connsiteX2181" fmla="*/ 2197357 w 3591323"/>
                <a:gd name="connsiteY2181" fmla="*/ 847060 h 1812293"/>
                <a:gd name="connsiteX2182" fmla="*/ 2206715 w 3591323"/>
                <a:gd name="connsiteY2182" fmla="*/ 842331 h 1812293"/>
                <a:gd name="connsiteX2183" fmla="*/ 2210778 w 3591323"/>
                <a:gd name="connsiteY2183" fmla="*/ 846240 h 1812293"/>
                <a:gd name="connsiteX2184" fmla="*/ 2217674 w 3591323"/>
                <a:gd name="connsiteY2184" fmla="*/ 846240 h 1812293"/>
                <a:gd name="connsiteX2185" fmla="*/ 2209137 w 3591323"/>
                <a:gd name="connsiteY2185" fmla="*/ 859197 h 1812293"/>
                <a:gd name="connsiteX2186" fmla="*/ 2209298 w 3591323"/>
                <a:gd name="connsiteY2186" fmla="*/ 900741 h 1812293"/>
                <a:gd name="connsiteX2187" fmla="*/ 2215427 w 3591323"/>
                <a:gd name="connsiteY2187" fmla="*/ 910200 h 1812293"/>
                <a:gd name="connsiteX2188" fmla="*/ 2208128 w 3591323"/>
                <a:gd name="connsiteY2188" fmla="*/ 914728 h 1812293"/>
                <a:gd name="connsiteX2189" fmla="*/ 2205538 w 3591323"/>
                <a:gd name="connsiteY2189" fmla="*/ 919458 h 1812293"/>
                <a:gd name="connsiteX2190" fmla="*/ 2201898 w 3591323"/>
                <a:gd name="connsiteY2190" fmla="*/ 920278 h 1812293"/>
                <a:gd name="connsiteX2191" fmla="*/ 2200351 w 3591323"/>
                <a:gd name="connsiteY2191" fmla="*/ 928506 h 1812293"/>
                <a:gd name="connsiteX2192" fmla="*/ 2197020 w 3591323"/>
                <a:gd name="connsiteY2192" fmla="*/ 933027 h 1812293"/>
                <a:gd name="connsiteX2193" fmla="*/ 2195083 w 3591323"/>
                <a:gd name="connsiteY2193" fmla="*/ 940636 h 1812293"/>
                <a:gd name="connsiteX2194" fmla="*/ 2042829 w 3591323"/>
                <a:gd name="connsiteY2194" fmla="*/ 796885 h 1812293"/>
                <a:gd name="connsiteX2195" fmla="*/ 2035146 w 3591323"/>
                <a:gd name="connsiteY2195" fmla="*/ 791947 h 1812293"/>
                <a:gd name="connsiteX2196" fmla="*/ 2031479 w 3591323"/>
                <a:gd name="connsiteY2196" fmla="*/ 788657 h 1812293"/>
                <a:gd name="connsiteX2197" fmla="*/ 2030699 w 3591323"/>
                <a:gd name="connsiteY2197" fmla="*/ 785159 h 1812293"/>
                <a:gd name="connsiteX2198" fmla="*/ 2032428 w 3591323"/>
                <a:gd name="connsiteY2198" fmla="*/ 780429 h 1812293"/>
                <a:gd name="connsiteX2199" fmla="*/ 2032347 w 3591323"/>
                <a:gd name="connsiteY2199" fmla="*/ 775700 h 1812293"/>
                <a:gd name="connsiteX2200" fmla="*/ 2026433 w 3591323"/>
                <a:gd name="connsiteY2200" fmla="*/ 768501 h 1812293"/>
                <a:gd name="connsiteX2201" fmla="*/ 2025256 w 3591323"/>
                <a:gd name="connsiteY2201" fmla="*/ 763771 h 1812293"/>
                <a:gd name="connsiteX2202" fmla="*/ 2025202 w 3591323"/>
                <a:gd name="connsiteY2202" fmla="*/ 760892 h 1812293"/>
                <a:gd name="connsiteX2203" fmla="*/ 2021522 w 3591323"/>
                <a:gd name="connsiteY2203" fmla="*/ 757602 h 1812293"/>
                <a:gd name="connsiteX2204" fmla="*/ 2021024 w 3591323"/>
                <a:gd name="connsiteY2204" fmla="*/ 750814 h 1812293"/>
                <a:gd name="connsiteX2205" fmla="*/ 2019127 w 3591323"/>
                <a:gd name="connsiteY2205" fmla="*/ 746494 h 1812293"/>
                <a:gd name="connsiteX2206" fmla="*/ 2015535 w 3591323"/>
                <a:gd name="connsiteY2206" fmla="*/ 747113 h 1812293"/>
                <a:gd name="connsiteX2207" fmla="*/ 2016530 w 3591323"/>
                <a:gd name="connsiteY2207" fmla="*/ 743003 h 1812293"/>
                <a:gd name="connsiteX2208" fmla="*/ 2018945 w 3591323"/>
                <a:gd name="connsiteY2208" fmla="*/ 738266 h 1812293"/>
                <a:gd name="connsiteX2209" fmla="*/ 2017755 w 3591323"/>
                <a:gd name="connsiteY2209" fmla="*/ 733537 h 1812293"/>
                <a:gd name="connsiteX2210" fmla="*/ 2020917 w 3591323"/>
                <a:gd name="connsiteY2210" fmla="*/ 730045 h 1812293"/>
                <a:gd name="connsiteX2211" fmla="*/ 2018690 w 3591323"/>
                <a:gd name="connsiteY2211" fmla="*/ 727368 h 1812293"/>
                <a:gd name="connsiteX2212" fmla="*/ 2021024 w 3591323"/>
                <a:gd name="connsiteY2212" fmla="*/ 720169 h 1812293"/>
                <a:gd name="connsiteX2213" fmla="*/ 2025471 w 3591323"/>
                <a:gd name="connsiteY2213" fmla="*/ 711739 h 1812293"/>
                <a:gd name="connsiteX2214" fmla="*/ 2034123 w 3591323"/>
                <a:gd name="connsiteY2214" fmla="*/ 712560 h 1812293"/>
                <a:gd name="connsiteX2215" fmla="*/ 2032266 w 3591323"/>
                <a:gd name="connsiteY2215" fmla="*/ 667316 h 1812293"/>
                <a:gd name="connsiteX2216" fmla="*/ 2032078 w 3591323"/>
                <a:gd name="connsiteY2216" fmla="*/ 662378 h 1812293"/>
                <a:gd name="connsiteX2217" fmla="*/ 2043501 w 3591323"/>
                <a:gd name="connsiteY2217" fmla="*/ 662378 h 1812293"/>
                <a:gd name="connsiteX2218" fmla="*/ 2042613 w 3591323"/>
                <a:gd name="connsiteY2218" fmla="*/ 639551 h 1812293"/>
                <a:gd name="connsiteX2219" fmla="*/ 2082441 w 3591323"/>
                <a:gd name="connsiteY2219" fmla="*/ 639551 h 1812293"/>
                <a:gd name="connsiteX2220" fmla="*/ 2120486 w 3591323"/>
                <a:gd name="connsiteY2220" fmla="*/ 639551 h 1812293"/>
                <a:gd name="connsiteX2221" fmla="*/ 2159601 w 3591323"/>
                <a:gd name="connsiteY2221" fmla="*/ 639551 h 1812293"/>
                <a:gd name="connsiteX2222" fmla="*/ 2163463 w 3591323"/>
                <a:gd name="connsiteY2222" fmla="*/ 650867 h 1812293"/>
                <a:gd name="connsiteX2223" fmla="*/ 2161444 w 3591323"/>
                <a:gd name="connsiteY2223" fmla="*/ 652919 h 1812293"/>
                <a:gd name="connsiteX2224" fmla="*/ 2163537 w 3591323"/>
                <a:gd name="connsiteY2224" fmla="*/ 664645 h 1812293"/>
                <a:gd name="connsiteX2225" fmla="*/ 2168239 w 3591323"/>
                <a:gd name="connsiteY2225" fmla="*/ 678215 h 1812293"/>
                <a:gd name="connsiteX2226" fmla="*/ 2171973 w 3591323"/>
                <a:gd name="connsiteY2226" fmla="*/ 681094 h 1812293"/>
                <a:gd name="connsiteX2227" fmla="*/ 2177584 w 3591323"/>
                <a:gd name="connsiteY2227" fmla="*/ 685413 h 1812293"/>
                <a:gd name="connsiteX2228" fmla="*/ 2172908 w 3591323"/>
                <a:gd name="connsiteY2228" fmla="*/ 691791 h 1812293"/>
                <a:gd name="connsiteX2229" fmla="*/ 2165844 w 3591323"/>
                <a:gd name="connsiteY2229" fmla="*/ 693843 h 1812293"/>
                <a:gd name="connsiteX2230" fmla="*/ 2162790 w 3591323"/>
                <a:gd name="connsiteY2230" fmla="*/ 697342 h 1812293"/>
                <a:gd name="connsiteX2231" fmla="*/ 2162070 w 3591323"/>
                <a:gd name="connsiteY2231" fmla="*/ 704749 h 1812293"/>
                <a:gd name="connsiteX2232" fmla="*/ 2158498 w 3591323"/>
                <a:gd name="connsiteY2232" fmla="*/ 721609 h 1812293"/>
                <a:gd name="connsiteX2233" fmla="*/ 2159762 w 3591323"/>
                <a:gd name="connsiteY2233" fmla="*/ 726136 h 1812293"/>
                <a:gd name="connsiteX2234" fmla="*/ 2158706 w 3591323"/>
                <a:gd name="connsiteY2234" fmla="*/ 736006 h 1812293"/>
                <a:gd name="connsiteX2235" fmla="*/ 2155147 w 3591323"/>
                <a:gd name="connsiteY2235" fmla="*/ 747315 h 1812293"/>
                <a:gd name="connsiteX2236" fmla="*/ 2149200 w 3591323"/>
                <a:gd name="connsiteY2236" fmla="*/ 752872 h 1812293"/>
                <a:gd name="connsiteX2237" fmla="*/ 2145143 w 3591323"/>
                <a:gd name="connsiteY2237" fmla="*/ 761713 h 1812293"/>
                <a:gd name="connsiteX2238" fmla="*/ 2144195 w 3591323"/>
                <a:gd name="connsiteY2238" fmla="*/ 766240 h 1812293"/>
                <a:gd name="connsiteX2239" fmla="*/ 2139586 w 3591323"/>
                <a:gd name="connsiteY2239" fmla="*/ 769530 h 1812293"/>
                <a:gd name="connsiteX2240" fmla="*/ 2137003 w 3591323"/>
                <a:gd name="connsiteY2240" fmla="*/ 781458 h 1812293"/>
                <a:gd name="connsiteX2241" fmla="*/ 2137238 w 3591323"/>
                <a:gd name="connsiteY2241" fmla="*/ 791738 h 1812293"/>
                <a:gd name="connsiteX2242" fmla="*/ 2137036 w 3591323"/>
                <a:gd name="connsiteY2242" fmla="*/ 782898 h 1812293"/>
                <a:gd name="connsiteX2243" fmla="*/ 2135583 w 3591323"/>
                <a:gd name="connsiteY2243" fmla="*/ 782690 h 1812293"/>
                <a:gd name="connsiteX2244" fmla="*/ 2135449 w 3591323"/>
                <a:gd name="connsiteY2244" fmla="*/ 776931 h 1812293"/>
                <a:gd name="connsiteX2245" fmla="*/ 2134258 w 3591323"/>
                <a:gd name="connsiteY2245" fmla="*/ 773029 h 1812293"/>
                <a:gd name="connsiteX2246" fmla="*/ 2129077 w 3591323"/>
                <a:gd name="connsiteY2246" fmla="*/ 768501 h 1812293"/>
                <a:gd name="connsiteX2247" fmla="*/ 2127402 w 3591323"/>
                <a:gd name="connsiteY2247" fmla="*/ 760273 h 1812293"/>
                <a:gd name="connsiteX2248" fmla="*/ 2128593 w 3591323"/>
                <a:gd name="connsiteY2248" fmla="*/ 751843 h 1812293"/>
                <a:gd name="connsiteX2249" fmla="*/ 2123877 w 3591323"/>
                <a:gd name="connsiteY2249" fmla="*/ 751022 h 1812293"/>
                <a:gd name="connsiteX2250" fmla="*/ 2123238 w 3591323"/>
                <a:gd name="connsiteY2250" fmla="*/ 753693 h 1812293"/>
                <a:gd name="connsiteX2251" fmla="*/ 2117116 w 3591323"/>
                <a:gd name="connsiteY2251" fmla="*/ 754104 h 1812293"/>
                <a:gd name="connsiteX2252" fmla="*/ 2119739 w 3591323"/>
                <a:gd name="connsiteY2252" fmla="*/ 757602 h 1812293"/>
                <a:gd name="connsiteX2253" fmla="*/ 2120655 w 3591323"/>
                <a:gd name="connsiteY2253" fmla="*/ 764390 h 1812293"/>
                <a:gd name="connsiteX2254" fmla="*/ 2115400 w 3591323"/>
                <a:gd name="connsiteY2254" fmla="*/ 770559 h 1812293"/>
                <a:gd name="connsiteX2255" fmla="*/ 2110536 w 3591323"/>
                <a:gd name="connsiteY2255" fmla="*/ 778989 h 1812293"/>
                <a:gd name="connsiteX2256" fmla="*/ 2105497 w 3591323"/>
                <a:gd name="connsiteY2256" fmla="*/ 780019 h 1812293"/>
                <a:gd name="connsiteX2257" fmla="*/ 2097027 w 3591323"/>
                <a:gd name="connsiteY2257" fmla="*/ 773439 h 1812293"/>
                <a:gd name="connsiteX2258" fmla="*/ 2093105 w 3591323"/>
                <a:gd name="connsiteY2258" fmla="*/ 775700 h 1812293"/>
                <a:gd name="connsiteX2259" fmla="*/ 2092089 w 3591323"/>
                <a:gd name="connsiteY2259" fmla="*/ 778989 h 1812293"/>
                <a:gd name="connsiteX2260" fmla="*/ 2087070 w 3591323"/>
                <a:gd name="connsiteY2260" fmla="*/ 781250 h 1812293"/>
                <a:gd name="connsiteX2261" fmla="*/ 2086754 w 3591323"/>
                <a:gd name="connsiteY2261" fmla="*/ 783517 h 1812293"/>
                <a:gd name="connsiteX2262" fmla="*/ 2076622 w 3591323"/>
                <a:gd name="connsiteY2262" fmla="*/ 783517 h 1812293"/>
                <a:gd name="connsiteX2263" fmla="*/ 2075498 w 3591323"/>
                <a:gd name="connsiteY2263" fmla="*/ 781250 h 1812293"/>
                <a:gd name="connsiteX2264" fmla="*/ 2068253 w 3591323"/>
                <a:gd name="connsiteY2264" fmla="*/ 780840 h 1812293"/>
                <a:gd name="connsiteX2265" fmla="*/ 2064673 w 3591323"/>
                <a:gd name="connsiteY2265" fmla="*/ 782898 h 1812293"/>
                <a:gd name="connsiteX2266" fmla="*/ 2061760 w 3591323"/>
                <a:gd name="connsiteY2266" fmla="*/ 781869 h 1812293"/>
                <a:gd name="connsiteX2267" fmla="*/ 2056567 w 3591323"/>
                <a:gd name="connsiteY2267" fmla="*/ 775080 h 1812293"/>
                <a:gd name="connsiteX2268" fmla="*/ 2054696 w 3591323"/>
                <a:gd name="connsiteY2268" fmla="*/ 771999 h 1812293"/>
                <a:gd name="connsiteX2269" fmla="*/ 2047498 w 3591323"/>
                <a:gd name="connsiteY2269" fmla="*/ 773641 h 1812293"/>
                <a:gd name="connsiteX2270" fmla="*/ 2044706 w 3591323"/>
                <a:gd name="connsiteY2270" fmla="*/ 778989 h 1812293"/>
                <a:gd name="connsiteX2271" fmla="*/ 2042344 w 3591323"/>
                <a:gd name="connsiteY2271" fmla="*/ 789067 h 1812293"/>
                <a:gd name="connsiteX2272" fmla="*/ 2038758 w 3591323"/>
                <a:gd name="connsiteY2272" fmla="*/ 791328 h 1812293"/>
                <a:gd name="connsiteX2273" fmla="*/ 2035879 w 3591323"/>
                <a:gd name="connsiteY2273" fmla="*/ 792566 h 1812293"/>
                <a:gd name="connsiteX2274" fmla="*/ 2032266 w 3591323"/>
                <a:gd name="connsiteY2274" fmla="*/ 667316 h 1812293"/>
                <a:gd name="connsiteX2275" fmla="*/ 2034123 w 3591323"/>
                <a:gd name="connsiteY2275" fmla="*/ 712560 h 1812293"/>
                <a:gd name="connsiteX2276" fmla="*/ 2025471 w 3591323"/>
                <a:gd name="connsiteY2276" fmla="*/ 711739 h 1812293"/>
                <a:gd name="connsiteX2277" fmla="*/ 2021024 w 3591323"/>
                <a:gd name="connsiteY2277" fmla="*/ 720169 h 1812293"/>
                <a:gd name="connsiteX2278" fmla="*/ 2018690 w 3591323"/>
                <a:gd name="connsiteY2278" fmla="*/ 727368 h 1812293"/>
                <a:gd name="connsiteX2279" fmla="*/ 2020917 w 3591323"/>
                <a:gd name="connsiteY2279" fmla="*/ 730045 h 1812293"/>
                <a:gd name="connsiteX2280" fmla="*/ 2017755 w 3591323"/>
                <a:gd name="connsiteY2280" fmla="*/ 733537 h 1812293"/>
                <a:gd name="connsiteX2281" fmla="*/ 2018945 w 3591323"/>
                <a:gd name="connsiteY2281" fmla="*/ 738266 h 1812293"/>
                <a:gd name="connsiteX2282" fmla="*/ 2016530 w 3591323"/>
                <a:gd name="connsiteY2282" fmla="*/ 743003 h 1812293"/>
                <a:gd name="connsiteX2283" fmla="*/ 2015535 w 3591323"/>
                <a:gd name="connsiteY2283" fmla="*/ 747113 h 1812293"/>
                <a:gd name="connsiteX2284" fmla="*/ 2019127 w 3591323"/>
                <a:gd name="connsiteY2284" fmla="*/ 746494 h 1812293"/>
                <a:gd name="connsiteX2285" fmla="*/ 2021024 w 3591323"/>
                <a:gd name="connsiteY2285" fmla="*/ 750814 h 1812293"/>
                <a:gd name="connsiteX2286" fmla="*/ 2021522 w 3591323"/>
                <a:gd name="connsiteY2286" fmla="*/ 757602 h 1812293"/>
                <a:gd name="connsiteX2287" fmla="*/ 2025202 w 3591323"/>
                <a:gd name="connsiteY2287" fmla="*/ 760892 h 1812293"/>
                <a:gd name="connsiteX2288" fmla="*/ 2025256 w 3591323"/>
                <a:gd name="connsiteY2288" fmla="*/ 763771 h 1812293"/>
                <a:gd name="connsiteX2289" fmla="*/ 2018791 w 3591323"/>
                <a:gd name="connsiteY2289" fmla="*/ 765621 h 1812293"/>
                <a:gd name="connsiteX2290" fmla="*/ 2013812 w 3591323"/>
                <a:gd name="connsiteY2290" fmla="*/ 770351 h 1812293"/>
                <a:gd name="connsiteX2291" fmla="*/ 2006782 w 3591323"/>
                <a:gd name="connsiteY2291" fmla="*/ 782690 h 1812293"/>
                <a:gd name="connsiteX2292" fmla="*/ 1997444 w 3591323"/>
                <a:gd name="connsiteY2292" fmla="*/ 788038 h 1812293"/>
                <a:gd name="connsiteX2293" fmla="*/ 1987662 w 3591323"/>
                <a:gd name="connsiteY2293" fmla="*/ 787217 h 1812293"/>
                <a:gd name="connsiteX2294" fmla="*/ 1984775 w 3591323"/>
                <a:gd name="connsiteY2294" fmla="*/ 788247 h 1812293"/>
                <a:gd name="connsiteX2295" fmla="*/ 1985913 w 3591323"/>
                <a:gd name="connsiteY2295" fmla="*/ 792357 h 1812293"/>
                <a:gd name="connsiteX2296" fmla="*/ 1980530 w 3591323"/>
                <a:gd name="connsiteY2296" fmla="*/ 796266 h 1812293"/>
                <a:gd name="connsiteX2297" fmla="*/ 1976231 w 3591323"/>
                <a:gd name="connsiteY2297" fmla="*/ 800787 h 1812293"/>
                <a:gd name="connsiteX2298" fmla="*/ 1963960 w 3591323"/>
                <a:gd name="connsiteY2298" fmla="*/ 805106 h 1812293"/>
                <a:gd name="connsiteX2299" fmla="*/ 1961397 w 3591323"/>
                <a:gd name="connsiteY2299" fmla="*/ 802644 h 1812293"/>
                <a:gd name="connsiteX2300" fmla="*/ 1959587 w 3591323"/>
                <a:gd name="connsiteY2300" fmla="*/ 802435 h 1812293"/>
                <a:gd name="connsiteX2301" fmla="*/ 1957804 w 3591323"/>
                <a:gd name="connsiteY2301" fmla="*/ 805315 h 1812293"/>
                <a:gd name="connsiteX2302" fmla="*/ 1949476 w 3591323"/>
                <a:gd name="connsiteY2302" fmla="*/ 806136 h 1812293"/>
                <a:gd name="connsiteX2303" fmla="*/ 1950895 w 3591323"/>
                <a:gd name="connsiteY2303" fmla="*/ 803054 h 1812293"/>
                <a:gd name="connsiteX2304" fmla="*/ 1947565 w 3591323"/>
                <a:gd name="connsiteY2304" fmla="*/ 795237 h 1812293"/>
                <a:gd name="connsiteX2305" fmla="*/ 1946435 w 3591323"/>
                <a:gd name="connsiteY2305" fmla="*/ 790507 h 1812293"/>
                <a:gd name="connsiteX2306" fmla="*/ 1941712 w 3591323"/>
                <a:gd name="connsiteY2306" fmla="*/ 788448 h 1812293"/>
                <a:gd name="connsiteX2307" fmla="*/ 1935859 w 3591323"/>
                <a:gd name="connsiteY2307" fmla="*/ 781869 h 1812293"/>
                <a:gd name="connsiteX2308" fmla="*/ 1937971 w 3591323"/>
                <a:gd name="connsiteY2308" fmla="*/ 776520 h 1812293"/>
                <a:gd name="connsiteX2309" fmla="*/ 1942687 w 3591323"/>
                <a:gd name="connsiteY2309" fmla="*/ 777550 h 1812293"/>
                <a:gd name="connsiteX2310" fmla="*/ 1945567 w 3591323"/>
                <a:gd name="connsiteY2310" fmla="*/ 776729 h 1812293"/>
                <a:gd name="connsiteX2311" fmla="*/ 1950996 w 3591323"/>
                <a:gd name="connsiteY2311" fmla="*/ 776931 h 1812293"/>
                <a:gd name="connsiteX2312" fmla="*/ 1945446 w 3591323"/>
                <a:gd name="connsiteY2312" fmla="*/ 766442 h 1812293"/>
                <a:gd name="connsiteX2313" fmla="*/ 1945715 w 3591323"/>
                <a:gd name="connsiteY2313" fmla="*/ 759042 h 1812293"/>
                <a:gd name="connsiteX2314" fmla="*/ 1944887 w 3591323"/>
                <a:gd name="connsiteY2314" fmla="*/ 751433 h 1812293"/>
                <a:gd name="connsiteX2315" fmla="*/ 1940817 w 3591323"/>
                <a:gd name="connsiteY2315" fmla="*/ 744025 h 1812293"/>
                <a:gd name="connsiteX2316" fmla="*/ 1941819 w 3591323"/>
                <a:gd name="connsiteY2316" fmla="*/ 738684 h 1812293"/>
                <a:gd name="connsiteX2317" fmla="*/ 1935327 w 3591323"/>
                <a:gd name="connsiteY2317" fmla="*/ 738475 h 1812293"/>
                <a:gd name="connsiteX2318" fmla="*/ 1935219 w 3591323"/>
                <a:gd name="connsiteY2318" fmla="*/ 731068 h 1812293"/>
                <a:gd name="connsiteX2319" fmla="*/ 1931196 w 3591323"/>
                <a:gd name="connsiteY2319" fmla="*/ 726755 h 1812293"/>
                <a:gd name="connsiteX2320" fmla="*/ 1935273 w 3591323"/>
                <a:gd name="connsiteY2320" fmla="*/ 711739 h 1812293"/>
                <a:gd name="connsiteX2321" fmla="*/ 1947646 w 3591323"/>
                <a:gd name="connsiteY2321" fmla="*/ 701042 h 1812293"/>
                <a:gd name="connsiteX2322" fmla="*/ 1947693 w 3591323"/>
                <a:gd name="connsiteY2322" fmla="*/ 686234 h 1812293"/>
                <a:gd name="connsiteX2323" fmla="*/ 1951090 w 3591323"/>
                <a:gd name="connsiteY2323" fmla="*/ 662997 h 1812293"/>
                <a:gd name="connsiteX2324" fmla="*/ 1953109 w 3591323"/>
                <a:gd name="connsiteY2324" fmla="*/ 658059 h 1812293"/>
                <a:gd name="connsiteX2325" fmla="*/ 1949092 w 3591323"/>
                <a:gd name="connsiteY2325" fmla="*/ 654157 h 1812293"/>
                <a:gd name="connsiteX2326" fmla="*/ 1948648 w 3591323"/>
                <a:gd name="connsiteY2326" fmla="*/ 650449 h 1812293"/>
                <a:gd name="connsiteX2327" fmla="*/ 1945022 w 3591323"/>
                <a:gd name="connsiteY2327" fmla="*/ 647570 h 1812293"/>
                <a:gd name="connsiteX2328" fmla="*/ 1942102 w 3591323"/>
                <a:gd name="connsiteY2328" fmla="*/ 629681 h 1812293"/>
                <a:gd name="connsiteX2329" fmla="*/ 1951877 w 3591323"/>
                <a:gd name="connsiteY2329" fmla="*/ 623512 h 1812293"/>
                <a:gd name="connsiteX2330" fmla="*/ 1991947 w 3591323"/>
                <a:gd name="connsiteY2330" fmla="*/ 645310 h 1812293"/>
                <a:gd name="connsiteX2331" fmla="*/ 1084599 w 3591323"/>
                <a:gd name="connsiteY2331" fmla="*/ 665674 h 1812293"/>
                <a:gd name="connsiteX2332" fmla="*/ 1084613 w 3591323"/>
                <a:gd name="connsiteY2332" fmla="*/ 672046 h 1812293"/>
                <a:gd name="connsiteX2333" fmla="*/ 1083429 w 3591323"/>
                <a:gd name="connsiteY2333" fmla="*/ 676365 h 1812293"/>
                <a:gd name="connsiteX2334" fmla="*/ 1080731 w 3591323"/>
                <a:gd name="connsiteY2334" fmla="*/ 678215 h 1812293"/>
                <a:gd name="connsiteX2335" fmla="*/ 1082870 w 3591323"/>
                <a:gd name="connsiteY2335" fmla="*/ 681713 h 1812293"/>
                <a:gd name="connsiteX2336" fmla="*/ 1082554 w 3591323"/>
                <a:gd name="connsiteY2336" fmla="*/ 684795 h 1812293"/>
                <a:gd name="connsiteX2337" fmla="*/ 1075941 w 3591323"/>
                <a:gd name="connsiteY2337" fmla="*/ 682944 h 1812293"/>
                <a:gd name="connsiteX2338" fmla="*/ 1071198 w 3591323"/>
                <a:gd name="connsiteY2338" fmla="*/ 683772 h 1812293"/>
                <a:gd name="connsiteX2339" fmla="*/ 1065224 w 3591323"/>
                <a:gd name="connsiteY2339" fmla="*/ 682743 h 1812293"/>
                <a:gd name="connsiteX2340" fmla="*/ 1060333 w 3591323"/>
                <a:gd name="connsiteY2340" fmla="*/ 685003 h 1812293"/>
                <a:gd name="connsiteX2341" fmla="*/ 1055334 w 3591323"/>
                <a:gd name="connsiteY2341" fmla="*/ 681505 h 1812293"/>
                <a:gd name="connsiteX2342" fmla="*/ 1056807 w 3591323"/>
                <a:gd name="connsiteY2342" fmla="*/ 677804 h 1812293"/>
                <a:gd name="connsiteX2343" fmla="*/ 1065594 w 3591323"/>
                <a:gd name="connsiteY2343" fmla="*/ 679244 h 1812293"/>
                <a:gd name="connsiteX2344" fmla="*/ 1073001 w 3591323"/>
                <a:gd name="connsiteY2344" fmla="*/ 680274 h 1812293"/>
                <a:gd name="connsiteX2345" fmla="*/ 1076863 w 3591323"/>
                <a:gd name="connsiteY2345" fmla="*/ 677603 h 1812293"/>
                <a:gd name="connsiteX2346" fmla="*/ 1073109 w 3591323"/>
                <a:gd name="connsiteY2346" fmla="*/ 672664 h 1812293"/>
                <a:gd name="connsiteX2347" fmla="*/ 1073586 w 3591323"/>
                <a:gd name="connsiteY2347" fmla="*/ 668345 h 1812293"/>
                <a:gd name="connsiteX2348" fmla="*/ 1067343 w 3591323"/>
                <a:gd name="connsiteY2348" fmla="*/ 666697 h 1812293"/>
                <a:gd name="connsiteX2349" fmla="*/ 1070222 w 3591323"/>
                <a:gd name="connsiteY2349" fmla="*/ 663407 h 1812293"/>
                <a:gd name="connsiteX2350" fmla="*/ 1076223 w 3591323"/>
                <a:gd name="connsiteY2350" fmla="*/ 664026 h 1812293"/>
                <a:gd name="connsiteX2351" fmla="*/ 1082554 w 3591323"/>
                <a:gd name="connsiteY2351" fmla="*/ 684795 h 1812293"/>
                <a:gd name="connsiteX2352" fmla="*/ 1082870 w 3591323"/>
                <a:gd name="connsiteY2352" fmla="*/ 681713 h 1812293"/>
                <a:gd name="connsiteX2353" fmla="*/ 1080731 w 3591323"/>
                <a:gd name="connsiteY2353" fmla="*/ 678215 h 1812293"/>
                <a:gd name="connsiteX2354" fmla="*/ 1083429 w 3591323"/>
                <a:gd name="connsiteY2354" fmla="*/ 676365 h 1812293"/>
                <a:gd name="connsiteX2355" fmla="*/ 1084613 w 3591323"/>
                <a:gd name="connsiteY2355" fmla="*/ 672046 h 1812293"/>
                <a:gd name="connsiteX2356" fmla="*/ 1084599 w 3591323"/>
                <a:gd name="connsiteY2356" fmla="*/ 665674 h 1812293"/>
                <a:gd name="connsiteX2357" fmla="*/ 1085884 w 3591323"/>
                <a:gd name="connsiteY2357" fmla="*/ 663817 h 1812293"/>
                <a:gd name="connsiteX2358" fmla="*/ 1093736 w 3591323"/>
                <a:gd name="connsiteY2358" fmla="*/ 663817 h 1812293"/>
                <a:gd name="connsiteX2359" fmla="*/ 1099131 w 3591323"/>
                <a:gd name="connsiteY2359" fmla="*/ 666697 h 1812293"/>
                <a:gd name="connsiteX2360" fmla="*/ 1102011 w 3591323"/>
                <a:gd name="connsiteY2360" fmla="*/ 666495 h 1812293"/>
                <a:gd name="connsiteX2361" fmla="*/ 1103349 w 3591323"/>
                <a:gd name="connsiteY2361" fmla="*/ 670606 h 1812293"/>
                <a:gd name="connsiteX2362" fmla="*/ 1108732 w 3591323"/>
                <a:gd name="connsiteY2362" fmla="*/ 670404 h 1812293"/>
                <a:gd name="connsiteX2363" fmla="*/ 1108025 w 3591323"/>
                <a:gd name="connsiteY2363" fmla="*/ 673694 h 1812293"/>
                <a:gd name="connsiteX2364" fmla="*/ 1112277 w 3591323"/>
                <a:gd name="connsiteY2364" fmla="*/ 674104 h 1812293"/>
                <a:gd name="connsiteX2365" fmla="*/ 1116838 w 3591323"/>
                <a:gd name="connsiteY2365" fmla="*/ 678423 h 1812293"/>
                <a:gd name="connsiteX2366" fmla="*/ 1112815 w 3591323"/>
                <a:gd name="connsiteY2366" fmla="*/ 682944 h 1812293"/>
                <a:gd name="connsiteX2367" fmla="*/ 1108045 w 3591323"/>
                <a:gd name="connsiteY2367" fmla="*/ 680475 h 1812293"/>
                <a:gd name="connsiteX2368" fmla="*/ 1103713 w 3591323"/>
                <a:gd name="connsiteY2368" fmla="*/ 680892 h 1812293"/>
                <a:gd name="connsiteX2369" fmla="*/ 1100530 w 3591323"/>
                <a:gd name="connsiteY2369" fmla="*/ 680475 h 1812293"/>
                <a:gd name="connsiteX2370" fmla="*/ 1098532 w 3591323"/>
                <a:gd name="connsiteY2370" fmla="*/ 682534 h 1812293"/>
                <a:gd name="connsiteX2371" fmla="*/ 1094536 w 3591323"/>
                <a:gd name="connsiteY2371" fmla="*/ 683153 h 1812293"/>
                <a:gd name="connsiteX2372" fmla="*/ 1093372 w 3591323"/>
                <a:gd name="connsiteY2372" fmla="*/ 680475 h 1812293"/>
                <a:gd name="connsiteX2373" fmla="*/ 1089625 w 3591323"/>
                <a:gd name="connsiteY2373" fmla="*/ 682124 h 1812293"/>
                <a:gd name="connsiteX2374" fmla="*/ 1084902 w 3591323"/>
                <a:gd name="connsiteY2374" fmla="*/ 689941 h 1812293"/>
                <a:gd name="connsiteX2375" fmla="*/ 1082574 w 3591323"/>
                <a:gd name="connsiteY2375" fmla="*/ 688091 h 1812293"/>
                <a:gd name="connsiteX2376" fmla="*/ 2373931 w 3591323"/>
                <a:gd name="connsiteY2376" fmla="*/ 17923 h 1812293"/>
                <a:gd name="connsiteX2377" fmla="*/ 2384991 w 3591323"/>
                <a:gd name="connsiteY2377" fmla="*/ 16234 h 1812293"/>
                <a:gd name="connsiteX2378" fmla="*/ 2401912 w 3591323"/>
                <a:gd name="connsiteY2378" fmla="*/ 19894 h 1812293"/>
                <a:gd name="connsiteX2379" fmla="*/ 2426279 w 3591323"/>
                <a:gd name="connsiteY2379" fmla="*/ 27294 h 1812293"/>
                <a:gd name="connsiteX2380" fmla="*/ 2434547 w 3591323"/>
                <a:gd name="connsiteY2380" fmla="*/ 34628 h 1812293"/>
                <a:gd name="connsiteX2381" fmla="*/ 2422068 w 3591323"/>
                <a:gd name="connsiteY2381" fmla="*/ 35664 h 1812293"/>
                <a:gd name="connsiteX2382" fmla="*/ 2401111 w 3591323"/>
                <a:gd name="connsiteY2382" fmla="*/ 33296 h 1812293"/>
                <a:gd name="connsiteX2383" fmla="*/ 2386512 w 3591323"/>
                <a:gd name="connsiteY2383" fmla="*/ 30066 h 1812293"/>
                <a:gd name="connsiteX2384" fmla="*/ 2374651 w 3591323"/>
                <a:gd name="connsiteY2384" fmla="*/ 24455 h 1812293"/>
                <a:gd name="connsiteX2385" fmla="*/ 2364257 w 3591323"/>
                <a:gd name="connsiteY2385" fmla="*/ 22968 h 1812293"/>
                <a:gd name="connsiteX2386" fmla="*/ 2448555 w 3591323"/>
                <a:gd name="connsiteY2386" fmla="*/ 31237 h 1812293"/>
                <a:gd name="connsiteX2387" fmla="*/ 2471153 w 3591323"/>
                <a:gd name="connsiteY2387" fmla="*/ 35960 h 1812293"/>
                <a:gd name="connsiteX2388" fmla="*/ 2473979 w 3591323"/>
                <a:gd name="connsiteY2388" fmla="*/ 39391 h 1812293"/>
                <a:gd name="connsiteX2389" fmla="*/ 2441484 w 3591323"/>
                <a:gd name="connsiteY2389" fmla="*/ 42546 h 1812293"/>
                <a:gd name="connsiteX2390" fmla="*/ 2439096 w 3591323"/>
                <a:gd name="connsiteY2390" fmla="*/ 31681 h 1812293"/>
                <a:gd name="connsiteX2391" fmla="*/ 2443152 w 3591323"/>
                <a:gd name="connsiteY2391" fmla="*/ 30800 h 1812293"/>
                <a:gd name="connsiteX2392" fmla="*/ 2723185 w 3591323"/>
                <a:gd name="connsiteY2392" fmla="*/ 57717 h 1812293"/>
                <a:gd name="connsiteX2393" fmla="*/ 2741511 w 3591323"/>
                <a:gd name="connsiteY2393" fmla="*/ 58188 h 1812293"/>
                <a:gd name="connsiteX2394" fmla="*/ 2773185 w 3591323"/>
                <a:gd name="connsiteY2394" fmla="*/ 62729 h 1812293"/>
                <a:gd name="connsiteX2395" fmla="*/ 2778305 w 3591323"/>
                <a:gd name="connsiteY2395" fmla="*/ 69248 h 1812293"/>
                <a:gd name="connsiteX2396" fmla="*/ 2753049 w 3591323"/>
                <a:gd name="connsiteY2396" fmla="*/ 69087 h 1812293"/>
                <a:gd name="connsiteX2397" fmla="*/ 2744882 w 3591323"/>
                <a:gd name="connsiteY2397" fmla="*/ 71186 h 1812293"/>
                <a:gd name="connsiteX2398" fmla="*/ 2722761 w 3591323"/>
                <a:gd name="connsiteY2398" fmla="*/ 65414 h 1812293"/>
                <a:gd name="connsiteX2399" fmla="*/ 2717036 w 3591323"/>
                <a:gd name="connsiteY2399" fmla="*/ 59433 h 1812293"/>
                <a:gd name="connsiteX2400" fmla="*/ 2797472 w 3591323"/>
                <a:gd name="connsiteY2400" fmla="*/ 64620 h 1812293"/>
                <a:gd name="connsiteX2401" fmla="*/ 2818530 w 3591323"/>
                <a:gd name="connsiteY2401" fmla="*/ 67001 h 1812293"/>
                <a:gd name="connsiteX2402" fmla="*/ 2816404 w 3591323"/>
                <a:gd name="connsiteY2402" fmla="*/ 70540 h 1812293"/>
                <a:gd name="connsiteX2403" fmla="*/ 2804327 w 3591323"/>
                <a:gd name="connsiteY2403" fmla="*/ 69733 h 1812293"/>
                <a:gd name="connsiteX2404" fmla="*/ 2785961 w 3591323"/>
                <a:gd name="connsiteY2404" fmla="*/ 66208 h 1812293"/>
                <a:gd name="connsiteX2405" fmla="*/ 2782967 w 3591323"/>
                <a:gd name="connsiteY2405" fmla="*/ 63362 h 1812293"/>
                <a:gd name="connsiteX2406" fmla="*/ 2767392 w 3591323"/>
                <a:gd name="connsiteY2406" fmla="*/ 82441 h 1812293"/>
                <a:gd name="connsiteX2407" fmla="*/ 2768933 w 3591323"/>
                <a:gd name="connsiteY2407" fmla="*/ 78835 h 1812293"/>
                <a:gd name="connsiteX2408" fmla="*/ 2776192 w 3591323"/>
                <a:gd name="connsiteY2408" fmla="*/ 78015 h 1812293"/>
                <a:gd name="connsiteX2409" fmla="*/ 2791215 w 3591323"/>
                <a:gd name="connsiteY2409" fmla="*/ 81459 h 1812293"/>
                <a:gd name="connsiteX2410" fmla="*/ 2795575 w 3591323"/>
                <a:gd name="connsiteY2410" fmla="*/ 83922 h 1812293"/>
                <a:gd name="connsiteX2411" fmla="*/ 2785046 w 3591323"/>
                <a:gd name="connsiteY2411" fmla="*/ 83922 h 1812293"/>
                <a:gd name="connsiteX2412" fmla="*/ 2769350 w 3591323"/>
                <a:gd name="connsiteY2412" fmla="*/ 82939 h 1812293"/>
                <a:gd name="connsiteX2413" fmla="*/ 2074153 w 3591323"/>
                <a:gd name="connsiteY2413" fmla="*/ 21091 h 1812293"/>
                <a:gd name="connsiteX2414" fmla="*/ 2085374 w 3591323"/>
                <a:gd name="connsiteY2414" fmla="*/ 19759 h 1812293"/>
                <a:gd name="connsiteX2415" fmla="*/ 2094874 w 3591323"/>
                <a:gd name="connsiteY2415" fmla="*/ 19631 h 1812293"/>
                <a:gd name="connsiteX2416" fmla="*/ 2097316 w 3591323"/>
                <a:gd name="connsiteY2416" fmla="*/ 21623 h 1812293"/>
                <a:gd name="connsiteX2417" fmla="*/ 2099731 w 3591323"/>
                <a:gd name="connsiteY2417" fmla="*/ 19894 h 1812293"/>
                <a:gd name="connsiteX2418" fmla="*/ 2104623 w 3591323"/>
                <a:gd name="connsiteY2418" fmla="*/ 18575 h 1812293"/>
                <a:gd name="connsiteX2419" fmla="*/ 2115178 w 3591323"/>
                <a:gd name="connsiteY2419" fmla="*/ 20291 h 1812293"/>
                <a:gd name="connsiteX2420" fmla="*/ 2113469 w 3591323"/>
                <a:gd name="connsiteY2420" fmla="*/ 21354 h 1812293"/>
                <a:gd name="connsiteX2421" fmla="*/ 2105827 w 3591323"/>
                <a:gd name="connsiteY2421" fmla="*/ 22296 h 1812293"/>
                <a:gd name="connsiteX2422" fmla="*/ 2100667 w 3591323"/>
                <a:gd name="connsiteY2422" fmla="*/ 22968 h 1812293"/>
                <a:gd name="connsiteX2423" fmla="*/ 2100572 w 3591323"/>
                <a:gd name="connsiteY2423" fmla="*/ 24186 h 1812293"/>
                <a:gd name="connsiteX2424" fmla="*/ 2093932 w 3591323"/>
                <a:gd name="connsiteY2424" fmla="*/ 25411 h 1812293"/>
                <a:gd name="connsiteX2425" fmla="*/ 2086054 w 3591323"/>
                <a:gd name="connsiteY2425" fmla="*/ 23641 h 1812293"/>
                <a:gd name="connsiteX2426" fmla="*/ 2088099 w 3591323"/>
                <a:gd name="connsiteY2426" fmla="*/ 21219 h 1812293"/>
                <a:gd name="connsiteX2427" fmla="*/ 1988335 w 3591323"/>
                <a:gd name="connsiteY2427" fmla="*/ 274686 h 1812293"/>
                <a:gd name="connsiteX2428" fmla="*/ 1972773 w 3591323"/>
                <a:gd name="connsiteY2428" fmla="*/ 274686 h 1812293"/>
                <a:gd name="connsiteX2429" fmla="*/ 1962251 w 3591323"/>
                <a:gd name="connsiteY2429" fmla="*/ 273516 h 1812293"/>
                <a:gd name="connsiteX2430" fmla="*/ 1963476 w 3591323"/>
                <a:gd name="connsiteY2430" fmla="*/ 268833 h 1812293"/>
                <a:gd name="connsiteX2431" fmla="*/ 1974536 w 3591323"/>
                <a:gd name="connsiteY2431" fmla="*/ 265341 h 1812293"/>
                <a:gd name="connsiteX2432" fmla="*/ 1983571 w 3591323"/>
                <a:gd name="connsiteY2432" fmla="*/ 267084 h 1812293"/>
                <a:gd name="connsiteX2433" fmla="*/ 1987776 w 3591323"/>
                <a:gd name="connsiteY2433" fmla="*/ 268833 h 1812293"/>
                <a:gd name="connsiteX2434" fmla="*/ 1987298 w 3591323"/>
                <a:gd name="connsiteY2434" fmla="*/ 271760 h 1812293"/>
                <a:gd name="connsiteX2435" fmla="*/ 2165629 w 3591323"/>
                <a:gd name="connsiteY2435" fmla="*/ 78997 h 1812293"/>
                <a:gd name="connsiteX2436" fmla="*/ 2177396 w 3591323"/>
                <a:gd name="connsiteY2436" fmla="*/ 71024 h 1812293"/>
                <a:gd name="connsiteX2437" fmla="*/ 2173265 w 3591323"/>
                <a:gd name="connsiteY2437" fmla="*/ 67001 h 1812293"/>
                <a:gd name="connsiteX2438" fmla="*/ 2185314 w 3591323"/>
                <a:gd name="connsiteY2438" fmla="*/ 62258 h 1812293"/>
                <a:gd name="connsiteX2439" fmla="*/ 2203499 w 3591323"/>
                <a:gd name="connsiteY2439" fmla="*/ 56782 h 1812293"/>
                <a:gd name="connsiteX2440" fmla="*/ 2224530 w 3591323"/>
                <a:gd name="connsiteY2440" fmla="*/ 55073 h 1812293"/>
                <a:gd name="connsiteX2441" fmla="*/ 2233579 w 3591323"/>
                <a:gd name="connsiteY2441" fmla="*/ 51985 h 1812293"/>
                <a:gd name="connsiteX2442" fmla="*/ 2245419 w 3591323"/>
                <a:gd name="connsiteY2442" fmla="*/ 50761 h 1812293"/>
                <a:gd name="connsiteX2443" fmla="*/ 2252732 w 3591323"/>
                <a:gd name="connsiteY2443" fmla="*/ 54145 h 1812293"/>
                <a:gd name="connsiteX2444" fmla="*/ 2250445 w 3591323"/>
                <a:gd name="connsiteY2444" fmla="*/ 56937 h 1812293"/>
                <a:gd name="connsiteX2445" fmla="*/ 2230073 w 3591323"/>
                <a:gd name="connsiteY2445" fmla="*/ 61155 h 1812293"/>
                <a:gd name="connsiteX2446" fmla="*/ 2212487 w 3591323"/>
                <a:gd name="connsiteY2446" fmla="*/ 65414 h 1812293"/>
                <a:gd name="connsiteX2447" fmla="*/ 2196899 w 3591323"/>
                <a:gd name="connsiteY2447" fmla="*/ 73944 h 1812293"/>
                <a:gd name="connsiteX2448" fmla="*/ 2191726 w 3591323"/>
                <a:gd name="connsiteY2448" fmla="*/ 82771 h 1812293"/>
                <a:gd name="connsiteX2449" fmla="*/ 2185839 w 3591323"/>
                <a:gd name="connsiteY2449" fmla="*/ 91544 h 1812293"/>
                <a:gd name="connsiteX2450" fmla="*/ 2191288 w 3591323"/>
                <a:gd name="connsiteY2450" fmla="*/ 99234 h 1812293"/>
                <a:gd name="connsiteX2451" fmla="*/ 2209372 w 3591323"/>
                <a:gd name="connsiteY2451" fmla="*/ 107011 h 1812293"/>
                <a:gd name="connsiteX2452" fmla="*/ 2205423 w 3591323"/>
                <a:gd name="connsiteY2452" fmla="*/ 107859 h 1812293"/>
                <a:gd name="connsiteX2453" fmla="*/ 2181251 w 3591323"/>
                <a:gd name="connsiteY2453" fmla="*/ 106668 h 1812293"/>
                <a:gd name="connsiteX2454" fmla="*/ 2177301 w 3591323"/>
                <a:gd name="connsiteY2454" fmla="*/ 102436 h 1812293"/>
                <a:gd name="connsiteX2455" fmla="*/ 2163187 w 3591323"/>
                <a:gd name="connsiteY2455" fmla="*/ 99907 h 1812293"/>
                <a:gd name="connsiteX2456" fmla="*/ 2159648 w 3591323"/>
                <a:gd name="connsiteY2456" fmla="*/ 94874 h 1812293"/>
                <a:gd name="connsiteX2457" fmla="*/ 2165750 w 3591323"/>
                <a:gd name="connsiteY2457" fmla="*/ 92876 h 1812293"/>
                <a:gd name="connsiteX2458" fmla="*/ 2162898 w 3591323"/>
                <a:gd name="connsiteY2458" fmla="*/ 87891 h 1812293"/>
                <a:gd name="connsiteX2459" fmla="*/ 2172404 w 3591323"/>
                <a:gd name="connsiteY2459" fmla="*/ 79979 h 1812293"/>
                <a:gd name="connsiteX2460" fmla="*/ 3012831 w 3591323"/>
                <a:gd name="connsiteY2460" fmla="*/ 281333 h 1812293"/>
                <a:gd name="connsiteX2461" fmla="*/ 3025332 w 3591323"/>
                <a:gd name="connsiteY2461" fmla="*/ 291922 h 1812293"/>
                <a:gd name="connsiteX2462" fmla="*/ 3034205 w 3591323"/>
                <a:gd name="connsiteY2462" fmla="*/ 302559 h 1812293"/>
                <a:gd name="connsiteX2463" fmla="*/ 3046914 w 3591323"/>
                <a:gd name="connsiteY2463" fmla="*/ 313626 h 1812293"/>
                <a:gd name="connsiteX2464" fmla="*/ 3071349 w 3591323"/>
                <a:gd name="connsiteY2464" fmla="*/ 333338 h 1812293"/>
                <a:gd name="connsiteX2465" fmla="*/ 3055593 w 3591323"/>
                <a:gd name="connsiteY2465" fmla="*/ 329746 h 1812293"/>
                <a:gd name="connsiteX2466" fmla="*/ 3062193 w 3591323"/>
                <a:gd name="connsiteY2466" fmla="*/ 345751 h 1812293"/>
                <a:gd name="connsiteX2467" fmla="*/ 3079213 w 3591323"/>
                <a:gd name="connsiteY2467" fmla="*/ 357195 h 1812293"/>
                <a:gd name="connsiteX2468" fmla="*/ 3084522 w 3591323"/>
                <a:gd name="connsiteY2468" fmla="*/ 365046 h 1812293"/>
                <a:gd name="connsiteX2469" fmla="*/ 3072849 w 3591323"/>
                <a:gd name="connsiteY2469" fmla="*/ 358204 h 1812293"/>
                <a:gd name="connsiteX2470" fmla="*/ 3073185 w 3591323"/>
                <a:gd name="connsiteY2470" fmla="*/ 366856 h 1812293"/>
                <a:gd name="connsiteX2471" fmla="*/ 3064863 w 3591323"/>
                <a:gd name="connsiteY2471" fmla="*/ 357397 h 1812293"/>
                <a:gd name="connsiteX2472" fmla="*/ 3057981 w 3591323"/>
                <a:gd name="connsiteY2472" fmla="*/ 346552 h 1812293"/>
                <a:gd name="connsiteX2473" fmla="*/ 3048118 w 3591323"/>
                <a:gd name="connsiteY2473" fmla="*/ 334543 h 1812293"/>
                <a:gd name="connsiteX2474" fmla="*/ 3043664 w 3591323"/>
                <a:gd name="connsiteY2474" fmla="*/ 326153 h 1812293"/>
                <a:gd name="connsiteX2475" fmla="*/ 3032584 w 3591323"/>
                <a:gd name="connsiteY2475" fmla="*/ 311453 h 1812293"/>
                <a:gd name="connsiteX2476" fmla="*/ 3018227 w 3591323"/>
                <a:gd name="connsiteY2476" fmla="*/ 300588 h 1812293"/>
                <a:gd name="connsiteX2477" fmla="*/ 3006413 w 3591323"/>
                <a:gd name="connsiteY2477" fmla="*/ 285841 h 1812293"/>
                <a:gd name="connsiteX2478" fmla="*/ 3009542 w 3591323"/>
                <a:gd name="connsiteY2478" fmla="*/ 280748 h 1812293"/>
                <a:gd name="connsiteX2479" fmla="*/ 3001569 w 3591323"/>
                <a:gd name="connsiteY2479" fmla="*/ 275662 h 1812293"/>
                <a:gd name="connsiteX2480" fmla="*/ 3004106 w 3591323"/>
                <a:gd name="connsiteY2480" fmla="*/ 274101 h 1812293"/>
                <a:gd name="connsiteX2481" fmla="*/ 3175971 w 3591323"/>
                <a:gd name="connsiteY2481" fmla="*/ 163073 h 1812293"/>
                <a:gd name="connsiteX2482" fmla="*/ 3172526 w 3591323"/>
                <a:gd name="connsiteY2482" fmla="*/ 167621 h 1812293"/>
                <a:gd name="connsiteX2483" fmla="*/ 3161513 w 3591323"/>
                <a:gd name="connsiteY2483" fmla="*/ 166895 h 1812293"/>
                <a:gd name="connsiteX2484" fmla="*/ 3175924 w 3591323"/>
                <a:gd name="connsiteY2484" fmla="*/ 172176 h 1812293"/>
                <a:gd name="connsiteX2485" fmla="*/ 3192467 w 3591323"/>
                <a:gd name="connsiteY2485" fmla="*/ 180606 h 1812293"/>
                <a:gd name="connsiteX2486" fmla="*/ 3199955 w 3591323"/>
                <a:gd name="connsiteY2486" fmla="*/ 183364 h 1812293"/>
                <a:gd name="connsiteX2487" fmla="*/ 3206656 w 3591323"/>
                <a:gd name="connsiteY2487" fmla="*/ 187609 h 1812293"/>
                <a:gd name="connsiteX2488" fmla="*/ 3208472 w 3591323"/>
                <a:gd name="connsiteY2488" fmla="*/ 190381 h 1812293"/>
                <a:gd name="connsiteX2489" fmla="*/ 3190462 w 3591323"/>
                <a:gd name="connsiteY2489" fmla="*/ 187979 h 1812293"/>
                <a:gd name="connsiteX2490" fmla="*/ 3178689 w 3591323"/>
                <a:gd name="connsiteY2490" fmla="*/ 195757 h 1812293"/>
                <a:gd name="connsiteX2491" fmla="*/ 3173260 w 3591323"/>
                <a:gd name="connsiteY2491" fmla="*/ 197055 h 1812293"/>
                <a:gd name="connsiteX2492" fmla="*/ 3170609 w 3591323"/>
                <a:gd name="connsiteY2492" fmla="*/ 204328 h 1812293"/>
                <a:gd name="connsiteX2493" fmla="*/ 3167110 w 3591323"/>
                <a:gd name="connsiteY2493" fmla="*/ 210692 h 1812293"/>
                <a:gd name="connsiteX2494" fmla="*/ 3169782 w 3591323"/>
                <a:gd name="connsiteY2494" fmla="*/ 215395 h 1812293"/>
                <a:gd name="connsiteX2495" fmla="*/ 3149632 w 3591323"/>
                <a:gd name="connsiteY2495" fmla="*/ 208257 h 1812293"/>
                <a:gd name="connsiteX2496" fmla="*/ 3138397 w 3591323"/>
                <a:gd name="connsiteY2496" fmla="*/ 216337 h 1812293"/>
                <a:gd name="connsiteX2497" fmla="*/ 3130344 w 3591323"/>
                <a:gd name="connsiteY2497" fmla="*/ 212569 h 1812293"/>
                <a:gd name="connsiteX2498" fmla="*/ 3127740 w 3591323"/>
                <a:gd name="connsiteY2498" fmla="*/ 216902 h 1812293"/>
                <a:gd name="connsiteX2499" fmla="*/ 3115402 w 3591323"/>
                <a:gd name="connsiteY2499" fmla="*/ 215583 h 1812293"/>
                <a:gd name="connsiteX2500" fmla="*/ 3120858 w 3591323"/>
                <a:gd name="connsiteY2500" fmla="*/ 222392 h 1812293"/>
                <a:gd name="connsiteX2501" fmla="*/ 3123058 w 3591323"/>
                <a:gd name="connsiteY2501" fmla="*/ 232658 h 1812293"/>
                <a:gd name="connsiteX2502" fmla="*/ 3128339 w 3591323"/>
                <a:gd name="connsiteY2502" fmla="*/ 237051 h 1812293"/>
                <a:gd name="connsiteX2503" fmla="*/ 3140112 w 3591323"/>
                <a:gd name="connsiteY2503" fmla="*/ 239345 h 1812293"/>
                <a:gd name="connsiteX2504" fmla="*/ 3156185 w 3591323"/>
                <a:gd name="connsiteY2504" fmla="*/ 254900 h 1812293"/>
                <a:gd name="connsiteX2505" fmla="*/ 3149094 w 3591323"/>
                <a:gd name="connsiteY2505" fmla="*/ 255283 h 1812293"/>
                <a:gd name="connsiteX2506" fmla="*/ 3154987 w 3591323"/>
                <a:gd name="connsiteY2506" fmla="*/ 264177 h 1812293"/>
                <a:gd name="connsiteX2507" fmla="*/ 3163249 w 3591323"/>
                <a:gd name="connsiteY2507" fmla="*/ 268833 h 1812293"/>
                <a:gd name="connsiteX2508" fmla="*/ 3154550 w 3591323"/>
                <a:gd name="connsiteY2508" fmla="*/ 274491 h 1812293"/>
                <a:gd name="connsiteX2509" fmla="*/ 3163982 w 3591323"/>
                <a:gd name="connsiteY2509" fmla="*/ 286823 h 1812293"/>
                <a:gd name="connsiteX2510" fmla="*/ 3154052 w 3591323"/>
                <a:gd name="connsiteY2510" fmla="*/ 289568 h 1812293"/>
                <a:gd name="connsiteX2511" fmla="*/ 3161856 w 3591323"/>
                <a:gd name="connsiteY2511" fmla="*/ 300588 h 1812293"/>
                <a:gd name="connsiteX2512" fmla="*/ 3158883 w 3591323"/>
                <a:gd name="connsiteY2512" fmla="*/ 310854 h 1812293"/>
                <a:gd name="connsiteX2513" fmla="*/ 3148879 w 3591323"/>
                <a:gd name="connsiteY2513" fmla="*/ 303346 h 1812293"/>
                <a:gd name="connsiteX2514" fmla="*/ 3130068 w 3591323"/>
                <a:gd name="connsiteY2514" fmla="*/ 287408 h 1812293"/>
                <a:gd name="connsiteX2515" fmla="*/ 3101341 w 3591323"/>
                <a:gd name="connsiteY2515" fmla="*/ 263209 h 1812293"/>
                <a:gd name="connsiteX2516" fmla="*/ 3089830 w 3591323"/>
                <a:gd name="connsiteY2516" fmla="*/ 248354 h 1812293"/>
                <a:gd name="connsiteX2517" fmla="*/ 3089917 w 3591323"/>
                <a:gd name="connsiteY2517" fmla="*/ 242023 h 1812293"/>
                <a:gd name="connsiteX2518" fmla="*/ 3085114 w 3591323"/>
                <a:gd name="connsiteY2518" fmla="*/ 237051 h 1812293"/>
                <a:gd name="connsiteX2519" fmla="*/ 3095306 w 3591323"/>
                <a:gd name="connsiteY2519" fmla="*/ 234757 h 1812293"/>
                <a:gd name="connsiteX2520" fmla="*/ 3094923 w 3591323"/>
                <a:gd name="connsiteY2520" fmla="*/ 221450 h 1812293"/>
                <a:gd name="connsiteX2521" fmla="*/ 3095737 w 3591323"/>
                <a:gd name="connsiteY2521" fmla="*/ 210504 h 1812293"/>
                <a:gd name="connsiteX2522" fmla="*/ 3100251 w 3591323"/>
                <a:gd name="connsiteY2522" fmla="*/ 202269 h 1812293"/>
                <a:gd name="connsiteX2523" fmla="*/ 3088868 w 3591323"/>
                <a:gd name="connsiteY2523" fmla="*/ 187791 h 1812293"/>
                <a:gd name="connsiteX2524" fmla="*/ 3080169 w 3591323"/>
                <a:gd name="connsiteY2524" fmla="*/ 188531 h 1812293"/>
                <a:gd name="connsiteX2525" fmla="*/ 3085867 w 3591323"/>
                <a:gd name="connsiteY2525" fmla="*/ 197055 h 1812293"/>
                <a:gd name="connsiteX2526" fmla="*/ 3079429 w 3591323"/>
                <a:gd name="connsiteY2526" fmla="*/ 208438 h 1812293"/>
                <a:gd name="connsiteX2527" fmla="*/ 3057746 w 3591323"/>
                <a:gd name="connsiteY2527" fmla="*/ 195757 h 1812293"/>
                <a:gd name="connsiteX2528" fmla="*/ 3041370 w 3591323"/>
                <a:gd name="connsiteY2528" fmla="*/ 199289 h 1812293"/>
                <a:gd name="connsiteX2529" fmla="*/ 3041431 w 3591323"/>
                <a:gd name="connsiteY2529" fmla="*/ 216713 h 1812293"/>
                <a:gd name="connsiteX2530" fmla="*/ 3055350 w 3591323"/>
                <a:gd name="connsiteY2530" fmla="*/ 223152 h 1812293"/>
                <a:gd name="connsiteX2531" fmla="*/ 3040334 w 3591323"/>
                <a:gd name="connsiteY2531" fmla="*/ 225998 h 1812293"/>
                <a:gd name="connsiteX2532" fmla="*/ 3028756 w 3591323"/>
                <a:gd name="connsiteY2532" fmla="*/ 226953 h 1812293"/>
                <a:gd name="connsiteX2533" fmla="*/ 3021080 w 3591323"/>
                <a:gd name="connsiteY2533" fmla="*/ 219364 h 1812293"/>
                <a:gd name="connsiteX2534" fmla="*/ 3006898 w 3591323"/>
                <a:gd name="connsiteY2534" fmla="*/ 217850 h 1812293"/>
                <a:gd name="connsiteX2535" fmla="*/ 3002209 w 3591323"/>
                <a:gd name="connsiteY2535" fmla="*/ 222963 h 1812293"/>
                <a:gd name="connsiteX2536" fmla="*/ 2975358 w 3591323"/>
                <a:gd name="connsiteY2536" fmla="*/ 221066 h 1812293"/>
                <a:gd name="connsiteX2537" fmla="*/ 2952087 w 3591323"/>
                <a:gd name="connsiteY2537" fmla="*/ 224289 h 1812293"/>
                <a:gd name="connsiteX2538" fmla="*/ 2945797 w 3591323"/>
                <a:gd name="connsiteY2538" fmla="*/ 244896 h 1812293"/>
                <a:gd name="connsiteX2539" fmla="*/ 2936950 w 3591323"/>
                <a:gd name="connsiteY2539" fmla="*/ 270199 h 1812293"/>
                <a:gd name="connsiteX2540" fmla="*/ 2951240 w 3591323"/>
                <a:gd name="connsiteY2540" fmla="*/ 271565 h 1812293"/>
                <a:gd name="connsiteX2541" fmla="*/ 2961526 w 3591323"/>
                <a:gd name="connsiteY2541" fmla="*/ 278400 h 1812293"/>
                <a:gd name="connsiteX2542" fmla="*/ 2971847 w 3591323"/>
                <a:gd name="connsiteY2542" fmla="*/ 280748 h 1812293"/>
                <a:gd name="connsiteX2543" fmla="*/ 2972694 w 3591323"/>
                <a:gd name="connsiteY2543" fmla="*/ 275466 h 1812293"/>
                <a:gd name="connsiteX2544" fmla="*/ 2982375 w 3591323"/>
                <a:gd name="connsiteY2544" fmla="*/ 276052 h 1812293"/>
                <a:gd name="connsiteX2545" fmla="*/ 3005229 w 3591323"/>
                <a:gd name="connsiteY2545" fmla="*/ 288000 h 1812293"/>
                <a:gd name="connsiteX2546" fmla="*/ 3013686 w 3591323"/>
                <a:gd name="connsiteY2546" fmla="*/ 297433 h 1812293"/>
                <a:gd name="connsiteX2547" fmla="*/ 3016222 w 3591323"/>
                <a:gd name="connsiteY2547" fmla="*/ 308284 h 1812293"/>
                <a:gd name="connsiteX2548" fmla="*/ 3025789 w 3591323"/>
                <a:gd name="connsiteY2548" fmla="*/ 321363 h 1812293"/>
                <a:gd name="connsiteX2549" fmla="*/ 3035302 w 3591323"/>
                <a:gd name="connsiteY2549" fmla="*/ 339144 h 1812293"/>
                <a:gd name="connsiteX2550" fmla="*/ 3033513 w 3591323"/>
                <a:gd name="connsiteY2550" fmla="*/ 355385 h 1812293"/>
                <a:gd name="connsiteX2551" fmla="*/ 3035928 w 3591323"/>
                <a:gd name="connsiteY2551" fmla="*/ 363028 h 1812293"/>
                <a:gd name="connsiteX2552" fmla="*/ 3032463 w 3591323"/>
                <a:gd name="connsiteY2552" fmla="*/ 376133 h 1812293"/>
                <a:gd name="connsiteX2553" fmla="*/ 3028635 w 3591323"/>
                <a:gd name="connsiteY2553" fmla="*/ 389104 h 1812293"/>
                <a:gd name="connsiteX2554" fmla="*/ 3027014 w 3591323"/>
                <a:gd name="connsiteY2554" fmla="*/ 395799 h 1812293"/>
                <a:gd name="connsiteX2555" fmla="*/ 3018873 w 3591323"/>
                <a:gd name="connsiteY2555" fmla="*/ 402298 h 1812293"/>
                <a:gd name="connsiteX2556" fmla="*/ 3013390 w 3591323"/>
                <a:gd name="connsiteY2556" fmla="*/ 402506 h 1812293"/>
                <a:gd name="connsiteX2557" fmla="*/ 3004422 w 3591323"/>
                <a:gd name="connsiteY2557" fmla="*/ 397016 h 1812293"/>
                <a:gd name="connsiteX2558" fmla="*/ 2996948 w 3591323"/>
                <a:gd name="connsiteY2558" fmla="*/ 405352 h 1812293"/>
                <a:gd name="connsiteX2559" fmla="*/ 2997789 w 3591323"/>
                <a:gd name="connsiteY2559" fmla="*/ 409012 h 1812293"/>
                <a:gd name="connsiteX2560" fmla="*/ 2995266 w 3591323"/>
                <a:gd name="connsiteY2560" fmla="*/ 406973 h 1812293"/>
                <a:gd name="connsiteX2561" fmla="*/ 2991875 w 3591323"/>
                <a:gd name="connsiteY2561" fmla="*/ 401282 h 1812293"/>
                <a:gd name="connsiteX2562" fmla="*/ 2996369 w 3591323"/>
                <a:gd name="connsiteY2562" fmla="*/ 401080 h 1812293"/>
                <a:gd name="connsiteX2563" fmla="*/ 2989413 w 3591323"/>
                <a:gd name="connsiteY2563" fmla="*/ 387685 h 1812293"/>
                <a:gd name="connsiteX2564" fmla="*/ 2981043 w 3591323"/>
                <a:gd name="connsiteY2564" fmla="*/ 378158 h 1812293"/>
                <a:gd name="connsiteX2565" fmla="*/ 2986271 w 3591323"/>
                <a:gd name="connsiteY2565" fmla="*/ 374115 h 1812293"/>
                <a:gd name="connsiteX2566" fmla="*/ 2998300 w 3591323"/>
                <a:gd name="connsiteY2566" fmla="*/ 376133 h 1812293"/>
                <a:gd name="connsiteX2567" fmla="*/ 2997344 w 3591323"/>
                <a:gd name="connsiteY2567" fmla="*/ 365248 h 1812293"/>
                <a:gd name="connsiteX2568" fmla="*/ 2991989 w 3591323"/>
                <a:gd name="connsiteY2568" fmla="*/ 352977 h 1812293"/>
                <a:gd name="connsiteX2569" fmla="*/ 2992763 w 3591323"/>
                <a:gd name="connsiteY2569" fmla="*/ 348960 h 1812293"/>
                <a:gd name="connsiteX2570" fmla="*/ 2990549 w 3591323"/>
                <a:gd name="connsiteY2570" fmla="*/ 338943 h 1812293"/>
                <a:gd name="connsiteX2571" fmla="*/ 2978130 w 3591323"/>
                <a:gd name="connsiteY2571" fmla="*/ 342145 h 1812293"/>
                <a:gd name="connsiteX2572" fmla="*/ 2973495 w 3591323"/>
                <a:gd name="connsiteY2572" fmla="*/ 346552 h 1812293"/>
                <a:gd name="connsiteX2573" fmla="*/ 2960053 w 3591323"/>
                <a:gd name="connsiteY2573" fmla="*/ 346552 h 1812293"/>
                <a:gd name="connsiteX2574" fmla="*/ 2949127 w 3591323"/>
                <a:gd name="connsiteY2574" fmla="*/ 336137 h 1812293"/>
                <a:gd name="connsiteX2575" fmla="*/ 2933451 w 3591323"/>
                <a:gd name="connsiteY2575" fmla="*/ 328145 h 1812293"/>
                <a:gd name="connsiteX2576" fmla="*/ 2915475 w 3591323"/>
                <a:gd name="connsiteY2576" fmla="*/ 324552 h 1812293"/>
                <a:gd name="connsiteX2577" fmla="*/ 2904664 w 3591323"/>
                <a:gd name="connsiteY2577" fmla="*/ 313828 h 1812293"/>
                <a:gd name="connsiteX2578" fmla="*/ 2896584 w 3591323"/>
                <a:gd name="connsiteY2578" fmla="*/ 307100 h 1812293"/>
                <a:gd name="connsiteX2579" fmla="*/ 2889924 w 3591323"/>
                <a:gd name="connsiteY2579" fmla="*/ 302364 h 1812293"/>
                <a:gd name="connsiteX2580" fmla="*/ 2876246 w 3591323"/>
                <a:gd name="connsiteY2580" fmla="*/ 291337 h 1812293"/>
                <a:gd name="connsiteX2581" fmla="*/ 2865347 w 3591323"/>
                <a:gd name="connsiteY2581" fmla="*/ 287213 h 1812293"/>
                <a:gd name="connsiteX2582" fmla="*/ 2850304 w 3591323"/>
                <a:gd name="connsiteY2582" fmla="*/ 284078 h 1812293"/>
                <a:gd name="connsiteX2583" fmla="*/ 2839083 w 3591323"/>
                <a:gd name="connsiteY2583" fmla="*/ 284273 h 1812293"/>
                <a:gd name="connsiteX2584" fmla="*/ 2829812 w 3591323"/>
                <a:gd name="connsiteY2584" fmla="*/ 286231 h 1812293"/>
                <a:gd name="connsiteX2585" fmla="*/ 2826811 w 3591323"/>
                <a:gd name="connsiteY2585" fmla="*/ 291727 h 1812293"/>
                <a:gd name="connsiteX2586" fmla="*/ 2833640 w 3591323"/>
                <a:gd name="connsiteY2586" fmla="*/ 294284 h 1812293"/>
                <a:gd name="connsiteX2587" fmla="*/ 2838080 w 3591323"/>
                <a:gd name="connsiteY2587" fmla="*/ 300386 h 1812293"/>
                <a:gd name="connsiteX2588" fmla="*/ 2835954 w 3591323"/>
                <a:gd name="connsiteY2588" fmla="*/ 303938 h 1812293"/>
                <a:gd name="connsiteX2589" fmla="*/ 2835934 w 3591323"/>
                <a:gd name="connsiteY2589" fmla="*/ 315611 h 1812293"/>
                <a:gd name="connsiteX2590" fmla="*/ 2839466 w 3591323"/>
                <a:gd name="connsiteY2590" fmla="*/ 320374 h 1812293"/>
                <a:gd name="connsiteX2591" fmla="*/ 2831655 w 3591323"/>
                <a:gd name="connsiteY2591" fmla="*/ 327351 h 1812293"/>
                <a:gd name="connsiteX2592" fmla="*/ 2818267 w 3591323"/>
                <a:gd name="connsiteY2592" fmla="*/ 323159 h 1812293"/>
                <a:gd name="connsiteX2593" fmla="*/ 2808472 w 3591323"/>
                <a:gd name="connsiteY2593" fmla="*/ 324155 h 1812293"/>
                <a:gd name="connsiteX2594" fmla="*/ 2801663 w 3591323"/>
                <a:gd name="connsiteY2594" fmla="*/ 320374 h 1812293"/>
                <a:gd name="connsiteX2595" fmla="*/ 2795541 w 3591323"/>
                <a:gd name="connsiteY2595" fmla="*/ 319183 h 1812293"/>
                <a:gd name="connsiteX2596" fmla="*/ 2787434 w 3591323"/>
                <a:gd name="connsiteY2596" fmla="*/ 326947 h 1812293"/>
                <a:gd name="connsiteX2597" fmla="*/ 2777242 w 3591323"/>
                <a:gd name="connsiteY2597" fmla="*/ 328945 h 1812293"/>
                <a:gd name="connsiteX2598" fmla="*/ 2770541 w 3591323"/>
                <a:gd name="connsiteY2598" fmla="*/ 331542 h 1812293"/>
                <a:gd name="connsiteX2599" fmla="*/ 2758391 w 3591323"/>
                <a:gd name="connsiteY2599" fmla="*/ 329746 h 1812293"/>
                <a:gd name="connsiteX2600" fmla="*/ 2750271 w 3591323"/>
                <a:gd name="connsiteY2600" fmla="*/ 329941 h 1812293"/>
                <a:gd name="connsiteX2601" fmla="*/ 2741847 w 3591323"/>
                <a:gd name="connsiteY2601" fmla="*/ 324155 h 1812293"/>
                <a:gd name="connsiteX2602" fmla="*/ 2729946 w 3591323"/>
                <a:gd name="connsiteY2602" fmla="*/ 318981 h 1812293"/>
                <a:gd name="connsiteX2603" fmla="*/ 2720501 w 3591323"/>
                <a:gd name="connsiteY2603" fmla="*/ 317394 h 1812293"/>
                <a:gd name="connsiteX2604" fmla="*/ 2710120 w 3591323"/>
                <a:gd name="connsiteY2604" fmla="*/ 318981 h 1812293"/>
                <a:gd name="connsiteX2605" fmla="*/ 2703096 w 3591323"/>
                <a:gd name="connsiteY2605" fmla="*/ 320966 h 1812293"/>
                <a:gd name="connsiteX2606" fmla="*/ 2688167 w 3591323"/>
                <a:gd name="connsiteY2606" fmla="*/ 316405 h 1812293"/>
                <a:gd name="connsiteX2607" fmla="*/ 2681393 w 3591323"/>
                <a:gd name="connsiteY2607" fmla="*/ 308089 h 1812293"/>
                <a:gd name="connsiteX2608" fmla="*/ 2669754 w 3591323"/>
                <a:gd name="connsiteY2608" fmla="*/ 305324 h 1812293"/>
                <a:gd name="connsiteX2609" fmla="*/ 2660833 w 3591323"/>
                <a:gd name="connsiteY2609" fmla="*/ 303938 h 1812293"/>
                <a:gd name="connsiteX2610" fmla="*/ 2648501 w 3591323"/>
                <a:gd name="connsiteY2610" fmla="*/ 299404 h 1812293"/>
                <a:gd name="connsiteX2611" fmla="*/ 2646402 w 3591323"/>
                <a:gd name="connsiteY2611" fmla="*/ 310854 h 1812293"/>
                <a:gd name="connsiteX2612" fmla="*/ 2653527 w 3591323"/>
                <a:gd name="connsiteY2612" fmla="*/ 317394 h 1812293"/>
                <a:gd name="connsiteX2613" fmla="*/ 2649113 w 3591323"/>
                <a:gd name="connsiteY2613" fmla="*/ 324956 h 1812293"/>
                <a:gd name="connsiteX2614" fmla="*/ 2635032 w 3591323"/>
                <a:gd name="connsiteY2614" fmla="*/ 322164 h 1812293"/>
                <a:gd name="connsiteX2615" fmla="*/ 2625997 w 3591323"/>
                <a:gd name="connsiteY2615" fmla="*/ 321760 h 1812293"/>
                <a:gd name="connsiteX2616" fmla="*/ 2617264 w 3591323"/>
                <a:gd name="connsiteY2616" fmla="*/ 316600 h 1812293"/>
                <a:gd name="connsiteX2617" fmla="*/ 2608041 w 3591323"/>
                <a:gd name="connsiteY2617" fmla="*/ 316405 h 1812293"/>
                <a:gd name="connsiteX2618" fmla="*/ 2598723 w 3591323"/>
                <a:gd name="connsiteY2618" fmla="*/ 313034 h 1812293"/>
                <a:gd name="connsiteX2619" fmla="*/ 2588329 w 3591323"/>
                <a:gd name="connsiteY2619" fmla="*/ 318389 h 1812293"/>
                <a:gd name="connsiteX2620" fmla="*/ 2576205 w 3591323"/>
                <a:gd name="connsiteY2620" fmla="*/ 327748 h 1812293"/>
                <a:gd name="connsiteX2621" fmla="*/ 2567971 w 3591323"/>
                <a:gd name="connsiteY2621" fmla="*/ 329746 h 1812293"/>
                <a:gd name="connsiteX2622" fmla="*/ 2564950 w 3591323"/>
                <a:gd name="connsiteY2622" fmla="*/ 330741 h 1812293"/>
                <a:gd name="connsiteX2623" fmla="*/ 2557032 w 3591323"/>
                <a:gd name="connsiteY2623" fmla="*/ 323953 h 1812293"/>
                <a:gd name="connsiteX2624" fmla="*/ 2546308 w 3591323"/>
                <a:gd name="connsiteY2624" fmla="*/ 325353 h 1812293"/>
                <a:gd name="connsiteX2625" fmla="*/ 2540609 w 3591323"/>
                <a:gd name="connsiteY2625" fmla="*/ 320569 h 1812293"/>
                <a:gd name="connsiteX2626" fmla="*/ 2533364 w 3591323"/>
                <a:gd name="connsiteY2626" fmla="*/ 318585 h 1812293"/>
                <a:gd name="connsiteX2627" fmla="*/ 2526232 w 3591323"/>
                <a:gd name="connsiteY2627" fmla="*/ 312240 h 1812293"/>
                <a:gd name="connsiteX2628" fmla="*/ 2520265 w 3591323"/>
                <a:gd name="connsiteY2628" fmla="*/ 310262 h 1812293"/>
                <a:gd name="connsiteX2629" fmla="*/ 2509373 w 3591323"/>
                <a:gd name="connsiteY2629" fmla="*/ 313034 h 1812293"/>
                <a:gd name="connsiteX2630" fmla="*/ 2494188 w 3591323"/>
                <a:gd name="connsiteY2630" fmla="*/ 306703 h 1812293"/>
                <a:gd name="connsiteX2631" fmla="*/ 2492170 w 3591323"/>
                <a:gd name="connsiteY2631" fmla="*/ 312442 h 1812293"/>
                <a:gd name="connsiteX2632" fmla="*/ 2459763 w 3591323"/>
                <a:gd name="connsiteY2632" fmla="*/ 284663 h 1812293"/>
                <a:gd name="connsiteX2633" fmla="*/ 2444928 w 3591323"/>
                <a:gd name="connsiteY2633" fmla="*/ 276247 h 1812293"/>
                <a:gd name="connsiteX2634" fmla="*/ 2446341 w 3591323"/>
                <a:gd name="connsiteY2634" fmla="*/ 272930 h 1812293"/>
                <a:gd name="connsiteX2635" fmla="*/ 2430141 w 3591323"/>
                <a:gd name="connsiteY2635" fmla="*/ 283096 h 1812293"/>
                <a:gd name="connsiteX2636" fmla="*/ 2422122 w 3591323"/>
                <a:gd name="connsiteY2636" fmla="*/ 283681 h 1812293"/>
                <a:gd name="connsiteX2637" fmla="*/ 2420002 w 3591323"/>
                <a:gd name="connsiteY2637" fmla="*/ 277814 h 1812293"/>
                <a:gd name="connsiteX2638" fmla="*/ 2407583 w 3591323"/>
                <a:gd name="connsiteY2638" fmla="*/ 274101 h 1812293"/>
                <a:gd name="connsiteX2639" fmla="*/ 2399900 w 3591323"/>
                <a:gd name="connsiteY2639" fmla="*/ 276644 h 1812293"/>
                <a:gd name="connsiteX2640" fmla="*/ 2392042 w 3591323"/>
                <a:gd name="connsiteY2640" fmla="*/ 265530 h 1812293"/>
                <a:gd name="connsiteX2641" fmla="*/ 2375849 w 3591323"/>
                <a:gd name="connsiteY2641" fmla="*/ 263209 h 1812293"/>
                <a:gd name="connsiteX2642" fmla="*/ 2370271 w 3591323"/>
                <a:gd name="connsiteY2642" fmla="*/ 267669 h 1812293"/>
                <a:gd name="connsiteX2643" fmla="*/ 2350694 w 3591323"/>
                <a:gd name="connsiteY2643" fmla="*/ 271565 h 1812293"/>
                <a:gd name="connsiteX2644" fmla="*/ 2347888 w 3591323"/>
                <a:gd name="connsiteY2644" fmla="*/ 274296 h 1812293"/>
                <a:gd name="connsiteX2645" fmla="*/ 2317627 w 3591323"/>
                <a:gd name="connsiteY2645" fmla="*/ 278010 h 1812293"/>
                <a:gd name="connsiteX2646" fmla="*/ 2315091 w 3591323"/>
                <a:gd name="connsiteY2646" fmla="*/ 281723 h 1812293"/>
                <a:gd name="connsiteX2647" fmla="*/ 2324093 w 3591323"/>
                <a:gd name="connsiteY2647" fmla="*/ 289178 h 1812293"/>
                <a:gd name="connsiteX2648" fmla="*/ 2317177 w 3591323"/>
                <a:gd name="connsiteY2648" fmla="*/ 292124 h 1812293"/>
                <a:gd name="connsiteX2649" fmla="*/ 2319814 w 3591323"/>
                <a:gd name="connsiteY2649" fmla="*/ 295071 h 1812293"/>
                <a:gd name="connsiteX2650" fmla="*/ 2313375 w 3591323"/>
                <a:gd name="connsiteY2650" fmla="*/ 300386 h 1812293"/>
                <a:gd name="connsiteX2651" fmla="*/ 2330087 w 3591323"/>
                <a:gd name="connsiteY2651" fmla="*/ 307887 h 1812293"/>
                <a:gd name="connsiteX2652" fmla="*/ 2329798 w 3591323"/>
                <a:gd name="connsiteY2652" fmla="*/ 313229 h 1812293"/>
                <a:gd name="connsiteX2653" fmla="*/ 2317365 w 3591323"/>
                <a:gd name="connsiteY2653" fmla="*/ 312637 h 1812293"/>
                <a:gd name="connsiteX2654" fmla="*/ 2316013 w 3591323"/>
                <a:gd name="connsiteY2654" fmla="*/ 316008 h 1812293"/>
                <a:gd name="connsiteX2655" fmla="*/ 2303089 w 3591323"/>
                <a:gd name="connsiteY2655" fmla="*/ 310262 h 1812293"/>
                <a:gd name="connsiteX2656" fmla="*/ 2289384 w 3591323"/>
                <a:gd name="connsiteY2656" fmla="*/ 310464 h 1812293"/>
                <a:gd name="connsiteX2657" fmla="*/ 2281453 w 3591323"/>
                <a:gd name="connsiteY2657" fmla="*/ 315019 h 1812293"/>
                <a:gd name="connsiteX2658" fmla="*/ 2269726 w 3591323"/>
                <a:gd name="connsiteY2658" fmla="*/ 310659 h 1812293"/>
                <a:gd name="connsiteX2659" fmla="*/ 2248332 w 3591323"/>
                <a:gd name="connsiteY2659" fmla="*/ 303151 h 1812293"/>
                <a:gd name="connsiteX2660" fmla="*/ 2234998 w 3591323"/>
                <a:gd name="connsiteY2660" fmla="*/ 303346 h 1812293"/>
                <a:gd name="connsiteX2661" fmla="*/ 2220298 w 3591323"/>
                <a:gd name="connsiteY2661" fmla="*/ 315214 h 1812293"/>
                <a:gd name="connsiteX2662" fmla="*/ 2221576 w 3591323"/>
                <a:gd name="connsiteY2662" fmla="*/ 323354 h 1812293"/>
                <a:gd name="connsiteX2663" fmla="*/ 2210731 w 3591323"/>
                <a:gd name="connsiteY2663" fmla="*/ 316997 h 1812293"/>
                <a:gd name="connsiteX2664" fmla="*/ 2206930 w 3591323"/>
                <a:gd name="connsiteY2664" fmla="*/ 329147 h 1812293"/>
                <a:gd name="connsiteX2665" fmla="*/ 2210018 w 3591323"/>
                <a:gd name="connsiteY2665" fmla="*/ 331340 h 1812293"/>
                <a:gd name="connsiteX2666" fmla="*/ 2207004 w 3591323"/>
                <a:gd name="connsiteY2666" fmla="*/ 339743 h 1812293"/>
                <a:gd name="connsiteX2667" fmla="*/ 2216524 w 3591323"/>
                <a:gd name="connsiteY2667" fmla="*/ 347359 h 1812293"/>
                <a:gd name="connsiteX2668" fmla="*/ 2222828 w 3591323"/>
                <a:gd name="connsiteY2668" fmla="*/ 346955 h 1812293"/>
                <a:gd name="connsiteX2669" fmla="*/ 2230437 w 3591323"/>
                <a:gd name="connsiteY2669" fmla="*/ 354383 h 1812293"/>
                <a:gd name="connsiteX2670" fmla="*/ 2230901 w 3591323"/>
                <a:gd name="connsiteY2670" fmla="*/ 360216 h 1812293"/>
                <a:gd name="connsiteX2671" fmla="*/ 2235859 w 3591323"/>
                <a:gd name="connsiteY2671" fmla="*/ 362025 h 1812293"/>
                <a:gd name="connsiteX2672" fmla="*/ 2233592 w 3591323"/>
                <a:gd name="connsiteY2672" fmla="*/ 368672 h 1812293"/>
                <a:gd name="connsiteX2673" fmla="*/ 2225270 w 3591323"/>
                <a:gd name="connsiteY2673" fmla="*/ 370489 h 1812293"/>
                <a:gd name="connsiteX2674" fmla="*/ 2218811 w 3591323"/>
                <a:gd name="connsiteY2674" fmla="*/ 382007 h 1812293"/>
                <a:gd name="connsiteX2675" fmla="*/ 2229428 w 3591323"/>
                <a:gd name="connsiteY2675" fmla="*/ 392751 h 1812293"/>
                <a:gd name="connsiteX2676" fmla="*/ 2230484 w 3591323"/>
                <a:gd name="connsiteY2676" fmla="*/ 400468 h 1812293"/>
                <a:gd name="connsiteX2677" fmla="*/ 2243273 w 3591323"/>
                <a:gd name="connsiteY2677" fmla="*/ 413688 h 1812293"/>
                <a:gd name="connsiteX2678" fmla="*/ 2238584 w 3591323"/>
                <a:gd name="connsiteY2678" fmla="*/ 418168 h 1812293"/>
                <a:gd name="connsiteX2679" fmla="*/ 2237884 w 3591323"/>
                <a:gd name="connsiteY2679" fmla="*/ 421229 h 1812293"/>
                <a:gd name="connsiteX2680" fmla="*/ 2233390 w 3591323"/>
                <a:gd name="connsiteY2680" fmla="*/ 420409 h 1812293"/>
                <a:gd name="connsiteX2681" fmla="*/ 2225653 w 3591323"/>
                <a:gd name="connsiteY2681" fmla="*/ 413486 h 1812293"/>
                <a:gd name="connsiteX2682" fmla="*/ 2222915 w 3591323"/>
                <a:gd name="connsiteY2682" fmla="*/ 413082 h 1812293"/>
                <a:gd name="connsiteX2683" fmla="*/ 2216739 w 3591323"/>
                <a:gd name="connsiteY2683" fmla="*/ 410431 h 1812293"/>
                <a:gd name="connsiteX2684" fmla="*/ 2212803 w 3591323"/>
                <a:gd name="connsiteY2684" fmla="*/ 405756 h 1812293"/>
                <a:gd name="connsiteX2685" fmla="*/ 2204084 w 3591323"/>
                <a:gd name="connsiteY2685" fmla="*/ 403522 h 1812293"/>
                <a:gd name="connsiteX2686" fmla="*/ 2198843 w 3591323"/>
                <a:gd name="connsiteY2686" fmla="*/ 405352 h 1812293"/>
                <a:gd name="connsiteX2687" fmla="*/ 2196745 w 3591323"/>
                <a:gd name="connsiteY2687" fmla="*/ 403112 h 1812293"/>
                <a:gd name="connsiteX2688" fmla="*/ 2183168 w 3591323"/>
                <a:gd name="connsiteY2688" fmla="*/ 397830 h 1812293"/>
                <a:gd name="connsiteX2689" fmla="*/ 2169329 w 3591323"/>
                <a:gd name="connsiteY2689" fmla="*/ 396000 h 1812293"/>
                <a:gd name="connsiteX2690" fmla="*/ 2161384 w 3591323"/>
                <a:gd name="connsiteY2690" fmla="*/ 393975 h 1812293"/>
                <a:gd name="connsiteX2691" fmla="*/ 2160341 w 3591323"/>
                <a:gd name="connsiteY2691" fmla="*/ 395395 h 1812293"/>
                <a:gd name="connsiteX2692" fmla="*/ 2147081 w 3591323"/>
                <a:gd name="connsiteY2692" fmla="*/ 385855 h 1812293"/>
                <a:gd name="connsiteX2693" fmla="*/ 2135839 w 3591323"/>
                <a:gd name="connsiteY2693" fmla="*/ 381603 h 1812293"/>
                <a:gd name="connsiteX2694" fmla="*/ 2126810 w 3591323"/>
                <a:gd name="connsiteY2694" fmla="*/ 374922 h 1812293"/>
                <a:gd name="connsiteX2695" fmla="*/ 2132980 w 3591323"/>
                <a:gd name="connsiteY2695" fmla="*/ 373106 h 1812293"/>
                <a:gd name="connsiteX2696" fmla="*/ 2138705 w 3591323"/>
                <a:gd name="connsiteY2696" fmla="*/ 363835 h 1812293"/>
                <a:gd name="connsiteX2697" fmla="*/ 2133027 w 3591323"/>
                <a:gd name="connsiteY2697" fmla="*/ 359408 h 1812293"/>
                <a:gd name="connsiteX2698" fmla="*/ 2145332 w 3591323"/>
                <a:gd name="connsiteY2698" fmla="*/ 354786 h 1812293"/>
                <a:gd name="connsiteX2699" fmla="*/ 2144531 w 3591323"/>
                <a:gd name="connsiteY2699" fmla="*/ 352371 h 1812293"/>
                <a:gd name="connsiteX2700" fmla="*/ 2136855 w 3591323"/>
                <a:gd name="connsiteY2700" fmla="*/ 354181 h 1812293"/>
                <a:gd name="connsiteX2701" fmla="*/ 2136195 w 3591323"/>
                <a:gd name="connsiteY2701" fmla="*/ 349162 h 1812293"/>
                <a:gd name="connsiteX2702" fmla="*/ 2140084 w 3591323"/>
                <a:gd name="connsiteY2702" fmla="*/ 346155 h 1812293"/>
                <a:gd name="connsiteX2703" fmla="*/ 2148554 w 3591323"/>
                <a:gd name="connsiteY2703" fmla="*/ 345354 h 1812293"/>
                <a:gd name="connsiteX2704" fmla="*/ 2149368 w 3591323"/>
                <a:gd name="connsiteY2704" fmla="*/ 341546 h 1812293"/>
                <a:gd name="connsiteX2705" fmla="*/ 2145883 w 3591323"/>
                <a:gd name="connsiteY2705" fmla="*/ 335538 h 1812293"/>
                <a:gd name="connsiteX2706" fmla="*/ 2148426 w 3591323"/>
                <a:gd name="connsiteY2706" fmla="*/ 329544 h 1812293"/>
                <a:gd name="connsiteX2707" fmla="*/ 2147424 w 3591323"/>
                <a:gd name="connsiteY2707" fmla="*/ 326348 h 1812293"/>
                <a:gd name="connsiteX2708" fmla="*/ 2133713 w 3591323"/>
                <a:gd name="connsiteY2708" fmla="*/ 322756 h 1812293"/>
                <a:gd name="connsiteX2709" fmla="*/ 2128701 w 3591323"/>
                <a:gd name="connsiteY2709" fmla="*/ 322958 h 1812293"/>
                <a:gd name="connsiteX2710" fmla="*/ 2122262 w 3591323"/>
                <a:gd name="connsiteY2710" fmla="*/ 317791 h 1812293"/>
                <a:gd name="connsiteX2711" fmla="*/ 2115986 w 3591323"/>
                <a:gd name="connsiteY2711" fmla="*/ 319378 h 1812293"/>
                <a:gd name="connsiteX2712" fmla="*/ 2104212 w 3591323"/>
                <a:gd name="connsiteY2712" fmla="*/ 315611 h 1812293"/>
                <a:gd name="connsiteX2713" fmla="*/ 2103768 w 3591323"/>
                <a:gd name="connsiteY2713" fmla="*/ 313431 h 1812293"/>
                <a:gd name="connsiteX2714" fmla="*/ 2099671 w 3591323"/>
                <a:gd name="connsiteY2714" fmla="*/ 308681 h 1812293"/>
                <a:gd name="connsiteX2715" fmla="*/ 2092674 w 3591323"/>
                <a:gd name="connsiteY2715" fmla="*/ 308089 h 1812293"/>
                <a:gd name="connsiteX2716" fmla="*/ 2091375 w 3591323"/>
                <a:gd name="connsiteY2716" fmla="*/ 304732 h 1812293"/>
                <a:gd name="connsiteX2717" fmla="*/ 2093118 w 3591323"/>
                <a:gd name="connsiteY2717" fmla="*/ 302559 h 1812293"/>
                <a:gd name="connsiteX2718" fmla="*/ 2086236 w 3591323"/>
                <a:gd name="connsiteY2718" fmla="*/ 296255 h 1812293"/>
                <a:gd name="connsiteX2719" fmla="*/ 2077483 w 3591323"/>
                <a:gd name="connsiteY2719" fmla="*/ 297433 h 1812293"/>
                <a:gd name="connsiteX2720" fmla="*/ 2074886 w 3591323"/>
                <a:gd name="connsiteY2720" fmla="*/ 296840 h 1812293"/>
                <a:gd name="connsiteX2721" fmla="*/ 2073170 w 3591323"/>
                <a:gd name="connsiteY2721" fmla="*/ 299209 h 1812293"/>
                <a:gd name="connsiteX2722" fmla="*/ 2069679 w 3591323"/>
                <a:gd name="connsiteY2722" fmla="*/ 298812 h 1812293"/>
                <a:gd name="connsiteX2723" fmla="*/ 2066503 w 3591323"/>
                <a:gd name="connsiteY2723" fmla="*/ 291922 h 1812293"/>
                <a:gd name="connsiteX2724" fmla="*/ 2063617 w 3591323"/>
                <a:gd name="connsiteY2724" fmla="*/ 288195 h 1812293"/>
                <a:gd name="connsiteX2725" fmla="*/ 2064969 w 3591323"/>
                <a:gd name="connsiteY2725" fmla="*/ 287213 h 1812293"/>
                <a:gd name="connsiteX2726" fmla="*/ 2072128 w 3591323"/>
                <a:gd name="connsiteY2726" fmla="*/ 287603 h 1812293"/>
                <a:gd name="connsiteX2727" fmla="*/ 2075041 w 3591323"/>
                <a:gd name="connsiteY2727" fmla="*/ 285249 h 1812293"/>
                <a:gd name="connsiteX2728" fmla="*/ 2071980 w 3591323"/>
                <a:gd name="connsiteY2728" fmla="*/ 282315 h 1812293"/>
                <a:gd name="connsiteX2729" fmla="*/ 2065757 w 3591323"/>
                <a:gd name="connsiteY2729" fmla="*/ 280358 h 1812293"/>
                <a:gd name="connsiteX2730" fmla="*/ 2065979 w 3591323"/>
                <a:gd name="connsiteY2730" fmla="*/ 278400 h 1812293"/>
                <a:gd name="connsiteX2731" fmla="*/ 2061915 w 3591323"/>
                <a:gd name="connsiteY2731" fmla="*/ 276442 h 1812293"/>
                <a:gd name="connsiteX2732" fmla="*/ 2055322 w 3591323"/>
                <a:gd name="connsiteY2732" fmla="*/ 269418 h 1812293"/>
                <a:gd name="connsiteX2733" fmla="*/ 2056553 w 3591323"/>
                <a:gd name="connsiteY2733" fmla="*/ 266505 h 1812293"/>
                <a:gd name="connsiteX2734" fmla="*/ 2054629 w 3591323"/>
                <a:gd name="connsiteY2734" fmla="*/ 261466 h 1812293"/>
                <a:gd name="connsiteX2735" fmla="*/ 2045944 w 3591323"/>
                <a:gd name="connsiteY2735" fmla="*/ 258762 h 1812293"/>
                <a:gd name="connsiteX2736" fmla="*/ 2041685 w 3591323"/>
                <a:gd name="connsiteY2736" fmla="*/ 260114 h 1812293"/>
                <a:gd name="connsiteX2737" fmla="*/ 2039956 w 3591323"/>
                <a:gd name="connsiteY2737" fmla="*/ 257409 h 1812293"/>
                <a:gd name="connsiteX2738" fmla="*/ 2030719 w 3591323"/>
                <a:gd name="connsiteY2738" fmla="*/ 254705 h 1812293"/>
                <a:gd name="connsiteX2739" fmla="*/ 2026857 w 3591323"/>
                <a:gd name="connsiteY2739" fmla="*/ 248542 h 1812293"/>
                <a:gd name="connsiteX2740" fmla="*/ 2025276 w 3591323"/>
                <a:gd name="connsiteY2740" fmla="*/ 243362 h 1812293"/>
                <a:gd name="connsiteX2741" fmla="*/ 2020641 w 3591323"/>
                <a:gd name="connsiteY2741" fmla="*/ 240873 h 1812293"/>
                <a:gd name="connsiteX2742" fmla="*/ 2023547 w 3591323"/>
                <a:gd name="connsiteY2742" fmla="*/ 237428 h 1812293"/>
                <a:gd name="connsiteX2743" fmla="*/ 2019262 w 3591323"/>
                <a:gd name="connsiteY2743" fmla="*/ 227518 h 1812293"/>
                <a:gd name="connsiteX2744" fmla="*/ 2023910 w 3591323"/>
                <a:gd name="connsiteY2744" fmla="*/ 221450 h 1812293"/>
                <a:gd name="connsiteX2745" fmla="*/ 2022397 w 3591323"/>
                <a:gd name="connsiteY2745" fmla="*/ 219741 h 1812293"/>
                <a:gd name="connsiteX2746" fmla="*/ 2030194 w 3591323"/>
                <a:gd name="connsiteY2746" fmla="*/ 213881 h 1812293"/>
                <a:gd name="connsiteX2747" fmla="*/ 2020782 w 3591323"/>
                <a:gd name="connsiteY2747" fmla="*/ 209003 h 1812293"/>
                <a:gd name="connsiteX2748" fmla="*/ 2035125 w 3591323"/>
                <a:gd name="connsiteY2748" fmla="*/ 195757 h 1812293"/>
                <a:gd name="connsiteX2749" fmla="*/ 2040858 w 3591323"/>
                <a:gd name="connsiteY2749" fmla="*/ 189823 h 1812293"/>
                <a:gd name="connsiteX2750" fmla="*/ 2042687 w 3591323"/>
                <a:gd name="connsiteY2750" fmla="*/ 184474 h 1812293"/>
                <a:gd name="connsiteX2751" fmla="*/ 2029488 w 3591323"/>
                <a:gd name="connsiteY2751" fmla="*/ 177484 h 1812293"/>
                <a:gd name="connsiteX2752" fmla="*/ 2030995 w 3591323"/>
                <a:gd name="connsiteY2752" fmla="*/ 170898 h 1812293"/>
                <a:gd name="connsiteX2753" fmla="*/ 2022276 w 3591323"/>
                <a:gd name="connsiteY2753" fmla="*/ 163437 h 1812293"/>
                <a:gd name="connsiteX2754" fmla="*/ 2025411 w 3591323"/>
                <a:gd name="connsiteY2754" fmla="*/ 154798 h 1812293"/>
                <a:gd name="connsiteX2755" fmla="*/ 2013678 w 3591323"/>
                <a:gd name="connsiteY2755" fmla="*/ 143563 h 1812293"/>
                <a:gd name="connsiteX2756" fmla="*/ 2018831 w 3591323"/>
                <a:gd name="connsiteY2756" fmla="*/ 136135 h 1812293"/>
                <a:gd name="connsiteX2757" fmla="*/ 2005988 w 3591323"/>
                <a:gd name="connsiteY2757" fmla="*/ 129636 h 1812293"/>
                <a:gd name="connsiteX2758" fmla="*/ 2005369 w 3591323"/>
                <a:gd name="connsiteY2758" fmla="*/ 122835 h 1812293"/>
                <a:gd name="connsiteX2759" fmla="*/ 2010953 w 3591323"/>
                <a:gd name="connsiteY2759" fmla="*/ 121967 h 1812293"/>
                <a:gd name="connsiteX2760" fmla="*/ 2022302 w 3591323"/>
                <a:gd name="connsiteY2760" fmla="*/ 118152 h 1812293"/>
                <a:gd name="connsiteX2761" fmla="*/ 2028929 w 3591323"/>
                <a:gd name="connsiteY2761" fmla="*/ 114694 h 1812293"/>
                <a:gd name="connsiteX2762" fmla="*/ 2042708 w 3591323"/>
                <a:gd name="connsiteY2762" fmla="*/ 120574 h 1812293"/>
                <a:gd name="connsiteX2763" fmla="*/ 2063436 w 3591323"/>
                <a:gd name="connsiteY2763" fmla="*/ 122835 h 1812293"/>
                <a:gd name="connsiteX2764" fmla="*/ 2094982 w 3591323"/>
                <a:gd name="connsiteY2764" fmla="*/ 133848 h 1812293"/>
                <a:gd name="connsiteX2765" fmla="*/ 2102194 w 3591323"/>
                <a:gd name="connsiteY2765" fmla="*/ 138430 h 1812293"/>
                <a:gd name="connsiteX2766" fmla="*/ 2104999 w 3591323"/>
                <a:gd name="connsiteY2766" fmla="*/ 144982 h 1812293"/>
                <a:gd name="connsiteX2767" fmla="*/ 2098319 w 3591323"/>
                <a:gd name="connsiteY2767" fmla="*/ 150143 h 1812293"/>
                <a:gd name="connsiteX2768" fmla="*/ 2086915 w 3591323"/>
                <a:gd name="connsiteY2768" fmla="*/ 152827 h 1812293"/>
                <a:gd name="connsiteX2769" fmla="*/ 2050949 w 3591323"/>
                <a:gd name="connsiteY2769" fmla="*/ 145339 h 1812293"/>
                <a:gd name="connsiteX2770" fmla="*/ 2045600 w 3591323"/>
                <a:gd name="connsiteY2770" fmla="*/ 146584 h 1812293"/>
                <a:gd name="connsiteX2771" fmla="*/ 2059910 w 3591323"/>
                <a:gd name="connsiteY2771" fmla="*/ 153897 h 1812293"/>
                <a:gd name="connsiteX2772" fmla="*/ 2061781 w 3591323"/>
                <a:gd name="connsiteY2772" fmla="*/ 158566 h 1812293"/>
                <a:gd name="connsiteX2773" fmla="*/ 2065178 w 3591323"/>
                <a:gd name="connsiteY2773" fmla="*/ 168711 h 1812293"/>
                <a:gd name="connsiteX2774" fmla="*/ 2076070 w 3591323"/>
                <a:gd name="connsiteY2774" fmla="*/ 171813 h 1812293"/>
                <a:gd name="connsiteX2775" fmla="*/ 2083000 w 3591323"/>
                <a:gd name="connsiteY2775" fmla="*/ 174557 h 1812293"/>
                <a:gd name="connsiteX2776" fmla="*/ 2082387 w 3591323"/>
                <a:gd name="connsiteY2776" fmla="*/ 169626 h 1812293"/>
                <a:gd name="connsiteX2777" fmla="*/ 2076393 w 3591323"/>
                <a:gd name="connsiteY2777" fmla="*/ 165253 h 1812293"/>
                <a:gd name="connsiteX2778" fmla="*/ 2080235 w 3591323"/>
                <a:gd name="connsiteY2778" fmla="*/ 161452 h 1812293"/>
                <a:gd name="connsiteX2779" fmla="*/ 2100660 w 3591323"/>
                <a:gd name="connsiteY2779" fmla="*/ 167621 h 1812293"/>
                <a:gd name="connsiteX2780" fmla="*/ 2106553 w 3591323"/>
                <a:gd name="connsiteY2780" fmla="*/ 165253 h 1812293"/>
                <a:gd name="connsiteX2781" fmla="*/ 2098924 w 3591323"/>
                <a:gd name="connsiteY2781" fmla="*/ 157846 h 1812293"/>
                <a:gd name="connsiteX2782" fmla="*/ 2113429 w 3591323"/>
                <a:gd name="connsiteY2782" fmla="*/ 148185 h 1812293"/>
                <a:gd name="connsiteX2783" fmla="*/ 2120412 w 3591323"/>
                <a:gd name="connsiteY2783" fmla="*/ 148716 h 1812293"/>
                <a:gd name="connsiteX2784" fmla="*/ 2128707 w 3591323"/>
                <a:gd name="connsiteY2784" fmla="*/ 152107 h 1812293"/>
                <a:gd name="connsiteX2785" fmla="*/ 2130578 w 3591323"/>
                <a:gd name="connsiteY2785" fmla="*/ 145339 h 1812293"/>
                <a:gd name="connsiteX2786" fmla="*/ 2122209 w 3591323"/>
                <a:gd name="connsiteY2786" fmla="*/ 139486 h 1812293"/>
                <a:gd name="connsiteX2787" fmla="*/ 2123790 w 3591323"/>
                <a:gd name="connsiteY2787" fmla="*/ 133673 h 1812293"/>
                <a:gd name="connsiteX2788" fmla="*/ 2115891 w 3591323"/>
                <a:gd name="connsiteY2788" fmla="*/ 127537 h 1812293"/>
                <a:gd name="connsiteX2789" fmla="*/ 2137850 w 3591323"/>
                <a:gd name="connsiteY2789" fmla="*/ 130693 h 1812293"/>
                <a:gd name="connsiteX2790" fmla="*/ 2144289 w 3591323"/>
                <a:gd name="connsiteY2790" fmla="*/ 136135 h 1812293"/>
                <a:gd name="connsiteX2791" fmla="*/ 2135381 w 3591323"/>
                <a:gd name="connsiteY2791" fmla="*/ 137367 h 1812293"/>
                <a:gd name="connsiteX2792" fmla="*/ 2137487 w 3591323"/>
                <a:gd name="connsiteY2792" fmla="*/ 142850 h 1812293"/>
                <a:gd name="connsiteX2793" fmla="*/ 2144733 w 3591323"/>
                <a:gd name="connsiteY2793" fmla="*/ 146227 h 1812293"/>
                <a:gd name="connsiteX2794" fmla="*/ 2155544 w 3591323"/>
                <a:gd name="connsiteY2794" fmla="*/ 144094 h 1812293"/>
                <a:gd name="connsiteX2795" fmla="*/ 2154925 w 3591323"/>
                <a:gd name="connsiteY2795" fmla="*/ 137898 h 1812293"/>
                <a:gd name="connsiteX2796" fmla="*/ 2168475 w 3591323"/>
                <a:gd name="connsiteY2796" fmla="*/ 133148 h 1812293"/>
                <a:gd name="connsiteX2797" fmla="*/ 2190501 w 3591323"/>
                <a:gd name="connsiteY2797" fmla="*/ 124752 h 1812293"/>
                <a:gd name="connsiteX2798" fmla="*/ 2196038 w 3591323"/>
                <a:gd name="connsiteY2798" fmla="*/ 125270 h 1812293"/>
                <a:gd name="connsiteX2799" fmla="*/ 2191631 w 3591323"/>
                <a:gd name="connsiteY2799" fmla="*/ 131217 h 1812293"/>
                <a:gd name="connsiteX2800" fmla="*/ 2201461 w 3591323"/>
                <a:gd name="connsiteY2800" fmla="*/ 132267 h 1812293"/>
                <a:gd name="connsiteX2801" fmla="*/ 2204945 w 3591323"/>
                <a:gd name="connsiteY2801" fmla="*/ 128937 h 1812293"/>
                <a:gd name="connsiteX2802" fmla="*/ 2218596 w 3591323"/>
                <a:gd name="connsiteY2802" fmla="*/ 128587 h 1812293"/>
                <a:gd name="connsiteX2803" fmla="*/ 2227712 w 3591323"/>
                <a:gd name="connsiteY2803" fmla="*/ 124577 h 1812293"/>
                <a:gd name="connsiteX2804" fmla="*/ 2238988 w 3591323"/>
                <a:gd name="connsiteY2804" fmla="*/ 130511 h 1812293"/>
                <a:gd name="connsiteX2805" fmla="*/ 2244094 w 3591323"/>
                <a:gd name="connsiteY2805" fmla="*/ 124052 h 1812293"/>
                <a:gd name="connsiteX2806" fmla="*/ 2233511 w 3591323"/>
                <a:gd name="connsiteY2806" fmla="*/ 118495 h 1812293"/>
                <a:gd name="connsiteX2807" fmla="*/ 2235429 w 3591323"/>
                <a:gd name="connsiteY2807" fmla="*/ 115212 h 1812293"/>
                <a:gd name="connsiteX2808" fmla="*/ 2258525 w 3591323"/>
                <a:gd name="connsiteY2808" fmla="*/ 118152 h 1812293"/>
                <a:gd name="connsiteX2809" fmla="*/ 2270540 w 3591323"/>
                <a:gd name="connsiteY2809" fmla="*/ 121274 h 1812293"/>
                <a:gd name="connsiteX2810" fmla="*/ 2303405 w 3591323"/>
                <a:gd name="connsiteY2810" fmla="*/ 132267 h 1812293"/>
                <a:gd name="connsiteX2811" fmla="*/ 2305457 w 3591323"/>
                <a:gd name="connsiteY2811" fmla="*/ 127194 h 1812293"/>
                <a:gd name="connsiteX2812" fmla="*/ 2295029 w 3591323"/>
                <a:gd name="connsiteY2812" fmla="*/ 122142 h 1812293"/>
                <a:gd name="connsiteX2813" fmla="*/ 2293522 w 3591323"/>
                <a:gd name="connsiteY2813" fmla="*/ 120056 h 1812293"/>
                <a:gd name="connsiteX2814" fmla="*/ 2283969 w 3591323"/>
                <a:gd name="connsiteY2814" fmla="*/ 119020 h 1812293"/>
                <a:gd name="connsiteX2815" fmla="*/ 2283922 w 3591323"/>
                <a:gd name="connsiteY2815" fmla="*/ 114526 h 1812293"/>
                <a:gd name="connsiteX2816" fmla="*/ 2275472 w 3591323"/>
                <a:gd name="connsiteY2816" fmla="*/ 107179 h 1812293"/>
                <a:gd name="connsiteX2817" fmla="*/ 2273299 w 3591323"/>
                <a:gd name="connsiteY2817" fmla="*/ 104125 h 1812293"/>
                <a:gd name="connsiteX2818" fmla="*/ 2280901 w 3591323"/>
                <a:gd name="connsiteY2818" fmla="*/ 95715 h 1812293"/>
                <a:gd name="connsiteX2819" fmla="*/ 2279683 w 3591323"/>
                <a:gd name="connsiteY2819" fmla="*/ 87225 h 1812293"/>
                <a:gd name="connsiteX2820" fmla="*/ 2283693 w 3591323"/>
                <a:gd name="connsiteY2820" fmla="*/ 85408 h 1812293"/>
                <a:gd name="connsiteX2821" fmla="*/ 2304098 w 3591323"/>
                <a:gd name="connsiteY2821" fmla="*/ 87891 h 1812293"/>
                <a:gd name="connsiteX2822" fmla="*/ 2309076 w 3591323"/>
                <a:gd name="connsiteY2822" fmla="*/ 93038 h 1812293"/>
                <a:gd name="connsiteX2823" fmla="*/ 2307738 w 3591323"/>
                <a:gd name="connsiteY2823" fmla="*/ 100579 h 1812293"/>
                <a:gd name="connsiteX2824" fmla="*/ 2314082 w 3591323"/>
                <a:gd name="connsiteY2824" fmla="*/ 103452 h 1812293"/>
                <a:gd name="connsiteX2825" fmla="*/ 2320931 w 3591323"/>
                <a:gd name="connsiteY2825" fmla="*/ 110072 h 1812293"/>
                <a:gd name="connsiteX2826" fmla="*/ 2327867 w 3591323"/>
                <a:gd name="connsiteY2826" fmla="*/ 123185 h 1812293"/>
                <a:gd name="connsiteX2827" fmla="*/ 2339842 w 3591323"/>
                <a:gd name="connsiteY2827" fmla="*/ 129112 h 1812293"/>
                <a:gd name="connsiteX2828" fmla="*/ 2340831 w 3591323"/>
                <a:gd name="connsiteY2828" fmla="*/ 135786 h 1812293"/>
                <a:gd name="connsiteX2829" fmla="*/ 2334352 w 3591323"/>
                <a:gd name="connsiteY2829" fmla="*/ 149611 h 1812293"/>
                <a:gd name="connsiteX2830" fmla="*/ 2344027 w 3591323"/>
                <a:gd name="connsiteY2830" fmla="*/ 151219 h 1812293"/>
                <a:gd name="connsiteX2831" fmla="*/ 2344874 w 3591323"/>
                <a:gd name="connsiteY2831" fmla="*/ 147647 h 1812293"/>
                <a:gd name="connsiteX2832" fmla="*/ 2351649 w 3591323"/>
                <a:gd name="connsiteY2832" fmla="*/ 144982 h 1812293"/>
                <a:gd name="connsiteX2833" fmla="*/ 2350573 w 3591323"/>
                <a:gd name="connsiteY2833" fmla="*/ 140192 h 1812293"/>
                <a:gd name="connsiteX2834" fmla="*/ 2354011 w 3591323"/>
                <a:gd name="connsiteY2834" fmla="*/ 135429 h 1812293"/>
                <a:gd name="connsiteX2835" fmla="*/ 2346254 w 3591323"/>
                <a:gd name="connsiteY2835" fmla="*/ 129986 h 1812293"/>
                <a:gd name="connsiteX2836" fmla="*/ 2345520 w 3591323"/>
                <a:gd name="connsiteY2836" fmla="*/ 123528 h 1812293"/>
                <a:gd name="connsiteX2837" fmla="*/ 2336882 w 3591323"/>
                <a:gd name="connsiteY2837" fmla="*/ 122835 h 1812293"/>
                <a:gd name="connsiteX2838" fmla="*/ 2331830 w 3591323"/>
                <a:gd name="connsiteY2838" fmla="*/ 117459 h 1812293"/>
                <a:gd name="connsiteX2839" fmla="*/ 2331089 w 3591323"/>
                <a:gd name="connsiteY2839" fmla="*/ 107859 h 1812293"/>
                <a:gd name="connsiteX2840" fmla="*/ 2316484 w 3591323"/>
                <a:gd name="connsiteY2840" fmla="*/ 100243 h 1812293"/>
                <a:gd name="connsiteX2841" fmla="*/ 2324678 w 3591323"/>
                <a:gd name="connsiteY2841" fmla="*/ 93872 h 1812293"/>
                <a:gd name="connsiteX2842" fmla="*/ 2318098 w 3591323"/>
                <a:gd name="connsiteY2842" fmla="*/ 87393 h 1812293"/>
                <a:gd name="connsiteX2843" fmla="*/ 2321375 w 3591323"/>
                <a:gd name="connsiteY2843" fmla="*/ 87063 h 1812293"/>
                <a:gd name="connsiteX2844" fmla="*/ 2329031 w 3591323"/>
                <a:gd name="connsiteY2844" fmla="*/ 92210 h 1812293"/>
                <a:gd name="connsiteX2845" fmla="*/ 2332859 w 3591323"/>
                <a:gd name="connsiteY2845" fmla="*/ 101259 h 1812293"/>
                <a:gd name="connsiteX2846" fmla="*/ 2341538 w 3591323"/>
                <a:gd name="connsiteY2846" fmla="*/ 102948 h 1812293"/>
                <a:gd name="connsiteX2847" fmla="*/ 2333532 w 3591323"/>
                <a:gd name="connsiteY2847" fmla="*/ 96213 h 1812293"/>
                <a:gd name="connsiteX2848" fmla="*/ 2342479 w 3591323"/>
                <a:gd name="connsiteY2848" fmla="*/ 92540 h 1812293"/>
                <a:gd name="connsiteX2849" fmla="*/ 2356802 w 3591323"/>
                <a:gd name="connsiteY2849" fmla="*/ 92042 h 1812293"/>
                <a:gd name="connsiteX2850" fmla="*/ 2374005 w 3591323"/>
                <a:gd name="connsiteY2850" fmla="*/ 97390 h 1812293"/>
                <a:gd name="connsiteX2851" fmla="*/ 2361539 w 3591323"/>
                <a:gd name="connsiteY2851" fmla="*/ 89714 h 1812293"/>
                <a:gd name="connsiteX2852" fmla="*/ 2352968 w 3591323"/>
                <a:gd name="connsiteY2852" fmla="*/ 79818 h 1812293"/>
                <a:gd name="connsiteX2853" fmla="*/ 2363402 w 3591323"/>
                <a:gd name="connsiteY2853" fmla="*/ 78015 h 1812293"/>
                <a:gd name="connsiteX2854" fmla="*/ 2380484 w 3591323"/>
                <a:gd name="connsiteY2854" fmla="*/ 78506 h 1812293"/>
                <a:gd name="connsiteX2855" fmla="*/ 2394229 w 3591323"/>
                <a:gd name="connsiteY2855" fmla="*/ 77201 h 1812293"/>
                <a:gd name="connsiteX2856" fmla="*/ 2384278 w 3591323"/>
                <a:gd name="connsiteY2856" fmla="*/ 72484 h 1812293"/>
                <a:gd name="connsiteX2857" fmla="*/ 2386983 w 3591323"/>
                <a:gd name="connsiteY2857" fmla="*/ 66685 h 1812293"/>
                <a:gd name="connsiteX2858" fmla="*/ 2394242 w 3591323"/>
                <a:gd name="connsiteY2858" fmla="*/ 66362 h 1812293"/>
                <a:gd name="connsiteX2859" fmla="*/ 2403069 w 3591323"/>
                <a:gd name="connsiteY2859" fmla="*/ 62104 h 1812293"/>
                <a:gd name="connsiteX2860" fmla="*/ 2419666 w 3591323"/>
                <a:gd name="connsiteY2860" fmla="*/ 60845 h 1812293"/>
                <a:gd name="connsiteX2861" fmla="*/ 2419309 w 3591323"/>
                <a:gd name="connsiteY2861" fmla="*/ 58497 h 1812293"/>
                <a:gd name="connsiteX2862" fmla="*/ 2436014 w 3591323"/>
                <a:gd name="connsiteY2862" fmla="*/ 57717 h 1812293"/>
                <a:gd name="connsiteX2863" fmla="*/ 2443657 w 3591323"/>
                <a:gd name="connsiteY2863" fmla="*/ 59594 h 1812293"/>
                <a:gd name="connsiteX2864" fmla="*/ 2453385 w 3591323"/>
                <a:gd name="connsiteY2864" fmla="*/ 55073 h 1812293"/>
                <a:gd name="connsiteX2865" fmla="*/ 2465777 w 3591323"/>
                <a:gd name="connsiteY2865" fmla="*/ 55235 h 1812293"/>
                <a:gd name="connsiteX2866" fmla="*/ 2463221 w 3591323"/>
                <a:gd name="connsiteY2866" fmla="*/ 51528 h 1812293"/>
                <a:gd name="connsiteX2867" fmla="*/ 2464836 w 3591323"/>
                <a:gd name="connsiteY2867" fmla="*/ 47854 h 1812293"/>
                <a:gd name="connsiteX2868" fmla="*/ 2475903 w 3591323"/>
                <a:gd name="connsiteY2868" fmla="*/ 44356 h 1812293"/>
                <a:gd name="connsiteX2869" fmla="*/ 2490771 w 3591323"/>
                <a:gd name="connsiteY2869" fmla="*/ 47087 h 1812293"/>
                <a:gd name="connsiteX2870" fmla="*/ 2484554 w 3591323"/>
                <a:gd name="connsiteY2870" fmla="*/ 49227 h 1812293"/>
                <a:gd name="connsiteX2871" fmla="*/ 2501273 w 3591323"/>
                <a:gd name="connsiteY2871" fmla="*/ 50606 h 1812293"/>
                <a:gd name="connsiteX2872" fmla="*/ 2508290 w 3591323"/>
                <a:gd name="connsiteY2872" fmla="*/ 54764 h 1812293"/>
                <a:gd name="connsiteX2873" fmla="*/ 2511680 w 3591323"/>
                <a:gd name="connsiteY2873" fmla="*/ 52759 h 1812293"/>
                <a:gd name="connsiteX2874" fmla="*/ 2531231 w 3591323"/>
                <a:gd name="connsiteY2874" fmla="*/ 52759 h 1812293"/>
                <a:gd name="connsiteX2875" fmla="*/ 2551629 w 3591323"/>
                <a:gd name="connsiteY2875" fmla="*/ 56937 h 1812293"/>
                <a:gd name="connsiteX2876" fmla="*/ 2561512 w 3591323"/>
                <a:gd name="connsiteY2876" fmla="*/ 60220 h 1812293"/>
                <a:gd name="connsiteX2877" fmla="*/ 2565751 w 3591323"/>
                <a:gd name="connsiteY2877" fmla="*/ 64781 h 1812293"/>
                <a:gd name="connsiteX2878" fmla="*/ 2561405 w 3591323"/>
                <a:gd name="connsiteY2878" fmla="*/ 67318 h 1812293"/>
                <a:gd name="connsiteX2879" fmla="*/ 2549450 w 3591323"/>
                <a:gd name="connsiteY2879" fmla="*/ 72323 h 1812293"/>
                <a:gd name="connsiteX2880" fmla="*/ 2547445 w 3591323"/>
                <a:gd name="connsiteY2880" fmla="*/ 75081 h 1812293"/>
                <a:gd name="connsiteX2881" fmla="*/ 2557610 w 3591323"/>
                <a:gd name="connsiteY2881" fmla="*/ 76387 h 1812293"/>
                <a:gd name="connsiteX2882" fmla="*/ 2570433 w 3591323"/>
                <a:gd name="connsiteY2882" fmla="*/ 78674 h 1812293"/>
                <a:gd name="connsiteX2883" fmla="*/ 2574550 w 3591323"/>
                <a:gd name="connsiteY2883" fmla="*/ 76871 h 1812293"/>
                <a:gd name="connsiteX2884" fmla="*/ 2584911 w 3591323"/>
                <a:gd name="connsiteY2884" fmla="*/ 82771 h 1812293"/>
                <a:gd name="connsiteX2885" fmla="*/ 2585046 w 3591323"/>
                <a:gd name="connsiteY2885" fmla="*/ 80309 h 1812293"/>
                <a:gd name="connsiteX2886" fmla="*/ 2594458 w 3591323"/>
                <a:gd name="connsiteY2886" fmla="*/ 78997 h 1812293"/>
                <a:gd name="connsiteX2887" fmla="*/ 2618657 w 3591323"/>
                <a:gd name="connsiteY2887" fmla="*/ 80470 h 1812293"/>
                <a:gd name="connsiteX2888" fmla="*/ 2625344 w 3591323"/>
                <a:gd name="connsiteY2888" fmla="*/ 84749 h 1812293"/>
                <a:gd name="connsiteX2889" fmla="*/ 2656097 w 3591323"/>
                <a:gd name="connsiteY2889" fmla="*/ 86068 h 1812293"/>
                <a:gd name="connsiteX2890" fmla="*/ 2647929 w 3591323"/>
                <a:gd name="connsiteY2890" fmla="*/ 79165 h 1812293"/>
                <a:gd name="connsiteX2891" fmla="*/ 2664513 w 3591323"/>
                <a:gd name="connsiteY2891" fmla="*/ 80638 h 1812293"/>
                <a:gd name="connsiteX2892" fmla="*/ 2675493 w 3591323"/>
                <a:gd name="connsiteY2892" fmla="*/ 80638 h 1812293"/>
                <a:gd name="connsiteX2893" fmla="*/ 2692964 w 3591323"/>
                <a:gd name="connsiteY2893" fmla="*/ 85408 h 1812293"/>
                <a:gd name="connsiteX2894" fmla="*/ 2703924 w 3591323"/>
                <a:gd name="connsiteY2894" fmla="*/ 91376 h 1812293"/>
                <a:gd name="connsiteX2895" fmla="*/ 2704462 w 3591323"/>
                <a:gd name="connsiteY2895" fmla="*/ 95211 h 1812293"/>
                <a:gd name="connsiteX2896" fmla="*/ 2722627 w 3591323"/>
                <a:gd name="connsiteY2896" fmla="*/ 102604 h 1812293"/>
                <a:gd name="connsiteX2897" fmla="*/ 2738578 w 3591323"/>
                <a:gd name="connsiteY2897" fmla="*/ 106332 h 1812293"/>
                <a:gd name="connsiteX2898" fmla="*/ 2733189 w 3591323"/>
                <a:gd name="connsiteY2898" fmla="*/ 96550 h 1812293"/>
                <a:gd name="connsiteX2899" fmla="*/ 2749847 w 3591323"/>
                <a:gd name="connsiteY2899" fmla="*/ 100754 h 1812293"/>
                <a:gd name="connsiteX2900" fmla="*/ 2758875 w 3591323"/>
                <a:gd name="connsiteY2900" fmla="*/ 98231 h 1812293"/>
                <a:gd name="connsiteX2901" fmla="*/ 2776219 w 3591323"/>
                <a:gd name="connsiteY2901" fmla="*/ 101091 h 1812293"/>
                <a:gd name="connsiteX2902" fmla="*/ 2778251 w 3591323"/>
                <a:gd name="connsiteY2902" fmla="*/ 98561 h 1812293"/>
                <a:gd name="connsiteX2903" fmla="*/ 2791356 w 3591323"/>
                <a:gd name="connsiteY2903" fmla="*/ 99738 h 1812293"/>
                <a:gd name="connsiteX2904" fmla="*/ 2774645 w 3591323"/>
                <a:gd name="connsiteY2904" fmla="*/ 91208 h 1812293"/>
                <a:gd name="connsiteX2905" fmla="*/ 2778446 w 3591323"/>
                <a:gd name="connsiteY2905" fmla="*/ 87225 h 1812293"/>
                <a:gd name="connsiteX2906" fmla="*/ 2850553 w 3591323"/>
                <a:gd name="connsiteY2906" fmla="*/ 93206 h 1812293"/>
                <a:gd name="connsiteX2907" fmla="*/ 2864742 w 3591323"/>
                <a:gd name="connsiteY2907" fmla="*/ 98729 h 1812293"/>
                <a:gd name="connsiteX2908" fmla="*/ 2893516 w 3591323"/>
                <a:gd name="connsiteY2908" fmla="*/ 105820 h 1812293"/>
                <a:gd name="connsiteX2909" fmla="*/ 2919942 w 3591323"/>
                <a:gd name="connsiteY2909" fmla="*/ 104125 h 1812293"/>
                <a:gd name="connsiteX2910" fmla="*/ 2936674 w 3591323"/>
                <a:gd name="connsiteY2910" fmla="*/ 105652 h 1812293"/>
                <a:gd name="connsiteX2911" fmla="*/ 2948468 w 3591323"/>
                <a:gd name="connsiteY2911" fmla="*/ 109561 h 1812293"/>
                <a:gd name="connsiteX2912" fmla="*/ 2957395 w 3591323"/>
                <a:gd name="connsiteY2912" fmla="*/ 116423 h 1812293"/>
                <a:gd name="connsiteX2913" fmla="*/ 2970494 w 3591323"/>
                <a:gd name="connsiteY2913" fmla="*/ 119188 h 1812293"/>
                <a:gd name="connsiteX2914" fmla="*/ 2977498 w 3591323"/>
                <a:gd name="connsiteY2914" fmla="*/ 117284 h 1812293"/>
                <a:gd name="connsiteX2915" fmla="*/ 2989843 w 3591323"/>
                <a:gd name="connsiteY2915" fmla="*/ 116941 h 1812293"/>
                <a:gd name="connsiteX2916" fmla="*/ 3006259 w 3591323"/>
                <a:gd name="connsiteY2916" fmla="*/ 118845 h 1812293"/>
                <a:gd name="connsiteX2917" fmla="*/ 3018644 w 3591323"/>
                <a:gd name="connsiteY2917" fmla="*/ 117802 h 1812293"/>
                <a:gd name="connsiteX2918" fmla="*/ 3044384 w 3591323"/>
                <a:gd name="connsiteY2918" fmla="*/ 126495 h 1812293"/>
                <a:gd name="connsiteX2919" fmla="*/ 3048737 w 3591323"/>
                <a:gd name="connsiteY2919" fmla="*/ 123359 h 1812293"/>
                <a:gd name="connsiteX2920" fmla="*/ 3033344 w 3591323"/>
                <a:gd name="connsiteY2920" fmla="*/ 117116 h 1812293"/>
                <a:gd name="connsiteX2921" fmla="*/ 3030458 w 3591323"/>
                <a:gd name="connsiteY2921" fmla="*/ 112979 h 1812293"/>
                <a:gd name="connsiteX2922" fmla="*/ 3057429 w 3591323"/>
                <a:gd name="connsiteY2922" fmla="*/ 115555 h 1812293"/>
                <a:gd name="connsiteX2923" fmla="*/ 3071800 w 3591323"/>
                <a:gd name="connsiteY2923" fmla="*/ 115044 h 1812293"/>
                <a:gd name="connsiteX2924" fmla="*/ 3099814 w 3591323"/>
                <a:gd name="connsiteY2924" fmla="*/ 119538 h 1812293"/>
                <a:gd name="connsiteX2925" fmla="*/ 3116902 w 3591323"/>
                <a:gd name="connsiteY2925" fmla="*/ 123877 h 1812293"/>
                <a:gd name="connsiteX2926" fmla="*/ 3175971 w 3591323"/>
                <a:gd name="connsiteY2926" fmla="*/ 163073 h 1812293"/>
                <a:gd name="connsiteX2927" fmla="*/ 474419 w 3591323"/>
                <a:gd name="connsiteY2927" fmla="*/ 123877 h 1812293"/>
                <a:gd name="connsiteX2928" fmla="*/ 474419 w 3591323"/>
                <a:gd name="connsiteY2928" fmla="*/ 123877 h 1812293"/>
                <a:gd name="connsiteX2929" fmla="*/ 474419 w 3591323"/>
                <a:gd name="connsiteY2929" fmla="*/ 123877 h 1812293"/>
                <a:gd name="connsiteX2930" fmla="*/ 481120 w 3591323"/>
                <a:gd name="connsiteY2930" fmla="*/ 131217 h 1812293"/>
                <a:gd name="connsiteX2931" fmla="*/ 486186 w 3591323"/>
                <a:gd name="connsiteY2931" fmla="*/ 140905 h 1812293"/>
                <a:gd name="connsiteX2932" fmla="*/ 476283 w 3591323"/>
                <a:gd name="connsiteY2932" fmla="*/ 147115 h 1812293"/>
                <a:gd name="connsiteX2933" fmla="*/ 477837 w 3591323"/>
                <a:gd name="connsiteY2933" fmla="*/ 149611 h 1812293"/>
                <a:gd name="connsiteX2934" fmla="*/ 486798 w 3591323"/>
                <a:gd name="connsiteY2934" fmla="*/ 142318 h 1812293"/>
                <a:gd name="connsiteX2935" fmla="*/ 505003 w 3591323"/>
                <a:gd name="connsiteY2935" fmla="*/ 143738 h 1812293"/>
                <a:gd name="connsiteX2936" fmla="*/ 506833 w 3591323"/>
                <a:gd name="connsiteY2936" fmla="*/ 153002 h 1812293"/>
                <a:gd name="connsiteX2937" fmla="*/ 492920 w 3591323"/>
                <a:gd name="connsiteY2937" fmla="*/ 157489 h 1812293"/>
                <a:gd name="connsiteX2938" fmla="*/ 479035 w 3591323"/>
                <a:gd name="connsiteY2938" fmla="*/ 158384 h 1812293"/>
                <a:gd name="connsiteX2939" fmla="*/ 465229 w 3591323"/>
                <a:gd name="connsiteY2939" fmla="*/ 168348 h 1812293"/>
                <a:gd name="connsiteX2940" fmla="*/ 459423 w 3591323"/>
                <a:gd name="connsiteY2940" fmla="*/ 170353 h 1812293"/>
                <a:gd name="connsiteX2941" fmla="*/ 452440 w 3591323"/>
                <a:gd name="connsiteY2941" fmla="*/ 170171 h 1812293"/>
                <a:gd name="connsiteX2942" fmla="*/ 451384 w 3591323"/>
                <a:gd name="connsiteY2942" fmla="*/ 166525 h 1812293"/>
                <a:gd name="connsiteX2943" fmla="*/ 445504 w 3591323"/>
                <a:gd name="connsiteY2943" fmla="*/ 163618 h 1812293"/>
                <a:gd name="connsiteX2944" fmla="*/ 449729 w 3591323"/>
                <a:gd name="connsiteY2944" fmla="*/ 159285 h 1812293"/>
                <a:gd name="connsiteX2945" fmla="*/ 444360 w 3591323"/>
                <a:gd name="connsiteY2945" fmla="*/ 157671 h 1812293"/>
                <a:gd name="connsiteX2946" fmla="*/ 434026 w 3591323"/>
                <a:gd name="connsiteY2946" fmla="*/ 158929 h 1812293"/>
                <a:gd name="connsiteX2947" fmla="*/ 434598 w 3591323"/>
                <a:gd name="connsiteY2947" fmla="*/ 155511 h 1812293"/>
                <a:gd name="connsiteX2948" fmla="*/ 441750 w 3591323"/>
                <a:gd name="connsiteY2948" fmla="*/ 151750 h 1812293"/>
                <a:gd name="connsiteX2949" fmla="*/ 429317 w 3591323"/>
                <a:gd name="connsiteY2949" fmla="*/ 154078 h 1812293"/>
                <a:gd name="connsiteX2950" fmla="*/ 426041 w 3591323"/>
                <a:gd name="connsiteY2950" fmla="*/ 158747 h 1812293"/>
                <a:gd name="connsiteX2951" fmla="*/ 415350 w 3591323"/>
                <a:gd name="connsiteY2951" fmla="*/ 163073 h 1812293"/>
                <a:gd name="connsiteX2952" fmla="*/ 415350 w 3591323"/>
                <a:gd name="connsiteY2952" fmla="*/ 163073 h 1812293"/>
                <a:gd name="connsiteX2953" fmla="*/ 474419 w 3591323"/>
                <a:gd name="connsiteY2953" fmla="*/ 123877 h 1812293"/>
                <a:gd name="connsiteX2954" fmla="*/ 3087865 w 3591323"/>
                <a:gd name="connsiteY2954" fmla="*/ 105989 h 1812293"/>
                <a:gd name="connsiteX2955" fmla="*/ 3080969 w 3591323"/>
                <a:gd name="connsiteY2955" fmla="*/ 106500 h 1812293"/>
                <a:gd name="connsiteX2956" fmla="*/ 3074524 w 3591323"/>
                <a:gd name="connsiteY2956" fmla="*/ 103452 h 1812293"/>
                <a:gd name="connsiteX2957" fmla="*/ 3076865 w 3591323"/>
                <a:gd name="connsiteY2957" fmla="*/ 99570 h 1812293"/>
                <a:gd name="connsiteX2958" fmla="*/ 3087865 w 3591323"/>
                <a:gd name="connsiteY2958" fmla="*/ 105989 h 1812293"/>
                <a:gd name="connsiteX2959" fmla="*/ 514456 w 3591323"/>
                <a:gd name="connsiteY2959" fmla="*/ 99570 h 1812293"/>
                <a:gd name="connsiteX2960" fmla="*/ 514456 w 3591323"/>
                <a:gd name="connsiteY2960" fmla="*/ 99570 h 1812293"/>
                <a:gd name="connsiteX2961" fmla="*/ 514456 w 3591323"/>
                <a:gd name="connsiteY2961" fmla="*/ 99570 h 1812293"/>
                <a:gd name="connsiteX2962" fmla="*/ 516353 w 3591323"/>
                <a:gd name="connsiteY2962" fmla="*/ 99066 h 1812293"/>
                <a:gd name="connsiteX2963" fmla="*/ 521950 w 3591323"/>
                <a:gd name="connsiteY2963" fmla="*/ 99234 h 1812293"/>
                <a:gd name="connsiteX2964" fmla="*/ 527898 w 3591323"/>
                <a:gd name="connsiteY2964" fmla="*/ 101763 h 1812293"/>
                <a:gd name="connsiteX2965" fmla="*/ 525092 w 3591323"/>
                <a:gd name="connsiteY2965" fmla="*/ 103116 h 1812293"/>
                <a:gd name="connsiteX2966" fmla="*/ 513904 w 3591323"/>
                <a:gd name="connsiteY2966" fmla="*/ 105316 h 1812293"/>
                <a:gd name="connsiteX2967" fmla="*/ 503456 w 3591323"/>
                <a:gd name="connsiteY2967" fmla="*/ 105989 h 1812293"/>
                <a:gd name="connsiteX2968" fmla="*/ 503456 w 3591323"/>
                <a:gd name="connsiteY2968" fmla="*/ 105989 h 1812293"/>
                <a:gd name="connsiteX2969" fmla="*/ 514456 w 3591323"/>
                <a:gd name="connsiteY2969" fmla="*/ 99570 h 1812293"/>
                <a:gd name="connsiteX2970" fmla="*/ 2096226 w 3591323"/>
                <a:gd name="connsiteY2970" fmla="*/ 366856 h 1812293"/>
                <a:gd name="connsiteX2971" fmla="*/ 2098345 w 3591323"/>
                <a:gd name="connsiteY2971" fmla="*/ 364037 h 1812293"/>
                <a:gd name="connsiteX2972" fmla="*/ 2104898 w 3591323"/>
                <a:gd name="connsiteY2972" fmla="*/ 366452 h 1812293"/>
                <a:gd name="connsiteX2973" fmla="*/ 2107879 w 3591323"/>
                <a:gd name="connsiteY2973" fmla="*/ 366856 h 1812293"/>
                <a:gd name="connsiteX2974" fmla="*/ 2109554 w 3591323"/>
                <a:gd name="connsiteY2974" fmla="*/ 369076 h 1812293"/>
                <a:gd name="connsiteX2975" fmla="*/ 2110919 w 3591323"/>
                <a:gd name="connsiteY2975" fmla="*/ 369480 h 1812293"/>
                <a:gd name="connsiteX2976" fmla="*/ 2111094 w 3591323"/>
                <a:gd name="connsiteY2976" fmla="*/ 370489 h 1812293"/>
                <a:gd name="connsiteX2977" fmla="*/ 2116093 w 3591323"/>
                <a:gd name="connsiteY2977" fmla="*/ 373106 h 1812293"/>
                <a:gd name="connsiteX2978" fmla="*/ 2125081 w 3591323"/>
                <a:gd name="connsiteY2978" fmla="*/ 372500 h 1812293"/>
                <a:gd name="connsiteX2979" fmla="*/ 2124133 w 3591323"/>
                <a:gd name="connsiteY2979" fmla="*/ 376335 h 1812293"/>
                <a:gd name="connsiteX2980" fmla="*/ 2114391 w 3591323"/>
                <a:gd name="connsiteY2980" fmla="*/ 378360 h 1812293"/>
                <a:gd name="connsiteX2981" fmla="*/ 2103418 w 3591323"/>
                <a:gd name="connsiteY2981" fmla="*/ 384846 h 1812293"/>
                <a:gd name="connsiteX2982" fmla="*/ 2097827 w 3591323"/>
                <a:gd name="connsiteY2982" fmla="*/ 382612 h 1812293"/>
                <a:gd name="connsiteX2983" fmla="*/ 2098917 w 3591323"/>
                <a:gd name="connsiteY2983" fmla="*/ 377351 h 1812293"/>
                <a:gd name="connsiteX2984" fmla="*/ 2088644 w 3591323"/>
                <a:gd name="connsiteY2984" fmla="*/ 374115 h 1812293"/>
                <a:gd name="connsiteX2985" fmla="*/ 2089916 w 3591323"/>
                <a:gd name="connsiteY2985" fmla="*/ 371895 h 1812293"/>
                <a:gd name="connsiteX2986" fmla="*/ 2097720 w 3591323"/>
                <a:gd name="connsiteY2986" fmla="*/ 368067 h 1812293"/>
                <a:gd name="connsiteX2987" fmla="*/ 1023579 w 3591323"/>
                <a:gd name="connsiteY2987" fmla="*/ 584848 h 1812293"/>
                <a:gd name="connsiteX2988" fmla="*/ 1028302 w 3591323"/>
                <a:gd name="connsiteY2988" fmla="*/ 584027 h 1812293"/>
                <a:gd name="connsiteX2989" fmla="*/ 1034566 w 3591323"/>
                <a:gd name="connsiteY2989" fmla="*/ 584437 h 1812293"/>
                <a:gd name="connsiteX2990" fmla="*/ 1034424 w 3591323"/>
                <a:gd name="connsiteY2990" fmla="*/ 587317 h 1812293"/>
                <a:gd name="connsiteX2991" fmla="*/ 1023546 w 3591323"/>
                <a:gd name="connsiteY2991" fmla="*/ 589167 h 1812293"/>
                <a:gd name="connsiteX2992" fmla="*/ 1035696 w 3591323"/>
                <a:gd name="connsiteY2992" fmla="*/ 581968 h 1812293"/>
                <a:gd name="connsiteX2993" fmla="*/ 1042558 w 3591323"/>
                <a:gd name="connsiteY2993" fmla="*/ 587108 h 1812293"/>
                <a:gd name="connsiteX2994" fmla="*/ 1039450 w 3591323"/>
                <a:gd name="connsiteY2994" fmla="*/ 595336 h 1812293"/>
                <a:gd name="connsiteX2995" fmla="*/ 1037916 w 3591323"/>
                <a:gd name="connsiteY2995" fmla="*/ 593896 h 1812293"/>
                <a:gd name="connsiteX2996" fmla="*/ 1038898 w 3591323"/>
                <a:gd name="connsiteY2996" fmla="*/ 587929 h 1812293"/>
                <a:gd name="connsiteX2997" fmla="*/ 1035447 w 3591323"/>
                <a:gd name="connsiteY2997" fmla="*/ 583408 h 1812293"/>
                <a:gd name="connsiteX2998" fmla="*/ 1028356 w 3591323"/>
                <a:gd name="connsiteY2998" fmla="*/ 602945 h 1812293"/>
                <a:gd name="connsiteX2999" fmla="*/ 1031121 w 3591323"/>
                <a:gd name="connsiteY2999" fmla="*/ 603355 h 1812293"/>
                <a:gd name="connsiteX3000" fmla="*/ 1033348 w 3591323"/>
                <a:gd name="connsiteY3000" fmla="*/ 612815 h 1812293"/>
                <a:gd name="connsiteX3001" fmla="*/ 1032453 w 3591323"/>
                <a:gd name="connsiteY3001" fmla="*/ 619603 h 1812293"/>
                <a:gd name="connsiteX3002" fmla="*/ 1029917 w 3591323"/>
                <a:gd name="connsiteY3002" fmla="*/ 620013 h 1812293"/>
                <a:gd name="connsiteX3003" fmla="*/ 1028309 w 3591323"/>
                <a:gd name="connsiteY3003" fmla="*/ 613434 h 1812293"/>
                <a:gd name="connsiteX3004" fmla="*/ 1025214 w 3591323"/>
                <a:gd name="connsiteY3004" fmla="*/ 610144 h 1812293"/>
                <a:gd name="connsiteX3005" fmla="*/ 1266946 w 3591323"/>
                <a:gd name="connsiteY3005" fmla="*/ 1480375 h 1812293"/>
                <a:gd name="connsiteX3006" fmla="*/ 1274845 w 3591323"/>
                <a:gd name="connsiteY3006" fmla="*/ 1473660 h 1812293"/>
                <a:gd name="connsiteX3007" fmla="*/ 1283301 w 3591323"/>
                <a:gd name="connsiteY3007" fmla="*/ 1476425 h 1812293"/>
                <a:gd name="connsiteX3008" fmla="*/ 1286800 w 3591323"/>
                <a:gd name="connsiteY3008" fmla="*/ 1472079 h 1812293"/>
                <a:gd name="connsiteX3009" fmla="*/ 1295357 w 3591323"/>
                <a:gd name="connsiteY3009" fmla="*/ 1477017 h 1812293"/>
                <a:gd name="connsiteX3010" fmla="*/ 1294220 w 3591323"/>
                <a:gd name="connsiteY3010" fmla="*/ 1480967 h 1812293"/>
                <a:gd name="connsiteX3011" fmla="*/ 1283833 w 3591323"/>
                <a:gd name="connsiteY3011" fmla="*/ 1484115 h 1812293"/>
                <a:gd name="connsiteX3012" fmla="*/ 1278457 w 3591323"/>
                <a:gd name="connsiteY3012" fmla="*/ 1480375 h 1812293"/>
                <a:gd name="connsiteX3013" fmla="*/ 1273095 w 3591323"/>
                <a:gd name="connsiteY3013" fmla="*/ 1485299 h 1812293"/>
                <a:gd name="connsiteX3014" fmla="*/ 1891140 w 3591323"/>
                <a:gd name="connsiteY3014" fmla="*/ 28169 h 1812293"/>
                <a:gd name="connsiteX3015" fmla="*/ 1893051 w 3591323"/>
                <a:gd name="connsiteY3015" fmla="*/ 25411 h 1812293"/>
                <a:gd name="connsiteX3016" fmla="*/ 1902018 w 3591323"/>
                <a:gd name="connsiteY3016" fmla="*/ 25135 h 1812293"/>
                <a:gd name="connsiteX3017" fmla="*/ 1910596 w 3591323"/>
                <a:gd name="connsiteY3017" fmla="*/ 27873 h 1812293"/>
                <a:gd name="connsiteX3018" fmla="*/ 1933215 w 3591323"/>
                <a:gd name="connsiteY3018" fmla="*/ 33888 h 1812293"/>
                <a:gd name="connsiteX3019" fmla="*/ 1917943 w 3591323"/>
                <a:gd name="connsiteY3019" fmla="*/ 37150 h 1812293"/>
                <a:gd name="connsiteX3020" fmla="*/ 1915925 w 3591323"/>
                <a:gd name="connsiteY3020" fmla="*/ 43300 h 1812293"/>
                <a:gd name="connsiteX3021" fmla="*/ 1910442 w 3591323"/>
                <a:gd name="connsiteY3021" fmla="*/ 44961 h 1812293"/>
                <a:gd name="connsiteX3022" fmla="*/ 1908860 w 3591323"/>
                <a:gd name="connsiteY3022" fmla="*/ 51985 h 1812293"/>
                <a:gd name="connsiteX3023" fmla="*/ 1900821 w 3591323"/>
                <a:gd name="connsiteY3023" fmla="*/ 52295 h 1812293"/>
                <a:gd name="connsiteX3024" fmla="*/ 1885899 w 3591323"/>
                <a:gd name="connsiteY3024" fmla="*/ 47087 h 1812293"/>
                <a:gd name="connsiteX3025" fmla="*/ 1891241 w 3591323"/>
                <a:gd name="connsiteY3025" fmla="*/ 44053 h 1812293"/>
                <a:gd name="connsiteX3026" fmla="*/ 1880988 w 3591323"/>
                <a:gd name="connsiteY3026" fmla="*/ 41638 h 1812293"/>
                <a:gd name="connsiteX3027" fmla="*/ 1867364 w 3591323"/>
                <a:gd name="connsiteY3027" fmla="*/ 34628 h 1812293"/>
                <a:gd name="connsiteX3028" fmla="*/ 1861646 w 3591323"/>
                <a:gd name="connsiteY3028" fmla="*/ 28310 h 1812293"/>
                <a:gd name="connsiteX3029" fmla="*/ 1878155 w 3591323"/>
                <a:gd name="connsiteY3029" fmla="*/ 25411 h 1812293"/>
                <a:gd name="connsiteX3030" fmla="*/ 1882286 w 3591323"/>
                <a:gd name="connsiteY3030" fmla="*/ 28169 h 1812293"/>
                <a:gd name="connsiteX3031" fmla="*/ 2022302 w 3591323"/>
                <a:gd name="connsiteY3031" fmla="*/ 118152 h 1812293"/>
                <a:gd name="connsiteX3032" fmla="*/ 2010953 w 3591323"/>
                <a:gd name="connsiteY3032" fmla="*/ 121967 h 1812293"/>
                <a:gd name="connsiteX3033" fmla="*/ 2005369 w 3591323"/>
                <a:gd name="connsiteY3033" fmla="*/ 122835 h 1812293"/>
                <a:gd name="connsiteX3034" fmla="*/ 2006546 w 3591323"/>
                <a:gd name="connsiteY3034" fmla="*/ 116073 h 1812293"/>
                <a:gd name="connsiteX3035" fmla="*/ 1996441 w 3591323"/>
                <a:gd name="connsiteY3035" fmla="*/ 112292 h 1812293"/>
                <a:gd name="connsiteX3036" fmla="*/ 1986007 w 3591323"/>
                <a:gd name="connsiteY3036" fmla="*/ 115555 h 1812293"/>
                <a:gd name="connsiteX3037" fmla="*/ 1983908 w 3591323"/>
                <a:gd name="connsiteY3037" fmla="*/ 122485 h 1812293"/>
                <a:gd name="connsiteX3038" fmla="*/ 1977987 w 3591323"/>
                <a:gd name="connsiteY3038" fmla="*/ 126844 h 1812293"/>
                <a:gd name="connsiteX3039" fmla="*/ 1969564 w 3591323"/>
                <a:gd name="connsiteY3039" fmla="*/ 124577 h 1812293"/>
                <a:gd name="connsiteX3040" fmla="*/ 1959850 w 3591323"/>
                <a:gd name="connsiteY3040" fmla="*/ 124920 h 1812293"/>
                <a:gd name="connsiteX3041" fmla="*/ 1950969 w 3591323"/>
                <a:gd name="connsiteY3041" fmla="*/ 119881 h 1812293"/>
                <a:gd name="connsiteX3042" fmla="*/ 1946973 w 3591323"/>
                <a:gd name="connsiteY3042" fmla="*/ 122485 h 1812293"/>
                <a:gd name="connsiteX3043" fmla="*/ 1942546 w 3591323"/>
                <a:gd name="connsiteY3043" fmla="*/ 122835 h 1812293"/>
                <a:gd name="connsiteX3044" fmla="*/ 1942573 w 3591323"/>
                <a:gd name="connsiteY3044" fmla="*/ 129112 h 1812293"/>
                <a:gd name="connsiteX3045" fmla="*/ 1928263 w 3591323"/>
                <a:gd name="connsiteY3045" fmla="*/ 127712 h 1812293"/>
                <a:gd name="connsiteX3046" fmla="*/ 1927234 w 3591323"/>
                <a:gd name="connsiteY3046" fmla="*/ 133148 h 1812293"/>
                <a:gd name="connsiteX3047" fmla="*/ 1919995 w 3591323"/>
                <a:gd name="connsiteY3047" fmla="*/ 132967 h 1812293"/>
                <a:gd name="connsiteX3048" fmla="*/ 1916153 w 3591323"/>
                <a:gd name="connsiteY3048" fmla="*/ 140017 h 1812293"/>
                <a:gd name="connsiteX3049" fmla="*/ 1909977 w 3591323"/>
                <a:gd name="connsiteY3049" fmla="*/ 150856 h 1812293"/>
                <a:gd name="connsiteX3050" fmla="*/ 1899825 w 3591323"/>
                <a:gd name="connsiteY3050" fmla="*/ 165071 h 1812293"/>
                <a:gd name="connsiteX3051" fmla="*/ 1902974 w 3591323"/>
                <a:gd name="connsiteY3051" fmla="*/ 168529 h 1812293"/>
                <a:gd name="connsiteX3052" fmla="*/ 1900633 w 3591323"/>
                <a:gd name="connsiteY3052" fmla="*/ 172546 h 1812293"/>
                <a:gd name="connsiteX3053" fmla="*/ 1893084 w 3591323"/>
                <a:gd name="connsiteY3053" fmla="*/ 172364 h 1812293"/>
                <a:gd name="connsiteX3054" fmla="*/ 1888953 w 3591323"/>
                <a:gd name="connsiteY3054" fmla="*/ 181891 h 1812293"/>
                <a:gd name="connsiteX3055" fmla="*/ 1890756 w 3591323"/>
                <a:gd name="connsiteY3055" fmla="*/ 195386 h 1812293"/>
                <a:gd name="connsiteX3056" fmla="*/ 1896118 w 3591323"/>
                <a:gd name="connsiteY3056" fmla="*/ 200782 h 1812293"/>
                <a:gd name="connsiteX3057" fmla="*/ 1894638 w 3591323"/>
                <a:gd name="connsiteY3057" fmla="*/ 212946 h 1812293"/>
                <a:gd name="connsiteX3058" fmla="*/ 1888577 w 3591323"/>
                <a:gd name="connsiteY3058" fmla="*/ 220124 h 1812293"/>
                <a:gd name="connsiteX3059" fmla="*/ 1885556 w 3591323"/>
                <a:gd name="connsiteY3059" fmla="*/ 226193 h 1812293"/>
                <a:gd name="connsiteX3060" fmla="*/ 1879501 w 3591323"/>
                <a:gd name="connsiteY3060" fmla="*/ 219741 h 1812293"/>
                <a:gd name="connsiteX3061" fmla="*/ 1864189 w 3591323"/>
                <a:gd name="connsiteY3061" fmla="*/ 231898 h 1812293"/>
                <a:gd name="connsiteX3062" fmla="*/ 1853404 w 3591323"/>
                <a:gd name="connsiteY3062" fmla="*/ 234374 h 1812293"/>
                <a:gd name="connsiteX3063" fmla="*/ 1841967 w 3591323"/>
                <a:gd name="connsiteY3063" fmla="*/ 229038 h 1812293"/>
                <a:gd name="connsiteX3064" fmla="*/ 1838597 w 3591323"/>
                <a:gd name="connsiteY3064" fmla="*/ 217662 h 1812293"/>
                <a:gd name="connsiteX3065" fmla="*/ 1835092 w 3591323"/>
                <a:gd name="connsiteY3065" fmla="*/ 193711 h 1812293"/>
                <a:gd name="connsiteX3066" fmla="*/ 1842189 w 3591323"/>
                <a:gd name="connsiteY3066" fmla="*/ 187051 h 1812293"/>
                <a:gd name="connsiteX3067" fmla="*/ 1862285 w 3591323"/>
                <a:gd name="connsiteY3067" fmla="*/ 178587 h 1812293"/>
                <a:gd name="connsiteX3068" fmla="*/ 1876830 w 3591323"/>
                <a:gd name="connsiteY3068" fmla="*/ 167984 h 1812293"/>
                <a:gd name="connsiteX3069" fmla="*/ 1889592 w 3591323"/>
                <a:gd name="connsiteY3069" fmla="*/ 154078 h 1812293"/>
                <a:gd name="connsiteX3070" fmla="*/ 1905302 w 3591323"/>
                <a:gd name="connsiteY3070" fmla="*/ 135079 h 1812293"/>
                <a:gd name="connsiteX3071" fmla="*/ 1916846 w 3591323"/>
                <a:gd name="connsiteY3071" fmla="*/ 127712 h 1812293"/>
                <a:gd name="connsiteX3072" fmla="*/ 1934984 w 3591323"/>
                <a:gd name="connsiteY3072" fmla="*/ 115555 h 1812293"/>
                <a:gd name="connsiteX3073" fmla="*/ 1950148 w 3591323"/>
                <a:gd name="connsiteY3073" fmla="*/ 111438 h 1812293"/>
                <a:gd name="connsiteX3074" fmla="*/ 1962231 w 3591323"/>
                <a:gd name="connsiteY3074" fmla="*/ 111949 h 1812293"/>
                <a:gd name="connsiteX3075" fmla="*/ 1971374 w 3591323"/>
                <a:gd name="connsiteY3075" fmla="*/ 104125 h 1812293"/>
                <a:gd name="connsiteX3076" fmla="*/ 1984607 w 3591323"/>
                <a:gd name="connsiteY3076" fmla="*/ 104468 h 1812293"/>
                <a:gd name="connsiteX3077" fmla="*/ 1997007 w 3591323"/>
                <a:gd name="connsiteY3077" fmla="*/ 102604 h 1812293"/>
                <a:gd name="connsiteX3078" fmla="*/ 2021441 w 3591323"/>
                <a:gd name="connsiteY3078" fmla="*/ 109561 h 1812293"/>
                <a:gd name="connsiteX3079" fmla="*/ 2012810 w 3591323"/>
                <a:gd name="connsiteY3079" fmla="*/ 112124 h 1812293"/>
                <a:gd name="connsiteX3080" fmla="*/ 1967385 w 3591323"/>
                <a:gd name="connsiteY3080" fmla="*/ 25000 h 1812293"/>
                <a:gd name="connsiteX3081" fmla="*/ 1959675 w 3591323"/>
                <a:gd name="connsiteY3081" fmla="*/ 29333 h 1812293"/>
                <a:gd name="connsiteX3082" fmla="*/ 1941557 w 3591323"/>
                <a:gd name="connsiteY3082" fmla="*/ 30355 h 1812293"/>
                <a:gd name="connsiteX3083" fmla="*/ 1922491 w 3591323"/>
                <a:gd name="connsiteY3083" fmla="*/ 29044 h 1812293"/>
                <a:gd name="connsiteX3084" fmla="*/ 1920721 w 3591323"/>
                <a:gd name="connsiteY3084" fmla="*/ 26709 h 1812293"/>
                <a:gd name="connsiteX3085" fmla="*/ 1911626 w 3591323"/>
                <a:gd name="connsiteY3085" fmla="*/ 26568 h 1812293"/>
                <a:gd name="connsiteX3086" fmla="*/ 1904023 w 3591323"/>
                <a:gd name="connsiteY3086" fmla="*/ 23103 h 1812293"/>
                <a:gd name="connsiteX3087" fmla="*/ 1922740 w 3591323"/>
                <a:gd name="connsiteY3087" fmla="*/ 20957 h 1812293"/>
                <a:gd name="connsiteX3088" fmla="*/ 1932239 w 3591323"/>
                <a:gd name="connsiteY3088" fmla="*/ 22834 h 1812293"/>
                <a:gd name="connsiteX3089" fmla="*/ 1937816 w 3591323"/>
                <a:gd name="connsiteY3089" fmla="*/ 20553 h 1812293"/>
                <a:gd name="connsiteX3090" fmla="*/ 1954097 w 3591323"/>
                <a:gd name="connsiteY3090" fmla="*/ 22430 h 1812293"/>
                <a:gd name="connsiteX3091" fmla="*/ 1956398 w 3591323"/>
                <a:gd name="connsiteY3091" fmla="*/ 43145 h 1812293"/>
                <a:gd name="connsiteX3092" fmla="*/ 1942815 w 3591323"/>
                <a:gd name="connsiteY3092" fmla="*/ 46482 h 1812293"/>
                <a:gd name="connsiteX3093" fmla="*/ 1930799 w 3591323"/>
                <a:gd name="connsiteY3093" fmla="*/ 44659 h 1812293"/>
                <a:gd name="connsiteX3094" fmla="*/ 1934654 w 3591323"/>
                <a:gd name="connsiteY3094" fmla="*/ 42391 h 1812293"/>
                <a:gd name="connsiteX3095" fmla="*/ 1930194 w 3591323"/>
                <a:gd name="connsiteY3095" fmla="*/ 39687 h 1812293"/>
                <a:gd name="connsiteX3096" fmla="*/ 1942963 w 3591323"/>
                <a:gd name="connsiteY3096" fmla="*/ 38045 h 1812293"/>
                <a:gd name="connsiteX3097" fmla="*/ 1946455 w 3591323"/>
                <a:gd name="connsiteY3097" fmla="*/ 41187 h 1812293"/>
                <a:gd name="connsiteX3098" fmla="*/ 1514841 w 3591323"/>
                <a:gd name="connsiteY3098" fmla="*/ 6721 h 1812293"/>
                <a:gd name="connsiteX3099" fmla="*/ 1537574 w 3591323"/>
                <a:gd name="connsiteY3099" fmla="*/ 2671 h 1812293"/>
                <a:gd name="connsiteX3100" fmla="*/ 1558127 w 3591323"/>
                <a:gd name="connsiteY3100" fmla="*/ 3021 h 1812293"/>
                <a:gd name="connsiteX3101" fmla="*/ 1567276 w 3591323"/>
                <a:gd name="connsiteY3101" fmla="*/ 572 h 1812293"/>
                <a:gd name="connsiteX3102" fmla="*/ 1588448 w 3591323"/>
                <a:gd name="connsiteY3102" fmla="*/ 0 h 1812293"/>
                <a:gd name="connsiteX3103" fmla="*/ 1635320 w 3591323"/>
                <a:gd name="connsiteY3103" fmla="*/ 807 h 1812293"/>
                <a:gd name="connsiteX3104" fmla="*/ 1670775 w 3591323"/>
                <a:gd name="connsiteY3104" fmla="*/ 5994 h 1812293"/>
                <a:gd name="connsiteX3105" fmla="*/ 1658699 w 3591323"/>
                <a:gd name="connsiteY3105" fmla="*/ 8544 h 1812293"/>
                <a:gd name="connsiteX3106" fmla="*/ 1635529 w 3591323"/>
                <a:gd name="connsiteY3106" fmla="*/ 8914 h 1812293"/>
                <a:gd name="connsiteX3107" fmla="*/ 1602630 w 3591323"/>
                <a:gd name="connsiteY3107" fmla="*/ 9533 h 1812293"/>
                <a:gd name="connsiteX3108" fmla="*/ 1605113 w 3591323"/>
                <a:gd name="connsiteY3108" fmla="*/ 10771 h 1812293"/>
                <a:gd name="connsiteX3109" fmla="*/ 1627038 w 3591323"/>
                <a:gd name="connsiteY3109" fmla="*/ 10024 h 1812293"/>
                <a:gd name="connsiteX3110" fmla="*/ 1644281 w 3591323"/>
                <a:gd name="connsiteY3110" fmla="*/ 12399 h 1812293"/>
                <a:gd name="connsiteX3111" fmla="*/ 1656822 w 3591323"/>
                <a:gd name="connsiteY3111" fmla="*/ 10273 h 1812293"/>
                <a:gd name="connsiteX3112" fmla="*/ 1661047 w 3591323"/>
                <a:gd name="connsiteY3112" fmla="*/ 12783 h 1812293"/>
                <a:gd name="connsiteX3113" fmla="*/ 1653121 w 3591323"/>
                <a:gd name="connsiteY3113" fmla="*/ 16880 h 1812293"/>
                <a:gd name="connsiteX3114" fmla="*/ 1669597 w 3591323"/>
                <a:gd name="connsiteY3114" fmla="*/ 14303 h 1812293"/>
                <a:gd name="connsiteX3115" fmla="*/ 1699946 w 3591323"/>
                <a:gd name="connsiteY3115" fmla="*/ 11525 h 1812293"/>
                <a:gd name="connsiteX3116" fmla="*/ 1717848 w 3591323"/>
                <a:gd name="connsiteY3116" fmla="*/ 12904 h 1812293"/>
                <a:gd name="connsiteX3117" fmla="*/ 1720613 w 3591323"/>
                <a:gd name="connsiteY3117" fmla="*/ 15972 h 1812293"/>
                <a:gd name="connsiteX3118" fmla="*/ 1694483 w 3591323"/>
                <a:gd name="connsiteY3118" fmla="*/ 21091 h 1812293"/>
                <a:gd name="connsiteX3119" fmla="*/ 1690507 w 3591323"/>
                <a:gd name="connsiteY3119" fmla="*/ 22834 h 1812293"/>
                <a:gd name="connsiteX3120" fmla="*/ 1670385 w 3591323"/>
                <a:gd name="connsiteY3120" fmla="*/ 24186 h 1812293"/>
                <a:gd name="connsiteX3121" fmla="*/ 1684728 w 3591323"/>
                <a:gd name="connsiteY3121" fmla="*/ 24455 h 1812293"/>
                <a:gd name="connsiteX3122" fmla="*/ 1676002 w 3591323"/>
                <a:gd name="connsiteY3122" fmla="*/ 30355 h 1812293"/>
                <a:gd name="connsiteX3123" fmla="*/ 1669362 w 3591323"/>
                <a:gd name="connsiteY3123" fmla="*/ 35664 h 1812293"/>
                <a:gd name="connsiteX3124" fmla="*/ 1667256 w 3591323"/>
                <a:gd name="connsiteY3124" fmla="*/ 44961 h 1812293"/>
                <a:gd name="connsiteX3125" fmla="*/ 1673762 w 3591323"/>
                <a:gd name="connsiteY3125" fmla="*/ 50451 h 1812293"/>
                <a:gd name="connsiteX3126" fmla="*/ 1663475 w 3591323"/>
                <a:gd name="connsiteY3126" fmla="*/ 50761 h 1812293"/>
                <a:gd name="connsiteX3127" fmla="*/ 1651830 w 3591323"/>
                <a:gd name="connsiteY3127" fmla="*/ 53532 h 1812293"/>
                <a:gd name="connsiteX3128" fmla="*/ 1663186 w 3591323"/>
                <a:gd name="connsiteY3128" fmla="*/ 58027 h 1812293"/>
                <a:gd name="connsiteX3129" fmla="*/ 1662971 w 3591323"/>
                <a:gd name="connsiteY3129" fmla="*/ 65414 h 1812293"/>
                <a:gd name="connsiteX3130" fmla="*/ 1655442 w 3591323"/>
                <a:gd name="connsiteY3130" fmla="*/ 66362 h 1812293"/>
                <a:gd name="connsiteX3131" fmla="*/ 1662655 w 3591323"/>
                <a:gd name="connsiteY3131" fmla="*/ 73944 h 1812293"/>
                <a:gd name="connsiteX3132" fmla="*/ 1647443 w 3591323"/>
                <a:gd name="connsiteY3132" fmla="*/ 74597 h 1812293"/>
                <a:gd name="connsiteX3133" fmla="*/ 1654554 w 3591323"/>
                <a:gd name="connsiteY3133" fmla="*/ 78344 h 1812293"/>
                <a:gd name="connsiteX3134" fmla="*/ 1651621 w 3591323"/>
                <a:gd name="connsiteY3134" fmla="*/ 81621 h 1812293"/>
                <a:gd name="connsiteX3135" fmla="*/ 1641577 w 3591323"/>
                <a:gd name="connsiteY3135" fmla="*/ 82939 h 1812293"/>
                <a:gd name="connsiteX3136" fmla="*/ 1631815 w 3591323"/>
                <a:gd name="connsiteY3136" fmla="*/ 82939 h 1812293"/>
                <a:gd name="connsiteX3137" fmla="*/ 1639168 w 3591323"/>
                <a:gd name="connsiteY3137" fmla="*/ 89216 h 1812293"/>
                <a:gd name="connsiteX3138" fmla="*/ 1638246 w 3591323"/>
                <a:gd name="connsiteY3138" fmla="*/ 93374 h 1812293"/>
                <a:gd name="connsiteX3139" fmla="*/ 1625195 w 3591323"/>
                <a:gd name="connsiteY3139" fmla="*/ 89546 h 1812293"/>
                <a:gd name="connsiteX3140" fmla="*/ 1621037 w 3591323"/>
                <a:gd name="connsiteY3140" fmla="*/ 92042 h 1812293"/>
                <a:gd name="connsiteX3141" fmla="*/ 1629924 w 3591323"/>
                <a:gd name="connsiteY3141" fmla="*/ 94208 h 1812293"/>
                <a:gd name="connsiteX3142" fmla="*/ 1638112 w 3591323"/>
                <a:gd name="connsiteY3142" fmla="*/ 99907 h 1812293"/>
                <a:gd name="connsiteX3143" fmla="*/ 1639108 w 3591323"/>
                <a:gd name="connsiteY3143" fmla="*/ 107522 h 1812293"/>
                <a:gd name="connsiteX3144" fmla="*/ 1626002 w 3591323"/>
                <a:gd name="connsiteY3144" fmla="*/ 109393 h 1812293"/>
                <a:gd name="connsiteX3145" fmla="*/ 1621145 w 3591323"/>
                <a:gd name="connsiteY3145" fmla="*/ 105652 h 1812293"/>
                <a:gd name="connsiteX3146" fmla="*/ 1613630 w 3591323"/>
                <a:gd name="connsiteY3146" fmla="*/ 100411 h 1812293"/>
                <a:gd name="connsiteX3147" fmla="*/ 1614700 w 3591323"/>
                <a:gd name="connsiteY3147" fmla="*/ 106668 h 1812293"/>
                <a:gd name="connsiteX3148" fmla="*/ 1604951 w 3591323"/>
                <a:gd name="connsiteY3148" fmla="*/ 111606 h 1812293"/>
                <a:gd name="connsiteX3149" fmla="*/ 1623843 w 3591323"/>
                <a:gd name="connsiteY3149" fmla="*/ 112124 h 1812293"/>
                <a:gd name="connsiteX3150" fmla="*/ 1633900 w 3591323"/>
                <a:gd name="connsiteY3150" fmla="*/ 112636 h 1812293"/>
                <a:gd name="connsiteX3151" fmla="*/ 1612506 w 3591323"/>
                <a:gd name="connsiteY3151" fmla="*/ 120924 h 1812293"/>
                <a:gd name="connsiteX3152" fmla="*/ 1590904 w 3591323"/>
                <a:gd name="connsiteY3152" fmla="*/ 128587 h 1812293"/>
                <a:gd name="connsiteX3153" fmla="*/ 1568501 w 3591323"/>
                <a:gd name="connsiteY3153" fmla="*/ 131917 h 1812293"/>
                <a:gd name="connsiteX3154" fmla="*/ 1560233 w 3591323"/>
                <a:gd name="connsiteY3154" fmla="*/ 131917 h 1812293"/>
                <a:gd name="connsiteX3155" fmla="*/ 1551413 w 3591323"/>
                <a:gd name="connsiteY3155" fmla="*/ 135786 h 1812293"/>
                <a:gd name="connsiteX3156" fmla="*/ 1538280 w 3591323"/>
                <a:gd name="connsiteY3156" fmla="*/ 146045 h 1812293"/>
                <a:gd name="connsiteX3157" fmla="*/ 1519920 w 3591323"/>
                <a:gd name="connsiteY3157" fmla="*/ 153002 h 1812293"/>
                <a:gd name="connsiteX3158" fmla="*/ 1514572 w 3591323"/>
                <a:gd name="connsiteY3158" fmla="*/ 153540 h 1812293"/>
                <a:gd name="connsiteX3159" fmla="*/ 1503727 w 3591323"/>
                <a:gd name="connsiteY3159" fmla="*/ 155875 h 1812293"/>
                <a:gd name="connsiteX3160" fmla="*/ 1492007 w 3591323"/>
                <a:gd name="connsiteY3160" fmla="*/ 158209 h 1812293"/>
                <a:gd name="connsiteX3161" fmla="*/ 1483342 w 3591323"/>
                <a:gd name="connsiteY3161" fmla="*/ 164526 h 1812293"/>
                <a:gd name="connsiteX3162" fmla="*/ 1481048 w 3591323"/>
                <a:gd name="connsiteY3162" fmla="*/ 171631 h 1812293"/>
                <a:gd name="connsiteX3163" fmla="*/ 1474737 w 3591323"/>
                <a:gd name="connsiteY3163" fmla="*/ 178217 h 1812293"/>
                <a:gd name="connsiteX3164" fmla="*/ 1459432 w 3591323"/>
                <a:gd name="connsiteY3164" fmla="*/ 186318 h 1812293"/>
                <a:gd name="connsiteX3165" fmla="*/ 1459909 w 3591323"/>
                <a:gd name="connsiteY3165" fmla="*/ 194458 h 1812293"/>
                <a:gd name="connsiteX3166" fmla="*/ 1453740 w 3591323"/>
                <a:gd name="connsiteY3166" fmla="*/ 203016 h 1812293"/>
                <a:gd name="connsiteX3167" fmla="*/ 1446494 w 3591323"/>
                <a:gd name="connsiteY3167" fmla="*/ 213134 h 1812293"/>
                <a:gd name="connsiteX3168" fmla="*/ 1435004 w 3591323"/>
                <a:gd name="connsiteY3168" fmla="*/ 213699 h 1812293"/>
                <a:gd name="connsiteX3169" fmla="*/ 1425975 w 3591323"/>
                <a:gd name="connsiteY3169" fmla="*/ 205256 h 1812293"/>
                <a:gd name="connsiteX3170" fmla="*/ 1409855 w 3591323"/>
                <a:gd name="connsiteY3170" fmla="*/ 205256 h 1812293"/>
                <a:gd name="connsiteX3171" fmla="*/ 1404204 w 3591323"/>
                <a:gd name="connsiteY3171" fmla="*/ 199477 h 1812293"/>
                <a:gd name="connsiteX3172" fmla="*/ 1402832 w 3591323"/>
                <a:gd name="connsiteY3172" fmla="*/ 189453 h 1812293"/>
                <a:gd name="connsiteX3173" fmla="*/ 1394012 w 3591323"/>
                <a:gd name="connsiteY3173" fmla="*/ 176751 h 1812293"/>
                <a:gd name="connsiteX3174" fmla="*/ 1392794 w 3591323"/>
                <a:gd name="connsiteY3174" fmla="*/ 170171 h 1812293"/>
                <a:gd name="connsiteX3175" fmla="*/ 1395754 w 3591323"/>
                <a:gd name="connsiteY3175" fmla="*/ 161089 h 1812293"/>
                <a:gd name="connsiteX3176" fmla="*/ 1389013 w 3591323"/>
                <a:gd name="connsiteY3176" fmla="*/ 151932 h 1812293"/>
                <a:gd name="connsiteX3177" fmla="*/ 1394967 w 3591323"/>
                <a:gd name="connsiteY3177" fmla="*/ 144626 h 1812293"/>
                <a:gd name="connsiteX3178" fmla="*/ 1391697 w 3591323"/>
                <a:gd name="connsiteY3178" fmla="*/ 141080 h 1812293"/>
                <a:gd name="connsiteX3179" fmla="*/ 1404137 w 3591323"/>
                <a:gd name="connsiteY3179" fmla="*/ 129636 h 1812293"/>
                <a:gd name="connsiteX3180" fmla="*/ 1416866 w 3591323"/>
                <a:gd name="connsiteY3180" fmla="*/ 126145 h 1812293"/>
                <a:gd name="connsiteX3181" fmla="*/ 1421642 w 3591323"/>
                <a:gd name="connsiteY3181" fmla="*/ 121967 h 1812293"/>
                <a:gd name="connsiteX3182" fmla="*/ 1426560 w 3591323"/>
                <a:gd name="connsiteY3182" fmla="*/ 114526 h 1812293"/>
                <a:gd name="connsiteX3183" fmla="*/ 1416603 w 3591323"/>
                <a:gd name="connsiteY3183" fmla="*/ 117977 h 1812293"/>
                <a:gd name="connsiteX3184" fmla="*/ 1412028 w 3591323"/>
                <a:gd name="connsiteY3184" fmla="*/ 119363 h 1812293"/>
                <a:gd name="connsiteX3185" fmla="*/ 1404803 w 3591323"/>
                <a:gd name="connsiteY3185" fmla="*/ 120749 h 1812293"/>
                <a:gd name="connsiteX3186" fmla="*/ 1397355 w 3591323"/>
                <a:gd name="connsiteY3186" fmla="*/ 117634 h 1812293"/>
                <a:gd name="connsiteX3187" fmla="*/ 1400053 w 3591323"/>
                <a:gd name="connsiteY3187" fmla="*/ 111095 h 1812293"/>
                <a:gd name="connsiteX3188" fmla="*/ 1405503 w 3591323"/>
                <a:gd name="connsiteY3188" fmla="*/ 105989 h 1812293"/>
                <a:gd name="connsiteX3189" fmla="*/ 1411968 w 3591323"/>
                <a:gd name="connsiteY3189" fmla="*/ 105989 h 1812293"/>
                <a:gd name="connsiteX3190" fmla="*/ 1425551 w 3591323"/>
                <a:gd name="connsiteY3190" fmla="*/ 108370 h 1812293"/>
                <a:gd name="connsiteX3191" fmla="*/ 1416079 w 3591323"/>
                <a:gd name="connsiteY3191" fmla="*/ 102436 h 1812293"/>
                <a:gd name="connsiteX3192" fmla="*/ 1411564 w 3591323"/>
                <a:gd name="connsiteY3192" fmla="*/ 99234 h 1812293"/>
                <a:gd name="connsiteX3193" fmla="*/ 1403679 w 3591323"/>
                <a:gd name="connsiteY3193" fmla="*/ 100579 h 1812293"/>
                <a:gd name="connsiteX3194" fmla="*/ 1399044 w 3591323"/>
                <a:gd name="connsiteY3194" fmla="*/ 98231 h 1812293"/>
                <a:gd name="connsiteX3195" fmla="*/ 1411632 w 3591323"/>
                <a:gd name="connsiteY3195" fmla="*/ 89546 h 1812293"/>
                <a:gd name="connsiteX3196" fmla="*/ 1409169 w 3591323"/>
                <a:gd name="connsiteY3196" fmla="*/ 86236 h 1812293"/>
                <a:gd name="connsiteX3197" fmla="*/ 1407299 w 3591323"/>
                <a:gd name="connsiteY3197" fmla="*/ 79818 h 1812293"/>
                <a:gd name="connsiteX3198" fmla="*/ 1404588 w 3591323"/>
                <a:gd name="connsiteY3198" fmla="*/ 70217 h 1812293"/>
                <a:gd name="connsiteX3199" fmla="*/ 1398122 w 3591323"/>
                <a:gd name="connsiteY3199" fmla="*/ 66840 h 1812293"/>
                <a:gd name="connsiteX3200" fmla="*/ 1400524 w 3591323"/>
                <a:gd name="connsiteY3200" fmla="*/ 63200 h 1812293"/>
                <a:gd name="connsiteX3201" fmla="*/ 1386215 w 3591323"/>
                <a:gd name="connsiteY3201" fmla="*/ 58027 h 1812293"/>
                <a:gd name="connsiteX3202" fmla="*/ 1372476 w 3591323"/>
                <a:gd name="connsiteY3202" fmla="*/ 57408 h 1812293"/>
                <a:gd name="connsiteX3203" fmla="*/ 1354446 w 3591323"/>
                <a:gd name="connsiteY3203" fmla="*/ 57717 h 1812293"/>
                <a:gd name="connsiteX3204" fmla="*/ 1337593 w 3591323"/>
                <a:gd name="connsiteY3204" fmla="*/ 58343 h 1812293"/>
                <a:gd name="connsiteX3205" fmla="*/ 1332050 w 3591323"/>
                <a:gd name="connsiteY3205" fmla="*/ 55699 h 1812293"/>
                <a:gd name="connsiteX3206" fmla="*/ 1324925 w 3591323"/>
                <a:gd name="connsiteY3206" fmla="*/ 50296 h 1812293"/>
                <a:gd name="connsiteX3207" fmla="*/ 1344563 w 3591323"/>
                <a:gd name="connsiteY3207" fmla="*/ 47545 h 1812293"/>
                <a:gd name="connsiteX3208" fmla="*/ 1358160 w 3591323"/>
                <a:gd name="connsiteY3208" fmla="*/ 47087 h 1812293"/>
                <a:gd name="connsiteX3209" fmla="*/ 1331962 w 3591323"/>
                <a:gd name="connsiteY3209" fmla="*/ 44961 h 1812293"/>
                <a:gd name="connsiteX3210" fmla="*/ 1320606 w 3591323"/>
                <a:gd name="connsiteY3210" fmla="*/ 41490 h 1812293"/>
                <a:gd name="connsiteX3211" fmla="*/ 1324252 w 3591323"/>
                <a:gd name="connsiteY3211" fmla="*/ 38341 h 1812293"/>
                <a:gd name="connsiteX3212" fmla="*/ 1352475 w 3591323"/>
                <a:gd name="connsiteY3212" fmla="*/ 34332 h 1812293"/>
                <a:gd name="connsiteX3213" fmla="*/ 1379197 w 3591323"/>
                <a:gd name="connsiteY3213" fmla="*/ 30355 h 1812293"/>
                <a:gd name="connsiteX3214" fmla="*/ 1384297 w 3591323"/>
                <a:gd name="connsiteY3214" fmla="*/ 27436 h 1812293"/>
                <a:gd name="connsiteX3215" fmla="*/ 1369940 w 3591323"/>
                <a:gd name="connsiteY3215" fmla="*/ 24590 h 1812293"/>
                <a:gd name="connsiteX3216" fmla="*/ 1378047 w 3591323"/>
                <a:gd name="connsiteY3216" fmla="*/ 21623 h 1812293"/>
                <a:gd name="connsiteX3217" fmla="*/ 1404272 w 3591323"/>
                <a:gd name="connsiteY3217" fmla="*/ 16490 h 1812293"/>
                <a:gd name="connsiteX3218" fmla="*/ 1413805 w 3591323"/>
                <a:gd name="connsiteY3218" fmla="*/ 15716 h 1812293"/>
                <a:gd name="connsiteX3219" fmla="*/ 1413980 w 3591323"/>
                <a:gd name="connsiteY3219" fmla="*/ 12527 h 1812293"/>
                <a:gd name="connsiteX3220" fmla="*/ 1429965 w 3591323"/>
                <a:gd name="connsiteY3220" fmla="*/ 10771 h 1812293"/>
                <a:gd name="connsiteX3221" fmla="*/ 1449670 w 3591323"/>
                <a:gd name="connsiteY3221" fmla="*/ 9654 h 1812293"/>
                <a:gd name="connsiteX3222" fmla="*/ 1468279 w 3591323"/>
                <a:gd name="connsiteY3222" fmla="*/ 9533 h 1812293"/>
                <a:gd name="connsiteX3223" fmla="*/ 1473102 w 3591323"/>
                <a:gd name="connsiteY3223" fmla="*/ 11774 h 1812293"/>
                <a:gd name="connsiteX3224" fmla="*/ 1492094 w 3591323"/>
                <a:gd name="connsiteY3224" fmla="*/ 7939 h 1812293"/>
                <a:gd name="connsiteX3225" fmla="*/ 1504608 w 3591323"/>
                <a:gd name="connsiteY3225" fmla="*/ 10522 h 1812293"/>
                <a:gd name="connsiteX3226" fmla="*/ 1512789 w 3591323"/>
                <a:gd name="connsiteY3226" fmla="*/ 11020 h 1812293"/>
                <a:gd name="connsiteX3227" fmla="*/ 1524024 w 3591323"/>
                <a:gd name="connsiteY3227" fmla="*/ 13287 h 1812293"/>
                <a:gd name="connsiteX3228" fmla="*/ 1512049 w 3591323"/>
                <a:gd name="connsiteY3228" fmla="*/ 9533 h 1812293"/>
                <a:gd name="connsiteX3229" fmla="*/ 2404959 w 3591323"/>
                <a:gd name="connsiteY3229" fmla="*/ 1444805 h 1812293"/>
                <a:gd name="connsiteX3230" fmla="*/ 2409440 w 3591323"/>
                <a:gd name="connsiteY3230" fmla="*/ 1448202 h 1812293"/>
                <a:gd name="connsiteX3231" fmla="*/ 2417177 w 3591323"/>
                <a:gd name="connsiteY3231" fmla="*/ 1449602 h 1812293"/>
                <a:gd name="connsiteX3232" fmla="*/ 2416665 w 3591323"/>
                <a:gd name="connsiteY3232" fmla="*/ 1451802 h 1812293"/>
                <a:gd name="connsiteX3233" fmla="*/ 2412568 w 3591323"/>
                <a:gd name="connsiteY3233" fmla="*/ 1456794 h 1812293"/>
                <a:gd name="connsiteX3234" fmla="*/ 2398682 w 3591323"/>
                <a:gd name="connsiteY3234" fmla="*/ 1457588 h 1812293"/>
                <a:gd name="connsiteX3235" fmla="*/ 2400580 w 3591323"/>
                <a:gd name="connsiteY3235" fmla="*/ 1451600 h 1812293"/>
                <a:gd name="connsiteX3236" fmla="*/ 2403526 w 3591323"/>
                <a:gd name="connsiteY3236" fmla="*/ 1447005 h 1812293"/>
                <a:gd name="connsiteX3237" fmla="*/ 3052269 w 3591323"/>
                <a:gd name="connsiteY3237" fmla="*/ 992467 h 1812293"/>
                <a:gd name="connsiteX3238" fmla="*/ 3053567 w 3591323"/>
                <a:gd name="connsiteY3238" fmla="*/ 989789 h 1812293"/>
                <a:gd name="connsiteX3239" fmla="*/ 3062455 w 3591323"/>
                <a:gd name="connsiteY3239" fmla="*/ 987327 h 1812293"/>
                <a:gd name="connsiteX3240" fmla="*/ 3069364 w 3591323"/>
                <a:gd name="connsiteY3240" fmla="*/ 986910 h 1812293"/>
                <a:gd name="connsiteX3241" fmla="*/ 3072735 w 3591323"/>
                <a:gd name="connsiteY3241" fmla="*/ 985477 h 1812293"/>
                <a:gd name="connsiteX3242" fmla="*/ 3076247 w 3591323"/>
                <a:gd name="connsiteY3242" fmla="*/ 986910 h 1812293"/>
                <a:gd name="connsiteX3243" fmla="*/ 3072378 w 3591323"/>
                <a:gd name="connsiteY3243" fmla="*/ 989998 h 1812293"/>
                <a:gd name="connsiteX3244" fmla="*/ 3061473 w 3591323"/>
                <a:gd name="connsiteY3244" fmla="*/ 994936 h 1812293"/>
                <a:gd name="connsiteX3245" fmla="*/ 3052868 w 3591323"/>
                <a:gd name="connsiteY3245" fmla="*/ 998226 h 1812293"/>
                <a:gd name="connsiteX3246" fmla="*/ 3052801 w 3591323"/>
                <a:gd name="connsiteY3246" fmla="*/ 994727 h 1812293"/>
                <a:gd name="connsiteX3247" fmla="*/ 1954515 w 3591323"/>
                <a:gd name="connsiteY3247" fmla="*/ 1217462 h 1812293"/>
                <a:gd name="connsiteX3248" fmla="*/ 1959654 w 3591323"/>
                <a:gd name="connsiteY3248" fmla="*/ 1211703 h 1812293"/>
                <a:gd name="connsiteX3249" fmla="*/ 1963375 w 3591323"/>
                <a:gd name="connsiteY3249" fmla="*/ 1214993 h 1812293"/>
                <a:gd name="connsiteX3250" fmla="*/ 1964579 w 3591323"/>
                <a:gd name="connsiteY3250" fmla="*/ 1219722 h 1812293"/>
                <a:gd name="connsiteX3251" fmla="*/ 1969093 w 3591323"/>
                <a:gd name="connsiteY3251" fmla="*/ 1220543 h 1812293"/>
                <a:gd name="connsiteX3252" fmla="*/ 1974940 w 3591323"/>
                <a:gd name="connsiteY3252" fmla="*/ 1222804 h 1812293"/>
                <a:gd name="connsiteX3253" fmla="*/ 1980221 w 3591323"/>
                <a:gd name="connsiteY3253" fmla="*/ 1221983 h 1812293"/>
                <a:gd name="connsiteX3254" fmla="*/ 1989249 w 3591323"/>
                <a:gd name="connsiteY3254" fmla="*/ 1216224 h 1812293"/>
                <a:gd name="connsiteX3255" fmla="*/ 1991079 w 3591323"/>
                <a:gd name="connsiteY3255" fmla="*/ 1173860 h 1812293"/>
                <a:gd name="connsiteX3256" fmla="*/ 1993838 w 3591323"/>
                <a:gd name="connsiteY3256" fmla="*/ 1175710 h 1812293"/>
                <a:gd name="connsiteX3257" fmla="*/ 1999058 w 3591323"/>
                <a:gd name="connsiteY3257" fmla="*/ 1186407 h 1812293"/>
                <a:gd name="connsiteX3258" fmla="*/ 1998043 w 3591323"/>
                <a:gd name="connsiteY3258" fmla="*/ 1193397 h 1812293"/>
                <a:gd name="connsiteX3259" fmla="*/ 1999967 w 3591323"/>
                <a:gd name="connsiteY3259" fmla="*/ 1197507 h 1812293"/>
                <a:gd name="connsiteX3260" fmla="*/ 2007064 w 3591323"/>
                <a:gd name="connsiteY3260" fmla="*/ 1196276 h 1812293"/>
                <a:gd name="connsiteX3261" fmla="*/ 2011888 w 3591323"/>
                <a:gd name="connsiteY3261" fmla="*/ 1191136 h 1812293"/>
                <a:gd name="connsiteX3262" fmla="*/ 2016981 w 3591323"/>
                <a:gd name="connsiteY3262" fmla="*/ 1187847 h 1812293"/>
                <a:gd name="connsiteX3263" fmla="*/ 2019356 w 3591323"/>
                <a:gd name="connsiteY3263" fmla="*/ 1182289 h 1812293"/>
                <a:gd name="connsiteX3264" fmla="*/ 2024428 w 3591323"/>
                <a:gd name="connsiteY3264" fmla="*/ 1179618 h 1812293"/>
                <a:gd name="connsiteX3265" fmla="*/ 2028600 w 3591323"/>
                <a:gd name="connsiteY3265" fmla="*/ 1181058 h 1812293"/>
                <a:gd name="connsiteX3266" fmla="*/ 2033040 w 3591323"/>
                <a:gd name="connsiteY3266" fmla="*/ 1184139 h 1812293"/>
                <a:gd name="connsiteX3267" fmla="*/ 2041127 w 3591323"/>
                <a:gd name="connsiteY3267" fmla="*/ 1184758 h 1812293"/>
                <a:gd name="connsiteX3268" fmla="*/ 2047262 w 3591323"/>
                <a:gd name="connsiteY3268" fmla="*/ 1182088 h 1812293"/>
                <a:gd name="connsiteX3269" fmla="*/ 2048507 w 3591323"/>
                <a:gd name="connsiteY3269" fmla="*/ 1178589 h 1812293"/>
                <a:gd name="connsiteX3270" fmla="*/ 2050532 w 3591323"/>
                <a:gd name="connsiteY3270" fmla="*/ 1173039 h 1812293"/>
                <a:gd name="connsiteX3271" fmla="*/ 2055880 w 3591323"/>
                <a:gd name="connsiteY3271" fmla="*/ 1172211 h 1812293"/>
                <a:gd name="connsiteX3272" fmla="*/ 2058908 w 3591323"/>
                <a:gd name="connsiteY3272" fmla="*/ 1167892 h 1812293"/>
                <a:gd name="connsiteX3273" fmla="*/ 2062796 w 3591323"/>
                <a:gd name="connsiteY3273" fmla="*/ 1160283 h 1812293"/>
                <a:gd name="connsiteX3274" fmla="*/ 2072054 w 3591323"/>
                <a:gd name="connsiteY3274" fmla="*/ 1151853 h 1812293"/>
                <a:gd name="connsiteX3275" fmla="*/ 2086303 w 3591323"/>
                <a:gd name="connsiteY3275" fmla="*/ 1143423 h 1812293"/>
                <a:gd name="connsiteX3276" fmla="*/ 2090212 w 3591323"/>
                <a:gd name="connsiteY3276" fmla="*/ 1143423 h 1812293"/>
                <a:gd name="connsiteX3277" fmla="*/ 2095089 w 3591323"/>
                <a:gd name="connsiteY3277" fmla="*/ 1145475 h 1812293"/>
                <a:gd name="connsiteX3278" fmla="*/ 2098359 w 3591323"/>
                <a:gd name="connsiteY3278" fmla="*/ 1144035 h 1812293"/>
                <a:gd name="connsiteX3279" fmla="*/ 2103634 w 3591323"/>
                <a:gd name="connsiteY3279" fmla="*/ 1145274 h 1812293"/>
                <a:gd name="connsiteX3280" fmla="*/ 2107414 w 3591323"/>
                <a:gd name="connsiteY3280" fmla="*/ 1161312 h 1812293"/>
                <a:gd name="connsiteX3281" fmla="*/ 2109460 w 3591323"/>
                <a:gd name="connsiteY3281" fmla="*/ 1169332 h 1812293"/>
                <a:gd name="connsiteX3282" fmla="*/ 2106944 w 3591323"/>
                <a:gd name="connsiteY3282" fmla="*/ 1182088 h 1812293"/>
                <a:gd name="connsiteX3283" fmla="*/ 2107731 w 3591323"/>
                <a:gd name="connsiteY3283" fmla="*/ 1186198 h 1812293"/>
                <a:gd name="connsiteX3284" fmla="*/ 2102927 w 3591323"/>
                <a:gd name="connsiteY3284" fmla="*/ 1184139 h 1812293"/>
                <a:gd name="connsiteX3285" fmla="*/ 2100054 w 3591323"/>
                <a:gd name="connsiteY3285" fmla="*/ 1184967 h 1812293"/>
                <a:gd name="connsiteX3286" fmla="*/ 2098783 w 3591323"/>
                <a:gd name="connsiteY3286" fmla="*/ 1188257 h 1812293"/>
                <a:gd name="connsiteX3287" fmla="*/ 2096031 w 3591323"/>
                <a:gd name="connsiteY3287" fmla="*/ 1192576 h 1812293"/>
                <a:gd name="connsiteX3288" fmla="*/ 2095769 w 3591323"/>
                <a:gd name="connsiteY3288" fmla="*/ 1196478 h 1812293"/>
                <a:gd name="connsiteX3289" fmla="*/ 2100969 w 3591323"/>
                <a:gd name="connsiteY3289" fmla="*/ 1202654 h 1812293"/>
                <a:gd name="connsiteX3290" fmla="*/ 2107038 w 3591323"/>
                <a:gd name="connsiteY3290" fmla="*/ 1201416 h 1812293"/>
                <a:gd name="connsiteX3291" fmla="*/ 2109150 w 3591323"/>
                <a:gd name="connsiteY3291" fmla="*/ 1196478 h 1812293"/>
                <a:gd name="connsiteX3292" fmla="*/ 2116537 w 3591323"/>
                <a:gd name="connsiteY3292" fmla="*/ 1196478 h 1812293"/>
                <a:gd name="connsiteX3293" fmla="*/ 2113476 w 3591323"/>
                <a:gd name="connsiteY3293" fmla="*/ 1204706 h 1812293"/>
                <a:gd name="connsiteX3294" fmla="*/ 2111686 w 3591323"/>
                <a:gd name="connsiteY3294" fmla="*/ 1214374 h 1812293"/>
                <a:gd name="connsiteX3295" fmla="*/ 2108827 w 3591323"/>
                <a:gd name="connsiteY3295" fmla="*/ 1219514 h 1812293"/>
                <a:gd name="connsiteX3296" fmla="*/ 2101723 w 3591323"/>
                <a:gd name="connsiteY3296" fmla="*/ 1225273 h 1812293"/>
                <a:gd name="connsiteX3297" fmla="*/ 2099839 w 3591323"/>
                <a:gd name="connsiteY3297" fmla="*/ 1226921 h 1812293"/>
                <a:gd name="connsiteX3298" fmla="*/ 2095190 w 3591323"/>
                <a:gd name="connsiteY3298" fmla="*/ 1232680 h 1812293"/>
                <a:gd name="connsiteX3299" fmla="*/ 2091907 w 3591323"/>
                <a:gd name="connsiteY3299" fmla="*/ 1238641 h 1812293"/>
                <a:gd name="connsiteX3300" fmla="*/ 2085657 w 3591323"/>
                <a:gd name="connsiteY3300" fmla="*/ 1246660 h 1812293"/>
                <a:gd name="connsiteX3301" fmla="*/ 2073877 w 3591323"/>
                <a:gd name="connsiteY3301" fmla="*/ 1258588 h 1812293"/>
                <a:gd name="connsiteX3302" fmla="*/ 2066369 w 3591323"/>
                <a:gd name="connsiteY3302" fmla="*/ 1265377 h 1812293"/>
                <a:gd name="connsiteX3303" fmla="*/ 2058666 w 3591323"/>
                <a:gd name="connsiteY3303" fmla="*/ 1270517 h 1812293"/>
                <a:gd name="connsiteX3304" fmla="*/ 2048285 w 3591323"/>
                <a:gd name="connsiteY3304" fmla="*/ 1275045 h 1812293"/>
                <a:gd name="connsiteX3305" fmla="*/ 2043407 w 3591323"/>
                <a:gd name="connsiteY3305" fmla="*/ 1275663 h 1812293"/>
                <a:gd name="connsiteX3306" fmla="*/ 2042116 w 3591323"/>
                <a:gd name="connsiteY3306" fmla="*/ 1278745 h 1812293"/>
                <a:gd name="connsiteX3307" fmla="*/ 2036404 w 3591323"/>
                <a:gd name="connsiteY3307" fmla="*/ 1277103 h 1812293"/>
                <a:gd name="connsiteX3308" fmla="*/ 2031419 w 3591323"/>
                <a:gd name="connsiteY3308" fmla="*/ 1279155 h 1812293"/>
                <a:gd name="connsiteX3309" fmla="*/ 2021260 w 3591323"/>
                <a:gd name="connsiteY3309" fmla="*/ 1277103 h 1812293"/>
                <a:gd name="connsiteX3310" fmla="*/ 2015306 w 3591323"/>
                <a:gd name="connsiteY3310" fmla="*/ 1278543 h 1812293"/>
                <a:gd name="connsiteX3311" fmla="*/ 2011222 w 3591323"/>
                <a:gd name="connsiteY3311" fmla="*/ 1277924 h 1812293"/>
                <a:gd name="connsiteX3312" fmla="*/ 2001265 w 3591323"/>
                <a:gd name="connsiteY3312" fmla="*/ 1282445 h 1812293"/>
                <a:gd name="connsiteX3313" fmla="*/ 1992909 w 3591323"/>
                <a:gd name="connsiteY3313" fmla="*/ 1284093 h 1812293"/>
                <a:gd name="connsiteX3314" fmla="*/ 1986780 w 3591323"/>
                <a:gd name="connsiteY3314" fmla="*/ 1288413 h 1812293"/>
                <a:gd name="connsiteX3315" fmla="*/ 1982293 w 3591323"/>
                <a:gd name="connsiteY3315" fmla="*/ 1288823 h 1812293"/>
                <a:gd name="connsiteX3316" fmla="*/ 1978788 w 3591323"/>
                <a:gd name="connsiteY3316" fmla="*/ 1284712 h 1812293"/>
                <a:gd name="connsiteX3317" fmla="*/ 1975370 w 3591323"/>
                <a:gd name="connsiteY3317" fmla="*/ 1284504 h 1812293"/>
                <a:gd name="connsiteX3318" fmla="*/ 1971569 w 3591323"/>
                <a:gd name="connsiteY3318" fmla="*/ 1279364 h 1812293"/>
                <a:gd name="connsiteX3319" fmla="*/ 1971125 w 3591323"/>
                <a:gd name="connsiteY3319" fmla="*/ 1281005 h 1812293"/>
                <a:gd name="connsiteX3320" fmla="*/ 1969934 w 3591323"/>
                <a:gd name="connsiteY3320" fmla="*/ 1277924 h 1812293"/>
                <a:gd name="connsiteX3321" fmla="*/ 1970331 w 3591323"/>
                <a:gd name="connsiteY3321" fmla="*/ 1271136 h 1812293"/>
                <a:gd name="connsiteX3322" fmla="*/ 1967654 w 3591323"/>
                <a:gd name="connsiteY3322" fmla="*/ 1263527 h 1812293"/>
                <a:gd name="connsiteX3323" fmla="*/ 1970876 w 3591323"/>
                <a:gd name="connsiteY3323" fmla="*/ 1261468 h 1812293"/>
                <a:gd name="connsiteX3324" fmla="*/ 1971361 w 3591323"/>
                <a:gd name="connsiteY3324" fmla="*/ 1252628 h 1812293"/>
                <a:gd name="connsiteX3325" fmla="*/ 1965306 w 3591323"/>
                <a:gd name="connsiteY3325" fmla="*/ 1241931 h 1812293"/>
                <a:gd name="connsiteX3326" fmla="*/ 1960879 w 3591323"/>
                <a:gd name="connsiteY3326" fmla="*/ 1232263 h 1812293"/>
                <a:gd name="connsiteX3327" fmla="*/ 2077153 w 3591323"/>
                <a:gd name="connsiteY3327" fmla="*/ 1221774 h 1812293"/>
                <a:gd name="connsiteX3328" fmla="*/ 2073204 w 3591323"/>
                <a:gd name="connsiteY3328" fmla="*/ 1218283 h 1812293"/>
                <a:gd name="connsiteX3329" fmla="*/ 2068495 w 3591323"/>
                <a:gd name="connsiteY3329" fmla="*/ 1220543 h 1812293"/>
                <a:gd name="connsiteX3330" fmla="*/ 2062931 w 3591323"/>
                <a:gd name="connsiteY3330" fmla="*/ 1225071 h 1812293"/>
                <a:gd name="connsiteX3331" fmla="*/ 2057185 w 3591323"/>
                <a:gd name="connsiteY3331" fmla="*/ 1232263 h 1812293"/>
                <a:gd name="connsiteX3332" fmla="*/ 2063853 w 3591323"/>
                <a:gd name="connsiteY3332" fmla="*/ 1241110 h 1812293"/>
                <a:gd name="connsiteX3333" fmla="*/ 2067425 w 3591323"/>
                <a:gd name="connsiteY3333" fmla="*/ 1239879 h 1812293"/>
                <a:gd name="connsiteX3334" fmla="*/ 2069437 w 3591323"/>
                <a:gd name="connsiteY3334" fmla="*/ 1236380 h 1812293"/>
                <a:gd name="connsiteX3335" fmla="*/ 2075162 w 3591323"/>
                <a:gd name="connsiteY3335" fmla="*/ 1234530 h 1812293"/>
                <a:gd name="connsiteX3336" fmla="*/ 2076837 w 3591323"/>
                <a:gd name="connsiteY3336" fmla="*/ 1230823 h 1812293"/>
                <a:gd name="connsiteX3337" fmla="*/ 2080396 w 3591323"/>
                <a:gd name="connsiteY3337" fmla="*/ 1225273 h 1812293"/>
                <a:gd name="connsiteX3338" fmla="*/ 2077153 w 3591323"/>
                <a:gd name="connsiteY3338" fmla="*/ 1221774 h 1812293"/>
                <a:gd name="connsiteX3339" fmla="*/ 2080396 w 3591323"/>
                <a:gd name="connsiteY3339" fmla="*/ 1225273 h 1812293"/>
                <a:gd name="connsiteX3340" fmla="*/ 2076837 w 3591323"/>
                <a:gd name="connsiteY3340" fmla="*/ 1230823 h 1812293"/>
                <a:gd name="connsiteX3341" fmla="*/ 2075162 w 3591323"/>
                <a:gd name="connsiteY3341" fmla="*/ 1234530 h 1812293"/>
                <a:gd name="connsiteX3342" fmla="*/ 2069437 w 3591323"/>
                <a:gd name="connsiteY3342" fmla="*/ 1236380 h 1812293"/>
                <a:gd name="connsiteX3343" fmla="*/ 2067425 w 3591323"/>
                <a:gd name="connsiteY3343" fmla="*/ 1239879 h 1812293"/>
                <a:gd name="connsiteX3344" fmla="*/ 2063853 w 3591323"/>
                <a:gd name="connsiteY3344" fmla="*/ 1241110 h 1812293"/>
                <a:gd name="connsiteX3345" fmla="*/ 2057185 w 3591323"/>
                <a:gd name="connsiteY3345" fmla="*/ 1232263 h 1812293"/>
                <a:gd name="connsiteX3346" fmla="*/ 2062931 w 3591323"/>
                <a:gd name="connsiteY3346" fmla="*/ 1225071 h 1812293"/>
                <a:gd name="connsiteX3347" fmla="*/ 2068495 w 3591323"/>
                <a:gd name="connsiteY3347" fmla="*/ 1220543 h 1812293"/>
                <a:gd name="connsiteX3348" fmla="*/ 2073204 w 3591323"/>
                <a:gd name="connsiteY3348" fmla="*/ 1218283 h 1812293"/>
                <a:gd name="connsiteX3349" fmla="*/ 670585 w 3591323"/>
                <a:gd name="connsiteY3349" fmla="*/ 519239 h 1812293"/>
                <a:gd name="connsiteX3350" fmla="*/ 681948 w 3591323"/>
                <a:gd name="connsiteY3350" fmla="*/ 518418 h 1812293"/>
                <a:gd name="connsiteX3351" fmla="*/ 694482 w 3591323"/>
                <a:gd name="connsiteY3351" fmla="*/ 517187 h 1812293"/>
                <a:gd name="connsiteX3352" fmla="*/ 692995 w 3591323"/>
                <a:gd name="connsiteY3352" fmla="*/ 519447 h 1812293"/>
                <a:gd name="connsiteX3353" fmla="*/ 705273 w 3591323"/>
                <a:gd name="connsiteY3353" fmla="*/ 524998 h 1812293"/>
                <a:gd name="connsiteX3354" fmla="*/ 724830 w 3591323"/>
                <a:gd name="connsiteY3354" fmla="*/ 533017 h 1812293"/>
                <a:gd name="connsiteX3355" fmla="*/ 743997 w 3591323"/>
                <a:gd name="connsiteY3355" fmla="*/ 532815 h 1812293"/>
                <a:gd name="connsiteX3356" fmla="*/ 751633 w 3591323"/>
                <a:gd name="connsiteY3356" fmla="*/ 532815 h 1812293"/>
                <a:gd name="connsiteX3357" fmla="*/ 753060 w 3591323"/>
                <a:gd name="connsiteY3357" fmla="*/ 528288 h 1812293"/>
                <a:gd name="connsiteX3358" fmla="*/ 769704 w 3591323"/>
                <a:gd name="connsiteY3358" fmla="*/ 528288 h 1812293"/>
                <a:gd name="connsiteX3359" fmla="*/ 771964 w 3591323"/>
                <a:gd name="connsiteY3359" fmla="*/ 532196 h 1812293"/>
                <a:gd name="connsiteX3360" fmla="*/ 776055 w 3591323"/>
                <a:gd name="connsiteY3360" fmla="*/ 535897 h 1812293"/>
                <a:gd name="connsiteX3361" fmla="*/ 780159 w 3591323"/>
                <a:gd name="connsiteY3361" fmla="*/ 540835 h 1812293"/>
                <a:gd name="connsiteX3362" fmla="*/ 781585 w 3591323"/>
                <a:gd name="connsiteY3362" fmla="*/ 546802 h 1812293"/>
                <a:gd name="connsiteX3363" fmla="*/ 782278 w 3591323"/>
                <a:gd name="connsiteY3363" fmla="*/ 553173 h 1812293"/>
                <a:gd name="connsiteX3364" fmla="*/ 786590 w 3591323"/>
                <a:gd name="connsiteY3364" fmla="*/ 556672 h 1812293"/>
                <a:gd name="connsiteX3365" fmla="*/ 793775 w 3591323"/>
                <a:gd name="connsiteY3365" fmla="*/ 559962 h 1812293"/>
                <a:gd name="connsiteX3366" fmla="*/ 802084 w 3591323"/>
                <a:gd name="connsiteY3366" fmla="*/ 550913 h 1812293"/>
                <a:gd name="connsiteX3367" fmla="*/ 810171 w 3591323"/>
                <a:gd name="connsiteY3367" fmla="*/ 550704 h 1812293"/>
                <a:gd name="connsiteX3368" fmla="*/ 815620 w 3591323"/>
                <a:gd name="connsiteY3368" fmla="*/ 555232 h 1812293"/>
                <a:gd name="connsiteX3369" fmla="*/ 818547 w 3591323"/>
                <a:gd name="connsiteY3369" fmla="*/ 563050 h 1812293"/>
                <a:gd name="connsiteX3370" fmla="*/ 820410 w 3591323"/>
                <a:gd name="connsiteY3370" fmla="*/ 569831 h 1812293"/>
                <a:gd name="connsiteX3371" fmla="*/ 824487 w 3591323"/>
                <a:gd name="connsiteY3371" fmla="*/ 576418 h 1812293"/>
                <a:gd name="connsiteX3372" fmla="*/ 824797 w 3591323"/>
                <a:gd name="connsiteY3372" fmla="*/ 584437 h 1812293"/>
                <a:gd name="connsiteX3373" fmla="*/ 826465 w 3591323"/>
                <a:gd name="connsiteY3373" fmla="*/ 589786 h 1812293"/>
                <a:gd name="connsiteX3374" fmla="*/ 833489 w 3591323"/>
                <a:gd name="connsiteY3374" fmla="*/ 593277 h 1812293"/>
                <a:gd name="connsiteX3375" fmla="*/ 840035 w 3591323"/>
                <a:gd name="connsiteY3375" fmla="*/ 595746 h 1812293"/>
                <a:gd name="connsiteX3376" fmla="*/ 843648 w 3591323"/>
                <a:gd name="connsiteY3376" fmla="*/ 595336 h 1812293"/>
                <a:gd name="connsiteX3377" fmla="*/ 838138 w 3591323"/>
                <a:gd name="connsiteY3377" fmla="*/ 605414 h 1812293"/>
                <a:gd name="connsiteX3378" fmla="*/ 834976 w 3591323"/>
                <a:gd name="connsiteY3378" fmla="*/ 613642 h 1812293"/>
                <a:gd name="connsiteX3379" fmla="*/ 831733 w 3591323"/>
                <a:gd name="connsiteY3379" fmla="*/ 629062 h 1812293"/>
                <a:gd name="connsiteX3380" fmla="*/ 829782 w 3591323"/>
                <a:gd name="connsiteY3380" fmla="*/ 634619 h 1812293"/>
                <a:gd name="connsiteX3381" fmla="*/ 830589 w 3591323"/>
                <a:gd name="connsiteY3381" fmla="*/ 640789 h 1812293"/>
                <a:gd name="connsiteX3382" fmla="*/ 832930 w 3591323"/>
                <a:gd name="connsiteY3382" fmla="*/ 646339 h 1812293"/>
                <a:gd name="connsiteX3383" fmla="*/ 833381 w 3591323"/>
                <a:gd name="connsiteY3383" fmla="*/ 655179 h 1812293"/>
                <a:gd name="connsiteX3384" fmla="*/ 838878 w 3591323"/>
                <a:gd name="connsiteY3384" fmla="*/ 663817 h 1812293"/>
                <a:gd name="connsiteX3385" fmla="*/ 840062 w 3591323"/>
                <a:gd name="connsiteY3385" fmla="*/ 670195 h 1812293"/>
                <a:gd name="connsiteX3386" fmla="*/ 843163 w 3591323"/>
                <a:gd name="connsiteY3386" fmla="*/ 675954 h 1812293"/>
                <a:gd name="connsiteX3387" fmla="*/ 853127 w 3591323"/>
                <a:gd name="connsiteY3387" fmla="*/ 678834 h 1812293"/>
                <a:gd name="connsiteX3388" fmla="*/ 856746 w 3591323"/>
                <a:gd name="connsiteY3388" fmla="*/ 683772 h 1812293"/>
                <a:gd name="connsiteX3389" fmla="*/ 865782 w 3591323"/>
                <a:gd name="connsiteY3389" fmla="*/ 680475 h 1812293"/>
                <a:gd name="connsiteX3390" fmla="*/ 873465 w 3591323"/>
                <a:gd name="connsiteY3390" fmla="*/ 679244 h 1812293"/>
                <a:gd name="connsiteX3391" fmla="*/ 881255 w 3591323"/>
                <a:gd name="connsiteY3391" fmla="*/ 677186 h 1812293"/>
                <a:gd name="connsiteX3392" fmla="*/ 887943 w 3591323"/>
                <a:gd name="connsiteY3392" fmla="*/ 675335 h 1812293"/>
                <a:gd name="connsiteX3393" fmla="*/ 894677 w 3591323"/>
                <a:gd name="connsiteY3393" fmla="*/ 670606 h 1812293"/>
                <a:gd name="connsiteX3394" fmla="*/ 898101 w 3591323"/>
                <a:gd name="connsiteY3394" fmla="*/ 664026 h 1812293"/>
                <a:gd name="connsiteX3395" fmla="*/ 900153 w 3591323"/>
                <a:gd name="connsiteY3395" fmla="*/ 654358 h 1812293"/>
                <a:gd name="connsiteX3396" fmla="*/ 902394 w 3591323"/>
                <a:gd name="connsiteY3396" fmla="*/ 651069 h 1812293"/>
                <a:gd name="connsiteX3397" fmla="*/ 909592 w 3591323"/>
                <a:gd name="connsiteY3397" fmla="*/ 647987 h 1812293"/>
                <a:gd name="connsiteX3398" fmla="*/ 920262 w 3591323"/>
                <a:gd name="connsiteY3398" fmla="*/ 645518 h 1812293"/>
                <a:gd name="connsiteX3399" fmla="*/ 929130 w 3591323"/>
                <a:gd name="connsiteY3399" fmla="*/ 645720 h 1812293"/>
                <a:gd name="connsiteX3400" fmla="*/ 935292 w 3591323"/>
                <a:gd name="connsiteY3400" fmla="*/ 644899 h 1812293"/>
                <a:gd name="connsiteX3401" fmla="*/ 937095 w 3591323"/>
                <a:gd name="connsiteY3401" fmla="*/ 647368 h 1812293"/>
                <a:gd name="connsiteX3402" fmla="*/ 936012 w 3591323"/>
                <a:gd name="connsiteY3402" fmla="*/ 652717 h 1812293"/>
                <a:gd name="connsiteX3403" fmla="*/ 929762 w 3591323"/>
                <a:gd name="connsiteY3403" fmla="*/ 659498 h 1812293"/>
                <a:gd name="connsiteX3404" fmla="*/ 926674 w 3591323"/>
                <a:gd name="connsiteY3404" fmla="*/ 666495 h 1812293"/>
                <a:gd name="connsiteX3405" fmla="*/ 928181 w 3591323"/>
                <a:gd name="connsiteY3405" fmla="*/ 668547 h 1812293"/>
                <a:gd name="connsiteX3406" fmla="*/ 926095 w 3591323"/>
                <a:gd name="connsiteY3406" fmla="*/ 673485 h 1812293"/>
                <a:gd name="connsiteX3407" fmla="*/ 922442 w 3591323"/>
                <a:gd name="connsiteY3407" fmla="*/ 682332 h 1812293"/>
                <a:gd name="connsiteX3408" fmla="*/ 920310 w 3591323"/>
                <a:gd name="connsiteY3408" fmla="*/ 679453 h 1812293"/>
                <a:gd name="connsiteX3409" fmla="*/ 918136 w 3591323"/>
                <a:gd name="connsiteY3409" fmla="*/ 679655 h 1812293"/>
                <a:gd name="connsiteX3410" fmla="*/ 916320 w 3591323"/>
                <a:gd name="connsiteY3410" fmla="*/ 679863 h 1812293"/>
                <a:gd name="connsiteX3411" fmla="*/ 911873 w 3591323"/>
                <a:gd name="connsiteY3411" fmla="*/ 686651 h 1812293"/>
                <a:gd name="connsiteX3412" fmla="*/ 910238 w 3591323"/>
                <a:gd name="connsiteY3412" fmla="*/ 685413 h 1812293"/>
                <a:gd name="connsiteX3413" fmla="*/ 908751 w 3591323"/>
                <a:gd name="connsiteY3413" fmla="*/ 685824 h 1812293"/>
                <a:gd name="connsiteX3414" fmla="*/ 908906 w 3591323"/>
                <a:gd name="connsiteY3414" fmla="*/ 687472 h 1812293"/>
                <a:gd name="connsiteX3415" fmla="*/ 899595 w 3591323"/>
                <a:gd name="connsiteY3415" fmla="*/ 687472 h 1812293"/>
                <a:gd name="connsiteX3416" fmla="*/ 890277 w 3591323"/>
                <a:gd name="connsiteY3416" fmla="*/ 687472 h 1812293"/>
                <a:gd name="connsiteX3417" fmla="*/ 889477 w 3591323"/>
                <a:gd name="connsiteY3417" fmla="*/ 693843 h 1812293"/>
                <a:gd name="connsiteX3418" fmla="*/ 884814 w 3591323"/>
                <a:gd name="connsiteY3418" fmla="*/ 693843 h 1812293"/>
                <a:gd name="connsiteX3419" fmla="*/ 888286 w 3591323"/>
                <a:gd name="connsiteY3419" fmla="*/ 697752 h 1812293"/>
                <a:gd name="connsiteX3420" fmla="*/ 891549 w 3591323"/>
                <a:gd name="connsiteY3420" fmla="*/ 700430 h 1812293"/>
                <a:gd name="connsiteX3421" fmla="*/ 892336 w 3591323"/>
                <a:gd name="connsiteY3421" fmla="*/ 702899 h 1812293"/>
                <a:gd name="connsiteX3422" fmla="*/ 894058 w 3591323"/>
                <a:gd name="connsiteY3422" fmla="*/ 703511 h 1812293"/>
                <a:gd name="connsiteX3423" fmla="*/ 893251 w 3591323"/>
                <a:gd name="connsiteY3423" fmla="*/ 707420 h 1812293"/>
                <a:gd name="connsiteX3424" fmla="*/ 880320 w 3591323"/>
                <a:gd name="connsiteY3424" fmla="*/ 707420 h 1812293"/>
                <a:gd name="connsiteX3425" fmla="*/ 874608 w 3591323"/>
                <a:gd name="connsiteY3425" fmla="*/ 716677 h 1812293"/>
                <a:gd name="connsiteX3426" fmla="*/ 875799 w 3591323"/>
                <a:gd name="connsiteY3426" fmla="*/ 718938 h 1812293"/>
                <a:gd name="connsiteX3427" fmla="*/ 874440 w 3591323"/>
                <a:gd name="connsiteY3427" fmla="*/ 721609 h 1812293"/>
                <a:gd name="connsiteX3428" fmla="*/ 873741 w 3591323"/>
                <a:gd name="connsiteY3428" fmla="*/ 724899 h 1812293"/>
                <a:gd name="connsiteX3429" fmla="*/ 863562 w 3591323"/>
                <a:gd name="connsiteY3429" fmla="*/ 712560 h 1812293"/>
                <a:gd name="connsiteX3430" fmla="*/ 858960 w 3591323"/>
                <a:gd name="connsiteY3430" fmla="*/ 708860 h 1812293"/>
                <a:gd name="connsiteX3431" fmla="*/ 851041 w 3591323"/>
                <a:gd name="connsiteY3431" fmla="*/ 705980 h 1812293"/>
                <a:gd name="connsiteX3432" fmla="*/ 845558 w 3591323"/>
                <a:gd name="connsiteY3432" fmla="*/ 706801 h 1812293"/>
                <a:gd name="connsiteX3433" fmla="*/ 837162 w 3591323"/>
                <a:gd name="connsiteY3433" fmla="*/ 710918 h 1812293"/>
                <a:gd name="connsiteX3434" fmla="*/ 831989 w 3591323"/>
                <a:gd name="connsiteY3434" fmla="*/ 712149 h 1812293"/>
                <a:gd name="connsiteX3435" fmla="*/ 825167 w 3591323"/>
                <a:gd name="connsiteY3435" fmla="*/ 709068 h 1812293"/>
                <a:gd name="connsiteX3436" fmla="*/ 817874 w 3591323"/>
                <a:gd name="connsiteY3436" fmla="*/ 707010 h 1812293"/>
                <a:gd name="connsiteX3437" fmla="*/ 809215 w 3591323"/>
                <a:gd name="connsiteY3437" fmla="*/ 701661 h 1812293"/>
                <a:gd name="connsiteX3438" fmla="*/ 801896 w 3591323"/>
                <a:gd name="connsiteY3438" fmla="*/ 700019 h 1812293"/>
                <a:gd name="connsiteX3439" fmla="*/ 791461 w 3591323"/>
                <a:gd name="connsiteY3439" fmla="*/ 694873 h 1812293"/>
                <a:gd name="connsiteX3440" fmla="*/ 783987 w 3591323"/>
                <a:gd name="connsiteY3440" fmla="*/ 689322 h 1812293"/>
                <a:gd name="connsiteX3441" fmla="*/ 781915 w 3591323"/>
                <a:gd name="connsiteY3441" fmla="*/ 686234 h 1812293"/>
                <a:gd name="connsiteX3442" fmla="*/ 776277 w 3591323"/>
                <a:gd name="connsiteY3442" fmla="*/ 685622 h 1812293"/>
                <a:gd name="connsiteX3443" fmla="*/ 766797 w 3591323"/>
                <a:gd name="connsiteY3443" fmla="*/ 681915 h 1812293"/>
                <a:gd name="connsiteX3444" fmla="*/ 763286 w 3591323"/>
                <a:gd name="connsiteY3444" fmla="*/ 676775 h 1812293"/>
                <a:gd name="connsiteX3445" fmla="*/ 753598 w 3591323"/>
                <a:gd name="connsiteY3445" fmla="*/ 670195 h 1812293"/>
                <a:gd name="connsiteX3446" fmla="*/ 749783 w 3591323"/>
                <a:gd name="connsiteY3446" fmla="*/ 662997 h 1812293"/>
                <a:gd name="connsiteX3447" fmla="*/ 748532 w 3591323"/>
                <a:gd name="connsiteY3447" fmla="*/ 657446 h 1812293"/>
                <a:gd name="connsiteX3448" fmla="*/ 751909 w 3591323"/>
                <a:gd name="connsiteY3448" fmla="*/ 656417 h 1812293"/>
                <a:gd name="connsiteX3449" fmla="*/ 751371 w 3591323"/>
                <a:gd name="connsiteY3449" fmla="*/ 653127 h 1812293"/>
                <a:gd name="connsiteX3450" fmla="*/ 754331 w 3591323"/>
                <a:gd name="connsiteY3450" fmla="*/ 650248 h 1812293"/>
                <a:gd name="connsiteX3451" fmla="*/ 754977 w 3591323"/>
                <a:gd name="connsiteY3451" fmla="*/ 646339 h 1812293"/>
                <a:gd name="connsiteX3452" fmla="*/ 752272 w 3591323"/>
                <a:gd name="connsiteY3452" fmla="*/ 641199 h 1812293"/>
                <a:gd name="connsiteX3453" fmla="*/ 752367 w 3591323"/>
                <a:gd name="connsiteY3453" fmla="*/ 636469 h 1812293"/>
                <a:gd name="connsiteX3454" fmla="*/ 750160 w 3591323"/>
                <a:gd name="connsiteY3454" fmla="*/ 630710 h 1812293"/>
                <a:gd name="connsiteX3455" fmla="*/ 743298 w 3591323"/>
                <a:gd name="connsiteY3455" fmla="*/ 619394 h 1812293"/>
                <a:gd name="connsiteX3456" fmla="*/ 735002 w 3591323"/>
                <a:gd name="connsiteY3456" fmla="*/ 610554 h 1812293"/>
                <a:gd name="connsiteX3457" fmla="*/ 731807 w 3591323"/>
                <a:gd name="connsiteY3457" fmla="*/ 603355 h 1812293"/>
                <a:gd name="connsiteX3458" fmla="*/ 724366 w 3591323"/>
                <a:gd name="connsiteY3458" fmla="*/ 598626 h 1812293"/>
                <a:gd name="connsiteX3459" fmla="*/ 723202 w 3591323"/>
                <a:gd name="connsiteY3459" fmla="*/ 595955 h 1812293"/>
                <a:gd name="connsiteX3460" fmla="*/ 726230 w 3591323"/>
                <a:gd name="connsiteY3460" fmla="*/ 588958 h 1812293"/>
                <a:gd name="connsiteX3461" fmla="*/ 721937 w 3591323"/>
                <a:gd name="connsiteY3461" fmla="*/ 586287 h 1812293"/>
                <a:gd name="connsiteX3462" fmla="*/ 717309 w 3591323"/>
                <a:gd name="connsiteY3462" fmla="*/ 580730 h 1812293"/>
                <a:gd name="connsiteX3463" fmla="*/ 716885 w 3591323"/>
                <a:gd name="connsiteY3463" fmla="*/ 572711 h 1812293"/>
                <a:gd name="connsiteX3464" fmla="*/ 712243 w 3591323"/>
                <a:gd name="connsiteY3464" fmla="*/ 571681 h 1812293"/>
                <a:gd name="connsiteX3465" fmla="*/ 707870 w 3591323"/>
                <a:gd name="connsiteY3465" fmla="*/ 565721 h 1812293"/>
                <a:gd name="connsiteX3466" fmla="*/ 704849 w 3591323"/>
                <a:gd name="connsiteY3466" fmla="*/ 560170 h 1812293"/>
                <a:gd name="connsiteX3467" fmla="*/ 705481 w 3591323"/>
                <a:gd name="connsiteY3467" fmla="*/ 556672 h 1812293"/>
                <a:gd name="connsiteX3468" fmla="*/ 702757 w 3591323"/>
                <a:gd name="connsiteY3468" fmla="*/ 548033 h 1812293"/>
                <a:gd name="connsiteX3469" fmla="*/ 702010 w 3591323"/>
                <a:gd name="connsiteY3469" fmla="*/ 539193 h 1812293"/>
                <a:gd name="connsiteX3470" fmla="*/ 703739 w 3591323"/>
                <a:gd name="connsiteY3470" fmla="*/ 534874 h 1812293"/>
                <a:gd name="connsiteX3471" fmla="*/ 698276 w 3591323"/>
                <a:gd name="connsiteY3471" fmla="*/ 530346 h 1812293"/>
                <a:gd name="connsiteX3472" fmla="*/ 694670 w 3591323"/>
                <a:gd name="connsiteY3472" fmla="*/ 530757 h 1812293"/>
                <a:gd name="connsiteX3473" fmla="*/ 690499 w 3591323"/>
                <a:gd name="connsiteY3473" fmla="*/ 527675 h 1812293"/>
                <a:gd name="connsiteX3474" fmla="*/ 687182 w 3591323"/>
                <a:gd name="connsiteY3474" fmla="*/ 532405 h 1812293"/>
                <a:gd name="connsiteX3475" fmla="*/ 687169 w 3591323"/>
                <a:gd name="connsiteY3475" fmla="*/ 537753 h 1812293"/>
                <a:gd name="connsiteX3476" fmla="*/ 685130 w 3591323"/>
                <a:gd name="connsiteY3476" fmla="*/ 546385 h 1812293"/>
                <a:gd name="connsiteX3477" fmla="*/ 687189 w 3591323"/>
                <a:gd name="connsiteY3477" fmla="*/ 551121 h 1812293"/>
                <a:gd name="connsiteX3478" fmla="*/ 692255 w 3591323"/>
                <a:gd name="connsiteY3478" fmla="*/ 558932 h 1812293"/>
                <a:gd name="connsiteX3479" fmla="*/ 692894 w 3591323"/>
                <a:gd name="connsiteY3479" fmla="*/ 561610 h 1812293"/>
                <a:gd name="connsiteX3480" fmla="*/ 694065 w 3591323"/>
                <a:gd name="connsiteY3480" fmla="*/ 562431 h 1812293"/>
                <a:gd name="connsiteX3481" fmla="*/ 694388 w 3591323"/>
                <a:gd name="connsiteY3481" fmla="*/ 566340 h 1812293"/>
                <a:gd name="connsiteX3482" fmla="*/ 696197 w 3591323"/>
                <a:gd name="connsiteY3482" fmla="*/ 566131 h 1812293"/>
                <a:gd name="connsiteX3483" fmla="*/ 696312 w 3591323"/>
                <a:gd name="connsiteY3483" fmla="*/ 573538 h 1812293"/>
                <a:gd name="connsiteX3484" fmla="*/ 698370 w 3591323"/>
                <a:gd name="connsiteY3484" fmla="*/ 576418 h 1812293"/>
                <a:gd name="connsiteX3485" fmla="*/ 699427 w 3591323"/>
                <a:gd name="connsiteY3485" fmla="*/ 580528 h 1812293"/>
                <a:gd name="connsiteX3486" fmla="*/ 703974 w 3591323"/>
                <a:gd name="connsiteY3486" fmla="*/ 586287 h 1812293"/>
                <a:gd name="connsiteX3487" fmla="*/ 704970 w 3591323"/>
                <a:gd name="connsiteY3487" fmla="*/ 596978 h 1812293"/>
                <a:gd name="connsiteX3488" fmla="*/ 706686 w 3591323"/>
                <a:gd name="connsiteY3488" fmla="*/ 601916 h 1812293"/>
                <a:gd name="connsiteX3489" fmla="*/ 708388 w 3591323"/>
                <a:gd name="connsiteY3489" fmla="*/ 607264 h 1812293"/>
                <a:gd name="connsiteX3490" fmla="*/ 707560 w 3591323"/>
                <a:gd name="connsiteY3490" fmla="*/ 613434 h 1812293"/>
                <a:gd name="connsiteX3491" fmla="*/ 712088 w 3591323"/>
                <a:gd name="connsiteY3491" fmla="*/ 613844 h 1812293"/>
                <a:gd name="connsiteX3492" fmla="*/ 715378 w 3591323"/>
                <a:gd name="connsiteY3492" fmla="*/ 618984 h 1812293"/>
                <a:gd name="connsiteX3493" fmla="*/ 717975 w 3591323"/>
                <a:gd name="connsiteY3493" fmla="*/ 624131 h 1812293"/>
                <a:gd name="connsiteX3494" fmla="*/ 717248 w 3591323"/>
                <a:gd name="connsiteY3494" fmla="*/ 626183 h 1812293"/>
                <a:gd name="connsiteX3495" fmla="*/ 712243 w 3591323"/>
                <a:gd name="connsiteY3495" fmla="*/ 630300 h 1812293"/>
                <a:gd name="connsiteX3496" fmla="*/ 710467 w 3591323"/>
                <a:gd name="connsiteY3496" fmla="*/ 630300 h 1812293"/>
                <a:gd name="connsiteX3497" fmla="*/ 709262 w 3591323"/>
                <a:gd name="connsiteY3497" fmla="*/ 623303 h 1812293"/>
                <a:gd name="connsiteX3498" fmla="*/ 704109 w 3591323"/>
                <a:gd name="connsiteY3498" fmla="*/ 616723 h 1812293"/>
                <a:gd name="connsiteX3499" fmla="*/ 698081 w 3591323"/>
                <a:gd name="connsiteY3499" fmla="*/ 611173 h 1812293"/>
                <a:gd name="connsiteX3500" fmla="*/ 693688 w 3591323"/>
                <a:gd name="connsiteY3500" fmla="*/ 608294 h 1812293"/>
                <a:gd name="connsiteX3501" fmla="*/ 695800 w 3591323"/>
                <a:gd name="connsiteY3501" fmla="*/ 600066 h 1812293"/>
                <a:gd name="connsiteX3502" fmla="*/ 695457 w 3591323"/>
                <a:gd name="connsiteY3502" fmla="*/ 593896 h 1812293"/>
                <a:gd name="connsiteX3503" fmla="*/ 691757 w 3591323"/>
                <a:gd name="connsiteY3503" fmla="*/ 590196 h 1812293"/>
                <a:gd name="connsiteX3504" fmla="*/ 686274 w 3591323"/>
                <a:gd name="connsiteY3504" fmla="*/ 585258 h 1812293"/>
                <a:gd name="connsiteX3505" fmla="*/ 684511 w 3591323"/>
                <a:gd name="connsiteY3505" fmla="*/ 586698 h 1812293"/>
                <a:gd name="connsiteX3506" fmla="*/ 682816 w 3591323"/>
                <a:gd name="connsiteY3506" fmla="*/ 583610 h 1812293"/>
                <a:gd name="connsiteX3507" fmla="*/ 677521 w 3591323"/>
                <a:gd name="connsiteY3507" fmla="*/ 580939 h 1812293"/>
                <a:gd name="connsiteX3508" fmla="*/ 673626 w 3591323"/>
                <a:gd name="connsiteY3508" fmla="*/ 574359 h 1812293"/>
                <a:gd name="connsiteX3509" fmla="*/ 674601 w 3591323"/>
                <a:gd name="connsiteY3509" fmla="*/ 573330 h 1812293"/>
                <a:gd name="connsiteX3510" fmla="*/ 678295 w 3591323"/>
                <a:gd name="connsiteY3510" fmla="*/ 573949 h 1812293"/>
                <a:gd name="connsiteX3511" fmla="*/ 683267 w 3591323"/>
                <a:gd name="connsiteY3511" fmla="*/ 569831 h 1812293"/>
                <a:gd name="connsiteX3512" fmla="*/ 685029 w 3591323"/>
                <a:gd name="connsiteY3512" fmla="*/ 564691 h 1812293"/>
                <a:gd name="connsiteX3513" fmla="*/ 679674 w 3591323"/>
                <a:gd name="connsiteY3513" fmla="*/ 556463 h 1812293"/>
                <a:gd name="connsiteX3514" fmla="*/ 674992 w 3591323"/>
                <a:gd name="connsiteY3514" fmla="*/ 553382 h 1812293"/>
                <a:gd name="connsiteX3515" fmla="*/ 673693 w 3591323"/>
                <a:gd name="connsiteY3515" fmla="*/ 546183 h 1812293"/>
                <a:gd name="connsiteX3516" fmla="*/ 672227 w 3591323"/>
                <a:gd name="connsiteY3516" fmla="*/ 538776 h 1812293"/>
                <a:gd name="connsiteX3517" fmla="*/ 671143 w 3591323"/>
                <a:gd name="connsiteY3517" fmla="*/ 529525 h 1812293"/>
                <a:gd name="connsiteX3518" fmla="*/ 1237789 w 3591323"/>
                <a:gd name="connsiteY3518" fmla="*/ 1236172 h 1812293"/>
                <a:gd name="connsiteX3519" fmla="*/ 1243877 w 3591323"/>
                <a:gd name="connsiteY3519" fmla="*/ 1234941 h 1812293"/>
                <a:gd name="connsiteX3520" fmla="*/ 1254998 w 3591323"/>
                <a:gd name="connsiteY3520" fmla="*/ 1243781 h 1812293"/>
                <a:gd name="connsiteX3521" fmla="*/ 1258416 w 3591323"/>
                <a:gd name="connsiteY3521" fmla="*/ 1243370 h 1812293"/>
                <a:gd name="connsiteX3522" fmla="*/ 1269651 w 3591323"/>
                <a:gd name="connsiteY3522" fmla="*/ 1250777 h 1812293"/>
                <a:gd name="connsiteX3523" fmla="*/ 1278303 w 3591323"/>
                <a:gd name="connsiteY3523" fmla="*/ 1257149 h 1812293"/>
                <a:gd name="connsiteX3524" fmla="*/ 1285104 w 3591323"/>
                <a:gd name="connsiteY3524" fmla="*/ 1264966 h 1812293"/>
                <a:gd name="connsiteX3525" fmla="*/ 1281512 w 3591323"/>
                <a:gd name="connsiteY3525" fmla="*/ 1270315 h 1812293"/>
                <a:gd name="connsiteX3526" fmla="*/ 1285360 w 3591323"/>
                <a:gd name="connsiteY3526" fmla="*/ 1276686 h 1812293"/>
                <a:gd name="connsiteX3527" fmla="*/ 1282507 w 3591323"/>
                <a:gd name="connsiteY3527" fmla="*/ 1283885 h 1812293"/>
                <a:gd name="connsiteX3528" fmla="*/ 1273048 w 3591323"/>
                <a:gd name="connsiteY3528" fmla="*/ 1290263 h 1812293"/>
                <a:gd name="connsiteX3529" fmla="*/ 1265426 w 3591323"/>
                <a:gd name="connsiteY3529" fmla="*/ 1288002 h 1812293"/>
                <a:gd name="connsiteX3530" fmla="*/ 1260521 w 3591323"/>
                <a:gd name="connsiteY3530" fmla="*/ 1289233 h 1812293"/>
                <a:gd name="connsiteX3531" fmla="*/ 1250652 w 3591323"/>
                <a:gd name="connsiteY3531" fmla="*/ 1284295 h 1812293"/>
                <a:gd name="connsiteX3532" fmla="*/ 1244557 w 3591323"/>
                <a:gd name="connsiteY3532" fmla="*/ 1284712 h 1812293"/>
                <a:gd name="connsiteX3533" fmla="*/ 1237486 w 3591323"/>
                <a:gd name="connsiteY3533" fmla="*/ 1278334 h 1812293"/>
                <a:gd name="connsiteX3534" fmla="*/ 1236779 w 3591323"/>
                <a:gd name="connsiteY3534" fmla="*/ 1270927 h 1812293"/>
                <a:gd name="connsiteX3535" fmla="*/ 1238401 w 3591323"/>
                <a:gd name="connsiteY3535" fmla="*/ 1268465 h 1812293"/>
                <a:gd name="connsiteX3536" fmla="*/ 1236382 w 3591323"/>
                <a:gd name="connsiteY3536" fmla="*/ 1257149 h 1812293"/>
                <a:gd name="connsiteX3537" fmla="*/ 1236800 w 3591323"/>
                <a:gd name="connsiteY3537" fmla="*/ 1245220 h 1812293"/>
                <a:gd name="connsiteX3538" fmla="*/ 1285360 w 3591323"/>
                <a:gd name="connsiteY3538" fmla="*/ 1276686 h 1812293"/>
                <a:gd name="connsiteX3539" fmla="*/ 1281512 w 3591323"/>
                <a:gd name="connsiteY3539" fmla="*/ 1270315 h 1812293"/>
                <a:gd name="connsiteX3540" fmla="*/ 1285104 w 3591323"/>
                <a:gd name="connsiteY3540" fmla="*/ 1264966 h 1812293"/>
                <a:gd name="connsiteX3541" fmla="*/ 1278303 w 3591323"/>
                <a:gd name="connsiteY3541" fmla="*/ 1257149 h 1812293"/>
                <a:gd name="connsiteX3542" fmla="*/ 1269651 w 3591323"/>
                <a:gd name="connsiteY3542" fmla="*/ 1250777 h 1812293"/>
                <a:gd name="connsiteX3543" fmla="*/ 1258416 w 3591323"/>
                <a:gd name="connsiteY3543" fmla="*/ 1243370 h 1812293"/>
                <a:gd name="connsiteX3544" fmla="*/ 1254998 w 3591323"/>
                <a:gd name="connsiteY3544" fmla="*/ 1243781 h 1812293"/>
                <a:gd name="connsiteX3545" fmla="*/ 1243877 w 3591323"/>
                <a:gd name="connsiteY3545" fmla="*/ 1234941 h 1812293"/>
                <a:gd name="connsiteX3546" fmla="*/ 1237789 w 3591323"/>
                <a:gd name="connsiteY3546" fmla="*/ 1236172 h 1812293"/>
                <a:gd name="connsiteX3547" fmla="*/ 1248418 w 3591323"/>
                <a:gd name="connsiteY3547" fmla="*/ 1220543 h 1812293"/>
                <a:gd name="connsiteX3548" fmla="*/ 1257790 w 3591323"/>
                <a:gd name="connsiteY3548" fmla="*/ 1209436 h 1812293"/>
                <a:gd name="connsiteX3549" fmla="*/ 1263885 w 3591323"/>
                <a:gd name="connsiteY3549" fmla="*/ 1204915 h 1812293"/>
                <a:gd name="connsiteX3550" fmla="*/ 1271198 w 3591323"/>
                <a:gd name="connsiteY3550" fmla="*/ 1198537 h 1812293"/>
                <a:gd name="connsiteX3551" fmla="*/ 1270498 w 3591323"/>
                <a:gd name="connsiteY3551" fmla="*/ 1189488 h 1812293"/>
                <a:gd name="connsiteX3552" fmla="*/ 1264820 w 3591323"/>
                <a:gd name="connsiteY3552" fmla="*/ 1182908 h 1812293"/>
                <a:gd name="connsiteX3553" fmla="*/ 1260111 w 3591323"/>
                <a:gd name="connsiteY3553" fmla="*/ 1184967 h 1812293"/>
                <a:gd name="connsiteX3554" fmla="*/ 1261504 w 3591323"/>
                <a:gd name="connsiteY3554" fmla="*/ 1178381 h 1812293"/>
                <a:gd name="connsiteX3555" fmla="*/ 1261900 w 3591323"/>
                <a:gd name="connsiteY3555" fmla="*/ 1171599 h 1812293"/>
                <a:gd name="connsiteX3556" fmla="*/ 1261678 w 3591323"/>
                <a:gd name="connsiteY3556" fmla="*/ 1165423 h 1812293"/>
                <a:gd name="connsiteX3557" fmla="*/ 1257945 w 3591323"/>
                <a:gd name="connsiteY3557" fmla="*/ 1163371 h 1812293"/>
                <a:gd name="connsiteX3558" fmla="*/ 1254224 w 3591323"/>
                <a:gd name="connsiteY3558" fmla="*/ 1165221 h 1812293"/>
                <a:gd name="connsiteX3559" fmla="*/ 1250625 w 3591323"/>
                <a:gd name="connsiteY3559" fmla="*/ 1164602 h 1812293"/>
                <a:gd name="connsiteX3560" fmla="*/ 1248802 w 3591323"/>
                <a:gd name="connsiteY3560" fmla="*/ 1160283 h 1812293"/>
                <a:gd name="connsiteX3561" fmla="*/ 1247127 w 3591323"/>
                <a:gd name="connsiteY3561" fmla="*/ 1149795 h 1812293"/>
                <a:gd name="connsiteX3562" fmla="*/ 1245034 w 3591323"/>
                <a:gd name="connsiteY3562" fmla="*/ 1146303 h 1812293"/>
                <a:gd name="connsiteX3563" fmla="*/ 1238004 w 3591323"/>
                <a:gd name="connsiteY3563" fmla="*/ 1143215 h 1812293"/>
                <a:gd name="connsiteX3564" fmla="*/ 1234297 w 3591323"/>
                <a:gd name="connsiteY3564" fmla="*/ 1145475 h 1812293"/>
                <a:gd name="connsiteX3565" fmla="*/ 1223445 w 3591323"/>
                <a:gd name="connsiteY3565" fmla="*/ 1143423 h 1812293"/>
                <a:gd name="connsiteX3566" fmla="*/ 1222732 w 3591323"/>
                <a:gd name="connsiteY3566" fmla="*/ 1127788 h 1812293"/>
                <a:gd name="connsiteX3567" fmla="*/ 1219314 w 3591323"/>
                <a:gd name="connsiteY3567" fmla="*/ 1121417 h 1812293"/>
                <a:gd name="connsiteX3568" fmla="*/ 1222328 w 3591323"/>
                <a:gd name="connsiteY3568" fmla="*/ 1119150 h 1812293"/>
                <a:gd name="connsiteX3569" fmla="*/ 1220660 w 3591323"/>
                <a:gd name="connsiteY3569" fmla="*/ 1112570 h 1812293"/>
                <a:gd name="connsiteX3570" fmla="*/ 1223089 w 3591323"/>
                <a:gd name="connsiteY3570" fmla="*/ 1107638 h 1812293"/>
                <a:gd name="connsiteX3571" fmla="*/ 1223755 w 3591323"/>
                <a:gd name="connsiteY3571" fmla="*/ 1098590 h 1812293"/>
                <a:gd name="connsiteX3572" fmla="*/ 1221037 w 3591323"/>
                <a:gd name="connsiteY3572" fmla="*/ 1091593 h 1812293"/>
                <a:gd name="connsiteX3573" fmla="*/ 1215399 w 3591323"/>
                <a:gd name="connsiteY3573" fmla="*/ 1088303 h 1812293"/>
                <a:gd name="connsiteX3574" fmla="*/ 1213966 w 3591323"/>
                <a:gd name="connsiteY3574" fmla="*/ 1083782 h 1812293"/>
                <a:gd name="connsiteX3575" fmla="*/ 1214901 w 3591323"/>
                <a:gd name="connsiteY3575" fmla="*/ 1077196 h 1812293"/>
                <a:gd name="connsiteX3576" fmla="*/ 1195841 w 3591323"/>
                <a:gd name="connsiteY3576" fmla="*/ 1076785 h 1812293"/>
                <a:gd name="connsiteX3577" fmla="*/ 1190903 w 3591323"/>
                <a:gd name="connsiteY3577" fmla="*/ 1063417 h 1812293"/>
                <a:gd name="connsiteX3578" fmla="*/ 1193763 w 3591323"/>
                <a:gd name="connsiteY3578" fmla="*/ 1063215 h 1812293"/>
                <a:gd name="connsiteX3579" fmla="*/ 1193426 w 3591323"/>
                <a:gd name="connsiteY3579" fmla="*/ 1058277 h 1812293"/>
                <a:gd name="connsiteX3580" fmla="*/ 1191045 w 3591323"/>
                <a:gd name="connsiteY3580" fmla="*/ 1054987 h 1812293"/>
                <a:gd name="connsiteX3581" fmla="*/ 1190257 w 3591323"/>
                <a:gd name="connsiteY3581" fmla="*/ 1048408 h 1812293"/>
                <a:gd name="connsiteX3582" fmla="*/ 1184270 w 3591323"/>
                <a:gd name="connsiteY3582" fmla="*/ 1044909 h 1812293"/>
                <a:gd name="connsiteX3583" fmla="*/ 1177798 w 3591323"/>
                <a:gd name="connsiteY3583" fmla="*/ 1045118 h 1812293"/>
                <a:gd name="connsiteX3584" fmla="*/ 1173627 w 3591323"/>
                <a:gd name="connsiteY3584" fmla="*/ 1041821 h 1812293"/>
                <a:gd name="connsiteX3585" fmla="*/ 1166630 w 3591323"/>
                <a:gd name="connsiteY3585" fmla="*/ 1039561 h 1812293"/>
                <a:gd name="connsiteX3586" fmla="*/ 1162398 w 3591323"/>
                <a:gd name="connsiteY3586" fmla="*/ 1035242 h 1812293"/>
                <a:gd name="connsiteX3587" fmla="*/ 1151102 w 3591323"/>
                <a:gd name="connsiteY3587" fmla="*/ 1033391 h 1812293"/>
                <a:gd name="connsiteX3588" fmla="*/ 1139665 w 3591323"/>
                <a:gd name="connsiteY3588" fmla="*/ 1023111 h 1812293"/>
                <a:gd name="connsiteX3589" fmla="*/ 1139961 w 3591323"/>
                <a:gd name="connsiteY3589" fmla="*/ 1015502 h 1812293"/>
                <a:gd name="connsiteX3590" fmla="*/ 1138636 w 3591323"/>
                <a:gd name="connsiteY3590" fmla="*/ 1010975 h 1812293"/>
                <a:gd name="connsiteX3591" fmla="*/ 1139302 w 3591323"/>
                <a:gd name="connsiteY3591" fmla="*/ 1002545 h 1812293"/>
                <a:gd name="connsiteX3592" fmla="*/ 1126008 w 3591323"/>
                <a:gd name="connsiteY3592" fmla="*/ 1004395 h 1812293"/>
                <a:gd name="connsiteX3593" fmla="*/ 1121164 w 3591323"/>
                <a:gd name="connsiteY3593" fmla="*/ 1008714 h 1812293"/>
                <a:gd name="connsiteX3594" fmla="*/ 1112378 w 3591323"/>
                <a:gd name="connsiteY3594" fmla="*/ 1013444 h 1812293"/>
                <a:gd name="connsiteX3595" fmla="*/ 1110400 w 3591323"/>
                <a:gd name="connsiteY3595" fmla="*/ 1016734 h 1812293"/>
                <a:gd name="connsiteX3596" fmla="*/ 1105361 w 3591323"/>
                <a:gd name="connsiteY3596" fmla="*/ 1017144 h 1812293"/>
                <a:gd name="connsiteX3597" fmla="*/ 1097718 w 3591323"/>
                <a:gd name="connsiteY3597" fmla="*/ 1016115 h 1812293"/>
                <a:gd name="connsiteX3598" fmla="*/ 1092403 w 3591323"/>
                <a:gd name="connsiteY3598" fmla="*/ 1017965 h 1812293"/>
                <a:gd name="connsiteX3599" fmla="*/ 1087634 w 3591323"/>
                <a:gd name="connsiteY3599" fmla="*/ 1016734 h 1812293"/>
                <a:gd name="connsiteX3600" fmla="*/ 1087418 w 3591323"/>
                <a:gd name="connsiteY3600" fmla="*/ 999457 h 1812293"/>
                <a:gd name="connsiteX3601" fmla="*/ 1079432 w 3591323"/>
                <a:gd name="connsiteY3601" fmla="*/ 1006036 h 1812293"/>
                <a:gd name="connsiteX3602" fmla="*/ 1070747 w 3591323"/>
                <a:gd name="connsiteY3602" fmla="*/ 1005835 h 1812293"/>
                <a:gd name="connsiteX3603" fmla="*/ 1066448 w 3591323"/>
                <a:gd name="connsiteY3603" fmla="*/ 999665 h 1812293"/>
                <a:gd name="connsiteX3604" fmla="*/ 1059902 w 3591323"/>
                <a:gd name="connsiteY3604" fmla="*/ 999046 h 1812293"/>
                <a:gd name="connsiteX3605" fmla="*/ 1061470 w 3591323"/>
                <a:gd name="connsiteY3605" fmla="*/ 994108 h 1812293"/>
                <a:gd name="connsiteX3606" fmla="*/ 1055711 w 3591323"/>
                <a:gd name="connsiteY3606" fmla="*/ 987118 h 1812293"/>
                <a:gd name="connsiteX3607" fmla="*/ 1051270 w 3591323"/>
                <a:gd name="connsiteY3607" fmla="*/ 976838 h 1812293"/>
                <a:gd name="connsiteX3608" fmla="*/ 1053726 w 3591323"/>
                <a:gd name="connsiteY3608" fmla="*/ 974780 h 1812293"/>
                <a:gd name="connsiteX3609" fmla="*/ 1053538 w 3591323"/>
                <a:gd name="connsiteY3609" fmla="*/ 970050 h 1812293"/>
                <a:gd name="connsiteX3610" fmla="*/ 1059572 w 3591323"/>
                <a:gd name="connsiteY3610" fmla="*/ 966760 h 1812293"/>
                <a:gd name="connsiteX3611" fmla="*/ 1058261 w 3591323"/>
                <a:gd name="connsiteY3611" fmla="*/ 960591 h 1812293"/>
                <a:gd name="connsiteX3612" fmla="*/ 1060662 w 3591323"/>
                <a:gd name="connsiteY3612" fmla="*/ 956473 h 1812293"/>
                <a:gd name="connsiteX3613" fmla="*/ 1061221 w 3591323"/>
                <a:gd name="connsiteY3613" fmla="*/ 951333 h 1812293"/>
                <a:gd name="connsiteX3614" fmla="*/ 1072577 w 3591323"/>
                <a:gd name="connsiteY3614" fmla="*/ 943516 h 1812293"/>
                <a:gd name="connsiteX3615" fmla="*/ 1080489 w 3591323"/>
                <a:gd name="connsiteY3615" fmla="*/ 941255 h 1812293"/>
                <a:gd name="connsiteX3616" fmla="*/ 1081895 w 3591323"/>
                <a:gd name="connsiteY3616" fmla="*/ 939614 h 1812293"/>
                <a:gd name="connsiteX3617" fmla="*/ 1090977 w 3591323"/>
                <a:gd name="connsiteY3617" fmla="*/ 940024 h 1812293"/>
                <a:gd name="connsiteX3618" fmla="*/ 1095068 w 3591323"/>
                <a:gd name="connsiteY3618" fmla="*/ 908760 h 1812293"/>
                <a:gd name="connsiteX3619" fmla="*/ 1095020 w 3591323"/>
                <a:gd name="connsiteY3619" fmla="*/ 903829 h 1812293"/>
                <a:gd name="connsiteX3620" fmla="*/ 1093534 w 3591323"/>
                <a:gd name="connsiteY3620" fmla="*/ 897243 h 1812293"/>
                <a:gd name="connsiteX3621" fmla="*/ 1089161 w 3591323"/>
                <a:gd name="connsiteY3621" fmla="*/ 893132 h 1812293"/>
                <a:gd name="connsiteX3622" fmla="*/ 1089174 w 3591323"/>
                <a:gd name="connsiteY3622" fmla="*/ 884702 h 1812293"/>
                <a:gd name="connsiteX3623" fmla="*/ 1094630 w 3591323"/>
                <a:gd name="connsiteY3623" fmla="*/ 882852 h 1812293"/>
                <a:gd name="connsiteX3624" fmla="*/ 1096803 w 3591323"/>
                <a:gd name="connsiteY3624" fmla="*/ 884083 h 1812293"/>
                <a:gd name="connsiteX3625" fmla="*/ 1097194 w 3591323"/>
                <a:gd name="connsiteY3625" fmla="*/ 879764 h 1812293"/>
                <a:gd name="connsiteX3626" fmla="*/ 1091388 w 3591323"/>
                <a:gd name="connsiteY3626" fmla="*/ 878533 h 1812293"/>
                <a:gd name="connsiteX3627" fmla="*/ 1091092 w 3591323"/>
                <a:gd name="connsiteY3627" fmla="*/ 871334 h 1812293"/>
                <a:gd name="connsiteX3628" fmla="*/ 1110709 w 3591323"/>
                <a:gd name="connsiteY3628" fmla="*/ 871536 h 1812293"/>
                <a:gd name="connsiteX3629" fmla="*/ 1114389 w 3591323"/>
                <a:gd name="connsiteY3629" fmla="*/ 867627 h 1812293"/>
                <a:gd name="connsiteX3630" fmla="*/ 1116885 w 3591323"/>
                <a:gd name="connsiteY3630" fmla="*/ 871334 h 1812293"/>
                <a:gd name="connsiteX3631" fmla="*/ 1119005 w 3591323"/>
                <a:gd name="connsiteY3631" fmla="*/ 878116 h 1812293"/>
                <a:gd name="connsiteX3632" fmla="*/ 1120828 w 3591323"/>
                <a:gd name="connsiteY3632" fmla="*/ 876676 h 1812293"/>
                <a:gd name="connsiteX3633" fmla="*/ 1126237 w 3591323"/>
                <a:gd name="connsiteY3633" fmla="*/ 882643 h 1812293"/>
                <a:gd name="connsiteX3634" fmla="*/ 1134236 w 3591323"/>
                <a:gd name="connsiteY3634" fmla="*/ 882025 h 1812293"/>
                <a:gd name="connsiteX3635" fmla="*/ 1136073 w 3591323"/>
                <a:gd name="connsiteY3635" fmla="*/ 878533 h 1812293"/>
                <a:gd name="connsiteX3636" fmla="*/ 1143722 w 3591323"/>
                <a:gd name="connsiteY3636" fmla="*/ 875855 h 1812293"/>
                <a:gd name="connsiteX3637" fmla="*/ 1147739 w 3591323"/>
                <a:gd name="connsiteY3637" fmla="*/ 874005 h 1812293"/>
                <a:gd name="connsiteX3638" fmla="*/ 1149246 w 3591323"/>
                <a:gd name="connsiteY3638" fmla="*/ 869067 h 1812293"/>
                <a:gd name="connsiteX3639" fmla="*/ 1156189 w 3591323"/>
                <a:gd name="connsiteY3639" fmla="*/ 865777 h 1812293"/>
                <a:gd name="connsiteX3640" fmla="*/ 1155859 w 3591323"/>
                <a:gd name="connsiteY3640" fmla="*/ 863517 h 1812293"/>
                <a:gd name="connsiteX3641" fmla="*/ 1147153 w 3591323"/>
                <a:gd name="connsiteY3641" fmla="*/ 862487 h 1812293"/>
                <a:gd name="connsiteX3642" fmla="*/ 1146198 w 3591323"/>
                <a:gd name="connsiteY3642" fmla="*/ 855289 h 1812293"/>
                <a:gd name="connsiteX3643" fmla="*/ 1146723 w 3591323"/>
                <a:gd name="connsiteY3643" fmla="*/ 847679 h 1812293"/>
                <a:gd name="connsiteX3644" fmla="*/ 1142081 w 3591323"/>
                <a:gd name="connsiteY3644" fmla="*/ 844598 h 1812293"/>
                <a:gd name="connsiteX3645" fmla="*/ 1143924 w 3591323"/>
                <a:gd name="connsiteY3645" fmla="*/ 843569 h 1812293"/>
                <a:gd name="connsiteX3646" fmla="*/ 1151513 w 3591323"/>
                <a:gd name="connsiteY3646" fmla="*/ 845008 h 1812293"/>
                <a:gd name="connsiteX3647" fmla="*/ 1159424 w 3591323"/>
                <a:gd name="connsiteY3647" fmla="*/ 847888 h 1812293"/>
                <a:gd name="connsiteX3648" fmla="*/ 1162398 w 3591323"/>
                <a:gd name="connsiteY3648" fmla="*/ 845210 h 1812293"/>
                <a:gd name="connsiteX3649" fmla="*/ 1169704 w 3591323"/>
                <a:gd name="connsiteY3649" fmla="*/ 843360 h 1812293"/>
                <a:gd name="connsiteX3650" fmla="*/ 1181067 w 3591323"/>
                <a:gd name="connsiteY3650" fmla="*/ 839041 h 1812293"/>
                <a:gd name="connsiteX3651" fmla="*/ 1184821 w 3591323"/>
                <a:gd name="connsiteY3651" fmla="*/ 834722 h 1812293"/>
                <a:gd name="connsiteX3652" fmla="*/ 1183812 w 3591323"/>
                <a:gd name="connsiteY3652" fmla="*/ 831641 h 1812293"/>
                <a:gd name="connsiteX3653" fmla="*/ 1188905 w 3591323"/>
                <a:gd name="connsiteY3653" fmla="*/ 831021 h 1812293"/>
                <a:gd name="connsiteX3654" fmla="*/ 1191381 w 3591323"/>
                <a:gd name="connsiteY3654" fmla="*/ 833699 h 1812293"/>
                <a:gd name="connsiteX3655" fmla="*/ 1189786 w 3591323"/>
                <a:gd name="connsiteY3655" fmla="*/ 838631 h 1812293"/>
                <a:gd name="connsiteX3656" fmla="*/ 1193009 w 3591323"/>
                <a:gd name="connsiteY3656" fmla="*/ 840481 h 1812293"/>
                <a:gd name="connsiteX3657" fmla="*/ 1195418 w 3591323"/>
                <a:gd name="connsiteY3657" fmla="*/ 845829 h 1812293"/>
                <a:gd name="connsiteX3658" fmla="*/ 1192424 w 3591323"/>
                <a:gd name="connsiteY3658" fmla="*/ 849738 h 1812293"/>
                <a:gd name="connsiteX3659" fmla="*/ 1190789 w 3591323"/>
                <a:gd name="connsiteY3659" fmla="*/ 859406 h 1812293"/>
                <a:gd name="connsiteX3660" fmla="*/ 1193245 w 3591323"/>
                <a:gd name="connsiteY3660" fmla="*/ 865367 h 1812293"/>
                <a:gd name="connsiteX3661" fmla="*/ 1193911 w 3591323"/>
                <a:gd name="connsiteY3661" fmla="*/ 870507 h 1812293"/>
                <a:gd name="connsiteX3662" fmla="*/ 1200033 w 3591323"/>
                <a:gd name="connsiteY3662" fmla="*/ 875855 h 1812293"/>
                <a:gd name="connsiteX3663" fmla="*/ 1205119 w 3591323"/>
                <a:gd name="connsiteY3663" fmla="*/ 876474 h 1812293"/>
                <a:gd name="connsiteX3664" fmla="*/ 1206222 w 3591323"/>
                <a:gd name="connsiteY3664" fmla="*/ 874214 h 1812293"/>
                <a:gd name="connsiteX3665" fmla="*/ 1209135 w 3591323"/>
                <a:gd name="connsiteY3665" fmla="*/ 873796 h 1812293"/>
                <a:gd name="connsiteX3666" fmla="*/ 1213878 w 3591323"/>
                <a:gd name="connsiteY3666" fmla="*/ 871744 h 1812293"/>
                <a:gd name="connsiteX3667" fmla="*/ 1217175 w 3591323"/>
                <a:gd name="connsiteY3667" fmla="*/ 868657 h 1812293"/>
                <a:gd name="connsiteX3668" fmla="*/ 1222618 w 3591323"/>
                <a:gd name="connsiteY3668" fmla="*/ 869686 h 1812293"/>
                <a:gd name="connsiteX3669" fmla="*/ 1225161 w 3591323"/>
                <a:gd name="connsiteY3669" fmla="*/ 869275 h 1812293"/>
                <a:gd name="connsiteX3670" fmla="*/ 1230603 w 3591323"/>
                <a:gd name="connsiteY3670" fmla="*/ 870305 h 1812293"/>
                <a:gd name="connsiteX3671" fmla="*/ 1231713 w 3591323"/>
                <a:gd name="connsiteY3671" fmla="*/ 867836 h 1812293"/>
                <a:gd name="connsiteX3672" fmla="*/ 1229924 w 3591323"/>
                <a:gd name="connsiteY3672" fmla="*/ 865575 h 1812293"/>
                <a:gd name="connsiteX3673" fmla="*/ 1231061 w 3591323"/>
                <a:gd name="connsiteY3673" fmla="*/ 862285 h 1812293"/>
                <a:gd name="connsiteX3674" fmla="*/ 1235044 w 3591323"/>
                <a:gd name="connsiteY3674" fmla="*/ 863308 h 1812293"/>
                <a:gd name="connsiteX3675" fmla="*/ 1239780 w 3591323"/>
                <a:gd name="connsiteY3675" fmla="*/ 862077 h 1812293"/>
                <a:gd name="connsiteX3676" fmla="*/ 1245559 w 3591323"/>
                <a:gd name="connsiteY3676" fmla="*/ 864546 h 1812293"/>
                <a:gd name="connsiteX3677" fmla="*/ 1249885 w 3591323"/>
                <a:gd name="connsiteY3677" fmla="*/ 867015 h 1812293"/>
                <a:gd name="connsiteX3678" fmla="*/ 1253195 w 3591323"/>
                <a:gd name="connsiteY3678" fmla="*/ 863725 h 1812293"/>
                <a:gd name="connsiteX3679" fmla="*/ 1255368 w 3591323"/>
                <a:gd name="connsiteY3679" fmla="*/ 864337 h 1812293"/>
                <a:gd name="connsiteX3680" fmla="*/ 1256787 w 3591323"/>
                <a:gd name="connsiteY3680" fmla="*/ 867425 h 1812293"/>
                <a:gd name="connsiteX3681" fmla="*/ 1261517 w 3591323"/>
                <a:gd name="connsiteY3681" fmla="*/ 866604 h 1812293"/>
                <a:gd name="connsiteX3682" fmla="*/ 1265567 w 3591323"/>
                <a:gd name="connsiteY3682" fmla="*/ 862285 h 1812293"/>
                <a:gd name="connsiteX3683" fmla="*/ 1268595 w 3591323"/>
                <a:gd name="connsiteY3683" fmla="*/ 853849 h 1812293"/>
                <a:gd name="connsiteX3684" fmla="*/ 1274966 w 3591323"/>
                <a:gd name="connsiteY3684" fmla="*/ 843569 h 1812293"/>
                <a:gd name="connsiteX3685" fmla="*/ 1278242 w 3591323"/>
                <a:gd name="connsiteY3685" fmla="*/ 842950 h 1812293"/>
                <a:gd name="connsiteX3686" fmla="*/ 1280657 w 3591323"/>
                <a:gd name="connsiteY3686" fmla="*/ 849328 h 1812293"/>
                <a:gd name="connsiteX3687" fmla="*/ 1286187 w 3591323"/>
                <a:gd name="connsiteY3687" fmla="*/ 869275 h 1812293"/>
                <a:gd name="connsiteX3688" fmla="*/ 1291260 w 3591323"/>
                <a:gd name="connsiteY3688" fmla="*/ 871125 h 1812293"/>
                <a:gd name="connsiteX3689" fmla="*/ 1291569 w 3591323"/>
                <a:gd name="connsiteY3689" fmla="*/ 878943 h 1812293"/>
                <a:gd name="connsiteX3690" fmla="*/ 1283907 w 3591323"/>
                <a:gd name="connsiteY3690" fmla="*/ 888402 h 1812293"/>
                <a:gd name="connsiteX3691" fmla="*/ 1287176 w 3591323"/>
                <a:gd name="connsiteY3691" fmla="*/ 891901 h 1812293"/>
                <a:gd name="connsiteX3692" fmla="*/ 1304985 w 3591323"/>
                <a:gd name="connsiteY3692" fmla="*/ 893751 h 1812293"/>
                <a:gd name="connsiteX3693" fmla="*/ 1305388 w 3591323"/>
                <a:gd name="connsiteY3693" fmla="*/ 905060 h 1812293"/>
                <a:gd name="connsiteX3694" fmla="*/ 1312984 w 3591323"/>
                <a:gd name="connsiteY3694" fmla="*/ 897653 h 1812293"/>
                <a:gd name="connsiteX3695" fmla="*/ 1325712 w 3591323"/>
                <a:gd name="connsiteY3695" fmla="*/ 901770 h 1812293"/>
                <a:gd name="connsiteX3696" fmla="*/ 1342464 w 3591323"/>
                <a:gd name="connsiteY3696" fmla="*/ 908760 h 1812293"/>
                <a:gd name="connsiteX3697" fmla="*/ 1347604 w 3591323"/>
                <a:gd name="connsiteY3697" fmla="*/ 915340 h 1812293"/>
                <a:gd name="connsiteX3698" fmla="*/ 1345855 w 3591323"/>
                <a:gd name="connsiteY3698" fmla="*/ 921718 h 1812293"/>
                <a:gd name="connsiteX3699" fmla="*/ 1357803 w 3591323"/>
                <a:gd name="connsiteY3699" fmla="*/ 918219 h 1812293"/>
                <a:gd name="connsiteX3700" fmla="*/ 1377482 w 3591323"/>
                <a:gd name="connsiteY3700" fmla="*/ 924187 h 1812293"/>
                <a:gd name="connsiteX3701" fmla="*/ 1392363 w 3591323"/>
                <a:gd name="connsiteY3701" fmla="*/ 923777 h 1812293"/>
                <a:gd name="connsiteX3702" fmla="*/ 1407373 w 3591323"/>
                <a:gd name="connsiteY3702" fmla="*/ 933236 h 1812293"/>
                <a:gd name="connsiteX3703" fmla="*/ 1420647 w 3591323"/>
                <a:gd name="connsiteY3703" fmla="*/ 945985 h 1812293"/>
                <a:gd name="connsiteX3704" fmla="*/ 1428316 w 3591323"/>
                <a:gd name="connsiteY3704" fmla="*/ 949275 h 1812293"/>
                <a:gd name="connsiteX3705" fmla="*/ 1437035 w 3591323"/>
                <a:gd name="connsiteY3705" fmla="*/ 949894 h 1812293"/>
                <a:gd name="connsiteX3706" fmla="*/ 1440715 w 3591323"/>
                <a:gd name="connsiteY3706" fmla="*/ 953392 h 1812293"/>
                <a:gd name="connsiteX3707" fmla="*/ 1444220 w 3591323"/>
                <a:gd name="connsiteY3707" fmla="*/ 967991 h 1812293"/>
                <a:gd name="connsiteX3708" fmla="*/ 1446165 w 3591323"/>
                <a:gd name="connsiteY3708" fmla="*/ 974780 h 1812293"/>
                <a:gd name="connsiteX3709" fmla="*/ 1442579 w 3591323"/>
                <a:gd name="connsiteY3709" fmla="*/ 993698 h 1812293"/>
                <a:gd name="connsiteX3710" fmla="*/ 1437695 w 3591323"/>
                <a:gd name="connsiteY3710" fmla="*/ 1001307 h 1812293"/>
                <a:gd name="connsiteX3711" fmla="*/ 1424044 w 3591323"/>
                <a:gd name="connsiteY3711" fmla="*/ 1017144 h 1812293"/>
                <a:gd name="connsiteX3712" fmla="*/ 1417976 w 3591323"/>
                <a:gd name="connsiteY3712" fmla="*/ 1030102 h 1812293"/>
                <a:gd name="connsiteX3713" fmla="*/ 1410757 w 3591323"/>
                <a:gd name="connsiteY3713" fmla="*/ 1039971 h 1812293"/>
                <a:gd name="connsiteX3714" fmla="*/ 1408241 w 3591323"/>
                <a:gd name="connsiteY3714" fmla="*/ 1040180 h 1812293"/>
                <a:gd name="connsiteX3715" fmla="*/ 1406054 w 3591323"/>
                <a:gd name="connsiteY3715" fmla="*/ 1048610 h 1812293"/>
                <a:gd name="connsiteX3716" fmla="*/ 1407723 w 3591323"/>
                <a:gd name="connsiteY3716" fmla="*/ 1069997 h 1812293"/>
                <a:gd name="connsiteX3717" fmla="*/ 1405725 w 3591323"/>
                <a:gd name="connsiteY3717" fmla="*/ 1087482 h 1812293"/>
                <a:gd name="connsiteX3718" fmla="*/ 1405065 w 3591323"/>
                <a:gd name="connsiteY3718" fmla="*/ 1095091 h 1812293"/>
                <a:gd name="connsiteX3719" fmla="*/ 1402099 w 3591323"/>
                <a:gd name="connsiteY3719" fmla="*/ 1099612 h 1812293"/>
                <a:gd name="connsiteX3720" fmla="*/ 1401210 w 3591323"/>
                <a:gd name="connsiteY3720" fmla="*/ 1114837 h 1812293"/>
                <a:gd name="connsiteX3721" fmla="*/ 1392155 w 3591323"/>
                <a:gd name="connsiteY3721" fmla="*/ 1129847 h 1812293"/>
                <a:gd name="connsiteX3722" fmla="*/ 1391132 w 3591323"/>
                <a:gd name="connsiteY3722" fmla="*/ 1141566 h 1812293"/>
                <a:gd name="connsiteX3723" fmla="*/ 1383638 w 3591323"/>
                <a:gd name="connsiteY3723" fmla="*/ 1146505 h 1812293"/>
                <a:gd name="connsiteX3724" fmla="*/ 1381613 w 3591323"/>
                <a:gd name="connsiteY3724" fmla="*/ 1153293 h 1812293"/>
                <a:gd name="connsiteX3725" fmla="*/ 1370969 w 3591323"/>
                <a:gd name="connsiteY3725" fmla="*/ 1153293 h 1812293"/>
                <a:gd name="connsiteX3726" fmla="*/ 1355684 w 3591323"/>
                <a:gd name="connsiteY3726" fmla="*/ 1157814 h 1812293"/>
                <a:gd name="connsiteX3727" fmla="*/ 1349320 w 3591323"/>
                <a:gd name="connsiteY3727" fmla="*/ 1162752 h 1812293"/>
                <a:gd name="connsiteX3728" fmla="*/ 1338609 w 3591323"/>
                <a:gd name="connsiteY3728" fmla="*/ 1166250 h 1812293"/>
                <a:gd name="connsiteX3729" fmla="*/ 1327664 w 3591323"/>
                <a:gd name="connsiteY3729" fmla="*/ 1175299 h 1812293"/>
                <a:gd name="connsiteX3730" fmla="*/ 1320626 w 3591323"/>
                <a:gd name="connsiteY3730" fmla="*/ 1186609 h 1812293"/>
                <a:gd name="connsiteX3731" fmla="*/ 1319732 w 3591323"/>
                <a:gd name="connsiteY3731" fmla="*/ 1195038 h 1812293"/>
                <a:gd name="connsiteX3732" fmla="*/ 1322180 w 3591323"/>
                <a:gd name="connsiteY3732" fmla="*/ 1201416 h 1812293"/>
                <a:gd name="connsiteX3733" fmla="*/ 1321723 w 3591323"/>
                <a:gd name="connsiteY3733" fmla="*/ 1212934 h 1812293"/>
                <a:gd name="connsiteX3734" fmla="*/ 1320276 w 3591323"/>
                <a:gd name="connsiteY3734" fmla="*/ 1218485 h 1812293"/>
                <a:gd name="connsiteX3735" fmla="*/ 1314060 w 3591323"/>
                <a:gd name="connsiteY3735" fmla="*/ 1224862 h 1812293"/>
                <a:gd name="connsiteX3736" fmla="*/ 1305953 w 3591323"/>
                <a:gd name="connsiteY3736" fmla="*/ 1245019 h 1812293"/>
                <a:gd name="connsiteX3737" fmla="*/ 1298957 w 3591323"/>
                <a:gd name="connsiteY3737" fmla="*/ 1254067 h 1812293"/>
                <a:gd name="connsiteX3738" fmla="*/ 1293204 w 3591323"/>
                <a:gd name="connsiteY3738" fmla="*/ 1259416 h 1812293"/>
                <a:gd name="connsiteX3739" fmla="*/ 1290480 w 3591323"/>
                <a:gd name="connsiteY3739" fmla="*/ 1270315 h 1812293"/>
                <a:gd name="connsiteX3740" fmla="*/ 1097718 w 3591323"/>
                <a:gd name="connsiteY3740" fmla="*/ 1016115 h 1812293"/>
                <a:gd name="connsiteX3741" fmla="*/ 1105361 w 3591323"/>
                <a:gd name="connsiteY3741" fmla="*/ 1017144 h 1812293"/>
                <a:gd name="connsiteX3742" fmla="*/ 1110400 w 3591323"/>
                <a:gd name="connsiteY3742" fmla="*/ 1016734 h 1812293"/>
                <a:gd name="connsiteX3743" fmla="*/ 1112378 w 3591323"/>
                <a:gd name="connsiteY3743" fmla="*/ 1013444 h 1812293"/>
                <a:gd name="connsiteX3744" fmla="*/ 1121164 w 3591323"/>
                <a:gd name="connsiteY3744" fmla="*/ 1008714 h 1812293"/>
                <a:gd name="connsiteX3745" fmla="*/ 1126008 w 3591323"/>
                <a:gd name="connsiteY3745" fmla="*/ 1004395 h 1812293"/>
                <a:gd name="connsiteX3746" fmla="*/ 1139302 w 3591323"/>
                <a:gd name="connsiteY3746" fmla="*/ 1002545 h 1812293"/>
                <a:gd name="connsiteX3747" fmla="*/ 1138636 w 3591323"/>
                <a:gd name="connsiteY3747" fmla="*/ 1010975 h 1812293"/>
                <a:gd name="connsiteX3748" fmla="*/ 1139961 w 3591323"/>
                <a:gd name="connsiteY3748" fmla="*/ 1015502 h 1812293"/>
                <a:gd name="connsiteX3749" fmla="*/ 1139665 w 3591323"/>
                <a:gd name="connsiteY3749" fmla="*/ 1023111 h 1812293"/>
                <a:gd name="connsiteX3750" fmla="*/ 1151102 w 3591323"/>
                <a:gd name="connsiteY3750" fmla="*/ 1033391 h 1812293"/>
                <a:gd name="connsiteX3751" fmla="*/ 1162398 w 3591323"/>
                <a:gd name="connsiteY3751" fmla="*/ 1035242 h 1812293"/>
                <a:gd name="connsiteX3752" fmla="*/ 1166630 w 3591323"/>
                <a:gd name="connsiteY3752" fmla="*/ 1039561 h 1812293"/>
                <a:gd name="connsiteX3753" fmla="*/ 1173627 w 3591323"/>
                <a:gd name="connsiteY3753" fmla="*/ 1041821 h 1812293"/>
                <a:gd name="connsiteX3754" fmla="*/ 1177798 w 3591323"/>
                <a:gd name="connsiteY3754" fmla="*/ 1045118 h 1812293"/>
                <a:gd name="connsiteX3755" fmla="*/ 1184270 w 3591323"/>
                <a:gd name="connsiteY3755" fmla="*/ 1044909 h 1812293"/>
                <a:gd name="connsiteX3756" fmla="*/ 1190257 w 3591323"/>
                <a:gd name="connsiteY3756" fmla="*/ 1048408 h 1812293"/>
                <a:gd name="connsiteX3757" fmla="*/ 1191045 w 3591323"/>
                <a:gd name="connsiteY3757" fmla="*/ 1054987 h 1812293"/>
                <a:gd name="connsiteX3758" fmla="*/ 1193426 w 3591323"/>
                <a:gd name="connsiteY3758" fmla="*/ 1058277 h 1812293"/>
                <a:gd name="connsiteX3759" fmla="*/ 1193763 w 3591323"/>
                <a:gd name="connsiteY3759" fmla="*/ 1063215 h 1812293"/>
                <a:gd name="connsiteX3760" fmla="*/ 1190903 w 3591323"/>
                <a:gd name="connsiteY3760" fmla="*/ 1063417 h 1812293"/>
                <a:gd name="connsiteX3761" fmla="*/ 1195841 w 3591323"/>
                <a:gd name="connsiteY3761" fmla="*/ 1076785 h 1812293"/>
                <a:gd name="connsiteX3762" fmla="*/ 1214901 w 3591323"/>
                <a:gd name="connsiteY3762" fmla="*/ 1077196 h 1812293"/>
                <a:gd name="connsiteX3763" fmla="*/ 1213966 w 3591323"/>
                <a:gd name="connsiteY3763" fmla="*/ 1083782 h 1812293"/>
                <a:gd name="connsiteX3764" fmla="*/ 1215399 w 3591323"/>
                <a:gd name="connsiteY3764" fmla="*/ 1088303 h 1812293"/>
                <a:gd name="connsiteX3765" fmla="*/ 1221037 w 3591323"/>
                <a:gd name="connsiteY3765" fmla="*/ 1091593 h 1812293"/>
                <a:gd name="connsiteX3766" fmla="*/ 1223755 w 3591323"/>
                <a:gd name="connsiteY3766" fmla="*/ 1098590 h 1812293"/>
                <a:gd name="connsiteX3767" fmla="*/ 1223089 w 3591323"/>
                <a:gd name="connsiteY3767" fmla="*/ 1107638 h 1812293"/>
                <a:gd name="connsiteX3768" fmla="*/ 1220660 w 3591323"/>
                <a:gd name="connsiteY3768" fmla="*/ 1112570 h 1812293"/>
                <a:gd name="connsiteX3769" fmla="*/ 1222328 w 3591323"/>
                <a:gd name="connsiteY3769" fmla="*/ 1119150 h 1812293"/>
                <a:gd name="connsiteX3770" fmla="*/ 1219314 w 3591323"/>
                <a:gd name="connsiteY3770" fmla="*/ 1121417 h 1812293"/>
                <a:gd name="connsiteX3771" fmla="*/ 1218648 w 3591323"/>
                <a:gd name="connsiteY3771" fmla="*/ 1117919 h 1812293"/>
                <a:gd name="connsiteX3772" fmla="*/ 1209189 w 3591323"/>
                <a:gd name="connsiteY3772" fmla="*/ 1112160 h 1812293"/>
                <a:gd name="connsiteX3773" fmla="*/ 1199885 w 3591323"/>
                <a:gd name="connsiteY3773" fmla="*/ 1111958 h 1812293"/>
                <a:gd name="connsiteX3774" fmla="*/ 1182689 w 3591323"/>
                <a:gd name="connsiteY3774" fmla="*/ 1115248 h 1812293"/>
                <a:gd name="connsiteX3775" fmla="*/ 1179016 w 3591323"/>
                <a:gd name="connsiteY3775" fmla="*/ 1125326 h 1812293"/>
                <a:gd name="connsiteX3776" fmla="*/ 1179251 w 3591323"/>
                <a:gd name="connsiteY3776" fmla="*/ 1131495 h 1812293"/>
                <a:gd name="connsiteX3777" fmla="*/ 1176681 w 3591323"/>
                <a:gd name="connsiteY3777" fmla="*/ 1145065 h 1812293"/>
                <a:gd name="connsiteX3778" fmla="*/ 1175026 w 3591323"/>
                <a:gd name="connsiteY3778" fmla="*/ 1142804 h 1812293"/>
                <a:gd name="connsiteX3779" fmla="*/ 1163589 w 3591323"/>
                <a:gd name="connsiteY3779" fmla="*/ 1142185 h 1812293"/>
                <a:gd name="connsiteX3780" fmla="*/ 1160642 w 3591323"/>
                <a:gd name="connsiteY3780" fmla="*/ 1151443 h 1812293"/>
                <a:gd name="connsiteX3781" fmla="*/ 1154096 w 3591323"/>
                <a:gd name="connsiteY3781" fmla="*/ 1143215 h 1812293"/>
                <a:gd name="connsiteX3782" fmla="*/ 1140991 w 3591323"/>
                <a:gd name="connsiteY3782" fmla="*/ 1140335 h 1812293"/>
                <a:gd name="connsiteX3783" fmla="*/ 1133920 w 3591323"/>
                <a:gd name="connsiteY3783" fmla="*/ 1150622 h 1812293"/>
                <a:gd name="connsiteX3784" fmla="*/ 1127004 w 3591323"/>
                <a:gd name="connsiteY3784" fmla="*/ 1152264 h 1812293"/>
                <a:gd name="connsiteX3785" fmla="*/ 1121379 w 3591323"/>
                <a:gd name="connsiteY3785" fmla="*/ 1136635 h 1812293"/>
                <a:gd name="connsiteX3786" fmla="*/ 1114665 w 3591323"/>
                <a:gd name="connsiteY3786" fmla="*/ 1123677 h 1812293"/>
                <a:gd name="connsiteX3787" fmla="*/ 1116697 w 3591323"/>
                <a:gd name="connsiteY3787" fmla="*/ 1112570 h 1812293"/>
                <a:gd name="connsiteX3788" fmla="*/ 1110844 w 3591323"/>
                <a:gd name="connsiteY3788" fmla="*/ 1107840 h 1812293"/>
                <a:gd name="connsiteX3789" fmla="*/ 1108577 w 3591323"/>
                <a:gd name="connsiteY3789" fmla="*/ 1099612 h 1812293"/>
                <a:gd name="connsiteX3790" fmla="*/ 1103154 w 3591323"/>
                <a:gd name="connsiteY3790" fmla="*/ 1091802 h 1812293"/>
                <a:gd name="connsiteX3791" fmla="*/ 1108106 w 3591323"/>
                <a:gd name="connsiteY3791" fmla="*/ 1079463 h 1812293"/>
                <a:gd name="connsiteX3792" fmla="*/ 1102959 w 3591323"/>
                <a:gd name="connsiteY3792" fmla="*/ 1069795 h 1812293"/>
                <a:gd name="connsiteX3793" fmla="*/ 1105166 w 3591323"/>
                <a:gd name="connsiteY3793" fmla="*/ 1066095 h 1812293"/>
                <a:gd name="connsiteX3794" fmla="*/ 1103013 w 3591323"/>
                <a:gd name="connsiteY3794" fmla="*/ 1061776 h 1812293"/>
                <a:gd name="connsiteX3795" fmla="*/ 1106168 w 3591323"/>
                <a:gd name="connsiteY3795" fmla="*/ 1056017 h 1812293"/>
                <a:gd name="connsiteX3796" fmla="*/ 1105812 w 3591323"/>
                <a:gd name="connsiteY3796" fmla="*/ 1046349 h 1812293"/>
                <a:gd name="connsiteX3797" fmla="*/ 1105610 w 3591323"/>
                <a:gd name="connsiteY3797" fmla="*/ 1038330 h 1812293"/>
                <a:gd name="connsiteX3798" fmla="*/ 1107514 w 3591323"/>
                <a:gd name="connsiteY3798" fmla="*/ 1034421 h 1812293"/>
                <a:gd name="connsiteX3799" fmla="*/ 1090977 w 3591323"/>
                <a:gd name="connsiteY3799" fmla="*/ 940024 h 1812293"/>
                <a:gd name="connsiteX3800" fmla="*/ 1081895 w 3591323"/>
                <a:gd name="connsiteY3800" fmla="*/ 939614 h 1812293"/>
                <a:gd name="connsiteX3801" fmla="*/ 1080489 w 3591323"/>
                <a:gd name="connsiteY3801" fmla="*/ 941255 h 1812293"/>
                <a:gd name="connsiteX3802" fmla="*/ 1072577 w 3591323"/>
                <a:gd name="connsiteY3802" fmla="*/ 943516 h 1812293"/>
                <a:gd name="connsiteX3803" fmla="*/ 1061221 w 3591323"/>
                <a:gd name="connsiteY3803" fmla="*/ 951333 h 1812293"/>
                <a:gd name="connsiteX3804" fmla="*/ 1060662 w 3591323"/>
                <a:gd name="connsiteY3804" fmla="*/ 956473 h 1812293"/>
                <a:gd name="connsiteX3805" fmla="*/ 1058261 w 3591323"/>
                <a:gd name="connsiteY3805" fmla="*/ 960591 h 1812293"/>
                <a:gd name="connsiteX3806" fmla="*/ 1059572 w 3591323"/>
                <a:gd name="connsiteY3806" fmla="*/ 966760 h 1812293"/>
                <a:gd name="connsiteX3807" fmla="*/ 1053538 w 3591323"/>
                <a:gd name="connsiteY3807" fmla="*/ 970050 h 1812293"/>
                <a:gd name="connsiteX3808" fmla="*/ 1053726 w 3591323"/>
                <a:gd name="connsiteY3808" fmla="*/ 974780 h 1812293"/>
                <a:gd name="connsiteX3809" fmla="*/ 1051270 w 3591323"/>
                <a:gd name="connsiteY3809" fmla="*/ 976838 h 1812293"/>
                <a:gd name="connsiteX3810" fmla="*/ 1055711 w 3591323"/>
                <a:gd name="connsiteY3810" fmla="*/ 987118 h 1812293"/>
                <a:gd name="connsiteX3811" fmla="*/ 1061470 w 3591323"/>
                <a:gd name="connsiteY3811" fmla="*/ 994108 h 1812293"/>
                <a:gd name="connsiteX3812" fmla="*/ 1059902 w 3591323"/>
                <a:gd name="connsiteY3812" fmla="*/ 999046 h 1812293"/>
                <a:gd name="connsiteX3813" fmla="*/ 1066448 w 3591323"/>
                <a:gd name="connsiteY3813" fmla="*/ 999665 h 1812293"/>
                <a:gd name="connsiteX3814" fmla="*/ 1070747 w 3591323"/>
                <a:gd name="connsiteY3814" fmla="*/ 1005835 h 1812293"/>
                <a:gd name="connsiteX3815" fmla="*/ 1079432 w 3591323"/>
                <a:gd name="connsiteY3815" fmla="*/ 1006036 h 1812293"/>
                <a:gd name="connsiteX3816" fmla="*/ 1087418 w 3591323"/>
                <a:gd name="connsiteY3816" fmla="*/ 999457 h 1812293"/>
                <a:gd name="connsiteX3817" fmla="*/ 1087634 w 3591323"/>
                <a:gd name="connsiteY3817" fmla="*/ 1016734 h 1812293"/>
                <a:gd name="connsiteX3818" fmla="*/ 1092403 w 3591323"/>
                <a:gd name="connsiteY3818" fmla="*/ 1017965 h 1812293"/>
                <a:gd name="connsiteX3819" fmla="*/ 1097718 w 3591323"/>
                <a:gd name="connsiteY3819" fmla="*/ 1016115 h 1812293"/>
                <a:gd name="connsiteX3820" fmla="*/ 1107514 w 3591323"/>
                <a:gd name="connsiteY3820" fmla="*/ 1034421 h 1812293"/>
                <a:gd name="connsiteX3821" fmla="*/ 1105610 w 3591323"/>
                <a:gd name="connsiteY3821" fmla="*/ 1038330 h 1812293"/>
                <a:gd name="connsiteX3822" fmla="*/ 1105812 w 3591323"/>
                <a:gd name="connsiteY3822" fmla="*/ 1046349 h 1812293"/>
                <a:gd name="connsiteX3823" fmla="*/ 1106168 w 3591323"/>
                <a:gd name="connsiteY3823" fmla="*/ 1056017 h 1812293"/>
                <a:gd name="connsiteX3824" fmla="*/ 1103013 w 3591323"/>
                <a:gd name="connsiteY3824" fmla="*/ 1061776 h 1812293"/>
                <a:gd name="connsiteX3825" fmla="*/ 1105166 w 3591323"/>
                <a:gd name="connsiteY3825" fmla="*/ 1066095 h 1812293"/>
                <a:gd name="connsiteX3826" fmla="*/ 1102959 w 3591323"/>
                <a:gd name="connsiteY3826" fmla="*/ 1069795 h 1812293"/>
                <a:gd name="connsiteX3827" fmla="*/ 1108106 w 3591323"/>
                <a:gd name="connsiteY3827" fmla="*/ 1079463 h 1812293"/>
                <a:gd name="connsiteX3828" fmla="*/ 1103154 w 3591323"/>
                <a:gd name="connsiteY3828" fmla="*/ 1091802 h 1812293"/>
                <a:gd name="connsiteX3829" fmla="*/ 1100874 w 3591323"/>
                <a:gd name="connsiteY3829" fmla="*/ 1097762 h 1812293"/>
                <a:gd name="connsiteX3830" fmla="*/ 1096157 w 3591323"/>
                <a:gd name="connsiteY3830" fmla="*/ 1100642 h 1812293"/>
                <a:gd name="connsiteX3831" fmla="*/ 1085461 w 3591323"/>
                <a:gd name="connsiteY3831" fmla="*/ 1094062 h 1812293"/>
                <a:gd name="connsiteX3832" fmla="*/ 1084276 w 3591323"/>
                <a:gd name="connsiteY3832" fmla="*/ 1089333 h 1812293"/>
                <a:gd name="connsiteX3833" fmla="*/ 1063441 w 3591323"/>
                <a:gd name="connsiteY3833" fmla="*/ 1077815 h 1812293"/>
                <a:gd name="connsiteX3834" fmla="*/ 1044348 w 3591323"/>
                <a:gd name="connsiteY3834" fmla="*/ 1065476 h 1812293"/>
                <a:gd name="connsiteX3835" fmla="*/ 1035803 w 3591323"/>
                <a:gd name="connsiteY3835" fmla="*/ 1058277 h 1812293"/>
                <a:gd name="connsiteX3836" fmla="*/ 1031061 w 3591323"/>
                <a:gd name="connsiteY3836" fmla="*/ 1048818 h 1812293"/>
                <a:gd name="connsiteX3837" fmla="*/ 1032238 w 3591323"/>
                <a:gd name="connsiteY3837" fmla="*/ 1045528 h 1812293"/>
                <a:gd name="connsiteX3838" fmla="*/ 1022812 w 3591323"/>
                <a:gd name="connsiteY3838" fmla="*/ 1030512 h 1812293"/>
                <a:gd name="connsiteX3839" fmla="*/ 1011295 w 3591323"/>
                <a:gd name="connsiteY3839" fmla="*/ 1009535 h 1812293"/>
                <a:gd name="connsiteX3840" fmla="*/ 1000651 w 3591323"/>
                <a:gd name="connsiteY3840" fmla="*/ 986708 h 1812293"/>
                <a:gd name="connsiteX3841" fmla="*/ 996420 w 3591323"/>
                <a:gd name="connsiteY3841" fmla="*/ 981568 h 1812293"/>
                <a:gd name="connsiteX3842" fmla="*/ 992773 w 3591323"/>
                <a:gd name="connsiteY3842" fmla="*/ 973131 h 1812293"/>
                <a:gd name="connsiteX3843" fmla="*/ 984848 w 3591323"/>
                <a:gd name="connsiteY3843" fmla="*/ 965731 h 1812293"/>
                <a:gd name="connsiteX3844" fmla="*/ 977414 w 3591323"/>
                <a:gd name="connsiteY3844" fmla="*/ 961001 h 1812293"/>
                <a:gd name="connsiteX3845" fmla="*/ 980489 w 3591323"/>
                <a:gd name="connsiteY3845" fmla="*/ 956063 h 1812293"/>
                <a:gd name="connsiteX3846" fmla="*/ 975019 w 3591323"/>
                <a:gd name="connsiteY3846" fmla="*/ 945164 h 1812293"/>
                <a:gd name="connsiteX3847" fmla="*/ 977999 w 3591323"/>
                <a:gd name="connsiteY3847" fmla="*/ 937145 h 1812293"/>
                <a:gd name="connsiteX3848" fmla="*/ 985777 w 3591323"/>
                <a:gd name="connsiteY3848" fmla="*/ 929946 h 1812293"/>
                <a:gd name="connsiteX3849" fmla="*/ 987001 w 3591323"/>
                <a:gd name="connsiteY3849" fmla="*/ 934676 h 1812293"/>
                <a:gd name="connsiteX3850" fmla="*/ 984182 w 3591323"/>
                <a:gd name="connsiteY3850" fmla="*/ 937347 h 1812293"/>
                <a:gd name="connsiteX3851" fmla="*/ 984680 w 3591323"/>
                <a:gd name="connsiteY3851" fmla="*/ 941464 h 1812293"/>
                <a:gd name="connsiteX3852" fmla="*/ 989006 w 3591323"/>
                <a:gd name="connsiteY3852" fmla="*/ 940636 h 1812293"/>
                <a:gd name="connsiteX3853" fmla="*/ 993042 w 3591323"/>
                <a:gd name="connsiteY3853" fmla="*/ 941874 h 1812293"/>
                <a:gd name="connsiteX3854" fmla="*/ 997611 w 3591323"/>
                <a:gd name="connsiteY3854" fmla="*/ 947633 h 1812293"/>
                <a:gd name="connsiteX3855" fmla="*/ 1002878 w 3591323"/>
                <a:gd name="connsiteY3855" fmla="*/ 942904 h 1812293"/>
                <a:gd name="connsiteX3856" fmla="*/ 1004809 w 3591323"/>
                <a:gd name="connsiteY3856" fmla="*/ 935295 h 1812293"/>
                <a:gd name="connsiteX3857" fmla="*/ 1010709 w 3591323"/>
                <a:gd name="connsiteY3857" fmla="*/ 925216 h 1812293"/>
                <a:gd name="connsiteX3858" fmla="*/ 1022597 w 3591323"/>
                <a:gd name="connsiteY3858" fmla="*/ 920689 h 1812293"/>
                <a:gd name="connsiteX3859" fmla="*/ 1033308 w 3591323"/>
                <a:gd name="connsiteY3859" fmla="*/ 908760 h 1812293"/>
                <a:gd name="connsiteX3860" fmla="*/ 1036510 w 3591323"/>
                <a:gd name="connsiteY3860" fmla="*/ 901360 h 1812293"/>
                <a:gd name="connsiteX3861" fmla="*/ 1035023 w 3591323"/>
                <a:gd name="connsiteY3861" fmla="*/ 892722 h 1812293"/>
                <a:gd name="connsiteX3862" fmla="*/ 1037566 w 3591323"/>
                <a:gd name="connsiteY3862" fmla="*/ 891692 h 1812293"/>
                <a:gd name="connsiteX3863" fmla="*/ 1044482 w 3591323"/>
                <a:gd name="connsiteY3863" fmla="*/ 897041 h 1812293"/>
                <a:gd name="connsiteX3864" fmla="*/ 1047779 w 3591323"/>
                <a:gd name="connsiteY3864" fmla="*/ 902389 h 1812293"/>
                <a:gd name="connsiteX3865" fmla="*/ 1052529 w 3591323"/>
                <a:gd name="connsiteY3865" fmla="*/ 905471 h 1812293"/>
                <a:gd name="connsiteX3866" fmla="*/ 1058496 w 3591323"/>
                <a:gd name="connsiteY3866" fmla="*/ 917399 h 1812293"/>
                <a:gd name="connsiteX3867" fmla="*/ 1066152 w 3591323"/>
                <a:gd name="connsiteY3867" fmla="*/ 918838 h 1812293"/>
                <a:gd name="connsiteX3868" fmla="*/ 1071548 w 3591323"/>
                <a:gd name="connsiteY3868" fmla="*/ 915757 h 1812293"/>
                <a:gd name="connsiteX3869" fmla="*/ 1075214 w 3591323"/>
                <a:gd name="connsiteY3869" fmla="*/ 917809 h 1812293"/>
                <a:gd name="connsiteX3870" fmla="*/ 1081370 w 3591323"/>
                <a:gd name="connsiteY3870" fmla="*/ 916780 h 1812293"/>
                <a:gd name="connsiteX3871" fmla="*/ 1089093 w 3591323"/>
                <a:gd name="connsiteY3871" fmla="*/ 922128 h 1812293"/>
                <a:gd name="connsiteX3872" fmla="*/ 1082817 w 3591323"/>
                <a:gd name="connsiteY3872" fmla="*/ 933646 h 1812293"/>
                <a:gd name="connsiteX3873" fmla="*/ 1085730 w 3591323"/>
                <a:gd name="connsiteY3873" fmla="*/ 934057 h 1812293"/>
                <a:gd name="connsiteX3874" fmla="*/ 1120828 w 3591323"/>
                <a:gd name="connsiteY3874" fmla="*/ 876676 h 1812293"/>
                <a:gd name="connsiteX3875" fmla="*/ 1119005 w 3591323"/>
                <a:gd name="connsiteY3875" fmla="*/ 878116 h 1812293"/>
                <a:gd name="connsiteX3876" fmla="*/ 1116885 w 3591323"/>
                <a:gd name="connsiteY3876" fmla="*/ 871334 h 1812293"/>
                <a:gd name="connsiteX3877" fmla="*/ 1114389 w 3591323"/>
                <a:gd name="connsiteY3877" fmla="*/ 867627 h 1812293"/>
                <a:gd name="connsiteX3878" fmla="*/ 1110709 w 3591323"/>
                <a:gd name="connsiteY3878" fmla="*/ 871536 h 1812293"/>
                <a:gd name="connsiteX3879" fmla="*/ 1091092 w 3591323"/>
                <a:gd name="connsiteY3879" fmla="*/ 871334 h 1812293"/>
                <a:gd name="connsiteX3880" fmla="*/ 1091388 w 3591323"/>
                <a:gd name="connsiteY3880" fmla="*/ 878533 h 1812293"/>
                <a:gd name="connsiteX3881" fmla="*/ 1097194 w 3591323"/>
                <a:gd name="connsiteY3881" fmla="*/ 879764 h 1812293"/>
                <a:gd name="connsiteX3882" fmla="*/ 1096803 w 3591323"/>
                <a:gd name="connsiteY3882" fmla="*/ 884083 h 1812293"/>
                <a:gd name="connsiteX3883" fmla="*/ 1094630 w 3591323"/>
                <a:gd name="connsiteY3883" fmla="*/ 882852 h 1812293"/>
                <a:gd name="connsiteX3884" fmla="*/ 1089174 w 3591323"/>
                <a:gd name="connsiteY3884" fmla="*/ 884702 h 1812293"/>
                <a:gd name="connsiteX3885" fmla="*/ 1089161 w 3591323"/>
                <a:gd name="connsiteY3885" fmla="*/ 893132 h 1812293"/>
                <a:gd name="connsiteX3886" fmla="*/ 1093534 w 3591323"/>
                <a:gd name="connsiteY3886" fmla="*/ 897243 h 1812293"/>
                <a:gd name="connsiteX3887" fmla="*/ 1095020 w 3591323"/>
                <a:gd name="connsiteY3887" fmla="*/ 903829 h 1812293"/>
                <a:gd name="connsiteX3888" fmla="*/ 1095068 w 3591323"/>
                <a:gd name="connsiteY3888" fmla="*/ 908760 h 1812293"/>
                <a:gd name="connsiteX3889" fmla="*/ 1090977 w 3591323"/>
                <a:gd name="connsiteY3889" fmla="*/ 940024 h 1812293"/>
                <a:gd name="connsiteX3890" fmla="*/ 1085730 w 3591323"/>
                <a:gd name="connsiteY3890" fmla="*/ 934057 h 1812293"/>
                <a:gd name="connsiteX3891" fmla="*/ 1082817 w 3591323"/>
                <a:gd name="connsiteY3891" fmla="*/ 933646 h 1812293"/>
                <a:gd name="connsiteX3892" fmla="*/ 1089093 w 3591323"/>
                <a:gd name="connsiteY3892" fmla="*/ 922128 h 1812293"/>
                <a:gd name="connsiteX3893" fmla="*/ 1081370 w 3591323"/>
                <a:gd name="connsiteY3893" fmla="*/ 916780 h 1812293"/>
                <a:gd name="connsiteX3894" fmla="*/ 1075214 w 3591323"/>
                <a:gd name="connsiteY3894" fmla="*/ 917809 h 1812293"/>
                <a:gd name="connsiteX3895" fmla="*/ 1071548 w 3591323"/>
                <a:gd name="connsiteY3895" fmla="*/ 915757 h 1812293"/>
                <a:gd name="connsiteX3896" fmla="*/ 1066152 w 3591323"/>
                <a:gd name="connsiteY3896" fmla="*/ 918838 h 1812293"/>
                <a:gd name="connsiteX3897" fmla="*/ 1058496 w 3591323"/>
                <a:gd name="connsiteY3897" fmla="*/ 917399 h 1812293"/>
                <a:gd name="connsiteX3898" fmla="*/ 1052529 w 3591323"/>
                <a:gd name="connsiteY3898" fmla="*/ 905471 h 1812293"/>
                <a:gd name="connsiteX3899" fmla="*/ 1047779 w 3591323"/>
                <a:gd name="connsiteY3899" fmla="*/ 902389 h 1812293"/>
                <a:gd name="connsiteX3900" fmla="*/ 1044482 w 3591323"/>
                <a:gd name="connsiteY3900" fmla="*/ 897041 h 1812293"/>
                <a:gd name="connsiteX3901" fmla="*/ 1037566 w 3591323"/>
                <a:gd name="connsiteY3901" fmla="*/ 891692 h 1812293"/>
                <a:gd name="connsiteX3902" fmla="*/ 1035023 w 3591323"/>
                <a:gd name="connsiteY3902" fmla="*/ 892722 h 1812293"/>
                <a:gd name="connsiteX3903" fmla="*/ 1030664 w 3591323"/>
                <a:gd name="connsiteY3903" fmla="*/ 890044 h 1812293"/>
                <a:gd name="connsiteX3904" fmla="*/ 1025584 w 3591323"/>
                <a:gd name="connsiteY3904" fmla="*/ 886142 h 1812293"/>
                <a:gd name="connsiteX3905" fmla="*/ 1023034 w 3591323"/>
                <a:gd name="connsiteY3905" fmla="*/ 887992 h 1812293"/>
                <a:gd name="connsiteX3906" fmla="*/ 1014322 w 3591323"/>
                <a:gd name="connsiteY3906" fmla="*/ 886552 h 1812293"/>
                <a:gd name="connsiteX3907" fmla="*/ 1011799 w 3591323"/>
                <a:gd name="connsiteY3907" fmla="*/ 881614 h 1812293"/>
                <a:gd name="connsiteX3908" fmla="*/ 1009983 w 3591323"/>
                <a:gd name="connsiteY3908" fmla="*/ 881823 h 1812293"/>
                <a:gd name="connsiteX3909" fmla="*/ 999864 w 3591323"/>
                <a:gd name="connsiteY3909" fmla="*/ 875236 h 1812293"/>
                <a:gd name="connsiteX3910" fmla="*/ 998815 w 3591323"/>
                <a:gd name="connsiteY3910" fmla="*/ 871744 h 1812293"/>
                <a:gd name="connsiteX3911" fmla="*/ 1002461 w 3591323"/>
                <a:gd name="connsiteY3911" fmla="*/ 870715 h 1812293"/>
                <a:gd name="connsiteX3912" fmla="*/ 1002185 w 3591323"/>
                <a:gd name="connsiteY3912" fmla="*/ 865165 h 1812293"/>
                <a:gd name="connsiteX3913" fmla="*/ 1004446 w 3591323"/>
                <a:gd name="connsiteY3913" fmla="*/ 860846 h 1812293"/>
                <a:gd name="connsiteX3914" fmla="*/ 1009545 w 3591323"/>
                <a:gd name="connsiteY3914" fmla="*/ 860227 h 1812293"/>
                <a:gd name="connsiteX3915" fmla="*/ 1014073 w 3591323"/>
                <a:gd name="connsiteY3915" fmla="*/ 853028 h 1812293"/>
                <a:gd name="connsiteX3916" fmla="*/ 1017868 w 3591323"/>
                <a:gd name="connsiteY3916" fmla="*/ 847060 h 1812293"/>
                <a:gd name="connsiteX3917" fmla="*/ 1014322 w 3591323"/>
                <a:gd name="connsiteY3917" fmla="*/ 844188 h 1812293"/>
                <a:gd name="connsiteX3918" fmla="*/ 1016354 w 3591323"/>
                <a:gd name="connsiteY3918" fmla="*/ 837601 h 1812293"/>
                <a:gd name="connsiteX3919" fmla="*/ 1014544 w 3591323"/>
                <a:gd name="connsiteY3919" fmla="*/ 827113 h 1812293"/>
                <a:gd name="connsiteX3920" fmla="*/ 1016818 w 3591323"/>
                <a:gd name="connsiteY3920" fmla="*/ 824233 h 1812293"/>
                <a:gd name="connsiteX3921" fmla="*/ 1015735 w 3591323"/>
                <a:gd name="connsiteY3921" fmla="*/ 814572 h 1812293"/>
                <a:gd name="connsiteX3922" fmla="*/ 1011638 w 3591323"/>
                <a:gd name="connsiteY3922" fmla="*/ 808403 h 1812293"/>
                <a:gd name="connsiteX3923" fmla="*/ 1013326 w 3591323"/>
                <a:gd name="connsiteY3923" fmla="*/ 802846 h 1812293"/>
                <a:gd name="connsiteX3924" fmla="*/ 1016556 w 3591323"/>
                <a:gd name="connsiteY3924" fmla="*/ 803667 h 1812293"/>
                <a:gd name="connsiteX3925" fmla="*/ 1018513 w 3591323"/>
                <a:gd name="connsiteY3925" fmla="*/ 800377 h 1812293"/>
                <a:gd name="connsiteX3926" fmla="*/ 1016663 w 3591323"/>
                <a:gd name="connsiteY3926" fmla="*/ 793595 h 1812293"/>
                <a:gd name="connsiteX3927" fmla="*/ 1017827 w 3591323"/>
                <a:gd name="connsiteY3927" fmla="*/ 791947 h 1812293"/>
                <a:gd name="connsiteX3928" fmla="*/ 1022880 w 3591323"/>
                <a:gd name="connsiteY3928" fmla="*/ 792357 h 1812293"/>
                <a:gd name="connsiteX3929" fmla="*/ 1030879 w 3591323"/>
                <a:gd name="connsiteY3929" fmla="*/ 784338 h 1812293"/>
                <a:gd name="connsiteX3930" fmla="*/ 1035285 w 3591323"/>
                <a:gd name="connsiteY3930" fmla="*/ 783100 h 1812293"/>
                <a:gd name="connsiteX3931" fmla="*/ 1035487 w 3591323"/>
                <a:gd name="connsiteY3931" fmla="*/ 779400 h 1812293"/>
                <a:gd name="connsiteX3932" fmla="*/ 1037849 w 3591323"/>
                <a:gd name="connsiteY3932" fmla="*/ 769732 h 1812293"/>
                <a:gd name="connsiteX3933" fmla="*/ 1043964 w 3591323"/>
                <a:gd name="connsiteY3933" fmla="*/ 764390 h 1812293"/>
                <a:gd name="connsiteX3934" fmla="*/ 1050120 w 3591323"/>
                <a:gd name="connsiteY3934" fmla="*/ 764182 h 1812293"/>
                <a:gd name="connsiteX3935" fmla="*/ 1051358 w 3591323"/>
                <a:gd name="connsiteY3935" fmla="*/ 761713 h 1812293"/>
                <a:gd name="connsiteX3936" fmla="*/ 1058879 w 3591323"/>
                <a:gd name="connsiteY3936" fmla="*/ 762742 h 1812293"/>
                <a:gd name="connsiteX3937" fmla="*/ 1067195 w 3591323"/>
                <a:gd name="connsiteY3937" fmla="*/ 756983 h 1812293"/>
                <a:gd name="connsiteX3938" fmla="*/ 1071339 w 3591323"/>
                <a:gd name="connsiteY3938" fmla="*/ 754312 h 1812293"/>
                <a:gd name="connsiteX3939" fmla="*/ 1076748 w 3591323"/>
                <a:gd name="connsiteY3939" fmla="*/ 748964 h 1812293"/>
                <a:gd name="connsiteX3940" fmla="*/ 1079957 w 3591323"/>
                <a:gd name="connsiteY3940" fmla="*/ 749582 h 1812293"/>
                <a:gd name="connsiteX3941" fmla="*/ 1082642 w 3591323"/>
                <a:gd name="connsiteY3941" fmla="*/ 752664 h 1812293"/>
                <a:gd name="connsiteX3942" fmla="*/ 1080233 w 3591323"/>
                <a:gd name="connsiteY3942" fmla="*/ 756371 h 1812293"/>
                <a:gd name="connsiteX3943" fmla="*/ 1073600 w 3591323"/>
                <a:gd name="connsiteY3943" fmla="*/ 758423 h 1812293"/>
                <a:gd name="connsiteX3944" fmla="*/ 1070727 w 3591323"/>
                <a:gd name="connsiteY3944" fmla="*/ 763980 h 1812293"/>
                <a:gd name="connsiteX3945" fmla="*/ 1066912 w 3591323"/>
                <a:gd name="connsiteY3945" fmla="*/ 767270 h 1812293"/>
                <a:gd name="connsiteX3946" fmla="*/ 1063771 w 3591323"/>
                <a:gd name="connsiteY3946" fmla="*/ 771589 h 1812293"/>
                <a:gd name="connsiteX3947" fmla="*/ 1061867 w 3591323"/>
                <a:gd name="connsiteY3947" fmla="*/ 779810 h 1812293"/>
                <a:gd name="connsiteX3948" fmla="*/ 1058644 w 3591323"/>
                <a:gd name="connsiteY3948" fmla="*/ 786397 h 1812293"/>
                <a:gd name="connsiteX3949" fmla="*/ 1064033 w 3591323"/>
                <a:gd name="connsiteY3949" fmla="*/ 787217 h 1812293"/>
                <a:gd name="connsiteX3950" fmla="*/ 1064874 w 3591323"/>
                <a:gd name="connsiteY3950" fmla="*/ 792357 h 1812293"/>
                <a:gd name="connsiteX3951" fmla="*/ 1066926 w 3591323"/>
                <a:gd name="connsiteY3951" fmla="*/ 795035 h 1812293"/>
                <a:gd name="connsiteX3952" fmla="*/ 1067814 w 3591323"/>
                <a:gd name="connsiteY3952" fmla="*/ 799556 h 1812293"/>
                <a:gd name="connsiteX3953" fmla="*/ 1066179 w 3591323"/>
                <a:gd name="connsiteY3953" fmla="*/ 803875 h 1812293"/>
                <a:gd name="connsiteX3954" fmla="*/ 1066448 w 3591323"/>
                <a:gd name="connsiteY3954" fmla="*/ 806136 h 1812293"/>
                <a:gd name="connsiteX3955" fmla="*/ 1068944 w 3591323"/>
                <a:gd name="connsiteY3955" fmla="*/ 807165 h 1812293"/>
                <a:gd name="connsiteX3956" fmla="*/ 1071326 w 3591323"/>
                <a:gd name="connsiteY3956" fmla="*/ 811074 h 1812293"/>
                <a:gd name="connsiteX3957" fmla="*/ 1084411 w 3591323"/>
                <a:gd name="connsiteY3957" fmla="*/ 810045 h 1812293"/>
                <a:gd name="connsiteX3958" fmla="*/ 1090156 w 3591323"/>
                <a:gd name="connsiteY3958" fmla="*/ 811484 h 1812293"/>
                <a:gd name="connsiteX3959" fmla="*/ 1096702 w 3591323"/>
                <a:gd name="connsiteY3959" fmla="*/ 821354 h 1812293"/>
                <a:gd name="connsiteX3960" fmla="*/ 1100732 w 3591323"/>
                <a:gd name="connsiteY3960" fmla="*/ 820123 h 1812293"/>
                <a:gd name="connsiteX3961" fmla="*/ 1107965 w 3591323"/>
                <a:gd name="connsiteY3961" fmla="*/ 820742 h 1812293"/>
                <a:gd name="connsiteX3962" fmla="*/ 1113811 w 3591323"/>
                <a:gd name="connsiteY3962" fmla="*/ 819302 h 1812293"/>
                <a:gd name="connsiteX3963" fmla="*/ 1117370 w 3591323"/>
                <a:gd name="connsiteY3963" fmla="*/ 821354 h 1812293"/>
                <a:gd name="connsiteX3964" fmla="*/ 1115365 w 3591323"/>
                <a:gd name="connsiteY3964" fmla="*/ 827523 h 1812293"/>
                <a:gd name="connsiteX3965" fmla="*/ 1113078 w 3591323"/>
                <a:gd name="connsiteY3965" fmla="*/ 831230 h 1812293"/>
                <a:gd name="connsiteX3966" fmla="*/ 1112102 w 3591323"/>
                <a:gd name="connsiteY3966" fmla="*/ 839451 h 1812293"/>
                <a:gd name="connsiteX3967" fmla="*/ 1113703 w 3591323"/>
                <a:gd name="connsiteY3967" fmla="*/ 847060 h 1812293"/>
                <a:gd name="connsiteX3968" fmla="*/ 1116522 w 3591323"/>
                <a:gd name="connsiteY3968" fmla="*/ 850559 h 1812293"/>
                <a:gd name="connsiteX3969" fmla="*/ 1116832 w 3591323"/>
                <a:gd name="connsiteY3969" fmla="*/ 853028 h 1812293"/>
                <a:gd name="connsiteX3970" fmla="*/ 1111624 w 3591323"/>
                <a:gd name="connsiteY3970" fmla="*/ 858787 h 1812293"/>
                <a:gd name="connsiteX3971" fmla="*/ 1115217 w 3591323"/>
                <a:gd name="connsiteY3971" fmla="*/ 861256 h 1812293"/>
                <a:gd name="connsiteX3972" fmla="*/ 1118056 w 3591323"/>
                <a:gd name="connsiteY3972" fmla="*/ 865165 h 1812293"/>
                <a:gd name="connsiteX3973" fmla="*/ 1017827 w 3591323"/>
                <a:gd name="connsiteY3973" fmla="*/ 791947 h 1812293"/>
                <a:gd name="connsiteX3974" fmla="*/ 1016663 w 3591323"/>
                <a:gd name="connsiteY3974" fmla="*/ 793595 h 1812293"/>
                <a:gd name="connsiteX3975" fmla="*/ 1018513 w 3591323"/>
                <a:gd name="connsiteY3975" fmla="*/ 800377 h 1812293"/>
                <a:gd name="connsiteX3976" fmla="*/ 1016556 w 3591323"/>
                <a:gd name="connsiteY3976" fmla="*/ 803667 h 1812293"/>
                <a:gd name="connsiteX3977" fmla="*/ 1013326 w 3591323"/>
                <a:gd name="connsiteY3977" fmla="*/ 802846 h 1812293"/>
                <a:gd name="connsiteX3978" fmla="*/ 1011638 w 3591323"/>
                <a:gd name="connsiteY3978" fmla="*/ 808403 h 1812293"/>
                <a:gd name="connsiteX3979" fmla="*/ 1008516 w 3591323"/>
                <a:gd name="connsiteY3979" fmla="*/ 805106 h 1812293"/>
                <a:gd name="connsiteX3980" fmla="*/ 1006626 w 3591323"/>
                <a:gd name="connsiteY3980" fmla="*/ 798937 h 1812293"/>
                <a:gd name="connsiteX3981" fmla="*/ 1009310 w 3591323"/>
                <a:gd name="connsiteY3981" fmla="*/ 795856 h 1812293"/>
                <a:gd name="connsiteX3982" fmla="*/ 1006807 w 3591323"/>
                <a:gd name="connsiteY3982" fmla="*/ 795237 h 1812293"/>
                <a:gd name="connsiteX3983" fmla="*/ 1005186 w 3591323"/>
                <a:gd name="connsiteY3983" fmla="*/ 791328 h 1812293"/>
                <a:gd name="connsiteX3984" fmla="*/ 1000281 w 3591323"/>
                <a:gd name="connsiteY3984" fmla="*/ 788247 h 1812293"/>
                <a:gd name="connsiteX3985" fmla="*/ 995902 w 3591323"/>
                <a:gd name="connsiteY3985" fmla="*/ 788859 h 1812293"/>
                <a:gd name="connsiteX3986" fmla="*/ 993520 w 3591323"/>
                <a:gd name="connsiteY3986" fmla="*/ 792976 h 1812293"/>
                <a:gd name="connsiteX3987" fmla="*/ 989389 w 3591323"/>
                <a:gd name="connsiteY3987" fmla="*/ 795856 h 1812293"/>
                <a:gd name="connsiteX3988" fmla="*/ 987203 w 3591323"/>
                <a:gd name="connsiteY3988" fmla="*/ 796266 h 1812293"/>
                <a:gd name="connsiteX3989" fmla="*/ 986005 w 3591323"/>
                <a:gd name="connsiteY3989" fmla="*/ 798527 h 1812293"/>
                <a:gd name="connsiteX3990" fmla="*/ 990419 w 3591323"/>
                <a:gd name="connsiteY3990" fmla="*/ 804696 h 1812293"/>
                <a:gd name="connsiteX3991" fmla="*/ 987822 w 3591323"/>
                <a:gd name="connsiteY3991" fmla="*/ 806136 h 1812293"/>
                <a:gd name="connsiteX3992" fmla="*/ 986288 w 3591323"/>
                <a:gd name="connsiteY3992" fmla="*/ 807986 h 1812293"/>
                <a:gd name="connsiteX3993" fmla="*/ 981558 w 3591323"/>
                <a:gd name="connsiteY3993" fmla="*/ 808403 h 1812293"/>
                <a:gd name="connsiteX3994" fmla="*/ 980058 w 3591323"/>
                <a:gd name="connsiteY3994" fmla="*/ 801615 h 1812293"/>
                <a:gd name="connsiteX3995" fmla="*/ 978511 w 3591323"/>
                <a:gd name="connsiteY3995" fmla="*/ 803667 h 1812293"/>
                <a:gd name="connsiteX3996" fmla="*/ 975288 w 3591323"/>
                <a:gd name="connsiteY3996" fmla="*/ 802846 h 1812293"/>
                <a:gd name="connsiteX3997" fmla="*/ 973700 w 3591323"/>
                <a:gd name="connsiteY3997" fmla="*/ 798325 h 1812293"/>
                <a:gd name="connsiteX3998" fmla="*/ 969395 w 3591323"/>
                <a:gd name="connsiteY3998" fmla="*/ 797497 h 1812293"/>
                <a:gd name="connsiteX3999" fmla="*/ 966919 w 3591323"/>
                <a:gd name="connsiteY3999" fmla="*/ 796266 h 1812293"/>
                <a:gd name="connsiteX4000" fmla="*/ 962573 w 3591323"/>
                <a:gd name="connsiteY4000" fmla="*/ 796266 h 1812293"/>
                <a:gd name="connsiteX4001" fmla="*/ 962088 w 3591323"/>
                <a:gd name="connsiteY4001" fmla="*/ 798735 h 1812293"/>
                <a:gd name="connsiteX4002" fmla="*/ 961086 w 3591323"/>
                <a:gd name="connsiteY4002" fmla="*/ 797087 h 1812293"/>
                <a:gd name="connsiteX4003" fmla="*/ 961927 w 3591323"/>
                <a:gd name="connsiteY4003" fmla="*/ 794827 h 1812293"/>
                <a:gd name="connsiteX4004" fmla="*/ 962775 w 3591323"/>
                <a:gd name="connsiteY4004" fmla="*/ 792357 h 1812293"/>
                <a:gd name="connsiteX4005" fmla="*/ 962526 w 3591323"/>
                <a:gd name="connsiteY4005" fmla="*/ 790299 h 1812293"/>
                <a:gd name="connsiteX4006" fmla="*/ 964039 w 3591323"/>
                <a:gd name="connsiteY4006" fmla="*/ 789067 h 1812293"/>
                <a:gd name="connsiteX4007" fmla="*/ 961967 w 3591323"/>
                <a:gd name="connsiteY4007" fmla="*/ 787217 h 1812293"/>
                <a:gd name="connsiteX4008" fmla="*/ 962223 w 3591323"/>
                <a:gd name="connsiteY4008" fmla="*/ 782690 h 1812293"/>
                <a:gd name="connsiteX4009" fmla="*/ 966260 w 3591323"/>
                <a:gd name="connsiteY4009" fmla="*/ 781667 h 1812293"/>
                <a:gd name="connsiteX4010" fmla="*/ 969650 w 3591323"/>
                <a:gd name="connsiteY4010" fmla="*/ 785778 h 1812293"/>
                <a:gd name="connsiteX4011" fmla="*/ 969152 w 3591323"/>
                <a:gd name="connsiteY4011" fmla="*/ 788247 h 1812293"/>
                <a:gd name="connsiteX4012" fmla="*/ 973108 w 3591323"/>
                <a:gd name="connsiteY4012" fmla="*/ 788657 h 1812293"/>
                <a:gd name="connsiteX4013" fmla="*/ 974239 w 3591323"/>
                <a:gd name="connsiteY4013" fmla="*/ 787836 h 1812293"/>
                <a:gd name="connsiteX4014" fmla="*/ 976997 w 3591323"/>
                <a:gd name="connsiteY4014" fmla="*/ 790507 h 1812293"/>
                <a:gd name="connsiteX4015" fmla="*/ 981740 w 3591323"/>
                <a:gd name="connsiteY4015" fmla="*/ 789687 h 1812293"/>
                <a:gd name="connsiteX4016" fmla="*/ 986241 w 3591323"/>
                <a:gd name="connsiteY4016" fmla="*/ 786807 h 1812293"/>
                <a:gd name="connsiteX4017" fmla="*/ 992518 w 3591323"/>
                <a:gd name="connsiteY4017" fmla="*/ 784540 h 1812293"/>
                <a:gd name="connsiteX4018" fmla="*/ 995949 w 3591323"/>
                <a:gd name="connsiteY4018" fmla="*/ 781250 h 1812293"/>
                <a:gd name="connsiteX4019" fmla="*/ 1001708 w 3591323"/>
                <a:gd name="connsiteY4019" fmla="*/ 781869 h 1812293"/>
                <a:gd name="connsiteX4020" fmla="*/ 1001291 w 3591323"/>
                <a:gd name="connsiteY4020" fmla="*/ 782898 h 1812293"/>
                <a:gd name="connsiteX4021" fmla="*/ 1006693 w 3591323"/>
                <a:gd name="connsiteY4021" fmla="*/ 783309 h 1812293"/>
                <a:gd name="connsiteX4022" fmla="*/ 1010925 w 3591323"/>
                <a:gd name="connsiteY4022" fmla="*/ 785367 h 1812293"/>
                <a:gd name="connsiteX4023" fmla="*/ 1014362 w 3591323"/>
                <a:gd name="connsiteY4023" fmla="*/ 788859 h 1812293"/>
                <a:gd name="connsiteX4024" fmla="*/ 966260 w 3591323"/>
                <a:gd name="connsiteY4024" fmla="*/ 781667 h 1812293"/>
                <a:gd name="connsiteX4025" fmla="*/ 962223 w 3591323"/>
                <a:gd name="connsiteY4025" fmla="*/ 782690 h 1812293"/>
                <a:gd name="connsiteX4026" fmla="*/ 961967 w 3591323"/>
                <a:gd name="connsiteY4026" fmla="*/ 787217 h 1812293"/>
                <a:gd name="connsiteX4027" fmla="*/ 964039 w 3591323"/>
                <a:gd name="connsiteY4027" fmla="*/ 789067 h 1812293"/>
                <a:gd name="connsiteX4028" fmla="*/ 962526 w 3591323"/>
                <a:gd name="connsiteY4028" fmla="*/ 790299 h 1812293"/>
                <a:gd name="connsiteX4029" fmla="*/ 962775 w 3591323"/>
                <a:gd name="connsiteY4029" fmla="*/ 792357 h 1812293"/>
                <a:gd name="connsiteX4030" fmla="*/ 961927 w 3591323"/>
                <a:gd name="connsiteY4030" fmla="*/ 794827 h 1812293"/>
                <a:gd name="connsiteX4031" fmla="*/ 961086 w 3591323"/>
                <a:gd name="connsiteY4031" fmla="*/ 797087 h 1812293"/>
                <a:gd name="connsiteX4032" fmla="*/ 955791 w 3591323"/>
                <a:gd name="connsiteY4032" fmla="*/ 794416 h 1812293"/>
                <a:gd name="connsiteX4033" fmla="*/ 953739 w 3591323"/>
                <a:gd name="connsiteY4033" fmla="*/ 792156 h 1812293"/>
                <a:gd name="connsiteX4034" fmla="*/ 955293 w 3591323"/>
                <a:gd name="connsiteY4034" fmla="*/ 790097 h 1812293"/>
                <a:gd name="connsiteX4035" fmla="*/ 955071 w 3591323"/>
                <a:gd name="connsiteY4035" fmla="*/ 787628 h 1812293"/>
                <a:gd name="connsiteX4036" fmla="*/ 952333 w 3591323"/>
                <a:gd name="connsiteY4036" fmla="*/ 784748 h 1812293"/>
                <a:gd name="connsiteX4037" fmla="*/ 948485 w 3591323"/>
                <a:gd name="connsiteY4037" fmla="*/ 782488 h 1812293"/>
                <a:gd name="connsiteX4038" fmla="*/ 944953 w 3591323"/>
                <a:gd name="connsiteY4038" fmla="*/ 781048 h 1812293"/>
                <a:gd name="connsiteX4039" fmla="*/ 944791 w 3591323"/>
                <a:gd name="connsiteY4039" fmla="*/ 777758 h 1812293"/>
                <a:gd name="connsiteX4040" fmla="*/ 942026 w 3591323"/>
                <a:gd name="connsiteY4040" fmla="*/ 775700 h 1812293"/>
                <a:gd name="connsiteX4041" fmla="*/ 942544 w 3591323"/>
                <a:gd name="connsiteY4041" fmla="*/ 778989 h 1812293"/>
                <a:gd name="connsiteX4042" fmla="*/ 940567 w 3591323"/>
                <a:gd name="connsiteY4042" fmla="*/ 781869 h 1812293"/>
                <a:gd name="connsiteX4043" fmla="*/ 938225 w 3591323"/>
                <a:gd name="connsiteY4043" fmla="*/ 778579 h 1812293"/>
                <a:gd name="connsiteX4044" fmla="*/ 935036 w 3591323"/>
                <a:gd name="connsiteY4044" fmla="*/ 777550 h 1812293"/>
                <a:gd name="connsiteX4045" fmla="*/ 933738 w 3591323"/>
                <a:gd name="connsiteY4045" fmla="*/ 775289 h 1812293"/>
                <a:gd name="connsiteX4046" fmla="*/ 934330 w 3591323"/>
                <a:gd name="connsiteY4046" fmla="*/ 771791 h 1812293"/>
                <a:gd name="connsiteX4047" fmla="*/ 935669 w 3591323"/>
                <a:gd name="connsiteY4047" fmla="*/ 768090 h 1812293"/>
                <a:gd name="connsiteX4048" fmla="*/ 932897 w 3591323"/>
                <a:gd name="connsiteY4048" fmla="*/ 766442 h 1812293"/>
                <a:gd name="connsiteX4049" fmla="*/ 935575 w 3591323"/>
                <a:gd name="connsiteY4049" fmla="*/ 764390 h 1812293"/>
                <a:gd name="connsiteX4050" fmla="*/ 937135 w 3591323"/>
                <a:gd name="connsiteY4050" fmla="*/ 762742 h 1812293"/>
                <a:gd name="connsiteX4051" fmla="*/ 943419 w 3591323"/>
                <a:gd name="connsiteY4051" fmla="*/ 765830 h 1812293"/>
                <a:gd name="connsiteX4052" fmla="*/ 946050 w 3591323"/>
                <a:gd name="connsiteY4052" fmla="*/ 764390 h 1812293"/>
                <a:gd name="connsiteX4053" fmla="*/ 949245 w 3591323"/>
                <a:gd name="connsiteY4053" fmla="*/ 765211 h 1812293"/>
                <a:gd name="connsiteX4054" fmla="*/ 950517 w 3591323"/>
                <a:gd name="connsiteY4054" fmla="*/ 767680 h 1812293"/>
                <a:gd name="connsiteX4055" fmla="*/ 953349 w 3591323"/>
                <a:gd name="connsiteY4055" fmla="*/ 768501 h 1812293"/>
                <a:gd name="connsiteX4056" fmla="*/ 956054 w 3591323"/>
                <a:gd name="connsiteY4056" fmla="*/ 766032 h 1812293"/>
                <a:gd name="connsiteX4057" fmla="*/ 958166 w 3591323"/>
                <a:gd name="connsiteY4057" fmla="*/ 772201 h 1812293"/>
                <a:gd name="connsiteX4058" fmla="*/ 961853 w 3591323"/>
                <a:gd name="connsiteY4058" fmla="*/ 776729 h 1812293"/>
                <a:gd name="connsiteX4059" fmla="*/ 956054 w 3591323"/>
                <a:gd name="connsiteY4059" fmla="*/ 766032 h 1812293"/>
                <a:gd name="connsiteX4060" fmla="*/ 953349 w 3591323"/>
                <a:gd name="connsiteY4060" fmla="*/ 768501 h 1812293"/>
                <a:gd name="connsiteX4061" fmla="*/ 950517 w 3591323"/>
                <a:gd name="connsiteY4061" fmla="*/ 767680 h 1812293"/>
                <a:gd name="connsiteX4062" fmla="*/ 949245 w 3591323"/>
                <a:gd name="connsiteY4062" fmla="*/ 765211 h 1812293"/>
                <a:gd name="connsiteX4063" fmla="*/ 946050 w 3591323"/>
                <a:gd name="connsiteY4063" fmla="*/ 764390 h 1812293"/>
                <a:gd name="connsiteX4064" fmla="*/ 943419 w 3591323"/>
                <a:gd name="connsiteY4064" fmla="*/ 765830 h 1812293"/>
                <a:gd name="connsiteX4065" fmla="*/ 937135 w 3591323"/>
                <a:gd name="connsiteY4065" fmla="*/ 762742 h 1812293"/>
                <a:gd name="connsiteX4066" fmla="*/ 935575 w 3591323"/>
                <a:gd name="connsiteY4066" fmla="*/ 764390 h 1812293"/>
                <a:gd name="connsiteX4067" fmla="*/ 932231 w 3591323"/>
                <a:gd name="connsiteY4067" fmla="*/ 760683 h 1812293"/>
                <a:gd name="connsiteX4068" fmla="*/ 927885 w 3591323"/>
                <a:gd name="connsiteY4068" fmla="*/ 756162 h 1812293"/>
                <a:gd name="connsiteX4069" fmla="*/ 926028 w 3591323"/>
                <a:gd name="connsiteY4069" fmla="*/ 752253 h 1812293"/>
                <a:gd name="connsiteX4070" fmla="*/ 921998 w 3591323"/>
                <a:gd name="connsiteY4070" fmla="*/ 748553 h 1812293"/>
                <a:gd name="connsiteX4071" fmla="*/ 917746 w 3591323"/>
                <a:gd name="connsiteY4071" fmla="*/ 743413 h 1812293"/>
                <a:gd name="connsiteX4072" fmla="*/ 918971 w 3591323"/>
                <a:gd name="connsiteY4072" fmla="*/ 741765 h 1812293"/>
                <a:gd name="connsiteX4073" fmla="*/ 920269 w 3591323"/>
                <a:gd name="connsiteY4073" fmla="*/ 743413 h 1812293"/>
                <a:gd name="connsiteX4074" fmla="*/ 921063 w 3591323"/>
                <a:gd name="connsiteY4074" fmla="*/ 742586 h 1812293"/>
                <a:gd name="connsiteX4075" fmla="*/ 924346 w 3591323"/>
                <a:gd name="connsiteY4075" fmla="*/ 742175 h 1812293"/>
                <a:gd name="connsiteX4076" fmla="*/ 925658 w 3591323"/>
                <a:gd name="connsiteY4076" fmla="*/ 739504 h 1812293"/>
                <a:gd name="connsiteX4077" fmla="*/ 927098 w 3591323"/>
                <a:gd name="connsiteY4077" fmla="*/ 739504 h 1812293"/>
                <a:gd name="connsiteX4078" fmla="*/ 927616 w 3591323"/>
                <a:gd name="connsiteY4078" fmla="*/ 733745 h 1812293"/>
                <a:gd name="connsiteX4079" fmla="*/ 929796 w 3591323"/>
                <a:gd name="connsiteY4079" fmla="*/ 733537 h 1812293"/>
                <a:gd name="connsiteX4080" fmla="*/ 931942 w 3591323"/>
                <a:gd name="connsiteY4080" fmla="*/ 733745 h 1812293"/>
                <a:gd name="connsiteX4081" fmla="*/ 934384 w 3591323"/>
                <a:gd name="connsiteY4081" fmla="*/ 730657 h 1812293"/>
                <a:gd name="connsiteX4082" fmla="*/ 937055 w 3591323"/>
                <a:gd name="connsiteY4082" fmla="*/ 732925 h 1812293"/>
                <a:gd name="connsiteX4083" fmla="*/ 938266 w 3591323"/>
                <a:gd name="connsiteY4083" fmla="*/ 731485 h 1812293"/>
                <a:gd name="connsiteX4084" fmla="*/ 940203 w 3591323"/>
                <a:gd name="connsiteY4084" fmla="*/ 730045 h 1812293"/>
                <a:gd name="connsiteX4085" fmla="*/ 944085 w 3591323"/>
                <a:gd name="connsiteY4085" fmla="*/ 726957 h 1812293"/>
                <a:gd name="connsiteX4086" fmla="*/ 944300 w 3591323"/>
                <a:gd name="connsiteY4086" fmla="*/ 724697 h 1812293"/>
                <a:gd name="connsiteX4087" fmla="*/ 945384 w 3591323"/>
                <a:gd name="connsiteY4087" fmla="*/ 724697 h 1812293"/>
                <a:gd name="connsiteX4088" fmla="*/ 947079 w 3591323"/>
                <a:gd name="connsiteY4088" fmla="*/ 722019 h 1812293"/>
                <a:gd name="connsiteX4089" fmla="*/ 948196 w 3591323"/>
                <a:gd name="connsiteY4089" fmla="*/ 721609 h 1812293"/>
                <a:gd name="connsiteX4090" fmla="*/ 949454 w 3591323"/>
                <a:gd name="connsiteY4090" fmla="*/ 723459 h 1812293"/>
                <a:gd name="connsiteX4091" fmla="*/ 951580 w 3591323"/>
                <a:gd name="connsiteY4091" fmla="*/ 723876 h 1812293"/>
                <a:gd name="connsiteX4092" fmla="*/ 953874 w 3591323"/>
                <a:gd name="connsiteY4092" fmla="*/ 722436 h 1812293"/>
                <a:gd name="connsiteX4093" fmla="*/ 956390 w 3591323"/>
                <a:gd name="connsiteY4093" fmla="*/ 722436 h 1812293"/>
                <a:gd name="connsiteX4094" fmla="*/ 960124 w 3591323"/>
                <a:gd name="connsiteY4094" fmla="*/ 720996 h 1812293"/>
                <a:gd name="connsiteX4095" fmla="*/ 961725 w 3591323"/>
                <a:gd name="connsiteY4095" fmla="*/ 719348 h 1812293"/>
                <a:gd name="connsiteX4096" fmla="*/ 964941 w 3591323"/>
                <a:gd name="connsiteY4096" fmla="*/ 719557 h 1812293"/>
                <a:gd name="connsiteX4097" fmla="*/ 964100 w 3591323"/>
                <a:gd name="connsiteY4097" fmla="*/ 720788 h 1812293"/>
                <a:gd name="connsiteX4098" fmla="*/ 963151 w 3591323"/>
                <a:gd name="connsiteY4098" fmla="*/ 723257 h 1812293"/>
                <a:gd name="connsiteX4099" fmla="*/ 963831 w 3591323"/>
                <a:gd name="connsiteY4099" fmla="*/ 727576 h 1812293"/>
                <a:gd name="connsiteX4100" fmla="*/ 961335 w 3591323"/>
                <a:gd name="connsiteY4100" fmla="*/ 731276 h 1812293"/>
                <a:gd name="connsiteX4101" fmla="*/ 959841 w 3591323"/>
                <a:gd name="connsiteY4101" fmla="*/ 736006 h 1812293"/>
                <a:gd name="connsiteX4102" fmla="*/ 959061 w 3591323"/>
                <a:gd name="connsiteY4102" fmla="*/ 740944 h 1812293"/>
                <a:gd name="connsiteX4103" fmla="*/ 959169 w 3591323"/>
                <a:gd name="connsiteY4103" fmla="*/ 744025 h 1812293"/>
                <a:gd name="connsiteX4104" fmla="*/ 959115 w 3591323"/>
                <a:gd name="connsiteY4104" fmla="*/ 749172 h 1812293"/>
                <a:gd name="connsiteX4105" fmla="*/ 957588 w 3591323"/>
                <a:gd name="connsiteY4105" fmla="*/ 750195 h 1812293"/>
                <a:gd name="connsiteX4106" fmla="*/ 956121 w 3591323"/>
                <a:gd name="connsiteY4106" fmla="*/ 755133 h 1812293"/>
                <a:gd name="connsiteX4107" fmla="*/ 956612 w 3591323"/>
                <a:gd name="connsiteY4107" fmla="*/ 758221 h 1812293"/>
                <a:gd name="connsiteX4108" fmla="*/ 954237 w 3591323"/>
                <a:gd name="connsiteY4108" fmla="*/ 761100 h 1812293"/>
                <a:gd name="connsiteX4109" fmla="*/ 954735 w 3591323"/>
                <a:gd name="connsiteY4109" fmla="*/ 764182 h 1812293"/>
                <a:gd name="connsiteX4110" fmla="*/ 964941 w 3591323"/>
                <a:gd name="connsiteY4110" fmla="*/ 719557 h 1812293"/>
                <a:gd name="connsiteX4111" fmla="*/ 961725 w 3591323"/>
                <a:gd name="connsiteY4111" fmla="*/ 719348 h 1812293"/>
                <a:gd name="connsiteX4112" fmla="*/ 960124 w 3591323"/>
                <a:gd name="connsiteY4112" fmla="*/ 720996 h 1812293"/>
                <a:gd name="connsiteX4113" fmla="*/ 956390 w 3591323"/>
                <a:gd name="connsiteY4113" fmla="*/ 722436 h 1812293"/>
                <a:gd name="connsiteX4114" fmla="*/ 953874 w 3591323"/>
                <a:gd name="connsiteY4114" fmla="*/ 722436 h 1812293"/>
                <a:gd name="connsiteX4115" fmla="*/ 951580 w 3591323"/>
                <a:gd name="connsiteY4115" fmla="*/ 723876 h 1812293"/>
                <a:gd name="connsiteX4116" fmla="*/ 949454 w 3591323"/>
                <a:gd name="connsiteY4116" fmla="*/ 723459 h 1812293"/>
                <a:gd name="connsiteX4117" fmla="*/ 948196 w 3591323"/>
                <a:gd name="connsiteY4117" fmla="*/ 721609 h 1812293"/>
                <a:gd name="connsiteX4118" fmla="*/ 947079 w 3591323"/>
                <a:gd name="connsiteY4118" fmla="*/ 722019 h 1812293"/>
                <a:gd name="connsiteX4119" fmla="*/ 945384 w 3591323"/>
                <a:gd name="connsiteY4119" fmla="*/ 724697 h 1812293"/>
                <a:gd name="connsiteX4120" fmla="*/ 944300 w 3591323"/>
                <a:gd name="connsiteY4120" fmla="*/ 724697 h 1812293"/>
                <a:gd name="connsiteX4121" fmla="*/ 944085 w 3591323"/>
                <a:gd name="connsiteY4121" fmla="*/ 726957 h 1812293"/>
                <a:gd name="connsiteX4122" fmla="*/ 940203 w 3591323"/>
                <a:gd name="connsiteY4122" fmla="*/ 730045 h 1812293"/>
                <a:gd name="connsiteX4123" fmla="*/ 938266 w 3591323"/>
                <a:gd name="connsiteY4123" fmla="*/ 731485 h 1812293"/>
                <a:gd name="connsiteX4124" fmla="*/ 937055 w 3591323"/>
                <a:gd name="connsiteY4124" fmla="*/ 732925 h 1812293"/>
                <a:gd name="connsiteX4125" fmla="*/ 934384 w 3591323"/>
                <a:gd name="connsiteY4125" fmla="*/ 730657 h 1812293"/>
                <a:gd name="connsiteX4126" fmla="*/ 931942 w 3591323"/>
                <a:gd name="connsiteY4126" fmla="*/ 733745 h 1812293"/>
                <a:gd name="connsiteX4127" fmla="*/ 929796 w 3591323"/>
                <a:gd name="connsiteY4127" fmla="*/ 733537 h 1812293"/>
                <a:gd name="connsiteX4128" fmla="*/ 927616 w 3591323"/>
                <a:gd name="connsiteY4128" fmla="*/ 733745 h 1812293"/>
                <a:gd name="connsiteX4129" fmla="*/ 927098 w 3591323"/>
                <a:gd name="connsiteY4129" fmla="*/ 739504 h 1812293"/>
                <a:gd name="connsiteX4130" fmla="*/ 925658 w 3591323"/>
                <a:gd name="connsiteY4130" fmla="*/ 739504 h 1812293"/>
                <a:gd name="connsiteX4131" fmla="*/ 924346 w 3591323"/>
                <a:gd name="connsiteY4131" fmla="*/ 742175 h 1812293"/>
                <a:gd name="connsiteX4132" fmla="*/ 921063 w 3591323"/>
                <a:gd name="connsiteY4132" fmla="*/ 742586 h 1812293"/>
                <a:gd name="connsiteX4133" fmla="*/ 919563 w 3591323"/>
                <a:gd name="connsiteY4133" fmla="*/ 739094 h 1812293"/>
                <a:gd name="connsiteX4134" fmla="*/ 916778 w 3591323"/>
                <a:gd name="connsiteY4134" fmla="*/ 738065 h 1812293"/>
                <a:gd name="connsiteX4135" fmla="*/ 917908 w 3591323"/>
                <a:gd name="connsiteY4135" fmla="*/ 733537 h 1812293"/>
                <a:gd name="connsiteX4136" fmla="*/ 916582 w 3591323"/>
                <a:gd name="connsiteY4136" fmla="*/ 732306 h 1812293"/>
                <a:gd name="connsiteX4137" fmla="*/ 914497 w 3591323"/>
                <a:gd name="connsiteY4137" fmla="*/ 731485 h 1812293"/>
                <a:gd name="connsiteX4138" fmla="*/ 910057 w 3591323"/>
                <a:gd name="connsiteY4138" fmla="*/ 732716 h 1812293"/>
                <a:gd name="connsiteX4139" fmla="*/ 909834 w 3591323"/>
                <a:gd name="connsiteY4139" fmla="*/ 731276 h 1812293"/>
                <a:gd name="connsiteX4140" fmla="*/ 907130 w 3591323"/>
                <a:gd name="connsiteY4140" fmla="*/ 729426 h 1812293"/>
                <a:gd name="connsiteX4141" fmla="*/ 905186 w 3591323"/>
                <a:gd name="connsiteY4141" fmla="*/ 727166 h 1812293"/>
                <a:gd name="connsiteX4142" fmla="*/ 902407 w 3591323"/>
                <a:gd name="connsiteY4142" fmla="*/ 726136 h 1812293"/>
                <a:gd name="connsiteX4143" fmla="*/ 904493 w 3591323"/>
                <a:gd name="connsiteY4143" fmla="*/ 723257 h 1812293"/>
                <a:gd name="connsiteX4144" fmla="*/ 904002 w 3591323"/>
                <a:gd name="connsiteY4144" fmla="*/ 720996 h 1812293"/>
                <a:gd name="connsiteX4145" fmla="*/ 904937 w 3591323"/>
                <a:gd name="connsiteY4145" fmla="*/ 718938 h 1812293"/>
                <a:gd name="connsiteX4146" fmla="*/ 909956 w 3591323"/>
                <a:gd name="connsiteY4146" fmla="*/ 715648 h 1812293"/>
                <a:gd name="connsiteX4147" fmla="*/ 915089 w 3591323"/>
                <a:gd name="connsiteY4147" fmla="*/ 711329 h 1812293"/>
                <a:gd name="connsiteX4148" fmla="*/ 916125 w 3591323"/>
                <a:gd name="connsiteY4148" fmla="*/ 711739 h 1812293"/>
                <a:gd name="connsiteX4149" fmla="*/ 918506 w 3591323"/>
                <a:gd name="connsiteY4149" fmla="*/ 709680 h 1812293"/>
                <a:gd name="connsiteX4150" fmla="*/ 921399 w 3591323"/>
                <a:gd name="connsiteY4150" fmla="*/ 709479 h 1812293"/>
                <a:gd name="connsiteX4151" fmla="*/ 922368 w 3591323"/>
                <a:gd name="connsiteY4151" fmla="*/ 710508 h 1812293"/>
                <a:gd name="connsiteX4152" fmla="*/ 923869 w 3591323"/>
                <a:gd name="connsiteY4152" fmla="*/ 709889 h 1812293"/>
                <a:gd name="connsiteX4153" fmla="*/ 928430 w 3591323"/>
                <a:gd name="connsiteY4153" fmla="*/ 710918 h 1812293"/>
                <a:gd name="connsiteX4154" fmla="*/ 933126 w 3591323"/>
                <a:gd name="connsiteY4154" fmla="*/ 710710 h 1812293"/>
                <a:gd name="connsiteX4155" fmla="*/ 936490 w 3591323"/>
                <a:gd name="connsiteY4155" fmla="*/ 709479 h 1812293"/>
                <a:gd name="connsiteX4156" fmla="*/ 937721 w 3591323"/>
                <a:gd name="connsiteY4156" fmla="*/ 708039 h 1812293"/>
                <a:gd name="connsiteX4157" fmla="*/ 940890 w 3591323"/>
                <a:gd name="connsiteY4157" fmla="*/ 708651 h 1812293"/>
                <a:gd name="connsiteX4158" fmla="*/ 942955 w 3591323"/>
                <a:gd name="connsiteY4158" fmla="*/ 709479 h 1812293"/>
                <a:gd name="connsiteX4159" fmla="*/ 945854 w 3591323"/>
                <a:gd name="connsiteY4159" fmla="*/ 709270 h 1812293"/>
                <a:gd name="connsiteX4160" fmla="*/ 947758 w 3591323"/>
                <a:gd name="connsiteY4160" fmla="*/ 708241 h 1812293"/>
                <a:gd name="connsiteX4161" fmla="*/ 952253 w 3591323"/>
                <a:gd name="connsiteY4161" fmla="*/ 709889 h 1812293"/>
                <a:gd name="connsiteX4162" fmla="*/ 953672 w 3591323"/>
                <a:gd name="connsiteY4162" fmla="*/ 710091 h 1812293"/>
                <a:gd name="connsiteX4163" fmla="*/ 956693 w 3591323"/>
                <a:gd name="connsiteY4163" fmla="*/ 712149 h 1812293"/>
                <a:gd name="connsiteX4164" fmla="*/ 959296 w 3591323"/>
                <a:gd name="connsiteY4164" fmla="*/ 714827 h 1812293"/>
                <a:gd name="connsiteX4165" fmla="*/ 962727 w 3591323"/>
                <a:gd name="connsiteY4165" fmla="*/ 716469 h 1812293"/>
                <a:gd name="connsiteX4166" fmla="*/ 902407 w 3591323"/>
                <a:gd name="connsiteY4166" fmla="*/ 726136 h 1812293"/>
                <a:gd name="connsiteX4167" fmla="*/ 905186 w 3591323"/>
                <a:gd name="connsiteY4167" fmla="*/ 727166 h 1812293"/>
                <a:gd name="connsiteX4168" fmla="*/ 907130 w 3591323"/>
                <a:gd name="connsiteY4168" fmla="*/ 729426 h 1812293"/>
                <a:gd name="connsiteX4169" fmla="*/ 909834 w 3591323"/>
                <a:gd name="connsiteY4169" fmla="*/ 731276 h 1812293"/>
                <a:gd name="connsiteX4170" fmla="*/ 910057 w 3591323"/>
                <a:gd name="connsiteY4170" fmla="*/ 732716 h 1812293"/>
                <a:gd name="connsiteX4171" fmla="*/ 914497 w 3591323"/>
                <a:gd name="connsiteY4171" fmla="*/ 731485 h 1812293"/>
                <a:gd name="connsiteX4172" fmla="*/ 916582 w 3591323"/>
                <a:gd name="connsiteY4172" fmla="*/ 732306 h 1812293"/>
                <a:gd name="connsiteX4173" fmla="*/ 917908 w 3591323"/>
                <a:gd name="connsiteY4173" fmla="*/ 733537 h 1812293"/>
                <a:gd name="connsiteX4174" fmla="*/ 916778 w 3591323"/>
                <a:gd name="connsiteY4174" fmla="*/ 738065 h 1812293"/>
                <a:gd name="connsiteX4175" fmla="*/ 915452 w 3591323"/>
                <a:gd name="connsiteY4175" fmla="*/ 740736 h 1812293"/>
                <a:gd name="connsiteX4176" fmla="*/ 909707 w 3591323"/>
                <a:gd name="connsiteY4176" fmla="*/ 740534 h 1812293"/>
                <a:gd name="connsiteX4177" fmla="*/ 906195 w 3591323"/>
                <a:gd name="connsiteY4177" fmla="*/ 739504 h 1812293"/>
                <a:gd name="connsiteX4178" fmla="*/ 902071 w 3591323"/>
                <a:gd name="connsiteY4178" fmla="*/ 737244 h 1812293"/>
                <a:gd name="connsiteX4179" fmla="*/ 896742 w 3591323"/>
                <a:gd name="connsiteY4179" fmla="*/ 736416 h 1812293"/>
                <a:gd name="connsiteX4180" fmla="*/ 894072 w 3591323"/>
                <a:gd name="connsiteY4180" fmla="*/ 734156 h 1812293"/>
                <a:gd name="connsiteX4181" fmla="*/ 894610 w 3591323"/>
                <a:gd name="connsiteY4181" fmla="*/ 732306 h 1812293"/>
                <a:gd name="connsiteX4182" fmla="*/ 898128 w 3591323"/>
                <a:gd name="connsiteY4182" fmla="*/ 729426 h 1812293"/>
                <a:gd name="connsiteX4183" fmla="*/ 900409 w 3591323"/>
                <a:gd name="connsiteY4183" fmla="*/ 728195 h 1812293"/>
                <a:gd name="connsiteX4184" fmla="*/ 899810 w 3591323"/>
                <a:gd name="connsiteY4184" fmla="*/ 726957 h 1812293"/>
                <a:gd name="connsiteX4185" fmla="*/ 873741 w 3591323"/>
                <a:gd name="connsiteY4185" fmla="*/ 724899 h 1812293"/>
                <a:gd name="connsiteX4186" fmla="*/ 874440 w 3591323"/>
                <a:gd name="connsiteY4186" fmla="*/ 721609 h 1812293"/>
                <a:gd name="connsiteX4187" fmla="*/ 875799 w 3591323"/>
                <a:gd name="connsiteY4187" fmla="*/ 718938 h 1812293"/>
                <a:gd name="connsiteX4188" fmla="*/ 874608 w 3591323"/>
                <a:gd name="connsiteY4188" fmla="*/ 716677 h 1812293"/>
                <a:gd name="connsiteX4189" fmla="*/ 880320 w 3591323"/>
                <a:gd name="connsiteY4189" fmla="*/ 707420 h 1812293"/>
                <a:gd name="connsiteX4190" fmla="*/ 893251 w 3591323"/>
                <a:gd name="connsiteY4190" fmla="*/ 707420 h 1812293"/>
                <a:gd name="connsiteX4191" fmla="*/ 894058 w 3591323"/>
                <a:gd name="connsiteY4191" fmla="*/ 703511 h 1812293"/>
                <a:gd name="connsiteX4192" fmla="*/ 892336 w 3591323"/>
                <a:gd name="connsiteY4192" fmla="*/ 702899 h 1812293"/>
                <a:gd name="connsiteX4193" fmla="*/ 891549 w 3591323"/>
                <a:gd name="connsiteY4193" fmla="*/ 700430 h 1812293"/>
                <a:gd name="connsiteX4194" fmla="*/ 888286 w 3591323"/>
                <a:gd name="connsiteY4194" fmla="*/ 697752 h 1812293"/>
                <a:gd name="connsiteX4195" fmla="*/ 884814 w 3591323"/>
                <a:gd name="connsiteY4195" fmla="*/ 693843 h 1812293"/>
                <a:gd name="connsiteX4196" fmla="*/ 889477 w 3591323"/>
                <a:gd name="connsiteY4196" fmla="*/ 693843 h 1812293"/>
                <a:gd name="connsiteX4197" fmla="*/ 890277 w 3591323"/>
                <a:gd name="connsiteY4197" fmla="*/ 687472 h 1812293"/>
                <a:gd name="connsiteX4198" fmla="*/ 899595 w 3591323"/>
                <a:gd name="connsiteY4198" fmla="*/ 687472 h 1812293"/>
                <a:gd name="connsiteX4199" fmla="*/ 908906 w 3591323"/>
                <a:gd name="connsiteY4199" fmla="*/ 687472 h 1812293"/>
                <a:gd name="connsiteX4200" fmla="*/ 907440 w 3591323"/>
                <a:gd name="connsiteY4200" fmla="*/ 696521 h 1812293"/>
                <a:gd name="connsiteX4201" fmla="*/ 905233 w 3591323"/>
                <a:gd name="connsiteY4201" fmla="*/ 709479 h 1812293"/>
                <a:gd name="connsiteX4202" fmla="*/ 908106 w 3591323"/>
                <a:gd name="connsiteY4202" fmla="*/ 709479 h 1812293"/>
                <a:gd name="connsiteX4203" fmla="*/ 911476 w 3591323"/>
                <a:gd name="connsiteY4203" fmla="*/ 711531 h 1812293"/>
                <a:gd name="connsiteX4204" fmla="*/ 912371 w 3591323"/>
                <a:gd name="connsiteY4204" fmla="*/ 709889 h 1812293"/>
                <a:gd name="connsiteX4205" fmla="*/ 915089 w 3591323"/>
                <a:gd name="connsiteY4205" fmla="*/ 711329 h 1812293"/>
                <a:gd name="connsiteX4206" fmla="*/ 909956 w 3591323"/>
                <a:gd name="connsiteY4206" fmla="*/ 715648 h 1812293"/>
                <a:gd name="connsiteX4207" fmla="*/ 904937 w 3591323"/>
                <a:gd name="connsiteY4207" fmla="*/ 718938 h 1812293"/>
                <a:gd name="connsiteX4208" fmla="*/ 904002 w 3591323"/>
                <a:gd name="connsiteY4208" fmla="*/ 720996 h 1812293"/>
                <a:gd name="connsiteX4209" fmla="*/ 904493 w 3591323"/>
                <a:gd name="connsiteY4209" fmla="*/ 723257 h 1812293"/>
                <a:gd name="connsiteX4210" fmla="*/ 902407 w 3591323"/>
                <a:gd name="connsiteY4210" fmla="*/ 726136 h 1812293"/>
                <a:gd name="connsiteX4211" fmla="*/ 899810 w 3591323"/>
                <a:gd name="connsiteY4211" fmla="*/ 726957 h 1812293"/>
                <a:gd name="connsiteX4212" fmla="*/ 900409 w 3591323"/>
                <a:gd name="connsiteY4212" fmla="*/ 728195 h 1812293"/>
                <a:gd name="connsiteX4213" fmla="*/ 898128 w 3591323"/>
                <a:gd name="connsiteY4213" fmla="*/ 729426 h 1812293"/>
                <a:gd name="connsiteX4214" fmla="*/ 894610 w 3591323"/>
                <a:gd name="connsiteY4214" fmla="*/ 732306 h 1812293"/>
                <a:gd name="connsiteX4215" fmla="*/ 894072 w 3591323"/>
                <a:gd name="connsiteY4215" fmla="*/ 734156 h 1812293"/>
                <a:gd name="connsiteX4216" fmla="*/ 889228 w 3591323"/>
                <a:gd name="connsiteY4216" fmla="*/ 732097 h 1812293"/>
                <a:gd name="connsiteX4217" fmla="*/ 883119 w 3591323"/>
                <a:gd name="connsiteY4217" fmla="*/ 731895 h 1812293"/>
                <a:gd name="connsiteX4218" fmla="*/ 878659 w 3591323"/>
                <a:gd name="connsiteY4218" fmla="*/ 729635 h 1812293"/>
                <a:gd name="connsiteX4219" fmla="*/ 908906 w 3591323"/>
                <a:gd name="connsiteY4219" fmla="*/ 687472 h 1812293"/>
                <a:gd name="connsiteX4220" fmla="*/ 908751 w 3591323"/>
                <a:gd name="connsiteY4220" fmla="*/ 685824 h 1812293"/>
                <a:gd name="connsiteX4221" fmla="*/ 910238 w 3591323"/>
                <a:gd name="connsiteY4221" fmla="*/ 685413 h 1812293"/>
                <a:gd name="connsiteX4222" fmla="*/ 911873 w 3591323"/>
                <a:gd name="connsiteY4222" fmla="*/ 686651 h 1812293"/>
                <a:gd name="connsiteX4223" fmla="*/ 916320 w 3591323"/>
                <a:gd name="connsiteY4223" fmla="*/ 679863 h 1812293"/>
                <a:gd name="connsiteX4224" fmla="*/ 918136 w 3591323"/>
                <a:gd name="connsiteY4224" fmla="*/ 679655 h 1812293"/>
                <a:gd name="connsiteX4225" fmla="*/ 917921 w 3591323"/>
                <a:gd name="connsiteY4225" fmla="*/ 681303 h 1812293"/>
                <a:gd name="connsiteX4226" fmla="*/ 919711 w 3591323"/>
                <a:gd name="connsiteY4226" fmla="*/ 681303 h 1812293"/>
                <a:gd name="connsiteX4227" fmla="*/ 919321 w 3591323"/>
                <a:gd name="connsiteY4227" fmla="*/ 684384 h 1812293"/>
                <a:gd name="connsiteX4228" fmla="*/ 916919 w 3591323"/>
                <a:gd name="connsiteY4228" fmla="*/ 689322 h 1812293"/>
                <a:gd name="connsiteX4229" fmla="*/ 917766 w 3591323"/>
                <a:gd name="connsiteY4229" fmla="*/ 691172 h 1812293"/>
                <a:gd name="connsiteX4230" fmla="*/ 916192 w 3591323"/>
                <a:gd name="connsiteY4230" fmla="*/ 695283 h 1812293"/>
                <a:gd name="connsiteX4231" fmla="*/ 916791 w 3591323"/>
                <a:gd name="connsiteY4231" fmla="*/ 696312 h 1812293"/>
                <a:gd name="connsiteX4232" fmla="*/ 914685 w 3591323"/>
                <a:gd name="connsiteY4232" fmla="*/ 702071 h 1812293"/>
                <a:gd name="connsiteX4233" fmla="*/ 912539 w 3591323"/>
                <a:gd name="connsiteY4233" fmla="*/ 705159 h 1812293"/>
                <a:gd name="connsiteX4234" fmla="*/ 910696 w 3591323"/>
                <a:gd name="connsiteY4234" fmla="*/ 705570 h 1812293"/>
                <a:gd name="connsiteX4235" fmla="*/ 908106 w 3591323"/>
                <a:gd name="connsiteY4235" fmla="*/ 709479 h 1812293"/>
                <a:gd name="connsiteX4236" fmla="*/ 905233 w 3591323"/>
                <a:gd name="connsiteY4236" fmla="*/ 709479 h 1812293"/>
                <a:gd name="connsiteX4237" fmla="*/ 907440 w 3591323"/>
                <a:gd name="connsiteY4237" fmla="*/ 696521 h 1812293"/>
                <a:gd name="connsiteX4238" fmla="*/ 1183812 w 3591323"/>
                <a:gd name="connsiteY4238" fmla="*/ 831641 h 1812293"/>
                <a:gd name="connsiteX4239" fmla="*/ 1184821 w 3591323"/>
                <a:gd name="connsiteY4239" fmla="*/ 834722 h 1812293"/>
                <a:gd name="connsiteX4240" fmla="*/ 1181067 w 3591323"/>
                <a:gd name="connsiteY4240" fmla="*/ 839041 h 1812293"/>
                <a:gd name="connsiteX4241" fmla="*/ 1169704 w 3591323"/>
                <a:gd name="connsiteY4241" fmla="*/ 843360 h 1812293"/>
                <a:gd name="connsiteX4242" fmla="*/ 1162398 w 3591323"/>
                <a:gd name="connsiteY4242" fmla="*/ 845210 h 1812293"/>
                <a:gd name="connsiteX4243" fmla="*/ 1159424 w 3591323"/>
                <a:gd name="connsiteY4243" fmla="*/ 847888 h 1812293"/>
                <a:gd name="connsiteX4244" fmla="*/ 1151513 w 3591323"/>
                <a:gd name="connsiteY4244" fmla="*/ 845008 h 1812293"/>
                <a:gd name="connsiteX4245" fmla="*/ 1143924 w 3591323"/>
                <a:gd name="connsiteY4245" fmla="*/ 843569 h 1812293"/>
                <a:gd name="connsiteX4246" fmla="*/ 1142081 w 3591323"/>
                <a:gd name="connsiteY4246" fmla="*/ 844598 h 1812293"/>
                <a:gd name="connsiteX4247" fmla="*/ 1146723 w 3591323"/>
                <a:gd name="connsiteY4247" fmla="*/ 847679 h 1812293"/>
                <a:gd name="connsiteX4248" fmla="*/ 1146198 w 3591323"/>
                <a:gd name="connsiteY4248" fmla="*/ 855289 h 1812293"/>
                <a:gd name="connsiteX4249" fmla="*/ 1147153 w 3591323"/>
                <a:gd name="connsiteY4249" fmla="*/ 862487 h 1812293"/>
                <a:gd name="connsiteX4250" fmla="*/ 1155859 w 3591323"/>
                <a:gd name="connsiteY4250" fmla="*/ 863517 h 1812293"/>
                <a:gd name="connsiteX4251" fmla="*/ 1156189 w 3591323"/>
                <a:gd name="connsiteY4251" fmla="*/ 865777 h 1812293"/>
                <a:gd name="connsiteX4252" fmla="*/ 1149246 w 3591323"/>
                <a:gd name="connsiteY4252" fmla="*/ 869067 h 1812293"/>
                <a:gd name="connsiteX4253" fmla="*/ 1147739 w 3591323"/>
                <a:gd name="connsiteY4253" fmla="*/ 874005 h 1812293"/>
                <a:gd name="connsiteX4254" fmla="*/ 1143722 w 3591323"/>
                <a:gd name="connsiteY4254" fmla="*/ 875855 h 1812293"/>
                <a:gd name="connsiteX4255" fmla="*/ 1136073 w 3591323"/>
                <a:gd name="connsiteY4255" fmla="*/ 878533 h 1812293"/>
                <a:gd name="connsiteX4256" fmla="*/ 1134236 w 3591323"/>
                <a:gd name="connsiteY4256" fmla="*/ 882025 h 1812293"/>
                <a:gd name="connsiteX4257" fmla="*/ 1126237 w 3591323"/>
                <a:gd name="connsiteY4257" fmla="*/ 882643 h 1812293"/>
                <a:gd name="connsiteX4258" fmla="*/ 1120828 w 3591323"/>
                <a:gd name="connsiteY4258" fmla="*/ 876676 h 1812293"/>
                <a:gd name="connsiteX4259" fmla="*/ 1118056 w 3591323"/>
                <a:gd name="connsiteY4259" fmla="*/ 865165 h 1812293"/>
                <a:gd name="connsiteX4260" fmla="*/ 1115217 w 3591323"/>
                <a:gd name="connsiteY4260" fmla="*/ 861256 h 1812293"/>
                <a:gd name="connsiteX4261" fmla="*/ 1111624 w 3591323"/>
                <a:gd name="connsiteY4261" fmla="*/ 858787 h 1812293"/>
                <a:gd name="connsiteX4262" fmla="*/ 1116832 w 3591323"/>
                <a:gd name="connsiteY4262" fmla="*/ 853028 h 1812293"/>
                <a:gd name="connsiteX4263" fmla="*/ 1116522 w 3591323"/>
                <a:gd name="connsiteY4263" fmla="*/ 850559 h 1812293"/>
                <a:gd name="connsiteX4264" fmla="*/ 1113703 w 3591323"/>
                <a:gd name="connsiteY4264" fmla="*/ 847060 h 1812293"/>
                <a:gd name="connsiteX4265" fmla="*/ 1112102 w 3591323"/>
                <a:gd name="connsiteY4265" fmla="*/ 839451 h 1812293"/>
                <a:gd name="connsiteX4266" fmla="*/ 1113078 w 3591323"/>
                <a:gd name="connsiteY4266" fmla="*/ 831230 h 1812293"/>
                <a:gd name="connsiteX4267" fmla="*/ 1115365 w 3591323"/>
                <a:gd name="connsiteY4267" fmla="*/ 827523 h 1812293"/>
                <a:gd name="connsiteX4268" fmla="*/ 1117370 w 3591323"/>
                <a:gd name="connsiteY4268" fmla="*/ 821354 h 1812293"/>
                <a:gd name="connsiteX4269" fmla="*/ 1113811 w 3591323"/>
                <a:gd name="connsiteY4269" fmla="*/ 819302 h 1812293"/>
                <a:gd name="connsiteX4270" fmla="*/ 1107965 w 3591323"/>
                <a:gd name="connsiteY4270" fmla="*/ 820742 h 1812293"/>
                <a:gd name="connsiteX4271" fmla="*/ 1100732 w 3591323"/>
                <a:gd name="connsiteY4271" fmla="*/ 820123 h 1812293"/>
                <a:gd name="connsiteX4272" fmla="*/ 1096702 w 3591323"/>
                <a:gd name="connsiteY4272" fmla="*/ 821354 h 1812293"/>
                <a:gd name="connsiteX4273" fmla="*/ 1090156 w 3591323"/>
                <a:gd name="connsiteY4273" fmla="*/ 811484 h 1812293"/>
                <a:gd name="connsiteX4274" fmla="*/ 1084411 w 3591323"/>
                <a:gd name="connsiteY4274" fmla="*/ 810045 h 1812293"/>
                <a:gd name="connsiteX4275" fmla="*/ 1071326 w 3591323"/>
                <a:gd name="connsiteY4275" fmla="*/ 811074 h 1812293"/>
                <a:gd name="connsiteX4276" fmla="*/ 1068944 w 3591323"/>
                <a:gd name="connsiteY4276" fmla="*/ 807165 h 1812293"/>
                <a:gd name="connsiteX4277" fmla="*/ 1066448 w 3591323"/>
                <a:gd name="connsiteY4277" fmla="*/ 806136 h 1812293"/>
                <a:gd name="connsiteX4278" fmla="*/ 1066179 w 3591323"/>
                <a:gd name="connsiteY4278" fmla="*/ 803875 h 1812293"/>
                <a:gd name="connsiteX4279" fmla="*/ 1067814 w 3591323"/>
                <a:gd name="connsiteY4279" fmla="*/ 799556 h 1812293"/>
                <a:gd name="connsiteX4280" fmla="*/ 1066926 w 3591323"/>
                <a:gd name="connsiteY4280" fmla="*/ 795035 h 1812293"/>
                <a:gd name="connsiteX4281" fmla="*/ 1064874 w 3591323"/>
                <a:gd name="connsiteY4281" fmla="*/ 792357 h 1812293"/>
                <a:gd name="connsiteX4282" fmla="*/ 1064033 w 3591323"/>
                <a:gd name="connsiteY4282" fmla="*/ 787217 h 1812293"/>
                <a:gd name="connsiteX4283" fmla="*/ 1058644 w 3591323"/>
                <a:gd name="connsiteY4283" fmla="*/ 786397 h 1812293"/>
                <a:gd name="connsiteX4284" fmla="*/ 1061867 w 3591323"/>
                <a:gd name="connsiteY4284" fmla="*/ 779810 h 1812293"/>
                <a:gd name="connsiteX4285" fmla="*/ 1063771 w 3591323"/>
                <a:gd name="connsiteY4285" fmla="*/ 771589 h 1812293"/>
                <a:gd name="connsiteX4286" fmla="*/ 1066912 w 3591323"/>
                <a:gd name="connsiteY4286" fmla="*/ 767270 h 1812293"/>
                <a:gd name="connsiteX4287" fmla="*/ 1070727 w 3591323"/>
                <a:gd name="connsiteY4287" fmla="*/ 763980 h 1812293"/>
                <a:gd name="connsiteX4288" fmla="*/ 1073600 w 3591323"/>
                <a:gd name="connsiteY4288" fmla="*/ 758423 h 1812293"/>
                <a:gd name="connsiteX4289" fmla="*/ 1080233 w 3591323"/>
                <a:gd name="connsiteY4289" fmla="*/ 756371 h 1812293"/>
                <a:gd name="connsiteX4290" fmla="*/ 1079702 w 3591323"/>
                <a:gd name="connsiteY4290" fmla="*/ 759042 h 1812293"/>
                <a:gd name="connsiteX4291" fmla="*/ 1073835 w 3591323"/>
                <a:gd name="connsiteY4291" fmla="*/ 760481 h 1812293"/>
                <a:gd name="connsiteX4292" fmla="*/ 1076768 w 3591323"/>
                <a:gd name="connsiteY4292" fmla="*/ 765621 h 1812293"/>
                <a:gd name="connsiteX4293" fmla="*/ 1076418 w 3591323"/>
                <a:gd name="connsiteY4293" fmla="*/ 771589 h 1812293"/>
                <a:gd name="connsiteX4294" fmla="*/ 1071723 w 3591323"/>
                <a:gd name="connsiteY4294" fmla="*/ 778169 h 1812293"/>
                <a:gd name="connsiteX4295" fmla="*/ 1074878 w 3591323"/>
                <a:gd name="connsiteY4295" fmla="*/ 787419 h 1812293"/>
                <a:gd name="connsiteX4296" fmla="*/ 1079264 w 3591323"/>
                <a:gd name="connsiteY4296" fmla="*/ 786598 h 1812293"/>
                <a:gd name="connsiteX4297" fmla="*/ 1081841 w 3591323"/>
                <a:gd name="connsiteY4297" fmla="*/ 778370 h 1812293"/>
                <a:gd name="connsiteX4298" fmla="*/ 1079163 w 3591323"/>
                <a:gd name="connsiteY4298" fmla="*/ 774260 h 1812293"/>
                <a:gd name="connsiteX4299" fmla="*/ 1078935 w 3591323"/>
                <a:gd name="connsiteY4299" fmla="*/ 765621 h 1812293"/>
                <a:gd name="connsiteX4300" fmla="*/ 1091852 w 3591323"/>
                <a:gd name="connsiteY4300" fmla="*/ 761100 h 1812293"/>
                <a:gd name="connsiteX4301" fmla="*/ 1090755 w 3591323"/>
                <a:gd name="connsiteY4301" fmla="*/ 755543 h 1812293"/>
                <a:gd name="connsiteX4302" fmla="*/ 1094590 w 3591323"/>
                <a:gd name="connsiteY4302" fmla="*/ 752052 h 1812293"/>
                <a:gd name="connsiteX4303" fmla="*/ 1097698 w 3591323"/>
                <a:gd name="connsiteY4303" fmla="*/ 760071 h 1812293"/>
                <a:gd name="connsiteX4304" fmla="*/ 1104547 w 3591323"/>
                <a:gd name="connsiteY4304" fmla="*/ 760273 h 1812293"/>
                <a:gd name="connsiteX4305" fmla="*/ 1110676 w 3591323"/>
                <a:gd name="connsiteY4305" fmla="*/ 766651 h 1812293"/>
                <a:gd name="connsiteX4306" fmla="*/ 1110831 w 3591323"/>
                <a:gd name="connsiteY4306" fmla="*/ 770351 h 1812293"/>
                <a:gd name="connsiteX4307" fmla="*/ 1119859 w 3591323"/>
                <a:gd name="connsiteY4307" fmla="*/ 770559 h 1812293"/>
                <a:gd name="connsiteX4308" fmla="*/ 1130771 w 3591323"/>
                <a:gd name="connsiteY4308" fmla="*/ 769322 h 1812293"/>
                <a:gd name="connsiteX4309" fmla="*/ 1136288 w 3591323"/>
                <a:gd name="connsiteY4309" fmla="*/ 774468 h 1812293"/>
                <a:gd name="connsiteX4310" fmla="*/ 1143810 w 3591323"/>
                <a:gd name="connsiteY4310" fmla="*/ 775908 h 1812293"/>
                <a:gd name="connsiteX4311" fmla="*/ 1149777 w 3591323"/>
                <a:gd name="connsiteY4311" fmla="*/ 772201 h 1812293"/>
                <a:gd name="connsiteX4312" fmla="*/ 1149925 w 3591323"/>
                <a:gd name="connsiteY4312" fmla="*/ 769322 h 1812293"/>
                <a:gd name="connsiteX4313" fmla="*/ 1162250 w 3591323"/>
                <a:gd name="connsiteY4313" fmla="*/ 768709 h 1812293"/>
                <a:gd name="connsiteX4314" fmla="*/ 1174548 w 3591323"/>
                <a:gd name="connsiteY4314" fmla="*/ 768501 h 1812293"/>
                <a:gd name="connsiteX4315" fmla="*/ 1165695 w 3591323"/>
                <a:gd name="connsiteY4315" fmla="*/ 771999 h 1812293"/>
                <a:gd name="connsiteX4316" fmla="*/ 1169052 w 3591323"/>
                <a:gd name="connsiteY4316" fmla="*/ 777348 h 1812293"/>
                <a:gd name="connsiteX4317" fmla="*/ 1176977 w 3591323"/>
                <a:gd name="connsiteY4317" fmla="*/ 778169 h 1812293"/>
                <a:gd name="connsiteX4318" fmla="*/ 1184337 w 3591323"/>
                <a:gd name="connsiteY4318" fmla="*/ 783719 h 1812293"/>
                <a:gd name="connsiteX4319" fmla="*/ 1185414 w 3591323"/>
                <a:gd name="connsiteY4319" fmla="*/ 792976 h 1812293"/>
                <a:gd name="connsiteX4320" fmla="*/ 1190850 w 3591323"/>
                <a:gd name="connsiteY4320" fmla="*/ 792768 h 1812293"/>
                <a:gd name="connsiteX4321" fmla="*/ 1194731 w 3591323"/>
                <a:gd name="connsiteY4321" fmla="*/ 795445 h 1812293"/>
                <a:gd name="connsiteX4322" fmla="*/ 1186524 w 3591323"/>
                <a:gd name="connsiteY4322" fmla="*/ 802025 h 1812293"/>
                <a:gd name="connsiteX4323" fmla="*/ 1185292 w 3591323"/>
                <a:gd name="connsiteY4323" fmla="*/ 806344 h 1812293"/>
                <a:gd name="connsiteX4324" fmla="*/ 1188777 w 3591323"/>
                <a:gd name="connsiteY4324" fmla="*/ 810455 h 1812293"/>
                <a:gd name="connsiteX4325" fmla="*/ 1186167 w 3591323"/>
                <a:gd name="connsiteY4325" fmla="*/ 812716 h 1812293"/>
                <a:gd name="connsiteX4326" fmla="*/ 1179944 w 3591323"/>
                <a:gd name="connsiteY4326" fmla="*/ 814572 h 1812293"/>
                <a:gd name="connsiteX4327" fmla="*/ 1179789 w 3591323"/>
                <a:gd name="connsiteY4327" fmla="*/ 819712 h 1812293"/>
                <a:gd name="connsiteX4328" fmla="*/ 1177159 w 3591323"/>
                <a:gd name="connsiteY4328" fmla="*/ 822794 h 1812293"/>
                <a:gd name="connsiteX4329" fmla="*/ 1225161 w 3591323"/>
                <a:gd name="connsiteY4329" fmla="*/ 869275 h 1812293"/>
                <a:gd name="connsiteX4330" fmla="*/ 1222618 w 3591323"/>
                <a:gd name="connsiteY4330" fmla="*/ 869686 h 1812293"/>
                <a:gd name="connsiteX4331" fmla="*/ 1217175 w 3591323"/>
                <a:gd name="connsiteY4331" fmla="*/ 868657 h 1812293"/>
                <a:gd name="connsiteX4332" fmla="*/ 1213878 w 3591323"/>
                <a:gd name="connsiteY4332" fmla="*/ 871744 h 1812293"/>
                <a:gd name="connsiteX4333" fmla="*/ 1209135 w 3591323"/>
                <a:gd name="connsiteY4333" fmla="*/ 873796 h 1812293"/>
                <a:gd name="connsiteX4334" fmla="*/ 1206222 w 3591323"/>
                <a:gd name="connsiteY4334" fmla="*/ 874214 h 1812293"/>
                <a:gd name="connsiteX4335" fmla="*/ 1205119 w 3591323"/>
                <a:gd name="connsiteY4335" fmla="*/ 876474 h 1812293"/>
                <a:gd name="connsiteX4336" fmla="*/ 1200033 w 3591323"/>
                <a:gd name="connsiteY4336" fmla="*/ 875855 h 1812293"/>
                <a:gd name="connsiteX4337" fmla="*/ 1193911 w 3591323"/>
                <a:gd name="connsiteY4337" fmla="*/ 870507 h 1812293"/>
                <a:gd name="connsiteX4338" fmla="*/ 1193245 w 3591323"/>
                <a:gd name="connsiteY4338" fmla="*/ 865367 h 1812293"/>
                <a:gd name="connsiteX4339" fmla="*/ 1190789 w 3591323"/>
                <a:gd name="connsiteY4339" fmla="*/ 859406 h 1812293"/>
                <a:gd name="connsiteX4340" fmla="*/ 1192424 w 3591323"/>
                <a:gd name="connsiteY4340" fmla="*/ 849738 h 1812293"/>
                <a:gd name="connsiteX4341" fmla="*/ 1195418 w 3591323"/>
                <a:gd name="connsiteY4341" fmla="*/ 845829 h 1812293"/>
                <a:gd name="connsiteX4342" fmla="*/ 1193009 w 3591323"/>
                <a:gd name="connsiteY4342" fmla="*/ 840481 h 1812293"/>
                <a:gd name="connsiteX4343" fmla="*/ 1189786 w 3591323"/>
                <a:gd name="connsiteY4343" fmla="*/ 838631 h 1812293"/>
                <a:gd name="connsiteX4344" fmla="*/ 1191381 w 3591323"/>
                <a:gd name="connsiteY4344" fmla="*/ 833699 h 1812293"/>
                <a:gd name="connsiteX4345" fmla="*/ 1188905 w 3591323"/>
                <a:gd name="connsiteY4345" fmla="*/ 831021 h 1812293"/>
                <a:gd name="connsiteX4346" fmla="*/ 1183812 w 3591323"/>
                <a:gd name="connsiteY4346" fmla="*/ 831641 h 1812293"/>
                <a:gd name="connsiteX4347" fmla="*/ 1177159 w 3591323"/>
                <a:gd name="connsiteY4347" fmla="*/ 822794 h 1812293"/>
                <a:gd name="connsiteX4348" fmla="*/ 1179789 w 3591323"/>
                <a:gd name="connsiteY4348" fmla="*/ 819712 h 1812293"/>
                <a:gd name="connsiteX4349" fmla="*/ 1179944 w 3591323"/>
                <a:gd name="connsiteY4349" fmla="*/ 814572 h 1812293"/>
                <a:gd name="connsiteX4350" fmla="*/ 1186167 w 3591323"/>
                <a:gd name="connsiteY4350" fmla="*/ 812716 h 1812293"/>
                <a:gd name="connsiteX4351" fmla="*/ 1188777 w 3591323"/>
                <a:gd name="connsiteY4351" fmla="*/ 810455 h 1812293"/>
                <a:gd name="connsiteX4352" fmla="*/ 1185292 w 3591323"/>
                <a:gd name="connsiteY4352" fmla="*/ 806344 h 1812293"/>
                <a:gd name="connsiteX4353" fmla="*/ 1186524 w 3591323"/>
                <a:gd name="connsiteY4353" fmla="*/ 802025 h 1812293"/>
                <a:gd name="connsiteX4354" fmla="*/ 1194731 w 3591323"/>
                <a:gd name="connsiteY4354" fmla="*/ 795445 h 1812293"/>
                <a:gd name="connsiteX4355" fmla="*/ 1201102 w 3591323"/>
                <a:gd name="connsiteY4355" fmla="*/ 799556 h 1812293"/>
                <a:gd name="connsiteX4356" fmla="*/ 1207009 w 3591323"/>
                <a:gd name="connsiteY4356" fmla="*/ 806963 h 1812293"/>
                <a:gd name="connsiteX4357" fmla="*/ 1207184 w 3591323"/>
                <a:gd name="connsiteY4357" fmla="*/ 812924 h 1812293"/>
                <a:gd name="connsiteX4358" fmla="*/ 1210804 w 3591323"/>
                <a:gd name="connsiteY4358" fmla="*/ 813133 h 1812293"/>
                <a:gd name="connsiteX4359" fmla="*/ 1216078 w 3591323"/>
                <a:gd name="connsiteY4359" fmla="*/ 818683 h 1812293"/>
                <a:gd name="connsiteX4360" fmla="*/ 1219953 w 3591323"/>
                <a:gd name="connsiteY4360" fmla="*/ 822794 h 1812293"/>
                <a:gd name="connsiteX4361" fmla="*/ 1218245 w 3591323"/>
                <a:gd name="connsiteY4361" fmla="*/ 833080 h 1812293"/>
                <a:gd name="connsiteX4362" fmla="*/ 1212001 w 3591323"/>
                <a:gd name="connsiteY4362" fmla="*/ 835960 h 1812293"/>
                <a:gd name="connsiteX4363" fmla="*/ 1212291 w 3591323"/>
                <a:gd name="connsiteY4363" fmla="*/ 838631 h 1812293"/>
                <a:gd name="connsiteX4364" fmla="*/ 1210326 w 3591323"/>
                <a:gd name="connsiteY4364" fmla="*/ 844598 h 1812293"/>
                <a:gd name="connsiteX4365" fmla="*/ 1214874 w 3591323"/>
                <a:gd name="connsiteY4365" fmla="*/ 852819 h 1812293"/>
                <a:gd name="connsiteX4366" fmla="*/ 1218144 w 3591323"/>
                <a:gd name="connsiteY4366" fmla="*/ 852819 h 1812293"/>
                <a:gd name="connsiteX4367" fmla="*/ 1219119 w 3591323"/>
                <a:gd name="connsiteY4367" fmla="*/ 859406 h 1812293"/>
                <a:gd name="connsiteX4368" fmla="*/ 1245559 w 3591323"/>
                <a:gd name="connsiteY4368" fmla="*/ 864546 h 1812293"/>
                <a:gd name="connsiteX4369" fmla="*/ 1239780 w 3591323"/>
                <a:gd name="connsiteY4369" fmla="*/ 862077 h 1812293"/>
                <a:gd name="connsiteX4370" fmla="*/ 1235044 w 3591323"/>
                <a:gd name="connsiteY4370" fmla="*/ 863308 h 1812293"/>
                <a:gd name="connsiteX4371" fmla="*/ 1231061 w 3591323"/>
                <a:gd name="connsiteY4371" fmla="*/ 862285 h 1812293"/>
                <a:gd name="connsiteX4372" fmla="*/ 1229924 w 3591323"/>
                <a:gd name="connsiteY4372" fmla="*/ 865575 h 1812293"/>
                <a:gd name="connsiteX4373" fmla="*/ 1231713 w 3591323"/>
                <a:gd name="connsiteY4373" fmla="*/ 867836 h 1812293"/>
                <a:gd name="connsiteX4374" fmla="*/ 1230603 w 3591323"/>
                <a:gd name="connsiteY4374" fmla="*/ 870305 h 1812293"/>
                <a:gd name="connsiteX4375" fmla="*/ 1225161 w 3591323"/>
                <a:gd name="connsiteY4375" fmla="*/ 869275 h 1812293"/>
                <a:gd name="connsiteX4376" fmla="*/ 1219119 w 3591323"/>
                <a:gd name="connsiteY4376" fmla="*/ 859406 h 1812293"/>
                <a:gd name="connsiteX4377" fmla="*/ 1218144 w 3591323"/>
                <a:gd name="connsiteY4377" fmla="*/ 852819 h 1812293"/>
                <a:gd name="connsiteX4378" fmla="*/ 1214874 w 3591323"/>
                <a:gd name="connsiteY4378" fmla="*/ 852819 h 1812293"/>
                <a:gd name="connsiteX4379" fmla="*/ 1210326 w 3591323"/>
                <a:gd name="connsiteY4379" fmla="*/ 844598 h 1812293"/>
                <a:gd name="connsiteX4380" fmla="*/ 1212291 w 3591323"/>
                <a:gd name="connsiteY4380" fmla="*/ 838631 h 1812293"/>
                <a:gd name="connsiteX4381" fmla="*/ 1212001 w 3591323"/>
                <a:gd name="connsiteY4381" fmla="*/ 835960 h 1812293"/>
                <a:gd name="connsiteX4382" fmla="*/ 1218245 w 3591323"/>
                <a:gd name="connsiteY4382" fmla="*/ 833080 h 1812293"/>
                <a:gd name="connsiteX4383" fmla="*/ 1219953 w 3591323"/>
                <a:gd name="connsiteY4383" fmla="*/ 822794 h 1812293"/>
                <a:gd name="connsiteX4384" fmla="*/ 1232225 w 3591323"/>
                <a:gd name="connsiteY4384" fmla="*/ 825061 h 1812293"/>
                <a:gd name="connsiteX4385" fmla="*/ 1233005 w 3591323"/>
                <a:gd name="connsiteY4385" fmla="*/ 823002 h 1812293"/>
                <a:gd name="connsiteX4386" fmla="*/ 1241368 w 3591323"/>
                <a:gd name="connsiteY4386" fmla="*/ 822181 h 1812293"/>
                <a:gd name="connsiteX4387" fmla="*/ 1252165 w 3591323"/>
                <a:gd name="connsiteY4387" fmla="*/ 825263 h 1812293"/>
                <a:gd name="connsiteX4388" fmla="*/ 1246501 w 3591323"/>
                <a:gd name="connsiteY4388" fmla="*/ 834930 h 1812293"/>
                <a:gd name="connsiteX4389" fmla="*/ 1247396 w 3591323"/>
                <a:gd name="connsiteY4389" fmla="*/ 842748 h 1812293"/>
                <a:gd name="connsiteX4390" fmla="*/ 1250880 w 3591323"/>
                <a:gd name="connsiteY4390" fmla="*/ 849530 h 1812293"/>
                <a:gd name="connsiteX4391" fmla="*/ 1249340 w 3591323"/>
                <a:gd name="connsiteY4391" fmla="*/ 854468 h 1812293"/>
                <a:gd name="connsiteX4392" fmla="*/ 1248163 w 3591323"/>
                <a:gd name="connsiteY4392" fmla="*/ 859816 h 1812293"/>
                <a:gd name="connsiteX4393" fmla="*/ 1274966 w 3591323"/>
                <a:gd name="connsiteY4393" fmla="*/ 843569 h 1812293"/>
                <a:gd name="connsiteX4394" fmla="*/ 1268595 w 3591323"/>
                <a:gd name="connsiteY4394" fmla="*/ 853849 h 1812293"/>
                <a:gd name="connsiteX4395" fmla="*/ 1265567 w 3591323"/>
                <a:gd name="connsiteY4395" fmla="*/ 862285 h 1812293"/>
                <a:gd name="connsiteX4396" fmla="*/ 1261517 w 3591323"/>
                <a:gd name="connsiteY4396" fmla="*/ 866604 h 1812293"/>
                <a:gd name="connsiteX4397" fmla="*/ 1256787 w 3591323"/>
                <a:gd name="connsiteY4397" fmla="*/ 867425 h 1812293"/>
                <a:gd name="connsiteX4398" fmla="*/ 1255368 w 3591323"/>
                <a:gd name="connsiteY4398" fmla="*/ 864337 h 1812293"/>
                <a:gd name="connsiteX4399" fmla="*/ 1253195 w 3591323"/>
                <a:gd name="connsiteY4399" fmla="*/ 863725 h 1812293"/>
                <a:gd name="connsiteX4400" fmla="*/ 1249885 w 3591323"/>
                <a:gd name="connsiteY4400" fmla="*/ 867015 h 1812293"/>
                <a:gd name="connsiteX4401" fmla="*/ 1245559 w 3591323"/>
                <a:gd name="connsiteY4401" fmla="*/ 864546 h 1812293"/>
                <a:gd name="connsiteX4402" fmla="*/ 1248163 w 3591323"/>
                <a:gd name="connsiteY4402" fmla="*/ 859816 h 1812293"/>
                <a:gd name="connsiteX4403" fmla="*/ 1249340 w 3591323"/>
                <a:gd name="connsiteY4403" fmla="*/ 854468 h 1812293"/>
                <a:gd name="connsiteX4404" fmla="*/ 1250880 w 3591323"/>
                <a:gd name="connsiteY4404" fmla="*/ 849530 h 1812293"/>
                <a:gd name="connsiteX4405" fmla="*/ 1247396 w 3591323"/>
                <a:gd name="connsiteY4405" fmla="*/ 842748 h 1812293"/>
                <a:gd name="connsiteX4406" fmla="*/ 1246501 w 3591323"/>
                <a:gd name="connsiteY4406" fmla="*/ 834930 h 1812293"/>
                <a:gd name="connsiteX4407" fmla="*/ 1252165 w 3591323"/>
                <a:gd name="connsiteY4407" fmla="*/ 825263 h 1812293"/>
                <a:gd name="connsiteX4408" fmla="*/ 1255402 w 3591323"/>
                <a:gd name="connsiteY4408" fmla="*/ 826500 h 1812293"/>
                <a:gd name="connsiteX4409" fmla="*/ 1262957 w 3591323"/>
                <a:gd name="connsiteY4409" fmla="*/ 829171 h 1812293"/>
                <a:gd name="connsiteX4410" fmla="*/ 1273250 w 3591323"/>
                <a:gd name="connsiteY4410" fmla="*/ 838839 h 1812293"/>
                <a:gd name="connsiteX4411" fmla="*/ 1849939 w 3591323"/>
                <a:gd name="connsiteY4411" fmla="*/ 327950 h 1812293"/>
                <a:gd name="connsiteX4412" fmla="*/ 1854151 w 3591323"/>
                <a:gd name="connsiteY4412" fmla="*/ 330741 h 1812293"/>
                <a:gd name="connsiteX4413" fmla="*/ 1866927 w 3591323"/>
                <a:gd name="connsiteY4413" fmla="*/ 332941 h 1812293"/>
                <a:gd name="connsiteX4414" fmla="*/ 1862789 w 3591323"/>
                <a:gd name="connsiteY4414" fmla="*/ 340544 h 1812293"/>
                <a:gd name="connsiteX4415" fmla="*/ 1862137 w 3591323"/>
                <a:gd name="connsiteY4415" fmla="*/ 348361 h 1812293"/>
                <a:gd name="connsiteX4416" fmla="*/ 1859647 w 3591323"/>
                <a:gd name="connsiteY4416" fmla="*/ 350366 h 1812293"/>
                <a:gd name="connsiteX4417" fmla="*/ 1855759 w 3591323"/>
                <a:gd name="connsiteY4417" fmla="*/ 349364 h 1812293"/>
                <a:gd name="connsiteX4418" fmla="*/ 1856183 w 3591323"/>
                <a:gd name="connsiteY4418" fmla="*/ 352176 h 1812293"/>
                <a:gd name="connsiteX4419" fmla="*/ 1849630 w 3591323"/>
                <a:gd name="connsiteY4419" fmla="*/ 358406 h 1812293"/>
                <a:gd name="connsiteX4420" fmla="*/ 1849778 w 3591323"/>
                <a:gd name="connsiteY4420" fmla="*/ 363432 h 1812293"/>
                <a:gd name="connsiteX4421" fmla="*/ 1853922 w 3591323"/>
                <a:gd name="connsiteY4421" fmla="*/ 361622 h 1812293"/>
                <a:gd name="connsiteX4422" fmla="*/ 1857320 w 3591323"/>
                <a:gd name="connsiteY4422" fmla="*/ 366654 h 1812293"/>
                <a:gd name="connsiteX4423" fmla="*/ 1856775 w 3591323"/>
                <a:gd name="connsiteY4423" fmla="*/ 369682 h 1812293"/>
                <a:gd name="connsiteX4424" fmla="*/ 1859843 w 3591323"/>
                <a:gd name="connsiteY4424" fmla="*/ 373913 h 1812293"/>
                <a:gd name="connsiteX4425" fmla="*/ 1856701 w 3591323"/>
                <a:gd name="connsiteY4425" fmla="*/ 377351 h 1812293"/>
                <a:gd name="connsiteX4426" fmla="*/ 1859278 w 3591323"/>
                <a:gd name="connsiteY4426" fmla="*/ 386057 h 1812293"/>
                <a:gd name="connsiteX4427" fmla="*/ 1864236 w 3591323"/>
                <a:gd name="connsiteY4427" fmla="*/ 387476 h 1812293"/>
                <a:gd name="connsiteX4428" fmla="*/ 1863429 w 3591323"/>
                <a:gd name="connsiteY4428" fmla="*/ 392347 h 1812293"/>
                <a:gd name="connsiteX4429" fmla="*/ 1855423 w 3591323"/>
                <a:gd name="connsiteY4429" fmla="*/ 398846 h 1812293"/>
                <a:gd name="connsiteX4430" fmla="*/ 1837251 w 3591323"/>
                <a:gd name="connsiteY4430" fmla="*/ 395799 h 1812293"/>
                <a:gd name="connsiteX4431" fmla="*/ 1824152 w 3591323"/>
                <a:gd name="connsiteY4431" fmla="*/ 399452 h 1812293"/>
                <a:gd name="connsiteX4432" fmla="*/ 1822928 w 3591323"/>
                <a:gd name="connsiteY4432" fmla="*/ 406159 h 1812293"/>
                <a:gd name="connsiteX4433" fmla="*/ 1812359 w 3591323"/>
                <a:gd name="connsiteY4433" fmla="*/ 407585 h 1812293"/>
                <a:gd name="connsiteX4434" fmla="*/ 1802092 w 3591323"/>
                <a:gd name="connsiteY4434" fmla="*/ 402506 h 1812293"/>
                <a:gd name="connsiteX4435" fmla="*/ 1798796 w 3591323"/>
                <a:gd name="connsiteY4435" fmla="*/ 404942 h 1812293"/>
                <a:gd name="connsiteX4436" fmla="*/ 1781990 w 3591323"/>
                <a:gd name="connsiteY4436" fmla="*/ 399862 h 1812293"/>
                <a:gd name="connsiteX4437" fmla="*/ 1778404 w 3591323"/>
                <a:gd name="connsiteY4437" fmla="*/ 395395 h 1812293"/>
                <a:gd name="connsiteX4438" fmla="*/ 1783053 w 3591323"/>
                <a:gd name="connsiteY4438" fmla="*/ 388694 h 1812293"/>
                <a:gd name="connsiteX4439" fmla="*/ 1784822 w 3591323"/>
                <a:gd name="connsiteY4439" fmla="*/ 366250 h 1812293"/>
                <a:gd name="connsiteX4440" fmla="*/ 1775888 w 3591323"/>
                <a:gd name="connsiteY4440" fmla="*/ 354585 h 1812293"/>
                <a:gd name="connsiteX4441" fmla="*/ 1769221 w 3591323"/>
                <a:gd name="connsiteY4441" fmla="*/ 348960 h 1812293"/>
                <a:gd name="connsiteX4442" fmla="*/ 1755860 w 3591323"/>
                <a:gd name="connsiteY4442" fmla="*/ 344749 h 1812293"/>
                <a:gd name="connsiteX4443" fmla="*/ 1755100 w 3591323"/>
                <a:gd name="connsiteY4443" fmla="*/ 336541 h 1812293"/>
                <a:gd name="connsiteX4444" fmla="*/ 1766590 w 3591323"/>
                <a:gd name="connsiteY4444" fmla="*/ 334139 h 1812293"/>
                <a:gd name="connsiteX4445" fmla="*/ 1781499 w 3591323"/>
                <a:gd name="connsiteY4445" fmla="*/ 336938 h 1812293"/>
                <a:gd name="connsiteX4446" fmla="*/ 1778768 w 3591323"/>
                <a:gd name="connsiteY4446" fmla="*/ 324357 h 1812293"/>
                <a:gd name="connsiteX4447" fmla="*/ 1786948 w 3591323"/>
                <a:gd name="connsiteY4447" fmla="*/ 329147 h 1812293"/>
                <a:gd name="connsiteX4448" fmla="*/ 1807475 w 3591323"/>
                <a:gd name="connsiteY4448" fmla="*/ 320569 h 1812293"/>
                <a:gd name="connsiteX4449" fmla="*/ 1809910 w 3591323"/>
                <a:gd name="connsiteY4449" fmla="*/ 311453 h 1812293"/>
                <a:gd name="connsiteX4450" fmla="*/ 1817398 w 3591323"/>
                <a:gd name="connsiteY4450" fmla="*/ 309273 h 1812293"/>
                <a:gd name="connsiteX4451" fmla="*/ 1818710 w 3591323"/>
                <a:gd name="connsiteY4451" fmla="*/ 313229 h 1812293"/>
                <a:gd name="connsiteX4452" fmla="*/ 1822787 w 3591323"/>
                <a:gd name="connsiteY4452" fmla="*/ 313431 h 1812293"/>
                <a:gd name="connsiteX4453" fmla="*/ 1826951 w 3591323"/>
                <a:gd name="connsiteY4453" fmla="*/ 317791 h 1812293"/>
                <a:gd name="connsiteX4454" fmla="*/ 1833369 w 3591323"/>
                <a:gd name="connsiteY4454" fmla="*/ 322958 h 1812293"/>
                <a:gd name="connsiteX4455" fmla="*/ 1837762 w 3591323"/>
                <a:gd name="connsiteY4455" fmla="*/ 322164 h 1812293"/>
                <a:gd name="connsiteX4456" fmla="*/ 1845486 w 3591323"/>
                <a:gd name="connsiteY4456" fmla="*/ 327149 h 1812293"/>
                <a:gd name="connsiteX4457" fmla="*/ 1847417 w 3591323"/>
                <a:gd name="connsiteY4457" fmla="*/ 328145 h 1812293"/>
                <a:gd name="connsiteX4458" fmla="*/ 1875733 w 3591323"/>
                <a:gd name="connsiteY4458" fmla="*/ 404538 h 1812293"/>
                <a:gd name="connsiteX4459" fmla="*/ 1881486 w 3591323"/>
                <a:gd name="connsiteY4459" fmla="*/ 400064 h 1812293"/>
                <a:gd name="connsiteX4460" fmla="*/ 1883558 w 3591323"/>
                <a:gd name="connsiteY4460" fmla="*/ 409826 h 1812293"/>
                <a:gd name="connsiteX4461" fmla="*/ 1880934 w 3591323"/>
                <a:gd name="connsiteY4461" fmla="*/ 418579 h 1812293"/>
                <a:gd name="connsiteX4462" fmla="*/ 1876527 w 3591323"/>
                <a:gd name="connsiteY4462" fmla="*/ 416338 h 1812293"/>
                <a:gd name="connsiteX4463" fmla="*/ 1874240 w 3591323"/>
                <a:gd name="connsiteY4463" fmla="*/ 408601 h 1812293"/>
                <a:gd name="connsiteX4464" fmla="*/ 1035023 w 3591323"/>
                <a:gd name="connsiteY4464" fmla="*/ 892722 h 1812293"/>
                <a:gd name="connsiteX4465" fmla="*/ 1036510 w 3591323"/>
                <a:gd name="connsiteY4465" fmla="*/ 901360 h 1812293"/>
                <a:gd name="connsiteX4466" fmla="*/ 1033308 w 3591323"/>
                <a:gd name="connsiteY4466" fmla="*/ 908760 h 1812293"/>
                <a:gd name="connsiteX4467" fmla="*/ 1022597 w 3591323"/>
                <a:gd name="connsiteY4467" fmla="*/ 920689 h 1812293"/>
                <a:gd name="connsiteX4468" fmla="*/ 1010709 w 3591323"/>
                <a:gd name="connsiteY4468" fmla="*/ 925216 h 1812293"/>
                <a:gd name="connsiteX4469" fmla="*/ 1004809 w 3591323"/>
                <a:gd name="connsiteY4469" fmla="*/ 935295 h 1812293"/>
                <a:gd name="connsiteX4470" fmla="*/ 1002878 w 3591323"/>
                <a:gd name="connsiteY4470" fmla="*/ 942904 h 1812293"/>
                <a:gd name="connsiteX4471" fmla="*/ 997611 w 3591323"/>
                <a:gd name="connsiteY4471" fmla="*/ 947633 h 1812293"/>
                <a:gd name="connsiteX4472" fmla="*/ 993042 w 3591323"/>
                <a:gd name="connsiteY4472" fmla="*/ 941874 h 1812293"/>
                <a:gd name="connsiteX4473" fmla="*/ 989006 w 3591323"/>
                <a:gd name="connsiteY4473" fmla="*/ 940636 h 1812293"/>
                <a:gd name="connsiteX4474" fmla="*/ 984680 w 3591323"/>
                <a:gd name="connsiteY4474" fmla="*/ 941464 h 1812293"/>
                <a:gd name="connsiteX4475" fmla="*/ 984182 w 3591323"/>
                <a:gd name="connsiteY4475" fmla="*/ 937347 h 1812293"/>
                <a:gd name="connsiteX4476" fmla="*/ 987001 w 3591323"/>
                <a:gd name="connsiteY4476" fmla="*/ 934676 h 1812293"/>
                <a:gd name="connsiteX4477" fmla="*/ 985777 w 3591323"/>
                <a:gd name="connsiteY4477" fmla="*/ 929946 h 1812293"/>
                <a:gd name="connsiteX4478" fmla="*/ 991017 w 3591323"/>
                <a:gd name="connsiteY4478" fmla="*/ 921308 h 1812293"/>
                <a:gd name="connsiteX4479" fmla="*/ 988743 w 3591323"/>
                <a:gd name="connsiteY4479" fmla="*/ 916369 h 1812293"/>
                <a:gd name="connsiteX4480" fmla="*/ 984848 w 3591323"/>
                <a:gd name="connsiteY4480" fmla="*/ 921718 h 1812293"/>
                <a:gd name="connsiteX4481" fmla="*/ 978934 w 3591323"/>
                <a:gd name="connsiteY4481" fmla="*/ 916578 h 1812293"/>
                <a:gd name="connsiteX4482" fmla="*/ 980704 w 3591323"/>
                <a:gd name="connsiteY4482" fmla="*/ 913490 h 1812293"/>
                <a:gd name="connsiteX4483" fmla="*/ 979123 w 3591323"/>
                <a:gd name="connsiteY4483" fmla="*/ 903001 h 1812293"/>
                <a:gd name="connsiteX4484" fmla="*/ 982379 w 3591323"/>
                <a:gd name="connsiteY4484" fmla="*/ 901360 h 1812293"/>
                <a:gd name="connsiteX4485" fmla="*/ 984162 w 3591323"/>
                <a:gd name="connsiteY4485" fmla="*/ 894161 h 1812293"/>
                <a:gd name="connsiteX4486" fmla="*/ 988158 w 3591323"/>
                <a:gd name="connsiteY4486" fmla="*/ 886754 h 1812293"/>
                <a:gd name="connsiteX4487" fmla="*/ 987452 w 3591323"/>
                <a:gd name="connsiteY4487" fmla="*/ 882233 h 1812293"/>
                <a:gd name="connsiteX4488" fmla="*/ 992921 w 3591323"/>
                <a:gd name="connsiteY4488" fmla="*/ 879764 h 1812293"/>
                <a:gd name="connsiteX4489" fmla="*/ 999864 w 3591323"/>
                <a:gd name="connsiteY4489" fmla="*/ 875236 h 1812293"/>
                <a:gd name="connsiteX4490" fmla="*/ 1009983 w 3591323"/>
                <a:gd name="connsiteY4490" fmla="*/ 881823 h 1812293"/>
                <a:gd name="connsiteX4491" fmla="*/ 1011799 w 3591323"/>
                <a:gd name="connsiteY4491" fmla="*/ 881614 h 1812293"/>
                <a:gd name="connsiteX4492" fmla="*/ 1014322 w 3591323"/>
                <a:gd name="connsiteY4492" fmla="*/ 886552 h 1812293"/>
                <a:gd name="connsiteX4493" fmla="*/ 1023034 w 3591323"/>
                <a:gd name="connsiteY4493" fmla="*/ 887992 h 1812293"/>
                <a:gd name="connsiteX4494" fmla="*/ 1025584 w 3591323"/>
                <a:gd name="connsiteY4494" fmla="*/ 886142 h 1812293"/>
                <a:gd name="connsiteX4495" fmla="*/ 1030664 w 3591323"/>
                <a:gd name="connsiteY4495" fmla="*/ 890044 h 1812293"/>
                <a:gd name="connsiteX4496" fmla="*/ 1137136 w 3591323"/>
                <a:gd name="connsiteY4496" fmla="*/ 679453 h 1812293"/>
                <a:gd name="connsiteX4497" fmla="*/ 1142040 w 3591323"/>
                <a:gd name="connsiteY4497" fmla="*/ 680475 h 1812293"/>
                <a:gd name="connsiteX4498" fmla="*/ 1143621 w 3591323"/>
                <a:gd name="connsiteY4498" fmla="*/ 682743 h 1812293"/>
                <a:gd name="connsiteX4499" fmla="*/ 1140843 w 3591323"/>
                <a:gd name="connsiteY4499" fmla="*/ 685622 h 1812293"/>
                <a:gd name="connsiteX4500" fmla="*/ 1133321 w 3591323"/>
                <a:gd name="connsiteY4500" fmla="*/ 685622 h 1812293"/>
                <a:gd name="connsiteX4501" fmla="*/ 1127192 w 3591323"/>
                <a:gd name="connsiteY4501" fmla="*/ 686032 h 1812293"/>
                <a:gd name="connsiteX4502" fmla="*/ 1127313 w 3591323"/>
                <a:gd name="connsiteY4502" fmla="*/ 681094 h 1812293"/>
                <a:gd name="connsiteX4503" fmla="*/ 1128901 w 3591323"/>
                <a:gd name="connsiteY4503" fmla="*/ 679453 h 1812293"/>
                <a:gd name="connsiteX4504" fmla="*/ 1024763 w 3591323"/>
                <a:gd name="connsiteY4504" fmla="*/ 679655 h 1812293"/>
                <a:gd name="connsiteX4505" fmla="*/ 1031444 w 3591323"/>
                <a:gd name="connsiteY4505" fmla="*/ 680684 h 1812293"/>
                <a:gd name="connsiteX4506" fmla="*/ 1036133 w 3591323"/>
                <a:gd name="connsiteY4506" fmla="*/ 683563 h 1812293"/>
                <a:gd name="connsiteX4507" fmla="*/ 1037593 w 3591323"/>
                <a:gd name="connsiteY4507" fmla="*/ 686651 h 1812293"/>
                <a:gd name="connsiteX4508" fmla="*/ 1030764 w 3591323"/>
                <a:gd name="connsiteY4508" fmla="*/ 686853 h 1812293"/>
                <a:gd name="connsiteX4509" fmla="*/ 1027340 w 3591323"/>
                <a:gd name="connsiteY4509" fmla="*/ 688703 h 1812293"/>
                <a:gd name="connsiteX4510" fmla="*/ 1022166 w 3591323"/>
                <a:gd name="connsiteY4510" fmla="*/ 686853 h 1812293"/>
                <a:gd name="connsiteX4511" fmla="*/ 1016899 w 3591323"/>
                <a:gd name="connsiteY4511" fmla="*/ 682743 h 1812293"/>
                <a:gd name="connsiteX4512" fmla="*/ 1018271 w 3591323"/>
                <a:gd name="connsiteY4512" fmla="*/ 680065 h 1812293"/>
                <a:gd name="connsiteX4513" fmla="*/ 1022664 w 3591323"/>
                <a:gd name="connsiteY4513" fmla="*/ 679244 h 1812293"/>
                <a:gd name="connsiteX4514" fmla="*/ 985151 w 3591323"/>
                <a:gd name="connsiteY4514" fmla="*/ 625981 h 1812293"/>
                <a:gd name="connsiteX4515" fmla="*/ 993197 w 3591323"/>
                <a:gd name="connsiteY4515" fmla="*/ 626802 h 1812293"/>
                <a:gd name="connsiteX4516" fmla="*/ 1000974 w 3591323"/>
                <a:gd name="connsiteY4516" fmla="*/ 627010 h 1812293"/>
                <a:gd name="connsiteX4517" fmla="*/ 1009687 w 3591323"/>
                <a:gd name="connsiteY4517" fmla="*/ 630912 h 1812293"/>
                <a:gd name="connsiteX4518" fmla="*/ 1013064 w 3591323"/>
                <a:gd name="connsiteY4518" fmla="*/ 635030 h 1812293"/>
                <a:gd name="connsiteX4519" fmla="*/ 1022456 w 3591323"/>
                <a:gd name="connsiteY4519" fmla="*/ 633792 h 1812293"/>
                <a:gd name="connsiteX4520" fmla="*/ 1025672 w 3591323"/>
                <a:gd name="connsiteY4520" fmla="*/ 636469 h 1812293"/>
                <a:gd name="connsiteX4521" fmla="*/ 1033341 w 3591323"/>
                <a:gd name="connsiteY4521" fmla="*/ 643459 h 1812293"/>
                <a:gd name="connsiteX4522" fmla="*/ 1038770 w 3591323"/>
                <a:gd name="connsiteY4522" fmla="*/ 648599 h 1812293"/>
                <a:gd name="connsiteX4523" fmla="*/ 1041973 w 3591323"/>
                <a:gd name="connsiteY4523" fmla="*/ 648599 h 1812293"/>
                <a:gd name="connsiteX4524" fmla="*/ 1047765 w 3591323"/>
                <a:gd name="connsiteY4524" fmla="*/ 650867 h 1812293"/>
                <a:gd name="connsiteX4525" fmla="*/ 1046669 w 3591323"/>
                <a:gd name="connsiteY4525" fmla="*/ 654157 h 1812293"/>
                <a:gd name="connsiteX4526" fmla="*/ 1053746 w 3591323"/>
                <a:gd name="connsiteY4526" fmla="*/ 654567 h 1812293"/>
                <a:gd name="connsiteX4527" fmla="*/ 1060696 w 3591323"/>
                <a:gd name="connsiteY4527" fmla="*/ 659296 h 1812293"/>
                <a:gd name="connsiteX4528" fmla="*/ 1059323 w 3591323"/>
                <a:gd name="connsiteY4528" fmla="*/ 661967 h 1812293"/>
                <a:gd name="connsiteX4529" fmla="*/ 1052380 w 3591323"/>
                <a:gd name="connsiteY4529" fmla="*/ 663407 h 1812293"/>
                <a:gd name="connsiteX4530" fmla="*/ 1045882 w 3591323"/>
                <a:gd name="connsiteY4530" fmla="*/ 664026 h 1812293"/>
                <a:gd name="connsiteX4531" fmla="*/ 1039221 w 3591323"/>
                <a:gd name="connsiteY4531" fmla="*/ 662997 h 1812293"/>
                <a:gd name="connsiteX4532" fmla="*/ 1024797 w 3591323"/>
                <a:gd name="connsiteY4532" fmla="*/ 664235 h 1812293"/>
                <a:gd name="connsiteX4533" fmla="*/ 1031975 w 3591323"/>
                <a:gd name="connsiteY4533" fmla="*/ 657857 h 1812293"/>
                <a:gd name="connsiteX4534" fmla="*/ 1028417 w 3591323"/>
                <a:gd name="connsiteY4534" fmla="*/ 654769 h 1812293"/>
                <a:gd name="connsiteX4535" fmla="*/ 1022099 w 3591323"/>
                <a:gd name="connsiteY4535" fmla="*/ 653948 h 1812293"/>
                <a:gd name="connsiteX4536" fmla="*/ 1019287 w 3591323"/>
                <a:gd name="connsiteY4536" fmla="*/ 650658 h 1812293"/>
                <a:gd name="connsiteX4537" fmla="*/ 1017585 w 3591323"/>
                <a:gd name="connsiteY4537" fmla="*/ 644280 h 1812293"/>
                <a:gd name="connsiteX4538" fmla="*/ 1011839 w 3591323"/>
                <a:gd name="connsiteY4538" fmla="*/ 644691 h 1812293"/>
                <a:gd name="connsiteX4539" fmla="*/ 1002979 w 3591323"/>
                <a:gd name="connsiteY4539" fmla="*/ 641609 h 1812293"/>
                <a:gd name="connsiteX4540" fmla="*/ 1000450 w 3591323"/>
                <a:gd name="connsiteY4540" fmla="*/ 639140 h 1812293"/>
                <a:gd name="connsiteX4541" fmla="*/ 987862 w 3591323"/>
                <a:gd name="connsiteY4541" fmla="*/ 637499 h 1812293"/>
                <a:gd name="connsiteX4542" fmla="*/ 984613 w 3591323"/>
                <a:gd name="connsiteY4542" fmla="*/ 635231 h 1812293"/>
                <a:gd name="connsiteX4543" fmla="*/ 988905 w 3591323"/>
                <a:gd name="connsiteY4543" fmla="*/ 632352 h 1812293"/>
                <a:gd name="connsiteX4544" fmla="*/ 979042 w 3591323"/>
                <a:gd name="connsiteY4544" fmla="*/ 631740 h 1812293"/>
                <a:gd name="connsiteX4545" fmla="*/ 971130 w 3591323"/>
                <a:gd name="connsiteY4545" fmla="*/ 637701 h 1812293"/>
                <a:gd name="connsiteX4546" fmla="*/ 967195 w 3591323"/>
                <a:gd name="connsiteY4546" fmla="*/ 637909 h 1812293"/>
                <a:gd name="connsiteX4547" fmla="*/ 965412 w 3591323"/>
                <a:gd name="connsiteY4547" fmla="*/ 640580 h 1812293"/>
                <a:gd name="connsiteX4548" fmla="*/ 960265 w 3591323"/>
                <a:gd name="connsiteY4548" fmla="*/ 641811 h 1812293"/>
                <a:gd name="connsiteX4549" fmla="*/ 956134 w 3591323"/>
                <a:gd name="connsiteY4549" fmla="*/ 640789 h 1812293"/>
                <a:gd name="connsiteX4550" fmla="*/ 961940 w 3591323"/>
                <a:gd name="connsiteY4550" fmla="*/ 637290 h 1812293"/>
                <a:gd name="connsiteX4551" fmla="*/ 964638 w 3591323"/>
                <a:gd name="connsiteY4551" fmla="*/ 633180 h 1812293"/>
                <a:gd name="connsiteX4552" fmla="*/ 969590 w 3591323"/>
                <a:gd name="connsiteY4552" fmla="*/ 630710 h 1812293"/>
                <a:gd name="connsiteX4553" fmla="*/ 974871 w 3591323"/>
                <a:gd name="connsiteY4553" fmla="*/ 628450 h 1812293"/>
                <a:gd name="connsiteX4554" fmla="*/ 982493 w 3591323"/>
                <a:gd name="connsiteY4554" fmla="*/ 627212 h 1812293"/>
                <a:gd name="connsiteX4555" fmla="*/ 2103634 w 3591323"/>
                <a:gd name="connsiteY4555" fmla="*/ 1145274 h 1812293"/>
                <a:gd name="connsiteX4556" fmla="*/ 2098359 w 3591323"/>
                <a:gd name="connsiteY4556" fmla="*/ 1144035 h 1812293"/>
                <a:gd name="connsiteX4557" fmla="*/ 2095089 w 3591323"/>
                <a:gd name="connsiteY4557" fmla="*/ 1145475 h 1812293"/>
                <a:gd name="connsiteX4558" fmla="*/ 2090212 w 3591323"/>
                <a:gd name="connsiteY4558" fmla="*/ 1143423 h 1812293"/>
                <a:gd name="connsiteX4559" fmla="*/ 2086303 w 3591323"/>
                <a:gd name="connsiteY4559" fmla="*/ 1143423 h 1812293"/>
                <a:gd name="connsiteX4560" fmla="*/ 2080140 w 3591323"/>
                <a:gd name="connsiteY4560" fmla="*/ 1138277 h 1812293"/>
                <a:gd name="connsiteX4561" fmla="*/ 2072747 w 3591323"/>
                <a:gd name="connsiteY4561" fmla="*/ 1136427 h 1812293"/>
                <a:gd name="connsiteX4562" fmla="*/ 2070210 w 3591323"/>
                <a:gd name="connsiteY4562" fmla="*/ 1129228 h 1812293"/>
                <a:gd name="connsiteX4563" fmla="*/ 2070385 w 3591323"/>
                <a:gd name="connsiteY4563" fmla="*/ 1125117 h 1812293"/>
                <a:gd name="connsiteX4564" fmla="*/ 2066160 w 3591323"/>
                <a:gd name="connsiteY4564" fmla="*/ 1123886 h 1812293"/>
                <a:gd name="connsiteX4565" fmla="*/ 2055255 w 3591323"/>
                <a:gd name="connsiteY4565" fmla="*/ 1111339 h 1812293"/>
                <a:gd name="connsiteX4566" fmla="*/ 2052294 w 3591323"/>
                <a:gd name="connsiteY4566" fmla="*/ 1104759 h 1812293"/>
                <a:gd name="connsiteX4567" fmla="*/ 2050586 w 3591323"/>
                <a:gd name="connsiteY4567" fmla="*/ 1102700 h 1812293"/>
                <a:gd name="connsiteX4568" fmla="*/ 2046973 w 3591323"/>
                <a:gd name="connsiteY4568" fmla="*/ 1093652 h 1812293"/>
                <a:gd name="connsiteX4569" fmla="*/ 2058033 w 3591323"/>
                <a:gd name="connsiteY4569" fmla="*/ 1094883 h 1812293"/>
                <a:gd name="connsiteX4570" fmla="*/ 2061215 w 3591323"/>
                <a:gd name="connsiteY4570" fmla="*/ 1096121 h 1812293"/>
                <a:gd name="connsiteX4571" fmla="*/ 2064801 w 3591323"/>
                <a:gd name="connsiteY4571" fmla="*/ 1095912 h 1812293"/>
                <a:gd name="connsiteX4572" fmla="*/ 2070459 w 3591323"/>
                <a:gd name="connsiteY4572" fmla="*/ 1088512 h 1812293"/>
                <a:gd name="connsiteX4573" fmla="*/ 2079421 w 3591323"/>
                <a:gd name="connsiteY4573" fmla="*/ 1079046 h 1812293"/>
                <a:gd name="connsiteX4574" fmla="*/ 2083040 w 3591323"/>
                <a:gd name="connsiteY4574" fmla="*/ 1078225 h 1812293"/>
                <a:gd name="connsiteX4575" fmla="*/ 2084621 w 3591323"/>
                <a:gd name="connsiteY4575" fmla="*/ 1074316 h 1812293"/>
                <a:gd name="connsiteX4576" fmla="*/ 2090171 w 3591323"/>
                <a:gd name="connsiteY4576" fmla="*/ 1069795 h 1812293"/>
                <a:gd name="connsiteX4577" fmla="*/ 2097780 w 3591323"/>
                <a:gd name="connsiteY4577" fmla="*/ 1068147 h 1812293"/>
                <a:gd name="connsiteX4578" fmla="*/ 2098339 w 3591323"/>
                <a:gd name="connsiteY4578" fmla="*/ 1072466 h 1812293"/>
                <a:gd name="connsiteX4579" fmla="*/ 2106607 w 3591323"/>
                <a:gd name="connsiteY4579" fmla="*/ 1072264 h 1812293"/>
                <a:gd name="connsiteX4580" fmla="*/ 2111189 w 3591323"/>
                <a:gd name="connsiteY4580" fmla="*/ 1074525 h 1812293"/>
                <a:gd name="connsiteX4581" fmla="*/ 2113227 w 3591323"/>
                <a:gd name="connsiteY4581" fmla="*/ 1077404 h 1812293"/>
                <a:gd name="connsiteX4582" fmla="*/ 2117862 w 3591323"/>
                <a:gd name="connsiteY4582" fmla="*/ 1078225 h 1812293"/>
                <a:gd name="connsiteX4583" fmla="*/ 2123090 w 3591323"/>
                <a:gd name="connsiteY4583" fmla="*/ 1081925 h 1812293"/>
                <a:gd name="connsiteX4584" fmla="*/ 2122444 w 3591323"/>
                <a:gd name="connsiteY4584" fmla="*/ 1096323 h 1812293"/>
                <a:gd name="connsiteX4585" fmla="*/ 2119914 w 3591323"/>
                <a:gd name="connsiteY4585" fmla="*/ 1104342 h 1812293"/>
                <a:gd name="connsiteX4586" fmla="*/ 2119141 w 3591323"/>
                <a:gd name="connsiteY4586" fmla="*/ 1112779 h 1812293"/>
                <a:gd name="connsiteX4587" fmla="*/ 2120749 w 3591323"/>
                <a:gd name="connsiteY4587" fmla="*/ 1116270 h 1812293"/>
                <a:gd name="connsiteX4588" fmla="*/ 2119349 w 3591323"/>
                <a:gd name="connsiteY4588" fmla="*/ 1122857 h 1812293"/>
                <a:gd name="connsiteX4589" fmla="*/ 2117513 w 3591323"/>
                <a:gd name="connsiteY4589" fmla="*/ 1123886 h 1812293"/>
                <a:gd name="connsiteX4590" fmla="*/ 2114600 w 3591323"/>
                <a:gd name="connsiteY4590" fmla="*/ 1132316 h 1812293"/>
                <a:gd name="connsiteX4591" fmla="*/ 2086303 w 3591323"/>
                <a:gd name="connsiteY4591" fmla="*/ 1143423 h 1812293"/>
                <a:gd name="connsiteX4592" fmla="*/ 2072054 w 3591323"/>
                <a:gd name="connsiteY4592" fmla="*/ 1151853 h 1812293"/>
                <a:gd name="connsiteX4593" fmla="*/ 2062796 w 3591323"/>
                <a:gd name="connsiteY4593" fmla="*/ 1160283 h 1812293"/>
                <a:gd name="connsiteX4594" fmla="*/ 2058908 w 3591323"/>
                <a:gd name="connsiteY4594" fmla="*/ 1167892 h 1812293"/>
                <a:gd name="connsiteX4595" fmla="*/ 2055880 w 3591323"/>
                <a:gd name="connsiteY4595" fmla="*/ 1172211 h 1812293"/>
                <a:gd name="connsiteX4596" fmla="*/ 2050532 w 3591323"/>
                <a:gd name="connsiteY4596" fmla="*/ 1173039 h 1812293"/>
                <a:gd name="connsiteX4597" fmla="*/ 2048507 w 3591323"/>
                <a:gd name="connsiteY4597" fmla="*/ 1178589 h 1812293"/>
                <a:gd name="connsiteX4598" fmla="*/ 2047262 w 3591323"/>
                <a:gd name="connsiteY4598" fmla="*/ 1182088 h 1812293"/>
                <a:gd name="connsiteX4599" fmla="*/ 2041127 w 3591323"/>
                <a:gd name="connsiteY4599" fmla="*/ 1184758 h 1812293"/>
                <a:gd name="connsiteX4600" fmla="*/ 2033040 w 3591323"/>
                <a:gd name="connsiteY4600" fmla="*/ 1184139 h 1812293"/>
                <a:gd name="connsiteX4601" fmla="*/ 2028600 w 3591323"/>
                <a:gd name="connsiteY4601" fmla="*/ 1181058 h 1812293"/>
                <a:gd name="connsiteX4602" fmla="*/ 2024428 w 3591323"/>
                <a:gd name="connsiteY4602" fmla="*/ 1179618 h 1812293"/>
                <a:gd name="connsiteX4603" fmla="*/ 2019356 w 3591323"/>
                <a:gd name="connsiteY4603" fmla="*/ 1182289 h 1812293"/>
                <a:gd name="connsiteX4604" fmla="*/ 2016981 w 3591323"/>
                <a:gd name="connsiteY4604" fmla="*/ 1187847 h 1812293"/>
                <a:gd name="connsiteX4605" fmla="*/ 2011888 w 3591323"/>
                <a:gd name="connsiteY4605" fmla="*/ 1191136 h 1812293"/>
                <a:gd name="connsiteX4606" fmla="*/ 2007064 w 3591323"/>
                <a:gd name="connsiteY4606" fmla="*/ 1196276 h 1812293"/>
                <a:gd name="connsiteX4607" fmla="*/ 1999967 w 3591323"/>
                <a:gd name="connsiteY4607" fmla="*/ 1197507 h 1812293"/>
                <a:gd name="connsiteX4608" fmla="*/ 1998043 w 3591323"/>
                <a:gd name="connsiteY4608" fmla="*/ 1193397 h 1812293"/>
                <a:gd name="connsiteX4609" fmla="*/ 1999058 w 3591323"/>
                <a:gd name="connsiteY4609" fmla="*/ 1186407 h 1812293"/>
                <a:gd name="connsiteX4610" fmla="*/ 1993838 w 3591323"/>
                <a:gd name="connsiteY4610" fmla="*/ 1175710 h 1812293"/>
                <a:gd name="connsiteX4611" fmla="*/ 1991079 w 3591323"/>
                <a:gd name="connsiteY4611" fmla="*/ 1173860 h 1812293"/>
                <a:gd name="connsiteX4612" fmla="*/ 1992183 w 3591323"/>
                <a:gd name="connsiteY4612" fmla="*/ 1140544 h 1812293"/>
                <a:gd name="connsiteX4613" fmla="*/ 2001797 w 3591323"/>
                <a:gd name="connsiteY4613" fmla="*/ 1140127 h 1812293"/>
                <a:gd name="connsiteX4614" fmla="*/ 2003458 w 3591323"/>
                <a:gd name="connsiteY4614" fmla="*/ 1099411 h 1812293"/>
                <a:gd name="connsiteX4615" fmla="*/ 2010980 w 3591323"/>
                <a:gd name="connsiteY4615" fmla="*/ 1099202 h 1812293"/>
                <a:gd name="connsiteX4616" fmla="*/ 2026507 w 3591323"/>
                <a:gd name="connsiteY4616" fmla="*/ 1095091 h 1812293"/>
                <a:gd name="connsiteX4617" fmla="*/ 2029932 w 3591323"/>
                <a:gd name="connsiteY4617" fmla="*/ 1099821 h 1812293"/>
                <a:gd name="connsiteX4618" fmla="*/ 2036532 w 3591323"/>
                <a:gd name="connsiteY4618" fmla="*/ 1095293 h 1812293"/>
                <a:gd name="connsiteX4619" fmla="*/ 2039754 w 3591323"/>
                <a:gd name="connsiteY4619" fmla="*/ 1095293 h 1812293"/>
                <a:gd name="connsiteX4620" fmla="*/ 2045210 w 3591323"/>
                <a:gd name="connsiteY4620" fmla="*/ 1092831 h 1812293"/>
                <a:gd name="connsiteX4621" fmla="*/ 2046973 w 3591323"/>
                <a:gd name="connsiteY4621" fmla="*/ 1093652 h 1812293"/>
                <a:gd name="connsiteX4622" fmla="*/ 2050586 w 3591323"/>
                <a:gd name="connsiteY4622" fmla="*/ 1102700 h 1812293"/>
                <a:gd name="connsiteX4623" fmla="*/ 2052294 w 3591323"/>
                <a:gd name="connsiteY4623" fmla="*/ 1104759 h 1812293"/>
                <a:gd name="connsiteX4624" fmla="*/ 2055255 w 3591323"/>
                <a:gd name="connsiteY4624" fmla="*/ 1111339 h 1812293"/>
                <a:gd name="connsiteX4625" fmla="*/ 2066160 w 3591323"/>
                <a:gd name="connsiteY4625" fmla="*/ 1123886 h 1812293"/>
                <a:gd name="connsiteX4626" fmla="*/ 2070385 w 3591323"/>
                <a:gd name="connsiteY4626" fmla="*/ 1125117 h 1812293"/>
                <a:gd name="connsiteX4627" fmla="*/ 2070210 w 3591323"/>
                <a:gd name="connsiteY4627" fmla="*/ 1129228 h 1812293"/>
                <a:gd name="connsiteX4628" fmla="*/ 2072747 w 3591323"/>
                <a:gd name="connsiteY4628" fmla="*/ 1136427 h 1812293"/>
                <a:gd name="connsiteX4629" fmla="*/ 2080140 w 3591323"/>
                <a:gd name="connsiteY4629" fmla="*/ 1138277 h 1812293"/>
                <a:gd name="connsiteX4630" fmla="*/ 1991079 w 3591323"/>
                <a:gd name="connsiteY4630" fmla="*/ 1173860 h 1812293"/>
                <a:gd name="connsiteX4631" fmla="*/ 1989249 w 3591323"/>
                <a:gd name="connsiteY4631" fmla="*/ 1216224 h 1812293"/>
                <a:gd name="connsiteX4632" fmla="*/ 1980221 w 3591323"/>
                <a:gd name="connsiteY4632" fmla="*/ 1221983 h 1812293"/>
                <a:gd name="connsiteX4633" fmla="*/ 1974940 w 3591323"/>
                <a:gd name="connsiteY4633" fmla="*/ 1222804 h 1812293"/>
                <a:gd name="connsiteX4634" fmla="*/ 1969093 w 3591323"/>
                <a:gd name="connsiteY4634" fmla="*/ 1220543 h 1812293"/>
                <a:gd name="connsiteX4635" fmla="*/ 1964579 w 3591323"/>
                <a:gd name="connsiteY4635" fmla="*/ 1219722 h 1812293"/>
                <a:gd name="connsiteX4636" fmla="*/ 1963375 w 3591323"/>
                <a:gd name="connsiteY4636" fmla="*/ 1214993 h 1812293"/>
                <a:gd name="connsiteX4637" fmla="*/ 1959654 w 3591323"/>
                <a:gd name="connsiteY4637" fmla="*/ 1211703 h 1812293"/>
                <a:gd name="connsiteX4638" fmla="*/ 1954515 w 3591323"/>
                <a:gd name="connsiteY4638" fmla="*/ 1217462 h 1812293"/>
                <a:gd name="connsiteX4639" fmla="*/ 1947834 w 3591323"/>
                <a:gd name="connsiteY4639" fmla="*/ 1208823 h 1812293"/>
                <a:gd name="connsiteX4640" fmla="*/ 1944262 w 3591323"/>
                <a:gd name="connsiteY4640" fmla="*/ 1200387 h 1812293"/>
                <a:gd name="connsiteX4641" fmla="*/ 1942512 w 3591323"/>
                <a:gd name="connsiteY4641" fmla="*/ 1189286 h 1812293"/>
                <a:gd name="connsiteX4642" fmla="*/ 1940299 w 3591323"/>
                <a:gd name="connsiteY4642" fmla="*/ 1181058 h 1812293"/>
                <a:gd name="connsiteX4643" fmla="*/ 1937567 w 3591323"/>
                <a:gd name="connsiteY4643" fmla="*/ 1163573 h 1812293"/>
                <a:gd name="connsiteX4644" fmla="*/ 1937547 w 3591323"/>
                <a:gd name="connsiteY4644" fmla="*/ 1149795 h 1812293"/>
                <a:gd name="connsiteX4645" fmla="*/ 1936619 w 3591323"/>
                <a:gd name="connsiteY4645" fmla="*/ 1143625 h 1812293"/>
                <a:gd name="connsiteX4646" fmla="*/ 1932818 w 3591323"/>
                <a:gd name="connsiteY4646" fmla="*/ 1138896 h 1812293"/>
                <a:gd name="connsiteX4647" fmla="*/ 1927678 w 3591323"/>
                <a:gd name="connsiteY4647" fmla="*/ 1129436 h 1812293"/>
                <a:gd name="connsiteX4648" fmla="*/ 1922962 w 3591323"/>
                <a:gd name="connsiteY4648" fmla="*/ 1115658 h 1812293"/>
                <a:gd name="connsiteX4649" fmla="*/ 1920957 w 3591323"/>
                <a:gd name="connsiteY4649" fmla="*/ 1108459 h 1812293"/>
                <a:gd name="connsiteX4650" fmla="*/ 1912924 w 3591323"/>
                <a:gd name="connsiteY4650" fmla="*/ 1097352 h 1812293"/>
                <a:gd name="connsiteX4651" fmla="*/ 1912352 w 3591323"/>
                <a:gd name="connsiteY4651" fmla="*/ 1088713 h 1812293"/>
                <a:gd name="connsiteX4652" fmla="*/ 1917411 w 3591323"/>
                <a:gd name="connsiteY4652" fmla="*/ 1086453 h 1812293"/>
                <a:gd name="connsiteX4653" fmla="*/ 1923177 w 3591323"/>
                <a:gd name="connsiteY4653" fmla="*/ 1084603 h 1812293"/>
                <a:gd name="connsiteX4654" fmla="*/ 1929629 w 3591323"/>
                <a:gd name="connsiteY4654" fmla="*/ 1084805 h 1812293"/>
                <a:gd name="connsiteX4655" fmla="*/ 1935630 w 3591323"/>
                <a:gd name="connsiteY4655" fmla="*/ 1089951 h 1812293"/>
                <a:gd name="connsiteX4656" fmla="*/ 1937083 w 3591323"/>
                <a:gd name="connsiteY4656" fmla="*/ 1089124 h 1812293"/>
                <a:gd name="connsiteX4657" fmla="*/ 1977597 w 3591323"/>
                <a:gd name="connsiteY4657" fmla="*/ 1088713 h 1812293"/>
                <a:gd name="connsiteX4658" fmla="*/ 1984264 w 3591323"/>
                <a:gd name="connsiteY4658" fmla="*/ 1094271 h 1812293"/>
                <a:gd name="connsiteX4659" fmla="*/ 2008215 w 3591323"/>
                <a:gd name="connsiteY4659" fmla="*/ 1095912 h 1812293"/>
                <a:gd name="connsiteX4660" fmla="*/ 2026635 w 3591323"/>
                <a:gd name="connsiteY4660" fmla="*/ 1091183 h 1812293"/>
                <a:gd name="connsiteX4661" fmla="*/ 2034964 w 3591323"/>
                <a:gd name="connsiteY4661" fmla="*/ 1088512 h 1812293"/>
                <a:gd name="connsiteX4662" fmla="*/ 2041396 w 3591323"/>
                <a:gd name="connsiteY4662" fmla="*/ 1089124 h 1812293"/>
                <a:gd name="connsiteX4663" fmla="*/ 2045251 w 3591323"/>
                <a:gd name="connsiteY4663" fmla="*/ 1091802 h 1812293"/>
                <a:gd name="connsiteX4664" fmla="*/ 2045210 w 3591323"/>
                <a:gd name="connsiteY4664" fmla="*/ 1092831 h 1812293"/>
                <a:gd name="connsiteX4665" fmla="*/ 2039754 w 3591323"/>
                <a:gd name="connsiteY4665" fmla="*/ 1095293 h 1812293"/>
                <a:gd name="connsiteX4666" fmla="*/ 2036532 w 3591323"/>
                <a:gd name="connsiteY4666" fmla="*/ 1095293 h 1812293"/>
                <a:gd name="connsiteX4667" fmla="*/ 2029932 w 3591323"/>
                <a:gd name="connsiteY4667" fmla="*/ 1099821 h 1812293"/>
                <a:gd name="connsiteX4668" fmla="*/ 2026507 w 3591323"/>
                <a:gd name="connsiteY4668" fmla="*/ 1095091 h 1812293"/>
                <a:gd name="connsiteX4669" fmla="*/ 2010980 w 3591323"/>
                <a:gd name="connsiteY4669" fmla="*/ 1099202 h 1812293"/>
                <a:gd name="connsiteX4670" fmla="*/ 2003458 w 3591323"/>
                <a:gd name="connsiteY4670" fmla="*/ 1099411 h 1812293"/>
                <a:gd name="connsiteX4671" fmla="*/ 2001797 w 3591323"/>
                <a:gd name="connsiteY4671" fmla="*/ 1140127 h 1812293"/>
                <a:gd name="connsiteX4672" fmla="*/ 1992183 w 3591323"/>
                <a:gd name="connsiteY4672" fmla="*/ 1140544 h 1812293"/>
                <a:gd name="connsiteX4673" fmla="*/ 1628290 w 3591323"/>
                <a:gd name="connsiteY4673" fmla="*/ 735596 h 1812293"/>
                <a:gd name="connsiteX4674" fmla="*/ 1624489 w 3591323"/>
                <a:gd name="connsiteY4674" fmla="*/ 726755 h 1812293"/>
                <a:gd name="connsiteX4675" fmla="*/ 1619530 w 3591323"/>
                <a:gd name="connsiteY4675" fmla="*/ 722638 h 1812293"/>
                <a:gd name="connsiteX4676" fmla="*/ 1623883 w 3591323"/>
                <a:gd name="connsiteY4676" fmla="*/ 720579 h 1812293"/>
                <a:gd name="connsiteX4677" fmla="*/ 1629083 w 3591323"/>
                <a:gd name="connsiteY4677" fmla="*/ 712560 h 1812293"/>
                <a:gd name="connsiteX4678" fmla="*/ 1631357 w 3591323"/>
                <a:gd name="connsiteY4678" fmla="*/ 706599 h 1812293"/>
                <a:gd name="connsiteX4679" fmla="*/ 1635024 w 3591323"/>
                <a:gd name="connsiteY4679" fmla="*/ 702899 h 1812293"/>
                <a:gd name="connsiteX4680" fmla="*/ 1640029 w 3591323"/>
                <a:gd name="connsiteY4680" fmla="*/ 703922 h 1812293"/>
                <a:gd name="connsiteX4681" fmla="*/ 1644745 w 3591323"/>
                <a:gd name="connsiteY4681" fmla="*/ 701459 h 1812293"/>
                <a:gd name="connsiteX4682" fmla="*/ 1650491 w 3591323"/>
                <a:gd name="connsiteY4682" fmla="*/ 701251 h 1812293"/>
                <a:gd name="connsiteX4683" fmla="*/ 1655093 w 3591323"/>
                <a:gd name="connsiteY4683" fmla="*/ 704749 h 1812293"/>
                <a:gd name="connsiteX4684" fmla="*/ 1661504 w 3591323"/>
                <a:gd name="connsiteY4684" fmla="*/ 707830 h 1812293"/>
                <a:gd name="connsiteX4685" fmla="*/ 1667478 w 3591323"/>
                <a:gd name="connsiteY4685" fmla="*/ 716058 h 1812293"/>
                <a:gd name="connsiteX4686" fmla="*/ 1673843 w 3591323"/>
                <a:gd name="connsiteY4686" fmla="*/ 724078 h 1812293"/>
                <a:gd name="connsiteX4687" fmla="*/ 1674468 w 3591323"/>
                <a:gd name="connsiteY4687" fmla="*/ 731068 h 1812293"/>
                <a:gd name="connsiteX4688" fmla="*/ 1676184 w 3591323"/>
                <a:gd name="connsiteY4688" fmla="*/ 737654 h 1812293"/>
                <a:gd name="connsiteX4689" fmla="*/ 1680113 w 3591323"/>
                <a:gd name="connsiteY4689" fmla="*/ 740944 h 1812293"/>
                <a:gd name="connsiteX4690" fmla="*/ 1680786 w 3591323"/>
                <a:gd name="connsiteY4690" fmla="*/ 745263 h 1812293"/>
                <a:gd name="connsiteX4691" fmla="*/ 1680382 w 3591323"/>
                <a:gd name="connsiteY4691" fmla="*/ 748755 h 1812293"/>
                <a:gd name="connsiteX4692" fmla="*/ 1678935 w 3591323"/>
                <a:gd name="connsiteY4692" fmla="*/ 749374 h 1812293"/>
                <a:gd name="connsiteX4693" fmla="*/ 1673533 w 3591323"/>
                <a:gd name="connsiteY4693" fmla="*/ 748553 h 1812293"/>
                <a:gd name="connsiteX4694" fmla="*/ 1672437 w 3591323"/>
                <a:gd name="connsiteY4694" fmla="*/ 749784 h 1812293"/>
                <a:gd name="connsiteX4695" fmla="*/ 1670270 w 3591323"/>
                <a:gd name="connsiteY4695" fmla="*/ 749993 h 1812293"/>
                <a:gd name="connsiteX4696" fmla="*/ 1663085 w 3591323"/>
                <a:gd name="connsiteY4696" fmla="*/ 747315 h 1812293"/>
                <a:gd name="connsiteX4697" fmla="*/ 1658396 w 3591323"/>
                <a:gd name="connsiteY4697" fmla="*/ 747113 h 1812293"/>
                <a:gd name="connsiteX4698" fmla="*/ 1640003 w 3591323"/>
                <a:gd name="connsiteY4698" fmla="*/ 746703 h 1812293"/>
                <a:gd name="connsiteX4699" fmla="*/ 1637103 w 3591323"/>
                <a:gd name="connsiteY4699" fmla="*/ 747934 h 1812293"/>
                <a:gd name="connsiteX4700" fmla="*/ 1633860 w 3591323"/>
                <a:gd name="connsiteY4700" fmla="*/ 747524 h 1812293"/>
                <a:gd name="connsiteX4701" fmla="*/ 1628417 w 3591323"/>
                <a:gd name="connsiteY4701" fmla="*/ 749582 h 1812293"/>
                <a:gd name="connsiteX4702" fmla="*/ 1627119 w 3591323"/>
                <a:gd name="connsiteY4702" fmla="*/ 740736 h 1812293"/>
                <a:gd name="connsiteX4703" fmla="*/ 1636127 w 3591323"/>
                <a:gd name="connsiteY4703" fmla="*/ 740944 h 1812293"/>
                <a:gd name="connsiteX4704" fmla="*/ 1638677 w 3591323"/>
                <a:gd name="connsiteY4704" fmla="*/ 739296 h 1812293"/>
                <a:gd name="connsiteX4705" fmla="*/ 1640480 w 3591323"/>
                <a:gd name="connsiteY4705" fmla="*/ 739296 h 1812293"/>
                <a:gd name="connsiteX4706" fmla="*/ 1644127 w 3591323"/>
                <a:gd name="connsiteY4706" fmla="*/ 736625 h 1812293"/>
                <a:gd name="connsiteX4707" fmla="*/ 1648412 w 3591323"/>
                <a:gd name="connsiteY4707" fmla="*/ 739094 h 1812293"/>
                <a:gd name="connsiteX4708" fmla="*/ 1652738 w 3591323"/>
                <a:gd name="connsiteY4708" fmla="*/ 739296 h 1812293"/>
                <a:gd name="connsiteX4709" fmla="*/ 1657097 w 3591323"/>
                <a:gd name="connsiteY4709" fmla="*/ 736625 h 1812293"/>
                <a:gd name="connsiteX4710" fmla="*/ 1654985 w 3591323"/>
                <a:gd name="connsiteY4710" fmla="*/ 733335 h 1812293"/>
                <a:gd name="connsiteX4711" fmla="*/ 1651715 w 3591323"/>
                <a:gd name="connsiteY4711" fmla="*/ 735387 h 1812293"/>
                <a:gd name="connsiteX4712" fmla="*/ 1648836 w 3591323"/>
                <a:gd name="connsiteY4712" fmla="*/ 735185 h 1812293"/>
                <a:gd name="connsiteX4713" fmla="*/ 1644914 w 3591323"/>
                <a:gd name="connsiteY4713" fmla="*/ 732508 h 1812293"/>
                <a:gd name="connsiteX4714" fmla="*/ 1641664 w 3591323"/>
                <a:gd name="connsiteY4714" fmla="*/ 732716 h 1812293"/>
                <a:gd name="connsiteX4715" fmla="*/ 1639464 w 3591323"/>
                <a:gd name="connsiteY4715" fmla="*/ 735387 h 1812293"/>
                <a:gd name="connsiteX4716" fmla="*/ 1680382 w 3591323"/>
                <a:gd name="connsiteY4716" fmla="*/ 748755 h 1812293"/>
                <a:gd name="connsiteX4717" fmla="*/ 1680786 w 3591323"/>
                <a:gd name="connsiteY4717" fmla="*/ 745263 h 1812293"/>
                <a:gd name="connsiteX4718" fmla="*/ 1680113 w 3591323"/>
                <a:gd name="connsiteY4718" fmla="*/ 740944 h 1812293"/>
                <a:gd name="connsiteX4719" fmla="*/ 1676184 w 3591323"/>
                <a:gd name="connsiteY4719" fmla="*/ 737654 h 1812293"/>
                <a:gd name="connsiteX4720" fmla="*/ 1674468 w 3591323"/>
                <a:gd name="connsiteY4720" fmla="*/ 731068 h 1812293"/>
                <a:gd name="connsiteX4721" fmla="*/ 1673843 w 3591323"/>
                <a:gd name="connsiteY4721" fmla="*/ 724078 h 1812293"/>
                <a:gd name="connsiteX4722" fmla="*/ 1677469 w 3591323"/>
                <a:gd name="connsiteY4722" fmla="*/ 721817 h 1812293"/>
                <a:gd name="connsiteX4723" fmla="*/ 1678996 w 3591323"/>
                <a:gd name="connsiteY4723" fmla="*/ 715237 h 1812293"/>
                <a:gd name="connsiteX4724" fmla="*/ 1682239 w 3591323"/>
                <a:gd name="connsiteY4724" fmla="*/ 714827 h 1812293"/>
                <a:gd name="connsiteX4725" fmla="*/ 1689390 w 3591323"/>
                <a:gd name="connsiteY4725" fmla="*/ 718117 h 1812293"/>
                <a:gd name="connsiteX4726" fmla="*/ 1694813 w 3591323"/>
                <a:gd name="connsiteY4726" fmla="*/ 715850 h 1812293"/>
                <a:gd name="connsiteX4727" fmla="*/ 1698755 w 3591323"/>
                <a:gd name="connsiteY4727" fmla="*/ 716677 h 1812293"/>
                <a:gd name="connsiteX4728" fmla="*/ 1700222 w 3591323"/>
                <a:gd name="connsiteY4728" fmla="*/ 714000 h 1812293"/>
                <a:gd name="connsiteX4729" fmla="*/ 1740487 w 3591323"/>
                <a:gd name="connsiteY4729" fmla="*/ 713798 h 1812293"/>
                <a:gd name="connsiteX4730" fmla="*/ 1742694 w 3591323"/>
                <a:gd name="connsiteY4730" fmla="*/ 705778 h 1812293"/>
                <a:gd name="connsiteX4731" fmla="*/ 1740911 w 3591323"/>
                <a:gd name="connsiteY4731" fmla="*/ 704540 h 1812293"/>
                <a:gd name="connsiteX4732" fmla="*/ 1736666 w 3591323"/>
                <a:gd name="connsiteY4732" fmla="*/ 655179 h 1812293"/>
                <a:gd name="connsiteX4733" fmla="*/ 1732198 w 3591323"/>
                <a:gd name="connsiteY4733" fmla="*/ 605825 h 1812293"/>
                <a:gd name="connsiteX4734" fmla="*/ 1747403 w 3591323"/>
                <a:gd name="connsiteY4734" fmla="*/ 605616 h 1812293"/>
                <a:gd name="connsiteX4735" fmla="*/ 1780214 w 3591323"/>
                <a:gd name="connsiteY4735" fmla="*/ 630502 h 1812293"/>
                <a:gd name="connsiteX4736" fmla="*/ 1813664 w 3591323"/>
                <a:gd name="connsiteY4736" fmla="*/ 655596 h 1812293"/>
                <a:gd name="connsiteX4737" fmla="*/ 1816173 w 3591323"/>
                <a:gd name="connsiteY4737" fmla="*/ 660938 h 1812293"/>
                <a:gd name="connsiteX4738" fmla="*/ 1822255 w 3591323"/>
                <a:gd name="connsiteY4738" fmla="*/ 664026 h 1812293"/>
                <a:gd name="connsiteX4739" fmla="*/ 1826904 w 3591323"/>
                <a:gd name="connsiteY4739" fmla="*/ 666085 h 1812293"/>
                <a:gd name="connsiteX4740" fmla="*/ 1826938 w 3591323"/>
                <a:gd name="connsiteY4740" fmla="*/ 673283 h 1812293"/>
                <a:gd name="connsiteX4741" fmla="*/ 1838011 w 3591323"/>
                <a:gd name="connsiteY4741" fmla="*/ 672046 h 1812293"/>
                <a:gd name="connsiteX4742" fmla="*/ 1838173 w 3591323"/>
                <a:gd name="connsiteY4742" fmla="*/ 698371 h 1812293"/>
                <a:gd name="connsiteX4743" fmla="*/ 1832831 w 3591323"/>
                <a:gd name="connsiteY4743" fmla="*/ 705980 h 1812293"/>
                <a:gd name="connsiteX4744" fmla="*/ 1832145 w 3591323"/>
                <a:gd name="connsiteY4744" fmla="*/ 713179 h 1812293"/>
                <a:gd name="connsiteX4745" fmla="*/ 1823163 w 3591323"/>
                <a:gd name="connsiteY4745" fmla="*/ 715029 h 1812293"/>
                <a:gd name="connsiteX4746" fmla="*/ 1809506 w 3591323"/>
                <a:gd name="connsiteY4746" fmla="*/ 715850 h 1812293"/>
                <a:gd name="connsiteX4747" fmla="*/ 1805914 w 3591323"/>
                <a:gd name="connsiteY4747" fmla="*/ 719967 h 1812293"/>
                <a:gd name="connsiteX4748" fmla="*/ 1799435 w 3591323"/>
                <a:gd name="connsiteY4748" fmla="*/ 720378 h 1812293"/>
                <a:gd name="connsiteX4749" fmla="*/ 1792963 w 3591323"/>
                <a:gd name="connsiteY4749" fmla="*/ 720378 h 1812293"/>
                <a:gd name="connsiteX4750" fmla="*/ 1790447 w 3591323"/>
                <a:gd name="connsiteY4750" fmla="*/ 718319 h 1812293"/>
                <a:gd name="connsiteX4751" fmla="*/ 1785051 w 3591323"/>
                <a:gd name="connsiteY4751" fmla="*/ 719967 h 1812293"/>
                <a:gd name="connsiteX4752" fmla="*/ 1775686 w 3591323"/>
                <a:gd name="connsiteY4752" fmla="*/ 724697 h 1812293"/>
                <a:gd name="connsiteX4753" fmla="*/ 1773876 w 3591323"/>
                <a:gd name="connsiteY4753" fmla="*/ 728195 h 1812293"/>
                <a:gd name="connsiteX4754" fmla="*/ 1765938 w 3591323"/>
                <a:gd name="connsiteY4754" fmla="*/ 733335 h 1812293"/>
                <a:gd name="connsiteX4755" fmla="*/ 1764491 w 3591323"/>
                <a:gd name="connsiteY4755" fmla="*/ 736214 h 1812293"/>
                <a:gd name="connsiteX4756" fmla="*/ 1760515 w 3591323"/>
                <a:gd name="connsiteY4756" fmla="*/ 738684 h 1812293"/>
                <a:gd name="connsiteX4757" fmla="*/ 1755476 w 3591323"/>
                <a:gd name="connsiteY4757" fmla="*/ 737035 h 1812293"/>
                <a:gd name="connsiteX4758" fmla="*/ 1752940 w 3591323"/>
                <a:gd name="connsiteY4758" fmla="*/ 739915 h 1812293"/>
                <a:gd name="connsiteX4759" fmla="*/ 1751467 w 3591323"/>
                <a:gd name="connsiteY4759" fmla="*/ 747732 h 1812293"/>
                <a:gd name="connsiteX4760" fmla="*/ 1743124 w 3591323"/>
                <a:gd name="connsiteY4760" fmla="*/ 757192 h 1812293"/>
                <a:gd name="connsiteX4761" fmla="*/ 1743467 w 3591323"/>
                <a:gd name="connsiteY4761" fmla="*/ 761100 h 1812293"/>
                <a:gd name="connsiteX4762" fmla="*/ 1740918 w 3591323"/>
                <a:gd name="connsiteY4762" fmla="*/ 765830 h 1812293"/>
                <a:gd name="connsiteX4763" fmla="*/ 1741247 w 3591323"/>
                <a:gd name="connsiteY4763" fmla="*/ 772410 h 1812293"/>
                <a:gd name="connsiteX4764" fmla="*/ 1737265 w 3591323"/>
                <a:gd name="connsiteY4764" fmla="*/ 774260 h 1812293"/>
                <a:gd name="connsiteX4765" fmla="*/ 1734728 w 3591323"/>
                <a:gd name="connsiteY4765" fmla="*/ 775700 h 1812293"/>
                <a:gd name="connsiteX4766" fmla="*/ 1733302 w 3591323"/>
                <a:gd name="connsiteY4766" fmla="*/ 770761 h 1812293"/>
                <a:gd name="connsiteX4767" fmla="*/ 1730402 w 3591323"/>
                <a:gd name="connsiteY4767" fmla="*/ 771999 h 1812293"/>
                <a:gd name="connsiteX4768" fmla="*/ 1728599 w 3591323"/>
                <a:gd name="connsiteY4768" fmla="*/ 771791 h 1812293"/>
                <a:gd name="connsiteX4769" fmla="*/ 1726776 w 3591323"/>
                <a:gd name="connsiteY4769" fmla="*/ 775080 h 1812293"/>
                <a:gd name="connsiteX4770" fmla="*/ 1719180 w 3591323"/>
                <a:gd name="connsiteY4770" fmla="*/ 775080 h 1812293"/>
                <a:gd name="connsiteX4771" fmla="*/ 1716294 w 3591323"/>
                <a:gd name="connsiteY4771" fmla="*/ 773230 h 1812293"/>
                <a:gd name="connsiteX4772" fmla="*/ 1714841 w 3591323"/>
                <a:gd name="connsiteY4772" fmla="*/ 774468 h 1812293"/>
                <a:gd name="connsiteX4773" fmla="*/ 1711975 w 3591323"/>
                <a:gd name="connsiteY4773" fmla="*/ 771172 h 1812293"/>
                <a:gd name="connsiteX4774" fmla="*/ 1712359 w 3591323"/>
                <a:gd name="connsiteY4774" fmla="*/ 767680 h 1812293"/>
                <a:gd name="connsiteX4775" fmla="*/ 1711282 w 3591323"/>
                <a:gd name="connsiteY4775" fmla="*/ 766240 h 1812293"/>
                <a:gd name="connsiteX4776" fmla="*/ 1709109 w 3591323"/>
                <a:gd name="connsiteY4776" fmla="*/ 767472 h 1812293"/>
                <a:gd name="connsiteX4777" fmla="*/ 1709493 w 3591323"/>
                <a:gd name="connsiteY4777" fmla="*/ 763771 h 1812293"/>
                <a:gd name="connsiteX4778" fmla="*/ 1711679 w 3591323"/>
                <a:gd name="connsiteY4778" fmla="*/ 760892 h 1812293"/>
                <a:gd name="connsiteX4779" fmla="*/ 1707387 w 3591323"/>
                <a:gd name="connsiteY4779" fmla="*/ 755954 h 1812293"/>
                <a:gd name="connsiteX4780" fmla="*/ 1706331 w 3591323"/>
                <a:gd name="connsiteY4780" fmla="*/ 752872 h 1812293"/>
                <a:gd name="connsiteX4781" fmla="*/ 1704185 w 3591323"/>
                <a:gd name="connsiteY4781" fmla="*/ 750403 h 1812293"/>
                <a:gd name="connsiteX4782" fmla="*/ 1702025 w 3591323"/>
                <a:gd name="connsiteY4782" fmla="*/ 749993 h 1812293"/>
                <a:gd name="connsiteX4783" fmla="*/ 1699845 w 3591323"/>
                <a:gd name="connsiteY4783" fmla="*/ 751634 h 1812293"/>
                <a:gd name="connsiteX4784" fmla="*/ 1696582 w 3591323"/>
                <a:gd name="connsiteY4784" fmla="*/ 753283 h 1812293"/>
                <a:gd name="connsiteX4785" fmla="*/ 1693669 w 3591323"/>
                <a:gd name="connsiteY4785" fmla="*/ 755752 h 1812293"/>
                <a:gd name="connsiteX4786" fmla="*/ 1689343 w 3591323"/>
                <a:gd name="connsiteY4786" fmla="*/ 754722 h 1812293"/>
                <a:gd name="connsiteX4787" fmla="*/ 1686847 w 3591323"/>
                <a:gd name="connsiteY4787" fmla="*/ 751843 h 1812293"/>
                <a:gd name="connsiteX4788" fmla="*/ 1685044 w 3591323"/>
                <a:gd name="connsiteY4788" fmla="*/ 751433 h 1812293"/>
                <a:gd name="connsiteX4789" fmla="*/ 1682501 w 3591323"/>
                <a:gd name="connsiteY4789" fmla="*/ 753074 h 1812293"/>
                <a:gd name="connsiteX4790" fmla="*/ 1680698 w 3591323"/>
                <a:gd name="connsiteY4790" fmla="*/ 753074 h 1812293"/>
                <a:gd name="connsiteX4791" fmla="*/ 1626984 w 3591323"/>
                <a:gd name="connsiteY4791" fmla="*/ 651069 h 1812293"/>
                <a:gd name="connsiteX4792" fmla="*/ 1629225 w 3591323"/>
                <a:gd name="connsiteY4792" fmla="*/ 647160 h 1812293"/>
                <a:gd name="connsiteX4793" fmla="*/ 1667667 w 3591323"/>
                <a:gd name="connsiteY4793" fmla="*/ 647368 h 1812293"/>
                <a:gd name="connsiteX4794" fmla="*/ 1666234 w 3591323"/>
                <a:gd name="connsiteY4794" fmla="*/ 630912 h 1812293"/>
                <a:gd name="connsiteX4795" fmla="*/ 1668844 w 3591323"/>
                <a:gd name="connsiteY4795" fmla="*/ 624951 h 1812293"/>
                <a:gd name="connsiteX4796" fmla="*/ 1678088 w 3591323"/>
                <a:gd name="connsiteY4796" fmla="*/ 623922 h 1812293"/>
                <a:gd name="connsiteX4797" fmla="*/ 1678370 w 3591323"/>
                <a:gd name="connsiteY4797" fmla="*/ 594717 h 1812293"/>
                <a:gd name="connsiteX4798" fmla="*/ 1710461 w 3591323"/>
                <a:gd name="connsiteY4798" fmla="*/ 595336 h 1812293"/>
                <a:gd name="connsiteX4799" fmla="*/ 1710791 w 3591323"/>
                <a:gd name="connsiteY4799" fmla="*/ 578059 h 1812293"/>
                <a:gd name="connsiteX4800" fmla="*/ 1747403 w 3591323"/>
                <a:gd name="connsiteY4800" fmla="*/ 605616 h 1812293"/>
                <a:gd name="connsiteX4801" fmla="*/ 1732198 w 3591323"/>
                <a:gd name="connsiteY4801" fmla="*/ 605825 h 1812293"/>
                <a:gd name="connsiteX4802" fmla="*/ 1736666 w 3591323"/>
                <a:gd name="connsiteY4802" fmla="*/ 655179 h 1812293"/>
                <a:gd name="connsiteX4803" fmla="*/ 1740911 w 3591323"/>
                <a:gd name="connsiteY4803" fmla="*/ 704540 h 1812293"/>
                <a:gd name="connsiteX4804" fmla="*/ 1742694 w 3591323"/>
                <a:gd name="connsiteY4804" fmla="*/ 705778 h 1812293"/>
                <a:gd name="connsiteX4805" fmla="*/ 1740487 w 3591323"/>
                <a:gd name="connsiteY4805" fmla="*/ 713798 h 1812293"/>
                <a:gd name="connsiteX4806" fmla="*/ 1700222 w 3591323"/>
                <a:gd name="connsiteY4806" fmla="*/ 714000 h 1812293"/>
                <a:gd name="connsiteX4807" fmla="*/ 1698755 w 3591323"/>
                <a:gd name="connsiteY4807" fmla="*/ 716677 h 1812293"/>
                <a:gd name="connsiteX4808" fmla="*/ 1694813 w 3591323"/>
                <a:gd name="connsiteY4808" fmla="*/ 715850 h 1812293"/>
                <a:gd name="connsiteX4809" fmla="*/ 1689390 w 3591323"/>
                <a:gd name="connsiteY4809" fmla="*/ 718117 h 1812293"/>
                <a:gd name="connsiteX4810" fmla="*/ 1682239 w 3591323"/>
                <a:gd name="connsiteY4810" fmla="*/ 714827 h 1812293"/>
                <a:gd name="connsiteX4811" fmla="*/ 1678996 w 3591323"/>
                <a:gd name="connsiteY4811" fmla="*/ 715237 h 1812293"/>
                <a:gd name="connsiteX4812" fmla="*/ 1677469 w 3591323"/>
                <a:gd name="connsiteY4812" fmla="*/ 721817 h 1812293"/>
                <a:gd name="connsiteX4813" fmla="*/ 1673843 w 3591323"/>
                <a:gd name="connsiteY4813" fmla="*/ 724078 h 1812293"/>
                <a:gd name="connsiteX4814" fmla="*/ 1667478 w 3591323"/>
                <a:gd name="connsiteY4814" fmla="*/ 716058 h 1812293"/>
                <a:gd name="connsiteX4815" fmla="*/ 1661504 w 3591323"/>
                <a:gd name="connsiteY4815" fmla="*/ 707830 h 1812293"/>
                <a:gd name="connsiteX4816" fmla="*/ 1655093 w 3591323"/>
                <a:gd name="connsiteY4816" fmla="*/ 704749 h 1812293"/>
                <a:gd name="connsiteX4817" fmla="*/ 1650491 w 3591323"/>
                <a:gd name="connsiteY4817" fmla="*/ 701251 h 1812293"/>
                <a:gd name="connsiteX4818" fmla="*/ 1644745 w 3591323"/>
                <a:gd name="connsiteY4818" fmla="*/ 701459 h 1812293"/>
                <a:gd name="connsiteX4819" fmla="*/ 1640029 w 3591323"/>
                <a:gd name="connsiteY4819" fmla="*/ 703922 h 1812293"/>
                <a:gd name="connsiteX4820" fmla="*/ 1635024 w 3591323"/>
                <a:gd name="connsiteY4820" fmla="*/ 702899 h 1812293"/>
                <a:gd name="connsiteX4821" fmla="*/ 1631357 w 3591323"/>
                <a:gd name="connsiteY4821" fmla="*/ 706599 h 1812293"/>
                <a:gd name="connsiteX4822" fmla="*/ 1630772 w 3591323"/>
                <a:gd name="connsiteY4822" fmla="*/ 700430 h 1812293"/>
                <a:gd name="connsiteX4823" fmla="*/ 1633759 w 3591323"/>
                <a:gd name="connsiteY4823" fmla="*/ 694873 h 1812293"/>
                <a:gd name="connsiteX4824" fmla="*/ 1635078 w 3591323"/>
                <a:gd name="connsiteY4824" fmla="*/ 684182 h 1812293"/>
                <a:gd name="connsiteX4825" fmla="*/ 1634277 w 3591323"/>
                <a:gd name="connsiteY4825" fmla="*/ 672866 h 1812293"/>
                <a:gd name="connsiteX4826" fmla="*/ 1633349 w 3591323"/>
                <a:gd name="connsiteY4826" fmla="*/ 667114 h 1812293"/>
                <a:gd name="connsiteX4827" fmla="*/ 1634210 w 3591323"/>
                <a:gd name="connsiteY4827" fmla="*/ 661355 h 1812293"/>
                <a:gd name="connsiteX4828" fmla="*/ 1631842 w 3591323"/>
                <a:gd name="connsiteY4828" fmla="*/ 656007 h 1812293"/>
                <a:gd name="connsiteX4829" fmla="*/ 1822672 w 3591323"/>
                <a:gd name="connsiteY4829" fmla="*/ 819504 h 1812293"/>
                <a:gd name="connsiteX4830" fmla="*/ 1814337 w 3591323"/>
                <a:gd name="connsiteY4830" fmla="*/ 820742 h 1812293"/>
                <a:gd name="connsiteX4831" fmla="*/ 1811794 w 3591323"/>
                <a:gd name="connsiteY4831" fmla="*/ 812924 h 1812293"/>
                <a:gd name="connsiteX4832" fmla="*/ 1812487 w 3591323"/>
                <a:gd name="connsiteY4832" fmla="*/ 786598 h 1812293"/>
                <a:gd name="connsiteX4833" fmla="*/ 1810314 w 3591323"/>
                <a:gd name="connsiteY4833" fmla="*/ 784338 h 1812293"/>
                <a:gd name="connsiteX4834" fmla="*/ 1809950 w 3591323"/>
                <a:gd name="connsiteY4834" fmla="*/ 778788 h 1812293"/>
                <a:gd name="connsiteX4835" fmla="*/ 1806331 w 3591323"/>
                <a:gd name="connsiteY4835" fmla="*/ 774670 h 1812293"/>
                <a:gd name="connsiteX4836" fmla="*/ 1803431 w 3591323"/>
                <a:gd name="connsiteY4836" fmla="*/ 771380 h 1812293"/>
                <a:gd name="connsiteX4837" fmla="*/ 1804514 w 3591323"/>
                <a:gd name="connsiteY4837" fmla="*/ 765420 h 1812293"/>
                <a:gd name="connsiteX4838" fmla="*/ 1808127 w 3591323"/>
                <a:gd name="connsiteY4838" fmla="*/ 763980 h 1812293"/>
                <a:gd name="connsiteX4839" fmla="*/ 1810287 w 3591323"/>
                <a:gd name="connsiteY4839" fmla="*/ 759042 h 1812293"/>
                <a:gd name="connsiteX4840" fmla="*/ 1814983 w 3591323"/>
                <a:gd name="connsiteY4840" fmla="*/ 758012 h 1812293"/>
                <a:gd name="connsiteX4841" fmla="*/ 1817142 w 3591323"/>
                <a:gd name="connsiteY4841" fmla="*/ 754514 h 1812293"/>
                <a:gd name="connsiteX4842" fmla="*/ 1820741 w 3591323"/>
                <a:gd name="connsiteY4842" fmla="*/ 751224 h 1812293"/>
                <a:gd name="connsiteX4843" fmla="*/ 1824354 w 3591323"/>
                <a:gd name="connsiteY4843" fmla="*/ 751224 h 1812293"/>
                <a:gd name="connsiteX4844" fmla="*/ 1831950 w 3591323"/>
                <a:gd name="connsiteY4844" fmla="*/ 757804 h 1812293"/>
                <a:gd name="connsiteX4845" fmla="*/ 1831600 w 3591323"/>
                <a:gd name="connsiteY4845" fmla="*/ 761511 h 1812293"/>
                <a:gd name="connsiteX4846" fmla="*/ 1833793 w 3591323"/>
                <a:gd name="connsiteY4846" fmla="*/ 768299 h 1812293"/>
                <a:gd name="connsiteX4847" fmla="*/ 1831633 w 3591323"/>
                <a:gd name="connsiteY4847" fmla="*/ 773029 h 1812293"/>
                <a:gd name="connsiteX4848" fmla="*/ 1832730 w 3591323"/>
                <a:gd name="connsiteY4848" fmla="*/ 775908 h 1812293"/>
                <a:gd name="connsiteX4849" fmla="*/ 1828041 w 3591323"/>
                <a:gd name="connsiteY4849" fmla="*/ 783100 h 1812293"/>
                <a:gd name="connsiteX4850" fmla="*/ 1824791 w 3591323"/>
                <a:gd name="connsiteY4850" fmla="*/ 786598 h 1812293"/>
                <a:gd name="connsiteX4851" fmla="*/ 1822995 w 3591323"/>
                <a:gd name="connsiteY4851" fmla="*/ 793797 h 1812293"/>
                <a:gd name="connsiteX4852" fmla="*/ 1823372 w 3591323"/>
                <a:gd name="connsiteY4852" fmla="*/ 800996 h 1812293"/>
                <a:gd name="connsiteX4853" fmla="*/ 1942102 w 3591323"/>
                <a:gd name="connsiteY4853" fmla="*/ 629681 h 1812293"/>
                <a:gd name="connsiteX4854" fmla="*/ 1945022 w 3591323"/>
                <a:gd name="connsiteY4854" fmla="*/ 647570 h 1812293"/>
                <a:gd name="connsiteX4855" fmla="*/ 1948648 w 3591323"/>
                <a:gd name="connsiteY4855" fmla="*/ 650449 h 1812293"/>
                <a:gd name="connsiteX4856" fmla="*/ 1949092 w 3591323"/>
                <a:gd name="connsiteY4856" fmla="*/ 654157 h 1812293"/>
                <a:gd name="connsiteX4857" fmla="*/ 1953109 w 3591323"/>
                <a:gd name="connsiteY4857" fmla="*/ 658059 h 1812293"/>
                <a:gd name="connsiteX4858" fmla="*/ 1951090 w 3591323"/>
                <a:gd name="connsiteY4858" fmla="*/ 662997 h 1812293"/>
                <a:gd name="connsiteX4859" fmla="*/ 1947693 w 3591323"/>
                <a:gd name="connsiteY4859" fmla="*/ 686234 h 1812293"/>
                <a:gd name="connsiteX4860" fmla="*/ 1947646 w 3591323"/>
                <a:gd name="connsiteY4860" fmla="*/ 701042 h 1812293"/>
                <a:gd name="connsiteX4861" fmla="*/ 1935273 w 3591323"/>
                <a:gd name="connsiteY4861" fmla="*/ 711739 h 1812293"/>
                <a:gd name="connsiteX4862" fmla="*/ 1931196 w 3591323"/>
                <a:gd name="connsiteY4862" fmla="*/ 726755 h 1812293"/>
                <a:gd name="connsiteX4863" fmla="*/ 1935219 w 3591323"/>
                <a:gd name="connsiteY4863" fmla="*/ 731068 h 1812293"/>
                <a:gd name="connsiteX4864" fmla="*/ 1935327 w 3591323"/>
                <a:gd name="connsiteY4864" fmla="*/ 738475 h 1812293"/>
                <a:gd name="connsiteX4865" fmla="*/ 1941819 w 3591323"/>
                <a:gd name="connsiteY4865" fmla="*/ 738684 h 1812293"/>
                <a:gd name="connsiteX4866" fmla="*/ 1940817 w 3591323"/>
                <a:gd name="connsiteY4866" fmla="*/ 744025 h 1812293"/>
                <a:gd name="connsiteX4867" fmla="*/ 1937938 w 3591323"/>
                <a:gd name="connsiteY4867" fmla="*/ 744644 h 1812293"/>
                <a:gd name="connsiteX4868" fmla="*/ 1937628 w 3591323"/>
                <a:gd name="connsiteY4868" fmla="*/ 748345 h 1812293"/>
                <a:gd name="connsiteX4869" fmla="*/ 1935832 w 3591323"/>
                <a:gd name="connsiteY4869" fmla="*/ 748553 h 1812293"/>
                <a:gd name="connsiteX4870" fmla="*/ 1928808 w 3591323"/>
                <a:gd name="connsiteY4870" fmla="*/ 736006 h 1812293"/>
                <a:gd name="connsiteX4871" fmla="*/ 1926642 w 3591323"/>
                <a:gd name="connsiteY4871" fmla="*/ 735596 h 1812293"/>
                <a:gd name="connsiteX4872" fmla="*/ 1918791 w 3591323"/>
                <a:gd name="connsiteY4872" fmla="*/ 741973 h 1812293"/>
                <a:gd name="connsiteX4873" fmla="*/ 1911181 w 3591323"/>
                <a:gd name="connsiteY4873" fmla="*/ 738684 h 1812293"/>
                <a:gd name="connsiteX4874" fmla="*/ 1905773 w 3591323"/>
                <a:gd name="connsiteY4874" fmla="*/ 738065 h 1812293"/>
                <a:gd name="connsiteX4875" fmla="*/ 1902907 w 3591323"/>
                <a:gd name="connsiteY4875" fmla="*/ 739706 h 1812293"/>
                <a:gd name="connsiteX4876" fmla="*/ 1896771 w 3591323"/>
                <a:gd name="connsiteY4876" fmla="*/ 739296 h 1812293"/>
                <a:gd name="connsiteX4877" fmla="*/ 1891052 w 3591323"/>
                <a:gd name="connsiteY4877" fmla="*/ 744234 h 1812293"/>
                <a:gd name="connsiteX4878" fmla="*/ 1886007 w 3591323"/>
                <a:gd name="connsiteY4878" fmla="*/ 744436 h 1812293"/>
                <a:gd name="connsiteX4879" fmla="*/ 1873695 w 3591323"/>
                <a:gd name="connsiteY4879" fmla="*/ 738475 h 1812293"/>
                <a:gd name="connsiteX4880" fmla="*/ 1869033 w 3591323"/>
                <a:gd name="connsiteY4880" fmla="*/ 741355 h 1812293"/>
                <a:gd name="connsiteX4881" fmla="*/ 1863980 w 3591323"/>
                <a:gd name="connsiteY4881" fmla="*/ 741146 h 1812293"/>
                <a:gd name="connsiteX4882" fmla="*/ 1860347 w 3591323"/>
                <a:gd name="connsiteY4882" fmla="*/ 736827 h 1812293"/>
                <a:gd name="connsiteX4883" fmla="*/ 1850236 w 3591323"/>
                <a:gd name="connsiteY4883" fmla="*/ 732508 h 1812293"/>
                <a:gd name="connsiteX4884" fmla="*/ 1839431 w 3591323"/>
                <a:gd name="connsiteY4884" fmla="*/ 733947 h 1812293"/>
                <a:gd name="connsiteX4885" fmla="*/ 1836921 w 3591323"/>
                <a:gd name="connsiteY4885" fmla="*/ 736416 h 1812293"/>
                <a:gd name="connsiteX4886" fmla="*/ 1835509 w 3591323"/>
                <a:gd name="connsiteY4886" fmla="*/ 743003 h 1812293"/>
                <a:gd name="connsiteX4887" fmla="*/ 1832636 w 3591323"/>
                <a:gd name="connsiteY4887" fmla="*/ 747524 h 1812293"/>
                <a:gd name="connsiteX4888" fmla="*/ 1831950 w 3591323"/>
                <a:gd name="connsiteY4888" fmla="*/ 757804 h 1812293"/>
                <a:gd name="connsiteX4889" fmla="*/ 1824354 w 3591323"/>
                <a:gd name="connsiteY4889" fmla="*/ 751224 h 1812293"/>
                <a:gd name="connsiteX4890" fmla="*/ 1820741 w 3591323"/>
                <a:gd name="connsiteY4890" fmla="*/ 751224 h 1812293"/>
                <a:gd name="connsiteX4891" fmla="*/ 1817142 w 3591323"/>
                <a:gd name="connsiteY4891" fmla="*/ 754514 h 1812293"/>
                <a:gd name="connsiteX4892" fmla="*/ 1817485 w 3591323"/>
                <a:gd name="connsiteY4892" fmla="*/ 746703 h 1812293"/>
                <a:gd name="connsiteX4893" fmla="*/ 1805941 w 3591323"/>
                <a:gd name="connsiteY4893" fmla="*/ 744234 h 1812293"/>
                <a:gd name="connsiteX4894" fmla="*/ 1805570 w 3591323"/>
                <a:gd name="connsiteY4894" fmla="*/ 738684 h 1812293"/>
                <a:gd name="connsiteX4895" fmla="*/ 1799805 w 3591323"/>
                <a:gd name="connsiteY4895" fmla="*/ 731068 h 1812293"/>
                <a:gd name="connsiteX4896" fmla="*/ 1798722 w 3591323"/>
                <a:gd name="connsiteY4896" fmla="*/ 725928 h 1812293"/>
                <a:gd name="connsiteX4897" fmla="*/ 1799435 w 3591323"/>
                <a:gd name="connsiteY4897" fmla="*/ 720378 h 1812293"/>
                <a:gd name="connsiteX4898" fmla="*/ 1805914 w 3591323"/>
                <a:gd name="connsiteY4898" fmla="*/ 719967 h 1812293"/>
                <a:gd name="connsiteX4899" fmla="*/ 1809506 w 3591323"/>
                <a:gd name="connsiteY4899" fmla="*/ 715850 h 1812293"/>
                <a:gd name="connsiteX4900" fmla="*/ 1823163 w 3591323"/>
                <a:gd name="connsiteY4900" fmla="*/ 715029 h 1812293"/>
                <a:gd name="connsiteX4901" fmla="*/ 1832145 w 3591323"/>
                <a:gd name="connsiteY4901" fmla="*/ 713179 h 1812293"/>
                <a:gd name="connsiteX4902" fmla="*/ 1832831 w 3591323"/>
                <a:gd name="connsiteY4902" fmla="*/ 705980 h 1812293"/>
                <a:gd name="connsiteX4903" fmla="*/ 1838173 w 3591323"/>
                <a:gd name="connsiteY4903" fmla="*/ 698371 h 1812293"/>
                <a:gd name="connsiteX4904" fmla="*/ 1838011 w 3591323"/>
                <a:gd name="connsiteY4904" fmla="*/ 672046 h 1812293"/>
                <a:gd name="connsiteX4905" fmla="*/ 1851911 w 3591323"/>
                <a:gd name="connsiteY4905" fmla="*/ 667114 h 1812293"/>
                <a:gd name="connsiteX4906" fmla="*/ 1880537 w 3591323"/>
                <a:gd name="connsiteY4906" fmla="*/ 644691 h 1812293"/>
                <a:gd name="connsiteX4907" fmla="*/ 1913920 w 3591323"/>
                <a:gd name="connsiteY4907" fmla="*/ 622893 h 1812293"/>
                <a:gd name="connsiteX4908" fmla="*/ 1929636 w 3591323"/>
                <a:gd name="connsiteY4908" fmla="*/ 627831 h 1812293"/>
                <a:gd name="connsiteX4909" fmla="*/ 1935099 w 3591323"/>
                <a:gd name="connsiteY4909" fmla="*/ 634000 h 1812293"/>
                <a:gd name="connsiteX4910" fmla="*/ 1822672 w 3591323"/>
                <a:gd name="connsiteY4910" fmla="*/ 819504 h 1812293"/>
                <a:gd name="connsiteX4911" fmla="*/ 1823372 w 3591323"/>
                <a:gd name="connsiteY4911" fmla="*/ 800996 h 1812293"/>
                <a:gd name="connsiteX4912" fmla="*/ 1822995 w 3591323"/>
                <a:gd name="connsiteY4912" fmla="*/ 793797 h 1812293"/>
                <a:gd name="connsiteX4913" fmla="*/ 1824791 w 3591323"/>
                <a:gd name="connsiteY4913" fmla="*/ 786598 h 1812293"/>
                <a:gd name="connsiteX4914" fmla="*/ 1828041 w 3591323"/>
                <a:gd name="connsiteY4914" fmla="*/ 783100 h 1812293"/>
                <a:gd name="connsiteX4915" fmla="*/ 1832730 w 3591323"/>
                <a:gd name="connsiteY4915" fmla="*/ 775908 h 1812293"/>
                <a:gd name="connsiteX4916" fmla="*/ 1831633 w 3591323"/>
                <a:gd name="connsiteY4916" fmla="*/ 773029 h 1812293"/>
                <a:gd name="connsiteX4917" fmla="*/ 1833793 w 3591323"/>
                <a:gd name="connsiteY4917" fmla="*/ 768299 h 1812293"/>
                <a:gd name="connsiteX4918" fmla="*/ 1831600 w 3591323"/>
                <a:gd name="connsiteY4918" fmla="*/ 761511 h 1812293"/>
                <a:gd name="connsiteX4919" fmla="*/ 1831950 w 3591323"/>
                <a:gd name="connsiteY4919" fmla="*/ 757804 h 1812293"/>
                <a:gd name="connsiteX4920" fmla="*/ 1832636 w 3591323"/>
                <a:gd name="connsiteY4920" fmla="*/ 747524 h 1812293"/>
                <a:gd name="connsiteX4921" fmla="*/ 1835509 w 3591323"/>
                <a:gd name="connsiteY4921" fmla="*/ 743003 h 1812293"/>
                <a:gd name="connsiteX4922" fmla="*/ 1836921 w 3591323"/>
                <a:gd name="connsiteY4922" fmla="*/ 736416 h 1812293"/>
                <a:gd name="connsiteX4923" fmla="*/ 1839431 w 3591323"/>
                <a:gd name="connsiteY4923" fmla="*/ 733947 h 1812293"/>
                <a:gd name="connsiteX4924" fmla="*/ 1850236 w 3591323"/>
                <a:gd name="connsiteY4924" fmla="*/ 732508 h 1812293"/>
                <a:gd name="connsiteX4925" fmla="*/ 1860347 w 3591323"/>
                <a:gd name="connsiteY4925" fmla="*/ 736827 h 1812293"/>
                <a:gd name="connsiteX4926" fmla="*/ 1863980 w 3591323"/>
                <a:gd name="connsiteY4926" fmla="*/ 741146 h 1812293"/>
                <a:gd name="connsiteX4927" fmla="*/ 1869033 w 3591323"/>
                <a:gd name="connsiteY4927" fmla="*/ 741355 h 1812293"/>
                <a:gd name="connsiteX4928" fmla="*/ 1873695 w 3591323"/>
                <a:gd name="connsiteY4928" fmla="*/ 738475 h 1812293"/>
                <a:gd name="connsiteX4929" fmla="*/ 1886007 w 3591323"/>
                <a:gd name="connsiteY4929" fmla="*/ 744436 h 1812293"/>
                <a:gd name="connsiteX4930" fmla="*/ 1891052 w 3591323"/>
                <a:gd name="connsiteY4930" fmla="*/ 744234 h 1812293"/>
                <a:gd name="connsiteX4931" fmla="*/ 1896771 w 3591323"/>
                <a:gd name="connsiteY4931" fmla="*/ 739296 h 1812293"/>
                <a:gd name="connsiteX4932" fmla="*/ 1902907 w 3591323"/>
                <a:gd name="connsiteY4932" fmla="*/ 739706 h 1812293"/>
                <a:gd name="connsiteX4933" fmla="*/ 1905773 w 3591323"/>
                <a:gd name="connsiteY4933" fmla="*/ 738065 h 1812293"/>
                <a:gd name="connsiteX4934" fmla="*/ 1911181 w 3591323"/>
                <a:gd name="connsiteY4934" fmla="*/ 738684 h 1812293"/>
                <a:gd name="connsiteX4935" fmla="*/ 1918791 w 3591323"/>
                <a:gd name="connsiteY4935" fmla="*/ 741973 h 1812293"/>
                <a:gd name="connsiteX4936" fmla="*/ 1926642 w 3591323"/>
                <a:gd name="connsiteY4936" fmla="*/ 735596 h 1812293"/>
                <a:gd name="connsiteX4937" fmla="*/ 1928808 w 3591323"/>
                <a:gd name="connsiteY4937" fmla="*/ 736006 h 1812293"/>
                <a:gd name="connsiteX4938" fmla="*/ 1935832 w 3591323"/>
                <a:gd name="connsiteY4938" fmla="*/ 748553 h 1812293"/>
                <a:gd name="connsiteX4939" fmla="*/ 1937628 w 3591323"/>
                <a:gd name="connsiteY4939" fmla="*/ 748345 h 1812293"/>
                <a:gd name="connsiteX4940" fmla="*/ 1941658 w 3591323"/>
                <a:gd name="connsiteY4940" fmla="*/ 752872 h 1812293"/>
                <a:gd name="connsiteX4941" fmla="*/ 1940602 w 3591323"/>
                <a:gd name="connsiteY4941" fmla="*/ 754931 h 1812293"/>
                <a:gd name="connsiteX4942" fmla="*/ 1940292 w 3591323"/>
                <a:gd name="connsiteY4942" fmla="*/ 758833 h 1812293"/>
                <a:gd name="connsiteX4943" fmla="*/ 1931728 w 3591323"/>
                <a:gd name="connsiteY4943" fmla="*/ 767680 h 1812293"/>
                <a:gd name="connsiteX4944" fmla="*/ 1929279 w 3591323"/>
                <a:gd name="connsiteY4944" fmla="*/ 774879 h 1812293"/>
                <a:gd name="connsiteX4945" fmla="*/ 1927886 w 3591323"/>
                <a:gd name="connsiteY4945" fmla="*/ 780840 h 1812293"/>
                <a:gd name="connsiteX4946" fmla="*/ 1925740 w 3591323"/>
                <a:gd name="connsiteY4946" fmla="*/ 783309 h 1812293"/>
                <a:gd name="connsiteX4947" fmla="*/ 1923998 w 3591323"/>
                <a:gd name="connsiteY4947" fmla="*/ 791328 h 1812293"/>
                <a:gd name="connsiteX4948" fmla="*/ 1918602 w 3591323"/>
                <a:gd name="connsiteY4948" fmla="*/ 796058 h 1812293"/>
                <a:gd name="connsiteX4949" fmla="*/ 1917196 w 3591323"/>
                <a:gd name="connsiteY4949" fmla="*/ 801816 h 1812293"/>
                <a:gd name="connsiteX4950" fmla="*/ 1914693 w 3591323"/>
                <a:gd name="connsiteY4950" fmla="*/ 806546 h 1812293"/>
                <a:gd name="connsiteX4951" fmla="*/ 1914000 w 3591323"/>
                <a:gd name="connsiteY4951" fmla="*/ 811276 h 1812293"/>
                <a:gd name="connsiteX4952" fmla="*/ 1907131 w 3591323"/>
                <a:gd name="connsiteY4952" fmla="*/ 814983 h 1812293"/>
                <a:gd name="connsiteX4953" fmla="*/ 1901305 w 3591323"/>
                <a:gd name="connsiteY4953" fmla="*/ 810455 h 1812293"/>
                <a:gd name="connsiteX4954" fmla="*/ 1897686 w 3591323"/>
                <a:gd name="connsiteY4954" fmla="*/ 810455 h 1812293"/>
                <a:gd name="connsiteX4955" fmla="*/ 1891557 w 3591323"/>
                <a:gd name="connsiteY4955" fmla="*/ 817243 h 1812293"/>
                <a:gd name="connsiteX4956" fmla="*/ 1888657 w 3591323"/>
                <a:gd name="connsiteY4956" fmla="*/ 817452 h 1812293"/>
                <a:gd name="connsiteX4957" fmla="*/ 1883988 w 3591323"/>
                <a:gd name="connsiteY4957" fmla="*/ 828351 h 1812293"/>
                <a:gd name="connsiteX4958" fmla="*/ 1881479 w 3591323"/>
                <a:gd name="connsiteY4958" fmla="*/ 836370 h 1812293"/>
                <a:gd name="connsiteX4959" fmla="*/ 1870970 w 3591323"/>
                <a:gd name="connsiteY4959" fmla="*/ 840481 h 1812293"/>
                <a:gd name="connsiteX4960" fmla="*/ 1866974 w 3591323"/>
                <a:gd name="connsiteY4960" fmla="*/ 839868 h 1812293"/>
                <a:gd name="connsiteX4961" fmla="*/ 1863355 w 3591323"/>
                <a:gd name="connsiteY4961" fmla="*/ 842539 h 1812293"/>
                <a:gd name="connsiteX4962" fmla="*/ 1855006 w 3591323"/>
                <a:gd name="connsiteY4962" fmla="*/ 842331 h 1812293"/>
                <a:gd name="connsiteX4963" fmla="*/ 1849543 w 3591323"/>
                <a:gd name="connsiteY4963" fmla="*/ 835132 h 1812293"/>
                <a:gd name="connsiteX4964" fmla="*/ 1846259 w 3591323"/>
                <a:gd name="connsiteY4964" fmla="*/ 826911 h 1812293"/>
                <a:gd name="connsiteX4965" fmla="*/ 1839350 w 3591323"/>
                <a:gd name="connsiteY4965" fmla="*/ 819302 h 1812293"/>
                <a:gd name="connsiteX4966" fmla="*/ 1831741 w 3591323"/>
                <a:gd name="connsiteY4966" fmla="*/ 819504 h 1812293"/>
                <a:gd name="connsiteX4967" fmla="*/ 1940817 w 3591323"/>
                <a:gd name="connsiteY4967" fmla="*/ 744025 h 1812293"/>
                <a:gd name="connsiteX4968" fmla="*/ 1944887 w 3591323"/>
                <a:gd name="connsiteY4968" fmla="*/ 751433 h 1812293"/>
                <a:gd name="connsiteX4969" fmla="*/ 1945715 w 3591323"/>
                <a:gd name="connsiteY4969" fmla="*/ 759042 h 1812293"/>
                <a:gd name="connsiteX4970" fmla="*/ 1945446 w 3591323"/>
                <a:gd name="connsiteY4970" fmla="*/ 766442 h 1812293"/>
                <a:gd name="connsiteX4971" fmla="*/ 1950996 w 3591323"/>
                <a:gd name="connsiteY4971" fmla="*/ 776931 h 1812293"/>
                <a:gd name="connsiteX4972" fmla="*/ 1945567 w 3591323"/>
                <a:gd name="connsiteY4972" fmla="*/ 776729 h 1812293"/>
                <a:gd name="connsiteX4973" fmla="*/ 1942687 w 3591323"/>
                <a:gd name="connsiteY4973" fmla="*/ 777550 h 1812293"/>
                <a:gd name="connsiteX4974" fmla="*/ 1937971 w 3591323"/>
                <a:gd name="connsiteY4974" fmla="*/ 776520 h 1812293"/>
                <a:gd name="connsiteX4975" fmla="*/ 1935859 w 3591323"/>
                <a:gd name="connsiteY4975" fmla="*/ 781869 h 1812293"/>
                <a:gd name="connsiteX4976" fmla="*/ 1941712 w 3591323"/>
                <a:gd name="connsiteY4976" fmla="*/ 788448 h 1812293"/>
                <a:gd name="connsiteX4977" fmla="*/ 1946435 w 3591323"/>
                <a:gd name="connsiteY4977" fmla="*/ 790507 h 1812293"/>
                <a:gd name="connsiteX4978" fmla="*/ 1947565 w 3591323"/>
                <a:gd name="connsiteY4978" fmla="*/ 795237 h 1812293"/>
                <a:gd name="connsiteX4979" fmla="*/ 1950895 w 3591323"/>
                <a:gd name="connsiteY4979" fmla="*/ 803054 h 1812293"/>
                <a:gd name="connsiteX4980" fmla="*/ 1949476 w 3591323"/>
                <a:gd name="connsiteY4980" fmla="*/ 806136 h 1812293"/>
                <a:gd name="connsiteX4981" fmla="*/ 1944490 w 3591323"/>
                <a:gd name="connsiteY4981" fmla="*/ 817862 h 1812293"/>
                <a:gd name="connsiteX4982" fmla="*/ 1941967 w 3591323"/>
                <a:gd name="connsiteY4982" fmla="*/ 819914 h 1812293"/>
                <a:gd name="connsiteX4983" fmla="*/ 1941301 w 3591323"/>
                <a:gd name="connsiteY4983" fmla="*/ 828761 h 1812293"/>
                <a:gd name="connsiteX4984" fmla="*/ 1942418 w 3591323"/>
                <a:gd name="connsiteY4984" fmla="*/ 833491 h 1812293"/>
                <a:gd name="connsiteX4985" fmla="*/ 1941718 w 3591323"/>
                <a:gd name="connsiteY4985" fmla="*/ 836989 h 1812293"/>
                <a:gd name="connsiteX4986" fmla="*/ 1946475 w 3591323"/>
                <a:gd name="connsiteY4986" fmla="*/ 842950 h 1812293"/>
                <a:gd name="connsiteX4987" fmla="*/ 1947228 w 3591323"/>
                <a:gd name="connsiteY4987" fmla="*/ 847060 h 1812293"/>
                <a:gd name="connsiteX4988" fmla="*/ 1950888 w 3591323"/>
                <a:gd name="connsiteY4988" fmla="*/ 852819 h 1812293"/>
                <a:gd name="connsiteX4989" fmla="*/ 1955625 w 3591323"/>
                <a:gd name="connsiteY4989" fmla="*/ 856526 h 1812293"/>
                <a:gd name="connsiteX4990" fmla="*/ 1956015 w 3591323"/>
                <a:gd name="connsiteY4990" fmla="*/ 861666 h 1812293"/>
                <a:gd name="connsiteX4991" fmla="*/ 1957118 w 3591323"/>
                <a:gd name="connsiteY4991" fmla="*/ 865165 h 1812293"/>
                <a:gd name="connsiteX4992" fmla="*/ 1956412 w 3591323"/>
                <a:gd name="connsiteY4992" fmla="*/ 871334 h 1812293"/>
                <a:gd name="connsiteX4993" fmla="*/ 1948406 w 3591323"/>
                <a:gd name="connsiteY4993" fmla="*/ 868455 h 1812293"/>
                <a:gd name="connsiteX4994" fmla="*/ 1940407 w 3591323"/>
                <a:gd name="connsiteY4994" fmla="*/ 865575 h 1812293"/>
                <a:gd name="connsiteX4995" fmla="*/ 1927691 w 3591323"/>
                <a:gd name="connsiteY4995" fmla="*/ 865165 h 1812293"/>
                <a:gd name="connsiteX4996" fmla="*/ 1926238 w 3591323"/>
                <a:gd name="connsiteY4996" fmla="*/ 864546 h 1812293"/>
                <a:gd name="connsiteX4997" fmla="*/ 1920432 w 3591323"/>
                <a:gd name="connsiteY4997" fmla="*/ 865986 h 1812293"/>
                <a:gd name="connsiteX4998" fmla="*/ 1914256 w 3591323"/>
                <a:gd name="connsiteY4998" fmla="*/ 864337 h 1812293"/>
                <a:gd name="connsiteX4999" fmla="*/ 1909533 w 3591323"/>
                <a:gd name="connsiteY4999" fmla="*/ 865165 h 1812293"/>
                <a:gd name="connsiteX5000" fmla="*/ 1893185 w 3591323"/>
                <a:gd name="connsiteY5000" fmla="*/ 864956 h 1812293"/>
                <a:gd name="connsiteX5001" fmla="*/ 1894618 w 3591323"/>
                <a:gd name="connsiteY5001" fmla="*/ 855907 h 1812293"/>
                <a:gd name="connsiteX5002" fmla="*/ 1890595 w 3591323"/>
                <a:gd name="connsiteY5002" fmla="*/ 848298 h 1812293"/>
                <a:gd name="connsiteX5003" fmla="*/ 1885872 w 3591323"/>
                <a:gd name="connsiteY5003" fmla="*/ 846448 h 1812293"/>
                <a:gd name="connsiteX5004" fmla="*/ 1883679 w 3591323"/>
                <a:gd name="connsiteY5004" fmla="*/ 841308 h 1812293"/>
                <a:gd name="connsiteX5005" fmla="*/ 1881129 w 3591323"/>
                <a:gd name="connsiteY5005" fmla="*/ 839660 h 1812293"/>
                <a:gd name="connsiteX5006" fmla="*/ 1881479 w 3591323"/>
                <a:gd name="connsiteY5006" fmla="*/ 836370 h 1812293"/>
                <a:gd name="connsiteX5007" fmla="*/ 1883988 w 3591323"/>
                <a:gd name="connsiteY5007" fmla="*/ 828351 h 1812293"/>
                <a:gd name="connsiteX5008" fmla="*/ 1888657 w 3591323"/>
                <a:gd name="connsiteY5008" fmla="*/ 817452 h 1812293"/>
                <a:gd name="connsiteX5009" fmla="*/ 1891557 w 3591323"/>
                <a:gd name="connsiteY5009" fmla="*/ 817243 h 1812293"/>
                <a:gd name="connsiteX5010" fmla="*/ 1897686 w 3591323"/>
                <a:gd name="connsiteY5010" fmla="*/ 810455 h 1812293"/>
                <a:gd name="connsiteX5011" fmla="*/ 1901305 w 3591323"/>
                <a:gd name="connsiteY5011" fmla="*/ 810455 h 1812293"/>
                <a:gd name="connsiteX5012" fmla="*/ 1907131 w 3591323"/>
                <a:gd name="connsiteY5012" fmla="*/ 814983 h 1812293"/>
                <a:gd name="connsiteX5013" fmla="*/ 1914000 w 3591323"/>
                <a:gd name="connsiteY5013" fmla="*/ 811276 h 1812293"/>
                <a:gd name="connsiteX5014" fmla="*/ 1914693 w 3591323"/>
                <a:gd name="connsiteY5014" fmla="*/ 806546 h 1812293"/>
                <a:gd name="connsiteX5015" fmla="*/ 1917196 w 3591323"/>
                <a:gd name="connsiteY5015" fmla="*/ 801816 h 1812293"/>
                <a:gd name="connsiteX5016" fmla="*/ 1918602 w 3591323"/>
                <a:gd name="connsiteY5016" fmla="*/ 796058 h 1812293"/>
                <a:gd name="connsiteX5017" fmla="*/ 1923998 w 3591323"/>
                <a:gd name="connsiteY5017" fmla="*/ 791328 h 1812293"/>
                <a:gd name="connsiteX5018" fmla="*/ 1925740 w 3591323"/>
                <a:gd name="connsiteY5018" fmla="*/ 783309 h 1812293"/>
                <a:gd name="connsiteX5019" fmla="*/ 1927886 w 3591323"/>
                <a:gd name="connsiteY5019" fmla="*/ 780840 h 1812293"/>
                <a:gd name="connsiteX5020" fmla="*/ 1929279 w 3591323"/>
                <a:gd name="connsiteY5020" fmla="*/ 774879 h 1812293"/>
                <a:gd name="connsiteX5021" fmla="*/ 1931728 w 3591323"/>
                <a:gd name="connsiteY5021" fmla="*/ 767680 h 1812293"/>
                <a:gd name="connsiteX5022" fmla="*/ 1940292 w 3591323"/>
                <a:gd name="connsiteY5022" fmla="*/ 758833 h 1812293"/>
                <a:gd name="connsiteX5023" fmla="*/ 1940602 w 3591323"/>
                <a:gd name="connsiteY5023" fmla="*/ 754931 h 1812293"/>
                <a:gd name="connsiteX5024" fmla="*/ 1941658 w 3591323"/>
                <a:gd name="connsiteY5024" fmla="*/ 752872 h 1812293"/>
                <a:gd name="connsiteX5025" fmla="*/ 1937628 w 3591323"/>
                <a:gd name="connsiteY5025" fmla="*/ 748345 h 1812293"/>
                <a:gd name="connsiteX5026" fmla="*/ 1937938 w 3591323"/>
                <a:gd name="connsiteY5026" fmla="*/ 744644 h 1812293"/>
                <a:gd name="connsiteX5027" fmla="*/ 1804514 w 3591323"/>
                <a:gd name="connsiteY5027" fmla="*/ 765420 h 1812293"/>
                <a:gd name="connsiteX5028" fmla="*/ 1803431 w 3591323"/>
                <a:gd name="connsiteY5028" fmla="*/ 771380 h 1812293"/>
                <a:gd name="connsiteX5029" fmla="*/ 1806331 w 3591323"/>
                <a:gd name="connsiteY5029" fmla="*/ 774670 h 1812293"/>
                <a:gd name="connsiteX5030" fmla="*/ 1809950 w 3591323"/>
                <a:gd name="connsiteY5030" fmla="*/ 778788 h 1812293"/>
                <a:gd name="connsiteX5031" fmla="*/ 1810314 w 3591323"/>
                <a:gd name="connsiteY5031" fmla="*/ 784338 h 1812293"/>
                <a:gd name="connsiteX5032" fmla="*/ 1812487 w 3591323"/>
                <a:gd name="connsiteY5032" fmla="*/ 786598 h 1812293"/>
                <a:gd name="connsiteX5033" fmla="*/ 1811794 w 3591323"/>
                <a:gd name="connsiteY5033" fmla="*/ 812924 h 1812293"/>
                <a:gd name="connsiteX5034" fmla="*/ 1814337 w 3591323"/>
                <a:gd name="connsiteY5034" fmla="*/ 820742 h 1812293"/>
                <a:gd name="connsiteX5035" fmla="*/ 1806358 w 3591323"/>
                <a:gd name="connsiteY5035" fmla="*/ 823204 h 1812293"/>
                <a:gd name="connsiteX5036" fmla="*/ 1804185 w 3591323"/>
                <a:gd name="connsiteY5036" fmla="*/ 819302 h 1812293"/>
                <a:gd name="connsiteX5037" fmla="*/ 1801278 w 3591323"/>
                <a:gd name="connsiteY5037" fmla="*/ 811895 h 1812293"/>
                <a:gd name="connsiteX5038" fmla="*/ 1800552 w 3591323"/>
                <a:gd name="connsiteY5038" fmla="*/ 806344 h 1812293"/>
                <a:gd name="connsiteX5039" fmla="*/ 1802725 w 3591323"/>
                <a:gd name="connsiteY5039" fmla="*/ 796058 h 1812293"/>
                <a:gd name="connsiteX5040" fmla="*/ 1800188 w 3591323"/>
                <a:gd name="connsiteY5040" fmla="*/ 791738 h 1812293"/>
                <a:gd name="connsiteX5041" fmla="*/ 1799462 w 3591323"/>
                <a:gd name="connsiteY5041" fmla="*/ 782898 h 1812293"/>
                <a:gd name="connsiteX5042" fmla="*/ 1799455 w 3591323"/>
                <a:gd name="connsiteY5042" fmla="*/ 774468 h 1812293"/>
                <a:gd name="connsiteX5043" fmla="*/ 1795116 w 3591323"/>
                <a:gd name="connsiteY5043" fmla="*/ 768709 h 1812293"/>
                <a:gd name="connsiteX5044" fmla="*/ 1795842 w 3591323"/>
                <a:gd name="connsiteY5044" fmla="*/ 765002 h 1812293"/>
                <a:gd name="connsiteX5045" fmla="*/ 1795842 w 3591323"/>
                <a:gd name="connsiteY5045" fmla="*/ 765002 h 1812293"/>
                <a:gd name="connsiteX5046" fmla="*/ 1795116 w 3591323"/>
                <a:gd name="connsiteY5046" fmla="*/ 768709 h 1812293"/>
                <a:gd name="connsiteX5047" fmla="*/ 1799455 w 3591323"/>
                <a:gd name="connsiteY5047" fmla="*/ 774468 h 1812293"/>
                <a:gd name="connsiteX5048" fmla="*/ 1799462 w 3591323"/>
                <a:gd name="connsiteY5048" fmla="*/ 782898 h 1812293"/>
                <a:gd name="connsiteX5049" fmla="*/ 1800188 w 3591323"/>
                <a:gd name="connsiteY5049" fmla="*/ 791738 h 1812293"/>
                <a:gd name="connsiteX5050" fmla="*/ 1802725 w 3591323"/>
                <a:gd name="connsiteY5050" fmla="*/ 796058 h 1812293"/>
                <a:gd name="connsiteX5051" fmla="*/ 1800552 w 3591323"/>
                <a:gd name="connsiteY5051" fmla="*/ 806344 h 1812293"/>
                <a:gd name="connsiteX5052" fmla="*/ 1801278 w 3591323"/>
                <a:gd name="connsiteY5052" fmla="*/ 811895 h 1812293"/>
                <a:gd name="connsiteX5053" fmla="*/ 1804185 w 3591323"/>
                <a:gd name="connsiteY5053" fmla="*/ 819302 h 1812293"/>
                <a:gd name="connsiteX5054" fmla="*/ 1806358 w 3591323"/>
                <a:gd name="connsiteY5054" fmla="*/ 823204 h 1812293"/>
                <a:gd name="connsiteX5055" fmla="*/ 1790400 w 3591323"/>
                <a:gd name="connsiteY5055" fmla="*/ 829992 h 1812293"/>
                <a:gd name="connsiteX5056" fmla="*/ 1784957 w 3591323"/>
                <a:gd name="connsiteY5056" fmla="*/ 833901 h 1812293"/>
                <a:gd name="connsiteX5057" fmla="*/ 1775881 w 3591323"/>
                <a:gd name="connsiteY5057" fmla="*/ 837191 h 1812293"/>
                <a:gd name="connsiteX5058" fmla="*/ 1766819 w 3591323"/>
                <a:gd name="connsiteY5058" fmla="*/ 833901 h 1812293"/>
                <a:gd name="connsiteX5059" fmla="*/ 1767182 w 3591323"/>
                <a:gd name="connsiteY5059" fmla="*/ 829380 h 1812293"/>
                <a:gd name="connsiteX5060" fmla="*/ 1762843 w 3591323"/>
                <a:gd name="connsiteY5060" fmla="*/ 819504 h 1812293"/>
                <a:gd name="connsiteX5061" fmla="*/ 1765770 w 3591323"/>
                <a:gd name="connsiteY5061" fmla="*/ 806755 h 1812293"/>
                <a:gd name="connsiteX5062" fmla="*/ 1769766 w 3591323"/>
                <a:gd name="connsiteY5062" fmla="*/ 797087 h 1812293"/>
                <a:gd name="connsiteX5063" fmla="*/ 1767263 w 3591323"/>
                <a:gd name="connsiteY5063" fmla="*/ 780840 h 1812293"/>
                <a:gd name="connsiteX5064" fmla="*/ 1765837 w 3591323"/>
                <a:gd name="connsiteY5064" fmla="*/ 772201 h 1812293"/>
                <a:gd name="connsiteX5065" fmla="*/ 1766214 w 3591323"/>
                <a:gd name="connsiteY5065" fmla="*/ 765830 h 1812293"/>
                <a:gd name="connsiteX5066" fmla="*/ 1783558 w 3591323"/>
                <a:gd name="connsiteY5066" fmla="*/ 765211 h 1812293"/>
                <a:gd name="connsiteX5067" fmla="*/ 1787890 w 3591323"/>
                <a:gd name="connsiteY5067" fmla="*/ 766032 h 1812293"/>
                <a:gd name="connsiteX5068" fmla="*/ 1791146 w 3591323"/>
                <a:gd name="connsiteY5068" fmla="*/ 764182 h 1812293"/>
                <a:gd name="connsiteX5069" fmla="*/ 1714841 w 3591323"/>
                <a:gd name="connsiteY5069" fmla="*/ 774468 h 1812293"/>
                <a:gd name="connsiteX5070" fmla="*/ 1716294 w 3591323"/>
                <a:gd name="connsiteY5070" fmla="*/ 773230 h 1812293"/>
                <a:gd name="connsiteX5071" fmla="*/ 1719180 w 3591323"/>
                <a:gd name="connsiteY5071" fmla="*/ 775080 h 1812293"/>
                <a:gd name="connsiteX5072" fmla="*/ 1726776 w 3591323"/>
                <a:gd name="connsiteY5072" fmla="*/ 775080 h 1812293"/>
                <a:gd name="connsiteX5073" fmla="*/ 1728599 w 3591323"/>
                <a:gd name="connsiteY5073" fmla="*/ 771791 h 1812293"/>
                <a:gd name="connsiteX5074" fmla="*/ 1730402 w 3591323"/>
                <a:gd name="connsiteY5074" fmla="*/ 771999 h 1812293"/>
                <a:gd name="connsiteX5075" fmla="*/ 1733302 w 3591323"/>
                <a:gd name="connsiteY5075" fmla="*/ 770761 h 1812293"/>
                <a:gd name="connsiteX5076" fmla="*/ 1734728 w 3591323"/>
                <a:gd name="connsiteY5076" fmla="*/ 775700 h 1812293"/>
                <a:gd name="connsiteX5077" fmla="*/ 1737265 w 3591323"/>
                <a:gd name="connsiteY5077" fmla="*/ 774260 h 1812293"/>
                <a:gd name="connsiteX5078" fmla="*/ 1741247 w 3591323"/>
                <a:gd name="connsiteY5078" fmla="*/ 772410 h 1812293"/>
                <a:gd name="connsiteX5079" fmla="*/ 1745936 w 3591323"/>
                <a:gd name="connsiteY5079" fmla="*/ 775080 h 1812293"/>
                <a:gd name="connsiteX5080" fmla="*/ 1747733 w 3591323"/>
                <a:gd name="connsiteY5080" fmla="*/ 778788 h 1812293"/>
                <a:gd name="connsiteX5081" fmla="*/ 1752065 w 3591323"/>
                <a:gd name="connsiteY5081" fmla="*/ 781250 h 1812293"/>
                <a:gd name="connsiteX5082" fmla="*/ 1755691 w 3591323"/>
                <a:gd name="connsiteY5082" fmla="*/ 778370 h 1812293"/>
                <a:gd name="connsiteX5083" fmla="*/ 1760394 w 3591323"/>
                <a:gd name="connsiteY5083" fmla="*/ 777960 h 1812293"/>
                <a:gd name="connsiteX5084" fmla="*/ 1767263 w 3591323"/>
                <a:gd name="connsiteY5084" fmla="*/ 780840 h 1812293"/>
                <a:gd name="connsiteX5085" fmla="*/ 1769766 w 3591323"/>
                <a:gd name="connsiteY5085" fmla="*/ 797087 h 1812293"/>
                <a:gd name="connsiteX5086" fmla="*/ 1765770 w 3591323"/>
                <a:gd name="connsiteY5086" fmla="*/ 806755 h 1812293"/>
                <a:gd name="connsiteX5087" fmla="*/ 1762843 w 3591323"/>
                <a:gd name="connsiteY5087" fmla="*/ 819504 h 1812293"/>
                <a:gd name="connsiteX5088" fmla="*/ 1767182 w 3591323"/>
                <a:gd name="connsiteY5088" fmla="*/ 829380 h 1812293"/>
                <a:gd name="connsiteX5089" fmla="*/ 1766819 w 3591323"/>
                <a:gd name="connsiteY5089" fmla="*/ 833901 h 1812293"/>
                <a:gd name="connsiteX5090" fmla="*/ 1762460 w 3591323"/>
                <a:gd name="connsiteY5090" fmla="*/ 834110 h 1812293"/>
                <a:gd name="connsiteX5091" fmla="*/ 1755207 w 3591323"/>
                <a:gd name="connsiteY5091" fmla="*/ 831842 h 1812293"/>
                <a:gd name="connsiteX5092" fmla="*/ 1748681 w 3591323"/>
                <a:gd name="connsiteY5092" fmla="*/ 831842 h 1812293"/>
                <a:gd name="connsiteX5093" fmla="*/ 1736699 w 3591323"/>
                <a:gd name="connsiteY5093" fmla="*/ 833901 h 1812293"/>
                <a:gd name="connsiteX5094" fmla="*/ 1729797 w 3591323"/>
                <a:gd name="connsiteY5094" fmla="*/ 837191 h 1812293"/>
                <a:gd name="connsiteX5095" fmla="*/ 1719988 w 3591323"/>
                <a:gd name="connsiteY5095" fmla="*/ 841510 h 1812293"/>
                <a:gd name="connsiteX5096" fmla="*/ 1717808 w 3591323"/>
                <a:gd name="connsiteY5096" fmla="*/ 841100 h 1812293"/>
                <a:gd name="connsiteX5097" fmla="*/ 1718568 w 3591323"/>
                <a:gd name="connsiteY5097" fmla="*/ 831641 h 1812293"/>
                <a:gd name="connsiteX5098" fmla="*/ 1719658 w 3591323"/>
                <a:gd name="connsiteY5098" fmla="*/ 830201 h 1812293"/>
                <a:gd name="connsiteX5099" fmla="*/ 1719315 w 3591323"/>
                <a:gd name="connsiteY5099" fmla="*/ 825673 h 1812293"/>
                <a:gd name="connsiteX5100" fmla="*/ 1714976 w 3591323"/>
                <a:gd name="connsiteY5100" fmla="*/ 820943 h 1812293"/>
                <a:gd name="connsiteX5101" fmla="*/ 1712083 w 3591323"/>
                <a:gd name="connsiteY5101" fmla="*/ 820123 h 1812293"/>
                <a:gd name="connsiteX5102" fmla="*/ 1709190 w 3591323"/>
                <a:gd name="connsiteY5102" fmla="*/ 817035 h 1812293"/>
                <a:gd name="connsiteX5103" fmla="*/ 1711390 w 3591323"/>
                <a:gd name="connsiteY5103" fmla="*/ 812103 h 1812293"/>
                <a:gd name="connsiteX5104" fmla="*/ 1710327 w 3591323"/>
                <a:gd name="connsiteY5104" fmla="*/ 806546 h 1812293"/>
                <a:gd name="connsiteX5105" fmla="*/ 1710704 w 3591323"/>
                <a:gd name="connsiteY5105" fmla="*/ 803256 h 1812293"/>
                <a:gd name="connsiteX5106" fmla="*/ 1712520 w 3591323"/>
                <a:gd name="connsiteY5106" fmla="*/ 803054 h 1812293"/>
                <a:gd name="connsiteX5107" fmla="*/ 1712904 w 3591323"/>
                <a:gd name="connsiteY5107" fmla="*/ 798116 h 1812293"/>
                <a:gd name="connsiteX5108" fmla="*/ 1712190 w 3591323"/>
                <a:gd name="connsiteY5108" fmla="*/ 796058 h 1812293"/>
                <a:gd name="connsiteX5109" fmla="*/ 1713287 w 3591323"/>
                <a:gd name="connsiteY5109" fmla="*/ 794416 h 1812293"/>
                <a:gd name="connsiteX5110" fmla="*/ 1716913 w 3591323"/>
                <a:gd name="connsiteY5110" fmla="*/ 792976 h 1812293"/>
                <a:gd name="connsiteX5111" fmla="*/ 1714424 w 3591323"/>
                <a:gd name="connsiteY5111" fmla="*/ 783927 h 1812293"/>
                <a:gd name="connsiteX5112" fmla="*/ 1712285 w 3591323"/>
                <a:gd name="connsiteY5112" fmla="*/ 779198 h 1812293"/>
                <a:gd name="connsiteX5113" fmla="*/ 1713031 w 3591323"/>
                <a:gd name="connsiteY5113" fmla="*/ 775289 h 1812293"/>
                <a:gd name="connsiteX5114" fmla="*/ 1658396 w 3591323"/>
                <a:gd name="connsiteY5114" fmla="*/ 747113 h 1812293"/>
                <a:gd name="connsiteX5115" fmla="*/ 1663085 w 3591323"/>
                <a:gd name="connsiteY5115" fmla="*/ 747315 h 1812293"/>
                <a:gd name="connsiteX5116" fmla="*/ 1670270 w 3591323"/>
                <a:gd name="connsiteY5116" fmla="*/ 749993 h 1812293"/>
                <a:gd name="connsiteX5117" fmla="*/ 1672437 w 3591323"/>
                <a:gd name="connsiteY5117" fmla="*/ 749784 h 1812293"/>
                <a:gd name="connsiteX5118" fmla="*/ 1673533 w 3591323"/>
                <a:gd name="connsiteY5118" fmla="*/ 748553 h 1812293"/>
                <a:gd name="connsiteX5119" fmla="*/ 1678935 w 3591323"/>
                <a:gd name="connsiteY5119" fmla="*/ 749374 h 1812293"/>
                <a:gd name="connsiteX5120" fmla="*/ 1680382 w 3591323"/>
                <a:gd name="connsiteY5120" fmla="*/ 748755 h 1812293"/>
                <a:gd name="connsiteX5121" fmla="*/ 1680698 w 3591323"/>
                <a:gd name="connsiteY5121" fmla="*/ 753074 h 1812293"/>
                <a:gd name="connsiteX5122" fmla="*/ 1682501 w 3591323"/>
                <a:gd name="connsiteY5122" fmla="*/ 753074 h 1812293"/>
                <a:gd name="connsiteX5123" fmla="*/ 1685044 w 3591323"/>
                <a:gd name="connsiteY5123" fmla="*/ 751433 h 1812293"/>
                <a:gd name="connsiteX5124" fmla="*/ 1686847 w 3591323"/>
                <a:gd name="connsiteY5124" fmla="*/ 751843 h 1812293"/>
                <a:gd name="connsiteX5125" fmla="*/ 1689343 w 3591323"/>
                <a:gd name="connsiteY5125" fmla="*/ 754722 h 1812293"/>
                <a:gd name="connsiteX5126" fmla="*/ 1693669 w 3591323"/>
                <a:gd name="connsiteY5126" fmla="*/ 755752 h 1812293"/>
                <a:gd name="connsiteX5127" fmla="*/ 1696582 w 3591323"/>
                <a:gd name="connsiteY5127" fmla="*/ 753283 h 1812293"/>
                <a:gd name="connsiteX5128" fmla="*/ 1699845 w 3591323"/>
                <a:gd name="connsiteY5128" fmla="*/ 751634 h 1812293"/>
                <a:gd name="connsiteX5129" fmla="*/ 1702025 w 3591323"/>
                <a:gd name="connsiteY5129" fmla="*/ 749993 h 1812293"/>
                <a:gd name="connsiteX5130" fmla="*/ 1704185 w 3591323"/>
                <a:gd name="connsiteY5130" fmla="*/ 750403 h 1812293"/>
                <a:gd name="connsiteX5131" fmla="*/ 1706331 w 3591323"/>
                <a:gd name="connsiteY5131" fmla="*/ 752872 h 1812293"/>
                <a:gd name="connsiteX5132" fmla="*/ 1707387 w 3591323"/>
                <a:gd name="connsiteY5132" fmla="*/ 755954 h 1812293"/>
                <a:gd name="connsiteX5133" fmla="*/ 1711679 w 3591323"/>
                <a:gd name="connsiteY5133" fmla="*/ 760892 h 1812293"/>
                <a:gd name="connsiteX5134" fmla="*/ 1709493 w 3591323"/>
                <a:gd name="connsiteY5134" fmla="*/ 763771 h 1812293"/>
                <a:gd name="connsiteX5135" fmla="*/ 1709109 w 3591323"/>
                <a:gd name="connsiteY5135" fmla="*/ 767472 h 1812293"/>
                <a:gd name="connsiteX5136" fmla="*/ 1711282 w 3591323"/>
                <a:gd name="connsiteY5136" fmla="*/ 766240 h 1812293"/>
                <a:gd name="connsiteX5137" fmla="*/ 1712359 w 3591323"/>
                <a:gd name="connsiteY5137" fmla="*/ 767680 h 1812293"/>
                <a:gd name="connsiteX5138" fmla="*/ 1711975 w 3591323"/>
                <a:gd name="connsiteY5138" fmla="*/ 771172 h 1812293"/>
                <a:gd name="connsiteX5139" fmla="*/ 1714841 w 3591323"/>
                <a:gd name="connsiteY5139" fmla="*/ 774468 h 1812293"/>
                <a:gd name="connsiteX5140" fmla="*/ 1713031 w 3591323"/>
                <a:gd name="connsiteY5140" fmla="*/ 775289 h 1812293"/>
                <a:gd name="connsiteX5141" fmla="*/ 1712285 w 3591323"/>
                <a:gd name="connsiteY5141" fmla="*/ 779198 h 1812293"/>
                <a:gd name="connsiteX5142" fmla="*/ 1714424 w 3591323"/>
                <a:gd name="connsiteY5142" fmla="*/ 783927 h 1812293"/>
                <a:gd name="connsiteX5143" fmla="*/ 1716913 w 3591323"/>
                <a:gd name="connsiteY5143" fmla="*/ 792976 h 1812293"/>
                <a:gd name="connsiteX5144" fmla="*/ 1713287 w 3591323"/>
                <a:gd name="connsiteY5144" fmla="*/ 794416 h 1812293"/>
                <a:gd name="connsiteX5145" fmla="*/ 1712190 w 3591323"/>
                <a:gd name="connsiteY5145" fmla="*/ 796058 h 1812293"/>
                <a:gd name="connsiteX5146" fmla="*/ 1712904 w 3591323"/>
                <a:gd name="connsiteY5146" fmla="*/ 798116 h 1812293"/>
                <a:gd name="connsiteX5147" fmla="*/ 1712520 w 3591323"/>
                <a:gd name="connsiteY5147" fmla="*/ 803054 h 1812293"/>
                <a:gd name="connsiteX5148" fmla="*/ 1710704 w 3591323"/>
                <a:gd name="connsiteY5148" fmla="*/ 803256 h 1812293"/>
                <a:gd name="connsiteX5149" fmla="*/ 1707811 w 3591323"/>
                <a:gd name="connsiteY5149" fmla="*/ 802846 h 1812293"/>
                <a:gd name="connsiteX5150" fmla="*/ 1705974 w 3591323"/>
                <a:gd name="connsiteY5150" fmla="*/ 807374 h 1812293"/>
                <a:gd name="connsiteX5151" fmla="*/ 1703074 w 3591323"/>
                <a:gd name="connsiteY5151" fmla="*/ 807374 h 1812293"/>
                <a:gd name="connsiteX5152" fmla="*/ 1700915 w 3591323"/>
                <a:gd name="connsiteY5152" fmla="*/ 804905 h 1812293"/>
                <a:gd name="connsiteX5153" fmla="*/ 1701662 w 3591323"/>
                <a:gd name="connsiteY5153" fmla="*/ 800377 h 1812293"/>
                <a:gd name="connsiteX5154" fmla="*/ 1697719 w 3591323"/>
                <a:gd name="connsiteY5154" fmla="*/ 793387 h 1812293"/>
                <a:gd name="connsiteX5155" fmla="*/ 1694819 w 3591323"/>
                <a:gd name="connsiteY5155" fmla="*/ 794618 h 1812293"/>
                <a:gd name="connsiteX5156" fmla="*/ 1692640 w 3591323"/>
                <a:gd name="connsiteY5156" fmla="*/ 795035 h 1812293"/>
                <a:gd name="connsiteX5157" fmla="*/ 1690103 w 3591323"/>
                <a:gd name="connsiteY5157" fmla="*/ 795647 h 1812293"/>
                <a:gd name="connsiteX5158" fmla="*/ 1690130 w 3591323"/>
                <a:gd name="connsiteY5158" fmla="*/ 791328 h 1812293"/>
                <a:gd name="connsiteX5159" fmla="*/ 1688704 w 3591323"/>
                <a:gd name="connsiteY5159" fmla="*/ 788448 h 1812293"/>
                <a:gd name="connsiteX5160" fmla="*/ 1688724 w 3591323"/>
                <a:gd name="connsiteY5160" fmla="*/ 785159 h 1812293"/>
                <a:gd name="connsiteX5161" fmla="*/ 1686592 w 3591323"/>
                <a:gd name="connsiteY5161" fmla="*/ 780227 h 1812293"/>
                <a:gd name="connsiteX5162" fmla="*/ 1684096 w 3591323"/>
                <a:gd name="connsiteY5162" fmla="*/ 776110 h 1812293"/>
                <a:gd name="connsiteX5163" fmla="*/ 1675773 w 3591323"/>
                <a:gd name="connsiteY5163" fmla="*/ 776110 h 1812293"/>
                <a:gd name="connsiteX5164" fmla="*/ 1673587 w 3591323"/>
                <a:gd name="connsiteY5164" fmla="*/ 778370 h 1812293"/>
                <a:gd name="connsiteX5165" fmla="*/ 1670687 w 3591323"/>
                <a:gd name="connsiteY5165" fmla="*/ 778579 h 1812293"/>
                <a:gd name="connsiteX5166" fmla="*/ 1669221 w 3591323"/>
                <a:gd name="connsiteY5166" fmla="*/ 781048 h 1812293"/>
                <a:gd name="connsiteX5167" fmla="*/ 1667747 w 3591323"/>
                <a:gd name="connsiteY5167" fmla="*/ 784338 h 1812293"/>
                <a:gd name="connsiteX5168" fmla="*/ 1662634 w 3591323"/>
                <a:gd name="connsiteY5168" fmla="*/ 789276 h 1812293"/>
                <a:gd name="connsiteX5169" fmla="*/ 1657992 w 3591323"/>
                <a:gd name="connsiteY5169" fmla="*/ 782488 h 1812293"/>
                <a:gd name="connsiteX5170" fmla="*/ 1654420 w 3591323"/>
                <a:gd name="connsiteY5170" fmla="*/ 777960 h 1812293"/>
                <a:gd name="connsiteX5171" fmla="*/ 1651540 w 3591323"/>
                <a:gd name="connsiteY5171" fmla="*/ 776520 h 1812293"/>
                <a:gd name="connsiteX5172" fmla="*/ 1649394 w 3591323"/>
                <a:gd name="connsiteY5172" fmla="*/ 774260 h 1812293"/>
                <a:gd name="connsiteX5173" fmla="*/ 1648008 w 3591323"/>
                <a:gd name="connsiteY5173" fmla="*/ 769322 h 1812293"/>
                <a:gd name="connsiteX5174" fmla="*/ 1646596 w 3591323"/>
                <a:gd name="connsiteY5174" fmla="*/ 766651 h 1812293"/>
                <a:gd name="connsiteX5175" fmla="*/ 1643730 w 3591323"/>
                <a:gd name="connsiteY5175" fmla="*/ 764801 h 1812293"/>
                <a:gd name="connsiteX5176" fmla="*/ 1648493 w 3591323"/>
                <a:gd name="connsiteY5176" fmla="*/ 759244 h 1812293"/>
                <a:gd name="connsiteX5177" fmla="*/ 1651379 w 3591323"/>
                <a:gd name="connsiteY5177" fmla="*/ 759452 h 1812293"/>
                <a:gd name="connsiteX5178" fmla="*/ 1653929 w 3591323"/>
                <a:gd name="connsiteY5178" fmla="*/ 757602 h 1812293"/>
                <a:gd name="connsiteX5179" fmla="*/ 1656095 w 3591323"/>
                <a:gd name="connsiteY5179" fmla="*/ 757602 h 1812293"/>
                <a:gd name="connsiteX5180" fmla="*/ 1657925 w 3591323"/>
                <a:gd name="connsiteY5180" fmla="*/ 755954 h 1812293"/>
                <a:gd name="connsiteX5181" fmla="*/ 1656889 w 3591323"/>
                <a:gd name="connsiteY5181" fmla="*/ 752253 h 1812293"/>
                <a:gd name="connsiteX5182" fmla="*/ 1657986 w 3591323"/>
                <a:gd name="connsiteY5182" fmla="*/ 751022 h 1812293"/>
                <a:gd name="connsiteX5183" fmla="*/ 1628417 w 3591323"/>
                <a:gd name="connsiteY5183" fmla="*/ 749582 h 1812293"/>
                <a:gd name="connsiteX5184" fmla="*/ 1633860 w 3591323"/>
                <a:gd name="connsiteY5184" fmla="*/ 747524 h 1812293"/>
                <a:gd name="connsiteX5185" fmla="*/ 1637103 w 3591323"/>
                <a:gd name="connsiteY5185" fmla="*/ 747934 h 1812293"/>
                <a:gd name="connsiteX5186" fmla="*/ 1640003 w 3591323"/>
                <a:gd name="connsiteY5186" fmla="*/ 746703 h 1812293"/>
                <a:gd name="connsiteX5187" fmla="*/ 1658396 w 3591323"/>
                <a:gd name="connsiteY5187" fmla="*/ 747113 h 1812293"/>
                <a:gd name="connsiteX5188" fmla="*/ 1657986 w 3591323"/>
                <a:gd name="connsiteY5188" fmla="*/ 751022 h 1812293"/>
                <a:gd name="connsiteX5189" fmla="*/ 1656889 w 3591323"/>
                <a:gd name="connsiteY5189" fmla="*/ 752253 h 1812293"/>
                <a:gd name="connsiteX5190" fmla="*/ 1657925 w 3591323"/>
                <a:gd name="connsiteY5190" fmla="*/ 755954 h 1812293"/>
                <a:gd name="connsiteX5191" fmla="*/ 1656095 w 3591323"/>
                <a:gd name="connsiteY5191" fmla="*/ 757602 h 1812293"/>
                <a:gd name="connsiteX5192" fmla="*/ 1653929 w 3591323"/>
                <a:gd name="connsiteY5192" fmla="*/ 757602 h 1812293"/>
                <a:gd name="connsiteX5193" fmla="*/ 1651379 w 3591323"/>
                <a:gd name="connsiteY5193" fmla="*/ 759452 h 1812293"/>
                <a:gd name="connsiteX5194" fmla="*/ 1648493 w 3591323"/>
                <a:gd name="connsiteY5194" fmla="*/ 759244 h 1812293"/>
                <a:gd name="connsiteX5195" fmla="*/ 1643730 w 3591323"/>
                <a:gd name="connsiteY5195" fmla="*/ 764801 h 1812293"/>
                <a:gd name="connsiteX5196" fmla="*/ 1638368 w 3591323"/>
                <a:gd name="connsiteY5196" fmla="*/ 760071 h 1812293"/>
                <a:gd name="connsiteX5197" fmla="*/ 1634412 w 3591323"/>
                <a:gd name="connsiteY5197" fmla="*/ 759244 h 1812293"/>
                <a:gd name="connsiteX5198" fmla="*/ 1631922 w 3591323"/>
                <a:gd name="connsiteY5198" fmla="*/ 756162 h 1812293"/>
                <a:gd name="connsiteX5199" fmla="*/ 1632313 w 3591323"/>
                <a:gd name="connsiteY5199" fmla="*/ 754312 h 1812293"/>
                <a:gd name="connsiteX5200" fmla="*/ 1629104 w 3591323"/>
                <a:gd name="connsiteY5200" fmla="*/ 751843 h 1812293"/>
                <a:gd name="connsiteX5201" fmla="*/ 1710704 w 3591323"/>
                <a:gd name="connsiteY5201" fmla="*/ 803256 h 1812293"/>
                <a:gd name="connsiteX5202" fmla="*/ 1710327 w 3591323"/>
                <a:gd name="connsiteY5202" fmla="*/ 806546 h 1812293"/>
                <a:gd name="connsiteX5203" fmla="*/ 1711390 w 3591323"/>
                <a:gd name="connsiteY5203" fmla="*/ 812103 h 1812293"/>
                <a:gd name="connsiteX5204" fmla="*/ 1709190 w 3591323"/>
                <a:gd name="connsiteY5204" fmla="*/ 817035 h 1812293"/>
                <a:gd name="connsiteX5205" fmla="*/ 1712083 w 3591323"/>
                <a:gd name="connsiteY5205" fmla="*/ 820123 h 1812293"/>
                <a:gd name="connsiteX5206" fmla="*/ 1714976 w 3591323"/>
                <a:gd name="connsiteY5206" fmla="*/ 820943 h 1812293"/>
                <a:gd name="connsiteX5207" fmla="*/ 1719315 w 3591323"/>
                <a:gd name="connsiteY5207" fmla="*/ 825673 h 1812293"/>
                <a:gd name="connsiteX5208" fmla="*/ 1719658 w 3591323"/>
                <a:gd name="connsiteY5208" fmla="*/ 830201 h 1812293"/>
                <a:gd name="connsiteX5209" fmla="*/ 1718568 w 3591323"/>
                <a:gd name="connsiteY5209" fmla="*/ 831641 h 1812293"/>
                <a:gd name="connsiteX5210" fmla="*/ 1717808 w 3591323"/>
                <a:gd name="connsiteY5210" fmla="*/ 841100 h 1812293"/>
                <a:gd name="connsiteX5211" fmla="*/ 1715265 w 3591323"/>
                <a:gd name="connsiteY5211" fmla="*/ 841308 h 1812293"/>
                <a:gd name="connsiteX5212" fmla="*/ 1704763 w 3591323"/>
                <a:gd name="connsiteY5212" fmla="*/ 835751 h 1812293"/>
                <a:gd name="connsiteX5213" fmla="*/ 1695728 w 3591323"/>
                <a:gd name="connsiteY5213" fmla="*/ 827113 h 1812293"/>
                <a:gd name="connsiteX5214" fmla="*/ 1687056 w 3591323"/>
                <a:gd name="connsiteY5214" fmla="*/ 820742 h 1812293"/>
                <a:gd name="connsiteX5215" fmla="*/ 1680570 w 3591323"/>
                <a:gd name="connsiteY5215" fmla="*/ 813543 h 1812293"/>
                <a:gd name="connsiteX5216" fmla="*/ 1682770 w 3591323"/>
                <a:gd name="connsiteY5216" fmla="*/ 809836 h 1812293"/>
                <a:gd name="connsiteX5217" fmla="*/ 1683510 w 3591323"/>
                <a:gd name="connsiteY5217" fmla="*/ 806546 h 1812293"/>
                <a:gd name="connsiteX5218" fmla="*/ 1687904 w 3591323"/>
                <a:gd name="connsiteY5218" fmla="*/ 800175 h 1812293"/>
                <a:gd name="connsiteX5219" fmla="*/ 1692640 w 3591323"/>
                <a:gd name="connsiteY5219" fmla="*/ 795035 h 1812293"/>
                <a:gd name="connsiteX5220" fmla="*/ 1694819 w 3591323"/>
                <a:gd name="connsiteY5220" fmla="*/ 794618 h 1812293"/>
                <a:gd name="connsiteX5221" fmla="*/ 1697719 w 3591323"/>
                <a:gd name="connsiteY5221" fmla="*/ 793387 h 1812293"/>
                <a:gd name="connsiteX5222" fmla="*/ 1701662 w 3591323"/>
                <a:gd name="connsiteY5222" fmla="*/ 800377 h 1812293"/>
                <a:gd name="connsiteX5223" fmla="*/ 1700915 w 3591323"/>
                <a:gd name="connsiteY5223" fmla="*/ 804905 h 1812293"/>
                <a:gd name="connsiteX5224" fmla="*/ 1703074 w 3591323"/>
                <a:gd name="connsiteY5224" fmla="*/ 807374 h 1812293"/>
                <a:gd name="connsiteX5225" fmla="*/ 1705974 w 3591323"/>
                <a:gd name="connsiteY5225" fmla="*/ 807374 h 1812293"/>
                <a:gd name="connsiteX5226" fmla="*/ 1707811 w 3591323"/>
                <a:gd name="connsiteY5226" fmla="*/ 802846 h 1812293"/>
                <a:gd name="connsiteX5227" fmla="*/ 1662634 w 3591323"/>
                <a:gd name="connsiteY5227" fmla="*/ 789276 h 1812293"/>
                <a:gd name="connsiteX5228" fmla="*/ 1667747 w 3591323"/>
                <a:gd name="connsiteY5228" fmla="*/ 784338 h 1812293"/>
                <a:gd name="connsiteX5229" fmla="*/ 1669221 w 3591323"/>
                <a:gd name="connsiteY5229" fmla="*/ 781048 h 1812293"/>
                <a:gd name="connsiteX5230" fmla="*/ 1670687 w 3591323"/>
                <a:gd name="connsiteY5230" fmla="*/ 778579 h 1812293"/>
                <a:gd name="connsiteX5231" fmla="*/ 1673587 w 3591323"/>
                <a:gd name="connsiteY5231" fmla="*/ 778370 h 1812293"/>
                <a:gd name="connsiteX5232" fmla="*/ 1675773 w 3591323"/>
                <a:gd name="connsiteY5232" fmla="*/ 776110 h 1812293"/>
                <a:gd name="connsiteX5233" fmla="*/ 1684096 w 3591323"/>
                <a:gd name="connsiteY5233" fmla="*/ 776110 h 1812293"/>
                <a:gd name="connsiteX5234" fmla="*/ 1686592 w 3591323"/>
                <a:gd name="connsiteY5234" fmla="*/ 780227 h 1812293"/>
                <a:gd name="connsiteX5235" fmla="*/ 1688724 w 3591323"/>
                <a:gd name="connsiteY5235" fmla="*/ 785159 h 1812293"/>
                <a:gd name="connsiteX5236" fmla="*/ 1688704 w 3591323"/>
                <a:gd name="connsiteY5236" fmla="*/ 788448 h 1812293"/>
                <a:gd name="connsiteX5237" fmla="*/ 1690130 w 3591323"/>
                <a:gd name="connsiteY5237" fmla="*/ 791328 h 1812293"/>
                <a:gd name="connsiteX5238" fmla="*/ 1690103 w 3591323"/>
                <a:gd name="connsiteY5238" fmla="*/ 795647 h 1812293"/>
                <a:gd name="connsiteX5239" fmla="*/ 1692640 w 3591323"/>
                <a:gd name="connsiteY5239" fmla="*/ 795035 h 1812293"/>
                <a:gd name="connsiteX5240" fmla="*/ 1687904 w 3591323"/>
                <a:gd name="connsiteY5240" fmla="*/ 800175 h 1812293"/>
                <a:gd name="connsiteX5241" fmla="*/ 1683510 w 3591323"/>
                <a:gd name="connsiteY5241" fmla="*/ 806546 h 1812293"/>
                <a:gd name="connsiteX5242" fmla="*/ 1682770 w 3591323"/>
                <a:gd name="connsiteY5242" fmla="*/ 809836 h 1812293"/>
                <a:gd name="connsiteX5243" fmla="*/ 1680570 w 3591323"/>
                <a:gd name="connsiteY5243" fmla="*/ 813543 h 1812293"/>
                <a:gd name="connsiteX5244" fmla="*/ 1677678 w 3591323"/>
                <a:gd name="connsiteY5244" fmla="*/ 812514 h 1812293"/>
                <a:gd name="connsiteX5245" fmla="*/ 1670459 w 3591323"/>
                <a:gd name="connsiteY5245" fmla="*/ 807986 h 1812293"/>
                <a:gd name="connsiteX5246" fmla="*/ 1665433 w 3591323"/>
                <a:gd name="connsiteY5246" fmla="*/ 801816 h 1812293"/>
                <a:gd name="connsiteX5247" fmla="*/ 1663650 w 3591323"/>
                <a:gd name="connsiteY5247" fmla="*/ 797706 h 1812293"/>
                <a:gd name="connsiteX5248" fmla="*/ 1741247 w 3591323"/>
                <a:gd name="connsiteY5248" fmla="*/ 772410 h 1812293"/>
                <a:gd name="connsiteX5249" fmla="*/ 1740918 w 3591323"/>
                <a:gd name="connsiteY5249" fmla="*/ 765830 h 1812293"/>
                <a:gd name="connsiteX5250" fmla="*/ 1743467 w 3591323"/>
                <a:gd name="connsiteY5250" fmla="*/ 761100 h 1812293"/>
                <a:gd name="connsiteX5251" fmla="*/ 1743124 w 3591323"/>
                <a:gd name="connsiteY5251" fmla="*/ 757192 h 1812293"/>
                <a:gd name="connsiteX5252" fmla="*/ 1751467 w 3591323"/>
                <a:gd name="connsiteY5252" fmla="*/ 747732 h 1812293"/>
                <a:gd name="connsiteX5253" fmla="*/ 1752940 w 3591323"/>
                <a:gd name="connsiteY5253" fmla="*/ 739915 h 1812293"/>
                <a:gd name="connsiteX5254" fmla="*/ 1755476 w 3591323"/>
                <a:gd name="connsiteY5254" fmla="*/ 737035 h 1812293"/>
                <a:gd name="connsiteX5255" fmla="*/ 1760515 w 3591323"/>
                <a:gd name="connsiteY5255" fmla="*/ 738684 h 1812293"/>
                <a:gd name="connsiteX5256" fmla="*/ 1764491 w 3591323"/>
                <a:gd name="connsiteY5256" fmla="*/ 736214 h 1812293"/>
                <a:gd name="connsiteX5257" fmla="*/ 1765938 w 3591323"/>
                <a:gd name="connsiteY5257" fmla="*/ 733335 h 1812293"/>
                <a:gd name="connsiteX5258" fmla="*/ 1773876 w 3591323"/>
                <a:gd name="connsiteY5258" fmla="*/ 728195 h 1812293"/>
                <a:gd name="connsiteX5259" fmla="*/ 1775686 w 3591323"/>
                <a:gd name="connsiteY5259" fmla="*/ 724697 h 1812293"/>
                <a:gd name="connsiteX5260" fmla="*/ 1785051 w 3591323"/>
                <a:gd name="connsiteY5260" fmla="*/ 719967 h 1812293"/>
                <a:gd name="connsiteX5261" fmla="*/ 1790447 w 3591323"/>
                <a:gd name="connsiteY5261" fmla="*/ 718319 h 1812293"/>
                <a:gd name="connsiteX5262" fmla="*/ 1792963 w 3591323"/>
                <a:gd name="connsiteY5262" fmla="*/ 720378 h 1812293"/>
                <a:gd name="connsiteX5263" fmla="*/ 1799435 w 3591323"/>
                <a:gd name="connsiteY5263" fmla="*/ 720378 h 1812293"/>
                <a:gd name="connsiteX5264" fmla="*/ 1798722 w 3591323"/>
                <a:gd name="connsiteY5264" fmla="*/ 725928 h 1812293"/>
                <a:gd name="connsiteX5265" fmla="*/ 1799805 w 3591323"/>
                <a:gd name="connsiteY5265" fmla="*/ 731068 h 1812293"/>
                <a:gd name="connsiteX5266" fmla="*/ 1805570 w 3591323"/>
                <a:gd name="connsiteY5266" fmla="*/ 738684 h 1812293"/>
                <a:gd name="connsiteX5267" fmla="*/ 1805941 w 3591323"/>
                <a:gd name="connsiteY5267" fmla="*/ 744234 h 1812293"/>
                <a:gd name="connsiteX5268" fmla="*/ 1817485 w 3591323"/>
                <a:gd name="connsiteY5268" fmla="*/ 746703 h 1812293"/>
                <a:gd name="connsiteX5269" fmla="*/ 1817142 w 3591323"/>
                <a:gd name="connsiteY5269" fmla="*/ 754514 h 1812293"/>
                <a:gd name="connsiteX5270" fmla="*/ 1814983 w 3591323"/>
                <a:gd name="connsiteY5270" fmla="*/ 758012 h 1812293"/>
                <a:gd name="connsiteX5271" fmla="*/ 1810287 w 3591323"/>
                <a:gd name="connsiteY5271" fmla="*/ 759042 h 1812293"/>
                <a:gd name="connsiteX5272" fmla="*/ 1808127 w 3591323"/>
                <a:gd name="connsiteY5272" fmla="*/ 763980 h 1812293"/>
                <a:gd name="connsiteX5273" fmla="*/ 1804514 w 3591323"/>
                <a:gd name="connsiteY5273" fmla="*/ 765420 h 1812293"/>
                <a:gd name="connsiteX5274" fmla="*/ 1795842 w 3591323"/>
                <a:gd name="connsiteY5274" fmla="*/ 765002 h 1812293"/>
                <a:gd name="connsiteX5275" fmla="*/ 1791146 w 3591323"/>
                <a:gd name="connsiteY5275" fmla="*/ 764182 h 1812293"/>
                <a:gd name="connsiteX5276" fmla="*/ 1787890 w 3591323"/>
                <a:gd name="connsiteY5276" fmla="*/ 766032 h 1812293"/>
                <a:gd name="connsiteX5277" fmla="*/ 1783558 w 3591323"/>
                <a:gd name="connsiteY5277" fmla="*/ 765211 h 1812293"/>
                <a:gd name="connsiteX5278" fmla="*/ 1766214 w 3591323"/>
                <a:gd name="connsiteY5278" fmla="*/ 765830 h 1812293"/>
                <a:gd name="connsiteX5279" fmla="*/ 1765837 w 3591323"/>
                <a:gd name="connsiteY5279" fmla="*/ 772201 h 1812293"/>
                <a:gd name="connsiteX5280" fmla="*/ 1767263 w 3591323"/>
                <a:gd name="connsiteY5280" fmla="*/ 780840 h 1812293"/>
                <a:gd name="connsiteX5281" fmla="*/ 1760394 w 3591323"/>
                <a:gd name="connsiteY5281" fmla="*/ 777960 h 1812293"/>
                <a:gd name="connsiteX5282" fmla="*/ 1755691 w 3591323"/>
                <a:gd name="connsiteY5282" fmla="*/ 778370 h 1812293"/>
                <a:gd name="connsiteX5283" fmla="*/ 1752065 w 3591323"/>
                <a:gd name="connsiteY5283" fmla="*/ 781250 h 1812293"/>
                <a:gd name="connsiteX5284" fmla="*/ 1747733 w 3591323"/>
                <a:gd name="connsiteY5284" fmla="*/ 778788 h 1812293"/>
                <a:gd name="connsiteX5285" fmla="*/ 1745936 w 3591323"/>
                <a:gd name="connsiteY5285" fmla="*/ 775080 h 1812293"/>
                <a:gd name="connsiteX5286" fmla="*/ 2071556 w 3591323"/>
                <a:gd name="connsiteY5286" fmla="*/ 831230 h 1812293"/>
                <a:gd name="connsiteX5287" fmla="*/ 2068306 w 3591323"/>
                <a:gd name="connsiteY5287" fmla="*/ 832461 h 1812293"/>
                <a:gd name="connsiteX5288" fmla="*/ 2061774 w 3591323"/>
                <a:gd name="connsiteY5288" fmla="*/ 832051 h 1812293"/>
                <a:gd name="connsiteX5289" fmla="*/ 2054145 w 3591323"/>
                <a:gd name="connsiteY5289" fmla="*/ 831021 h 1812293"/>
                <a:gd name="connsiteX5290" fmla="*/ 2050525 w 3591323"/>
                <a:gd name="connsiteY5290" fmla="*/ 831842 h 1812293"/>
                <a:gd name="connsiteX5291" fmla="*/ 2048742 w 3591323"/>
                <a:gd name="connsiteY5291" fmla="*/ 834722 h 1812293"/>
                <a:gd name="connsiteX5292" fmla="*/ 2045479 w 3591323"/>
                <a:gd name="connsiteY5292" fmla="*/ 834930 h 1812293"/>
                <a:gd name="connsiteX5293" fmla="*/ 2041826 w 3591323"/>
                <a:gd name="connsiteY5293" fmla="*/ 832670 h 1812293"/>
                <a:gd name="connsiteX5294" fmla="*/ 2030638 w 3591323"/>
                <a:gd name="connsiteY5294" fmla="*/ 838220 h 1812293"/>
                <a:gd name="connsiteX5295" fmla="*/ 2025909 w 3591323"/>
                <a:gd name="connsiteY5295" fmla="*/ 837191 h 1812293"/>
                <a:gd name="connsiteX5296" fmla="*/ 2024469 w 3591323"/>
                <a:gd name="connsiteY5296" fmla="*/ 838012 h 1812293"/>
                <a:gd name="connsiteX5297" fmla="*/ 2021630 w 3591323"/>
                <a:gd name="connsiteY5297" fmla="*/ 845008 h 1812293"/>
                <a:gd name="connsiteX5298" fmla="*/ 2013987 w 3591323"/>
                <a:gd name="connsiteY5298" fmla="*/ 842748 h 1812293"/>
                <a:gd name="connsiteX5299" fmla="*/ 2006715 w 3591323"/>
                <a:gd name="connsiteY5299" fmla="*/ 841510 h 1812293"/>
                <a:gd name="connsiteX5300" fmla="*/ 2000148 w 3591323"/>
                <a:gd name="connsiteY5300" fmla="*/ 837399 h 1812293"/>
                <a:gd name="connsiteX5301" fmla="*/ 1991766 w 3591323"/>
                <a:gd name="connsiteY5301" fmla="*/ 833491 h 1812293"/>
                <a:gd name="connsiteX5302" fmla="*/ 1986357 w 3591323"/>
                <a:gd name="connsiteY5302" fmla="*/ 837191 h 1812293"/>
                <a:gd name="connsiteX5303" fmla="*/ 1982771 w 3591323"/>
                <a:gd name="connsiteY5303" fmla="*/ 842950 h 1812293"/>
                <a:gd name="connsiteX5304" fmla="*/ 1981741 w 3591323"/>
                <a:gd name="connsiteY5304" fmla="*/ 850969 h 1812293"/>
                <a:gd name="connsiteX5305" fmla="*/ 1975202 w 3591323"/>
                <a:gd name="connsiteY5305" fmla="*/ 850357 h 1812293"/>
                <a:gd name="connsiteX5306" fmla="*/ 1968293 w 3591323"/>
                <a:gd name="connsiteY5306" fmla="*/ 848298 h 1812293"/>
                <a:gd name="connsiteX5307" fmla="*/ 1962514 w 3591323"/>
                <a:gd name="connsiteY5307" fmla="*/ 854468 h 1812293"/>
                <a:gd name="connsiteX5308" fmla="*/ 1957118 w 3591323"/>
                <a:gd name="connsiteY5308" fmla="*/ 865165 h 1812293"/>
                <a:gd name="connsiteX5309" fmla="*/ 1956015 w 3591323"/>
                <a:gd name="connsiteY5309" fmla="*/ 861666 h 1812293"/>
                <a:gd name="connsiteX5310" fmla="*/ 1955625 w 3591323"/>
                <a:gd name="connsiteY5310" fmla="*/ 856526 h 1812293"/>
                <a:gd name="connsiteX5311" fmla="*/ 1950888 w 3591323"/>
                <a:gd name="connsiteY5311" fmla="*/ 852819 h 1812293"/>
                <a:gd name="connsiteX5312" fmla="*/ 1947228 w 3591323"/>
                <a:gd name="connsiteY5312" fmla="*/ 847060 h 1812293"/>
                <a:gd name="connsiteX5313" fmla="*/ 1946475 w 3591323"/>
                <a:gd name="connsiteY5313" fmla="*/ 842950 h 1812293"/>
                <a:gd name="connsiteX5314" fmla="*/ 1941718 w 3591323"/>
                <a:gd name="connsiteY5314" fmla="*/ 836989 h 1812293"/>
                <a:gd name="connsiteX5315" fmla="*/ 1942418 w 3591323"/>
                <a:gd name="connsiteY5315" fmla="*/ 833491 h 1812293"/>
                <a:gd name="connsiteX5316" fmla="*/ 1941301 w 3591323"/>
                <a:gd name="connsiteY5316" fmla="*/ 828761 h 1812293"/>
                <a:gd name="connsiteX5317" fmla="*/ 1941967 w 3591323"/>
                <a:gd name="connsiteY5317" fmla="*/ 819914 h 1812293"/>
                <a:gd name="connsiteX5318" fmla="*/ 1944490 w 3591323"/>
                <a:gd name="connsiteY5318" fmla="*/ 817862 h 1812293"/>
                <a:gd name="connsiteX5319" fmla="*/ 1949476 w 3591323"/>
                <a:gd name="connsiteY5319" fmla="*/ 806136 h 1812293"/>
                <a:gd name="connsiteX5320" fmla="*/ 1957804 w 3591323"/>
                <a:gd name="connsiteY5320" fmla="*/ 805315 h 1812293"/>
                <a:gd name="connsiteX5321" fmla="*/ 1959587 w 3591323"/>
                <a:gd name="connsiteY5321" fmla="*/ 802435 h 1812293"/>
                <a:gd name="connsiteX5322" fmla="*/ 1961397 w 3591323"/>
                <a:gd name="connsiteY5322" fmla="*/ 802644 h 1812293"/>
                <a:gd name="connsiteX5323" fmla="*/ 1963960 w 3591323"/>
                <a:gd name="connsiteY5323" fmla="*/ 805106 h 1812293"/>
                <a:gd name="connsiteX5324" fmla="*/ 1976231 w 3591323"/>
                <a:gd name="connsiteY5324" fmla="*/ 800787 h 1812293"/>
                <a:gd name="connsiteX5325" fmla="*/ 1980530 w 3591323"/>
                <a:gd name="connsiteY5325" fmla="*/ 796266 h 1812293"/>
                <a:gd name="connsiteX5326" fmla="*/ 1985913 w 3591323"/>
                <a:gd name="connsiteY5326" fmla="*/ 792357 h 1812293"/>
                <a:gd name="connsiteX5327" fmla="*/ 1984775 w 3591323"/>
                <a:gd name="connsiteY5327" fmla="*/ 788247 h 1812293"/>
                <a:gd name="connsiteX5328" fmla="*/ 1987662 w 3591323"/>
                <a:gd name="connsiteY5328" fmla="*/ 787217 h 1812293"/>
                <a:gd name="connsiteX5329" fmla="*/ 1997444 w 3591323"/>
                <a:gd name="connsiteY5329" fmla="*/ 788038 h 1812293"/>
                <a:gd name="connsiteX5330" fmla="*/ 2006782 w 3591323"/>
                <a:gd name="connsiteY5330" fmla="*/ 782690 h 1812293"/>
                <a:gd name="connsiteX5331" fmla="*/ 2013812 w 3591323"/>
                <a:gd name="connsiteY5331" fmla="*/ 770351 h 1812293"/>
                <a:gd name="connsiteX5332" fmla="*/ 2018791 w 3591323"/>
                <a:gd name="connsiteY5332" fmla="*/ 765621 h 1812293"/>
                <a:gd name="connsiteX5333" fmla="*/ 2025256 w 3591323"/>
                <a:gd name="connsiteY5333" fmla="*/ 763771 h 1812293"/>
                <a:gd name="connsiteX5334" fmla="*/ 2026433 w 3591323"/>
                <a:gd name="connsiteY5334" fmla="*/ 768501 h 1812293"/>
                <a:gd name="connsiteX5335" fmla="*/ 2032347 w 3591323"/>
                <a:gd name="connsiteY5335" fmla="*/ 775700 h 1812293"/>
                <a:gd name="connsiteX5336" fmla="*/ 2032428 w 3591323"/>
                <a:gd name="connsiteY5336" fmla="*/ 780429 h 1812293"/>
                <a:gd name="connsiteX5337" fmla="*/ 2030699 w 3591323"/>
                <a:gd name="connsiteY5337" fmla="*/ 785159 h 1812293"/>
                <a:gd name="connsiteX5338" fmla="*/ 2031479 w 3591323"/>
                <a:gd name="connsiteY5338" fmla="*/ 788657 h 1812293"/>
                <a:gd name="connsiteX5339" fmla="*/ 2035146 w 3591323"/>
                <a:gd name="connsiteY5339" fmla="*/ 791947 h 1812293"/>
                <a:gd name="connsiteX5340" fmla="*/ 2042829 w 3591323"/>
                <a:gd name="connsiteY5340" fmla="*/ 796885 h 1812293"/>
                <a:gd name="connsiteX5341" fmla="*/ 2048332 w 3591323"/>
                <a:gd name="connsiteY5341" fmla="*/ 801615 h 1812293"/>
                <a:gd name="connsiteX5342" fmla="*/ 2048386 w 3591323"/>
                <a:gd name="connsiteY5342" fmla="*/ 805315 h 1812293"/>
                <a:gd name="connsiteX5343" fmla="*/ 2055349 w 3591323"/>
                <a:gd name="connsiteY5343" fmla="*/ 811276 h 1812293"/>
                <a:gd name="connsiteX5344" fmla="*/ 2059769 w 3591323"/>
                <a:gd name="connsiteY5344" fmla="*/ 816214 h 1812293"/>
                <a:gd name="connsiteX5345" fmla="*/ 2062393 w 3591323"/>
                <a:gd name="connsiteY5345" fmla="*/ 823002 h 1812293"/>
                <a:gd name="connsiteX5346" fmla="*/ 2069699 w 3591323"/>
                <a:gd name="connsiteY5346" fmla="*/ 827523 h 1812293"/>
                <a:gd name="connsiteX5347" fmla="*/ 1981741 w 3591323"/>
                <a:gd name="connsiteY5347" fmla="*/ 850969 h 1812293"/>
                <a:gd name="connsiteX5348" fmla="*/ 1981055 w 3591323"/>
                <a:gd name="connsiteY5348" fmla="*/ 857757 h 1812293"/>
                <a:gd name="connsiteX5349" fmla="*/ 1978176 w 3591323"/>
                <a:gd name="connsiteY5349" fmla="*/ 863927 h 1812293"/>
                <a:gd name="connsiteX5350" fmla="*/ 1976386 w 3591323"/>
                <a:gd name="connsiteY5350" fmla="*/ 871125 h 1812293"/>
                <a:gd name="connsiteX5351" fmla="*/ 1974960 w 3591323"/>
                <a:gd name="connsiteY5351" fmla="*/ 881204 h 1812293"/>
                <a:gd name="connsiteX5352" fmla="*/ 1975693 w 3591323"/>
                <a:gd name="connsiteY5352" fmla="*/ 887582 h 1812293"/>
                <a:gd name="connsiteX5353" fmla="*/ 1973877 w 3591323"/>
                <a:gd name="connsiteY5353" fmla="*/ 891692 h 1812293"/>
                <a:gd name="connsiteX5354" fmla="*/ 1973513 w 3591323"/>
                <a:gd name="connsiteY5354" fmla="*/ 895803 h 1812293"/>
                <a:gd name="connsiteX5355" fmla="*/ 1972417 w 3591323"/>
                <a:gd name="connsiteY5355" fmla="*/ 899510 h 1812293"/>
                <a:gd name="connsiteX5356" fmla="*/ 1965871 w 3591323"/>
                <a:gd name="connsiteY5356" fmla="*/ 905060 h 1812293"/>
                <a:gd name="connsiteX5357" fmla="*/ 1961128 w 3591323"/>
                <a:gd name="connsiteY5357" fmla="*/ 910819 h 1812293"/>
                <a:gd name="connsiteX5358" fmla="*/ 1956735 w 3591323"/>
                <a:gd name="connsiteY5358" fmla="*/ 921927 h 1812293"/>
                <a:gd name="connsiteX5359" fmla="*/ 1957051 w 3591323"/>
                <a:gd name="connsiteY5359" fmla="*/ 931386 h 1812293"/>
                <a:gd name="connsiteX5360" fmla="*/ 1954488 w 3591323"/>
                <a:gd name="connsiteY5360" fmla="*/ 935086 h 1812293"/>
                <a:gd name="connsiteX5361" fmla="*/ 1948641 w 3591323"/>
                <a:gd name="connsiteY5361" fmla="*/ 940636 h 1812293"/>
                <a:gd name="connsiteX5362" fmla="*/ 1942788 w 3591323"/>
                <a:gd name="connsiteY5362" fmla="*/ 947835 h 1812293"/>
                <a:gd name="connsiteX5363" fmla="*/ 1938812 w 3591323"/>
                <a:gd name="connsiteY5363" fmla="*/ 945783 h 1812293"/>
                <a:gd name="connsiteX5364" fmla="*/ 1938106 w 3591323"/>
                <a:gd name="connsiteY5364" fmla="*/ 942493 h 1812293"/>
                <a:gd name="connsiteX5365" fmla="*/ 1932663 w 3591323"/>
                <a:gd name="connsiteY5365" fmla="*/ 942285 h 1812293"/>
                <a:gd name="connsiteX5366" fmla="*/ 1929366 w 3591323"/>
                <a:gd name="connsiteY5366" fmla="*/ 946812 h 1812293"/>
                <a:gd name="connsiteX5367" fmla="*/ 1926474 w 3591323"/>
                <a:gd name="connsiteY5367" fmla="*/ 945574 h 1812293"/>
                <a:gd name="connsiteX5368" fmla="*/ 1922867 w 3591323"/>
                <a:gd name="connsiteY5368" fmla="*/ 941666 h 1812293"/>
                <a:gd name="connsiteX5369" fmla="*/ 1919954 w 3591323"/>
                <a:gd name="connsiteY5369" fmla="*/ 943516 h 1812293"/>
                <a:gd name="connsiteX5370" fmla="*/ 1915575 w 3591323"/>
                <a:gd name="connsiteY5370" fmla="*/ 948454 h 1812293"/>
                <a:gd name="connsiteX5371" fmla="*/ 1907650 w 3591323"/>
                <a:gd name="connsiteY5371" fmla="*/ 936526 h 1812293"/>
                <a:gd name="connsiteX5372" fmla="*/ 1915299 w 3591323"/>
                <a:gd name="connsiteY5372" fmla="*/ 930148 h 1812293"/>
                <a:gd name="connsiteX5373" fmla="*/ 1911330 w 3591323"/>
                <a:gd name="connsiteY5373" fmla="*/ 922539 h 1812293"/>
                <a:gd name="connsiteX5374" fmla="*/ 1914976 w 3591323"/>
                <a:gd name="connsiteY5374" fmla="*/ 919659 h 1812293"/>
                <a:gd name="connsiteX5375" fmla="*/ 1921878 w 3591323"/>
                <a:gd name="connsiteY5375" fmla="*/ 918219 h 1812293"/>
                <a:gd name="connsiteX5376" fmla="*/ 1922619 w 3591323"/>
                <a:gd name="connsiteY5376" fmla="*/ 913288 h 1812293"/>
                <a:gd name="connsiteX5377" fmla="*/ 1928054 w 3591323"/>
                <a:gd name="connsiteY5377" fmla="*/ 918637 h 1812293"/>
                <a:gd name="connsiteX5378" fmla="*/ 1936767 w 3591323"/>
                <a:gd name="connsiteY5378" fmla="*/ 919249 h 1812293"/>
                <a:gd name="connsiteX5379" fmla="*/ 1940050 w 3591323"/>
                <a:gd name="connsiteY5379" fmla="*/ 913900 h 1812293"/>
                <a:gd name="connsiteX5380" fmla="*/ 1941160 w 3591323"/>
                <a:gd name="connsiteY5380" fmla="*/ 906291 h 1812293"/>
                <a:gd name="connsiteX5381" fmla="*/ 1940084 w 3591323"/>
                <a:gd name="connsiteY5381" fmla="*/ 897243 h 1812293"/>
                <a:gd name="connsiteX5382" fmla="*/ 1935361 w 3591323"/>
                <a:gd name="connsiteY5382" fmla="*/ 890461 h 1812293"/>
                <a:gd name="connsiteX5383" fmla="*/ 1939714 w 3591323"/>
                <a:gd name="connsiteY5383" fmla="*/ 877295 h 1812293"/>
                <a:gd name="connsiteX5384" fmla="*/ 1937164 w 3591323"/>
                <a:gd name="connsiteY5384" fmla="*/ 875034 h 1812293"/>
                <a:gd name="connsiteX5385" fmla="*/ 1929535 w 3591323"/>
                <a:gd name="connsiteY5385" fmla="*/ 875855 h 1812293"/>
                <a:gd name="connsiteX5386" fmla="*/ 1926978 w 3591323"/>
                <a:gd name="connsiteY5386" fmla="*/ 870096 h 1812293"/>
                <a:gd name="connsiteX5387" fmla="*/ 1927691 w 3591323"/>
                <a:gd name="connsiteY5387" fmla="*/ 865165 h 1812293"/>
                <a:gd name="connsiteX5388" fmla="*/ 1940407 w 3591323"/>
                <a:gd name="connsiteY5388" fmla="*/ 865575 h 1812293"/>
                <a:gd name="connsiteX5389" fmla="*/ 1948406 w 3591323"/>
                <a:gd name="connsiteY5389" fmla="*/ 868455 h 1812293"/>
                <a:gd name="connsiteX5390" fmla="*/ 1956412 w 3591323"/>
                <a:gd name="connsiteY5390" fmla="*/ 871334 h 1812293"/>
                <a:gd name="connsiteX5391" fmla="*/ 1957118 w 3591323"/>
                <a:gd name="connsiteY5391" fmla="*/ 865165 h 1812293"/>
                <a:gd name="connsiteX5392" fmla="*/ 1962514 w 3591323"/>
                <a:gd name="connsiteY5392" fmla="*/ 854468 h 1812293"/>
                <a:gd name="connsiteX5393" fmla="*/ 1968293 w 3591323"/>
                <a:gd name="connsiteY5393" fmla="*/ 848298 h 1812293"/>
                <a:gd name="connsiteX5394" fmla="*/ 1975202 w 3591323"/>
                <a:gd name="connsiteY5394" fmla="*/ 850357 h 1812293"/>
                <a:gd name="connsiteX5395" fmla="*/ 1909533 w 3591323"/>
                <a:gd name="connsiteY5395" fmla="*/ 865165 h 1812293"/>
                <a:gd name="connsiteX5396" fmla="*/ 1914256 w 3591323"/>
                <a:gd name="connsiteY5396" fmla="*/ 864337 h 1812293"/>
                <a:gd name="connsiteX5397" fmla="*/ 1920432 w 3591323"/>
                <a:gd name="connsiteY5397" fmla="*/ 865986 h 1812293"/>
                <a:gd name="connsiteX5398" fmla="*/ 1926238 w 3591323"/>
                <a:gd name="connsiteY5398" fmla="*/ 864546 h 1812293"/>
                <a:gd name="connsiteX5399" fmla="*/ 1927691 w 3591323"/>
                <a:gd name="connsiteY5399" fmla="*/ 865165 h 1812293"/>
                <a:gd name="connsiteX5400" fmla="*/ 1926978 w 3591323"/>
                <a:gd name="connsiteY5400" fmla="*/ 870096 h 1812293"/>
                <a:gd name="connsiteX5401" fmla="*/ 1929535 w 3591323"/>
                <a:gd name="connsiteY5401" fmla="*/ 875855 h 1812293"/>
                <a:gd name="connsiteX5402" fmla="*/ 1937164 w 3591323"/>
                <a:gd name="connsiteY5402" fmla="*/ 875034 h 1812293"/>
                <a:gd name="connsiteX5403" fmla="*/ 1939714 w 3591323"/>
                <a:gd name="connsiteY5403" fmla="*/ 877295 h 1812293"/>
                <a:gd name="connsiteX5404" fmla="*/ 1935361 w 3591323"/>
                <a:gd name="connsiteY5404" fmla="*/ 890461 h 1812293"/>
                <a:gd name="connsiteX5405" fmla="*/ 1940084 w 3591323"/>
                <a:gd name="connsiteY5405" fmla="*/ 897243 h 1812293"/>
                <a:gd name="connsiteX5406" fmla="*/ 1941160 w 3591323"/>
                <a:gd name="connsiteY5406" fmla="*/ 906291 h 1812293"/>
                <a:gd name="connsiteX5407" fmla="*/ 1940050 w 3591323"/>
                <a:gd name="connsiteY5407" fmla="*/ 913900 h 1812293"/>
                <a:gd name="connsiteX5408" fmla="*/ 1936767 w 3591323"/>
                <a:gd name="connsiteY5408" fmla="*/ 919249 h 1812293"/>
                <a:gd name="connsiteX5409" fmla="*/ 1928054 w 3591323"/>
                <a:gd name="connsiteY5409" fmla="*/ 918637 h 1812293"/>
                <a:gd name="connsiteX5410" fmla="*/ 1922619 w 3591323"/>
                <a:gd name="connsiteY5410" fmla="*/ 913288 h 1812293"/>
                <a:gd name="connsiteX5411" fmla="*/ 1921878 w 3591323"/>
                <a:gd name="connsiteY5411" fmla="*/ 918219 h 1812293"/>
                <a:gd name="connsiteX5412" fmla="*/ 1914976 w 3591323"/>
                <a:gd name="connsiteY5412" fmla="*/ 919659 h 1812293"/>
                <a:gd name="connsiteX5413" fmla="*/ 1911330 w 3591323"/>
                <a:gd name="connsiteY5413" fmla="*/ 922539 h 1812293"/>
                <a:gd name="connsiteX5414" fmla="*/ 1915299 w 3591323"/>
                <a:gd name="connsiteY5414" fmla="*/ 930148 h 1812293"/>
                <a:gd name="connsiteX5415" fmla="*/ 1907650 w 3591323"/>
                <a:gd name="connsiteY5415" fmla="*/ 936526 h 1812293"/>
                <a:gd name="connsiteX5416" fmla="*/ 1897161 w 3591323"/>
                <a:gd name="connsiteY5416" fmla="*/ 924806 h 1812293"/>
                <a:gd name="connsiteX5417" fmla="*/ 1890649 w 3591323"/>
                <a:gd name="connsiteY5417" fmla="*/ 915549 h 1812293"/>
                <a:gd name="connsiteX5418" fmla="*/ 1884486 w 3591323"/>
                <a:gd name="connsiteY5418" fmla="*/ 903620 h 1812293"/>
                <a:gd name="connsiteX5419" fmla="*/ 1884856 w 3591323"/>
                <a:gd name="connsiteY5419" fmla="*/ 899920 h 1812293"/>
                <a:gd name="connsiteX5420" fmla="*/ 1887036 w 3591323"/>
                <a:gd name="connsiteY5420" fmla="*/ 896220 h 1812293"/>
                <a:gd name="connsiteX5421" fmla="*/ 1889579 w 3591323"/>
                <a:gd name="connsiteY5421" fmla="*/ 887992 h 1812293"/>
                <a:gd name="connsiteX5422" fmla="*/ 1891396 w 3591323"/>
                <a:gd name="connsiteY5422" fmla="*/ 879354 h 1812293"/>
                <a:gd name="connsiteX5423" fmla="*/ 1895028 w 3591323"/>
                <a:gd name="connsiteY5423" fmla="*/ 878735 h 1812293"/>
                <a:gd name="connsiteX5424" fmla="*/ 1909560 w 3591323"/>
                <a:gd name="connsiteY5424" fmla="*/ 878943 h 1812293"/>
                <a:gd name="connsiteX5425" fmla="*/ 1893185 w 3591323"/>
                <a:gd name="connsiteY5425" fmla="*/ 864956 h 1812293"/>
                <a:gd name="connsiteX5426" fmla="*/ 1909533 w 3591323"/>
                <a:gd name="connsiteY5426" fmla="*/ 865165 h 1812293"/>
                <a:gd name="connsiteX5427" fmla="*/ 1909560 w 3591323"/>
                <a:gd name="connsiteY5427" fmla="*/ 878943 h 1812293"/>
                <a:gd name="connsiteX5428" fmla="*/ 1895028 w 3591323"/>
                <a:gd name="connsiteY5428" fmla="*/ 878735 h 1812293"/>
                <a:gd name="connsiteX5429" fmla="*/ 1891396 w 3591323"/>
                <a:gd name="connsiteY5429" fmla="*/ 879354 h 1812293"/>
                <a:gd name="connsiteX5430" fmla="*/ 1889572 w 3591323"/>
                <a:gd name="connsiteY5430" fmla="*/ 877705 h 1812293"/>
                <a:gd name="connsiteX5431" fmla="*/ 2104730 w 3591323"/>
                <a:gd name="connsiteY5431" fmla="*/ 986297 h 1812293"/>
                <a:gd name="connsiteX5432" fmla="*/ 2109016 w 3591323"/>
                <a:gd name="connsiteY5432" fmla="*/ 989177 h 1812293"/>
                <a:gd name="connsiteX5433" fmla="*/ 2112965 w 3591323"/>
                <a:gd name="connsiteY5433" fmla="*/ 991027 h 1812293"/>
                <a:gd name="connsiteX5434" fmla="*/ 2119437 w 3591323"/>
                <a:gd name="connsiteY5434" fmla="*/ 993086 h 1812293"/>
                <a:gd name="connsiteX5435" fmla="*/ 2124792 w 3591323"/>
                <a:gd name="connsiteY5435" fmla="*/ 996375 h 1812293"/>
                <a:gd name="connsiteX5436" fmla="*/ 2129743 w 3591323"/>
                <a:gd name="connsiteY5436" fmla="*/ 1001515 h 1812293"/>
                <a:gd name="connsiteX5437" fmla="*/ 2132031 w 3591323"/>
                <a:gd name="connsiteY5437" fmla="*/ 1011183 h 1812293"/>
                <a:gd name="connsiteX5438" fmla="*/ 2130141 w 3591323"/>
                <a:gd name="connsiteY5438" fmla="*/ 1014264 h 1812293"/>
                <a:gd name="connsiteX5439" fmla="*/ 2127712 w 3591323"/>
                <a:gd name="connsiteY5439" fmla="*/ 1023522 h 1812293"/>
                <a:gd name="connsiteX5440" fmla="*/ 2129589 w 3591323"/>
                <a:gd name="connsiteY5440" fmla="*/ 1032981 h 1812293"/>
                <a:gd name="connsiteX5441" fmla="*/ 2126212 w 3591323"/>
                <a:gd name="connsiteY5441" fmla="*/ 1037092 h 1812293"/>
                <a:gd name="connsiteX5442" fmla="*/ 2122619 w 3591323"/>
                <a:gd name="connsiteY5442" fmla="*/ 1047580 h 1812293"/>
                <a:gd name="connsiteX5443" fmla="*/ 2127914 w 3591323"/>
                <a:gd name="connsiteY5443" fmla="*/ 1050668 h 1812293"/>
                <a:gd name="connsiteX5444" fmla="*/ 2097350 w 3591323"/>
                <a:gd name="connsiteY5444" fmla="*/ 1059926 h 1812293"/>
                <a:gd name="connsiteX5445" fmla="*/ 2097780 w 3591323"/>
                <a:gd name="connsiteY5445" fmla="*/ 1068147 h 1812293"/>
                <a:gd name="connsiteX5446" fmla="*/ 2090171 w 3591323"/>
                <a:gd name="connsiteY5446" fmla="*/ 1069795 h 1812293"/>
                <a:gd name="connsiteX5447" fmla="*/ 2084621 w 3591323"/>
                <a:gd name="connsiteY5447" fmla="*/ 1074316 h 1812293"/>
                <a:gd name="connsiteX5448" fmla="*/ 2083040 w 3591323"/>
                <a:gd name="connsiteY5448" fmla="*/ 1078225 h 1812293"/>
                <a:gd name="connsiteX5449" fmla="*/ 2079421 w 3591323"/>
                <a:gd name="connsiteY5449" fmla="*/ 1079046 h 1812293"/>
                <a:gd name="connsiteX5450" fmla="*/ 2070459 w 3591323"/>
                <a:gd name="connsiteY5450" fmla="*/ 1088512 h 1812293"/>
                <a:gd name="connsiteX5451" fmla="*/ 2064801 w 3591323"/>
                <a:gd name="connsiteY5451" fmla="*/ 1095912 h 1812293"/>
                <a:gd name="connsiteX5452" fmla="*/ 2061215 w 3591323"/>
                <a:gd name="connsiteY5452" fmla="*/ 1096121 h 1812293"/>
                <a:gd name="connsiteX5453" fmla="*/ 2058033 w 3591323"/>
                <a:gd name="connsiteY5453" fmla="*/ 1094883 h 1812293"/>
                <a:gd name="connsiteX5454" fmla="*/ 2046973 w 3591323"/>
                <a:gd name="connsiteY5454" fmla="*/ 1093652 h 1812293"/>
                <a:gd name="connsiteX5455" fmla="*/ 2045210 w 3591323"/>
                <a:gd name="connsiteY5455" fmla="*/ 1092831 h 1812293"/>
                <a:gd name="connsiteX5456" fmla="*/ 2045251 w 3591323"/>
                <a:gd name="connsiteY5456" fmla="*/ 1091802 h 1812293"/>
                <a:gd name="connsiteX5457" fmla="*/ 2041396 w 3591323"/>
                <a:gd name="connsiteY5457" fmla="*/ 1089124 h 1812293"/>
                <a:gd name="connsiteX5458" fmla="*/ 2034964 w 3591323"/>
                <a:gd name="connsiteY5458" fmla="*/ 1088512 h 1812293"/>
                <a:gd name="connsiteX5459" fmla="*/ 2026635 w 3591323"/>
                <a:gd name="connsiteY5459" fmla="*/ 1091183 h 1812293"/>
                <a:gd name="connsiteX5460" fmla="*/ 2020405 w 3591323"/>
                <a:gd name="connsiteY5460" fmla="*/ 1083984 h 1812293"/>
                <a:gd name="connsiteX5461" fmla="*/ 2013853 w 3591323"/>
                <a:gd name="connsiteY5461" fmla="*/ 1074733 h 1812293"/>
                <a:gd name="connsiteX5462" fmla="*/ 2015460 w 3591323"/>
                <a:gd name="connsiteY5462" fmla="*/ 1038330 h 1812293"/>
                <a:gd name="connsiteX5463" fmla="*/ 2036370 w 3591323"/>
                <a:gd name="connsiteY5463" fmla="*/ 1038531 h 1812293"/>
                <a:gd name="connsiteX5464" fmla="*/ 2035381 w 3591323"/>
                <a:gd name="connsiteY5464" fmla="*/ 1034629 h 1812293"/>
                <a:gd name="connsiteX5465" fmla="*/ 2036922 w 3591323"/>
                <a:gd name="connsiteY5465" fmla="*/ 1030310 h 1812293"/>
                <a:gd name="connsiteX5466" fmla="*/ 2035233 w 3591323"/>
                <a:gd name="connsiteY5466" fmla="*/ 1024961 h 1812293"/>
                <a:gd name="connsiteX5467" fmla="*/ 2036794 w 3591323"/>
                <a:gd name="connsiteY5467" fmla="*/ 1019404 h 1812293"/>
                <a:gd name="connsiteX5468" fmla="*/ 2035785 w 3591323"/>
                <a:gd name="connsiteY5468" fmla="*/ 1015704 h 1812293"/>
                <a:gd name="connsiteX5469" fmla="*/ 2039028 w 3591323"/>
                <a:gd name="connsiteY5469" fmla="*/ 1016115 h 1812293"/>
                <a:gd name="connsiteX5470" fmla="*/ 2039680 w 3591323"/>
                <a:gd name="connsiteY5470" fmla="*/ 1019613 h 1812293"/>
                <a:gd name="connsiteX5471" fmla="*/ 2044383 w 3591323"/>
                <a:gd name="connsiteY5471" fmla="*/ 1019404 h 1812293"/>
                <a:gd name="connsiteX5472" fmla="*/ 2050498 w 3591323"/>
                <a:gd name="connsiteY5472" fmla="*/ 1020434 h 1812293"/>
                <a:gd name="connsiteX5473" fmla="*/ 2053997 w 3591323"/>
                <a:gd name="connsiteY5473" fmla="*/ 1025581 h 1812293"/>
                <a:gd name="connsiteX5474" fmla="*/ 2061902 w 3591323"/>
                <a:gd name="connsiteY5474" fmla="*/ 1027222 h 1812293"/>
                <a:gd name="connsiteX5475" fmla="*/ 2068125 w 3591323"/>
                <a:gd name="connsiteY5475" fmla="*/ 1023522 h 1812293"/>
                <a:gd name="connsiteX5476" fmla="*/ 2070143 w 3591323"/>
                <a:gd name="connsiteY5476" fmla="*/ 1029483 h 1812293"/>
                <a:gd name="connsiteX5477" fmla="*/ 2078041 w 3591323"/>
                <a:gd name="connsiteY5477" fmla="*/ 1031131 h 1812293"/>
                <a:gd name="connsiteX5478" fmla="*/ 2081519 w 3591323"/>
                <a:gd name="connsiteY5478" fmla="*/ 1036069 h 1812293"/>
                <a:gd name="connsiteX5479" fmla="*/ 2085307 w 3591323"/>
                <a:gd name="connsiteY5479" fmla="*/ 1042238 h 1812293"/>
                <a:gd name="connsiteX5480" fmla="*/ 2092869 w 3591323"/>
                <a:gd name="connsiteY5480" fmla="*/ 1042440 h 1812293"/>
                <a:gd name="connsiteX5481" fmla="*/ 2092506 w 3591323"/>
                <a:gd name="connsiteY5481" fmla="*/ 1030102 h 1812293"/>
                <a:gd name="connsiteX5482" fmla="*/ 2089559 w 3591323"/>
                <a:gd name="connsiteY5482" fmla="*/ 1032160 h 1812293"/>
                <a:gd name="connsiteX5483" fmla="*/ 2082818 w 3591323"/>
                <a:gd name="connsiteY5483" fmla="*/ 1027841 h 1812293"/>
                <a:gd name="connsiteX5484" fmla="*/ 2080349 w 3591323"/>
                <a:gd name="connsiteY5484" fmla="*/ 1025782 h 1812293"/>
                <a:gd name="connsiteX5485" fmla="*/ 2081715 w 3591323"/>
                <a:gd name="connsiteY5485" fmla="*/ 1014264 h 1812293"/>
                <a:gd name="connsiteX5486" fmla="*/ 2083814 w 3591323"/>
                <a:gd name="connsiteY5486" fmla="*/ 1000695 h 1812293"/>
                <a:gd name="connsiteX5487" fmla="*/ 2081742 w 3591323"/>
                <a:gd name="connsiteY5487" fmla="*/ 995757 h 1812293"/>
                <a:gd name="connsiteX5488" fmla="*/ 2084776 w 3591323"/>
                <a:gd name="connsiteY5488" fmla="*/ 988349 h 1812293"/>
                <a:gd name="connsiteX5489" fmla="*/ 2087332 w 3591323"/>
                <a:gd name="connsiteY5489" fmla="*/ 987118 h 1812293"/>
                <a:gd name="connsiteX5490" fmla="*/ 2100768 w 3591323"/>
                <a:gd name="connsiteY5490" fmla="*/ 985059 h 1812293"/>
                <a:gd name="connsiteX5491" fmla="*/ 2124792 w 3591323"/>
                <a:gd name="connsiteY5491" fmla="*/ 996375 h 1812293"/>
                <a:gd name="connsiteX5492" fmla="*/ 2134877 w 3591323"/>
                <a:gd name="connsiteY5492" fmla="*/ 998636 h 1812293"/>
                <a:gd name="connsiteX5493" fmla="*/ 2136612 w 3591323"/>
                <a:gd name="connsiteY5493" fmla="*/ 1001717 h 1812293"/>
                <a:gd name="connsiteX5494" fmla="*/ 2140097 w 3591323"/>
                <a:gd name="connsiteY5494" fmla="*/ 1007066 h 1812293"/>
                <a:gd name="connsiteX5495" fmla="*/ 2142190 w 3591323"/>
                <a:gd name="connsiteY5495" fmla="*/ 1022493 h 1812293"/>
                <a:gd name="connsiteX5496" fmla="*/ 2139384 w 3591323"/>
                <a:gd name="connsiteY5496" fmla="*/ 1031333 h 1812293"/>
                <a:gd name="connsiteX5497" fmla="*/ 2141403 w 3591323"/>
                <a:gd name="connsiteY5497" fmla="*/ 1046140 h 1812293"/>
                <a:gd name="connsiteX5498" fmla="*/ 2145015 w 3591323"/>
                <a:gd name="connsiteY5498" fmla="*/ 1045939 h 1812293"/>
                <a:gd name="connsiteX5499" fmla="*/ 2148480 w 3591323"/>
                <a:gd name="connsiteY5499" fmla="*/ 1049639 h 1812293"/>
                <a:gd name="connsiteX5500" fmla="*/ 2152483 w 3591323"/>
                <a:gd name="connsiteY5500" fmla="*/ 1057867 h 1812293"/>
                <a:gd name="connsiteX5501" fmla="*/ 2152577 w 3591323"/>
                <a:gd name="connsiteY5501" fmla="*/ 1072675 h 1812293"/>
                <a:gd name="connsiteX5502" fmla="*/ 2148164 w 3591323"/>
                <a:gd name="connsiteY5502" fmla="*/ 1074935 h 1812293"/>
                <a:gd name="connsiteX5503" fmla="*/ 2144928 w 3591323"/>
                <a:gd name="connsiteY5503" fmla="*/ 1082955 h 1812293"/>
                <a:gd name="connsiteX5504" fmla="*/ 2138436 w 3591323"/>
                <a:gd name="connsiteY5504" fmla="*/ 1075756 h 1812293"/>
                <a:gd name="connsiteX5505" fmla="*/ 2138052 w 3591323"/>
                <a:gd name="connsiteY5505" fmla="*/ 1067736 h 1812293"/>
                <a:gd name="connsiteX5506" fmla="*/ 2140420 w 3591323"/>
                <a:gd name="connsiteY5506" fmla="*/ 1062597 h 1812293"/>
                <a:gd name="connsiteX5507" fmla="*/ 2140245 w 3591323"/>
                <a:gd name="connsiteY5507" fmla="*/ 1057867 h 1812293"/>
                <a:gd name="connsiteX5508" fmla="*/ 2136397 w 3591323"/>
                <a:gd name="connsiteY5508" fmla="*/ 1054987 h 1812293"/>
                <a:gd name="connsiteX5509" fmla="*/ 2133478 w 3591323"/>
                <a:gd name="connsiteY5509" fmla="*/ 1056017 h 1812293"/>
                <a:gd name="connsiteX5510" fmla="*/ 2127914 w 3591323"/>
                <a:gd name="connsiteY5510" fmla="*/ 1050668 h 1812293"/>
                <a:gd name="connsiteX5511" fmla="*/ 2122619 w 3591323"/>
                <a:gd name="connsiteY5511" fmla="*/ 1047580 h 1812293"/>
                <a:gd name="connsiteX5512" fmla="*/ 2126212 w 3591323"/>
                <a:gd name="connsiteY5512" fmla="*/ 1037092 h 1812293"/>
                <a:gd name="connsiteX5513" fmla="*/ 2129589 w 3591323"/>
                <a:gd name="connsiteY5513" fmla="*/ 1032981 h 1812293"/>
                <a:gd name="connsiteX5514" fmla="*/ 2127712 w 3591323"/>
                <a:gd name="connsiteY5514" fmla="*/ 1023522 h 1812293"/>
                <a:gd name="connsiteX5515" fmla="*/ 2130141 w 3591323"/>
                <a:gd name="connsiteY5515" fmla="*/ 1014264 h 1812293"/>
                <a:gd name="connsiteX5516" fmla="*/ 2132031 w 3591323"/>
                <a:gd name="connsiteY5516" fmla="*/ 1011183 h 1812293"/>
                <a:gd name="connsiteX5517" fmla="*/ 2129743 w 3591323"/>
                <a:gd name="connsiteY5517" fmla="*/ 1001515 h 1812293"/>
                <a:gd name="connsiteX5518" fmla="*/ 2142190 w 3591323"/>
                <a:gd name="connsiteY5518" fmla="*/ 1022493 h 1812293"/>
                <a:gd name="connsiteX5519" fmla="*/ 2149799 w 3591323"/>
                <a:gd name="connsiteY5519" fmla="*/ 1021672 h 1812293"/>
                <a:gd name="connsiteX5520" fmla="*/ 2161969 w 3591323"/>
                <a:gd name="connsiteY5520" fmla="*/ 1024961 h 1812293"/>
                <a:gd name="connsiteX5521" fmla="*/ 2164546 w 3591323"/>
                <a:gd name="connsiteY5521" fmla="*/ 1023522 h 1812293"/>
                <a:gd name="connsiteX5522" fmla="*/ 2171421 w 3591323"/>
                <a:gd name="connsiteY5522" fmla="*/ 1023111 h 1812293"/>
                <a:gd name="connsiteX5523" fmla="*/ 2175149 w 3591323"/>
                <a:gd name="connsiteY5523" fmla="*/ 1019613 h 1812293"/>
                <a:gd name="connsiteX5524" fmla="*/ 2181278 w 3591323"/>
                <a:gd name="connsiteY5524" fmla="*/ 1019822 h 1812293"/>
                <a:gd name="connsiteX5525" fmla="*/ 2192264 w 3591323"/>
                <a:gd name="connsiteY5525" fmla="*/ 1015502 h 1812293"/>
                <a:gd name="connsiteX5526" fmla="*/ 2200425 w 3591323"/>
                <a:gd name="connsiteY5526" fmla="*/ 1008916 h 1812293"/>
                <a:gd name="connsiteX5527" fmla="*/ 2202066 w 3591323"/>
                <a:gd name="connsiteY5527" fmla="*/ 1014063 h 1812293"/>
                <a:gd name="connsiteX5528" fmla="*/ 2201312 w 3591323"/>
                <a:gd name="connsiteY5528" fmla="*/ 1025372 h 1812293"/>
                <a:gd name="connsiteX5529" fmla="*/ 2202012 w 3591323"/>
                <a:gd name="connsiteY5529" fmla="*/ 1035450 h 1812293"/>
                <a:gd name="connsiteX5530" fmla="*/ 2201642 w 3591323"/>
                <a:gd name="connsiteY5530" fmla="*/ 1053137 h 1812293"/>
                <a:gd name="connsiteX5531" fmla="*/ 2203183 w 3591323"/>
                <a:gd name="connsiteY5531" fmla="*/ 1058896 h 1812293"/>
                <a:gd name="connsiteX5532" fmla="*/ 2199927 w 3591323"/>
                <a:gd name="connsiteY5532" fmla="*/ 1066916 h 1812293"/>
                <a:gd name="connsiteX5533" fmla="*/ 2195574 w 3591323"/>
                <a:gd name="connsiteY5533" fmla="*/ 1074935 h 1812293"/>
                <a:gd name="connsiteX5534" fmla="*/ 2188752 w 3591323"/>
                <a:gd name="connsiteY5534" fmla="*/ 1081925 h 1812293"/>
                <a:gd name="connsiteX5535" fmla="*/ 2179562 w 3591323"/>
                <a:gd name="connsiteY5535" fmla="*/ 1086244 h 1812293"/>
                <a:gd name="connsiteX5536" fmla="*/ 2168165 w 3591323"/>
                <a:gd name="connsiteY5536" fmla="*/ 1091802 h 1812293"/>
                <a:gd name="connsiteX5537" fmla="*/ 2156056 w 3591323"/>
                <a:gd name="connsiteY5537" fmla="*/ 1104140 h 1812293"/>
                <a:gd name="connsiteX5538" fmla="*/ 2152369 w 3591323"/>
                <a:gd name="connsiteY5538" fmla="*/ 1106199 h 1812293"/>
                <a:gd name="connsiteX5539" fmla="*/ 2144773 w 3591323"/>
                <a:gd name="connsiteY5539" fmla="*/ 1114420 h 1812293"/>
                <a:gd name="connsiteX5540" fmla="*/ 2140703 w 3591323"/>
                <a:gd name="connsiteY5540" fmla="*/ 1117098 h 1812293"/>
                <a:gd name="connsiteX5541" fmla="*/ 2139203 w 3591323"/>
                <a:gd name="connsiteY5541" fmla="*/ 1125117 h 1812293"/>
                <a:gd name="connsiteX5542" fmla="*/ 2143724 w 3591323"/>
                <a:gd name="connsiteY5542" fmla="*/ 1133756 h 1812293"/>
                <a:gd name="connsiteX5543" fmla="*/ 2145130 w 3591323"/>
                <a:gd name="connsiteY5543" fmla="*/ 1140544 h 1812293"/>
                <a:gd name="connsiteX5544" fmla="*/ 2144941 w 3591323"/>
                <a:gd name="connsiteY5544" fmla="*/ 1143834 h 1812293"/>
                <a:gd name="connsiteX5545" fmla="*/ 2146744 w 3591323"/>
                <a:gd name="connsiteY5545" fmla="*/ 1143423 h 1812293"/>
                <a:gd name="connsiteX5546" fmla="*/ 2145742 w 3591323"/>
                <a:gd name="connsiteY5546" fmla="*/ 1154524 h 1812293"/>
                <a:gd name="connsiteX5547" fmla="*/ 2144006 w 3591323"/>
                <a:gd name="connsiteY5547" fmla="*/ 1159873 h 1812293"/>
                <a:gd name="connsiteX5548" fmla="*/ 2146025 w 3591323"/>
                <a:gd name="connsiteY5548" fmla="*/ 1161723 h 1812293"/>
                <a:gd name="connsiteX5549" fmla="*/ 2144309 w 3591323"/>
                <a:gd name="connsiteY5549" fmla="*/ 1166661 h 1812293"/>
                <a:gd name="connsiteX5550" fmla="*/ 2140178 w 3591323"/>
                <a:gd name="connsiteY5550" fmla="*/ 1170570 h 1812293"/>
                <a:gd name="connsiteX5551" fmla="*/ 2131809 w 3591323"/>
                <a:gd name="connsiteY5551" fmla="*/ 1174479 h 1812293"/>
                <a:gd name="connsiteX5552" fmla="*/ 2119396 w 3591323"/>
                <a:gd name="connsiteY5552" fmla="*/ 1180648 h 1812293"/>
                <a:gd name="connsiteX5553" fmla="*/ 2114875 w 3591323"/>
                <a:gd name="connsiteY5553" fmla="*/ 1184967 h 1812293"/>
                <a:gd name="connsiteX5554" fmla="*/ 2115609 w 3591323"/>
                <a:gd name="connsiteY5554" fmla="*/ 1189697 h 1812293"/>
                <a:gd name="connsiteX5555" fmla="*/ 2118017 w 3591323"/>
                <a:gd name="connsiteY5555" fmla="*/ 1190517 h 1812293"/>
                <a:gd name="connsiteX5556" fmla="*/ 2116537 w 3591323"/>
                <a:gd name="connsiteY5556" fmla="*/ 1196478 h 1812293"/>
                <a:gd name="connsiteX5557" fmla="*/ 2109150 w 3591323"/>
                <a:gd name="connsiteY5557" fmla="*/ 1196478 h 1812293"/>
                <a:gd name="connsiteX5558" fmla="*/ 2108800 w 3591323"/>
                <a:gd name="connsiteY5558" fmla="*/ 1191338 h 1812293"/>
                <a:gd name="connsiteX5559" fmla="*/ 2107731 w 3591323"/>
                <a:gd name="connsiteY5559" fmla="*/ 1186198 h 1812293"/>
                <a:gd name="connsiteX5560" fmla="*/ 2106944 w 3591323"/>
                <a:gd name="connsiteY5560" fmla="*/ 1182088 h 1812293"/>
                <a:gd name="connsiteX5561" fmla="*/ 2109460 w 3591323"/>
                <a:gd name="connsiteY5561" fmla="*/ 1169332 h 1812293"/>
                <a:gd name="connsiteX5562" fmla="*/ 2107414 w 3591323"/>
                <a:gd name="connsiteY5562" fmla="*/ 1161312 h 1812293"/>
                <a:gd name="connsiteX5563" fmla="*/ 2103634 w 3591323"/>
                <a:gd name="connsiteY5563" fmla="*/ 1145274 h 1812293"/>
                <a:gd name="connsiteX5564" fmla="*/ 2114600 w 3591323"/>
                <a:gd name="connsiteY5564" fmla="*/ 1132316 h 1812293"/>
                <a:gd name="connsiteX5565" fmla="*/ 2117513 w 3591323"/>
                <a:gd name="connsiteY5565" fmla="*/ 1123886 h 1812293"/>
                <a:gd name="connsiteX5566" fmla="*/ 2119349 w 3591323"/>
                <a:gd name="connsiteY5566" fmla="*/ 1122857 h 1812293"/>
                <a:gd name="connsiteX5567" fmla="*/ 2120749 w 3591323"/>
                <a:gd name="connsiteY5567" fmla="*/ 1116270 h 1812293"/>
                <a:gd name="connsiteX5568" fmla="*/ 2119141 w 3591323"/>
                <a:gd name="connsiteY5568" fmla="*/ 1112779 h 1812293"/>
                <a:gd name="connsiteX5569" fmla="*/ 2119914 w 3591323"/>
                <a:gd name="connsiteY5569" fmla="*/ 1104342 h 1812293"/>
                <a:gd name="connsiteX5570" fmla="*/ 2122444 w 3591323"/>
                <a:gd name="connsiteY5570" fmla="*/ 1096323 h 1812293"/>
                <a:gd name="connsiteX5571" fmla="*/ 2123090 w 3591323"/>
                <a:gd name="connsiteY5571" fmla="*/ 1081925 h 1812293"/>
                <a:gd name="connsiteX5572" fmla="*/ 2117862 w 3591323"/>
                <a:gd name="connsiteY5572" fmla="*/ 1078225 h 1812293"/>
                <a:gd name="connsiteX5573" fmla="*/ 2113227 w 3591323"/>
                <a:gd name="connsiteY5573" fmla="*/ 1077404 h 1812293"/>
                <a:gd name="connsiteX5574" fmla="*/ 2111189 w 3591323"/>
                <a:gd name="connsiteY5574" fmla="*/ 1074525 h 1812293"/>
                <a:gd name="connsiteX5575" fmla="*/ 2106607 w 3591323"/>
                <a:gd name="connsiteY5575" fmla="*/ 1072264 h 1812293"/>
                <a:gd name="connsiteX5576" fmla="*/ 2098339 w 3591323"/>
                <a:gd name="connsiteY5576" fmla="*/ 1072466 h 1812293"/>
                <a:gd name="connsiteX5577" fmla="*/ 2097780 w 3591323"/>
                <a:gd name="connsiteY5577" fmla="*/ 1068147 h 1812293"/>
                <a:gd name="connsiteX5578" fmla="*/ 2097350 w 3591323"/>
                <a:gd name="connsiteY5578" fmla="*/ 1059926 h 1812293"/>
                <a:gd name="connsiteX5579" fmla="*/ 2127914 w 3591323"/>
                <a:gd name="connsiteY5579" fmla="*/ 1050668 h 1812293"/>
                <a:gd name="connsiteX5580" fmla="*/ 2133478 w 3591323"/>
                <a:gd name="connsiteY5580" fmla="*/ 1056017 h 1812293"/>
                <a:gd name="connsiteX5581" fmla="*/ 2136397 w 3591323"/>
                <a:gd name="connsiteY5581" fmla="*/ 1054987 h 1812293"/>
                <a:gd name="connsiteX5582" fmla="*/ 2140245 w 3591323"/>
                <a:gd name="connsiteY5582" fmla="*/ 1057867 h 1812293"/>
                <a:gd name="connsiteX5583" fmla="*/ 2140420 w 3591323"/>
                <a:gd name="connsiteY5583" fmla="*/ 1062597 h 1812293"/>
                <a:gd name="connsiteX5584" fmla="*/ 2138052 w 3591323"/>
                <a:gd name="connsiteY5584" fmla="*/ 1067736 h 1812293"/>
                <a:gd name="connsiteX5585" fmla="*/ 2138436 w 3591323"/>
                <a:gd name="connsiteY5585" fmla="*/ 1075756 h 1812293"/>
                <a:gd name="connsiteX5586" fmla="*/ 2144928 w 3591323"/>
                <a:gd name="connsiteY5586" fmla="*/ 1082955 h 1812293"/>
                <a:gd name="connsiteX5587" fmla="*/ 2148164 w 3591323"/>
                <a:gd name="connsiteY5587" fmla="*/ 1074935 h 1812293"/>
                <a:gd name="connsiteX5588" fmla="*/ 2152577 w 3591323"/>
                <a:gd name="connsiteY5588" fmla="*/ 1072675 h 1812293"/>
                <a:gd name="connsiteX5589" fmla="*/ 2152483 w 3591323"/>
                <a:gd name="connsiteY5589" fmla="*/ 1057867 h 1812293"/>
                <a:gd name="connsiteX5590" fmla="*/ 2148480 w 3591323"/>
                <a:gd name="connsiteY5590" fmla="*/ 1049639 h 1812293"/>
                <a:gd name="connsiteX5591" fmla="*/ 2145015 w 3591323"/>
                <a:gd name="connsiteY5591" fmla="*/ 1045939 h 1812293"/>
                <a:gd name="connsiteX5592" fmla="*/ 2141403 w 3591323"/>
                <a:gd name="connsiteY5592" fmla="*/ 1046140 h 1812293"/>
                <a:gd name="connsiteX5593" fmla="*/ 2139384 w 3591323"/>
                <a:gd name="connsiteY5593" fmla="*/ 1031333 h 1812293"/>
                <a:gd name="connsiteX5594" fmla="*/ 2109150 w 3591323"/>
                <a:gd name="connsiteY5594" fmla="*/ 1196478 h 1812293"/>
                <a:gd name="connsiteX5595" fmla="*/ 2107038 w 3591323"/>
                <a:gd name="connsiteY5595" fmla="*/ 1201416 h 1812293"/>
                <a:gd name="connsiteX5596" fmla="*/ 2100969 w 3591323"/>
                <a:gd name="connsiteY5596" fmla="*/ 1202654 h 1812293"/>
                <a:gd name="connsiteX5597" fmla="*/ 2095769 w 3591323"/>
                <a:gd name="connsiteY5597" fmla="*/ 1196478 h 1812293"/>
                <a:gd name="connsiteX5598" fmla="*/ 2096031 w 3591323"/>
                <a:gd name="connsiteY5598" fmla="*/ 1192576 h 1812293"/>
                <a:gd name="connsiteX5599" fmla="*/ 2098783 w 3591323"/>
                <a:gd name="connsiteY5599" fmla="*/ 1188257 h 1812293"/>
                <a:gd name="connsiteX5600" fmla="*/ 2100054 w 3591323"/>
                <a:gd name="connsiteY5600" fmla="*/ 1184967 h 1812293"/>
                <a:gd name="connsiteX5601" fmla="*/ 2102927 w 3591323"/>
                <a:gd name="connsiteY5601" fmla="*/ 1184139 h 1812293"/>
                <a:gd name="connsiteX5602" fmla="*/ 2107731 w 3591323"/>
                <a:gd name="connsiteY5602" fmla="*/ 1186198 h 1812293"/>
                <a:gd name="connsiteX5603" fmla="*/ 2108800 w 3591323"/>
                <a:gd name="connsiteY5603" fmla="*/ 1191338 h 1812293"/>
                <a:gd name="connsiteX5604" fmla="*/ 1926474 w 3591323"/>
                <a:gd name="connsiteY5604" fmla="*/ 945574 h 1812293"/>
                <a:gd name="connsiteX5605" fmla="*/ 1922834 w 3591323"/>
                <a:gd name="connsiteY5605" fmla="*/ 948044 h 1812293"/>
                <a:gd name="connsiteX5606" fmla="*/ 1921367 w 3591323"/>
                <a:gd name="connsiteY5606" fmla="*/ 950923 h 1812293"/>
                <a:gd name="connsiteX5607" fmla="*/ 1920977 w 3591323"/>
                <a:gd name="connsiteY5607" fmla="*/ 955861 h 1812293"/>
                <a:gd name="connsiteX5608" fmla="*/ 1918427 w 3591323"/>
                <a:gd name="connsiteY5608" fmla="*/ 957092 h 1812293"/>
                <a:gd name="connsiteX5609" fmla="*/ 1915575 w 3591323"/>
                <a:gd name="connsiteY5609" fmla="*/ 948454 h 1812293"/>
                <a:gd name="connsiteX5610" fmla="*/ 1919954 w 3591323"/>
                <a:gd name="connsiteY5610" fmla="*/ 943516 h 1812293"/>
                <a:gd name="connsiteX5611" fmla="*/ 1922867 w 3591323"/>
                <a:gd name="connsiteY5611" fmla="*/ 941666 h 1812293"/>
                <a:gd name="connsiteX5612" fmla="*/ 1919860 w 3591323"/>
                <a:gd name="connsiteY5612" fmla="*/ 960591 h 1812293"/>
                <a:gd name="connsiteX5613" fmla="*/ 1923856 w 3591323"/>
                <a:gd name="connsiteY5613" fmla="*/ 959151 h 1812293"/>
                <a:gd name="connsiteX5614" fmla="*/ 1926756 w 3591323"/>
                <a:gd name="connsiteY5614" fmla="*/ 959353 h 1812293"/>
                <a:gd name="connsiteX5615" fmla="*/ 1930396 w 3591323"/>
                <a:gd name="connsiteY5615" fmla="*/ 957913 h 1812293"/>
                <a:gd name="connsiteX5616" fmla="*/ 1960132 w 3591323"/>
                <a:gd name="connsiteY5616" fmla="*/ 958122 h 1812293"/>
                <a:gd name="connsiteX5617" fmla="*/ 1962601 w 3591323"/>
                <a:gd name="connsiteY5617" fmla="*/ 966552 h 1812293"/>
                <a:gd name="connsiteX5618" fmla="*/ 1965440 w 3591323"/>
                <a:gd name="connsiteY5618" fmla="*/ 973542 h 1812293"/>
                <a:gd name="connsiteX5619" fmla="*/ 1967580 w 3591323"/>
                <a:gd name="connsiteY5619" fmla="*/ 977249 h 1812293"/>
                <a:gd name="connsiteX5620" fmla="*/ 1971502 w 3591323"/>
                <a:gd name="connsiteY5620" fmla="*/ 983209 h 1812293"/>
                <a:gd name="connsiteX5621" fmla="*/ 1978034 w 3591323"/>
                <a:gd name="connsiteY5621" fmla="*/ 982180 h 1812293"/>
                <a:gd name="connsiteX5622" fmla="*/ 1981311 w 3591323"/>
                <a:gd name="connsiteY5622" fmla="*/ 980538 h 1812293"/>
                <a:gd name="connsiteX5623" fmla="*/ 1987090 w 3591323"/>
                <a:gd name="connsiteY5623" fmla="*/ 982180 h 1812293"/>
                <a:gd name="connsiteX5624" fmla="*/ 1988570 w 3591323"/>
                <a:gd name="connsiteY5624" fmla="*/ 979301 h 1812293"/>
                <a:gd name="connsiteX5625" fmla="*/ 1991180 w 3591323"/>
                <a:gd name="connsiteY5625" fmla="*/ 972721 h 1812293"/>
                <a:gd name="connsiteX5626" fmla="*/ 1997343 w 3591323"/>
                <a:gd name="connsiteY5626" fmla="*/ 972310 h 1812293"/>
                <a:gd name="connsiteX5627" fmla="*/ 1998090 w 3591323"/>
                <a:gd name="connsiteY5627" fmla="*/ 970252 h 1812293"/>
                <a:gd name="connsiteX5628" fmla="*/ 2003162 w 3591323"/>
                <a:gd name="connsiteY5628" fmla="*/ 970252 h 1812293"/>
                <a:gd name="connsiteX5629" fmla="*/ 2002032 w 3591323"/>
                <a:gd name="connsiteY5629" fmla="*/ 974369 h 1812293"/>
                <a:gd name="connsiteX5630" fmla="*/ 2014351 w 3591323"/>
                <a:gd name="connsiteY5630" fmla="*/ 974369 h 1812293"/>
                <a:gd name="connsiteX5631" fmla="*/ 2014626 w 3591323"/>
                <a:gd name="connsiteY5631" fmla="*/ 981359 h 1812293"/>
                <a:gd name="connsiteX5632" fmla="*/ 2016376 w 3591323"/>
                <a:gd name="connsiteY5632" fmla="*/ 985887 h 1812293"/>
                <a:gd name="connsiteX5633" fmla="*/ 2014835 w 3591323"/>
                <a:gd name="connsiteY5633" fmla="*/ 992669 h 1812293"/>
                <a:gd name="connsiteX5634" fmla="*/ 2015454 w 3591323"/>
                <a:gd name="connsiteY5634" fmla="*/ 999867 h 1812293"/>
                <a:gd name="connsiteX5635" fmla="*/ 2018643 w 3591323"/>
                <a:gd name="connsiteY5635" fmla="*/ 1003985 h 1812293"/>
                <a:gd name="connsiteX5636" fmla="*/ 2018044 w 3591323"/>
                <a:gd name="connsiteY5636" fmla="*/ 1017554 h 1812293"/>
                <a:gd name="connsiteX5637" fmla="*/ 2020594 w 3591323"/>
                <a:gd name="connsiteY5637" fmla="*/ 1016525 h 1812293"/>
                <a:gd name="connsiteX5638" fmla="*/ 2024920 w 3591323"/>
                <a:gd name="connsiteY5638" fmla="*/ 1016942 h 1812293"/>
                <a:gd name="connsiteX5639" fmla="*/ 2031102 w 3591323"/>
                <a:gd name="connsiteY5639" fmla="*/ 1015085 h 1812293"/>
                <a:gd name="connsiteX5640" fmla="*/ 2035785 w 3591323"/>
                <a:gd name="connsiteY5640" fmla="*/ 1015704 h 1812293"/>
                <a:gd name="connsiteX5641" fmla="*/ 2036794 w 3591323"/>
                <a:gd name="connsiteY5641" fmla="*/ 1019404 h 1812293"/>
                <a:gd name="connsiteX5642" fmla="*/ 2035233 w 3591323"/>
                <a:gd name="connsiteY5642" fmla="*/ 1024961 h 1812293"/>
                <a:gd name="connsiteX5643" fmla="*/ 2036922 w 3591323"/>
                <a:gd name="connsiteY5643" fmla="*/ 1030310 h 1812293"/>
                <a:gd name="connsiteX5644" fmla="*/ 2035381 w 3591323"/>
                <a:gd name="connsiteY5644" fmla="*/ 1034629 h 1812293"/>
                <a:gd name="connsiteX5645" fmla="*/ 2036370 w 3591323"/>
                <a:gd name="connsiteY5645" fmla="*/ 1038531 h 1812293"/>
                <a:gd name="connsiteX5646" fmla="*/ 2015460 w 3591323"/>
                <a:gd name="connsiteY5646" fmla="*/ 1038330 h 1812293"/>
                <a:gd name="connsiteX5647" fmla="*/ 2013853 w 3591323"/>
                <a:gd name="connsiteY5647" fmla="*/ 1074733 h 1812293"/>
                <a:gd name="connsiteX5648" fmla="*/ 2020405 w 3591323"/>
                <a:gd name="connsiteY5648" fmla="*/ 1083984 h 1812293"/>
                <a:gd name="connsiteX5649" fmla="*/ 2026635 w 3591323"/>
                <a:gd name="connsiteY5649" fmla="*/ 1091183 h 1812293"/>
                <a:gd name="connsiteX5650" fmla="*/ 2008215 w 3591323"/>
                <a:gd name="connsiteY5650" fmla="*/ 1095912 h 1812293"/>
                <a:gd name="connsiteX5651" fmla="*/ 1984264 w 3591323"/>
                <a:gd name="connsiteY5651" fmla="*/ 1094271 h 1812293"/>
                <a:gd name="connsiteX5652" fmla="*/ 1977597 w 3591323"/>
                <a:gd name="connsiteY5652" fmla="*/ 1088713 h 1812293"/>
                <a:gd name="connsiteX5653" fmla="*/ 1937083 w 3591323"/>
                <a:gd name="connsiteY5653" fmla="*/ 1089124 h 1812293"/>
                <a:gd name="connsiteX5654" fmla="*/ 1935630 w 3591323"/>
                <a:gd name="connsiteY5654" fmla="*/ 1089951 h 1812293"/>
                <a:gd name="connsiteX5655" fmla="*/ 1929629 w 3591323"/>
                <a:gd name="connsiteY5655" fmla="*/ 1084805 h 1812293"/>
                <a:gd name="connsiteX5656" fmla="*/ 1923177 w 3591323"/>
                <a:gd name="connsiteY5656" fmla="*/ 1084603 h 1812293"/>
                <a:gd name="connsiteX5657" fmla="*/ 1917411 w 3591323"/>
                <a:gd name="connsiteY5657" fmla="*/ 1086453 h 1812293"/>
                <a:gd name="connsiteX5658" fmla="*/ 1912352 w 3591323"/>
                <a:gd name="connsiteY5658" fmla="*/ 1088713 h 1812293"/>
                <a:gd name="connsiteX5659" fmla="*/ 1911747 w 3591323"/>
                <a:gd name="connsiteY5659" fmla="*/ 1081515 h 1812293"/>
                <a:gd name="connsiteX5660" fmla="*/ 1913334 w 3591323"/>
                <a:gd name="connsiteY5660" fmla="*/ 1071437 h 1812293"/>
                <a:gd name="connsiteX5661" fmla="*/ 1916718 w 3591323"/>
                <a:gd name="connsiteY5661" fmla="*/ 1060948 h 1812293"/>
                <a:gd name="connsiteX5662" fmla="*/ 1917506 w 3591323"/>
                <a:gd name="connsiteY5662" fmla="*/ 1056017 h 1812293"/>
                <a:gd name="connsiteX5663" fmla="*/ 1920883 w 3591323"/>
                <a:gd name="connsiteY5663" fmla="*/ 1045730 h 1812293"/>
                <a:gd name="connsiteX5664" fmla="*/ 1923110 w 3591323"/>
                <a:gd name="connsiteY5664" fmla="*/ 1041000 h 1812293"/>
                <a:gd name="connsiteX5665" fmla="*/ 1928970 w 3591323"/>
                <a:gd name="connsiteY5665" fmla="*/ 1033600 h 1812293"/>
                <a:gd name="connsiteX5666" fmla="*/ 1932286 w 3591323"/>
                <a:gd name="connsiteY5666" fmla="*/ 1028453 h 1812293"/>
                <a:gd name="connsiteX5667" fmla="*/ 1933470 w 3591323"/>
                <a:gd name="connsiteY5667" fmla="*/ 1020023 h 1812293"/>
                <a:gd name="connsiteX5668" fmla="*/ 1933181 w 3591323"/>
                <a:gd name="connsiteY5668" fmla="*/ 1013646 h 1812293"/>
                <a:gd name="connsiteX5669" fmla="*/ 1929972 w 3591323"/>
                <a:gd name="connsiteY5669" fmla="*/ 1009535 h 1812293"/>
                <a:gd name="connsiteX5670" fmla="*/ 1927510 w 3591323"/>
                <a:gd name="connsiteY5670" fmla="*/ 1002545 h 1812293"/>
                <a:gd name="connsiteX5671" fmla="*/ 1925040 w 3591323"/>
                <a:gd name="connsiteY5671" fmla="*/ 995757 h 1812293"/>
                <a:gd name="connsiteX5672" fmla="*/ 1925787 w 3591323"/>
                <a:gd name="connsiteY5672" fmla="*/ 993288 h 1812293"/>
                <a:gd name="connsiteX5673" fmla="*/ 1928721 w 3591323"/>
                <a:gd name="connsiteY5673" fmla="*/ 988767 h 1812293"/>
                <a:gd name="connsiteX5674" fmla="*/ 1925908 w 3591323"/>
                <a:gd name="connsiteY5674" fmla="*/ 977659 h 1812293"/>
                <a:gd name="connsiteX5675" fmla="*/ 1923789 w 3591323"/>
                <a:gd name="connsiteY5675" fmla="*/ 970050 h 1812293"/>
                <a:gd name="connsiteX5676" fmla="*/ 1918757 w 3591323"/>
                <a:gd name="connsiteY5676" fmla="*/ 962851 h 1812293"/>
                <a:gd name="connsiteX5677" fmla="*/ 2103122 w 3591323"/>
                <a:gd name="connsiteY5677" fmla="*/ 918637 h 1812293"/>
                <a:gd name="connsiteX5678" fmla="*/ 2103452 w 3591323"/>
                <a:gd name="connsiteY5678" fmla="*/ 922956 h 1812293"/>
                <a:gd name="connsiteX5679" fmla="*/ 2105605 w 3591323"/>
                <a:gd name="connsiteY5679" fmla="*/ 925627 h 1812293"/>
                <a:gd name="connsiteX5680" fmla="*/ 2105934 w 3591323"/>
                <a:gd name="connsiteY5680" fmla="*/ 929327 h 1812293"/>
                <a:gd name="connsiteX5681" fmla="*/ 2103364 w 3591323"/>
                <a:gd name="connsiteY5681" fmla="*/ 931796 h 1812293"/>
                <a:gd name="connsiteX5682" fmla="*/ 2099301 w 3591323"/>
                <a:gd name="connsiteY5682" fmla="*/ 937757 h 1812293"/>
                <a:gd name="connsiteX5683" fmla="*/ 2095621 w 3591323"/>
                <a:gd name="connsiteY5683" fmla="*/ 941874 h 1812293"/>
                <a:gd name="connsiteX5684" fmla="*/ 2091261 w 3591323"/>
                <a:gd name="connsiteY5684" fmla="*/ 942285 h 1812293"/>
                <a:gd name="connsiteX5685" fmla="*/ 2091053 w 3591323"/>
                <a:gd name="connsiteY5685" fmla="*/ 928506 h 1812293"/>
                <a:gd name="connsiteX5686" fmla="*/ 2088557 w 3591323"/>
                <a:gd name="connsiteY5686" fmla="*/ 923366 h 1812293"/>
                <a:gd name="connsiteX5687" fmla="*/ 2094719 w 3591323"/>
                <a:gd name="connsiteY5687" fmla="*/ 924389 h 1812293"/>
                <a:gd name="connsiteX5688" fmla="*/ 2097679 w 3591323"/>
                <a:gd name="connsiteY5688" fmla="*/ 917809 h 1812293"/>
                <a:gd name="connsiteX5689" fmla="*/ 2138665 w 3591323"/>
                <a:gd name="connsiteY5689" fmla="*/ 517389 h 1812293"/>
                <a:gd name="connsiteX5690" fmla="*/ 2137319 w 3591323"/>
                <a:gd name="connsiteY5690" fmla="*/ 520887 h 1812293"/>
                <a:gd name="connsiteX5691" fmla="*/ 2133686 w 3591323"/>
                <a:gd name="connsiteY5691" fmla="*/ 519239 h 1812293"/>
                <a:gd name="connsiteX5692" fmla="*/ 2132408 w 3591323"/>
                <a:gd name="connsiteY5692" fmla="*/ 526848 h 1812293"/>
                <a:gd name="connsiteX5693" fmla="*/ 2134985 w 3591323"/>
                <a:gd name="connsiteY5693" fmla="*/ 528288 h 1812293"/>
                <a:gd name="connsiteX5694" fmla="*/ 2132704 w 3591323"/>
                <a:gd name="connsiteY5694" fmla="*/ 529727 h 1812293"/>
                <a:gd name="connsiteX5695" fmla="*/ 2132670 w 3591323"/>
                <a:gd name="connsiteY5695" fmla="*/ 532815 h 1812293"/>
                <a:gd name="connsiteX5696" fmla="*/ 2137016 w 3591323"/>
                <a:gd name="connsiteY5696" fmla="*/ 531167 h 1812293"/>
                <a:gd name="connsiteX5697" fmla="*/ 2137480 w 3591323"/>
                <a:gd name="connsiteY5697" fmla="*/ 535695 h 1812293"/>
                <a:gd name="connsiteX5698" fmla="*/ 2134345 w 3591323"/>
                <a:gd name="connsiteY5698" fmla="*/ 553994 h 1812293"/>
                <a:gd name="connsiteX5699" fmla="*/ 2133370 w 3591323"/>
                <a:gd name="connsiteY5699" fmla="*/ 550913 h 1812293"/>
                <a:gd name="connsiteX5700" fmla="*/ 2126218 w 3591323"/>
                <a:gd name="connsiteY5700" fmla="*/ 534255 h 1812293"/>
                <a:gd name="connsiteX5701" fmla="*/ 2128627 w 3591323"/>
                <a:gd name="connsiteY5701" fmla="*/ 530555 h 1812293"/>
                <a:gd name="connsiteX5702" fmla="*/ 2127873 w 3591323"/>
                <a:gd name="connsiteY5702" fmla="*/ 529936 h 1812293"/>
                <a:gd name="connsiteX5703" fmla="*/ 2130100 w 3591323"/>
                <a:gd name="connsiteY5703" fmla="*/ 524587 h 1812293"/>
                <a:gd name="connsiteX5704" fmla="*/ 2130907 w 3591323"/>
                <a:gd name="connsiteY5704" fmla="*/ 515949 h 1812293"/>
                <a:gd name="connsiteX5705" fmla="*/ 2131977 w 3591323"/>
                <a:gd name="connsiteY5705" fmla="*/ 513069 h 1812293"/>
                <a:gd name="connsiteX5706" fmla="*/ 2132300 w 3591323"/>
                <a:gd name="connsiteY5706" fmla="*/ 512868 h 1812293"/>
                <a:gd name="connsiteX5707" fmla="*/ 2135401 w 3591323"/>
                <a:gd name="connsiteY5707" fmla="*/ 512868 h 1812293"/>
                <a:gd name="connsiteX5708" fmla="*/ 2136229 w 3591323"/>
                <a:gd name="connsiteY5708" fmla="*/ 511018 h 1812293"/>
                <a:gd name="connsiteX5709" fmla="*/ 2138624 w 3591323"/>
                <a:gd name="connsiteY5709" fmla="*/ 510809 h 1812293"/>
                <a:gd name="connsiteX5710" fmla="*/ 2139499 w 3591323"/>
                <a:gd name="connsiteY5710" fmla="*/ 515539 h 1812293"/>
                <a:gd name="connsiteX5711" fmla="*/ 2138301 w 3591323"/>
                <a:gd name="connsiteY5711" fmla="*/ 517187 h 1812293"/>
                <a:gd name="connsiteX5712" fmla="*/ 2138624 w 3591323"/>
                <a:gd name="connsiteY5712" fmla="*/ 510809 h 1812293"/>
                <a:gd name="connsiteX5713" fmla="*/ 2136229 w 3591323"/>
                <a:gd name="connsiteY5713" fmla="*/ 511018 h 1812293"/>
                <a:gd name="connsiteX5714" fmla="*/ 2135401 w 3591323"/>
                <a:gd name="connsiteY5714" fmla="*/ 512868 h 1812293"/>
                <a:gd name="connsiteX5715" fmla="*/ 2132300 w 3591323"/>
                <a:gd name="connsiteY5715" fmla="*/ 512868 h 1812293"/>
                <a:gd name="connsiteX5716" fmla="*/ 2134695 w 3591323"/>
                <a:gd name="connsiteY5716" fmla="*/ 503610 h 1812293"/>
                <a:gd name="connsiteX5717" fmla="*/ 2138550 w 3591323"/>
                <a:gd name="connsiteY5717" fmla="*/ 495591 h 1812293"/>
                <a:gd name="connsiteX5718" fmla="*/ 2138503 w 3591323"/>
                <a:gd name="connsiteY5718" fmla="*/ 495180 h 1812293"/>
                <a:gd name="connsiteX5719" fmla="*/ 2143037 w 3591323"/>
                <a:gd name="connsiteY5719" fmla="*/ 495793 h 1812293"/>
                <a:gd name="connsiteX5720" fmla="*/ 2144962 w 3591323"/>
                <a:gd name="connsiteY5720" fmla="*/ 500320 h 1812293"/>
                <a:gd name="connsiteX5721" fmla="*/ 2140320 w 3591323"/>
                <a:gd name="connsiteY5721" fmla="*/ 504640 h 1812293"/>
                <a:gd name="connsiteX5722" fmla="*/ 2292291 w 3591323"/>
                <a:gd name="connsiteY5722" fmla="*/ 1033391 h 1812293"/>
                <a:gd name="connsiteX5723" fmla="*/ 2294578 w 3591323"/>
                <a:gd name="connsiteY5723" fmla="*/ 1038330 h 1812293"/>
                <a:gd name="connsiteX5724" fmla="*/ 2296718 w 3591323"/>
                <a:gd name="connsiteY5724" fmla="*/ 1045939 h 1812293"/>
                <a:gd name="connsiteX5725" fmla="*/ 2297424 w 3591323"/>
                <a:gd name="connsiteY5725" fmla="*/ 1059508 h 1812293"/>
                <a:gd name="connsiteX5726" fmla="*/ 2299631 w 3591323"/>
                <a:gd name="connsiteY5726" fmla="*/ 1064857 h 1812293"/>
                <a:gd name="connsiteX5727" fmla="*/ 2298574 w 3591323"/>
                <a:gd name="connsiteY5727" fmla="*/ 1070414 h 1812293"/>
                <a:gd name="connsiteX5728" fmla="*/ 2296570 w 3591323"/>
                <a:gd name="connsiteY5728" fmla="*/ 1073704 h 1812293"/>
                <a:gd name="connsiteX5729" fmla="*/ 2293381 w 3591323"/>
                <a:gd name="connsiteY5729" fmla="*/ 1067118 h 1812293"/>
                <a:gd name="connsiteX5730" fmla="*/ 2291389 w 3591323"/>
                <a:gd name="connsiteY5730" fmla="*/ 1070414 h 1812293"/>
                <a:gd name="connsiteX5731" fmla="*/ 2292654 w 3591323"/>
                <a:gd name="connsiteY5731" fmla="*/ 1078844 h 1812293"/>
                <a:gd name="connsiteX5732" fmla="*/ 2291618 w 3591323"/>
                <a:gd name="connsiteY5732" fmla="*/ 1083782 h 1812293"/>
                <a:gd name="connsiteX5733" fmla="*/ 2288570 w 3591323"/>
                <a:gd name="connsiteY5733" fmla="*/ 1086453 h 1812293"/>
                <a:gd name="connsiteX5734" fmla="*/ 2287548 w 3591323"/>
                <a:gd name="connsiteY5734" fmla="*/ 1096121 h 1812293"/>
                <a:gd name="connsiteX5735" fmla="*/ 2282650 w 3591323"/>
                <a:gd name="connsiteY5735" fmla="*/ 1109489 h 1812293"/>
                <a:gd name="connsiteX5736" fmla="*/ 2276481 w 3591323"/>
                <a:gd name="connsiteY5736" fmla="*/ 1125117 h 1812293"/>
                <a:gd name="connsiteX5737" fmla="*/ 2268791 w 3591323"/>
                <a:gd name="connsiteY5737" fmla="*/ 1146713 h 1812293"/>
                <a:gd name="connsiteX5738" fmla="*/ 2263618 w 3591323"/>
                <a:gd name="connsiteY5738" fmla="*/ 1162752 h 1812293"/>
                <a:gd name="connsiteX5739" fmla="*/ 2258303 w 3591323"/>
                <a:gd name="connsiteY5739" fmla="*/ 1175918 h 1812293"/>
                <a:gd name="connsiteX5740" fmla="*/ 2249934 w 3591323"/>
                <a:gd name="connsiteY5740" fmla="*/ 1178589 h 1812293"/>
                <a:gd name="connsiteX5741" fmla="*/ 2240999 w 3591323"/>
                <a:gd name="connsiteY5741" fmla="*/ 1183527 h 1812293"/>
                <a:gd name="connsiteX5742" fmla="*/ 2235630 w 3591323"/>
                <a:gd name="connsiteY5742" fmla="*/ 1180439 h 1812293"/>
                <a:gd name="connsiteX5743" fmla="*/ 2228203 w 3591323"/>
                <a:gd name="connsiteY5743" fmla="*/ 1176530 h 1812293"/>
                <a:gd name="connsiteX5744" fmla="*/ 2225842 w 3591323"/>
                <a:gd name="connsiteY5744" fmla="*/ 1170361 h 1812293"/>
                <a:gd name="connsiteX5745" fmla="*/ 2225882 w 3591323"/>
                <a:gd name="connsiteY5745" fmla="*/ 1160283 h 1812293"/>
                <a:gd name="connsiteX5746" fmla="*/ 2222989 w 3591323"/>
                <a:gd name="connsiteY5746" fmla="*/ 1151234 h 1812293"/>
                <a:gd name="connsiteX5747" fmla="*/ 2222854 w 3591323"/>
                <a:gd name="connsiteY5747" fmla="*/ 1143006 h 1812293"/>
                <a:gd name="connsiteX5748" fmla="*/ 2225196 w 3591323"/>
                <a:gd name="connsiteY5748" fmla="*/ 1134785 h 1812293"/>
                <a:gd name="connsiteX5749" fmla="*/ 2229966 w 3591323"/>
                <a:gd name="connsiteY5749" fmla="*/ 1132726 h 1812293"/>
                <a:gd name="connsiteX5750" fmla="*/ 2230221 w 3591323"/>
                <a:gd name="connsiteY5750" fmla="*/ 1129026 h 1812293"/>
                <a:gd name="connsiteX5751" fmla="*/ 2235435 w 3591323"/>
                <a:gd name="connsiteY5751" fmla="*/ 1120388 h 1812293"/>
                <a:gd name="connsiteX5752" fmla="*/ 2236660 w 3591323"/>
                <a:gd name="connsiteY5752" fmla="*/ 1112980 h 1812293"/>
                <a:gd name="connsiteX5753" fmla="*/ 2234877 w 3591323"/>
                <a:gd name="connsiteY5753" fmla="*/ 1107638 h 1812293"/>
                <a:gd name="connsiteX5754" fmla="*/ 2233558 w 3591323"/>
                <a:gd name="connsiteY5754" fmla="*/ 1100440 h 1812293"/>
                <a:gd name="connsiteX5755" fmla="*/ 2233491 w 3591323"/>
                <a:gd name="connsiteY5755" fmla="*/ 1089951 h 1812293"/>
                <a:gd name="connsiteX5756" fmla="*/ 2237097 w 3591323"/>
                <a:gd name="connsiteY5756" fmla="*/ 1083573 h 1812293"/>
                <a:gd name="connsiteX5757" fmla="*/ 2238961 w 3591323"/>
                <a:gd name="connsiteY5757" fmla="*/ 1076166 h 1812293"/>
                <a:gd name="connsiteX5758" fmla="*/ 2244013 w 3591323"/>
                <a:gd name="connsiteY5758" fmla="*/ 1075756 h 1812293"/>
                <a:gd name="connsiteX5759" fmla="*/ 2249530 w 3591323"/>
                <a:gd name="connsiteY5759" fmla="*/ 1073495 h 1812293"/>
                <a:gd name="connsiteX5760" fmla="*/ 2253600 w 3591323"/>
                <a:gd name="connsiteY5760" fmla="*/ 1071437 h 1812293"/>
                <a:gd name="connsiteX5761" fmla="*/ 2257919 w 3591323"/>
                <a:gd name="connsiteY5761" fmla="*/ 1071235 h 1812293"/>
                <a:gd name="connsiteX5762" fmla="*/ 2264041 w 3591323"/>
                <a:gd name="connsiteY5762" fmla="*/ 1064655 h 1812293"/>
                <a:gd name="connsiteX5763" fmla="*/ 2272693 w 3591323"/>
                <a:gd name="connsiteY5763" fmla="*/ 1057658 h 1812293"/>
                <a:gd name="connsiteX5764" fmla="*/ 2275875 w 3591323"/>
                <a:gd name="connsiteY5764" fmla="*/ 1051899 h 1812293"/>
                <a:gd name="connsiteX5765" fmla="*/ 2274678 w 3591323"/>
                <a:gd name="connsiteY5765" fmla="*/ 1047170 h 1812293"/>
                <a:gd name="connsiteX5766" fmla="*/ 2278937 w 3591323"/>
                <a:gd name="connsiteY5766" fmla="*/ 1048408 h 1812293"/>
                <a:gd name="connsiteX5767" fmla="*/ 2284736 w 3591323"/>
                <a:gd name="connsiteY5767" fmla="*/ 1040590 h 1812293"/>
                <a:gd name="connsiteX5768" fmla="*/ 2285429 w 3591323"/>
                <a:gd name="connsiteY5768" fmla="*/ 1033600 h 1812293"/>
                <a:gd name="connsiteX5769" fmla="*/ 2288914 w 3591323"/>
                <a:gd name="connsiteY5769" fmla="*/ 1028453 h 1812293"/>
                <a:gd name="connsiteX5770" fmla="*/ 2137016 w 3591323"/>
                <a:gd name="connsiteY5770" fmla="*/ 531167 h 1812293"/>
                <a:gd name="connsiteX5771" fmla="*/ 2132670 w 3591323"/>
                <a:gd name="connsiteY5771" fmla="*/ 532815 h 1812293"/>
                <a:gd name="connsiteX5772" fmla="*/ 2132704 w 3591323"/>
                <a:gd name="connsiteY5772" fmla="*/ 529727 h 1812293"/>
                <a:gd name="connsiteX5773" fmla="*/ 2134985 w 3591323"/>
                <a:gd name="connsiteY5773" fmla="*/ 528288 h 1812293"/>
                <a:gd name="connsiteX5774" fmla="*/ 2132408 w 3591323"/>
                <a:gd name="connsiteY5774" fmla="*/ 526848 h 1812293"/>
                <a:gd name="connsiteX5775" fmla="*/ 2133686 w 3591323"/>
                <a:gd name="connsiteY5775" fmla="*/ 519239 h 1812293"/>
                <a:gd name="connsiteX5776" fmla="*/ 2137319 w 3591323"/>
                <a:gd name="connsiteY5776" fmla="*/ 520887 h 1812293"/>
                <a:gd name="connsiteX5777" fmla="*/ 2138066 w 3591323"/>
                <a:gd name="connsiteY5777" fmla="*/ 527877 h 1812293"/>
                <a:gd name="connsiteX5778" fmla="*/ 1628290 w 3591323"/>
                <a:gd name="connsiteY5778" fmla="*/ 735596 h 1812293"/>
                <a:gd name="connsiteX5779" fmla="*/ 1639464 w 3591323"/>
                <a:gd name="connsiteY5779" fmla="*/ 735387 h 1812293"/>
                <a:gd name="connsiteX5780" fmla="*/ 1641664 w 3591323"/>
                <a:gd name="connsiteY5780" fmla="*/ 732716 h 1812293"/>
                <a:gd name="connsiteX5781" fmla="*/ 1644914 w 3591323"/>
                <a:gd name="connsiteY5781" fmla="*/ 732508 h 1812293"/>
                <a:gd name="connsiteX5782" fmla="*/ 1648836 w 3591323"/>
                <a:gd name="connsiteY5782" fmla="*/ 735185 h 1812293"/>
                <a:gd name="connsiteX5783" fmla="*/ 1651715 w 3591323"/>
                <a:gd name="connsiteY5783" fmla="*/ 735387 h 1812293"/>
                <a:gd name="connsiteX5784" fmla="*/ 1654985 w 3591323"/>
                <a:gd name="connsiteY5784" fmla="*/ 733335 h 1812293"/>
                <a:gd name="connsiteX5785" fmla="*/ 1657097 w 3591323"/>
                <a:gd name="connsiteY5785" fmla="*/ 736625 h 1812293"/>
                <a:gd name="connsiteX5786" fmla="*/ 1652738 w 3591323"/>
                <a:gd name="connsiteY5786" fmla="*/ 739296 h 1812293"/>
                <a:gd name="connsiteX5787" fmla="*/ 1648412 w 3591323"/>
                <a:gd name="connsiteY5787" fmla="*/ 739094 h 1812293"/>
                <a:gd name="connsiteX5788" fmla="*/ 1644127 w 3591323"/>
                <a:gd name="connsiteY5788" fmla="*/ 736625 h 1812293"/>
                <a:gd name="connsiteX5789" fmla="*/ 1640480 w 3591323"/>
                <a:gd name="connsiteY5789" fmla="*/ 739296 h 1812293"/>
                <a:gd name="connsiteX5790" fmla="*/ 1638677 w 3591323"/>
                <a:gd name="connsiteY5790" fmla="*/ 739296 h 1812293"/>
                <a:gd name="connsiteX5791" fmla="*/ 1636127 w 3591323"/>
                <a:gd name="connsiteY5791" fmla="*/ 740944 h 1812293"/>
                <a:gd name="connsiteX5792" fmla="*/ 1627119 w 3591323"/>
                <a:gd name="connsiteY5792" fmla="*/ 740736 h 1812293"/>
                <a:gd name="connsiteX5793" fmla="*/ 1887480 w 3591323"/>
                <a:gd name="connsiteY5793" fmla="*/ 544744 h 1812293"/>
                <a:gd name="connsiteX5794" fmla="*/ 1882764 w 3591323"/>
                <a:gd name="connsiteY5794" fmla="*/ 524177 h 1812293"/>
                <a:gd name="connsiteX5795" fmla="*/ 1876763 w 3591323"/>
                <a:gd name="connsiteY5795" fmla="*/ 519649 h 1812293"/>
                <a:gd name="connsiteX5796" fmla="*/ 1876689 w 3591323"/>
                <a:gd name="connsiteY5796" fmla="*/ 516770 h 1812293"/>
                <a:gd name="connsiteX5797" fmla="*/ 1868575 w 3591323"/>
                <a:gd name="connsiteY5797" fmla="*/ 509988 h 1812293"/>
                <a:gd name="connsiteX5798" fmla="*/ 1867331 w 3591323"/>
                <a:gd name="connsiteY5798" fmla="*/ 501350 h 1812293"/>
                <a:gd name="connsiteX5799" fmla="*/ 1873345 w 3591323"/>
                <a:gd name="connsiteY5799" fmla="*/ 494972 h 1812293"/>
                <a:gd name="connsiteX5800" fmla="*/ 1875141 w 3591323"/>
                <a:gd name="connsiteY5800" fmla="*/ 485728 h 1812293"/>
                <a:gd name="connsiteX5801" fmla="*/ 1873459 w 3591323"/>
                <a:gd name="connsiteY5801" fmla="*/ 474849 h 1812293"/>
                <a:gd name="connsiteX5802" fmla="*/ 1874980 w 3591323"/>
                <a:gd name="connsiteY5802" fmla="*/ 468902 h 1812293"/>
                <a:gd name="connsiteX5803" fmla="*/ 1885347 w 3591323"/>
                <a:gd name="connsiteY5803" fmla="*/ 464394 h 1812293"/>
                <a:gd name="connsiteX5804" fmla="*/ 1891839 w 3591323"/>
                <a:gd name="connsiteY5804" fmla="*/ 465626 h 1812293"/>
                <a:gd name="connsiteX5805" fmla="*/ 1891712 w 3591323"/>
                <a:gd name="connsiteY5805" fmla="*/ 471364 h 1812293"/>
                <a:gd name="connsiteX5806" fmla="*/ 1899711 w 3591323"/>
                <a:gd name="connsiteY5806" fmla="*/ 467260 h 1812293"/>
                <a:gd name="connsiteX5807" fmla="*/ 1900478 w 3591323"/>
                <a:gd name="connsiteY5807" fmla="*/ 469521 h 1812293"/>
                <a:gd name="connsiteX5808" fmla="*/ 1895937 w 3591323"/>
                <a:gd name="connsiteY5808" fmla="*/ 475058 h 1812293"/>
                <a:gd name="connsiteX5809" fmla="*/ 1896138 w 3591323"/>
                <a:gd name="connsiteY5809" fmla="*/ 480393 h 1812293"/>
                <a:gd name="connsiteX5810" fmla="*/ 1899307 w 3591323"/>
                <a:gd name="connsiteY5810" fmla="*/ 483057 h 1812293"/>
                <a:gd name="connsiteX5811" fmla="*/ 1898655 w 3591323"/>
                <a:gd name="connsiteY5811" fmla="*/ 492913 h 1812293"/>
                <a:gd name="connsiteX5812" fmla="*/ 1892337 w 3591323"/>
                <a:gd name="connsiteY5812" fmla="*/ 498672 h 1812293"/>
                <a:gd name="connsiteX5813" fmla="*/ 1894618 w 3591323"/>
                <a:gd name="connsiteY5813" fmla="*/ 505050 h 1812293"/>
                <a:gd name="connsiteX5814" fmla="*/ 1899442 w 3591323"/>
                <a:gd name="connsiteY5814" fmla="*/ 505259 h 1812293"/>
                <a:gd name="connsiteX5815" fmla="*/ 1902039 w 3591323"/>
                <a:gd name="connsiteY5815" fmla="*/ 510600 h 1812293"/>
                <a:gd name="connsiteX5816" fmla="*/ 1905900 w 3591323"/>
                <a:gd name="connsiteY5816" fmla="*/ 512457 h 1812293"/>
                <a:gd name="connsiteX5817" fmla="*/ 1905517 w 3591323"/>
                <a:gd name="connsiteY5817" fmla="*/ 521089 h 1812293"/>
                <a:gd name="connsiteX5818" fmla="*/ 1900781 w 3591323"/>
                <a:gd name="connsiteY5818" fmla="*/ 524386 h 1812293"/>
                <a:gd name="connsiteX5819" fmla="*/ 1898130 w 3591323"/>
                <a:gd name="connsiteY5819" fmla="*/ 528086 h 1812293"/>
                <a:gd name="connsiteX5820" fmla="*/ 1891671 w 3591323"/>
                <a:gd name="connsiteY5820" fmla="*/ 532607 h 1812293"/>
                <a:gd name="connsiteX5821" fmla="*/ 1892849 w 3591323"/>
                <a:gd name="connsiteY5821" fmla="*/ 537336 h 1812293"/>
                <a:gd name="connsiteX5822" fmla="*/ 1891934 w 3591323"/>
                <a:gd name="connsiteY5822" fmla="*/ 542066 h 1812293"/>
                <a:gd name="connsiteX5823" fmla="*/ 1710791 w 3591323"/>
                <a:gd name="connsiteY5823" fmla="*/ 578059 h 1812293"/>
                <a:gd name="connsiteX5824" fmla="*/ 1711188 w 3591323"/>
                <a:gd name="connsiteY5824" fmla="*/ 575799 h 1812293"/>
                <a:gd name="connsiteX5825" fmla="*/ 1711202 w 3591323"/>
                <a:gd name="connsiteY5825" fmla="*/ 574978 h 1812293"/>
                <a:gd name="connsiteX5826" fmla="*/ 1711484 w 3591323"/>
                <a:gd name="connsiteY5826" fmla="*/ 561401 h 1812293"/>
                <a:gd name="connsiteX5827" fmla="*/ 1727032 w 3591323"/>
                <a:gd name="connsiteY5827" fmla="*/ 552972 h 1812293"/>
                <a:gd name="connsiteX5828" fmla="*/ 1736841 w 3591323"/>
                <a:gd name="connsiteY5828" fmla="*/ 551323 h 1812293"/>
                <a:gd name="connsiteX5829" fmla="*/ 1744907 w 3591323"/>
                <a:gd name="connsiteY5829" fmla="*/ 548242 h 1812293"/>
                <a:gd name="connsiteX5830" fmla="*/ 1748823 w 3591323"/>
                <a:gd name="connsiteY5830" fmla="*/ 542483 h 1812293"/>
                <a:gd name="connsiteX5831" fmla="*/ 1760011 w 3591323"/>
                <a:gd name="connsiteY5831" fmla="*/ 537955 h 1812293"/>
                <a:gd name="connsiteX5832" fmla="*/ 1760448 w 3591323"/>
                <a:gd name="connsiteY5832" fmla="*/ 529525 h 1812293"/>
                <a:gd name="connsiteX5833" fmla="*/ 1766012 w 3591323"/>
                <a:gd name="connsiteY5833" fmla="*/ 528496 h 1812293"/>
                <a:gd name="connsiteX5834" fmla="*/ 1770546 w 3591323"/>
                <a:gd name="connsiteY5834" fmla="*/ 524386 h 1812293"/>
                <a:gd name="connsiteX5835" fmla="*/ 1783026 w 3591323"/>
                <a:gd name="connsiteY5835" fmla="*/ 522327 h 1812293"/>
                <a:gd name="connsiteX5836" fmla="*/ 1784775 w 3591323"/>
                <a:gd name="connsiteY5836" fmla="*/ 518008 h 1812293"/>
                <a:gd name="connsiteX5837" fmla="*/ 1782360 w 3591323"/>
                <a:gd name="connsiteY5837" fmla="*/ 515539 h 1812293"/>
                <a:gd name="connsiteX5838" fmla="*/ 1778976 w 3591323"/>
                <a:gd name="connsiteY5838" fmla="*/ 503402 h 1812293"/>
                <a:gd name="connsiteX5839" fmla="*/ 1778673 w 3591323"/>
                <a:gd name="connsiteY5839" fmla="*/ 496412 h 1812293"/>
                <a:gd name="connsiteX5840" fmla="*/ 1774953 w 3591323"/>
                <a:gd name="connsiteY5840" fmla="*/ 489220 h 1812293"/>
                <a:gd name="connsiteX5841" fmla="*/ 1784217 w 3591323"/>
                <a:gd name="connsiteY5841" fmla="*/ 483057 h 1812293"/>
                <a:gd name="connsiteX5842" fmla="*/ 1794463 w 3591323"/>
                <a:gd name="connsiteY5842" fmla="*/ 481005 h 1812293"/>
                <a:gd name="connsiteX5843" fmla="*/ 1800262 w 3591323"/>
                <a:gd name="connsiteY5843" fmla="*/ 476289 h 1812293"/>
                <a:gd name="connsiteX5844" fmla="*/ 1809439 w 3591323"/>
                <a:gd name="connsiteY5844" fmla="*/ 472797 h 1812293"/>
                <a:gd name="connsiteX5845" fmla="*/ 1825404 w 3591323"/>
                <a:gd name="connsiteY5845" fmla="*/ 470752 h 1812293"/>
                <a:gd name="connsiteX5846" fmla="*/ 1841025 w 3591323"/>
                <a:gd name="connsiteY5846" fmla="*/ 469931 h 1812293"/>
                <a:gd name="connsiteX5847" fmla="*/ 1845815 w 3591323"/>
                <a:gd name="connsiteY5847" fmla="*/ 471573 h 1812293"/>
                <a:gd name="connsiteX5848" fmla="*/ 1854555 w 3591323"/>
                <a:gd name="connsiteY5848" fmla="*/ 467059 h 1812293"/>
                <a:gd name="connsiteX5849" fmla="*/ 1864740 w 3591323"/>
                <a:gd name="connsiteY5849" fmla="*/ 467059 h 1812293"/>
                <a:gd name="connsiteX5850" fmla="*/ 1868542 w 3591323"/>
                <a:gd name="connsiteY5850" fmla="*/ 469521 h 1812293"/>
                <a:gd name="connsiteX5851" fmla="*/ 1874980 w 3591323"/>
                <a:gd name="connsiteY5851" fmla="*/ 468902 h 1812293"/>
                <a:gd name="connsiteX5852" fmla="*/ 1873459 w 3591323"/>
                <a:gd name="connsiteY5852" fmla="*/ 474849 h 1812293"/>
                <a:gd name="connsiteX5853" fmla="*/ 1875141 w 3591323"/>
                <a:gd name="connsiteY5853" fmla="*/ 485728 h 1812293"/>
                <a:gd name="connsiteX5854" fmla="*/ 1873345 w 3591323"/>
                <a:gd name="connsiteY5854" fmla="*/ 494972 h 1812293"/>
                <a:gd name="connsiteX5855" fmla="*/ 1867331 w 3591323"/>
                <a:gd name="connsiteY5855" fmla="*/ 501350 h 1812293"/>
                <a:gd name="connsiteX5856" fmla="*/ 1868575 w 3591323"/>
                <a:gd name="connsiteY5856" fmla="*/ 509988 h 1812293"/>
                <a:gd name="connsiteX5857" fmla="*/ 1876689 w 3591323"/>
                <a:gd name="connsiteY5857" fmla="*/ 516770 h 1812293"/>
                <a:gd name="connsiteX5858" fmla="*/ 1876763 w 3591323"/>
                <a:gd name="connsiteY5858" fmla="*/ 519649 h 1812293"/>
                <a:gd name="connsiteX5859" fmla="*/ 1882764 w 3591323"/>
                <a:gd name="connsiteY5859" fmla="*/ 524177 h 1812293"/>
                <a:gd name="connsiteX5860" fmla="*/ 1887480 w 3591323"/>
                <a:gd name="connsiteY5860" fmla="*/ 544744 h 1812293"/>
                <a:gd name="connsiteX5861" fmla="*/ 1890878 w 3591323"/>
                <a:gd name="connsiteY5861" fmla="*/ 554822 h 1812293"/>
                <a:gd name="connsiteX5862" fmla="*/ 1891355 w 3591323"/>
                <a:gd name="connsiteY5862" fmla="*/ 560170 h 1812293"/>
                <a:gd name="connsiteX5863" fmla="*/ 1889828 w 3591323"/>
                <a:gd name="connsiteY5863" fmla="*/ 569421 h 1812293"/>
                <a:gd name="connsiteX5864" fmla="*/ 1890649 w 3591323"/>
                <a:gd name="connsiteY5864" fmla="*/ 574561 h 1812293"/>
                <a:gd name="connsiteX5865" fmla="*/ 1889734 w 3591323"/>
                <a:gd name="connsiteY5865" fmla="*/ 580939 h 1812293"/>
                <a:gd name="connsiteX5866" fmla="*/ 1890588 w 3591323"/>
                <a:gd name="connsiteY5866" fmla="*/ 588137 h 1812293"/>
                <a:gd name="connsiteX5867" fmla="*/ 1886807 w 3591323"/>
                <a:gd name="connsiteY5867" fmla="*/ 592867 h 1812293"/>
                <a:gd name="connsiteX5868" fmla="*/ 1892970 w 3591323"/>
                <a:gd name="connsiteY5868" fmla="*/ 601095 h 1812293"/>
                <a:gd name="connsiteX5869" fmla="*/ 1893421 w 3591323"/>
                <a:gd name="connsiteY5869" fmla="*/ 606026 h 1812293"/>
                <a:gd name="connsiteX5870" fmla="*/ 1897074 w 3591323"/>
                <a:gd name="connsiteY5870" fmla="*/ 612404 h 1812293"/>
                <a:gd name="connsiteX5871" fmla="*/ 1901635 w 3591323"/>
                <a:gd name="connsiteY5871" fmla="*/ 610346 h 1812293"/>
                <a:gd name="connsiteX5872" fmla="*/ 1909526 w 3591323"/>
                <a:gd name="connsiteY5872" fmla="*/ 615694 h 1812293"/>
                <a:gd name="connsiteX5873" fmla="*/ 1913920 w 3591323"/>
                <a:gd name="connsiteY5873" fmla="*/ 622893 h 1812293"/>
                <a:gd name="connsiteX5874" fmla="*/ 1880537 w 3591323"/>
                <a:gd name="connsiteY5874" fmla="*/ 644691 h 1812293"/>
                <a:gd name="connsiteX5875" fmla="*/ 1851911 w 3591323"/>
                <a:gd name="connsiteY5875" fmla="*/ 667114 h 1812293"/>
                <a:gd name="connsiteX5876" fmla="*/ 1838011 w 3591323"/>
                <a:gd name="connsiteY5876" fmla="*/ 672046 h 1812293"/>
                <a:gd name="connsiteX5877" fmla="*/ 1826938 w 3591323"/>
                <a:gd name="connsiteY5877" fmla="*/ 673283 h 1812293"/>
                <a:gd name="connsiteX5878" fmla="*/ 1826904 w 3591323"/>
                <a:gd name="connsiteY5878" fmla="*/ 666085 h 1812293"/>
                <a:gd name="connsiteX5879" fmla="*/ 1822255 w 3591323"/>
                <a:gd name="connsiteY5879" fmla="*/ 664026 h 1812293"/>
                <a:gd name="connsiteX5880" fmla="*/ 1816173 w 3591323"/>
                <a:gd name="connsiteY5880" fmla="*/ 660938 h 1812293"/>
                <a:gd name="connsiteX5881" fmla="*/ 1813664 w 3591323"/>
                <a:gd name="connsiteY5881" fmla="*/ 655596 h 1812293"/>
                <a:gd name="connsiteX5882" fmla="*/ 1780214 w 3591323"/>
                <a:gd name="connsiteY5882" fmla="*/ 630502 h 1812293"/>
                <a:gd name="connsiteX5883" fmla="*/ 1747403 w 3591323"/>
                <a:gd name="connsiteY5883" fmla="*/ 605616 h 1812293"/>
                <a:gd name="connsiteX5884" fmla="*/ 2137319 w 3591323"/>
                <a:gd name="connsiteY5884" fmla="*/ 520887 h 1812293"/>
                <a:gd name="connsiteX5885" fmla="*/ 2138665 w 3591323"/>
                <a:gd name="connsiteY5885" fmla="*/ 517389 h 1812293"/>
                <a:gd name="connsiteX5886" fmla="*/ 2149893 w 3591323"/>
                <a:gd name="connsiteY5886" fmla="*/ 521916 h 1812293"/>
                <a:gd name="connsiteX5887" fmla="*/ 2167089 w 3591323"/>
                <a:gd name="connsiteY5887" fmla="*/ 509578 h 1812293"/>
                <a:gd name="connsiteX5888" fmla="*/ 2172579 w 3591323"/>
                <a:gd name="connsiteY5888" fmla="*/ 523558 h 1812293"/>
                <a:gd name="connsiteX5889" fmla="*/ 2171045 w 3591323"/>
                <a:gd name="connsiteY5889" fmla="*/ 525206 h 1812293"/>
                <a:gd name="connsiteX5890" fmla="*/ 2152268 w 3591323"/>
                <a:gd name="connsiteY5890" fmla="*/ 530965 h 1812293"/>
                <a:gd name="connsiteX5891" fmla="*/ 2163227 w 3591323"/>
                <a:gd name="connsiteY5891" fmla="*/ 542483 h 1812293"/>
                <a:gd name="connsiteX5892" fmla="*/ 2160280 w 3591323"/>
                <a:gd name="connsiteY5892" fmla="*/ 544333 h 1812293"/>
                <a:gd name="connsiteX5893" fmla="*/ 2158935 w 3591323"/>
                <a:gd name="connsiteY5893" fmla="*/ 548242 h 1812293"/>
                <a:gd name="connsiteX5894" fmla="*/ 2151750 w 3591323"/>
                <a:gd name="connsiteY5894" fmla="*/ 549682 h 1812293"/>
                <a:gd name="connsiteX5895" fmla="*/ 2149698 w 3591323"/>
                <a:gd name="connsiteY5895" fmla="*/ 553792 h 1812293"/>
                <a:gd name="connsiteX5896" fmla="*/ 2145843 w 3591323"/>
                <a:gd name="connsiteY5896" fmla="*/ 557493 h 1812293"/>
                <a:gd name="connsiteX5897" fmla="*/ 2134843 w 3591323"/>
                <a:gd name="connsiteY5897" fmla="*/ 555642 h 1812293"/>
                <a:gd name="connsiteX5898" fmla="*/ 2134345 w 3591323"/>
                <a:gd name="connsiteY5898" fmla="*/ 553994 h 1812293"/>
                <a:gd name="connsiteX5899" fmla="*/ 2137480 w 3591323"/>
                <a:gd name="connsiteY5899" fmla="*/ 535695 h 1812293"/>
                <a:gd name="connsiteX5900" fmla="*/ 2137016 w 3591323"/>
                <a:gd name="connsiteY5900" fmla="*/ 531167 h 1812293"/>
                <a:gd name="connsiteX5901" fmla="*/ 2138066 w 3591323"/>
                <a:gd name="connsiteY5901" fmla="*/ 527877 h 1812293"/>
                <a:gd name="connsiteX5902" fmla="*/ 2302860 w 3591323"/>
                <a:gd name="connsiteY5902" fmla="*/ 614053 h 1812293"/>
                <a:gd name="connsiteX5903" fmla="*/ 2304576 w 3591323"/>
                <a:gd name="connsiteY5903" fmla="*/ 613434 h 1812293"/>
                <a:gd name="connsiteX5904" fmla="*/ 2305201 w 3591323"/>
                <a:gd name="connsiteY5904" fmla="*/ 616522 h 1812293"/>
                <a:gd name="connsiteX5905" fmla="*/ 2312824 w 3591323"/>
                <a:gd name="connsiteY5905" fmla="*/ 614665 h 1812293"/>
                <a:gd name="connsiteX5906" fmla="*/ 2321011 w 3591323"/>
                <a:gd name="connsiteY5906" fmla="*/ 615082 h 1812293"/>
                <a:gd name="connsiteX5907" fmla="*/ 2327066 w 3591323"/>
                <a:gd name="connsiteY5907" fmla="*/ 615492 h 1812293"/>
                <a:gd name="connsiteX5908" fmla="*/ 2333061 w 3591323"/>
                <a:gd name="connsiteY5908" fmla="*/ 607675 h 1812293"/>
                <a:gd name="connsiteX5909" fmla="*/ 2339344 w 3591323"/>
                <a:gd name="connsiteY5909" fmla="*/ 600274 h 1812293"/>
                <a:gd name="connsiteX5910" fmla="*/ 2344895 w 3591323"/>
                <a:gd name="connsiteY5910" fmla="*/ 593277 h 1812293"/>
                <a:gd name="connsiteX5911" fmla="*/ 2347115 w 3591323"/>
                <a:gd name="connsiteY5911" fmla="*/ 597186 h 1812293"/>
                <a:gd name="connsiteX5912" fmla="*/ 2349543 w 3591323"/>
                <a:gd name="connsiteY5912" fmla="*/ 606235 h 1812293"/>
                <a:gd name="connsiteX5913" fmla="*/ 2344592 w 3591323"/>
                <a:gd name="connsiteY5913" fmla="*/ 606235 h 1812293"/>
                <a:gd name="connsiteX5914" fmla="*/ 2344242 w 3591323"/>
                <a:gd name="connsiteY5914" fmla="*/ 613642 h 1812293"/>
                <a:gd name="connsiteX5915" fmla="*/ 2346173 w 3591323"/>
                <a:gd name="connsiteY5915" fmla="*/ 615284 h 1812293"/>
                <a:gd name="connsiteX5916" fmla="*/ 2342136 w 3591323"/>
                <a:gd name="connsiteY5916" fmla="*/ 617544 h 1812293"/>
                <a:gd name="connsiteX5917" fmla="*/ 2342580 w 3591323"/>
                <a:gd name="connsiteY5917" fmla="*/ 622274 h 1812293"/>
                <a:gd name="connsiteX5918" fmla="*/ 2340179 w 3591323"/>
                <a:gd name="connsiteY5918" fmla="*/ 627010 h 1812293"/>
                <a:gd name="connsiteX5919" fmla="*/ 2340232 w 3591323"/>
                <a:gd name="connsiteY5919" fmla="*/ 631531 h 1812293"/>
                <a:gd name="connsiteX5920" fmla="*/ 2338322 w 3591323"/>
                <a:gd name="connsiteY5920" fmla="*/ 634000 h 1812293"/>
                <a:gd name="connsiteX5921" fmla="*/ 2308350 w 3591323"/>
                <a:gd name="connsiteY5921" fmla="*/ 628241 h 1812293"/>
                <a:gd name="connsiteX5922" fmla="*/ 2303445 w 3591323"/>
                <a:gd name="connsiteY5922" fmla="*/ 616723 h 1812293"/>
                <a:gd name="connsiteX5923" fmla="*/ 2294901 w 3591323"/>
                <a:gd name="connsiteY5923" fmla="*/ 608085 h 1812293"/>
                <a:gd name="connsiteX5924" fmla="*/ 2293394 w 3591323"/>
                <a:gd name="connsiteY5924" fmla="*/ 599857 h 1812293"/>
                <a:gd name="connsiteX5925" fmla="*/ 2295238 w 3591323"/>
                <a:gd name="connsiteY5925" fmla="*/ 593896 h 1812293"/>
                <a:gd name="connsiteX5926" fmla="*/ 2297929 w 3591323"/>
                <a:gd name="connsiteY5926" fmla="*/ 592658 h 1812293"/>
                <a:gd name="connsiteX5927" fmla="*/ 2301124 w 3591323"/>
                <a:gd name="connsiteY5927" fmla="*/ 596157 h 1812293"/>
                <a:gd name="connsiteX5928" fmla="*/ 2302187 w 3591323"/>
                <a:gd name="connsiteY5928" fmla="*/ 602945 h 1812293"/>
                <a:gd name="connsiteX5929" fmla="*/ 2300687 w 3591323"/>
                <a:gd name="connsiteY5929" fmla="*/ 609525 h 1812293"/>
                <a:gd name="connsiteX5930" fmla="*/ 2297929 w 3591323"/>
                <a:gd name="connsiteY5930" fmla="*/ 610346 h 1812293"/>
                <a:gd name="connsiteX5931" fmla="*/ 2260462 w 3591323"/>
                <a:gd name="connsiteY5931" fmla="*/ 548444 h 1812293"/>
                <a:gd name="connsiteX5932" fmla="*/ 2263200 w 3591323"/>
                <a:gd name="connsiteY5932" fmla="*/ 553584 h 1812293"/>
                <a:gd name="connsiteX5933" fmla="*/ 2262481 w 3591323"/>
                <a:gd name="connsiteY5933" fmla="*/ 556261 h 1812293"/>
                <a:gd name="connsiteX5934" fmla="*/ 2266638 w 3591323"/>
                <a:gd name="connsiteY5934" fmla="*/ 564691 h 1812293"/>
                <a:gd name="connsiteX5935" fmla="*/ 2260032 w 3591323"/>
                <a:gd name="connsiteY5935" fmla="*/ 565102 h 1812293"/>
                <a:gd name="connsiteX5936" fmla="*/ 2256930 w 3591323"/>
                <a:gd name="connsiteY5936" fmla="*/ 559551 h 1812293"/>
                <a:gd name="connsiteX5937" fmla="*/ 2248063 w 3591323"/>
                <a:gd name="connsiteY5937" fmla="*/ 558522 h 1812293"/>
                <a:gd name="connsiteX5938" fmla="*/ 2253728 w 3591323"/>
                <a:gd name="connsiteY5938" fmla="*/ 547623 h 1812293"/>
                <a:gd name="connsiteX5939" fmla="*/ 2172579 w 3591323"/>
                <a:gd name="connsiteY5939" fmla="*/ 523558 h 1812293"/>
                <a:gd name="connsiteX5940" fmla="*/ 2167089 w 3591323"/>
                <a:gd name="connsiteY5940" fmla="*/ 509578 h 1812293"/>
                <a:gd name="connsiteX5941" fmla="*/ 2186552 w 3591323"/>
                <a:gd name="connsiteY5941" fmla="*/ 497851 h 1812293"/>
                <a:gd name="connsiteX5942" fmla="*/ 2188348 w 3591323"/>
                <a:gd name="connsiteY5942" fmla="*/ 483878 h 1812293"/>
                <a:gd name="connsiteX5943" fmla="*/ 2186128 w 3591323"/>
                <a:gd name="connsiteY5943" fmla="*/ 475670 h 1812293"/>
                <a:gd name="connsiteX5944" fmla="*/ 2191147 w 3591323"/>
                <a:gd name="connsiteY5944" fmla="*/ 472797 h 1812293"/>
                <a:gd name="connsiteX5945" fmla="*/ 2194793 w 3591323"/>
                <a:gd name="connsiteY5945" fmla="*/ 465626 h 1812293"/>
                <a:gd name="connsiteX5946" fmla="*/ 2198601 w 3591323"/>
                <a:gd name="connsiteY5946" fmla="*/ 463984 h 1812293"/>
                <a:gd name="connsiteX5947" fmla="*/ 2209688 w 3591323"/>
                <a:gd name="connsiteY5947" fmla="*/ 465417 h 1812293"/>
                <a:gd name="connsiteX5948" fmla="*/ 2213550 w 3591323"/>
                <a:gd name="connsiteY5948" fmla="*/ 468290 h 1812293"/>
                <a:gd name="connsiteX5949" fmla="*/ 2217661 w 3591323"/>
                <a:gd name="connsiteY5949" fmla="*/ 466446 h 1812293"/>
                <a:gd name="connsiteX5950" fmla="*/ 2225990 w 3591323"/>
                <a:gd name="connsiteY5950" fmla="*/ 479982 h 1812293"/>
                <a:gd name="connsiteX5951" fmla="*/ 2232697 w 3591323"/>
                <a:gd name="connsiteY5951" fmla="*/ 483467 h 1812293"/>
                <a:gd name="connsiteX5952" fmla="*/ 2234420 w 3591323"/>
                <a:gd name="connsiteY5952" fmla="*/ 490041 h 1812293"/>
                <a:gd name="connsiteX5953" fmla="*/ 2230235 w 3591323"/>
                <a:gd name="connsiteY5953" fmla="*/ 493942 h 1812293"/>
                <a:gd name="connsiteX5954" fmla="*/ 2229555 w 3591323"/>
                <a:gd name="connsiteY5954" fmla="*/ 502991 h 1812293"/>
                <a:gd name="connsiteX5955" fmla="*/ 2237669 w 3591323"/>
                <a:gd name="connsiteY5955" fmla="*/ 513688 h 1812293"/>
                <a:gd name="connsiteX5956" fmla="*/ 2250337 w 3591323"/>
                <a:gd name="connsiteY5956" fmla="*/ 520066 h 1812293"/>
                <a:gd name="connsiteX5957" fmla="*/ 2256762 w 3591323"/>
                <a:gd name="connsiteY5957" fmla="*/ 528698 h 1812293"/>
                <a:gd name="connsiteX5958" fmla="*/ 2256163 w 3591323"/>
                <a:gd name="connsiteY5958" fmla="*/ 536926 h 1812293"/>
                <a:gd name="connsiteX5959" fmla="*/ 2259292 w 3591323"/>
                <a:gd name="connsiteY5959" fmla="*/ 536926 h 1812293"/>
                <a:gd name="connsiteX5960" fmla="*/ 2260113 w 3591323"/>
                <a:gd name="connsiteY5960" fmla="*/ 543095 h 1812293"/>
                <a:gd name="connsiteX5961" fmla="*/ 2266120 w 3591323"/>
                <a:gd name="connsiteY5961" fmla="*/ 549063 h 1812293"/>
                <a:gd name="connsiteX5962" fmla="*/ 2260462 w 3591323"/>
                <a:gd name="connsiteY5962" fmla="*/ 548444 h 1812293"/>
                <a:gd name="connsiteX5963" fmla="*/ 2253728 w 3591323"/>
                <a:gd name="connsiteY5963" fmla="*/ 547623 h 1812293"/>
                <a:gd name="connsiteX5964" fmla="*/ 2248063 w 3591323"/>
                <a:gd name="connsiteY5964" fmla="*/ 558522 h 1812293"/>
                <a:gd name="connsiteX5965" fmla="*/ 2229784 w 3591323"/>
                <a:gd name="connsiteY5965" fmla="*/ 557701 h 1812293"/>
                <a:gd name="connsiteX5966" fmla="*/ 2199913 w 3591323"/>
                <a:gd name="connsiteY5966" fmla="*/ 534665 h 1812293"/>
                <a:gd name="connsiteX5967" fmla="*/ 2184729 w 3591323"/>
                <a:gd name="connsiteY5967" fmla="*/ 526646 h 1812293"/>
                <a:gd name="connsiteX5968" fmla="*/ 2340232 w 3591323"/>
                <a:gd name="connsiteY5968" fmla="*/ 631531 h 1812293"/>
                <a:gd name="connsiteX5969" fmla="*/ 2340179 w 3591323"/>
                <a:gd name="connsiteY5969" fmla="*/ 627010 h 1812293"/>
                <a:gd name="connsiteX5970" fmla="*/ 2342580 w 3591323"/>
                <a:gd name="connsiteY5970" fmla="*/ 622274 h 1812293"/>
                <a:gd name="connsiteX5971" fmla="*/ 2342136 w 3591323"/>
                <a:gd name="connsiteY5971" fmla="*/ 617544 h 1812293"/>
                <a:gd name="connsiteX5972" fmla="*/ 2346173 w 3591323"/>
                <a:gd name="connsiteY5972" fmla="*/ 615284 h 1812293"/>
                <a:gd name="connsiteX5973" fmla="*/ 2344242 w 3591323"/>
                <a:gd name="connsiteY5973" fmla="*/ 613642 h 1812293"/>
                <a:gd name="connsiteX5974" fmla="*/ 2344592 w 3591323"/>
                <a:gd name="connsiteY5974" fmla="*/ 606235 h 1812293"/>
                <a:gd name="connsiteX5975" fmla="*/ 2349543 w 3591323"/>
                <a:gd name="connsiteY5975" fmla="*/ 606235 h 1812293"/>
                <a:gd name="connsiteX5976" fmla="*/ 2354549 w 3591323"/>
                <a:gd name="connsiteY5976" fmla="*/ 614053 h 1812293"/>
                <a:gd name="connsiteX5977" fmla="*/ 2360617 w 3591323"/>
                <a:gd name="connsiteY5977" fmla="*/ 618163 h 1812293"/>
                <a:gd name="connsiteX5978" fmla="*/ 2367843 w 3591323"/>
                <a:gd name="connsiteY5978" fmla="*/ 619603 h 1812293"/>
                <a:gd name="connsiteX5979" fmla="*/ 2374073 w 3591323"/>
                <a:gd name="connsiteY5979" fmla="*/ 621662 h 1812293"/>
                <a:gd name="connsiteX5980" fmla="*/ 2378977 w 3591323"/>
                <a:gd name="connsiteY5980" fmla="*/ 628241 h 1812293"/>
                <a:gd name="connsiteX5981" fmla="*/ 2382200 w 3591323"/>
                <a:gd name="connsiteY5981" fmla="*/ 632150 h 1812293"/>
                <a:gd name="connsiteX5982" fmla="*/ 2385886 w 3591323"/>
                <a:gd name="connsiteY5982" fmla="*/ 633590 h 1812293"/>
                <a:gd name="connsiteX5983" fmla="*/ 2386128 w 3591323"/>
                <a:gd name="connsiteY5983" fmla="*/ 636059 h 1812293"/>
                <a:gd name="connsiteX5984" fmla="*/ 2383222 w 3591323"/>
                <a:gd name="connsiteY5984" fmla="*/ 642840 h 1812293"/>
                <a:gd name="connsiteX5985" fmla="*/ 2381749 w 3591323"/>
                <a:gd name="connsiteY5985" fmla="*/ 646130 h 1812293"/>
                <a:gd name="connsiteX5986" fmla="*/ 2377820 w 3591323"/>
                <a:gd name="connsiteY5986" fmla="*/ 649837 h 1812293"/>
                <a:gd name="connsiteX5987" fmla="*/ 2374961 w 3591323"/>
                <a:gd name="connsiteY5987" fmla="*/ 657648 h 1812293"/>
                <a:gd name="connsiteX5988" fmla="*/ 2370271 w 3591323"/>
                <a:gd name="connsiteY5988" fmla="*/ 657036 h 1812293"/>
                <a:gd name="connsiteX5989" fmla="*/ 2368724 w 3591323"/>
                <a:gd name="connsiteY5989" fmla="*/ 659707 h 1812293"/>
                <a:gd name="connsiteX5990" fmla="*/ 2367452 w 3591323"/>
                <a:gd name="connsiteY5990" fmla="*/ 665466 h 1812293"/>
                <a:gd name="connsiteX5991" fmla="*/ 2369558 w 3591323"/>
                <a:gd name="connsiteY5991" fmla="*/ 673075 h 1812293"/>
                <a:gd name="connsiteX5992" fmla="*/ 2368610 w 3591323"/>
                <a:gd name="connsiteY5992" fmla="*/ 674515 h 1812293"/>
                <a:gd name="connsiteX5993" fmla="*/ 2363961 w 3591323"/>
                <a:gd name="connsiteY5993" fmla="*/ 674515 h 1812293"/>
                <a:gd name="connsiteX5994" fmla="*/ 2358249 w 3591323"/>
                <a:gd name="connsiteY5994" fmla="*/ 678834 h 1812293"/>
                <a:gd name="connsiteX5995" fmla="*/ 2357630 w 3591323"/>
                <a:gd name="connsiteY5995" fmla="*/ 684384 h 1812293"/>
                <a:gd name="connsiteX5996" fmla="*/ 2355659 w 3591323"/>
                <a:gd name="connsiteY5996" fmla="*/ 686651 h 1812293"/>
                <a:gd name="connsiteX5997" fmla="*/ 2349214 w 3591323"/>
                <a:gd name="connsiteY5997" fmla="*/ 686651 h 1812293"/>
                <a:gd name="connsiteX5998" fmla="*/ 2345857 w 3591323"/>
                <a:gd name="connsiteY5998" fmla="*/ 689531 h 1812293"/>
                <a:gd name="connsiteX5999" fmla="*/ 2346200 w 3591323"/>
                <a:gd name="connsiteY5999" fmla="*/ 694052 h 1812293"/>
                <a:gd name="connsiteX6000" fmla="*/ 2341423 w 3591323"/>
                <a:gd name="connsiteY6000" fmla="*/ 697342 h 1812293"/>
                <a:gd name="connsiteX6001" fmla="*/ 2335967 w 3591323"/>
                <a:gd name="connsiteY6001" fmla="*/ 696312 h 1812293"/>
                <a:gd name="connsiteX6002" fmla="*/ 2329414 w 3591323"/>
                <a:gd name="connsiteY6002" fmla="*/ 700019 h 1812293"/>
                <a:gd name="connsiteX6003" fmla="*/ 2325162 w 3591323"/>
                <a:gd name="connsiteY6003" fmla="*/ 700840 h 1812293"/>
                <a:gd name="connsiteX6004" fmla="*/ 2321368 w 3591323"/>
                <a:gd name="connsiteY6004" fmla="*/ 692821 h 1812293"/>
                <a:gd name="connsiteX6005" fmla="*/ 2312070 w 3591323"/>
                <a:gd name="connsiteY6005" fmla="*/ 673896 h 1812293"/>
                <a:gd name="connsiteX6006" fmla="*/ 2340784 w 3591323"/>
                <a:gd name="connsiteY6006" fmla="*/ 662586 h 1812293"/>
                <a:gd name="connsiteX6007" fmla="*/ 2345574 w 3591323"/>
                <a:gd name="connsiteY6007" fmla="*/ 639551 h 1812293"/>
                <a:gd name="connsiteX6008" fmla="*/ 2347115 w 3591323"/>
                <a:gd name="connsiteY6008" fmla="*/ 597186 h 1812293"/>
                <a:gd name="connsiteX6009" fmla="*/ 2344895 w 3591323"/>
                <a:gd name="connsiteY6009" fmla="*/ 593277 h 1812293"/>
                <a:gd name="connsiteX6010" fmla="*/ 2347249 w 3591323"/>
                <a:gd name="connsiteY6010" fmla="*/ 589369 h 1812293"/>
                <a:gd name="connsiteX6011" fmla="*/ 2348433 w 3591323"/>
                <a:gd name="connsiteY6011" fmla="*/ 590398 h 1812293"/>
                <a:gd name="connsiteX6012" fmla="*/ 2348285 w 3591323"/>
                <a:gd name="connsiteY6012" fmla="*/ 595127 h 1812293"/>
                <a:gd name="connsiteX6013" fmla="*/ 3464245 w 3591323"/>
                <a:gd name="connsiteY6013" fmla="*/ 1072466 h 1812293"/>
                <a:gd name="connsiteX6014" fmla="*/ 3468954 w 3591323"/>
                <a:gd name="connsiteY6014" fmla="*/ 1079046 h 1812293"/>
                <a:gd name="connsiteX6015" fmla="*/ 3465368 w 3591323"/>
                <a:gd name="connsiteY6015" fmla="*/ 1080694 h 1812293"/>
                <a:gd name="connsiteX6016" fmla="*/ 3463243 w 3591323"/>
                <a:gd name="connsiteY6016" fmla="*/ 1075554 h 1812293"/>
                <a:gd name="connsiteX6017" fmla="*/ 3460444 w 3591323"/>
                <a:gd name="connsiteY6017" fmla="*/ 1069997 h 1812293"/>
                <a:gd name="connsiteX6018" fmla="*/ 3459630 w 3591323"/>
                <a:gd name="connsiteY6018" fmla="*/ 1066916 h 1812293"/>
                <a:gd name="connsiteX6019" fmla="*/ 3461339 w 3591323"/>
                <a:gd name="connsiteY6019" fmla="*/ 1058069 h 1812293"/>
                <a:gd name="connsiteX6020" fmla="*/ 3465355 w 3591323"/>
                <a:gd name="connsiteY6020" fmla="*/ 1061567 h 1812293"/>
                <a:gd name="connsiteX6021" fmla="*/ 3464945 w 3591323"/>
                <a:gd name="connsiteY6021" fmla="*/ 1070824 h 1812293"/>
                <a:gd name="connsiteX6022" fmla="*/ 3462724 w 3591323"/>
                <a:gd name="connsiteY6022" fmla="*/ 1069385 h 1812293"/>
                <a:gd name="connsiteX6023" fmla="*/ 2824060 w 3591323"/>
                <a:gd name="connsiteY6023" fmla="*/ 751843 h 1812293"/>
                <a:gd name="connsiteX6024" fmla="*/ 2820138 w 3591323"/>
                <a:gd name="connsiteY6024" fmla="*/ 737856 h 1812293"/>
                <a:gd name="connsiteX6025" fmla="*/ 2825594 w 3591323"/>
                <a:gd name="connsiteY6025" fmla="*/ 728397 h 1812293"/>
                <a:gd name="connsiteX6026" fmla="*/ 2838322 w 3591323"/>
                <a:gd name="connsiteY6026" fmla="*/ 726338 h 1812293"/>
                <a:gd name="connsiteX6027" fmla="*/ 2847869 w 3591323"/>
                <a:gd name="connsiteY6027" fmla="*/ 727987 h 1812293"/>
                <a:gd name="connsiteX6028" fmla="*/ 2856642 w 3591323"/>
                <a:gd name="connsiteY6028" fmla="*/ 732306 h 1812293"/>
                <a:gd name="connsiteX6029" fmla="*/ 2860060 w 3591323"/>
                <a:gd name="connsiteY6029" fmla="*/ 724488 h 1812293"/>
                <a:gd name="connsiteX6030" fmla="*/ 2869566 w 3591323"/>
                <a:gd name="connsiteY6030" fmla="*/ 728807 h 1812293"/>
                <a:gd name="connsiteX6031" fmla="*/ 2872593 w 3591323"/>
                <a:gd name="connsiteY6031" fmla="*/ 736416 h 1812293"/>
                <a:gd name="connsiteX6032" fmla="*/ 2872956 w 3591323"/>
                <a:gd name="connsiteY6032" fmla="*/ 749993 h 1812293"/>
                <a:gd name="connsiteX6033" fmla="*/ 2856850 w 3591323"/>
                <a:gd name="connsiteY6033" fmla="*/ 758833 h 1812293"/>
                <a:gd name="connsiteX6034" fmla="*/ 2862179 w 3591323"/>
                <a:gd name="connsiteY6034" fmla="*/ 765830 h 1812293"/>
                <a:gd name="connsiteX6035" fmla="*/ 2851414 w 3591323"/>
                <a:gd name="connsiteY6035" fmla="*/ 766651 h 1812293"/>
                <a:gd name="connsiteX6036" fmla="*/ 2843126 w 3591323"/>
                <a:gd name="connsiteY6036" fmla="*/ 771172 h 1812293"/>
                <a:gd name="connsiteX6037" fmla="*/ 2834669 w 3591323"/>
                <a:gd name="connsiteY6037" fmla="*/ 769530 h 1812293"/>
                <a:gd name="connsiteX6038" fmla="*/ 2830189 w 3591323"/>
                <a:gd name="connsiteY6038" fmla="*/ 763563 h 1812293"/>
                <a:gd name="connsiteX6039" fmla="*/ 2847869 w 3591323"/>
                <a:gd name="connsiteY6039" fmla="*/ 727987 h 1812293"/>
                <a:gd name="connsiteX6040" fmla="*/ 2838322 w 3591323"/>
                <a:gd name="connsiteY6040" fmla="*/ 726338 h 1812293"/>
                <a:gd name="connsiteX6041" fmla="*/ 2825594 w 3591323"/>
                <a:gd name="connsiteY6041" fmla="*/ 728397 h 1812293"/>
                <a:gd name="connsiteX6042" fmla="*/ 2820138 w 3591323"/>
                <a:gd name="connsiteY6042" fmla="*/ 737856 h 1812293"/>
                <a:gd name="connsiteX6043" fmla="*/ 2824060 w 3591323"/>
                <a:gd name="connsiteY6043" fmla="*/ 751843 h 1812293"/>
                <a:gd name="connsiteX6044" fmla="*/ 2814520 w 3591323"/>
                <a:gd name="connsiteY6044" fmla="*/ 746494 h 1812293"/>
                <a:gd name="connsiteX6045" fmla="*/ 2805882 w 3591323"/>
                <a:gd name="connsiteY6045" fmla="*/ 746703 h 1812293"/>
                <a:gd name="connsiteX6046" fmla="*/ 2806420 w 3591323"/>
                <a:gd name="connsiteY6046" fmla="*/ 737654 h 1812293"/>
                <a:gd name="connsiteX6047" fmla="*/ 2797788 w 3591323"/>
                <a:gd name="connsiteY6047" fmla="*/ 737856 h 1812293"/>
                <a:gd name="connsiteX6048" fmla="*/ 2798300 w 3591323"/>
                <a:gd name="connsiteY6048" fmla="*/ 750403 h 1812293"/>
                <a:gd name="connsiteX6049" fmla="*/ 2794350 w 3591323"/>
                <a:gd name="connsiteY6049" fmla="*/ 767061 h 1812293"/>
                <a:gd name="connsiteX6050" fmla="*/ 2791525 w 3591323"/>
                <a:gd name="connsiteY6050" fmla="*/ 777139 h 1812293"/>
                <a:gd name="connsiteX6051" fmla="*/ 2792816 w 3591323"/>
                <a:gd name="connsiteY6051" fmla="*/ 785367 h 1812293"/>
                <a:gd name="connsiteX6052" fmla="*/ 2799362 w 3591323"/>
                <a:gd name="connsiteY6052" fmla="*/ 785778 h 1812293"/>
                <a:gd name="connsiteX6053" fmla="*/ 2804381 w 3591323"/>
                <a:gd name="connsiteY6053" fmla="*/ 796266 h 1812293"/>
                <a:gd name="connsiteX6054" fmla="*/ 2806776 w 3591323"/>
                <a:gd name="connsiteY6054" fmla="*/ 806136 h 1812293"/>
                <a:gd name="connsiteX6055" fmla="*/ 2812569 w 3591323"/>
                <a:gd name="connsiteY6055" fmla="*/ 812716 h 1812293"/>
                <a:gd name="connsiteX6056" fmla="*/ 2818799 w 3591323"/>
                <a:gd name="connsiteY6056" fmla="*/ 813953 h 1812293"/>
                <a:gd name="connsiteX6057" fmla="*/ 2824181 w 3591323"/>
                <a:gd name="connsiteY6057" fmla="*/ 819914 h 1812293"/>
                <a:gd name="connsiteX6058" fmla="*/ 2821140 w 3591323"/>
                <a:gd name="connsiteY6058" fmla="*/ 824644 h 1812293"/>
                <a:gd name="connsiteX6059" fmla="*/ 2814668 w 3591323"/>
                <a:gd name="connsiteY6059" fmla="*/ 825882 h 1812293"/>
                <a:gd name="connsiteX6060" fmla="*/ 2813672 w 3591323"/>
                <a:gd name="connsiteY6060" fmla="*/ 820123 h 1812293"/>
                <a:gd name="connsiteX6061" fmla="*/ 2805074 w 3591323"/>
                <a:gd name="connsiteY6061" fmla="*/ 814983 h 1812293"/>
                <a:gd name="connsiteX6062" fmla="*/ 2803365 w 3591323"/>
                <a:gd name="connsiteY6062" fmla="*/ 817035 h 1812293"/>
                <a:gd name="connsiteX6063" fmla="*/ 2799161 w 3591323"/>
                <a:gd name="connsiteY6063" fmla="*/ 812716 h 1812293"/>
                <a:gd name="connsiteX6064" fmla="*/ 2797411 w 3591323"/>
                <a:gd name="connsiteY6064" fmla="*/ 807165 h 1812293"/>
                <a:gd name="connsiteX6065" fmla="*/ 2791605 w 3591323"/>
                <a:gd name="connsiteY6065" fmla="*/ 800585 h 1812293"/>
                <a:gd name="connsiteX6066" fmla="*/ 2786210 w 3591323"/>
                <a:gd name="connsiteY6066" fmla="*/ 795237 h 1812293"/>
                <a:gd name="connsiteX6067" fmla="*/ 2785167 w 3591323"/>
                <a:gd name="connsiteY6067" fmla="*/ 802025 h 1812293"/>
                <a:gd name="connsiteX6068" fmla="*/ 2782981 w 3591323"/>
                <a:gd name="connsiteY6068" fmla="*/ 795647 h 1812293"/>
                <a:gd name="connsiteX6069" fmla="*/ 2783613 w 3591323"/>
                <a:gd name="connsiteY6069" fmla="*/ 788448 h 1812293"/>
                <a:gd name="connsiteX6070" fmla="*/ 2785766 w 3591323"/>
                <a:gd name="connsiteY6070" fmla="*/ 777550 h 1812293"/>
                <a:gd name="connsiteX6071" fmla="*/ 2789553 w 3591323"/>
                <a:gd name="connsiteY6071" fmla="*/ 765830 h 1812293"/>
                <a:gd name="connsiteX6072" fmla="*/ 2794404 w 3591323"/>
                <a:gd name="connsiteY6072" fmla="*/ 755133 h 1812293"/>
                <a:gd name="connsiteX6073" fmla="*/ 2789453 w 3591323"/>
                <a:gd name="connsiteY6073" fmla="*/ 744644 h 1812293"/>
                <a:gd name="connsiteX6074" fmla="*/ 2788928 w 3591323"/>
                <a:gd name="connsiteY6074" fmla="*/ 739296 h 1812293"/>
                <a:gd name="connsiteX6075" fmla="*/ 2787192 w 3591323"/>
                <a:gd name="connsiteY6075" fmla="*/ 732925 h 1812293"/>
                <a:gd name="connsiteX6076" fmla="*/ 2779374 w 3591323"/>
                <a:gd name="connsiteY6076" fmla="*/ 723876 h 1812293"/>
                <a:gd name="connsiteX6077" fmla="*/ 2776569 w 3591323"/>
                <a:gd name="connsiteY6077" fmla="*/ 718117 h 1812293"/>
                <a:gd name="connsiteX6078" fmla="*/ 2779563 w 3591323"/>
                <a:gd name="connsiteY6078" fmla="*/ 716058 h 1812293"/>
                <a:gd name="connsiteX6079" fmla="*/ 2782321 w 3591323"/>
                <a:gd name="connsiteY6079" fmla="*/ 706189 h 1812293"/>
                <a:gd name="connsiteX6080" fmla="*/ 2777040 w 3591323"/>
                <a:gd name="connsiteY6080" fmla="*/ 698580 h 1812293"/>
                <a:gd name="connsiteX6081" fmla="*/ 2769855 w 3591323"/>
                <a:gd name="connsiteY6081" fmla="*/ 690352 h 1812293"/>
                <a:gd name="connsiteX6082" fmla="*/ 2763443 w 3591323"/>
                <a:gd name="connsiteY6082" fmla="*/ 680274 h 1812293"/>
                <a:gd name="connsiteX6083" fmla="*/ 2767440 w 3591323"/>
                <a:gd name="connsiteY6083" fmla="*/ 678215 h 1812293"/>
                <a:gd name="connsiteX6084" fmla="*/ 2769895 w 3591323"/>
                <a:gd name="connsiteY6084" fmla="*/ 665876 h 1812293"/>
                <a:gd name="connsiteX6085" fmla="*/ 2776939 w 3591323"/>
                <a:gd name="connsiteY6085" fmla="*/ 665257 h 1812293"/>
                <a:gd name="connsiteX6086" fmla="*/ 2781891 w 3591323"/>
                <a:gd name="connsiteY6086" fmla="*/ 660326 h 1812293"/>
                <a:gd name="connsiteX6087" fmla="*/ 2787192 w 3591323"/>
                <a:gd name="connsiteY6087" fmla="*/ 657648 h 1812293"/>
                <a:gd name="connsiteX6088" fmla="*/ 2792002 w 3591323"/>
                <a:gd name="connsiteY6088" fmla="*/ 661147 h 1812293"/>
                <a:gd name="connsiteX6089" fmla="*/ 2793812 w 3591323"/>
                <a:gd name="connsiteY6089" fmla="*/ 668137 h 1812293"/>
                <a:gd name="connsiteX6090" fmla="*/ 2800668 w 3591323"/>
                <a:gd name="connsiteY6090" fmla="*/ 668547 h 1812293"/>
                <a:gd name="connsiteX6091" fmla="*/ 2800002 w 3591323"/>
                <a:gd name="connsiteY6091" fmla="*/ 680684 h 1812293"/>
                <a:gd name="connsiteX6092" fmla="*/ 2801475 w 3591323"/>
                <a:gd name="connsiteY6092" fmla="*/ 690971 h 1812293"/>
                <a:gd name="connsiteX6093" fmla="*/ 2811257 w 3591323"/>
                <a:gd name="connsiteY6093" fmla="*/ 684182 h 1812293"/>
                <a:gd name="connsiteX6094" fmla="*/ 2814385 w 3591323"/>
                <a:gd name="connsiteY6094" fmla="*/ 686032 h 1812293"/>
                <a:gd name="connsiteX6095" fmla="*/ 2820090 w 3591323"/>
                <a:gd name="connsiteY6095" fmla="*/ 685824 h 1812293"/>
                <a:gd name="connsiteX6096" fmla="*/ 2821631 w 3591323"/>
                <a:gd name="connsiteY6096" fmla="*/ 681713 h 1812293"/>
                <a:gd name="connsiteX6097" fmla="*/ 2829267 w 3591323"/>
                <a:gd name="connsiteY6097" fmla="*/ 682534 h 1812293"/>
                <a:gd name="connsiteX6098" fmla="*/ 2838147 w 3591323"/>
                <a:gd name="connsiteY6098" fmla="*/ 691791 h 1812293"/>
                <a:gd name="connsiteX6099" fmla="*/ 2840442 w 3591323"/>
                <a:gd name="connsiteY6099" fmla="*/ 703101 h 1812293"/>
                <a:gd name="connsiteX6100" fmla="*/ 2849672 w 3591323"/>
                <a:gd name="connsiteY6100" fmla="*/ 713179 h 1812293"/>
                <a:gd name="connsiteX6101" fmla="*/ 2850506 w 3591323"/>
                <a:gd name="connsiteY6101" fmla="*/ 722847 h 1812293"/>
                <a:gd name="connsiteX6102" fmla="*/ 2869566 w 3591323"/>
                <a:gd name="connsiteY6102" fmla="*/ 728807 h 1812293"/>
                <a:gd name="connsiteX6103" fmla="*/ 2860060 w 3591323"/>
                <a:gd name="connsiteY6103" fmla="*/ 724488 h 1812293"/>
                <a:gd name="connsiteX6104" fmla="*/ 2856642 w 3591323"/>
                <a:gd name="connsiteY6104" fmla="*/ 732306 h 1812293"/>
                <a:gd name="connsiteX6105" fmla="*/ 2847869 w 3591323"/>
                <a:gd name="connsiteY6105" fmla="*/ 727987 h 1812293"/>
                <a:gd name="connsiteX6106" fmla="*/ 2850506 w 3591323"/>
                <a:gd name="connsiteY6106" fmla="*/ 722847 h 1812293"/>
                <a:gd name="connsiteX6107" fmla="*/ 2849672 w 3591323"/>
                <a:gd name="connsiteY6107" fmla="*/ 713179 h 1812293"/>
                <a:gd name="connsiteX6108" fmla="*/ 2840442 w 3591323"/>
                <a:gd name="connsiteY6108" fmla="*/ 703101 h 1812293"/>
                <a:gd name="connsiteX6109" fmla="*/ 2838147 w 3591323"/>
                <a:gd name="connsiteY6109" fmla="*/ 691791 h 1812293"/>
                <a:gd name="connsiteX6110" fmla="*/ 2829267 w 3591323"/>
                <a:gd name="connsiteY6110" fmla="*/ 682534 h 1812293"/>
                <a:gd name="connsiteX6111" fmla="*/ 2821631 w 3591323"/>
                <a:gd name="connsiteY6111" fmla="*/ 681713 h 1812293"/>
                <a:gd name="connsiteX6112" fmla="*/ 2820090 w 3591323"/>
                <a:gd name="connsiteY6112" fmla="*/ 685824 h 1812293"/>
                <a:gd name="connsiteX6113" fmla="*/ 2814385 w 3591323"/>
                <a:gd name="connsiteY6113" fmla="*/ 686032 h 1812293"/>
                <a:gd name="connsiteX6114" fmla="*/ 2811257 w 3591323"/>
                <a:gd name="connsiteY6114" fmla="*/ 684182 h 1812293"/>
                <a:gd name="connsiteX6115" fmla="*/ 2801475 w 3591323"/>
                <a:gd name="connsiteY6115" fmla="*/ 690971 h 1812293"/>
                <a:gd name="connsiteX6116" fmla="*/ 2800002 w 3591323"/>
                <a:gd name="connsiteY6116" fmla="*/ 680684 h 1812293"/>
                <a:gd name="connsiteX6117" fmla="*/ 2800668 w 3591323"/>
                <a:gd name="connsiteY6117" fmla="*/ 668547 h 1812293"/>
                <a:gd name="connsiteX6118" fmla="*/ 2793812 w 3591323"/>
                <a:gd name="connsiteY6118" fmla="*/ 668137 h 1812293"/>
                <a:gd name="connsiteX6119" fmla="*/ 2792002 w 3591323"/>
                <a:gd name="connsiteY6119" fmla="*/ 661147 h 1812293"/>
                <a:gd name="connsiteX6120" fmla="*/ 2787192 w 3591323"/>
                <a:gd name="connsiteY6120" fmla="*/ 657648 h 1812293"/>
                <a:gd name="connsiteX6121" fmla="*/ 2788699 w 3591323"/>
                <a:gd name="connsiteY6121" fmla="*/ 653538 h 1812293"/>
                <a:gd name="connsiteX6122" fmla="*/ 2796086 w 3591323"/>
                <a:gd name="connsiteY6122" fmla="*/ 646130 h 1812293"/>
                <a:gd name="connsiteX6123" fmla="*/ 2797223 w 3591323"/>
                <a:gd name="connsiteY6123" fmla="*/ 648808 h 1812293"/>
                <a:gd name="connsiteX6124" fmla="*/ 2802598 w 3591323"/>
                <a:gd name="connsiteY6124" fmla="*/ 649010 h 1812293"/>
                <a:gd name="connsiteX6125" fmla="*/ 2799080 w 3591323"/>
                <a:gd name="connsiteY6125" fmla="*/ 636059 h 1812293"/>
                <a:gd name="connsiteX6126" fmla="*/ 2803782 w 3591323"/>
                <a:gd name="connsiteY6126" fmla="*/ 634411 h 1812293"/>
                <a:gd name="connsiteX6127" fmla="*/ 2811284 w 3591323"/>
                <a:gd name="connsiteY6127" fmla="*/ 643251 h 1812293"/>
                <a:gd name="connsiteX6128" fmla="*/ 2817245 w 3591323"/>
                <a:gd name="connsiteY6128" fmla="*/ 653746 h 1812293"/>
                <a:gd name="connsiteX6129" fmla="*/ 2829361 w 3591323"/>
                <a:gd name="connsiteY6129" fmla="*/ 653746 h 1812293"/>
                <a:gd name="connsiteX6130" fmla="*/ 2834898 w 3591323"/>
                <a:gd name="connsiteY6130" fmla="*/ 663817 h 1812293"/>
                <a:gd name="connsiteX6131" fmla="*/ 2828944 w 3591323"/>
                <a:gd name="connsiteY6131" fmla="*/ 666697 h 1812293"/>
                <a:gd name="connsiteX6132" fmla="*/ 2826744 w 3591323"/>
                <a:gd name="connsiteY6132" fmla="*/ 670814 h 1812293"/>
                <a:gd name="connsiteX6133" fmla="*/ 2839998 w 3591323"/>
                <a:gd name="connsiteY6133" fmla="*/ 677804 h 1812293"/>
                <a:gd name="connsiteX6134" fmla="*/ 2850244 w 3591323"/>
                <a:gd name="connsiteY6134" fmla="*/ 691172 h 1812293"/>
                <a:gd name="connsiteX6135" fmla="*/ 2857779 w 3591323"/>
                <a:gd name="connsiteY6135" fmla="*/ 701251 h 1812293"/>
                <a:gd name="connsiteX6136" fmla="*/ 2866410 w 3591323"/>
                <a:gd name="connsiteY6136" fmla="*/ 709270 h 1812293"/>
                <a:gd name="connsiteX6137" fmla="*/ 2869969 w 3591323"/>
                <a:gd name="connsiteY6137" fmla="*/ 717289 h 1812293"/>
                <a:gd name="connsiteX6138" fmla="*/ 2787192 w 3591323"/>
                <a:gd name="connsiteY6138" fmla="*/ 657648 h 1812293"/>
                <a:gd name="connsiteX6139" fmla="*/ 2781891 w 3591323"/>
                <a:gd name="connsiteY6139" fmla="*/ 660326 h 1812293"/>
                <a:gd name="connsiteX6140" fmla="*/ 2776939 w 3591323"/>
                <a:gd name="connsiteY6140" fmla="*/ 665257 h 1812293"/>
                <a:gd name="connsiteX6141" fmla="*/ 2769895 w 3591323"/>
                <a:gd name="connsiteY6141" fmla="*/ 665876 h 1812293"/>
                <a:gd name="connsiteX6142" fmla="*/ 2767440 w 3591323"/>
                <a:gd name="connsiteY6142" fmla="*/ 678215 h 1812293"/>
                <a:gd name="connsiteX6143" fmla="*/ 2763443 w 3591323"/>
                <a:gd name="connsiteY6143" fmla="*/ 680274 h 1812293"/>
                <a:gd name="connsiteX6144" fmla="*/ 2769855 w 3591323"/>
                <a:gd name="connsiteY6144" fmla="*/ 690352 h 1812293"/>
                <a:gd name="connsiteX6145" fmla="*/ 2777040 w 3591323"/>
                <a:gd name="connsiteY6145" fmla="*/ 698580 h 1812293"/>
                <a:gd name="connsiteX6146" fmla="*/ 2782321 w 3591323"/>
                <a:gd name="connsiteY6146" fmla="*/ 706189 h 1812293"/>
                <a:gd name="connsiteX6147" fmla="*/ 2779563 w 3591323"/>
                <a:gd name="connsiteY6147" fmla="*/ 716058 h 1812293"/>
                <a:gd name="connsiteX6148" fmla="*/ 2776569 w 3591323"/>
                <a:gd name="connsiteY6148" fmla="*/ 718117 h 1812293"/>
                <a:gd name="connsiteX6149" fmla="*/ 2779374 w 3591323"/>
                <a:gd name="connsiteY6149" fmla="*/ 723876 h 1812293"/>
                <a:gd name="connsiteX6150" fmla="*/ 2787192 w 3591323"/>
                <a:gd name="connsiteY6150" fmla="*/ 732925 h 1812293"/>
                <a:gd name="connsiteX6151" fmla="*/ 2788928 w 3591323"/>
                <a:gd name="connsiteY6151" fmla="*/ 739296 h 1812293"/>
                <a:gd name="connsiteX6152" fmla="*/ 2789453 w 3591323"/>
                <a:gd name="connsiteY6152" fmla="*/ 744644 h 1812293"/>
                <a:gd name="connsiteX6153" fmla="*/ 2794404 w 3591323"/>
                <a:gd name="connsiteY6153" fmla="*/ 755133 h 1812293"/>
                <a:gd name="connsiteX6154" fmla="*/ 2789553 w 3591323"/>
                <a:gd name="connsiteY6154" fmla="*/ 765830 h 1812293"/>
                <a:gd name="connsiteX6155" fmla="*/ 2785766 w 3591323"/>
                <a:gd name="connsiteY6155" fmla="*/ 777550 h 1812293"/>
                <a:gd name="connsiteX6156" fmla="*/ 2784017 w 3591323"/>
                <a:gd name="connsiteY6156" fmla="*/ 768911 h 1812293"/>
                <a:gd name="connsiteX6157" fmla="*/ 2786553 w 3591323"/>
                <a:gd name="connsiteY6157" fmla="*/ 760273 h 1812293"/>
                <a:gd name="connsiteX6158" fmla="*/ 2782341 w 3591323"/>
                <a:gd name="connsiteY6158" fmla="*/ 753491 h 1812293"/>
                <a:gd name="connsiteX6159" fmla="*/ 2782261 w 3591323"/>
                <a:gd name="connsiteY6159" fmla="*/ 741146 h 1812293"/>
                <a:gd name="connsiteX6160" fmla="*/ 2777336 w 3591323"/>
                <a:gd name="connsiteY6160" fmla="*/ 735185 h 1812293"/>
                <a:gd name="connsiteX6161" fmla="*/ 2772627 w 3591323"/>
                <a:gd name="connsiteY6161" fmla="*/ 721407 h 1812293"/>
                <a:gd name="connsiteX6162" fmla="*/ 2769135 w 3591323"/>
                <a:gd name="connsiteY6162" fmla="*/ 707010 h 1812293"/>
                <a:gd name="connsiteX6163" fmla="*/ 2763638 w 3591323"/>
                <a:gd name="connsiteY6163" fmla="*/ 697550 h 1812293"/>
                <a:gd name="connsiteX6164" fmla="*/ 2757907 w 3591323"/>
                <a:gd name="connsiteY6164" fmla="*/ 703309 h 1812293"/>
                <a:gd name="connsiteX6165" fmla="*/ 2747405 w 3591323"/>
                <a:gd name="connsiteY6165" fmla="*/ 711531 h 1812293"/>
                <a:gd name="connsiteX6166" fmla="*/ 2741895 w 3591323"/>
                <a:gd name="connsiteY6166" fmla="*/ 710508 h 1812293"/>
                <a:gd name="connsiteX6167" fmla="*/ 2735470 w 3591323"/>
                <a:gd name="connsiteY6167" fmla="*/ 707830 h 1812293"/>
                <a:gd name="connsiteX6168" fmla="*/ 2736957 w 3591323"/>
                <a:gd name="connsiteY6168" fmla="*/ 693642 h 1812293"/>
                <a:gd name="connsiteX6169" fmla="*/ 2733391 w 3591323"/>
                <a:gd name="connsiteY6169" fmla="*/ 682944 h 1812293"/>
                <a:gd name="connsiteX6170" fmla="*/ 2724046 w 3591323"/>
                <a:gd name="connsiteY6170" fmla="*/ 669785 h 1812293"/>
                <a:gd name="connsiteX6171" fmla="*/ 2724517 w 3591323"/>
                <a:gd name="connsiteY6171" fmla="*/ 665674 h 1812293"/>
                <a:gd name="connsiteX6172" fmla="*/ 2718597 w 3591323"/>
                <a:gd name="connsiteY6172" fmla="*/ 664235 h 1812293"/>
                <a:gd name="connsiteX6173" fmla="*/ 2710120 w 3591323"/>
                <a:gd name="connsiteY6173" fmla="*/ 654769 h 1812293"/>
                <a:gd name="connsiteX6174" fmla="*/ 2708108 w 3591323"/>
                <a:gd name="connsiteY6174" fmla="*/ 645720 h 1812293"/>
                <a:gd name="connsiteX6175" fmla="*/ 2711903 w 3591323"/>
                <a:gd name="connsiteY6175" fmla="*/ 647368 h 1812293"/>
                <a:gd name="connsiteX6176" fmla="*/ 2710698 w 3591323"/>
                <a:gd name="connsiteY6176" fmla="*/ 639140 h 1812293"/>
                <a:gd name="connsiteX6177" fmla="*/ 2715273 w 3591323"/>
                <a:gd name="connsiteY6177" fmla="*/ 636469 h 1812293"/>
                <a:gd name="connsiteX6178" fmla="*/ 2713463 w 3591323"/>
                <a:gd name="connsiteY6178" fmla="*/ 631531 h 1812293"/>
                <a:gd name="connsiteX6179" fmla="*/ 2715347 w 3591323"/>
                <a:gd name="connsiteY6179" fmla="*/ 627622 h 1812293"/>
                <a:gd name="connsiteX6180" fmla="*/ 2713867 w 3591323"/>
                <a:gd name="connsiteY6180" fmla="*/ 615903 h 1812293"/>
                <a:gd name="connsiteX6181" fmla="*/ 2721732 w 3591323"/>
                <a:gd name="connsiteY6181" fmla="*/ 618574 h 1812293"/>
                <a:gd name="connsiteX6182" fmla="*/ 2724806 w 3591323"/>
                <a:gd name="connsiteY6182" fmla="*/ 609114 h 1812293"/>
                <a:gd name="connsiteX6183" fmla="*/ 2724208 w 3591323"/>
                <a:gd name="connsiteY6183" fmla="*/ 603564 h 1812293"/>
                <a:gd name="connsiteX6184" fmla="*/ 2727632 w 3591323"/>
                <a:gd name="connsiteY6184" fmla="*/ 593896 h 1812293"/>
                <a:gd name="connsiteX6185" fmla="*/ 2726293 w 3591323"/>
                <a:gd name="connsiteY6185" fmla="*/ 587317 h 1812293"/>
                <a:gd name="connsiteX6186" fmla="*/ 2737300 w 3591323"/>
                <a:gd name="connsiteY6186" fmla="*/ 579499 h 1812293"/>
                <a:gd name="connsiteX6187" fmla="*/ 2744431 w 3591323"/>
                <a:gd name="connsiteY6187" fmla="*/ 581558 h 1812293"/>
                <a:gd name="connsiteX6188" fmla="*/ 2742177 w 3591323"/>
                <a:gd name="connsiteY6188" fmla="*/ 574561 h 1812293"/>
                <a:gd name="connsiteX6189" fmla="*/ 2745225 w 3591323"/>
                <a:gd name="connsiteY6189" fmla="*/ 572509 h 1812293"/>
                <a:gd name="connsiteX6190" fmla="*/ 2743523 w 3591323"/>
                <a:gd name="connsiteY6190" fmla="*/ 568190 h 1812293"/>
                <a:gd name="connsiteX6191" fmla="*/ 2748891 w 3591323"/>
                <a:gd name="connsiteY6191" fmla="*/ 567160 h 1812293"/>
                <a:gd name="connsiteX6192" fmla="*/ 2753628 w 3591323"/>
                <a:gd name="connsiteY6192" fmla="*/ 573949 h 1812293"/>
                <a:gd name="connsiteX6193" fmla="*/ 2758451 w 3591323"/>
                <a:gd name="connsiteY6193" fmla="*/ 576619 h 1812293"/>
                <a:gd name="connsiteX6194" fmla="*/ 2760766 w 3591323"/>
                <a:gd name="connsiteY6194" fmla="*/ 585466 h 1812293"/>
                <a:gd name="connsiteX6195" fmla="*/ 2762407 w 3591323"/>
                <a:gd name="connsiteY6195" fmla="*/ 594926 h 1812293"/>
                <a:gd name="connsiteX6196" fmla="*/ 2755108 w 3591323"/>
                <a:gd name="connsiteY6196" fmla="*/ 604385 h 1812293"/>
                <a:gd name="connsiteX6197" fmla="*/ 2756003 w 3591323"/>
                <a:gd name="connsiteY6197" fmla="*/ 617955 h 1812293"/>
                <a:gd name="connsiteX6198" fmla="*/ 2766323 w 3591323"/>
                <a:gd name="connsiteY6198" fmla="*/ 616105 h 1812293"/>
                <a:gd name="connsiteX6199" fmla="*/ 2770184 w 3591323"/>
                <a:gd name="connsiteY6199" fmla="*/ 626593 h 1812293"/>
                <a:gd name="connsiteX6200" fmla="*/ 2776946 w 3591323"/>
                <a:gd name="connsiteY6200" fmla="*/ 628860 h 1812293"/>
                <a:gd name="connsiteX6201" fmla="*/ 2775634 w 3591323"/>
                <a:gd name="connsiteY6201" fmla="*/ 638319 h 1812293"/>
                <a:gd name="connsiteX6202" fmla="*/ 2783788 w 3591323"/>
                <a:gd name="connsiteY6202" fmla="*/ 642639 h 1812293"/>
                <a:gd name="connsiteX6203" fmla="*/ 2788383 w 3591323"/>
                <a:gd name="connsiteY6203" fmla="*/ 644691 h 1812293"/>
                <a:gd name="connsiteX6204" fmla="*/ 2794976 w 3591323"/>
                <a:gd name="connsiteY6204" fmla="*/ 641401 h 1812293"/>
                <a:gd name="connsiteX6205" fmla="*/ 2796086 w 3591323"/>
                <a:gd name="connsiteY6205" fmla="*/ 646130 h 1812293"/>
                <a:gd name="connsiteX6206" fmla="*/ 2788699 w 3591323"/>
                <a:gd name="connsiteY6206" fmla="*/ 653538 h 1812293"/>
                <a:gd name="connsiteX6207" fmla="*/ 2843126 w 3591323"/>
                <a:gd name="connsiteY6207" fmla="*/ 771172 h 1812293"/>
                <a:gd name="connsiteX6208" fmla="*/ 2851414 w 3591323"/>
                <a:gd name="connsiteY6208" fmla="*/ 766651 h 1812293"/>
                <a:gd name="connsiteX6209" fmla="*/ 2862179 w 3591323"/>
                <a:gd name="connsiteY6209" fmla="*/ 765830 h 1812293"/>
                <a:gd name="connsiteX6210" fmla="*/ 2856850 w 3591323"/>
                <a:gd name="connsiteY6210" fmla="*/ 758833 h 1812293"/>
                <a:gd name="connsiteX6211" fmla="*/ 2872956 w 3591323"/>
                <a:gd name="connsiteY6211" fmla="*/ 749993 h 1812293"/>
                <a:gd name="connsiteX6212" fmla="*/ 2872593 w 3591323"/>
                <a:gd name="connsiteY6212" fmla="*/ 736416 h 1812293"/>
                <a:gd name="connsiteX6213" fmla="*/ 2869566 w 3591323"/>
                <a:gd name="connsiteY6213" fmla="*/ 728807 h 1812293"/>
                <a:gd name="connsiteX6214" fmla="*/ 2869969 w 3591323"/>
                <a:gd name="connsiteY6214" fmla="*/ 717289 h 1812293"/>
                <a:gd name="connsiteX6215" fmla="*/ 2866410 w 3591323"/>
                <a:gd name="connsiteY6215" fmla="*/ 709270 h 1812293"/>
                <a:gd name="connsiteX6216" fmla="*/ 2857779 w 3591323"/>
                <a:gd name="connsiteY6216" fmla="*/ 701251 h 1812293"/>
                <a:gd name="connsiteX6217" fmla="*/ 2850244 w 3591323"/>
                <a:gd name="connsiteY6217" fmla="*/ 691172 h 1812293"/>
                <a:gd name="connsiteX6218" fmla="*/ 2839998 w 3591323"/>
                <a:gd name="connsiteY6218" fmla="*/ 677804 h 1812293"/>
                <a:gd name="connsiteX6219" fmla="*/ 2826744 w 3591323"/>
                <a:gd name="connsiteY6219" fmla="*/ 670814 h 1812293"/>
                <a:gd name="connsiteX6220" fmla="*/ 2828944 w 3591323"/>
                <a:gd name="connsiteY6220" fmla="*/ 666697 h 1812293"/>
                <a:gd name="connsiteX6221" fmla="*/ 2834898 w 3591323"/>
                <a:gd name="connsiteY6221" fmla="*/ 663817 h 1812293"/>
                <a:gd name="connsiteX6222" fmla="*/ 2829361 w 3591323"/>
                <a:gd name="connsiteY6222" fmla="*/ 653746 h 1812293"/>
                <a:gd name="connsiteX6223" fmla="*/ 2817245 w 3591323"/>
                <a:gd name="connsiteY6223" fmla="*/ 653746 h 1812293"/>
                <a:gd name="connsiteX6224" fmla="*/ 2811284 w 3591323"/>
                <a:gd name="connsiteY6224" fmla="*/ 643251 h 1812293"/>
                <a:gd name="connsiteX6225" fmla="*/ 2803782 w 3591323"/>
                <a:gd name="connsiteY6225" fmla="*/ 634411 h 1812293"/>
                <a:gd name="connsiteX6226" fmla="*/ 2808633 w 3591323"/>
                <a:gd name="connsiteY6226" fmla="*/ 631531 h 1812293"/>
                <a:gd name="connsiteX6227" fmla="*/ 2816444 w 3591323"/>
                <a:gd name="connsiteY6227" fmla="*/ 631531 h 1812293"/>
                <a:gd name="connsiteX6228" fmla="*/ 2825822 w 3591323"/>
                <a:gd name="connsiteY6228" fmla="*/ 630300 h 1812293"/>
                <a:gd name="connsiteX6229" fmla="*/ 2833270 w 3591323"/>
                <a:gd name="connsiteY6229" fmla="*/ 624131 h 1812293"/>
                <a:gd name="connsiteX6230" fmla="*/ 2838639 w 3591323"/>
                <a:gd name="connsiteY6230" fmla="*/ 628450 h 1812293"/>
                <a:gd name="connsiteX6231" fmla="*/ 2848226 w 3591323"/>
                <a:gd name="connsiteY6231" fmla="*/ 630502 h 1812293"/>
                <a:gd name="connsiteX6232" fmla="*/ 2847593 w 3591323"/>
                <a:gd name="connsiteY6232" fmla="*/ 637082 h 1812293"/>
                <a:gd name="connsiteX6233" fmla="*/ 2853379 w 3591323"/>
                <a:gd name="connsiteY6233" fmla="*/ 641811 h 1812293"/>
                <a:gd name="connsiteX6234" fmla="*/ 2863834 w 3591323"/>
                <a:gd name="connsiteY6234" fmla="*/ 644691 h 1812293"/>
                <a:gd name="connsiteX6235" fmla="*/ 2852302 w 3591323"/>
                <a:gd name="connsiteY6235" fmla="*/ 654567 h 1812293"/>
                <a:gd name="connsiteX6236" fmla="*/ 2845487 w 3591323"/>
                <a:gd name="connsiteY6236" fmla="*/ 665257 h 1812293"/>
                <a:gd name="connsiteX6237" fmla="*/ 2844653 w 3591323"/>
                <a:gd name="connsiteY6237" fmla="*/ 673283 h 1812293"/>
                <a:gd name="connsiteX6238" fmla="*/ 2854375 w 3591323"/>
                <a:gd name="connsiteY6238" fmla="*/ 685212 h 1812293"/>
                <a:gd name="connsiteX6239" fmla="*/ 2865529 w 3591323"/>
                <a:gd name="connsiteY6239" fmla="*/ 700221 h 1812293"/>
                <a:gd name="connsiteX6240" fmla="*/ 2875829 w 3591323"/>
                <a:gd name="connsiteY6240" fmla="*/ 707211 h 1812293"/>
                <a:gd name="connsiteX6241" fmla="*/ 2883169 w 3591323"/>
                <a:gd name="connsiteY6241" fmla="*/ 716469 h 1812293"/>
                <a:gd name="connsiteX6242" fmla="*/ 2890031 w 3591323"/>
                <a:gd name="connsiteY6242" fmla="*/ 737654 h 1812293"/>
                <a:gd name="connsiteX6243" fmla="*/ 2891041 w 3591323"/>
                <a:gd name="connsiteY6243" fmla="*/ 757602 h 1812293"/>
                <a:gd name="connsiteX6244" fmla="*/ 2883082 w 3591323"/>
                <a:gd name="connsiteY6244" fmla="*/ 765211 h 1812293"/>
                <a:gd name="connsiteX6245" fmla="*/ 2872526 w 3591323"/>
                <a:gd name="connsiteY6245" fmla="*/ 772612 h 1812293"/>
                <a:gd name="connsiteX6246" fmla="*/ 2864957 w 3591323"/>
                <a:gd name="connsiteY6246" fmla="*/ 782077 h 1812293"/>
                <a:gd name="connsiteX6247" fmla="*/ 2853043 w 3591323"/>
                <a:gd name="connsiteY6247" fmla="*/ 792768 h 1812293"/>
                <a:gd name="connsiteX6248" fmla="*/ 2848912 w 3591323"/>
                <a:gd name="connsiteY6248" fmla="*/ 785367 h 1812293"/>
                <a:gd name="connsiteX6249" fmla="*/ 2851246 w 3591323"/>
                <a:gd name="connsiteY6249" fmla="*/ 777758 h 1812293"/>
                <a:gd name="connsiteX6250" fmla="*/ 2997789 w 3591323"/>
                <a:gd name="connsiteY6250" fmla="*/ 409012 h 1812293"/>
                <a:gd name="connsiteX6251" fmla="*/ 2997789 w 3591323"/>
                <a:gd name="connsiteY6251" fmla="*/ 409012 h 1812293"/>
                <a:gd name="connsiteX6252" fmla="*/ 2997789 w 3591323"/>
                <a:gd name="connsiteY6252" fmla="*/ 409012 h 1812293"/>
                <a:gd name="connsiteX6253" fmla="*/ 2995266 w 3591323"/>
                <a:gd name="connsiteY6253" fmla="*/ 406973 h 1812293"/>
                <a:gd name="connsiteX6254" fmla="*/ 2997789 w 3591323"/>
                <a:gd name="connsiteY6254" fmla="*/ 409012 h 1812293"/>
                <a:gd name="connsiteX6255" fmla="*/ 2993792 w 3591323"/>
                <a:gd name="connsiteY6255" fmla="*/ 408400 h 1812293"/>
                <a:gd name="connsiteX6256" fmla="*/ 2992070 w 3591323"/>
                <a:gd name="connsiteY6256" fmla="*/ 412268 h 1812293"/>
                <a:gd name="connsiteX6257" fmla="*/ 2991632 w 3591323"/>
                <a:gd name="connsiteY6257" fmla="*/ 416136 h 1812293"/>
                <a:gd name="connsiteX6258" fmla="*/ 2996436 w 3591323"/>
                <a:gd name="connsiteY6258" fmla="*/ 424082 h 1812293"/>
                <a:gd name="connsiteX6259" fmla="*/ 2993227 w 3591323"/>
                <a:gd name="connsiteY6259" fmla="*/ 426733 h 1812293"/>
                <a:gd name="connsiteX6260" fmla="*/ 2992675 w 3591323"/>
                <a:gd name="connsiteY6260" fmla="*/ 428771 h 1812293"/>
                <a:gd name="connsiteX6261" fmla="*/ 2990758 w 3591323"/>
                <a:gd name="connsiteY6261" fmla="*/ 432034 h 1812293"/>
                <a:gd name="connsiteX6262" fmla="*/ 2985712 w 3591323"/>
                <a:gd name="connsiteY6262" fmla="*/ 433871 h 1812293"/>
                <a:gd name="connsiteX6263" fmla="*/ 2983290 w 3591323"/>
                <a:gd name="connsiteY6263" fmla="*/ 436945 h 1812293"/>
                <a:gd name="connsiteX6264" fmla="*/ 2985477 w 3591323"/>
                <a:gd name="connsiteY6264" fmla="*/ 441857 h 1812293"/>
                <a:gd name="connsiteX6265" fmla="*/ 2985087 w 3591323"/>
                <a:gd name="connsiteY6265" fmla="*/ 443081 h 1812293"/>
                <a:gd name="connsiteX6266" fmla="*/ 2989722 w 3591323"/>
                <a:gd name="connsiteY6266" fmla="*/ 444924 h 1812293"/>
                <a:gd name="connsiteX6267" fmla="*/ 2997344 w 3591323"/>
                <a:gd name="connsiteY6267" fmla="*/ 450051 h 1812293"/>
                <a:gd name="connsiteX6268" fmla="*/ 2997318 w 3591323"/>
                <a:gd name="connsiteY6268" fmla="*/ 452708 h 1812293"/>
                <a:gd name="connsiteX6269" fmla="*/ 2994008 w 3591323"/>
                <a:gd name="connsiteY6269" fmla="*/ 453529 h 1812293"/>
                <a:gd name="connsiteX6270" fmla="*/ 2987455 w 3591323"/>
                <a:gd name="connsiteY6270" fmla="*/ 453939 h 1812293"/>
                <a:gd name="connsiteX6271" fmla="*/ 2986217 w 3591323"/>
                <a:gd name="connsiteY6271" fmla="*/ 459066 h 1812293"/>
                <a:gd name="connsiteX6272" fmla="*/ 2981965 w 3591323"/>
                <a:gd name="connsiteY6272" fmla="*/ 458656 h 1812293"/>
                <a:gd name="connsiteX6273" fmla="*/ 2981871 w 3591323"/>
                <a:gd name="connsiteY6273" fmla="*/ 459880 h 1812293"/>
                <a:gd name="connsiteX6274" fmla="*/ 2976401 w 3591323"/>
                <a:gd name="connsiteY6274" fmla="*/ 457626 h 1812293"/>
                <a:gd name="connsiteX6275" fmla="*/ 2976018 w 3591323"/>
                <a:gd name="connsiteY6275" fmla="*/ 459678 h 1812293"/>
                <a:gd name="connsiteX6276" fmla="*/ 2973797 w 3591323"/>
                <a:gd name="connsiteY6276" fmla="*/ 460701 h 1812293"/>
                <a:gd name="connsiteX6277" fmla="*/ 2972492 w 3591323"/>
                <a:gd name="connsiteY6277" fmla="*/ 458656 h 1812293"/>
                <a:gd name="connsiteX6278" fmla="*/ 2969539 w 3591323"/>
                <a:gd name="connsiteY6278" fmla="*/ 457424 h 1812293"/>
                <a:gd name="connsiteX6279" fmla="*/ 2966054 w 3591323"/>
                <a:gd name="connsiteY6279" fmla="*/ 455783 h 1812293"/>
                <a:gd name="connsiteX6280" fmla="*/ 2966290 w 3591323"/>
                <a:gd name="connsiteY6280" fmla="*/ 450663 h 1812293"/>
                <a:gd name="connsiteX6281" fmla="*/ 2968052 w 3591323"/>
                <a:gd name="connsiteY6281" fmla="*/ 449432 h 1812293"/>
                <a:gd name="connsiteX6282" fmla="*/ 2965940 w 3591323"/>
                <a:gd name="connsiteY6282" fmla="*/ 447178 h 1812293"/>
                <a:gd name="connsiteX6283" fmla="*/ 2965240 w 3591323"/>
                <a:gd name="connsiteY6283" fmla="*/ 441036 h 1812293"/>
                <a:gd name="connsiteX6284" fmla="*/ 2963646 w 3591323"/>
                <a:gd name="connsiteY6284" fmla="*/ 439192 h 1812293"/>
                <a:gd name="connsiteX6285" fmla="*/ 2957658 w 3591323"/>
                <a:gd name="connsiteY6285" fmla="*/ 437968 h 1812293"/>
                <a:gd name="connsiteX6286" fmla="*/ 2951751 w 3591323"/>
                <a:gd name="connsiteY6286" fmla="*/ 434893 h 1812293"/>
                <a:gd name="connsiteX6287" fmla="*/ 2955727 w 3591323"/>
                <a:gd name="connsiteY6287" fmla="*/ 427749 h 1812293"/>
                <a:gd name="connsiteX6288" fmla="*/ 2962441 w 3591323"/>
                <a:gd name="connsiteY6288" fmla="*/ 421633 h 1812293"/>
                <a:gd name="connsiteX6289" fmla="*/ 2964365 w 3591323"/>
                <a:gd name="connsiteY6289" fmla="*/ 413688 h 1812293"/>
                <a:gd name="connsiteX6290" fmla="*/ 2970615 w 3591323"/>
                <a:gd name="connsiteY6290" fmla="*/ 417152 h 1812293"/>
                <a:gd name="connsiteX6291" fmla="*/ 2978823 w 3591323"/>
                <a:gd name="connsiteY6291" fmla="*/ 417556 h 1812293"/>
                <a:gd name="connsiteX6292" fmla="*/ 2974154 w 3591323"/>
                <a:gd name="connsiteY6292" fmla="*/ 411656 h 1812293"/>
                <a:gd name="connsiteX6293" fmla="*/ 2985558 w 3591323"/>
                <a:gd name="connsiteY6293" fmla="*/ 406772 h 1812293"/>
                <a:gd name="connsiteX6294" fmla="*/ 2985450 w 3591323"/>
                <a:gd name="connsiteY6294" fmla="*/ 400468 h 1812293"/>
                <a:gd name="connsiteX6295" fmla="*/ 2981871 w 3591323"/>
                <a:gd name="connsiteY6295" fmla="*/ 459880 h 1812293"/>
                <a:gd name="connsiteX6296" fmla="*/ 2981965 w 3591323"/>
                <a:gd name="connsiteY6296" fmla="*/ 458656 h 1812293"/>
                <a:gd name="connsiteX6297" fmla="*/ 2986217 w 3591323"/>
                <a:gd name="connsiteY6297" fmla="*/ 459066 h 1812293"/>
                <a:gd name="connsiteX6298" fmla="*/ 2987455 w 3591323"/>
                <a:gd name="connsiteY6298" fmla="*/ 453939 h 1812293"/>
                <a:gd name="connsiteX6299" fmla="*/ 2994008 w 3591323"/>
                <a:gd name="connsiteY6299" fmla="*/ 453529 h 1812293"/>
                <a:gd name="connsiteX6300" fmla="*/ 2997318 w 3591323"/>
                <a:gd name="connsiteY6300" fmla="*/ 452708 h 1812293"/>
                <a:gd name="connsiteX6301" fmla="*/ 2997344 w 3591323"/>
                <a:gd name="connsiteY6301" fmla="*/ 450051 h 1812293"/>
                <a:gd name="connsiteX6302" fmla="*/ 3011997 w 3591323"/>
                <a:gd name="connsiteY6302" fmla="*/ 463365 h 1812293"/>
                <a:gd name="connsiteX6303" fmla="*/ 3017891 w 3591323"/>
                <a:gd name="connsiteY6303" fmla="*/ 470752 h 1812293"/>
                <a:gd name="connsiteX6304" fmla="*/ 3023946 w 3591323"/>
                <a:gd name="connsiteY6304" fmla="*/ 483878 h 1812293"/>
                <a:gd name="connsiteX6305" fmla="*/ 3023360 w 3591323"/>
                <a:gd name="connsiteY6305" fmla="*/ 490242 h 1812293"/>
                <a:gd name="connsiteX6306" fmla="*/ 3015698 w 3591323"/>
                <a:gd name="connsiteY6306" fmla="*/ 492301 h 1812293"/>
                <a:gd name="connsiteX6307" fmla="*/ 3010208 w 3591323"/>
                <a:gd name="connsiteY6307" fmla="*/ 497031 h 1812293"/>
                <a:gd name="connsiteX6308" fmla="*/ 3002060 w 3591323"/>
                <a:gd name="connsiteY6308" fmla="*/ 498060 h 1812293"/>
                <a:gd name="connsiteX6309" fmla="*/ 2998387 w 3591323"/>
                <a:gd name="connsiteY6309" fmla="*/ 491891 h 1812293"/>
                <a:gd name="connsiteX6310" fmla="*/ 2996342 w 3591323"/>
                <a:gd name="connsiteY6310" fmla="*/ 483266 h 1812293"/>
                <a:gd name="connsiteX6311" fmla="*/ 2986560 w 3591323"/>
                <a:gd name="connsiteY6311" fmla="*/ 471364 h 1812293"/>
                <a:gd name="connsiteX6312" fmla="*/ 2992843 w 3591323"/>
                <a:gd name="connsiteY6312" fmla="*/ 469521 h 1812293"/>
                <a:gd name="connsiteX6313" fmla="*/ 2567971 w 3591323"/>
                <a:gd name="connsiteY6313" fmla="*/ 329746 h 1812293"/>
                <a:gd name="connsiteX6314" fmla="*/ 2576205 w 3591323"/>
                <a:gd name="connsiteY6314" fmla="*/ 327748 h 1812293"/>
                <a:gd name="connsiteX6315" fmla="*/ 2588329 w 3591323"/>
                <a:gd name="connsiteY6315" fmla="*/ 318389 h 1812293"/>
                <a:gd name="connsiteX6316" fmla="*/ 2598723 w 3591323"/>
                <a:gd name="connsiteY6316" fmla="*/ 313034 h 1812293"/>
                <a:gd name="connsiteX6317" fmla="*/ 2608041 w 3591323"/>
                <a:gd name="connsiteY6317" fmla="*/ 316405 h 1812293"/>
                <a:gd name="connsiteX6318" fmla="*/ 2617264 w 3591323"/>
                <a:gd name="connsiteY6318" fmla="*/ 316600 h 1812293"/>
                <a:gd name="connsiteX6319" fmla="*/ 2625997 w 3591323"/>
                <a:gd name="connsiteY6319" fmla="*/ 321760 h 1812293"/>
                <a:gd name="connsiteX6320" fmla="*/ 2635032 w 3591323"/>
                <a:gd name="connsiteY6320" fmla="*/ 322164 h 1812293"/>
                <a:gd name="connsiteX6321" fmla="*/ 2649113 w 3591323"/>
                <a:gd name="connsiteY6321" fmla="*/ 324956 h 1812293"/>
                <a:gd name="connsiteX6322" fmla="*/ 2653527 w 3591323"/>
                <a:gd name="connsiteY6322" fmla="*/ 317394 h 1812293"/>
                <a:gd name="connsiteX6323" fmla="*/ 2646402 w 3591323"/>
                <a:gd name="connsiteY6323" fmla="*/ 310854 h 1812293"/>
                <a:gd name="connsiteX6324" fmla="*/ 2648501 w 3591323"/>
                <a:gd name="connsiteY6324" fmla="*/ 299404 h 1812293"/>
                <a:gd name="connsiteX6325" fmla="*/ 2660833 w 3591323"/>
                <a:gd name="connsiteY6325" fmla="*/ 303938 h 1812293"/>
                <a:gd name="connsiteX6326" fmla="*/ 2669754 w 3591323"/>
                <a:gd name="connsiteY6326" fmla="*/ 305324 h 1812293"/>
                <a:gd name="connsiteX6327" fmla="*/ 2681393 w 3591323"/>
                <a:gd name="connsiteY6327" fmla="*/ 308089 h 1812293"/>
                <a:gd name="connsiteX6328" fmla="*/ 2688167 w 3591323"/>
                <a:gd name="connsiteY6328" fmla="*/ 316405 h 1812293"/>
                <a:gd name="connsiteX6329" fmla="*/ 2703096 w 3591323"/>
                <a:gd name="connsiteY6329" fmla="*/ 320966 h 1812293"/>
                <a:gd name="connsiteX6330" fmla="*/ 2710120 w 3591323"/>
                <a:gd name="connsiteY6330" fmla="*/ 318981 h 1812293"/>
                <a:gd name="connsiteX6331" fmla="*/ 2720501 w 3591323"/>
                <a:gd name="connsiteY6331" fmla="*/ 317394 h 1812293"/>
                <a:gd name="connsiteX6332" fmla="*/ 2729946 w 3591323"/>
                <a:gd name="connsiteY6332" fmla="*/ 318981 h 1812293"/>
                <a:gd name="connsiteX6333" fmla="*/ 2741847 w 3591323"/>
                <a:gd name="connsiteY6333" fmla="*/ 324155 h 1812293"/>
                <a:gd name="connsiteX6334" fmla="*/ 2750271 w 3591323"/>
                <a:gd name="connsiteY6334" fmla="*/ 329941 h 1812293"/>
                <a:gd name="connsiteX6335" fmla="*/ 2758391 w 3591323"/>
                <a:gd name="connsiteY6335" fmla="*/ 329746 h 1812293"/>
                <a:gd name="connsiteX6336" fmla="*/ 2770541 w 3591323"/>
                <a:gd name="connsiteY6336" fmla="*/ 331542 h 1812293"/>
                <a:gd name="connsiteX6337" fmla="*/ 2777242 w 3591323"/>
                <a:gd name="connsiteY6337" fmla="*/ 328945 h 1812293"/>
                <a:gd name="connsiteX6338" fmla="*/ 2787434 w 3591323"/>
                <a:gd name="connsiteY6338" fmla="*/ 326947 h 1812293"/>
                <a:gd name="connsiteX6339" fmla="*/ 2795541 w 3591323"/>
                <a:gd name="connsiteY6339" fmla="*/ 319183 h 1812293"/>
                <a:gd name="connsiteX6340" fmla="*/ 2801663 w 3591323"/>
                <a:gd name="connsiteY6340" fmla="*/ 320374 h 1812293"/>
                <a:gd name="connsiteX6341" fmla="*/ 2808472 w 3591323"/>
                <a:gd name="connsiteY6341" fmla="*/ 324155 h 1812293"/>
                <a:gd name="connsiteX6342" fmla="*/ 2818267 w 3591323"/>
                <a:gd name="connsiteY6342" fmla="*/ 323159 h 1812293"/>
                <a:gd name="connsiteX6343" fmla="*/ 2819391 w 3591323"/>
                <a:gd name="connsiteY6343" fmla="*/ 331542 h 1812293"/>
                <a:gd name="connsiteX6344" fmla="*/ 2819848 w 3591323"/>
                <a:gd name="connsiteY6344" fmla="*/ 342744 h 1812293"/>
                <a:gd name="connsiteX6345" fmla="*/ 2824726 w 3591323"/>
                <a:gd name="connsiteY6345" fmla="*/ 347157 h 1812293"/>
                <a:gd name="connsiteX6346" fmla="*/ 2829005 w 3591323"/>
                <a:gd name="connsiteY6346" fmla="*/ 345751 h 1812293"/>
                <a:gd name="connsiteX6347" fmla="*/ 2838733 w 3591323"/>
                <a:gd name="connsiteY6347" fmla="*/ 347554 h 1812293"/>
                <a:gd name="connsiteX6348" fmla="*/ 2843207 w 3591323"/>
                <a:gd name="connsiteY6348" fmla="*/ 343349 h 1812293"/>
                <a:gd name="connsiteX6349" fmla="*/ 2852450 w 3591323"/>
                <a:gd name="connsiteY6349" fmla="*/ 346955 h 1812293"/>
                <a:gd name="connsiteX6350" fmla="*/ 2865247 w 3591323"/>
                <a:gd name="connsiteY6350" fmla="*/ 354786 h 1812293"/>
                <a:gd name="connsiteX6351" fmla="*/ 2866713 w 3591323"/>
                <a:gd name="connsiteY6351" fmla="*/ 358803 h 1812293"/>
                <a:gd name="connsiteX6352" fmla="*/ 2858781 w 3591323"/>
                <a:gd name="connsiteY6352" fmla="*/ 357397 h 1812293"/>
                <a:gd name="connsiteX6353" fmla="*/ 2846853 w 3591323"/>
                <a:gd name="connsiteY6353" fmla="*/ 359005 h 1812293"/>
                <a:gd name="connsiteX6354" fmla="*/ 2842285 w 3591323"/>
                <a:gd name="connsiteY6354" fmla="*/ 362227 h 1812293"/>
                <a:gd name="connsiteX6355" fmla="*/ 2839998 w 3591323"/>
                <a:gd name="connsiteY6355" fmla="*/ 369480 h 1812293"/>
                <a:gd name="connsiteX6356" fmla="*/ 2828863 w 3591323"/>
                <a:gd name="connsiteY6356" fmla="*/ 373913 h 1812293"/>
                <a:gd name="connsiteX6357" fmla="*/ 2823010 w 3591323"/>
                <a:gd name="connsiteY6357" fmla="*/ 379780 h 1812293"/>
                <a:gd name="connsiteX6358" fmla="*/ 2812320 w 3591323"/>
                <a:gd name="connsiteY6358" fmla="*/ 377553 h 1812293"/>
                <a:gd name="connsiteX6359" fmla="*/ 2806891 w 3591323"/>
                <a:gd name="connsiteY6359" fmla="*/ 376537 h 1812293"/>
                <a:gd name="connsiteX6360" fmla="*/ 2805983 w 3591323"/>
                <a:gd name="connsiteY6360" fmla="*/ 383830 h 1812293"/>
                <a:gd name="connsiteX6361" fmla="*/ 2811217 w 3591323"/>
                <a:gd name="connsiteY6361" fmla="*/ 388089 h 1812293"/>
                <a:gd name="connsiteX6362" fmla="*/ 2814903 w 3591323"/>
                <a:gd name="connsiteY6362" fmla="*/ 391944 h 1812293"/>
                <a:gd name="connsiteX6363" fmla="*/ 2810254 w 3591323"/>
                <a:gd name="connsiteY6363" fmla="*/ 395597 h 1812293"/>
                <a:gd name="connsiteX6364" fmla="*/ 2806803 w 3591323"/>
                <a:gd name="connsiteY6364" fmla="*/ 401692 h 1812293"/>
                <a:gd name="connsiteX6365" fmla="*/ 2798286 w 3591323"/>
                <a:gd name="connsiteY6365" fmla="*/ 405756 h 1812293"/>
                <a:gd name="connsiteX6366" fmla="*/ 2784602 w 3591323"/>
                <a:gd name="connsiteY6366" fmla="*/ 406159 h 1812293"/>
                <a:gd name="connsiteX6367" fmla="*/ 2771584 w 3591323"/>
                <a:gd name="connsiteY6367" fmla="*/ 410028 h 1812293"/>
                <a:gd name="connsiteX6368" fmla="*/ 2763827 w 3591323"/>
                <a:gd name="connsiteY6368" fmla="*/ 416136 h 1812293"/>
                <a:gd name="connsiteX6369" fmla="*/ 2758155 w 3591323"/>
                <a:gd name="connsiteY6369" fmla="*/ 412470 h 1812293"/>
                <a:gd name="connsiteX6370" fmla="*/ 2746974 w 3591323"/>
                <a:gd name="connsiteY6370" fmla="*/ 412672 h 1812293"/>
                <a:gd name="connsiteX6371" fmla="*/ 2730222 w 3591323"/>
                <a:gd name="connsiteY6371" fmla="*/ 405756 h 1812293"/>
                <a:gd name="connsiteX6372" fmla="*/ 2720218 w 3591323"/>
                <a:gd name="connsiteY6372" fmla="*/ 404127 h 1812293"/>
                <a:gd name="connsiteX6373" fmla="*/ 2708983 w 3591323"/>
                <a:gd name="connsiteY6373" fmla="*/ 405554 h 1812293"/>
                <a:gd name="connsiteX6374" fmla="*/ 2688733 w 3591323"/>
                <a:gd name="connsiteY6374" fmla="*/ 403112 h 1812293"/>
                <a:gd name="connsiteX6375" fmla="*/ 2678924 w 3591323"/>
                <a:gd name="connsiteY6375" fmla="*/ 403313 h 1812293"/>
                <a:gd name="connsiteX6376" fmla="*/ 2670346 w 3591323"/>
                <a:gd name="connsiteY6376" fmla="*/ 396613 h 1812293"/>
                <a:gd name="connsiteX6377" fmla="*/ 2661721 w 3591323"/>
                <a:gd name="connsiteY6377" fmla="*/ 386265 h 1812293"/>
                <a:gd name="connsiteX6378" fmla="*/ 2655276 w 3591323"/>
                <a:gd name="connsiteY6378" fmla="*/ 385048 h 1812293"/>
                <a:gd name="connsiteX6379" fmla="*/ 2641249 w 3591323"/>
                <a:gd name="connsiteY6379" fmla="*/ 377957 h 1812293"/>
                <a:gd name="connsiteX6380" fmla="*/ 2628473 w 3591323"/>
                <a:gd name="connsiteY6380" fmla="*/ 376335 h 1812293"/>
                <a:gd name="connsiteX6381" fmla="*/ 2616935 w 3591323"/>
                <a:gd name="connsiteY6381" fmla="*/ 374519 h 1812293"/>
                <a:gd name="connsiteX6382" fmla="*/ 2611539 w 3591323"/>
                <a:gd name="connsiteY6382" fmla="*/ 369682 h 1812293"/>
                <a:gd name="connsiteX6383" fmla="*/ 2608855 w 3591323"/>
                <a:gd name="connsiteY6383" fmla="*/ 356596 h 1812293"/>
                <a:gd name="connsiteX6384" fmla="*/ 2598575 w 3591323"/>
                <a:gd name="connsiteY6384" fmla="*/ 347554 h 1812293"/>
                <a:gd name="connsiteX6385" fmla="*/ 2583835 w 3591323"/>
                <a:gd name="connsiteY6385" fmla="*/ 343349 h 1812293"/>
                <a:gd name="connsiteX6386" fmla="*/ 2573817 w 3591323"/>
                <a:gd name="connsiteY6386" fmla="*/ 337543 h 1812293"/>
                <a:gd name="connsiteX6387" fmla="*/ 2743523 w 3591323"/>
                <a:gd name="connsiteY6387" fmla="*/ 568190 h 1812293"/>
                <a:gd name="connsiteX6388" fmla="*/ 2745225 w 3591323"/>
                <a:gd name="connsiteY6388" fmla="*/ 572509 h 1812293"/>
                <a:gd name="connsiteX6389" fmla="*/ 2742177 w 3591323"/>
                <a:gd name="connsiteY6389" fmla="*/ 574561 h 1812293"/>
                <a:gd name="connsiteX6390" fmla="*/ 2744431 w 3591323"/>
                <a:gd name="connsiteY6390" fmla="*/ 581558 h 1812293"/>
                <a:gd name="connsiteX6391" fmla="*/ 2737300 w 3591323"/>
                <a:gd name="connsiteY6391" fmla="*/ 579499 h 1812293"/>
                <a:gd name="connsiteX6392" fmla="*/ 2726293 w 3591323"/>
                <a:gd name="connsiteY6392" fmla="*/ 587317 h 1812293"/>
                <a:gd name="connsiteX6393" fmla="*/ 2727632 w 3591323"/>
                <a:gd name="connsiteY6393" fmla="*/ 593896 h 1812293"/>
                <a:gd name="connsiteX6394" fmla="*/ 2724208 w 3591323"/>
                <a:gd name="connsiteY6394" fmla="*/ 603564 h 1812293"/>
                <a:gd name="connsiteX6395" fmla="*/ 2724806 w 3591323"/>
                <a:gd name="connsiteY6395" fmla="*/ 609114 h 1812293"/>
                <a:gd name="connsiteX6396" fmla="*/ 2721732 w 3591323"/>
                <a:gd name="connsiteY6396" fmla="*/ 618574 h 1812293"/>
                <a:gd name="connsiteX6397" fmla="*/ 2713867 w 3591323"/>
                <a:gd name="connsiteY6397" fmla="*/ 615903 h 1812293"/>
                <a:gd name="connsiteX6398" fmla="*/ 2715347 w 3591323"/>
                <a:gd name="connsiteY6398" fmla="*/ 627622 h 1812293"/>
                <a:gd name="connsiteX6399" fmla="*/ 2713463 w 3591323"/>
                <a:gd name="connsiteY6399" fmla="*/ 631531 h 1812293"/>
                <a:gd name="connsiteX6400" fmla="*/ 2715273 w 3591323"/>
                <a:gd name="connsiteY6400" fmla="*/ 636469 h 1812293"/>
                <a:gd name="connsiteX6401" fmla="*/ 2710698 w 3591323"/>
                <a:gd name="connsiteY6401" fmla="*/ 639140 h 1812293"/>
                <a:gd name="connsiteX6402" fmla="*/ 2702982 w 3591323"/>
                <a:gd name="connsiteY6402" fmla="*/ 621043 h 1812293"/>
                <a:gd name="connsiteX6403" fmla="*/ 2700143 w 3591323"/>
                <a:gd name="connsiteY6403" fmla="*/ 621043 h 1812293"/>
                <a:gd name="connsiteX6404" fmla="*/ 2699860 w 3591323"/>
                <a:gd name="connsiteY6404" fmla="*/ 628450 h 1812293"/>
                <a:gd name="connsiteX6405" fmla="*/ 2693274 w 3591323"/>
                <a:gd name="connsiteY6405" fmla="*/ 622482 h 1812293"/>
                <a:gd name="connsiteX6406" fmla="*/ 2695447 w 3591323"/>
                <a:gd name="connsiteY6406" fmla="*/ 615903 h 1812293"/>
                <a:gd name="connsiteX6407" fmla="*/ 2699604 w 3591323"/>
                <a:gd name="connsiteY6407" fmla="*/ 615284 h 1812293"/>
                <a:gd name="connsiteX6408" fmla="*/ 2702665 w 3591323"/>
                <a:gd name="connsiteY6408" fmla="*/ 605616 h 1812293"/>
                <a:gd name="connsiteX6409" fmla="*/ 2696678 w 3591323"/>
                <a:gd name="connsiteY6409" fmla="*/ 603766 h 1812293"/>
                <a:gd name="connsiteX6410" fmla="*/ 2687488 w 3591323"/>
                <a:gd name="connsiteY6410" fmla="*/ 603766 h 1812293"/>
                <a:gd name="connsiteX6411" fmla="*/ 2678042 w 3591323"/>
                <a:gd name="connsiteY6411" fmla="*/ 602326 h 1812293"/>
                <a:gd name="connsiteX6412" fmla="*/ 2675863 w 3591323"/>
                <a:gd name="connsiteY6412" fmla="*/ 594307 h 1812293"/>
                <a:gd name="connsiteX6413" fmla="*/ 2670810 w 3591323"/>
                <a:gd name="connsiteY6413" fmla="*/ 593688 h 1812293"/>
                <a:gd name="connsiteX6414" fmla="*/ 2662124 w 3591323"/>
                <a:gd name="connsiteY6414" fmla="*/ 588756 h 1812293"/>
                <a:gd name="connsiteX6415" fmla="*/ 2660409 w 3591323"/>
                <a:gd name="connsiteY6415" fmla="*/ 596567 h 1812293"/>
                <a:gd name="connsiteX6416" fmla="*/ 2668543 w 3591323"/>
                <a:gd name="connsiteY6416" fmla="*/ 602535 h 1812293"/>
                <a:gd name="connsiteX6417" fmla="*/ 2662905 w 3591323"/>
                <a:gd name="connsiteY6417" fmla="*/ 606854 h 1812293"/>
                <a:gd name="connsiteX6418" fmla="*/ 2661411 w 3591323"/>
                <a:gd name="connsiteY6418" fmla="*/ 610965 h 1812293"/>
                <a:gd name="connsiteX6419" fmla="*/ 2667897 w 3591323"/>
                <a:gd name="connsiteY6419" fmla="*/ 614053 h 1812293"/>
                <a:gd name="connsiteX6420" fmla="*/ 2667177 w 3591323"/>
                <a:gd name="connsiteY6420" fmla="*/ 621043 h 1812293"/>
                <a:gd name="connsiteX6421" fmla="*/ 2672001 w 3591323"/>
                <a:gd name="connsiteY6421" fmla="*/ 629681 h 1812293"/>
                <a:gd name="connsiteX6422" fmla="*/ 2674752 w 3591323"/>
                <a:gd name="connsiteY6422" fmla="*/ 638938 h 1812293"/>
                <a:gd name="connsiteX6423" fmla="*/ 2673945 w 3591323"/>
                <a:gd name="connsiteY6423" fmla="*/ 643251 h 1812293"/>
                <a:gd name="connsiteX6424" fmla="*/ 2667157 w 3591323"/>
                <a:gd name="connsiteY6424" fmla="*/ 643049 h 1812293"/>
                <a:gd name="connsiteX6425" fmla="*/ 2655370 w 3591323"/>
                <a:gd name="connsiteY6425" fmla="*/ 645310 h 1812293"/>
                <a:gd name="connsiteX6426" fmla="*/ 2657254 w 3591323"/>
                <a:gd name="connsiteY6426" fmla="*/ 653948 h 1812293"/>
                <a:gd name="connsiteX6427" fmla="*/ 2652800 w 3591323"/>
                <a:gd name="connsiteY6427" fmla="*/ 660736 h 1812293"/>
                <a:gd name="connsiteX6428" fmla="*/ 2639540 w 3591323"/>
                <a:gd name="connsiteY6428" fmla="*/ 668345 h 1812293"/>
                <a:gd name="connsiteX6429" fmla="*/ 2630168 w 3591323"/>
                <a:gd name="connsiteY6429" fmla="*/ 681915 h 1812293"/>
                <a:gd name="connsiteX6430" fmla="*/ 2623501 w 3591323"/>
                <a:gd name="connsiteY6430" fmla="*/ 689114 h 1812293"/>
                <a:gd name="connsiteX6431" fmla="*/ 2614298 w 3591323"/>
                <a:gd name="connsiteY6431" fmla="*/ 696521 h 1812293"/>
                <a:gd name="connsiteX6432" fmla="*/ 2614876 w 3591323"/>
                <a:gd name="connsiteY6432" fmla="*/ 701869 h 1812293"/>
                <a:gd name="connsiteX6433" fmla="*/ 2610496 w 3591323"/>
                <a:gd name="connsiteY6433" fmla="*/ 704540 h 1812293"/>
                <a:gd name="connsiteX6434" fmla="*/ 2601582 w 3591323"/>
                <a:gd name="connsiteY6434" fmla="*/ 708651 h 1812293"/>
                <a:gd name="connsiteX6435" fmla="*/ 2597330 w 3591323"/>
                <a:gd name="connsiteY6435" fmla="*/ 709270 h 1812293"/>
                <a:gd name="connsiteX6436" fmla="*/ 2594956 w 3591323"/>
                <a:gd name="connsiteY6436" fmla="*/ 718117 h 1812293"/>
                <a:gd name="connsiteX6437" fmla="*/ 2598427 w 3591323"/>
                <a:gd name="connsiteY6437" fmla="*/ 732925 h 1812293"/>
                <a:gd name="connsiteX6438" fmla="*/ 2599571 w 3591323"/>
                <a:gd name="connsiteY6438" fmla="*/ 742384 h 1812293"/>
                <a:gd name="connsiteX6439" fmla="*/ 2596436 w 3591323"/>
                <a:gd name="connsiteY6439" fmla="*/ 753283 h 1812293"/>
                <a:gd name="connsiteX6440" fmla="*/ 2597754 w 3591323"/>
                <a:gd name="connsiteY6440" fmla="*/ 772612 h 1812293"/>
                <a:gd name="connsiteX6441" fmla="*/ 2592365 w 3591323"/>
                <a:gd name="connsiteY6441" fmla="*/ 773230 h 1812293"/>
                <a:gd name="connsiteX6442" fmla="*/ 2588530 w 3591323"/>
                <a:gd name="connsiteY6442" fmla="*/ 781869 h 1812293"/>
                <a:gd name="connsiteX6443" fmla="*/ 2591639 w 3591323"/>
                <a:gd name="connsiteY6443" fmla="*/ 785778 h 1812293"/>
                <a:gd name="connsiteX6444" fmla="*/ 2582752 w 3591323"/>
                <a:gd name="connsiteY6444" fmla="*/ 788859 h 1812293"/>
                <a:gd name="connsiteX6445" fmla="*/ 2579515 w 3591323"/>
                <a:gd name="connsiteY6445" fmla="*/ 796677 h 1812293"/>
                <a:gd name="connsiteX6446" fmla="*/ 2575687 w 3591323"/>
                <a:gd name="connsiteY6446" fmla="*/ 799966 h 1812293"/>
                <a:gd name="connsiteX6447" fmla="*/ 2565757 w 3591323"/>
                <a:gd name="connsiteY6447" fmla="*/ 789276 h 1812293"/>
                <a:gd name="connsiteX6448" fmla="*/ 2560187 w 3591323"/>
                <a:gd name="connsiteY6448" fmla="*/ 773230 h 1812293"/>
                <a:gd name="connsiteX6449" fmla="*/ 2555491 w 3591323"/>
                <a:gd name="connsiteY6449" fmla="*/ 761713 h 1812293"/>
                <a:gd name="connsiteX6450" fmla="*/ 2551885 w 3591323"/>
                <a:gd name="connsiteY6450" fmla="*/ 756371 h 1812293"/>
                <a:gd name="connsiteX6451" fmla="*/ 2545709 w 3591323"/>
                <a:gd name="connsiteY6451" fmla="*/ 745465 h 1812293"/>
                <a:gd name="connsiteX6452" fmla="*/ 2542089 w 3591323"/>
                <a:gd name="connsiteY6452" fmla="*/ 731068 h 1812293"/>
                <a:gd name="connsiteX6453" fmla="*/ 2539715 w 3591323"/>
                <a:gd name="connsiteY6453" fmla="*/ 724078 h 1812293"/>
                <a:gd name="connsiteX6454" fmla="*/ 2529340 w 3591323"/>
                <a:gd name="connsiteY6454" fmla="*/ 708241 h 1812293"/>
                <a:gd name="connsiteX6455" fmla="*/ 2522882 w 3591323"/>
                <a:gd name="connsiteY6455" fmla="*/ 686234 h 1812293"/>
                <a:gd name="connsiteX6456" fmla="*/ 2518435 w 3591323"/>
                <a:gd name="connsiteY6456" fmla="*/ 671427 h 1812293"/>
                <a:gd name="connsiteX6457" fmla="*/ 2516888 w 3591323"/>
                <a:gd name="connsiteY6457" fmla="*/ 657648 h 1812293"/>
                <a:gd name="connsiteX6458" fmla="*/ 2513907 w 3591323"/>
                <a:gd name="connsiteY6458" fmla="*/ 646958 h 1812293"/>
                <a:gd name="connsiteX6459" fmla="*/ 2500062 w 3591323"/>
                <a:gd name="connsiteY6459" fmla="*/ 653746 h 1812293"/>
                <a:gd name="connsiteX6460" fmla="*/ 2493152 w 3591323"/>
                <a:gd name="connsiteY6460" fmla="*/ 652508 h 1812293"/>
                <a:gd name="connsiteX6461" fmla="*/ 2478802 w 3591323"/>
                <a:gd name="connsiteY6461" fmla="*/ 638521 h 1812293"/>
                <a:gd name="connsiteX6462" fmla="*/ 2482960 w 3591323"/>
                <a:gd name="connsiteY6462" fmla="*/ 634411 h 1812293"/>
                <a:gd name="connsiteX6463" fmla="*/ 2479630 w 3591323"/>
                <a:gd name="connsiteY6463" fmla="*/ 630092 h 1812293"/>
                <a:gd name="connsiteX6464" fmla="*/ 2466793 w 3591323"/>
                <a:gd name="connsiteY6464" fmla="*/ 620222 h 1812293"/>
                <a:gd name="connsiteX6465" fmla="*/ 2472640 w 3591323"/>
                <a:gd name="connsiteY6465" fmla="*/ 612613 h 1812293"/>
                <a:gd name="connsiteX6466" fmla="*/ 2494229 w 3591323"/>
                <a:gd name="connsiteY6466" fmla="*/ 612613 h 1812293"/>
                <a:gd name="connsiteX6467" fmla="*/ 2490878 w 3591323"/>
                <a:gd name="connsiteY6467" fmla="*/ 602945 h 1812293"/>
                <a:gd name="connsiteX6468" fmla="*/ 2484756 w 3591323"/>
                <a:gd name="connsiteY6468" fmla="*/ 597186 h 1812293"/>
                <a:gd name="connsiteX6469" fmla="*/ 2482038 w 3591323"/>
                <a:gd name="connsiteY6469" fmla="*/ 588346 h 1812293"/>
                <a:gd name="connsiteX6470" fmla="*/ 2474914 w 3591323"/>
                <a:gd name="connsiteY6470" fmla="*/ 583199 h 1812293"/>
                <a:gd name="connsiteX6471" fmla="*/ 2483895 w 3591323"/>
                <a:gd name="connsiteY6471" fmla="*/ 571271 h 1812293"/>
                <a:gd name="connsiteX6472" fmla="*/ 2495258 w 3591323"/>
                <a:gd name="connsiteY6472" fmla="*/ 572098 h 1812293"/>
                <a:gd name="connsiteX6473" fmla="*/ 2503331 w 3591323"/>
                <a:gd name="connsiteY6473" fmla="*/ 560170 h 1812293"/>
                <a:gd name="connsiteX6474" fmla="*/ 2507428 w 3591323"/>
                <a:gd name="connsiteY6474" fmla="*/ 548444 h 1812293"/>
                <a:gd name="connsiteX6475" fmla="*/ 2514533 w 3591323"/>
                <a:gd name="connsiteY6475" fmla="*/ 537135 h 1812293"/>
                <a:gd name="connsiteX6476" fmla="*/ 2512420 w 3591323"/>
                <a:gd name="connsiteY6476" fmla="*/ 528907 h 1812293"/>
                <a:gd name="connsiteX6477" fmla="*/ 2519269 w 3591323"/>
                <a:gd name="connsiteY6477" fmla="*/ 522327 h 1812293"/>
                <a:gd name="connsiteX6478" fmla="*/ 2509998 w 3591323"/>
                <a:gd name="connsiteY6478" fmla="*/ 516568 h 1812293"/>
                <a:gd name="connsiteX6479" fmla="*/ 2505114 w 3591323"/>
                <a:gd name="connsiteY6479" fmla="*/ 508959 h 1812293"/>
                <a:gd name="connsiteX6480" fmla="*/ 2499241 w 3591323"/>
                <a:gd name="connsiteY6480" fmla="*/ 498881 h 1812293"/>
                <a:gd name="connsiteX6481" fmla="*/ 2502813 w 3591323"/>
                <a:gd name="connsiteY6481" fmla="*/ 493942 h 1812293"/>
                <a:gd name="connsiteX6482" fmla="*/ 2517950 w 3591323"/>
                <a:gd name="connsiteY6482" fmla="*/ 496822 h 1812293"/>
                <a:gd name="connsiteX6483" fmla="*/ 2528109 w 3591323"/>
                <a:gd name="connsiteY6483" fmla="*/ 494972 h 1812293"/>
                <a:gd name="connsiteX6484" fmla="*/ 2534507 w 3591323"/>
                <a:gd name="connsiteY6484" fmla="*/ 485519 h 1812293"/>
                <a:gd name="connsiteX6485" fmla="*/ 2548353 w 3591323"/>
                <a:gd name="connsiteY6485" fmla="*/ 498881 h 1812293"/>
                <a:gd name="connsiteX6486" fmla="*/ 2549705 w 3591323"/>
                <a:gd name="connsiteY6486" fmla="*/ 508138 h 1812293"/>
                <a:gd name="connsiteX6487" fmla="*/ 2555343 w 3591323"/>
                <a:gd name="connsiteY6487" fmla="*/ 514099 h 1812293"/>
                <a:gd name="connsiteX6488" fmla="*/ 2556406 w 3591323"/>
                <a:gd name="connsiteY6488" fmla="*/ 519858 h 1812293"/>
                <a:gd name="connsiteX6489" fmla="*/ 2549140 w 3591323"/>
                <a:gd name="connsiteY6489" fmla="*/ 518418 h 1812293"/>
                <a:gd name="connsiteX6490" fmla="*/ 2554515 w 3591323"/>
                <a:gd name="connsiteY6490" fmla="*/ 530965 h 1812293"/>
                <a:gd name="connsiteX6491" fmla="*/ 2565872 w 3591323"/>
                <a:gd name="connsiteY6491" fmla="*/ 538164 h 1812293"/>
                <a:gd name="connsiteX6492" fmla="*/ 2580881 w 3591323"/>
                <a:gd name="connsiteY6492" fmla="*/ 546183 h 1812293"/>
                <a:gd name="connsiteX6493" fmla="*/ 2576051 w 3591323"/>
                <a:gd name="connsiteY6493" fmla="*/ 551323 h 1812293"/>
                <a:gd name="connsiteX6494" fmla="*/ 2574382 w 3591323"/>
                <a:gd name="connsiteY6494" fmla="*/ 562020 h 1812293"/>
                <a:gd name="connsiteX6495" fmla="*/ 2584689 w 3591323"/>
                <a:gd name="connsiteY6495" fmla="*/ 566340 h 1812293"/>
                <a:gd name="connsiteX6496" fmla="*/ 2594888 w 3591323"/>
                <a:gd name="connsiteY6496" fmla="*/ 571890 h 1812293"/>
                <a:gd name="connsiteX6497" fmla="*/ 2608747 w 3591323"/>
                <a:gd name="connsiteY6497" fmla="*/ 578268 h 1812293"/>
                <a:gd name="connsiteX6498" fmla="*/ 2622425 w 3591323"/>
                <a:gd name="connsiteY6498" fmla="*/ 579909 h 1812293"/>
                <a:gd name="connsiteX6499" fmla="*/ 2629139 w 3591323"/>
                <a:gd name="connsiteY6499" fmla="*/ 585668 h 1812293"/>
                <a:gd name="connsiteX6500" fmla="*/ 2637077 w 3591323"/>
                <a:gd name="connsiteY6500" fmla="*/ 586698 h 1812293"/>
                <a:gd name="connsiteX6501" fmla="*/ 2649201 w 3591323"/>
                <a:gd name="connsiteY6501" fmla="*/ 589369 h 1812293"/>
                <a:gd name="connsiteX6502" fmla="*/ 2657267 w 3591323"/>
                <a:gd name="connsiteY6502" fmla="*/ 589167 h 1812293"/>
                <a:gd name="connsiteX6503" fmla="*/ 2657812 w 3591323"/>
                <a:gd name="connsiteY6503" fmla="*/ 584639 h 1812293"/>
                <a:gd name="connsiteX6504" fmla="*/ 2654980 w 3591323"/>
                <a:gd name="connsiteY6504" fmla="*/ 577440 h 1812293"/>
                <a:gd name="connsiteX6505" fmla="*/ 2654670 w 3591323"/>
                <a:gd name="connsiteY6505" fmla="*/ 572509 h 1812293"/>
                <a:gd name="connsiteX6506" fmla="*/ 2660120 w 3591323"/>
                <a:gd name="connsiteY6506" fmla="*/ 570040 h 1812293"/>
                <a:gd name="connsiteX6507" fmla="*/ 2662690 w 3591323"/>
                <a:gd name="connsiteY6507" fmla="*/ 579089 h 1812293"/>
                <a:gd name="connsiteX6508" fmla="*/ 2663497 w 3591323"/>
                <a:gd name="connsiteY6508" fmla="*/ 581349 h 1812293"/>
                <a:gd name="connsiteX6509" fmla="*/ 2673144 w 3591323"/>
                <a:gd name="connsiteY6509" fmla="*/ 585668 h 1812293"/>
                <a:gd name="connsiteX6510" fmla="*/ 2679159 w 3591323"/>
                <a:gd name="connsiteY6510" fmla="*/ 584027 h 1812293"/>
                <a:gd name="connsiteX6511" fmla="*/ 2687374 w 3591323"/>
                <a:gd name="connsiteY6511" fmla="*/ 584639 h 1812293"/>
                <a:gd name="connsiteX6512" fmla="*/ 2695427 w 3591323"/>
                <a:gd name="connsiteY6512" fmla="*/ 584437 h 1812293"/>
                <a:gd name="connsiteX6513" fmla="*/ 2694687 w 3591323"/>
                <a:gd name="connsiteY6513" fmla="*/ 577440 h 1812293"/>
                <a:gd name="connsiteX6514" fmla="*/ 2689681 w 3591323"/>
                <a:gd name="connsiteY6514" fmla="*/ 573740 h 1812293"/>
                <a:gd name="connsiteX6515" fmla="*/ 2697445 w 3591323"/>
                <a:gd name="connsiteY6515" fmla="*/ 572300 h 1812293"/>
                <a:gd name="connsiteX6516" fmla="*/ 2704327 w 3591323"/>
                <a:gd name="connsiteY6516" fmla="*/ 563871 h 1812293"/>
                <a:gd name="connsiteX6517" fmla="*/ 2713793 w 3591323"/>
                <a:gd name="connsiteY6517" fmla="*/ 556463 h 1812293"/>
                <a:gd name="connsiteX6518" fmla="*/ 2722526 w 3591323"/>
                <a:gd name="connsiteY6518" fmla="*/ 559343 h 1812293"/>
                <a:gd name="connsiteX6519" fmla="*/ 2728318 w 3591323"/>
                <a:gd name="connsiteY6519" fmla="*/ 554411 h 1812293"/>
                <a:gd name="connsiteX6520" fmla="*/ 2734615 w 3591323"/>
                <a:gd name="connsiteY6520" fmla="*/ 561610 h 1812293"/>
                <a:gd name="connsiteX6521" fmla="*/ 2732577 w 3591323"/>
                <a:gd name="connsiteY6521" fmla="*/ 566340 h 1812293"/>
                <a:gd name="connsiteX6522" fmla="*/ 2710698 w 3591323"/>
                <a:gd name="connsiteY6522" fmla="*/ 639140 h 1812293"/>
                <a:gd name="connsiteX6523" fmla="*/ 2711903 w 3591323"/>
                <a:gd name="connsiteY6523" fmla="*/ 647368 h 1812293"/>
                <a:gd name="connsiteX6524" fmla="*/ 2708108 w 3591323"/>
                <a:gd name="connsiteY6524" fmla="*/ 645720 h 1812293"/>
                <a:gd name="connsiteX6525" fmla="*/ 2710120 w 3591323"/>
                <a:gd name="connsiteY6525" fmla="*/ 654769 h 1812293"/>
                <a:gd name="connsiteX6526" fmla="*/ 2706413 w 3591323"/>
                <a:gd name="connsiteY6526" fmla="*/ 648808 h 1812293"/>
                <a:gd name="connsiteX6527" fmla="*/ 2705229 w 3591323"/>
                <a:gd name="connsiteY6527" fmla="*/ 643049 h 1812293"/>
                <a:gd name="connsiteX6528" fmla="*/ 2702275 w 3591323"/>
                <a:gd name="connsiteY6528" fmla="*/ 637499 h 1812293"/>
                <a:gd name="connsiteX6529" fmla="*/ 2697391 w 3591323"/>
                <a:gd name="connsiteY6529" fmla="*/ 630912 h 1812293"/>
                <a:gd name="connsiteX6530" fmla="*/ 2688093 w 3591323"/>
                <a:gd name="connsiteY6530" fmla="*/ 630502 h 1812293"/>
                <a:gd name="connsiteX6531" fmla="*/ 2689856 w 3591323"/>
                <a:gd name="connsiteY6531" fmla="*/ 635231 h 1812293"/>
                <a:gd name="connsiteX6532" fmla="*/ 2687555 w 3591323"/>
                <a:gd name="connsiteY6532" fmla="*/ 641401 h 1812293"/>
                <a:gd name="connsiteX6533" fmla="*/ 2682960 w 3591323"/>
                <a:gd name="connsiteY6533" fmla="*/ 639140 h 1812293"/>
                <a:gd name="connsiteX6534" fmla="*/ 2681837 w 3591323"/>
                <a:gd name="connsiteY6534" fmla="*/ 641199 h 1812293"/>
                <a:gd name="connsiteX6535" fmla="*/ 2678816 w 3591323"/>
                <a:gd name="connsiteY6535" fmla="*/ 639961 h 1812293"/>
                <a:gd name="connsiteX6536" fmla="*/ 2674752 w 3591323"/>
                <a:gd name="connsiteY6536" fmla="*/ 638938 h 1812293"/>
                <a:gd name="connsiteX6537" fmla="*/ 2672001 w 3591323"/>
                <a:gd name="connsiteY6537" fmla="*/ 629681 h 1812293"/>
                <a:gd name="connsiteX6538" fmla="*/ 2667177 w 3591323"/>
                <a:gd name="connsiteY6538" fmla="*/ 621043 h 1812293"/>
                <a:gd name="connsiteX6539" fmla="*/ 2667897 w 3591323"/>
                <a:gd name="connsiteY6539" fmla="*/ 614053 h 1812293"/>
                <a:gd name="connsiteX6540" fmla="*/ 2661411 w 3591323"/>
                <a:gd name="connsiteY6540" fmla="*/ 610965 h 1812293"/>
                <a:gd name="connsiteX6541" fmla="*/ 2662905 w 3591323"/>
                <a:gd name="connsiteY6541" fmla="*/ 606854 h 1812293"/>
                <a:gd name="connsiteX6542" fmla="*/ 2668543 w 3591323"/>
                <a:gd name="connsiteY6542" fmla="*/ 602535 h 1812293"/>
                <a:gd name="connsiteX6543" fmla="*/ 2660409 w 3591323"/>
                <a:gd name="connsiteY6543" fmla="*/ 596567 h 1812293"/>
                <a:gd name="connsiteX6544" fmla="*/ 2662124 w 3591323"/>
                <a:gd name="connsiteY6544" fmla="*/ 588756 h 1812293"/>
                <a:gd name="connsiteX6545" fmla="*/ 2670810 w 3591323"/>
                <a:gd name="connsiteY6545" fmla="*/ 593688 h 1812293"/>
                <a:gd name="connsiteX6546" fmla="*/ 2675863 w 3591323"/>
                <a:gd name="connsiteY6546" fmla="*/ 594307 h 1812293"/>
                <a:gd name="connsiteX6547" fmla="*/ 2678042 w 3591323"/>
                <a:gd name="connsiteY6547" fmla="*/ 602326 h 1812293"/>
                <a:gd name="connsiteX6548" fmla="*/ 2687488 w 3591323"/>
                <a:gd name="connsiteY6548" fmla="*/ 603766 h 1812293"/>
                <a:gd name="connsiteX6549" fmla="*/ 2696678 w 3591323"/>
                <a:gd name="connsiteY6549" fmla="*/ 603766 h 1812293"/>
                <a:gd name="connsiteX6550" fmla="*/ 2702665 w 3591323"/>
                <a:gd name="connsiteY6550" fmla="*/ 605616 h 1812293"/>
                <a:gd name="connsiteX6551" fmla="*/ 2699604 w 3591323"/>
                <a:gd name="connsiteY6551" fmla="*/ 615284 h 1812293"/>
                <a:gd name="connsiteX6552" fmla="*/ 2695447 w 3591323"/>
                <a:gd name="connsiteY6552" fmla="*/ 615903 h 1812293"/>
                <a:gd name="connsiteX6553" fmla="*/ 2693274 w 3591323"/>
                <a:gd name="connsiteY6553" fmla="*/ 622482 h 1812293"/>
                <a:gd name="connsiteX6554" fmla="*/ 2699860 w 3591323"/>
                <a:gd name="connsiteY6554" fmla="*/ 628450 h 1812293"/>
                <a:gd name="connsiteX6555" fmla="*/ 2700143 w 3591323"/>
                <a:gd name="connsiteY6555" fmla="*/ 621043 h 1812293"/>
                <a:gd name="connsiteX6556" fmla="*/ 2702982 w 3591323"/>
                <a:gd name="connsiteY6556" fmla="*/ 621043 h 1812293"/>
                <a:gd name="connsiteX6557" fmla="*/ 2689681 w 3591323"/>
                <a:gd name="connsiteY6557" fmla="*/ 573740 h 1812293"/>
                <a:gd name="connsiteX6558" fmla="*/ 2694687 w 3591323"/>
                <a:gd name="connsiteY6558" fmla="*/ 577440 h 1812293"/>
                <a:gd name="connsiteX6559" fmla="*/ 2695427 w 3591323"/>
                <a:gd name="connsiteY6559" fmla="*/ 584437 h 1812293"/>
                <a:gd name="connsiteX6560" fmla="*/ 2687374 w 3591323"/>
                <a:gd name="connsiteY6560" fmla="*/ 584639 h 1812293"/>
                <a:gd name="connsiteX6561" fmla="*/ 2679159 w 3591323"/>
                <a:gd name="connsiteY6561" fmla="*/ 584027 h 1812293"/>
                <a:gd name="connsiteX6562" fmla="*/ 2673144 w 3591323"/>
                <a:gd name="connsiteY6562" fmla="*/ 585668 h 1812293"/>
                <a:gd name="connsiteX6563" fmla="*/ 2663497 w 3591323"/>
                <a:gd name="connsiteY6563" fmla="*/ 581349 h 1812293"/>
                <a:gd name="connsiteX6564" fmla="*/ 2662690 w 3591323"/>
                <a:gd name="connsiteY6564" fmla="*/ 579089 h 1812293"/>
                <a:gd name="connsiteX6565" fmla="*/ 2667621 w 3591323"/>
                <a:gd name="connsiteY6565" fmla="*/ 570659 h 1812293"/>
                <a:gd name="connsiteX6566" fmla="*/ 2672263 w 3591323"/>
                <a:gd name="connsiteY6566" fmla="*/ 567779 h 1812293"/>
                <a:gd name="connsiteX6567" fmla="*/ 2679805 w 3591323"/>
                <a:gd name="connsiteY6567" fmla="*/ 570242 h 1812293"/>
                <a:gd name="connsiteX6568" fmla="*/ 2684810 w 3591323"/>
                <a:gd name="connsiteY6568" fmla="*/ 570659 h 1812293"/>
                <a:gd name="connsiteX6569" fmla="*/ 2654670 w 3591323"/>
                <a:gd name="connsiteY6569" fmla="*/ 572509 h 1812293"/>
                <a:gd name="connsiteX6570" fmla="*/ 2654980 w 3591323"/>
                <a:gd name="connsiteY6570" fmla="*/ 577440 h 1812293"/>
                <a:gd name="connsiteX6571" fmla="*/ 2657812 w 3591323"/>
                <a:gd name="connsiteY6571" fmla="*/ 584639 h 1812293"/>
                <a:gd name="connsiteX6572" fmla="*/ 2657267 w 3591323"/>
                <a:gd name="connsiteY6572" fmla="*/ 589167 h 1812293"/>
                <a:gd name="connsiteX6573" fmla="*/ 2649201 w 3591323"/>
                <a:gd name="connsiteY6573" fmla="*/ 589369 h 1812293"/>
                <a:gd name="connsiteX6574" fmla="*/ 2637077 w 3591323"/>
                <a:gd name="connsiteY6574" fmla="*/ 586698 h 1812293"/>
                <a:gd name="connsiteX6575" fmla="*/ 2629139 w 3591323"/>
                <a:gd name="connsiteY6575" fmla="*/ 585668 h 1812293"/>
                <a:gd name="connsiteX6576" fmla="*/ 2622425 w 3591323"/>
                <a:gd name="connsiteY6576" fmla="*/ 579909 h 1812293"/>
                <a:gd name="connsiteX6577" fmla="*/ 2608747 w 3591323"/>
                <a:gd name="connsiteY6577" fmla="*/ 578268 h 1812293"/>
                <a:gd name="connsiteX6578" fmla="*/ 2594888 w 3591323"/>
                <a:gd name="connsiteY6578" fmla="*/ 571890 h 1812293"/>
                <a:gd name="connsiteX6579" fmla="*/ 2584689 w 3591323"/>
                <a:gd name="connsiteY6579" fmla="*/ 566340 h 1812293"/>
                <a:gd name="connsiteX6580" fmla="*/ 2574382 w 3591323"/>
                <a:gd name="connsiteY6580" fmla="*/ 562020 h 1812293"/>
                <a:gd name="connsiteX6581" fmla="*/ 2576051 w 3591323"/>
                <a:gd name="connsiteY6581" fmla="*/ 551323 h 1812293"/>
                <a:gd name="connsiteX6582" fmla="*/ 2580881 w 3591323"/>
                <a:gd name="connsiteY6582" fmla="*/ 546183 h 1812293"/>
                <a:gd name="connsiteX6583" fmla="*/ 2584474 w 3591323"/>
                <a:gd name="connsiteY6583" fmla="*/ 543506 h 1812293"/>
                <a:gd name="connsiteX6584" fmla="*/ 2592917 w 3591323"/>
                <a:gd name="connsiteY6584" fmla="*/ 547004 h 1812293"/>
                <a:gd name="connsiteX6585" fmla="*/ 2604294 w 3591323"/>
                <a:gd name="connsiteY6585" fmla="*/ 554411 h 1812293"/>
                <a:gd name="connsiteX6586" fmla="*/ 2610234 w 3591323"/>
                <a:gd name="connsiteY6586" fmla="*/ 556053 h 1812293"/>
                <a:gd name="connsiteX6587" fmla="*/ 2614513 w 3591323"/>
                <a:gd name="connsiteY6587" fmla="*/ 561401 h 1812293"/>
                <a:gd name="connsiteX6588" fmla="*/ 2622687 w 3591323"/>
                <a:gd name="connsiteY6588" fmla="*/ 563662 h 1812293"/>
                <a:gd name="connsiteX6589" fmla="*/ 2631460 w 3591323"/>
                <a:gd name="connsiteY6589" fmla="*/ 568802 h 1812293"/>
                <a:gd name="connsiteX6590" fmla="*/ 2643227 w 3591323"/>
                <a:gd name="connsiteY6590" fmla="*/ 571480 h 1812293"/>
                <a:gd name="connsiteX6591" fmla="*/ 2534507 w 3591323"/>
                <a:gd name="connsiteY6591" fmla="*/ 485519 h 1812293"/>
                <a:gd name="connsiteX6592" fmla="*/ 2528109 w 3591323"/>
                <a:gd name="connsiteY6592" fmla="*/ 494972 h 1812293"/>
                <a:gd name="connsiteX6593" fmla="*/ 2517950 w 3591323"/>
                <a:gd name="connsiteY6593" fmla="*/ 496822 h 1812293"/>
                <a:gd name="connsiteX6594" fmla="*/ 2502813 w 3591323"/>
                <a:gd name="connsiteY6594" fmla="*/ 493942 h 1812293"/>
                <a:gd name="connsiteX6595" fmla="*/ 2499241 w 3591323"/>
                <a:gd name="connsiteY6595" fmla="*/ 498881 h 1812293"/>
                <a:gd name="connsiteX6596" fmla="*/ 2505114 w 3591323"/>
                <a:gd name="connsiteY6596" fmla="*/ 508959 h 1812293"/>
                <a:gd name="connsiteX6597" fmla="*/ 2509998 w 3591323"/>
                <a:gd name="connsiteY6597" fmla="*/ 516568 h 1812293"/>
                <a:gd name="connsiteX6598" fmla="*/ 2519269 w 3591323"/>
                <a:gd name="connsiteY6598" fmla="*/ 522327 h 1812293"/>
                <a:gd name="connsiteX6599" fmla="*/ 2512420 w 3591323"/>
                <a:gd name="connsiteY6599" fmla="*/ 528907 h 1812293"/>
                <a:gd name="connsiteX6600" fmla="*/ 2514533 w 3591323"/>
                <a:gd name="connsiteY6600" fmla="*/ 537135 h 1812293"/>
                <a:gd name="connsiteX6601" fmla="*/ 2507428 w 3591323"/>
                <a:gd name="connsiteY6601" fmla="*/ 548444 h 1812293"/>
                <a:gd name="connsiteX6602" fmla="*/ 2503331 w 3591323"/>
                <a:gd name="connsiteY6602" fmla="*/ 560170 h 1812293"/>
                <a:gd name="connsiteX6603" fmla="*/ 2495258 w 3591323"/>
                <a:gd name="connsiteY6603" fmla="*/ 572098 h 1812293"/>
                <a:gd name="connsiteX6604" fmla="*/ 2483895 w 3591323"/>
                <a:gd name="connsiteY6604" fmla="*/ 571271 h 1812293"/>
                <a:gd name="connsiteX6605" fmla="*/ 2474914 w 3591323"/>
                <a:gd name="connsiteY6605" fmla="*/ 583199 h 1812293"/>
                <a:gd name="connsiteX6606" fmla="*/ 2482038 w 3591323"/>
                <a:gd name="connsiteY6606" fmla="*/ 588346 h 1812293"/>
                <a:gd name="connsiteX6607" fmla="*/ 2484756 w 3591323"/>
                <a:gd name="connsiteY6607" fmla="*/ 597186 h 1812293"/>
                <a:gd name="connsiteX6608" fmla="*/ 2490878 w 3591323"/>
                <a:gd name="connsiteY6608" fmla="*/ 602945 h 1812293"/>
                <a:gd name="connsiteX6609" fmla="*/ 2494229 w 3591323"/>
                <a:gd name="connsiteY6609" fmla="*/ 612613 h 1812293"/>
                <a:gd name="connsiteX6610" fmla="*/ 2472640 w 3591323"/>
                <a:gd name="connsiteY6610" fmla="*/ 612613 h 1812293"/>
                <a:gd name="connsiteX6611" fmla="*/ 2466793 w 3591323"/>
                <a:gd name="connsiteY6611" fmla="*/ 620222 h 1812293"/>
                <a:gd name="connsiteX6612" fmla="*/ 2459379 w 3591323"/>
                <a:gd name="connsiteY6612" fmla="*/ 617342 h 1812293"/>
                <a:gd name="connsiteX6613" fmla="*/ 2455242 w 3591323"/>
                <a:gd name="connsiteY6613" fmla="*/ 609114 h 1812293"/>
                <a:gd name="connsiteX6614" fmla="*/ 2446738 w 3591323"/>
                <a:gd name="connsiteY6614" fmla="*/ 600476 h 1812293"/>
                <a:gd name="connsiteX6615" fmla="*/ 2429017 w 3591323"/>
                <a:gd name="connsiteY6615" fmla="*/ 602737 h 1812293"/>
                <a:gd name="connsiteX6616" fmla="*/ 2413140 w 3591323"/>
                <a:gd name="connsiteY6616" fmla="*/ 602945 h 1812293"/>
                <a:gd name="connsiteX6617" fmla="*/ 2399537 w 3591323"/>
                <a:gd name="connsiteY6617" fmla="*/ 604385 h 1812293"/>
                <a:gd name="connsiteX6618" fmla="*/ 2401400 w 3591323"/>
                <a:gd name="connsiteY6618" fmla="*/ 591219 h 1812293"/>
                <a:gd name="connsiteX6619" fmla="*/ 2414687 w 3591323"/>
                <a:gd name="connsiteY6619" fmla="*/ 585258 h 1812293"/>
                <a:gd name="connsiteX6620" fmla="*/ 2413255 w 3591323"/>
                <a:gd name="connsiteY6620" fmla="*/ 580118 h 1812293"/>
                <a:gd name="connsiteX6621" fmla="*/ 2408424 w 3591323"/>
                <a:gd name="connsiteY6621" fmla="*/ 578268 h 1812293"/>
                <a:gd name="connsiteX6622" fmla="*/ 2406594 w 3591323"/>
                <a:gd name="connsiteY6622" fmla="*/ 568190 h 1812293"/>
                <a:gd name="connsiteX6623" fmla="*/ 2396354 w 3591323"/>
                <a:gd name="connsiteY6623" fmla="*/ 563050 h 1812293"/>
                <a:gd name="connsiteX6624" fmla="*/ 2391464 w 3591323"/>
                <a:gd name="connsiteY6624" fmla="*/ 556261 h 1812293"/>
                <a:gd name="connsiteX6625" fmla="*/ 2385604 w 3591323"/>
                <a:gd name="connsiteY6625" fmla="*/ 550092 h 1812293"/>
                <a:gd name="connsiteX6626" fmla="*/ 2402961 w 3591323"/>
                <a:gd name="connsiteY6626" fmla="*/ 556053 h 1812293"/>
                <a:gd name="connsiteX6627" fmla="*/ 2412488 w 3591323"/>
                <a:gd name="connsiteY6627" fmla="*/ 554411 h 1812293"/>
                <a:gd name="connsiteX6628" fmla="*/ 2418307 w 3591323"/>
                <a:gd name="connsiteY6628" fmla="*/ 555851 h 1812293"/>
                <a:gd name="connsiteX6629" fmla="*/ 2419969 w 3591323"/>
                <a:gd name="connsiteY6629" fmla="*/ 553173 h 1812293"/>
                <a:gd name="connsiteX6630" fmla="*/ 2426777 w 3591323"/>
                <a:gd name="connsiteY6630" fmla="*/ 554203 h 1812293"/>
                <a:gd name="connsiteX6631" fmla="*/ 2438537 w 3591323"/>
                <a:gd name="connsiteY6631" fmla="*/ 549473 h 1812293"/>
                <a:gd name="connsiteX6632" fmla="*/ 2437144 w 3591323"/>
                <a:gd name="connsiteY6632" fmla="*/ 539805 h 1812293"/>
                <a:gd name="connsiteX6633" fmla="*/ 2441504 w 3591323"/>
                <a:gd name="connsiteY6633" fmla="*/ 533434 h 1812293"/>
                <a:gd name="connsiteX6634" fmla="*/ 2448447 w 3591323"/>
                <a:gd name="connsiteY6634" fmla="*/ 533434 h 1812293"/>
                <a:gd name="connsiteX6635" fmla="*/ 2448844 w 3591323"/>
                <a:gd name="connsiteY6635" fmla="*/ 530138 h 1812293"/>
                <a:gd name="connsiteX6636" fmla="*/ 2456190 w 3591323"/>
                <a:gd name="connsiteY6636" fmla="*/ 528698 h 1812293"/>
                <a:gd name="connsiteX6637" fmla="*/ 2459864 w 3591323"/>
                <a:gd name="connsiteY6637" fmla="*/ 529727 h 1812293"/>
                <a:gd name="connsiteX6638" fmla="*/ 2463012 w 3591323"/>
                <a:gd name="connsiteY6638" fmla="*/ 526437 h 1812293"/>
                <a:gd name="connsiteX6639" fmla="*/ 2460900 w 3591323"/>
                <a:gd name="connsiteY6639" fmla="*/ 519649 h 1812293"/>
                <a:gd name="connsiteX6640" fmla="*/ 2463537 w 3591323"/>
                <a:gd name="connsiteY6640" fmla="*/ 512659 h 1812293"/>
                <a:gd name="connsiteX6641" fmla="*/ 2469108 w 3591323"/>
                <a:gd name="connsiteY6641" fmla="*/ 509780 h 1812293"/>
                <a:gd name="connsiteX6642" fmla="*/ 2463638 w 3591323"/>
                <a:gd name="connsiteY6642" fmla="*/ 502379 h 1812293"/>
                <a:gd name="connsiteX6643" fmla="*/ 2472626 w 3591323"/>
                <a:gd name="connsiteY6643" fmla="*/ 502581 h 1812293"/>
                <a:gd name="connsiteX6644" fmla="*/ 2474409 w 3591323"/>
                <a:gd name="connsiteY6644" fmla="*/ 498470 h 1812293"/>
                <a:gd name="connsiteX6645" fmla="*/ 2473037 w 3591323"/>
                <a:gd name="connsiteY6645" fmla="*/ 494151 h 1812293"/>
                <a:gd name="connsiteX6646" fmla="*/ 2476676 w 3591323"/>
                <a:gd name="connsiteY6646" fmla="*/ 489421 h 1812293"/>
                <a:gd name="connsiteX6647" fmla="*/ 2473891 w 3591323"/>
                <a:gd name="connsiteY6647" fmla="*/ 483676 h 1812293"/>
                <a:gd name="connsiteX6648" fmla="*/ 2470662 w 3591323"/>
                <a:gd name="connsiteY6648" fmla="*/ 478953 h 1812293"/>
                <a:gd name="connsiteX6649" fmla="*/ 2474799 w 3591323"/>
                <a:gd name="connsiteY6649" fmla="*/ 473827 h 1812293"/>
                <a:gd name="connsiteX6650" fmla="*/ 2484413 w 3591323"/>
                <a:gd name="connsiteY6650" fmla="*/ 471573 h 1812293"/>
                <a:gd name="connsiteX6651" fmla="*/ 2494908 w 3591323"/>
                <a:gd name="connsiteY6651" fmla="*/ 470133 h 1812293"/>
                <a:gd name="connsiteX6652" fmla="*/ 2499106 w 3591323"/>
                <a:gd name="connsiteY6652" fmla="*/ 468081 h 1812293"/>
                <a:gd name="connsiteX6653" fmla="*/ 2504199 w 3591323"/>
                <a:gd name="connsiteY6653" fmla="*/ 466850 h 1812293"/>
                <a:gd name="connsiteX6654" fmla="*/ 2512804 w 3591323"/>
                <a:gd name="connsiteY6654" fmla="*/ 472185 h 1812293"/>
                <a:gd name="connsiteX6655" fmla="*/ 2517870 w 3591323"/>
                <a:gd name="connsiteY6655" fmla="*/ 480803 h 1812293"/>
                <a:gd name="connsiteX6656" fmla="*/ 2422081 w 3591323"/>
                <a:gd name="connsiteY6656" fmla="*/ 464186 h 1812293"/>
                <a:gd name="connsiteX6657" fmla="*/ 2427504 w 3591323"/>
                <a:gd name="connsiteY6657" fmla="*/ 464186 h 1812293"/>
                <a:gd name="connsiteX6658" fmla="*/ 2434904 w 3591323"/>
                <a:gd name="connsiteY6658" fmla="*/ 466648 h 1812293"/>
                <a:gd name="connsiteX6659" fmla="*/ 2438322 w 3591323"/>
                <a:gd name="connsiteY6659" fmla="*/ 468081 h 1812293"/>
                <a:gd name="connsiteX6660" fmla="*/ 2444175 w 3591323"/>
                <a:gd name="connsiteY6660" fmla="*/ 464394 h 1812293"/>
                <a:gd name="connsiteX6661" fmla="*/ 2447801 w 3591323"/>
                <a:gd name="connsiteY6661" fmla="*/ 466648 h 1812293"/>
                <a:gd name="connsiteX6662" fmla="*/ 2449476 w 3591323"/>
                <a:gd name="connsiteY6662" fmla="*/ 461320 h 1812293"/>
                <a:gd name="connsiteX6663" fmla="*/ 2455289 w 3591323"/>
                <a:gd name="connsiteY6663" fmla="*/ 461522 h 1812293"/>
                <a:gd name="connsiteX6664" fmla="*/ 2456211 w 3591323"/>
                <a:gd name="connsiteY6664" fmla="*/ 459880 h 1812293"/>
                <a:gd name="connsiteX6665" fmla="*/ 2456022 w 3591323"/>
                <a:gd name="connsiteY6665" fmla="*/ 455373 h 1812293"/>
                <a:gd name="connsiteX6666" fmla="*/ 2459009 w 3591323"/>
                <a:gd name="connsiteY6666" fmla="*/ 451484 h 1812293"/>
                <a:gd name="connsiteX6667" fmla="*/ 2464748 w 3591323"/>
                <a:gd name="connsiteY6667" fmla="*/ 453939 h 1812293"/>
                <a:gd name="connsiteX6668" fmla="*/ 2464688 w 3591323"/>
                <a:gd name="connsiteY6668" fmla="*/ 457424 h 1812293"/>
                <a:gd name="connsiteX6669" fmla="*/ 2467897 w 3591323"/>
                <a:gd name="connsiteY6669" fmla="*/ 458037 h 1812293"/>
                <a:gd name="connsiteX6670" fmla="*/ 2469451 w 3591323"/>
                <a:gd name="connsiteY6670" fmla="*/ 467671 h 1812293"/>
                <a:gd name="connsiteX6671" fmla="*/ 2474160 w 3591323"/>
                <a:gd name="connsiteY6671" fmla="*/ 471364 h 1812293"/>
                <a:gd name="connsiteX6672" fmla="*/ 2476912 w 3591323"/>
                <a:gd name="connsiteY6672" fmla="*/ 468902 h 1812293"/>
                <a:gd name="connsiteX6673" fmla="*/ 2480713 w 3591323"/>
                <a:gd name="connsiteY6673" fmla="*/ 467879 h 1812293"/>
                <a:gd name="connsiteX6674" fmla="*/ 2485093 w 3591323"/>
                <a:gd name="connsiteY6674" fmla="*/ 462753 h 1812293"/>
                <a:gd name="connsiteX6675" fmla="*/ 2491760 w 3591323"/>
                <a:gd name="connsiteY6675" fmla="*/ 463574 h 1812293"/>
                <a:gd name="connsiteX6676" fmla="*/ 2501589 w 3591323"/>
                <a:gd name="connsiteY6676" fmla="*/ 463574 h 1812293"/>
                <a:gd name="connsiteX6677" fmla="*/ 2504199 w 3591323"/>
                <a:gd name="connsiteY6677" fmla="*/ 466850 h 1812293"/>
                <a:gd name="connsiteX6678" fmla="*/ 2499106 w 3591323"/>
                <a:gd name="connsiteY6678" fmla="*/ 468081 h 1812293"/>
                <a:gd name="connsiteX6679" fmla="*/ 2494908 w 3591323"/>
                <a:gd name="connsiteY6679" fmla="*/ 470133 h 1812293"/>
                <a:gd name="connsiteX6680" fmla="*/ 2484413 w 3591323"/>
                <a:gd name="connsiteY6680" fmla="*/ 471573 h 1812293"/>
                <a:gd name="connsiteX6681" fmla="*/ 2474799 w 3591323"/>
                <a:gd name="connsiteY6681" fmla="*/ 473827 h 1812293"/>
                <a:gd name="connsiteX6682" fmla="*/ 2470662 w 3591323"/>
                <a:gd name="connsiteY6682" fmla="*/ 478953 h 1812293"/>
                <a:gd name="connsiteX6683" fmla="*/ 2473891 w 3591323"/>
                <a:gd name="connsiteY6683" fmla="*/ 483676 h 1812293"/>
                <a:gd name="connsiteX6684" fmla="*/ 2476676 w 3591323"/>
                <a:gd name="connsiteY6684" fmla="*/ 489421 h 1812293"/>
                <a:gd name="connsiteX6685" fmla="*/ 2473037 w 3591323"/>
                <a:gd name="connsiteY6685" fmla="*/ 494151 h 1812293"/>
                <a:gd name="connsiteX6686" fmla="*/ 2474409 w 3591323"/>
                <a:gd name="connsiteY6686" fmla="*/ 498470 h 1812293"/>
                <a:gd name="connsiteX6687" fmla="*/ 2472626 w 3591323"/>
                <a:gd name="connsiteY6687" fmla="*/ 502581 h 1812293"/>
                <a:gd name="connsiteX6688" fmla="*/ 2463638 w 3591323"/>
                <a:gd name="connsiteY6688" fmla="*/ 502379 h 1812293"/>
                <a:gd name="connsiteX6689" fmla="*/ 2469108 w 3591323"/>
                <a:gd name="connsiteY6689" fmla="*/ 509780 h 1812293"/>
                <a:gd name="connsiteX6690" fmla="*/ 2463537 w 3591323"/>
                <a:gd name="connsiteY6690" fmla="*/ 512659 h 1812293"/>
                <a:gd name="connsiteX6691" fmla="*/ 2460900 w 3591323"/>
                <a:gd name="connsiteY6691" fmla="*/ 519649 h 1812293"/>
                <a:gd name="connsiteX6692" fmla="*/ 2463012 w 3591323"/>
                <a:gd name="connsiteY6692" fmla="*/ 526437 h 1812293"/>
                <a:gd name="connsiteX6693" fmla="*/ 2459864 w 3591323"/>
                <a:gd name="connsiteY6693" fmla="*/ 529727 h 1812293"/>
                <a:gd name="connsiteX6694" fmla="*/ 2456190 w 3591323"/>
                <a:gd name="connsiteY6694" fmla="*/ 528698 h 1812293"/>
                <a:gd name="connsiteX6695" fmla="*/ 2448844 w 3591323"/>
                <a:gd name="connsiteY6695" fmla="*/ 530138 h 1812293"/>
                <a:gd name="connsiteX6696" fmla="*/ 2448447 w 3591323"/>
                <a:gd name="connsiteY6696" fmla="*/ 533434 h 1812293"/>
                <a:gd name="connsiteX6697" fmla="*/ 2441504 w 3591323"/>
                <a:gd name="connsiteY6697" fmla="*/ 533434 h 1812293"/>
                <a:gd name="connsiteX6698" fmla="*/ 2437144 w 3591323"/>
                <a:gd name="connsiteY6698" fmla="*/ 539805 h 1812293"/>
                <a:gd name="connsiteX6699" fmla="*/ 2438537 w 3591323"/>
                <a:gd name="connsiteY6699" fmla="*/ 549473 h 1812293"/>
                <a:gd name="connsiteX6700" fmla="*/ 2426777 w 3591323"/>
                <a:gd name="connsiteY6700" fmla="*/ 554203 h 1812293"/>
                <a:gd name="connsiteX6701" fmla="*/ 2419969 w 3591323"/>
                <a:gd name="connsiteY6701" fmla="*/ 553173 h 1812293"/>
                <a:gd name="connsiteX6702" fmla="*/ 2418307 w 3591323"/>
                <a:gd name="connsiteY6702" fmla="*/ 555851 h 1812293"/>
                <a:gd name="connsiteX6703" fmla="*/ 2412488 w 3591323"/>
                <a:gd name="connsiteY6703" fmla="*/ 554411 h 1812293"/>
                <a:gd name="connsiteX6704" fmla="*/ 2402961 w 3591323"/>
                <a:gd name="connsiteY6704" fmla="*/ 556053 h 1812293"/>
                <a:gd name="connsiteX6705" fmla="*/ 2385604 w 3591323"/>
                <a:gd name="connsiteY6705" fmla="*/ 550092 h 1812293"/>
                <a:gd name="connsiteX6706" fmla="*/ 2392601 w 3591323"/>
                <a:gd name="connsiteY6706" fmla="*/ 539805 h 1812293"/>
                <a:gd name="connsiteX6707" fmla="*/ 2390609 w 3591323"/>
                <a:gd name="connsiteY6707" fmla="*/ 532405 h 1812293"/>
                <a:gd name="connsiteX6708" fmla="*/ 2382993 w 3591323"/>
                <a:gd name="connsiteY6708" fmla="*/ 530555 h 1812293"/>
                <a:gd name="connsiteX6709" fmla="*/ 2381002 w 3591323"/>
                <a:gd name="connsiteY6709" fmla="*/ 523356 h 1812293"/>
                <a:gd name="connsiteX6710" fmla="*/ 2376165 w 3591323"/>
                <a:gd name="connsiteY6710" fmla="*/ 514099 h 1812293"/>
                <a:gd name="connsiteX6711" fmla="*/ 2379118 w 3591323"/>
                <a:gd name="connsiteY6711" fmla="*/ 507929 h 1812293"/>
                <a:gd name="connsiteX6712" fmla="*/ 2374658 w 3591323"/>
                <a:gd name="connsiteY6712" fmla="*/ 506281 h 1812293"/>
                <a:gd name="connsiteX6713" fmla="*/ 2375384 w 3591323"/>
                <a:gd name="connsiteY6713" fmla="*/ 497851 h 1812293"/>
                <a:gd name="connsiteX6714" fmla="*/ 2376535 w 3591323"/>
                <a:gd name="connsiteY6714" fmla="*/ 483676 h 1812293"/>
                <a:gd name="connsiteX6715" fmla="*/ 2387030 w 3591323"/>
                <a:gd name="connsiteY6715" fmla="*/ 487989 h 1812293"/>
                <a:gd name="connsiteX6716" fmla="*/ 2393906 w 3591323"/>
                <a:gd name="connsiteY6716" fmla="*/ 486549 h 1812293"/>
                <a:gd name="connsiteX6717" fmla="*/ 2394827 w 3591323"/>
                <a:gd name="connsiteY6717" fmla="*/ 481415 h 1812293"/>
                <a:gd name="connsiteX6718" fmla="*/ 2401918 w 3591323"/>
                <a:gd name="connsiteY6718" fmla="*/ 479572 h 1812293"/>
                <a:gd name="connsiteX6719" fmla="*/ 2406231 w 3591323"/>
                <a:gd name="connsiteY6719" fmla="*/ 476080 h 1812293"/>
                <a:gd name="connsiteX6720" fmla="*/ 2406157 w 3591323"/>
                <a:gd name="connsiteY6720" fmla="*/ 467059 h 1812293"/>
                <a:gd name="connsiteX6721" fmla="*/ 2413416 w 3591323"/>
                <a:gd name="connsiteY6721" fmla="*/ 464805 h 1812293"/>
                <a:gd name="connsiteX6722" fmla="*/ 2414102 w 3591323"/>
                <a:gd name="connsiteY6722" fmla="*/ 460701 h 1812293"/>
                <a:gd name="connsiteX6723" fmla="*/ 2419269 w 3591323"/>
                <a:gd name="connsiteY6723" fmla="*/ 463775 h 1812293"/>
                <a:gd name="connsiteX6724" fmla="*/ 2434904 w 3591323"/>
                <a:gd name="connsiteY6724" fmla="*/ 466648 h 1812293"/>
                <a:gd name="connsiteX6725" fmla="*/ 2437380 w 3591323"/>
                <a:gd name="connsiteY6725" fmla="*/ 455171 h 1812293"/>
                <a:gd name="connsiteX6726" fmla="*/ 2433135 w 3591323"/>
                <a:gd name="connsiteY6726" fmla="*/ 446768 h 1812293"/>
                <a:gd name="connsiteX6727" fmla="*/ 2425640 w 3591323"/>
                <a:gd name="connsiteY6727" fmla="*/ 443902 h 1812293"/>
                <a:gd name="connsiteX6728" fmla="*/ 2426663 w 3591323"/>
                <a:gd name="connsiteY6728" fmla="*/ 438990 h 1812293"/>
                <a:gd name="connsiteX6729" fmla="*/ 2434494 w 3591323"/>
                <a:gd name="connsiteY6729" fmla="*/ 439401 h 1812293"/>
                <a:gd name="connsiteX6730" fmla="*/ 2437131 w 3591323"/>
                <a:gd name="connsiteY6730" fmla="*/ 433259 h 1812293"/>
                <a:gd name="connsiteX6731" fmla="*/ 2438006 w 3591323"/>
                <a:gd name="connsiteY6731" fmla="*/ 425912 h 1812293"/>
                <a:gd name="connsiteX6732" fmla="*/ 2449550 w 3591323"/>
                <a:gd name="connsiteY6732" fmla="*/ 423261 h 1812293"/>
                <a:gd name="connsiteX6733" fmla="*/ 2449140 w 3591323"/>
                <a:gd name="connsiteY6733" fmla="*/ 428569 h 1812293"/>
                <a:gd name="connsiteX6734" fmla="*/ 2451380 w 3591323"/>
                <a:gd name="connsiteY6734" fmla="*/ 431630 h 1812293"/>
                <a:gd name="connsiteX6735" fmla="*/ 2455336 w 3591323"/>
                <a:gd name="connsiteY6735" fmla="*/ 431422 h 1812293"/>
                <a:gd name="connsiteX6736" fmla="*/ 2453008 w 3591323"/>
                <a:gd name="connsiteY6736" fmla="*/ 434893 h 1812293"/>
                <a:gd name="connsiteX6737" fmla="*/ 2442432 w 3591323"/>
                <a:gd name="connsiteY6737" fmla="*/ 433057 h 1812293"/>
                <a:gd name="connsiteX6738" fmla="*/ 2443273 w 3591323"/>
                <a:gd name="connsiteY6738" fmla="*/ 439603 h 1812293"/>
                <a:gd name="connsiteX6739" fmla="*/ 2453055 w 3591323"/>
                <a:gd name="connsiteY6739" fmla="*/ 438580 h 1812293"/>
                <a:gd name="connsiteX6740" fmla="*/ 2465582 w 3591323"/>
                <a:gd name="connsiteY6740" fmla="*/ 442469 h 1812293"/>
                <a:gd name="connsiteX6741" fmla="*/ 2482846 w 3591323"/>
                <a:gd name="connsiteY6741" fmla="*/ 440625 h 1812293"/>
                <a:gd name="connsiteX6742" fmla="*/ 2488302 w 3591323"/>
                <a:gd name="connsiteY6742" fmla="*/ 451275 h 1812293"/>
                <a:gd name="connsiteX6743" fmla="*/ 2490979 w 3591323"/>
                <a:gd name="connsiteY6743" fmla="*/ 450051 h 1812293"/>
                <a:gd name="connsiteX6744" fmla="*/ 2497485 w 3591323"/>
                <a:gd name="connsiteY6744" fmla="*/ 452708 h 1812293"/>
                <a:gd name="connsiteX6745" fmla="*/ 2498380 w 3591323"/>
                <a:gd name="connsiteY6745" fmla="*/ 457014 h 1812293"/>
                <a:gd name="connsiteX6746" fmla="*/ 2501589 w 3591323"/>
                <a:gd name="connsiteY6746" fmla="*/ 463574 h 1812293"/>
                <a:gd name="connsiteX6747" fmla="*/ 2491760 w 3591323"/>
                <a:gd name="connsiteY6747" fmla="*/ 463574 h 1812293"/>
                <a:gd name="connsiteX6748" fmla="*/ 2485093 w 3591323"/>
                <a:gd name="connsiteY6748" fmla="*/ 462753 h 1812293"/>
                <a:gd name="connsiteX6749" fmla="*/ 2480713 w 3591323"/>
                <a:gd name="connsiteY6749" fmla="*/ 467879 h 1812293"/>
                <a:gd name="connsiteX6750" fmla="*/ 2476912 w 3591323"/>
                <a:gd name="connsiteY6750" fmla="*/ 468902 h 1812293"/>
                <a:gd name="connsiteX6751" fmla="*/ 2474160 w 3591323"/>
                <a:gd name="connsiteY6751" fmla="*/ 471364 h 1812293"/>
                <a:gd name="connsiteX6752" fmla="*/ 2469451 w 3591323"/>
                <a:gd name="connsiteY6752" fmla="*/ 467671 h 1812293"/>
                <a:gd name="connsiteX6753" fmla="*/ 2467897 w 3591323"/>
                <a:gd name="connsiteY6753" fmla="*/ 458037 h 1812293"/>
                <a:gd name="connsiteX6754" fmla="*/ 2464688 w 3591323"/>
                <a:gd name="connsiteY6754" fmla="*/ 457424 h 1812293"/>
                <a:gd name="connsiteX6755" fmla="*/ 2464748 w 3591323"/>
                <a:gd name="connsiteY6755" fmla="*/ 453939 h 1812293"/>
                <a:gd name="connsiteX6756" fmla="*/ 2459009 w 3591323"/>
                <a:gd name="connsiteY6756" fmla="*/ 451484 h 1812293"/>
                <a:gd name="connsiteX6757" fmla="*/ 2456022 w 3591323"/>
                <a:gd name="connsiteY6757" fmla="*/ 455373 h 1812293"/>
                <a:gd name="connsiteX6758" fmla="*/ 2456211 w 3591323"/>
                <a:gd name="connsiteY6758" fmla="*/ 459880 h 1812293"/>
                <a:gd name="connsiteX6759" fmla="*/ 2455289 w 3591323"/>
                <a:gd name="connsiteY6759" fmla="*/ 461522 h 1812293"/>
                <a:gd name="connsiteX6760" fmla="*/ 2449476 w 3591323"/>
                <a:gd name="connsiteY6760" fmla="*/ 461320 h 1812293"/>
                <a:gd name="connsiteX6761" fmla="*/ 2447801 w 3591323"/>
                <a:gd name="connsiteY6761" fmla="*/ 466648 h 1812293"/>
                <a:gd name="connsiteX6762" fmla="*/ 2444175 w 3591323"/>
                <a:gd name="connsiteY6762" fmla="*/ 464394 h 1812293"/>
                <a:gd name="connsiteX6763" fmla="*/ 2438322 w 3591323"/>
                <a:gd name="connsiteY6763" fmla="*/ 468081 h 1812293"/>
                <a:gd name="connsiteX6764" fmla="*/ 2447640 w 3591323"/>
                <a:gd name="connsiteY6764" fmla="*/ 408601 h 1812293"/>
                <a:gd name="connsiteX6765" fmla="*/ 2448319 w 3591323"/>
                <a:gd name="connsiteY6765" fmla="*/ 403522 h 1812293"/>
                <a:gd name="connsiteX6766" fmla="*/ 2453721 w 3591323"/>
                <a:gd name="connsiteY6766" fmla="*/ 401894 h 1812293"/>
                <a:gd name="connsiteX6767" fmla="*/ 2470258 w 3591323"/>
                <a:gd name="connsiteY6767" fmla="*/ 405957 h 1812293"/>
                <a:gd name="connsiteX6768" fmla="*/ 2469310 w 3591323"/>
                <a:gd name="connsiteY6768" fmla="*/ 399250 h 1812293"/>
                <a:gd name="connsiteX6769" fmla="*/ 2473743 w 3591323"/>
                <a:gd name="connsiteY6769" fmla="*/ 396814 h 1812293"/>
                <a:gd name="connsiteX6770" fmla="*/ 2488275 w 3591323"/>
                <a:gd name="connsiteY6770" fmla="*/ 401692 h 1812293"/>
                <a:gd name="connsiteX6771" fmla="*/ 2491148 w 3591323"/>
                <a:gd name="connsiteY6771" fmla="*/ 400468 h 1812293"/>
                <a:gd name="connsiteX6772" fmla="*/ 2506379 w 3591323"/>
                <a:gd name="connsiteY6772" fmla="*/ 400676 h 1812293"/>
                <a:gd name="connsiteX6773" fmla="*/ 2520669 w 3591323"/>
                <a:gd name="connsiteY6773" fmla="*/ 401894 h 1812293"/>
                <a:gd name="connsiteX6774" fmla="*/ 2526764 w 3591323"/>
                <a:gd name="connsiteY6774" fmla="*/ 405957 h 1812293"/>
                <a:gd name="connsiteX6775" fmla="*/ 2532967 w 3591323"/>
                <a:gd name="connsiteY6775" fmla="*/ 407585 h 1812293"/>
                <a:gd name="connsiteX6776" fmla="*/ 2532597 w 3591323"/>
                <a:gd name="connsiteY6776" fmla="*/ 410230 h 1812293"/>
                <a:gd name="connsiteX6777" fmla="*/ 2520157 w 3591323"/>
                <a:gd name="connsiteY6777" fmla="*/ 416338 h 1812293"/>
                <a:gd name="connsiteX6778" fmla="*/ 2518361 w 3591323"/>
                <a:gd name="connsiteY6778" fmla="*/ 420819 h 1812293"/>
                <a:gd name="connsiteX6779" fmla="*/ 2507119 w 3591323"/>
                <a:gd name="connsiteY6779" fmla="*/ 422043 h 1812293"/>
                <a:gd name="connsiteX6780" fmla="*/ 2505848 w 3591323"/>
                <a:gd name="connsiteY6780" fmla="*/ 429383 h 1812293"/>
                <a:gd name="connsiteX6781" fmla="*/ 2495642 w 3591323"/>
                <a:gd name="connsiteY6781" fmla="*/ 427749 h 1812293"/>
                <a:gd name="connsiteX6782" fmla="*/ 2489667 w 3591323"/>
                <a:gd name="connsiteY6782" fmla="*/ 429996 h 1812293"/>
                <a:gd name="connsiteX6783" fmla="*/ 2482603 w 3591323"/>
                <a:gd name="connsiteY6783" fmla="*/ 435304 h 1812293"/>
                <a:gd name="connsiteX6784" fmla="*/ 2484743 w 3591323"/>
                <a:gd name="connsiteY6784" fmla="*/ 437968 h 1812293"/>
                <a:gd name="connsiteX6785" fmla="*/ 2482846 w 3591323"/>
                <a:gd name="connsiteY6785" fmla="*/ 440625 h 1812293"/>
                <a:gd name="connsiteX6786" fmla="*/ 2465582 w 3591323"/>
                <a:gd name="connsiteY6786" fmla="*/ 442469 h 1812293"/>
                <a:gd name="connsiteX6787" fmla="*/ 2453055 w 3591323"/>
                <a:gd name="connsiteY6787" fmla="*/ 438580 h 1812293"/>
                <a:gd name="connsiteX6788" fmla="*/ 2443273 w 3591323"/>
                <a:gd name="connsiteY6788" fmla="*/ 439603 h 1812293"/>
                <a:gd name="connsiteX6789" fmla="*/ 2442432 w 3591323"/>
                <a:gd name="connsiteY6789" fmla="*/ 433057 h 1812293"/>
                <a:gd name="connsiteX6790" fmla="*/ 2453008 w 3591323"/>
                <a:gd name="connsiteY6790" fmla="*/ 434893 h 1812293"/>
                <a:gd name="connsiteX6791" fmla="*/ 2455336 w 3591323"/>
                <a:gd name="connsiteY6791" fmla="*/ 431422 h 1812293"/>
                <a:gd name="connsiteX6792" fmla="*/ 2462663 w 3591323"/>
                <a:gd name="connsiteY6792" fmla="*/ 432444 h 1812293"/>
                <a:gd name="connsiteX6793" fmla="*/ 2472189 w 3591323"/>
                <a:gd name="connsiteY6793" fmla="*/ 424284 h 1812293"/>
                <a:gd name="connsiteX6794" fmla="*/ 2459359 w 3591323"/>
                <a:gd name="connsiteY6794" fmla="*/ 418377 h 1812293"/>
                <a:gd name="connsiteX6795" fmla="*/ 2453587 w 3591323"/>
                <a:gd name="connsiteY6795" fmla="*/ 421229 h 1812293"/>
                <a:gd name="connsiteX6796" fmla="*/ 2445285 w 3591323"/>
                <a:gd name="connsiteY6796" fmla="*/ 416951 h 1812293"/>
                <a:gd name="connsiteX6797" fmla="*/ 2450943 w 3591323"/>
                <a:gd name="connsiteY6797" fmla="*/ 409617 h 1812293"/>
                <a:gd name="connsiteX6798" fmla="*/ 2279475 w 3591323"/>
                <a:gd name="connsiteY6798" fmla="*/ 413896 h 1812293"/>
                <a:gd name="connsiteX6799" fmla="*/ 2282596 w 3591323"/>
                <a:gd name="connsiteY6799" fmla="*/ 410230 h 1812293"/>
                <a:gd name="connsiteX6800" fmla="*/ 2292594 w 3591323"/>
                <a:gd name="connsiteY6800" fmla="*/ 407787 h 1812293"/>
                <a:gd name="connsiteX6801" fmla="*/ 2299348 w 3591323"/>
                <a:gd name="connsiteY6801" fmla="*/ 411044 h 1812293"/>
                <a:gd name="connsiteX6802" fmla="*/ 2308162 w 3591323"/>
                <a:gd name="connsiteY6802" fmla="*/ 420005 h 1812293"/>
                <a:gd name="connsiteX6803" fmla="*/ 2312669 w 3591323"/>
                <a:gd name="connsiteY6803" fmla="*/ 419393 h 1812293"/>
                <a:gd name="connsiteX6804" fmla="*/ 2322929 w 3591323"/>
                <a:gd name="connsiteY6804" fmla="*/ 419191 h 1812293"/>
                <a:gd name="connsiteX6805" fmla="*/ 2320177 w 3591323"/>
                <a:gd name="connsiteY6805" fmla="*/ 413486 h 1812293"/>
                <a:gd name="connsiteX6806" fmla="*/ 2327140 w 3591323"/>
                <a:gd name="connsiteY6806" fmla="*/ 409617 h 1812293"/>
                <a:gd name="connsiteX6807" fmla="*/ 2333020 w 3591323"/>
                <a:gd name="connsiteY6807" fmla="*/ 403112 h 1812293"/>
                <a:gd name="connsiteX6808" fmla="*/ 2346839 w 3591323"/>
                <a:gd name="connsiteY6808" fmla="*/ 409012 h 1812293"/>
                <a:gd name="connsiteX6809" fmla="*/ 2350210 w 3591323"/>
                <a:gd name="connsiteY6809" fmla="*/ 417966 h 1812293"/>
                <a:gd name="connsiteX6810" fmla="*/ 2354508 w 3591323"/>
                <a:gd name="connsiteY6810" fmla="*/ 420409 h 1812293"/>
                <a:gd name="connsiteX6811" fmla="*/ 2364331 w 3591323"/>
                <a:gd name="connsiteY6811" fmla="*/ 419803 h 1812293"/>
                <a:gd name="connsiteX6812" fmla="*/ 2367870 w 3591323"/>
                <a:gd name="connsiteY6812" fmla="*/ 421835 h 1812293"/>
                <a:gd name="connsiteX6813" fmla="*/ 2375653 w 3591323"/>
                <a:gd name="connsiteY6813" fmla="*/ 433669 h 1812293"/>
                <a:gd name="connsiteX6814" fmla="*/ 2388362 w 3591323"/>
                <a:gd name="connsiteY6814" fmla="*/ 441446 h 1812293"/>
                <a:gd name="connsiteX6815" fmla="*/ 2395763 w 3591323"/>
                <a:gd name="connsiteY6815" fmla="*/ 446768 h 1812293"/>
                <a:gd name="connsiteX6816" fmla="*/ 2406931 w 3591323"/>
                <a:gd name="connsiteY6816" fmla="*/ 452298 h 1812293"/>
                <a:gd name="connsiteX6817" fmla="*/ 2420675 w 3591323"/>
                <a:gd name="connsiteY6817" fmla="*/ 457216 h 1812293"/>
                <a:gd name="connsiteX6818" fmla="*/ 2422081 w 3591323"/>
                <a:gd name="connsiteY6818" fmla="*/ 464186 h 1812293"/>
                <a:gd name="connsiteX6819" fmla="*/ 2419269 w 3591323"/>
                <a:gd name="connsiteY6819" fmla="*/ 463775 h 1812293"/>
                <a:gd name="connsiteX6820" fmla="*/ 2414102 w 3591323"/>
                <a:gd name="connsiteY6820" fmla="*/ 460701 h 1812293"/>
                <a:gd name="connsiteX6821" fmla="*/ 2413416 w 3591323"/>
                <a:gd name="connsiteY6821" fmla="*/ 464805 h 1812293"/>
                <a:gd name="connsiteX6822" fmla="*/ 2406157 w 3591323"/>
                <a:gd name="connsiteY6822" fmla="*/ 467059 h 1812293"/>
                <a:gd name="connsiteX6823" fmla="*/ 2406231 w 3591323"/>
                <a:gd name="connsiteY6823" fmla="*/ 476080 h 1812293"/>
                <a:gd name="connsiteX6824" fmla="*/ 2401918 w 3591323"/>
                <a:gd name="connsiteY6824" fmla="*/ 479572 h 1812293"/>
                <a:gd name="connsiteX6825" fmla="*/ 2394827 w 3591323"/>
                <a:gd name="connsiteY6825" fmla="*/ 481415 h 1812293"/>
                <a:gd name="connsiteX6826" fmla="*/ 2393906 w 3591323"/>
                <a:gd name="connsiteY6826" fmla="*/ 486549 h 1812293"/>
                <a:gd name="connsiteX6827" fmla="*/ 2387030 w 3591323"/>
                <a:gd name="connsiteY6827" fmla="*/ 487989 h 1812293"/>
                <a:gd name="connsiteX6828" fmla="*/ 2376535 w 3591323"/>
                <a:gd name="connsiteY6828" fmla="*/ 483676 h 1812293"/>
                <a:gd name="connsiteX6829" fmla="*/ 2373427 w 3591323"/>
                <a:gd name="connsiteY6829" fmla="*/ 474029 h 1812293"/>
                <a:gd name="connsiteX6830" fmla="*/ 2366188 w 3591323"/>
                <a:gd name="connsiteY6830" fmla="*/ 473618 h 1812293"/>
                <a:gd name="connsiteX6831" fmla="*/ 2353452 w 3591323"/>
                <a:gd name="connsiteY6831" fmla="*/ 463574 h 1812293"/>
                <a:gd name="connsiteX6832" fmla="*/ 2345729 w 3591323"/>
                <a:gd name="connsiteY6832" fmla="*/ 462342 h 1812293"/>
                <a:gd name="connsiteX6833" fmla="*/ 2333982 w 3591323"/>
                <a:gd name="connsiteY6833" fmla="*/ 456604 h 1812293"/>
                <a:gd name="connsiteX6834" fmla="*/ 2326999 w 3591323"/>
                <a:gd name="connsiteY6834" fmla="*/ 455581 h 1812293"/>
                <a:gd name="connsiteX6835" fmla="*/ 2323386 w 3591323"/>
                <a:gd name="connsiteY6835" fmla="*/ 457626 h 1812293"/>
                <a:gd name="connsiteX6836" fmla="*/ 2316914 w 3591323"/>
                <a:gd name="connsiteY6836" fmla="*/ 457424 h 1812293"/>
                <a:gd name="connsiteX6837" fmla="*/ 2311801 w 3591323"/>
                <a:gd name="connsiteY6837" fmla="*/ 463775 h 1812293"/>
                <a:gd name="connsiteX6838" fmla="*/ 2303775 w 3591323"/>
                <a:gd name="connsiteY6838" fmla="*/ 466036 h 1812293"/>
                <a:gd name="connsiteX6839" fmla="*/ 2300472 w 3591323"/>
                <a:gd name="connsiteY6839" fmla="*/ 458037 h 1812293"/>
                <a:gd name="connsiteX6840" fmla="*/ 2299348 w 3591323"/>
                <a:gd name="connsiteY6840" fmla="*/ 446156 h 1812293"/>
                <a:gd name="connsiteX6841" fmla="*/ 2291127 w 3591323"/>
                <a:gd name="connsiteY6841" fmla="*/ 442267 h 1812293"/>
                <a:gd name="connsiteX6842" fmla="*/ 2292136 w 3591323"/>
                <a:gd name="connsiteY6842" fmla="*/ 434483 h 1812293"/>
                <a:gd name="connsiteX6843" fmla="*/ 2285644 w 3591323"/>
                <a:gd name="connsiteY6843" fmla="*/ 433871 h 1812293"/>
                <a:gd name="connsiteX6844" fmla="*/ 2285516 w 3591323"/>
                <a:gd name="connsiteY6844" fmla="*/ 424284 h 1812293"/>
                <a:gd name="connsiteX6845" fmla="*/ 2294794 w 3591323"/>
                <a:gd name="connsiteY6845" fmla="*/ 426934 h 1812293"/>
                <a:gd name="connsiteX6846" fmla="*/ 2302329 w 3591323"/>
                <a:gd name="connsiteY6846" fmla="*/ 423470 h 1812293"/>
                <a:gd name="connsiteX6847" fmla="*/ 2294040 w 3591323"/>
                <a:gd name="connsiteY6847" fmla="*/ 416540 h 1812293"/>
                <a:gd name="connsiteX6848" fmla="*/ 2289876 w 3591323"/>
                <a:gd name="connsiteY6848" fmla="*/ 410230 h 1812293"/>
                <a:gd name="connsiteX6849" fmla="*/ 2282933 w 3591323"/>
                <a:gd name="connsiteY6849" fmla="*/ 413082 h 1812293"/>
                <a:gd name="connsiteX6850" fmla="*/ 2283821 w 3591323"/>
                <a:gd name="connsiteY6850" fmla="*/ 421229 h 1812293"/>
                <a:gd name="connsiteX6851" fmla="*/ 2266120 w 3591323"/>
                <a:gd name="connsiteY6851" fmla="*/ 549063 h 1812293"/>
                <a:gd name="connsiteX6852" fmla="*/ 2260113 w 3591323"/>
                <a:gd name="connsiteY6852" fmla="*/ 543095 h 1812293"/>
                <a:gd name="connsiteX6853" fmla="*/ 2259292 w 3591323"/>
                <a:gd name="connsiteY6853" fmla="*/ 536926 h 1812293"/>
                <a:gd name="connsiteX6854" fmla="*/ 2256163 w 3591323"/>
                <a:gd name="connsiteY6854" fmla="*/ 536926 h 1812293"/>
                <a:gd name="connsiteX6855" fmla="*/ 2256762 w 3591323"/>
                <a:gd name="connsiteY6855" fmla="*/ 528698 h 1812293"/>
                <a:gd name="connsiteX6856" fmla="*/ 2250337 w 3591323"/>
                <a:gd name="connsiteY6856" fmla="*/ 520066 h 1812293"/>
                <a:gd name="connsiteX6857" fmla="*/ 2237669 w 3591323"/>
                <a:gd name="connsiteY6857" fmla="*/ 513688 h 1812293"/>
                <a:gd name="connsiteX6858" fmla="*/ 2229555 w 3591323"/>
                <a:gd name="connsiteY6858" fmla="*/ 502991 h 1812293"/>
                <a:gd name="connsiteX6859" fmla="*/ 2230235 w 3591323"/>
                <a:gd name="connsiteY6859" fmla="*/ 493942 h 1812293"/>
                <a:gd name="connsiteX6860" fmla="*/ 2234420 w 3591323"/>
                <a:gd name="connsiteY6860" fmla="*/ 490041 h 1812293"/>
                <a:gd name="connsiteX6861" fmla="*/ 2232697 w 3591323"/>
                <a:gd name="connsiteY6861" fmla="*/ 483467 h 1812293"/>
                <a:gd name="connsiteX6862" fmla="*/ 2225990 w 3591323"/>
                <a:gd name="connsiteY6862" fmla="*/ 479982 h 1812293"/>
                <a:gd name="connsiteX6863" fmla="*/ 2217661 w 3591323"/>
                <a:gd name="connsiteY6863" fmla="*/ 466446 h 1812293"/>
                <a:gd name="connsiteX6864" fmla="*/ 2211041 w 3591323"/>
                <a:gd name="connsiteY6864" fmla="*/ 457216 h 1812293"/>
                <a:gd name="connsiteX6865" fmla="*/ 2212137 w 3591323"/>
                <a:gd name="connsiteY6865" fmla="*/ 453738 h 1812293"/>
                <a:gd name="connsiteX6866" fmla="*/ 2207166 w 3591323"/>
                <a:gd name="connsiteY6866" fmla="*/ 440625 h 1812293"/>
                <a:gd name="connsiteX6867" fmla="*/ 2212958 w 3591323"/>
                <a:gd name="connsiteY6867" fmla="*/ 437349 h 1812293"/>
                <a:gd name="connsiteX6868" fmla="*/ 2215071 w 3591323"/>
                <a:gd name="connsiteY6868" fmla="*/ 441648 h 1812293"/>
                <a:gd name="connsiteX6869" fmla="*/ 2220735 w 3591323"/>
                <a:gd name="connsiteY6869" fmla="*/ 446976 h 1812293"/>
                <a:gd name="connsiteX6870" fmla="*/ 2227389 w 3591323"/>
                <a:gd name="connsiteY6870" fmla="*/ 448409 h 1812293"/>
                <a:gd name="connsiteX6871" fmla="*/ 2230726 w 3591323"/>
                <a:gd name="connsiteY6871" fmla="*/ 448201 h 1812293"/>
                <a:gd name="connsiteX6872" fmla="*/ 2240252 w 3591323"/>
                <a:gd name="connsiteY6872" fmla="*/ 439805 h 1812293"/>
                <a:gd name="connsiteX6873" fmla="*/ 2243455 w 3591323"/>
                <a:gd name="connsiteY6873" fmla="*/ 438990 h 1812293"/>
                <a:gd name="connsiteX6874" fmla="*/ 2247108 w 3591323"/>
                <a:gd name="connsiteY6874" fmla="*/ 442267 h 1812293"/>
                <a:gd name="connsiteX6875" fmla="*/ 2244794 w 3591323"/>
                <a:gd name="connsiteY6875" fmla="*/ 447797 h 1812293"/>
                <a:gd name="connsiteX6876" fmla="*/ 2251683 w 3591323"/>
                <a:gd name="connsiteY6876" fmla="*/ 453939 h 1812293"/>
                <a:gd name="connsiteX6877" fmla="*/ 2253930 w 3591323"/>
                <a:gd name="connsiteY6877" fmla="*/ 453327 h 1812293"/>
                <a:gd name="connsiteX6878" fmla="*/ 2258538 w 3591323"/>
                <a:gd name="connsiteY6878" fmla="*/ 461730 h 1812293"/>
                <a:gd name="connsiteX6879" fmla="*/ 2267769 w 3591323"/>
                <a:gd name="connsiteY6879" fmla="*/ 463984 h 1812293"/>
                <a:gd name="connsiteX6880" fmla="*/ 2275627 w 3591323"/>
                <a:gd name="connsiteY6880" fmla="*/ 469723 h 1812293"/>
                <a:gd name="connsiteX6881" fmla="*/ 2289270 w 3591323"/>
                <a:gd name="connsiteY6881" fmla="*/ 471775 h 1812293"/>
                <a:gd name="connsiteX6882" fmla="*/ 2303627 w 3591323"/>
                <a:gd name="connsiteY6882" fmla="*/ 468700 h 1812293"/>
                <a:gd name="connsiteX6883" fmla="*/ 2303775 w 3591323"/>
                <a:gd name="connsiteY6883" fmla="*/ 466036 h 1812293"/>
                <a:gd name="connsiteX6884" fmla="*/ 2311801 w 3591323"/>
                <a:gd name="connsiteY6884" fmla="*/ 463775 h 1812293"/>
                <a:gd name="connsiteX6885" fmla="*/ 2316914 w 3591323"/>
                <a:gd name="connsiteY6885" fmla="*/ 457424 h 1812293"/>
                <a:gd name="connsiteX6886" fmla="*/ 2323386 w 3591323"/>
                <a:gd name="connsiteY6886" fmla="*/ 457626 h 1812293"/>
                <a:gd name="connsiteX6887" fmla="*/ 2326999 w 3591323"/>
                <a:gd name="connsiteY6887" fmla="*/ 455581 h 1812293"/>
                <a:gd name="connsiteX6888" fmla="*/ 2333982 w 3591323"/>
                <a:gd name="connsiteY6888" fmla="*/ 456604 h 1812293"/>
                <a:gd name="connsiteX6889" fmla="*/ 2345729 w 3591323"/>
                <a:gd name="connsiteY6889" fmla="*/ 462342 h 1812293"/>
                <a:gd name="connsiteX6890" fmla="*/ 2353452 w 3591323"/>
                <a:gd name="connsiteY6890" fmla="*/ 463574 h 1812293"/>
                <a:gd name="connsiteX6891" fmla="*/ 2366188 w 3591323"/>
                <a:gd name="connsiteY6891" fmla="*/ 473618 h 1812293"/>
                <a:gd name="connsiteX6892" fmla="*/ 2373427 w 3591323"/>
                <a:gd name="connsiteY6892" fmla="*/ 474029 h 1812293"/>
                <a:gd name="connsiteX6893" fmla="*/ 2376535 w 3591323"/>
                <a:gd name="connsiteY6893" fmla="*/ 483676 h 1812293"/>
                <a:gd name="connsiteX6894" fmla="*/ 2375384 w 3591323"/>
                <a:gd name="connsiteY6894" fmla="*/ 497851 h 1812293"/>
                <a:gd name="connsiteX6895" fmla="*/ 2374658 w 3591323"/>
                <a:gd name="connsiteY6895" fmla="*/ 506281 h 1812293"/>
                <a:gd name="connsiteX6896" fmla="*/ 2379118 w 3591323"/>
                <a:gd name="connsiteY6896" fmla="*/ 507929 h 1812293"/>
                <a:gd name="connsiteX6897" fmla="*/ 2376165 w 3591323"/>
                <a:gd name="connsiteY6897" fmla="*/ 514099 h 1812293"/>
                <a:gd name="connsiteX6898" fmla="*/ 2381002 w 3591323"/>
                <a:gd name="connsiteY6898" fmla="*/ 523356 h 1812293"/>
                <a:gd name="connsiteX6899" fmla="*/ 2382993 w 3591323"/>
                <a:gd name="connsiteY6899" fmla="*/ 530555 h 1812293"/>
                <a:gd name="connsiteX6900" fmla="*/ 2390609 w 3591323"/>
                <a:gd name="connsiteY6900" fmla="*/ 532405 h 1812293"/>
                <a:gd name="connsiteX6901" fmla="*/ 2392601 w 3591323"/>
                <a:gd name="connsiteY6901" fmla="*/ 539805 h 1812293"/>
                <a:gd name="connsiteX6902" fmla="*/ 2385604 w 3591323"/>
                <a:gd name="connsiteY6902" fmla="*/ 550092 h 1812293"/>
                <a:gd name="connsiteX6903" fmla="*/ 2391464 w 3591323"/>
                <a:gd name="connsiteY6903" fmla="*/ 556261 h 1812293"/>
                <a:gd name="connsiteX6904" fmla="*/ 2396354 w 3591323"/>
                <a:gd name="connsiteY6904" fmla="*/ 563050 h 1812293"/>
                <a:gd name="connsiteX6905" fmla="*/ 2406594 w 3591323"/>
                <a:gd name="connsiteY6905" fmla="*/ 568190 h 1812293"/>
                <a:gd name="connsiteX6906" fmla="*/ 2408424 w 3591323"/>
                <a:gd name="connsiteY6906" fmla="*/ 578268 h 1812293"/>
                <a:gd name="connsiteX6907" fmla="*/ 2413255 w 3591323"/>
                <a:gd name="connsiteY6907" fmla="*/ 580118 h 1812293"/>
                <a:gd name="connsiteX6908" fmla="*/ 2414687 w 3591323"/>
                <a:gd name="connsiteY6908" fmla="*/ 585258 h 1812293"/>
                <a:gd name="connsiteX6909" fmla="*/ 2401400 w 3591323"/>
                <a:gd name="connsiteY6909" fmla="*/ 591219 h 1812293"/>
                <a:gd name="connsiteX6910" fmla="*/ 2399537 w 3591323"/>
                <a:gd name="connsiteY6910" fmla="*/ 604385 h 1812293"/>
                <a:gd name="connsiteX6911" fmla="*/ 2380410 w 3591323"/>
                <a:gd name="connsiteY6911" fmla="*/ 601095 h 1812293"/>
                <a:gd name="connsiteX6912" fmla="*/ 2369498 w 3591323"/>
                <a:gd name="connsiteY6912" fmla="*/ 598417 h 1812293"/>
                <a:gd name="connsiteX6913" fmla="*/ 2358384 w 3591323"/>
                <a:gd name="connsiteY6913" fmla="*/ 596978 h 1812293"/>
                <a:gd name="connsiteX6914" fmla="*/ 2352443 w 3591323"/>
                <a:gd name="connsiteY6914" fmla="*/ 582997 h 1812293"/>
                <a:gd name="connsiteX6915" fmla="*/ 2347613 w 3591323"/>
                <a:gd name="connsiteY6915" fmla="*/ 580939 h 1812293"/>
                <a:gd name="connsiteX6916" fmla="*/ 2340131 w 3591323"/>
                <a:gd name="connsiteY6916" fmla="*/ 582997 h 1812293"/>
                <a:gd name="connsiteX6917" fmla="*/ 2330921 w 3591323"/>
                <a:gd name="connsiteY6917" fmla="*/ 588346 h 1812293"/>
                <a:gd name="connsiteX6918" fmla="*/ 2318509 w 3591323"/>
                <a:gd name="connsiteY6918" fmla="*/ 584639 h 1812293"/>
                <a:gd name="connsiteX6919" fmla="*/ 2307610 w 3591323"/>
                <a:gd name="connsiteY6919" fmla="*/ 575799 h 1812293"/>
                <a:gd name="connsiteX6920" fmla="*/ 2297754 w 3591323"/>
                <a:gd name="connsiteY6920" fmla="*/ 572711 h 1812293"/>
                <a:gd name="connsiteX6921" fmla="*/ 2290104 w 3591323"/>
                <a:gd name="connsiteY6921" fmla="*/ 561812 h 1812293"/>
                <a:gd name="connsiteX6922" fmla="*/ 2280793 w 3591323"/>
                <a:gd name="connsiteY6922" fmla="*/ 546594 h 1812293"/>
                <a:gd name="connsiteX6923" fmla="*/ 2275808 w 3591323"/>
                <a:gd name="connsiteY6923" fmla="*/ 548444 h 1812293"/>
                <a:gd name="connsiteX6924" fmla="*/ 2269363 w 3591323"/>
                <a:gd name="connsiteY6924" fmla="*/ 544535 h 1812293"/>
                <a:gd name="connsiteX6925" fmla="*/ 2138665 w 3591323"/>
                <a:gd name="connsiteY6925" fmla="*/ 517389 h 1812293"/>
                <a:gd name="connsiteX6926" fmla="*/ 2138301 w 3591323"/>
                <a:gd name="connsiteY6926" fmla="*/ 517187 h 1812293"/>
                <a:gd name="connsiteX6927" fmla="*/ 2139499 w 3591323"/>
                <a:gd name="connsiteY6927" fmla="*/ 515539 h 1812293"/>
                <a:gd name="connsiteX6928" fmla="*/ 2138624 w 3591323"/>
                <a:gd name="connsiteY6928" fmla="*/ 510809 h 1812293"/>
                <a:gd name="connsiteX6929" fmla="*/ 2140320 w 3591323"/>
                <a:gd name="connsiteY6929" fmla="*/ 504640 h 1812293"/>
                <a:gd name="connsiteX6930" fmla="*/ 2144962 w 3591323"/>
                <a:gd name="connsiteY6930" fmla="*/ 500320 h 1812293"/>
                <a:gd name="connsiteX6931" fmla="*/ 2143037 w 3591323"/>
                <a:gd name="connsiteY6931" fmla="*/ 495793 h 1812293"/>
                <a:gd name="connsiteX6932" fmla="*/ 2138503 w 3591323"/>
                <a:gd name="connsiteY6932" fmla="*/ 495180 h 1812293"/>
                <a:gd name="connsiteX6933" fmla="*/ 2136734 w 3591323"/>
                <a:gd name="connsiteY6933" fmla="*/ 486340 h 1812293"/>
                <a:gd name="connsiteX6934" fmla="*/ 2138557 w 3591323"/>
                <a:gd name="connsiteY6934" fmla="*/ 481826 h 1812293"/>
                <a:gd name="connsiteX6935" fmla="*/ 2140602 w 3591323"/>
                <a:gd name="connsiteY6935" fmla="*/ 479162 h 1812293"/>
                <a:gd name="connsiteX6936" fmla="*/ 2142667 w 3591323"/>
                <a:gd name="connsiteY6936" fmla="*/ 476699 h 1812293"/>
                <a:gd name="connsiteX6937" fmla="*/ 2142506 w 3591323"/>
                <a:gd name="connsiteY6937" fmla="*/ 470342 h 1812293"/>
                <a:gd name="connsiteX6938" fmla="*/ 2145870 w 3591323"/>
                <a:gd name="connsiteY6938" fmla="*/ 472596 h 1812293"/>
                <a:gd name="connsiteX6939" fmla="*/ 2155988 w 3591323"/>
                <a:gd name="connsiteY6939" fmla="*/ 469521 h 1812293"/>
                <a:gd name="connsiteX6940" fmla="*/ 2161034 w 3591323"/>
                <a:gd name="connsiteY6940" fmla="*/ 471573 h 1812293"/>
                <a:gd name="connsiteX6941" fmla="*/ 2168852 w 3591323"/>
                <a:gd name="connsiteY6941" fmla="*/ 471573 h 1812293"/>
                <a:gd name="connsiteX6942" fmla="*/ 2179098 w 3591323"/>
                <a:gd name="connsiteY6942" fmla="*/ 467260 h 1812293"/>
                <a:gd name="connsiteX6943" fmla="*/ 2184218 w 3591323"/>
                <a:gd name="connsiteY6943" fmla="*/ 467469 h 1812293"/>
                <a:gd name="connsiteX6944" fmla="*/ 2194793 w 3591323"/>
                <a:gd name="connsiteY6944" fmla="*/ 465626 h 1812293"/>
                <a:gd name="connsiteX6945" fmla="*/ 2191147 w 3591323"/>
                <a:gd name="connsiteY6945" fmla="*/ 472797 h 1812293"/>
                <a:gd name="connsiteX6946" fmla="*/ 2186128 w 3591323"/>
                <a:gd name="connsiteY6946" fmla="*/ 475670 h 1812293"/>
                <a:gd name="connsiteX6947" fmla="*/ 2188348 w 3591323"/>
                <a:gd name="connsiteY6947" fmla="*/ 483878 h 1812293"/>
                <a:gd name="connsiteX6948" fmla="*/ 2186552 w 3591323"/>
                <a:gd name="connsiteY6948" fmla="*/ 497851 h 1812293"/>
                <a:gd name="connsiteX6949" fmla="*/ 2167089 w 3591323"/>
                <a:gd name="connsiteY6949" fmla="*/ 509578 h 1812293"/>
                <a:gd name="connsiteX6950" fmla="*/ 2149893 w 3591323"/>
                <a:gd name="connsiteY6950" fmla="*/ 521916 h 1812293"/>
                <a:gd name="connsiteX6951" fmla="*/ 2230726 w 3591323"/>
                <a:gd name="connsiteY6951" fmla="*/ 448201 h 1812293"/>
                <a:gd name="connsiteX6952" fmla="*/ 2227389 w 3591323"/>
                <a:gd name="connsiteY6952" fmla="*/ 448409 h 1812293"/>
                <a:gd name="connsiteX6953" fmla="*/ 2222505 w 3591323"/>
                <a:gd name="connsiteY6953" fmla="*/ 441857 h 1812293"/>
                <a:gd name="connsiteX6954" fmla="*/ 2222202 w 3591323"/>
                <a:gd name="connsiteY6954" fmla="*/ 440215 h 1812293"/>
                <a:gd name="connsiteX6955" fmla="*/ 2218172 w 3591323"/>
                <a:gd name="connsiteY6955" fmla="*/ 440215 h 1812293"/>
                <a:gd name="connsiteX6956" fmla="*/ 2214593 w 3591323"/>
                <a:gd name="connsiteY6956" fmla="*/ 437147 h 1812293"/>
                <a:gd name="connsiteX6957" fmla="*/ 2212958 w 3591323"/>
                <a:gd name="connsiteY6957" fmla="*/ 437349 h 1812293"/>
                <a:gd name="connsiteX6958" fmla="*/ 2208679 w 3591323"/>
                <a:gd name="connsiteY6958" fmla="*/ 434079 h 1812293"/>
                <a:gd name="connsiteX6959" fmla="*/ 2201124 w 3591323"/>
                <a:gd name="connsiteY6959" fmla="*/ 431220 h 1812293"/>
                <a:gd name="connsiteX6960" fmla="*/ 2201111 w 3591323"/>
                <a:gd name="connsiteY6960" fmla="*/ 425710 h 1812293"/>
                <a:gd name="connsiteX6961" fmla="*/ 2198722 w 3591323"/>
                <a:gd name="connsiteY6961" fmla="*/ 421835 h 1812293"/>
                <a:gd name="connsiteX6962" fmla="*/ 2211350 w 3591323"/>
                <a:gd name="connsiteY6962" fmla="*/ 420005 h 1812293"/>
                <a:gd name="connsiteX6963" fmla="*/ 2213611 w 3591323"/>
                <a:gd name="connsiteY6963" fmla="*/ 423059 h 1812293"/>
                <a:gd name="connsiteX6964" fmla="*/ 2217634 w 3591323"/>
                <a:gd name="connsiteY6964" fmla="*/ 424896 h 1812293"/>
                <a:gd name="connsiteX6965" fmla="*/ 2216181 w 3591323"/>
                <a:gd name="connsiteY6965" fmla="*/ 427749 h 1812293"/>
                <a:gd name="connsiteX6966" fmla="*/ 2221940 w 3591323"/>
                <a:gd name="connsiteY6966" fmla="*/ 431630 h 1812293"/>
                <a:gd name="connsiteX6967" fmla="*/ 2219955 w 3591323"/>
                <a:gd name="connsiteY6967" fmla="*/ 435304 h 1812293"/>
                <a:gd name="connsiteX6968" fmla="*/ 2224550 w 3591323"/>
                <a:gd name="connsiteY6968" fmla="*/ 438378 h 1812293"/>
                <a:gd name="connsiteX6969" fmla="*/ 2229253 w 3591323"/>
                <a:gd name="connsiteY6969" fmla="*/ 440215 h 1812293"/>
                <a:gd name="connsiteX6970" fmla="*/ 1885556 w 3591323"/>
                <a:gd name="connsiteY6970" fmla="*/ 226193 h 1812293"/>
                <a:gd name="connsiteX6971" fmla="*/ 1888577 w 3591323"/>
                <a:gd name="connsiteY6971" fmla="*/ 220124 h 1812293"/>
                <a:gd name="connsiteX6972" fmla="*/ 1894638 w 3591323"/>
                <a:gd name="connsiteY6972" fmla="*/ 212946 h 1812293"/>
                <a:gd name="connsiteX6973" fmla="*/ 1896118 w 3591323"/>
                <a:gd name="connsiteY6973" fmla="*/ 200782 h 1812293"/>
                <a:gd name="connsiteX6974" fmla="*/ 1890756 w 3591323"/>
                <a:gd name="connsiteY6974" fmla="*/ 195386 h 1812293"/>
                <a:gd name="connsiteX6975" fmla="*/ 1888953 w 3591323"/>
                <a:gd name="connsiteY6975" fmla="*/ 181891 h 1812293"/>
                <a:gd name="connsiteX6976" fmla="*/ 1893084 w 3591323"/>
                <a:gd name="connsiteY6976" fmla="*/ 172364 h 1812293"/>
                <a:gd name="connsiteX6977" fmla="*/ 1900633 w 3591323"/>
                <a:gd name="connsiteY6977" fmla="*/ 172546 h 1812293"/>
                <a:gd name="connsiteX6978" fmla="*/ 1902974 w 3591323"/>
                <a:gd name="connsiteY6978" fmla="*/ 168529 h 1812293"/>
                <a:gd name="connsiteX6979" fmla="*/ 1899825 w 3591323"/>
                <a:gd name="connsiteY6979" fmla="*/ 165071 h 1812293"/>
                <a:gd name="connsiteX6980" fmla="*/ 1909977 w 3591323"/>
                <a:gd name="connsiteY6980" fmla="*/ 150856 h 1812293"/>
                <a:gd name="connsiteX6981" fmla="*/ 1916153 w 3591323"/>
                <a:gd name="connsiteY6981" fmla="*/ 140017 h 1812293"/>
                <a:gd name="connsiteX6982" fmla="*/ 1919995 w 3591323"/>
                <a:gd name="connsiteY6982" fmla="*/ 132967 h 1812293"/>
                <a:gd name="connsiteX6983" fmla="*/ 1927234 w 3591323"/>
                <a:gd name="connsiteY6983" fmla="*/ 133148 h 1812293"/>
                <a:gd name="connsiteX6984" fmla="*/ 1928263 w 3591323"/>
                <a:gd name="connsiteY6984" fmla="*/ 127712 h 1812293"/>
                <a:gd name="connsiteX6985" fmla="*/ 1942573 w 3591323"/>
                <a:gd name="connsiteY6985" fmla="*/ 129112 h 1812293"/>
                <a:gd name="connsiteX6986" fmla="*/ 1942546 w 3591323"/>
                <a:gd name="connsiteY6986" fmla="*/ 122835 h 1812293"/>
                <a:gd name="connsiteX6987" fmla="*/ 1946973 w 3591323"/>
                <a:gd name="connsiteY6987" fmla="*/ 122485 h 1812293"/>
                <a:gd name="connsiteX6988" fmla="*/ 1957636 w 3591323"/>
                <a:gd name="connsiteY6988" fmla="*/ 127194 h 1812293"/>
                <a:gd name="connsiteX6989" fmla="*/ 1970385 w 3591323"/>
                <a:gd name="connsiteY6989" fmla="*/ 133848 h 1812293"/>
                <a:gd name="connsiteX6990" fmla="*/ 1973635 w 3591323"/>
                <a:gd name="connsiteY6990" fmla="*/ 148898 h 1812293"/>
                <a:gd name="connsiteX6991" fmla="*/ 1976857 w 3591323"/>
                <a:gd name="connsiteY6991" fmla="*/ 152827 h 1812293"/>
                <a:gd name="connsiteX6992" fmla="*/ 1964545 w 3591323"/>
                <a:gd name="connsiteY6992" fmla="*/ 155693 h 1812293"/>
                <a:gd name="connsiteX6993" fmla="*/ 1958322 w 3591323"/>
                <a:gd name="connsiteY6993" fmla="*/ 162535 h 1812293"/>
                <a:gd name="connsiteX6994" fmla="*/ 1960482 w 3591323"/>
                <a:gd name="connsiteY6994" fmla="*/ 168711 h 1812293"/>
                <a:gd name="connsiteX6995" fmla="*/ 1949543 w 3591323"/>
                <a:gd name="connsiteY6995" fmla="*/ 176939 h 1812293"/>
                <a:gd name="connsiteX6996" fmla="*/ 1935643 w 3591323"/>
                <a:gd name="connsiteY6996" fmla="*/ 185759 h 1812293"/>
                <a:gd name="connsiteX6997" fmla="*/ 1931869 w 3591323"/>
                <a:gd name="connsiteY6997" fmla="*/ 200224 h 1812293"/>
                <a:gd name="connsiteX6998" fmla="*/ 1938563 w 3591323"/>
                <a:gd name="connsiteY6998" fmla="*/ 207503 h 1812293"/>
                <a:gd name="connsiteX6999" fmla="*/ 1946865 w 3591323"/>
                <a:gd name="connsiteY6999" fmla="*/ 213323 h 1812293"/>
                <a:gd name="connsiteX7000" fmla="*/ 1941160 w 3591323"/>
                <a:gd name="connsiteY7000" fmla="*/ 225237 h 1812293"/>
                <a:gd name="connsiteX7001" fmla="*/ 1932959 w 3591323"/>
                <a:gd name="connsiteY7001" fmla="*/ 227713 h 1812293"/>
                <a:gd name="connsiteX7002" fmla="*/ 1931762 w 3591323"/>
                <a:gd name="connsiteY7002" fmla="*/ 245474 h 1812293"/>
                <a:gd name="connsiteX7003" fmla="*/ 1928364 w 3591323"/>
                <a:gd name="connsiteY7003" fmla="*/ 255478 h 1812293"/>
                <a:gd name="connsiteX7004" fmla="*/ 1918050 w 3591323"/>
                <a:gd name="connsiteY7004" fmla="*/ 254510 h 1812293"/>
                <a:gd name="connsiteX7005" fmla="*/ 1914041 w 3591323"/>
                <a:gd name="connsiteY7005" fmla="*/ 263013 h 1812293"/>
                <a:gd name="connsiteX7006" fmla="*/ 1904393 w 3591323"/>
                <a:gd name="connsiteY7006" fmla="*/ 263404 h 1812293"/>
                <a:gd name="connsiteX7007" fmla="*/ 1900834 w 3591323"/>
                <a:gd name="connsiteY7007" fmla="*/ 253359 h 1812293"/>
                <a:gd name="connsiteX7008" fmla="*/ 1892963 w 3591323"/>
                <a:gd name="connsiteY7008" fmla="*/ 241256 h 1812293"/>
                <a:gd name="connsiteX7009" fmla="*/ 2030719 w 3591323"/>
                <a:gd name="connsiteY7009" fmla="*/ 254705 h 1812293"/>
                <a:gd name="connsiteX7010" fmla="*/ 2039956 w 3591323"/>
                <a:gd name="connsiteY7010" fmla="*/ 257409 h 1812293"/>
                <a:gd name="connsiteX7011" fmla="*/ 2041685 w 3591323"/>
                <a:gd name="connsiteY7011" fmla="*/ 260114 h 1812293"/>
                <a:gd name="connsiteX7012" fmla="*/ 2045944 w 3591323"/>
                <a:gd name="connsiteY7012" fmla="*/ 258762 h 1812293"/>
                <a:gd name="connsiteX7013" fmla="*/ 2054629 w 3591323"/>
                <a:gd name="connsiteY7013" fmla="*/ 261466 h 1812293"/>
                <a:gd name="connsiteX7014" fmla="*/ 2056553 w 3591323"/>
                <a:gd name="connsiteY7014" fmla="*/ 266505 h 1812293"/>
                <a:gd name="connsiteX7015" fmla="*/ 2055322 w 3591323"/>
                <a:gd name="connsiteY7015" fmla="*/ 269418 h 1812293"/>
                <a:gd name="connsiteX7016" fmla="*/ 2061915 w 3591323"/>
                <a:gd name="connsiteY7016" fmla="*/ 276442 h 1812293"/>
                <a:gd name="connsiteX7017" fmla="*/ 2065979 w 3591323"/>
                <a:gd name="connsiteY7017" fmla="*/ 278400 h 1812293"/>
                <a:gd name="connsiteX7018" fmla="*/ 2065757 w 3591323"/>
                <a:gd name="connsiteY7018" fmla="*/ 280358 h 1812293"/>
                <a:gd name="connsiteX7019" fmla="*/ 2071980 w 3591323"/>
                <a:gd name="connsiteY7019" fmla="*/ 282315 h 1812293"/>
                <a:gd name="connsiteX7020" fmla="*/ 2075041 w 3591323"/>
                <a:gd name="connsiteY7020" fmla="*/ 285249 h 1812293"/>
                <a:gd name="connsiteX7021" fmla="*/ 2072128 w 3591323"/>
                <a:gd name="connsiteY7021" fmla="*/ 287603 h 1812293"/>
                <a:gd name="connsiteX7022" fmla="*/ 2064969 w 3591323"/>
                <a:gd name="connsiteY7022" fmla="*/ 287213 h 1812293"/>
                <a:gd name="connsiteX7023" fmla="*/ 2063617 w 3591323"/>
                <a:gd name="connsiteY7023" fmla="*/ 288195 h 1812293"/>
                <a:gd name="connsiteX7024" fmla="*/ 2066503 w 3591323"/>
                <a:gd name="connsiteY7024" fmla="*/ 291922 h 1812293"/>
                <a:gd name="connsiteX7025" fmla="*/ 2069679 w 3591323"/>
                <a:gd name="connsiteY7025" fmla="*/ 298812 h 1812293"/>
                <a:gd name="connsiteX7026" fmla="*/ 2062689 w 3591323"/>
                <a:gd name="connsiteY7026" fmla="*/ 299599 h 1812293"/>
                <a:gd name="connsiteX7027" fmla="*/ 2060321 w 3591323"/>
                <a:gd name="connsiteY7027" fmla="*/ 301967 h 1812293"/>
                <a:gd name="connsiteX7028" fmla="*/ 2060697 w 3591323"/>
                <a:gd name="connsiteY7028" fmla="*/ 307497 h 1812293"/>
                <a:gd name="connsiteX7029" fmla="*/ 2057051 w 3591323"/>
                <a:gd name="connsiteY7029" fmla="*/ 306306 h 1812293"/>
                <a:gd name="connsiteX7030" fmla="*/ 2049348 w 3591323"/>
                <a:gd name="connsiteY7030" fmla="*/ 306905 h 1812293"/>
                <a:gd name="connsiteX7031" fmla="*/ 2046724 w 3591323"/>
                <a:gd name="connsiteY7031" fmla="*/ 304335 h 1812293"/>
                <a:gd name="connsiteX7032" fmla="*/ 2043629 w 3591323"/>
                <a:gd name="connsiteY7032" fmla="*/ 306306 h 1812293"/>
                <a:gd name="connsiteX7033" fmla="*/ 2040245 w 3591323"/>
                <a:gd name="connsiteY7033" fmla="*/ 304732 h 1812293"/>
                <a:gd name="connsiteX7034" fmla="*/ 2033356 w 3591323"/>
                <a:gd name="connsiteY7034" fmla="*/ 304530 h 1812293"/>
                <a:gd name="connsiteX7035" fmla="*/ 2023258 w 3591323"/>
                <a:gd name="connsiteY7035" fmla="*/ 301772 h 1812293"/>
                <a:gd name="connsiteX7036" fmla="*/ 2014431 w 3591323"/>
                <a:gd name="connsiteY7036" fmla="*/ 300978 h 1812293"/>
                <a:gd name="connsiteX7037" fmla="*/ 2007616 w 3591323"/>
                <a:gd name="connsiteY7037" fmla="*/ 301180 h 1812293"/>
                <a:gd name="connsiteX7038" fmla="*/ 2003371 w 3591323"/>
                <a:gd name="connsiteY7038" fmla="*/ 304140 h 1812293"/>
                <a:gd name="connsiteX7039" fmla="*/ 1999375 w 3591323"/>
                <a:gd name="connsiteY7039" fmla="*/ 304530 h 1812293"/>
                <a:gd name="connsiteX7040" fmla="*/ 1998406 w 3591323"/>
                <a:gd name="connsiteY7040" fmla="*/ 299794 h 1812293"/>
                <a:gd name="connsiteX7041" fmla="*/ 1995204 w 3591323"/>
                <a:gd name="connsiteY7041" fmla="*/ 294681 h 1812293"/>
                <a:gd name="connsiteX7042" fmla="*/ 2000148 w 3591323"/>
                <a:gd name="connsiteY7042" fmla="*/ 292515 h 1812293"/>
                <a:gd name="connsiteX7043" fmla="*/ 1999489 w 3591323"/>
                <a:gd name="connsiteY7043" fmla="*/ 288000 h 1812293"/>
                <a:gd name="connsiteX7044" fmla="*/ 1996421 w 3591323"/>
                <a:gd name="connsiteY7044" fmla="*/ 283883 h 1812293"/>
                <a:gd name="connsiteX7045" fmla="*/ 1995419 w 3591323"/>
                <a:gd name="connsiteY7045" fmla="*/ 279180 h 1812293"/>
                <a:gd name="connsiteX7046" fmla="*/ 2003680 w 3591323"/>
                <a:gd name="connsiteY7046" fmla="*/ 279180 h 1812293"/>
                <a:gd name="connsiteX7047" fmla="*/ 2012198 w 3591323"/>
                <a:gd name="connsiteY7047" fmla="*/ 275076 h 1812293"/>
                <a:gd name="connsiteX7048" fmla="*/ 2013018 w 3591323"/>
                <a:gd name="connsiteY7048" fmla="*/ 269028 h 1812293"/>
                <a:gd name="connsiteX7049" fmla="*/ 2019396 w 3591323"/>
                <a:gd name="connsiteY7049" fmla="*/ 265530 h 1812293"/>
                <a:gd name="connsiteX7050" fmla="*/ 2017647 w 3591323"/>
                <a:gd name="connsiteY7050" fmla="*/ 260692 h 1812293"/>
                <a:gd name="connsiteX7051" fmla="*/ 2022471 w 3591323"/>
                <a:gd name="connsiteY7051" fmla="*/ 258950 h 1812293"/>
                <a:gd name="connsiteX7052" fmla="*/ 2069679 w 3591323"/>
                <a:gd name="connsiteY7052" fmla="*/ 298812 h 1812293"/>
                <a:gd name="connsiteX7053" fmla="*/ 2073170 w 3591323"/>
                <a:gd name="connsiteY7053" fmla="*/ 299209 h 1812293"/>
                <a:gd name="connsiteX7054" fmla="*/ 2074886 w 3591323"/>
                <a:gd name="connsiteY7054" fmla="*/ 296840 h 1812293"/>
                <a:gd name="connsiteX7055" fmla="*/ 2077483 w 3591323"/>
                <a:gd name="connsiteY7055" fmla="*/ 297433 h 1812293"/>
                <a:gd name="connsiteX7056" fmla="*/ 2086236 w 3591323"/>
                <a:gd name="connsiteY7056" fmla="*/ 296255 h 1812293"/>
                <a:gd name="connsiteX7057" fmla="*/ 2093118 w 3591323"/>
                <a:gd name="connsiteY7057" fmla="*/ 302559 h 1812293"/>
                <a:gd name="connsiteX7058" fmla="*/ 2091375 w 3591323"/>
                <a:gd name="connsiteY7058" fmla="*/ 304732 h 1812293"/>
                <a:gd name="connsiteX7059" fmla="*/ 2092674 w 3591323"/>
                <a:gd name="connsiteY7059" fmla="*/ 308089 h 1812293"/>
                <a:gd name="connsiteX7060" fmla="*/ 2099671 w 3591323"/>
                <a:gd name="connsiteY7060" fmla="*/ 308681 h 1812293"/>
                <a:gd name="connsiteX7061" fmla="*/ 2103768 w 3591323"/>
                <a:gd name="connsiteY7061" fmla="*/ 313431 h 1812293"/>
                <a:gd name="connsiteX7062" fmla="*/ 2104212 w 3591323"/>
                <a:gd name="connsiteY7062" fmla="*/ 315611 h 1812293"/>
                <a:gd name="connsiteX7063" fmla="*/ 2115986 w 3591323"/>
                <a:gd name="connsiteY7063" fmla="*/ 319378 h 1812293"/>
                <a:gd name="connsiteX7064" fmla="*/ 2122262 w 3591323"/>
                <a:gd name="connsiteY7064" fmla="*/ 317791 h 1812293"/>
                <a:gd name="connsiteX7065" fmla="*/ 2128701 w 3591323"/>
                <a:gd name="connsiteY7065" fmla="*/ 322958 h 1812293"/>
                <a:gd name="connsiteX7066" fmla="*/ 2133713 w 3591323"/>
                <a:gd name="connsiteY7066" fmla="*/ 322756 h 1812293"/>
                <a:gd name="connsiteX7067" fmla="*/ 2147424 w 3591323"/>
                <a:gd name="connsiteY7067" fmla="*/ 326348 h 1812293"/>
                <a:gd name="connsiteX7068" fmla="*/ 2148426 w 3591323"/>
                <a:gd name="connsiteY7068" fmla="*/ 329544 h 1812293"/>
                <a:gd name="connsiteX7069" fmla="*/ 2145883 w 3591323"/>
                <a:gd name="connsiteY7069" fmla="*/ 335538 h 1812293"/>
                <a:gd name="connsiteX7070" fmla="*/ 2149368 w 3591323"/>
                <a:gd name="connsiteY7070" fmla="*/ 341546 h 1812293"/>
                <a:gd name="connsiteX7071" fmla="*/ 2148554 w 3591323"/>
                <a:gd name="connsiteY7071" fmla="*/ 345354 h 1812293"/>
                <a:gd name="connsiteX7072" fmla="*/ 2140084 w 3591323"/>
                <a:gd name="connsiteY7072" fmla="*/ 346155 h 1812293"/>
                <a:gd name="connsiteX7073" fmla="*/ 2136195 w 3591323"/>
                <a:gd name="connsiteY7073" fmla="*/ 349162 h 1812293"/>
                <a:gd name="connsiteX7074" fmla="*/ 2136855 w 3591323"/>
                <a:gd name="connsiteY7074" fmla="*/ 354181 h 1812293"/>
                <a:gd name="connsiteX7075" fmla="*/ 2129932 w 3591323"/>
                <a:gd name="connsiteY7075" fmla="*/ 354988 h 1812293"/>
                <a:gd name="connsiteX7076" fmla="*/ 2124819 w 3591323"/>
                <a:gd name="connsiteY7076" fmla="*/ 358601 h 1812293"/>
                <a:gd name="connsiteX7077" fmla="*/ 2116551 w 3591323"/>
                <a:gd name="connsiteY7077" fmla="*/ 359206 h 1812293"/>
                <a:gd name="connsiteX7078" fmla="*/ 2109554 w 3591323"/>
                <a:gd name="connsiteY7078" fmla="*/ 363432 h 1812293"/>
                <a:gd name="connsiteX7079" fmla="*/ 2110919 w 3591323"/>
                <a:gd name="connsiteY7079" fmla="*/ 369480 h 1812293"/>
                <a:gd name="connsiteX7080" fmla="*/ 2109554 w 3591323"/>
                <a:gd name="connsiteY7080" fmla="*/ 369076 h 1812293"/>
                <a:gd name="connsiteX7081" fmla="*/ 2107879 w 3591323"/>
                <a:gd name="connsiteY7081" fmla="*/ 366856 h 1812293"/>
                <a:gd name="connsiteX7082" fmla="*/ 2104898 w 3591323"/>
                <a:gd name="connsiteY7082" fmla="*/ 366452 h 1812293"/>
                <a:gd name="connsiteX7083" fmla="*/ 2098345 w 3591323"/>
                <a:gd name="connsiteY7083" fmla="*/ 364037 h 1812293"/>
                <a:gd name="connsiteX7084" fmla="*/ 2096226 w 3591323"/>
                <a:gd name="connsiteY7084" fmla="*/ 366856 h 1812293"/>
                <a:gd name="connsiteX7085" fmla="*/ 2094733 w 3591323"/>
                <a:gd name="connsiteY7085" fmla="*/ 365652 h 1812293"/>
                <a:gd name="connsiteX7086" fmla="*/ 2080376 w 3591323"/>
                <a:gd name="connsiteY7086" fmla="*/ 362826 h 1812293"/>
                <a:gd name="connsiteX7087" fmla="*/ 2079064 w 3591323"/>
                <a:gd name="connsiteY7087" fmla="*/ 358601 h 1812293"/>
                <a:gd name="connsiteX7088" fmla="*/ 2071226 w 3591323"/>
                <a:gd name="connsiteY7088" fmla="*/ 360014 h 1812293"/>
                <a:gd name="connsiteX7089" fmla="*/ 2068589 w 3591323"/>
                <a:gd name="connsiteY7089" fmla="*/ 366049 h 1812293"/>
                <a:gd name="connsiteX7090" fmla="*/ 2062998 w 3591323"/>
                <a:gd name="connsiteY7090" fmla="*/ 374317 h 1812293"/>
                <a:gd name="connsiteX7091" fmla="*/ 2058511 w 3591323"/>
                <a:gd name="connsiteY7091" fmla="*/ 372500 h 1812293"/>
                <a:gd name="connsiteX7092" fmla="*/ 2054548 w 3591323"/>
                <a:gd name="connsiteY7092" fmla="*/ 374317 h 1812293"/>
                <a:gd name="connsiteX7093" fmla="*/ 2050370 w 3591323"/>
                <a:gd name="connsiteY7093" fmla="*/ 372299 h 1812293"/>
                <a:gd name="connsiteX7094" fmla="*/ 2052469 w 3591323"/>
                <a:gd name="connsiteY7094" fmla="*/ 371088 h 1812293"/>
                <a:gd name="connsiteX7095" fmla="*/ 2053553 w 3591323"/>
                <a:gd name="connsiteY7095" fmla="*/ 367260 h 1812293"/>
                <a:gd name="connsiteX7096" fmla="*/ 2055302 w 3591323"/>
                <a:gd name="connsiteY7096" fmla="*/ 363633 h 1812293"/>
                <a:gd name="connsiteX7097" fmla="*/ 2054367 w 3591323"/>
                <a:gd name="connsiteY7097" fmla="*/ 361622 h 1812293"/>
                <a:gd name="connsiteX7098" fmla="*/ 2056156 w 3591323"/>
                <a:gd name="connsiteY7098" fmla="*/ 360613 h 1812293"/>
                <a:gd name="connsiteX7099" fmla="*/ 2057360 w 3591323"/>
                <a:gd name="connsiteY7099" fmla="*/ 362227 h 1812293"/>
                <a:gd name="connsiteX7100" fmla="*/ 2062581 w 3591323"/>
                <a:gd name="connsiteY7100" fmla="*/ 362631 h 1812293"/>
                <a:gd name="connsiteX7101" fmla="*/ 2064721 w 3591323"/>
                <a:gd name="connsiteY7101" fmla="*/ 361824 h 1812293"/>
                <a:gd name="connsiteX7102" fmla="*/ 2062931 w 3591323"/>
                <a:gd name="connsiteY7102" fmla="*/ 360613 h 1812293"/>
                <a:gd name="connsiteX7103" fmla="*/ 2063335 w 3591323"/>
                <a:gd name="connsiteY7103" fmla="*/ 359005 h 1812293"/>
                <a:gd name="connsiteX7104" fmla="*/ 2060011 w 3591323"/>
                <a:gd name="connsiteY7104" fmla="*/ 356192 h 1812293"/>
                <a:gd name="connsiteX7105" fmla="*/ 2058006 w 3591323"/>
                <a:gd name="connsiteY7105" fmla="*/ 351369 h 1812293"/>
                <a:gd name="connsiteX7106" fmla="*/ 2054205 w 3591323"/>
                <a:gd name="connsiteY7106" fmla="*/ 349566 h 1812293"/>
                <a:gd name="connsiteX7107" fmla="*/ 2054279 w 3591323"/>
                <a:gd name="connsiteY7107" fmla="*/ 345751 h 1812293"/>
                <a:gd name="connsiteX7108" fmla="*/ 2050021 w 3591323"/>
                <a:gd name="connsiteY7108" fmla="*/ 342946 h 1812293"/>
                <a:gd name="connsiteX7109" fmla="*/ 2046098 w 3591323"/>
                <a:gd name="connsiteY7109" fmla="*/ 342347 h 1812293"/>
                <a:gd name="connsiteX7110" fmla="*/ 2039229 w 3591323"/>
                <a:gd name="connsiteY7110" fmla="*/ 338943 h 1812293"/>
                <a:gd name="connsiteX7111" fmla="*/ 2033343 w 3591323"/>
                <a:gd name="connsiteY7111" fmla="*/ 340140 h 1812293"/>
                <a:gd name="connsiteX7112" fmla="*/ 2031654 w 3591323"/>
                <a:gd name="connsiteY7112" fmla="*/ 341741 h 1812293"/>
                <a:gd name="connsiteX7113" fmla="*/ 2027819 w 3591323"/>
                <a:gd name="connsiteY7113" fmla="*/ 341741 h 1812293"/>
                <a:gd name="connsiteX7114" fmla="*/ 2025942 w 3591323"/>
                <a:gd name="connsiteY7114" fmla="*/ 344352 h 1812293"/>
                <a:gd name="connsiteX7115" fmla="*/ 2019679 w 3591323"/>
                <a:gd name="connsiteY7115" fmla="*/ 345354 h 1812293"/>
                <a:gd name="connsiteX7116" fmla="*/ 2016712 w 3591323"/>
                <a:gd name="connsiteY7116" fmla="*/ 347157 h 1812293"/>
                <a:gd name="connsiteX7117" fmla="*/ 2012198 w 3591323"/>
                <a:gd name="connsiteY7117" fmla="*/ 344352 h 1812293"/>
                <a:gd name="connsiteX7118" fmla="*/ 2006445 w 3591323"/>
                <a:gd name="connsiteY7118" fmla="*/ 344352 h 1812293"/>
                <a:gd name="connsiteX7119" fmla="*/ 2000868 w 3591323"/>
                <a:gd name="connsiteY7119" fmla="*/ 343147 h 1812293"/>
                <a:gd name="connsiteX7120" fmla="*/ 1997316 w 3591323"/>
                <a:gd name="connsiteY7120" fmla="*/ 345549 h 1812293"/>
                <a:gd name="connsiteX7121" fmla="*/ 1996320 w 3591323"/>
                <a:gd name="connsiteY7121" fmla="*/ 342549 h 1812293"/>
                <a:gd name="connsiteX7122" fmla="*/ 1991187 w 3591323"/>
                <a:gd name="connsiteY7122" fmla="*/ 339541 h 1812293"/>
                <a:gd name="connsiteX7123" fmla="*/ 1992243 w 3591323"/>
                <a:gd name="connsiteY7123" fmla="*/ 334940 h 1812293"/>
                <a:gd name="connsiteX7124" fmla="*/ 1994450 w 3591323"/>
                <a:gd name="connsiteY7124" fmla="*/ 332141 h 1812293"/>
                <a:gd name="connsiteX7125" fmla="*/ 1996428 w 3591323"/>
                <a:gd name="connsiteY7125" fmla="*/ 332740 h 1812293"/>
                <a:gd name="connsiteX7126" fmla="*/ 1993609 w 3591323"/>
                <a:gd name="connsiteY7126" fmla="*/ 327748 h 1812293"/>
                <a:gd name="connsiteX7127" fmla="*/ 2000343 w 3591323"/>
                <a:gd name="connsiteY7127" fmla="*/ 318585 h 1812293"/>
                <a:gd name="connsiteX7128" fmla="*/ 2004562 w 3591323"/>
                <a:gd name="connsiteY7128" fmla="*/ 317199 h 1812293"/>
                <a:gd name="connsiteX7129" fmla="*/ 2005093 w 3591323"/>
                <a:gd name="connsiteY7129" fmla="*/ 314225 h 1812293"/>
                <a:gd name="connsiteX7130" fmla="*/ 1999375 w 3591323"/>
                <a:gd name="connsiteY7130" fmla="*/ 304530 h 1812293"/>
                <a:gd name="connsiteX7131" fmla="*/ 2003371 w 3591323"/>
                <a:gd name="connsiteY7131" fmla="*/ 304140 h 1812293"/>
                <a:gd name="connsiteX7132" fmla="*/ 2007616 w 3591323"/>
                <a:gd name="connsiteY7132" fmla="*/ 301180 h 1812293"/>
                <a:gd name="connsiteX7133" fmla="*/ 2014431 w 3591323"/>
                <a:gd name="connsiteY7133" fmla="*/ 300978 h 1812293"/>
                <a:gd name="connsiteX7134" fmla="*/ 2023258 w 3591323"/>
                <a:gd name="connsiteY7134" fmla="*/ 301772 h 1812293"/>
                <a:gd name="connsiteX7135" fmla="*/ 2033356 w 3591323"/>
                <a:gd name="connsiteY7135" fmla="*/ 304530 h 1812293"/>
                <a:gd name="connsiteX7136" fmla="*/ 2040245 w 3591323"/>
                <a:gd name="connsiteY7136" fmla="*/ 304732 h 1812293"/>
                <a:gd name="connsiteX7137" fmla="*/ 2043629 w 3591323"/>
                <a:gd name="connsiteY7137" fmla="*/ 306306 h 1812293"/>
                <a:gd name="connsiteX7138" fmla="*/ 2046724 w 3591323"/>
                <a:gd name="connsiteY7138" fmla="*/ 304335 h 1812293"/>
                <a:gd name="connsiteX7139" fmla="*/ 2049348 w 3591323"/>
                <a:gd name="connsiteY7139" fmla="*/ 306905 h 1812293"/>
                <a:gd name="connsiteX7140" fmla="*/ 2057051 w 3591323"/>
                <a:gd name="connsiteY7140" fmla="*/ 306306 h 1812293"/>
                <a:gd name="connsiteX7141" fmla="*/ 2060697 w 3591323"/>
                <a:gd name="connsiteY7141" fmla="*/ 307497 h 1812293"/>
                <a:gd name="connsiteX7142" fmla="*/ 2060321 w 3591323"/>
                <a:gd name="connsiteY7142" fmla="*/ 301967 h 1812293"/>
                <a:gd name="connsiteX7143" fmla="*/ 2062689 w 3591323"/>
                <a:gd name="connsiteY7143" fmla="*/ 299599 h 1812293"/>
                <a:gd name="connsiteX7144" fmla="*/ 1995419 w 3591323"/>
                <a:gd name="connsiteY7144" fmla="*/ 279180 h 1812293"/>
                <a:gd name="connsiteX7145" fmla="*/ 1996421 w 3591323"/>
                <a:gd name="connsiteY7145" fmla="*/ 283883 h 1812293"/>
                <a:gd name="connsiteX7146" fmla="*/ 1999489 w 3591323"/>
                <a:gd name="connsiteY7146" fmla="*/ 288000 h 1812293"/>
                <a:gd name="connsiteX7147" fmla="*/ 2000148 w 3591323"/>
                <a:gd name="connsiteY7147" fmla="*/ 292515 h 1812293"/>
                <a:gd name="connsiteX7148" fmla="*/ 1995204 w 3591323"/>
                <a:gd name="connsiteY7148" fmla="*/ 294681 h 1812293"/>
                <a:gd name="connsiteX7149" fmla="*/ 1998406 w 3591323"/>
                <a:gd name="connsiteY7149" fmla="*/ 299794 h 1812293"/>
                <a:gd name="connsiteX7150" fmla="*/ 1999375 w 3591323"/>
                <a:gd name="connsiteY7150" fmla="*/ 304530 h 1812293"/>
                <a:gd name="connsiteX7151" fmla="*/ 2005093 w 3591323"/>
                <a:gd name="connsiteY7151" fmla="*/ 314225 h 1812293"/>
                <a:gd name="connsiteX7152" fmla="*/ 2004562 w 3591323"/>
                <a:gd name="connsiteY7152" fmla="*/ 317199 h 1812293"/>
                <a:gd name="connsiteX7153" fmla="*/ 2000343 w 3591323"/>
                <a:gd name="connsiteY7153" fmla="*/ 318585 h 1812293"/>
                <a:gd name="connsiteX7154" fmla="*/ 1993609 w 3591323"/>
                <a:gd name="connsiteY7154" fmla="*/ 327748 h 1812293"/>
                <a:gd name="connsiteX7155" fmla="*/ 1996428 w 3591323"/>
                <a:gd name="connsiteY7155" fmla="*/ 332740 h 1812293"/>
                <a:gd name="connsiteX7156" fmla="*/ 1994450 w 3591323"/>
                <a:gd name="connsiteY7156" fmla="*/ 332141 h 1812293"/>
                <a:gd name="connsiteX7157" fmla="*/ 1985697 w 3591323"/>
                <a:gd name="connsiteY7157" fmla="*/ 327748 h 1812293"/>
                <a:gd name="connsiteX7158" fmla="*/ 1979541 w 3591323"/>
                <a:gd name="connsiteY7158" fmla="*/ 329342 h 1812293"/>
                <a:gd name="connsiteX7159" fmla="*/ 1975317 w 3591323"/>
                <a:gd name="connsiteY7159" fmla="*/ 328346 h 1812293"/>
                <a:gd name="connsiteX7160" fmla="*/ 1970170 w 3591323"/>
                <a:gd name="connsiteY7160" fmla="*/ 330540 h 1812293"/>
                <a:gd name="connsiteX7161" fmla="*/ 1965339 w 3591323"/>
                <a:gd name="connsiteY7161" fmla="*/ 326752 h 1812293"/>
                <a:gd name="connsiteX7162" fmla="*/ 1962002 w 3591323"/>
                <a:gd name="connsiteY7162" fmla="*/ 328145 h 1812293"/>
                <a:gd name="connsiteX7163" fmla="*/ 1961310 w 3591323"/>
                <a:gd name="connsiteY7163" fmla="*/ 327546 h 1812293"/>
                <a:gd name="connsiteX7164" fmla="*/ 1956661 w 3591323"/>
                <a:gd name="connsiteY7164" fmla="*/ 322164 h 1812293"/>
                <a:gd name="connsiteX7165" fmla="*/ 1950276 w 3591323"/>
                <a:gd name="connsiteY7165" fmla="*/ 321363 h 1812293"/>
                <a:gd name="connsiteX7166" fmla="*/ 1948998 w 3591323"/>
                <a:gd name="connsiteY7166" fmla="*/ 317992 h 1812293"/>
                <a:gd name="connsiteX7167" fmla="*/ 1942902 w 3591323"/>
                <a:gd name="connsiteY7167" fmla="*/ 316802 h 1812293"/>
                <a:gd name="connsiteX7168" fmla="*/ 1941914 w 3591323"/>
                <a:gd name="connsiteY7168" fmla="*/ 319580 h 1812293"/>
                <a:gd name="connsiteX7169" fmla="*/ 1936989 w 3591323"/>
                <a:gd name="connsiteY7169" fmla="*/ 317394 h 1812293"/>
                <a:gd name="connsiteX7170" fmla="*/ 1937325 w 3591323"/>
                <a:gd name="connsiteY7170" fmla="*/ 314225 h 1812293"/>
                <a:gd name="connsiteX7171" fmla="*/ 1930645 w 3591323"/>
                <a:gd name="connsiteY7171" fmla="*/ 313229 h 1812293"/>
                <a:gd name="connsiteX7172" fmla="*/ 1926279 w 3591323"/>
                <a:gd name="connsiteY7172" fmla="*/ 309865 h 1812293"/>
                <a:gd name="connsiteX7173" fmla="*/ 1921912 w 3591323"/>
                <a:gd name="connsiteY7173" fmla="*/ 302754 h 1812293"/>
                <a:gd name="connsiteX7174" fmla="*/ 1922208 w 3591323"/>
                <a:gd name="connsiteY7174" fmla="*/ 299007 h 1812293"/>
                <a:gd name="connsiteX7175" fmla="*/ 1919827 w 3591323"/>
                <a:gd name="connsiteY7175" fmla="*/ 293107 h 1812293"/>
                <a:gd name="connsiteX7176" fmla="*/ 1916086 w 3591323"/>
                <a:gd name="connsiteY7176" fmla="*/ 289178 h 1812293"/>
                <a:gd name="connsiteX7177" fmla="*/ 1918313 w 3591323"/>
                <a:gd name="connsiteY7177" fmla="*/ 286426 h 1812293"/>
                <a:gd name="connsiteX7178" fmla="*/ 1915958 w 3591323"/>
                <a:gd name="connsiteY7178" fmla="*/ 280748 h 1812293"/>
                <a:gd name="connsiteX7179" fmla="*/ 1921488 w 3591323"/>
                <a:gd name="connsiteY7179" fmla="*/ 277619 h 1812293"/>
                <a:gd name="connsiteX7180" fmla="*/ 1934103 w 3591323"/>
                <a:gd name="connsiteY7180" fmla="*/ 272540 h 1812293"/>
                <a:gd name="connsiteX7181" fmla="*/ 1944342 w 3591323"/>
                <a:gd name="connsiteY7181" fmla="*/ 268833 h 1812293"/>
                <a:gd name="connsiteX7182" fmla="*/ 1953081 w 3591323"/>
                <a:gd name="connsiteY7182" fmla="*/ 270784 h 1812293"/>
                <a:gd name="connsiteX7183" fmla="*/ 1953996 w 3591323"/>
                <a:gd name="connsiteY7183" fmla="*/ 273320 h 1812293"/>
                <a:gd name="connsiteX7184" fmla="*/ 1962251 w 3591323"/>
                <a:gd name="connsiteY7184" fmla="*/ 273516 h 1812293"/>
                <a:gd name="connsiteX7185" fmla="*/ 1972773 w 3591323"/>
                <a:gd name="connsiteY7185" fmla="*/ 274686 h 1812293"/>
                <a:gd name="connsiteX7186" fmla="*/ 1988335 w 3591323"/>
                <a:gd name="connsiteY7186" fmla="*/ 274686 h 1812293"/>
                <a:gd name="connsiteX7187" fmla="*/ 1992781 w 3591323"/>
                <a:gd name="connsiteY7187" fmla="*/ 275857 h 1812293"/>
                <a:gd name="connsiteX7188" fmla="*/ 1946212 w 3591323"/>
                <a:gd name="connsiteY7188" fmla="*/ 342744 h 1812293"/>
                <a:gd name="connsiteX7189" fmla="*/ 1945977 w 3591323"/>
                <a:gd name="connsiteY7189" fmla="*/ 347359 h 1812293"/>
                <a:gd name="connsiteX7190" fmla="*/ 1940857 w 3591323"/>
                <a:gd name="connsiteY7190" fmla="*/ 347359 h 1812293"/>
                <a:gd name="connsiteX7191" fmla="*/ 1942983 w 3591323"/>
                <a:gd name="connsiteY7191" fmla="*/ 349767 h 1812293"/>
                <a:gd name="connsiteX7192" fmla="*/ 1940696 w 3591323"/>
                <a:gd name="connsiteY7192" fmla="*/ 356993 h 1812293"/>
                <a:gd name="connsiteX7193" fmla="*/ 1938906 w 3591323"/>
                <a:gd name="connsiteY7193" fmla="*/ 358803 h 1812293"/>
                <a:gd name="connsiteX7194" fmla="*/ 1931203 w 3591323"/>
                <a:gd name="connsiteY7194" fmla="*/ 359206 h 1812293"/>
                <a:gd name="connsiteX7195" fmla="*/ 1926870 w 3591323"/>
                <a:gd name="connsiteY7195" fmla="*/ 361622 h 1812293"/>
                <a:gd name="connsiteX7196" fmla="*/ 1919389 w 3591323"/>
                <a:gd name="connsiteY7196" fmla="*/ 360814 h 1812293"/>
                <a:gd name="connsiteX7197" fmla="*/ 1906311 w 3591323"/>
                <a:gd name="connsiteY7197" fmla="*/ 358002 h 1812293"/>
                <a:gd name="connsiteX7198" fmla="*/ 1904131 w 3591323"/>
                <a:gd name="connsiteY7198" fmla="*/ 353979 h 1812293"/>
                <a:gd name="connsiteX7199" fmla="*/ 1895567 w 3591323"/>
                <a:gd name="connsiteY7199" fmla="*/ 355991 h 1812293"/>
                <a:gd name="connsiteX7200" fmla="*/ 1894389 w 3591323"/>
                <a:gd name="connsiteY7200" fmla="*/ 358002 h 1812293"/>
                <a:gd name="connsiteX7201" fmla="*/ 1889162 w 3591323"/>
                <a:gd name="connsiteY7201" fmla="*/ 356596 h 1812293"/>
                <a:gd name="connsiteX7202" fmla="*/ 1884311 w 3591323"/>
                <a:gd name="connsiteY7202" fmla="*/ 356192 h 1812293"/>
                <a:gd name="connsiteX7203" fmla="*/ 1880355 w 3591323"/>
                <a:gd name="connsiteY7203" fmla="*/ 354181 h 1812293"/>
                <a:gd name="connsiteX7204" fmla="*/ 1881506 w 3591323"/>
                <a:gd name="connsiteY7204" fmla="*/ 351369 h 1812293"/>
                <a:gd name="connsiteX7205" fmla="*/ 1881082 w 3591323"/>
                <a:gd name="connsiteY7205" fmla="*/ 349364 h 1812293"/>
                <a:gd name="connsiteX7206" fmla="*/ 1883618 w 3591323"/>
                <a:gd name="connsiteY7206" fmla="*/ 348758 h 1812293"/>
                <a:gd name="connsiteX7207" fmla="*/ 1888274 w 3591323"/>
                <a:gd name="connsiteY7207" fmla="*/ 351974 h 1812293"/>
                <a:gd name="connsiteX7208" fmla="*/ 1889397 w 3591323"/>
                <a:gd name="connsiteY7208" fmla="*/ 348960 h 1812293"/>
                <a:gd name="connsiteX7209" fmla="*/ 1897444 w 3591323"/>
                <a:gd name="connsiteY7209" fmla="*/ 349566 h 1812293"/>
                <a:gd name="connsiteX7210" fmla="*/ 1903727 w 3591323"/>
                <a:gd name="connsiteY7210" fmla="*/ 347554 h 1812293"/>
                <a:gd name="connsiteX7211" fmla="*/ 1907905 w 3591323"/>
                <a:gd name="connsiteY7211" fmla="*/ 347756 h 1812293"/>
                <a:gd name="connsiteX7212" fmla="*/ 1910946 w 3591323"/>
                <a:gd name="connsiteY7212" fmla="*/ 350164 h 1812293"/>
                <a:gd name="connsiteX7213" fmla="*/ 1911457 w 3591323"/>
                <a:gd name="connsiteY7213" fmla="*/ 348160 h 1812293"/>
                <a:gd name="connsiteX7214" fmla="*/ 1909695 w 3591323"/>
                <a:gd name="connsiteY7214" fmla="*/ 340941 h 1812293"/>
                <a:gd name="connsiteX7215" fmla="*/ 1912783 w 3591323"/>
                <a:gd name="connsiteY7215" fmla="*/ 339541 h 1812293"/>
                <a:gd name="connsiteX7216" fmla="*/ 1915602 w 3591323"/>
                <a:gd name="connsiteY7216" fmla="*/ 334341 h 1812293"/>
                <a:gd name="connsiteX7217" fmla="*/ 1922544 w 3591323"/>
                <a:gd name="connsiteY7217" fmla="*/ 337940 h 1812293"/>
                <a:gd name="connsiteX7218" fmla="*/ 1926978 w 3591323"/>
                <a:gd name="connsiteY7218" fmla="*/ 333540 h 1812293"/>
                <a:gd name="connsiteX7219" fmla="*/ 1930073 w 3591323"/>
                <a:gd name="connsiteY7219" fmla="*/ 332538 h 1812293"/>
                <a:gd name="connsiteX7220" fmla="*/ 1937339 w 3591323"/>
                <a:gd name="connsiteY7220" fmla="*/ 335942 h 1812293"/>
                <a:gd name="connsiteX7221" fmla="*/ 1941422 w 3591323"/>
                <a:gd name="connsiteY7221" fmla="*/ 335336 h 1812293"/>
                <a:gd name="connsiteX7222" fmla="*/ 1945755 w 3591323"/>
                <a:gd name="connsiteY7222" fmla="*/ 337543 h 1812293"/>
                <a:gd name="connsiteX7223" fmla="*/ 1944921 w 3591323"/>
                <a:gd name="connsiteY7223" fmla="*/ 338943 h 1812293"/>
                <a:gd name="connsiteX7224" fmla="*/ 1991187 w 3591323"/>
                <a:gd name="connsiteY7224" fmla="*/ 339541 h 1812293"/>
                <a:gd name="connsiteX7225" fmla="*/ 1996320 w 3591323"/>
                <a:gd name="connsiteY7225" fmla="*/ 342549 h 1812293"/>
                <a:gd name="connsiteX7226" fmla="*/ 1997316 w 3591323"/>
                <a:gd name="connsiteY7226" fmla="*/ 345549 h 1812293"/>
                <a:gd name="connsiteX7227" fmla="*/ 1992129 w 3591323"/>
                <a:gd name="connsiteY7227" fmla="*/ 347756 h 1812293"/>
                <a:gd name="connsiteX7228" fmla="*/ 1988806 w 3591323"/>
                <a:gd name="connsiteY7228" fmla="*/ 355385 h 1812293"/>
                <a:gd name="connsiteX7229" fmla="*/ 1984150 w 3591323"/>
                <a:gd name="connsiteY7229" fmla="*/ 363028 h 1812293"/>
                <a:gd name="connsiteX7230" fmla="*/ 1977241 w 3591323"/>
                <a:gd name="connsiteY7230" fmla="*/ 365046 h 1812293"/>
                <a:gd name="connsiteX7231" fmla="*/ 1971704 w 3591323"/>
                <a:gd name="connsiteY7231" fmla="*/ 364642 h 1812293"/>
                <a:gd name="connsiteX7232" fmla="*/ 1964855 w 3591323"/>
                <a:gd name="connsiteY7232" fmla="*/ 367461 h 1812293"/>
                <a:gd name="connsiteX7233" fmla="*/ 1961780 w 3591323"/>
                <a:gd name="connsiteY7233" fmla="*/ 369278 h 1812293"/>
                <a:gd name="connsiteX7234" fmla="*/ 1954138 w 3591323"/>
                <a:gd name="connsiteY7234" fmla="*/ 367058 h 1812293"/>
                <a:gd name="connsiteX7235" fmla="*/ 1946932 w 3591323"/>
                <a:gd name="connsiteY7235" fmla="*/ 362227 h 1812293"/>
                <a:gd name="connsiteX7236" fmla="*/ 1944235 w 3591323"/>
                <a:gd name="connsiteY7236" fmla="*/ 360814 h 1812293"/>
                <a:gd name="connsiteX7237" fmla="*/ 1941981 w 3591323"/>
                <a:gd name="connsiteY7237" fmla="*/ 356993 h 1812293"/>
                <a:gd name="connsiteX7238" fmla="*/ 1940696 w 3591323"/>
                <a:gd name="connsiteY7238" fmla="*/ 356993 h 1812293"/>
                <a:gd name="connsiteX7239" fmla="*/ 1942983 w 3591323"/>
                <a:gd name="connsiteY7239" fmla="*/ 349767 h 1812293"/>
                <a:gd name="connsiteX7240" fmla="*/ 1940857 w 3591323"/>
                <a:gd name="connsiteY7240" fmla="*/ 347359 h 1812293"/>
                <a:gd name="connsiteX7241" fmla="*/ 1945977 w 3591323"/>
                <a:gd name="connsiteY7241" fmla="*/ 347359 h 1812293"/>
                <a:gd name="connsiteX7242" fmla="*/ 1946212 w 3591323"/>
                <a:gd name="connsiteY7242" fmla="*/ 342744 h 1812293"/>
                <a:gd name="connsiteX7243" fmla="*/ 1950942 w 3591323"/>
                <a:gd name="connsiteY7243" fmla="*/ 345549 h 1812293"/>
                <a:gd name="connsiteX7244" fmla="*/ 1954266 w 3591323"/>
                <a:gd name="connsiteY7244" fmla="*/ 346955 h 1812293"/>
                <a:gd name="connsiteX7245" fmla="*/ 1961814 w 3591323"/>
                <a:gd name="connsiteY7245" fmla="*/ 345549 h 1812293"/>
                <a:gd name="connsiteX7246" fmla="*/ 1962238 w 3591323"/>
                <a:gd name="connsiteY7246" fmla="*/ 343349 h 1812293"/>
                <a:gd name="connsiteX7247" fmla="*/ 1965716 w 3591323"/>
                <a:gd name="connsiteY7247" fmla="*/ 342946 h 1812293"/>
                <a:gd name="connsiteX7248" fmla="*/ 1970002 w 3591323"/>
                <a:gd name="connsiteY7248" fmla="*/ 341143 h 1812293"/>
                <a:gd name="connsiteX7249" fmla="*/ 1971038 w 3591323"/>
                <a:gd name="connsiteY7249" fmla="*/ 341943 h 1812293"/>
                <a:gd name="connsiteX7250" fmla="*/ 1975041 w 3591323"/>
                <a:gd name="connsiteY7250" fmla="*/ 340544 h 1812293"/>
                <a:gd name="connsiteX7251" fmla="*/ 1976676 w 3591323"/>
                <a:gd name="connsiteY7251" fmla="*/ 337940 h 1812293"/>
                <a:gd name="connsiteX7252" fmla="*/ 1979454 w 3591323"/>
                <a:gd name="connsiteY7252" fmla="*/ 337140 h 1812293"/>
                <a:gd name="connsiteX7253" fmla="*/ 1989391 w 3591323"/>
                <a:gd name="connsiteY7253" fmla="*/ 340544 h 1812293"/>
                <a:gd name="connsiteX7254" fmla="*/ 2031654 w 3591323"/>
                <a:gd name="connsiteY7254" fmla="*/ 341741 h 1812293"/>
                <a:gd name="connsiteX7255" fmla="*/ 2033343 w 3591323"/>
                <a:gd name="connsiteY7255" fmla="*/ 340140 h 1812293"/>
                <a:gd name="connsiteX7256" fmla="*/ 2039229 w 3591323"/>
                <a:gd name="connsiteY7256" fmla="*/ 338943 h 1812293"/>
                <a:gd name="connsiteX7257" fmla="*/ 2046098 w 3591323"/>
                <a:gd name="connsiteY7257" fmla="*/ 342347 h 1812293"/>
                <a:gd name="connsiteX7258" fmla="*/ 2050021 w 3591323"/>
                <a:gd name="connsiteY7258" fmla="*/ 342946 h 1812293"/>
                <a:gd name="connsiteX7259" fmla="*/ 2054279 w 3591323"/>
                <a:gd name="connsiteY7259" fmla="*/ 345751 h 1812293"/>
                <a:gd name="connsiteX7260" fmla="*/ 2054205 w 3591323"/>
                <a:gd name="connsiteY7260" fmla="*/ 349566 h 1812293"/>
                <a:gd name="connsiteX7261" fmla="*/ 2058006 w 3591323"/>
                <a:gd name="connsiteY7261" fmla="*/ 351369 h 1812293"/>
                <a:gd name="connsiteX7262" fmla="*/ 2060011 w 3591323"/>
                <a:gd name="connsiteY7262" fmla="*/ 356192 h 1812293"/>
                <a:gd name="connsiteX7263" fmla="*/ 2063335 w 3591323"/>
                <a:gd name="connsiteY7263" fmla="*/ 359005 h 1812293"/>
                <a:gd name="connsiteX7264" fmla="*/ 2062931 w 3591323"/>
                <a:gd name="connsiteY7264" fmla="*/ 360613 h 1812293"/>
                <a:gd name="connsiteX7265" fmla="*/ 2064721 w 3591323"/>
                <a:gd name="connsiteY7265" fmla="*/ 361824 h 1812293"/>
                <a:gd name="connsiteX7266" fmla="*/ 2062581 w 3591323"/>
                <a:gd name="connsiteY7266" fmla="*/ 362631 h 1812293"/>
                <a:gd name="connsiteX7267" fmla="*/ 2057360 w 3591323"/>
                <a:gd name="connsiteY7267" fmla="*/ 362227 h 1812293"/>
                <a:gd name="connsiteX7268" fmla="*/ 2056156 w 3591323"/>
                <a:gd name="connsiteY7268" fmla="*/ 360613 h 1812293"/>
                <a:gd name="connsiteX7269" fmla="*/ 2054367 w 3591323"/>
                <a:gd name="connsiteY7269" fmla="*/ 361622 h 1812293"/>
                <a:gd name="connsiteX7270" fmla="*/ 2055302 w 3591323"/>
                <a:gd name="connsiteY7270" fmla="*/ 363633 h 1812293"/>
                <a:gd name="connsiteX7271" fmla="*/ 2053553 w 3591323"/>
                <a:gd name="connsiteY7271" fmla="*/ 367260 h 1812293"/>
                <a:gd name="connsiteX7272" fmla="*/ 2052469 w 3591323"/>
                <a:gd name="connsiteY7272" fmla="*/ 371088 h 1812293"/>
                <a:gd name="connsiteX7273" fmla="*/ 2050370 w 3591323"/>
                <a:gd name="connsiteY7273" fmla="*/ 372299 h 1812293"/>
                <a:gd name="connsiteX7274" fmla="*/ 2048022 w 3591323"/>
                <a:gd name="connsiteY7274" fmla="*/ 367058 h 1812293"/>
                <a:gd name="connsiteX7275" fmla="*/ 2048345 w 3591323"/>
                <a:gd name="connsiteY7275" fmla="*/ 362429 h 1812293"/>
                <a:gd name="connsiteX7276" fmla="*/ 2047309 w 3591323"/>
                <a:gd name="connsiteY7276" fmla="*/ 357397 h 1812293"/>
                <a:gd name="connsiteX7277" fmla="*/ 2041234 w 3591323"/>
                <a:gd name="connsiteY7277" fmla="*/ 350770 h 1812293"/>
                <a:gd name="connsiteX7278" fmla="*/ 2037702 w 3591323"/>
                <a:gd name="connsiteY7278" fmla="*/ 346155 h 1812293"/>
                <a:gd name="connsiteX7279" fmla="*/ 2034345 w 3591323"/>
                <a:gd name="connsiteY7279" fmla="*/ 342744 h 1812293"/>
                <a:gd name="connsiteX7280" fmla="*/ 2050370 w 3591323"/>
                <a:gd name="connsiteY7280" fmla="*/ 372299 h 1812293"/>
                <a:gd name="connsiteX7281" fmla="*/ 2054548 w 3591323"/>
                <a:gd name="connsiteY7281" fmla="*/ 374317 h 1812293"/>
                <a:gd name="connsiteX7282" fmla="*/ 2058511 w 3591323"/>
                <a:gd name="connsiteY7282" fmla="*/ 372500 h 1812293"/>
                <a:gd name="connsiteX7283" fmla="*/ 2062998 w 3591323"/>
                <a:gd name="connsiteY7283" fmla="*/ 374317 h 1812293"/>
                <a:gd name="connsiteX7284" fmla="*/ 2063429 w 3591323"/>
                <a:gd name="connsiteY7284" fmla="*/ 377351 h 1812293"/>
                <a:gd name="connsiteX7285" fmla="*/ 2059547 w 3591323"/>
                <a:gd name="connsiteY7285" fmla="*/ 379780 h 1812293"/>
                <a:gd name="connsiteX7286" fmla="*/ 2056472 w 3591323"/>
                <a:gd name="connsiteY7286" fmla="*/ 378764 h 1812293"/>
                <a:gd name="connsiteX7287" fmla="*/ 2056062 w 3591323"/>
                <a:gd name="connsiteY7287" fmla="*/ 392347 h 1812293"/>
                <a:gd name="connsiteX7288" fmla="*/ 2050323 w 3591323"/>
                <a:gd name="connsiteY7288" fmla="*/ 391129 h 1812293"/>
                <a:gd name="connsiteX7289" fmla="*/ 2043239 w 3591323"/>
                <a:gd name="connsiteY7289" fmla="*/ 387073 h 1812293"/>
                <a:gd name="connsiteX7290" fmla="*/ 2032737 w 3591323"/>
                <a:gd name="connsiteY7290" fmla="*/ 389508 h 1812293"/>
                <a:gd name="connsiteX7291" fmla="*/ 2028849 w 3591323"/>
                <a:gd name="connsiteY7291" fmla="*/ 392549 h 1812293"/>
                <a:gd name="connsiteX7292" fmla="*/ 2015326 w 3591323"/>
                <a:gd name="connsiteY7292" fmla="*/ 391944 h 1812293"/>
                <a:gd name="connsiteX7293" fmla="*/ 2008228 w 3591323"/>
                <a:gd name="connsiteY7293" fmla="*/ 390114 h 1812293"/>
                <a:gd name="connsiteX7294" fmla="*/ 2004716 w 3591323"/>
                <a:gd name="connsiteY7294" fmla="*/ 390928 h 1812293"/>
                <a:gd name="connsiteX7295" fmla="*/ 2001588 w 3591323"/>
                <a:gd name="connsiteY7295" fmla="*/ 386265 h 1812293"/>
                <a:gd name="connsiteX7296" fmla="*/ 1999751 w 3591323"/>
                <a:gd name="connsiteY7296" fmla="*/ 384435 h 1812293"/>
                <a:gd name="connsiteX7297" fmla="*/ 2001487 w 3591323"/>
                <a:gd name="connsiteY7297" fmla="*/ 382410 h 1812293"/>
                <a:gd name="connsiteX7298" fmla="*/ 1999045 w 3591323"/>
                <a:gd name="connsiteY7298" fmla="*/ 380991 h 1812293"/>
                <a:gd name="connsiteX7299" fmla="*/ 1996724 w 3591323"/>
                <a:gd name="connsiteY7299" fmla="*/ 383628 h 1812293"/>
                <a:gd name="connsiteX7300" fmla="*/ 1990831 w 3591323"/>
                <a:gd name="connsiteY7300" fmla="*/ 380385 h 1812293"/>
                <a:gd name="connsiteX7301" fmla="*/ 1989687 w 3591323"/>
                <a:gd name="connsiteY7301" fmla="*/ 375730 h 1812293"/>
                <a:gd name="connsiteX7302" fmla="*/ 1983894 w 3591323"/>
                <a:gd name="connsiteY7302" fmla="*/ 373106 h 1812293"/>
                <a:gd name="connsiteX7303" fmla="*/ 1982549 w 3591323"/>
                <a:gd name="connsiteY7303" fmla="*/ 369480 h 1812293"/>
                <a:gd name="connsiteX7304" fmla="*/ 1977241 w 3591323"/>
                <a:gd name="connsiteY7304" fmla="*/ 365046 h 1812293"/>
                <a:gd name="connsiteX7305" fmla="*/ 1984150 w 3591323"/>
                <a:gd name="connsiteY7305" fmla="*/ 363028 h 1812293"/>
                <a:gd name="connsiteX7306" fmla="*/ 1988806 w 3591323"/>
                <a:gd name="connsiteY7306" fmla="*/ 355385 h 1812293"/>
                <a:gd name="connsiteX7307" fmla="*/ 1992129 w 3591323"/>
                <a:gd name="connsiteY7307" fmla="*/ 347756 h 1812293"/>
                <a:gd name="connsiteX7308" fmla="*/ 1997316 w 3591323"/>
                <a:gd name="connsiteY7308" fmla="*/ 345549 h 1812293"/>
                <a:gd name="connsiteX7309" fmla="*/ 2000868 w 3591323"/>
                <a:gd name="connsiteY7309" fmla="*/ 343147 h 1812293"/>
                <a:gd name="connsiteX7310" fmla="*/ 2006445 w 3591323"/>
                <a:gd name="connsiteY7310" fmla="*/ 344352 h 1812293"/>
                <a:gd name="connsiteX7311" fmla="*/ 2012198 w 3591323"/>
                <a:gd name="connsiteY7311" fmla="*/ 344352 h 1812293"/>
                <a:gd name="connsiteX7312" fmla="*/ 2016712 w 3591323"/>
                <a:gd name="connsiteY7312" fmla="*/ 347157 h 1812293"/>
                <a:gd name="connsiteX7313" fmla="*/ 2019679 w 3591323"/>
                <a:gd name="connsiteY7313" fmla="*/ 345354 h 1812293"/>
                <a:gd name="connsiteX7314" fmla="*/ 2025942 w 3591323"/>
                <a:gd name="connsiteY7314" fmla="*/ 344352 h 1812293"/>
                <a:gd name="connsiteX7315" fmla="*/ 2027819 w 3591323"/>
                <a:gd name="connsiteY7315" fmla="*/ 341741 h 1812293"/>
                <a:gd name="connsiteX7316" fmla="*/ 2031654 w 3591323"/>
                <a:gd name="connsiteY7316" fmla="*/ 341741 h 1812293"/>
                <a:gd name="connsiteX7317" fmla="*/ 2034345 w 3591323"/>
                <a:gd name="connsiteY7317" fmla="*/ 342744 h 1812293"/>
                <a:gd name="connsiteX7318" fmla="*/ 2037702 w 3591323"/>
                <a:gd name="connsiteY7318" fmla="*/ 346155 h 1812293"/>
                <a:gd name="connsiteX7319" fmla="*/ 2041234 w 3591323"/>
                <a:gd name="connsiteY7319" fmla="*/ 350770 h 1812293"/>
                <a:gd name="connsiteX7320" fmla="*/ 2047309 w 3591323"/>
                <a:gd name="connsiteY7320" fmla="*/ 357397 h 1812293"/>
                <a:gd name="connsiteX7321" fmla="*/ 2048345 w 3591323"/>
                <a:gd name="connsiteY7321" fmla="*/ 362429 h 1812293"/>
                <a:gd name="connsiteX7322" fmla="*/ 2048022 w 3591323"/>
                <a:gd name="connsiteY7322" fmla="*/ 367058 h 1812293"/>
                <a:gd name="connsiteX7323" fmla="*/ 2017647 w 3591323"/>
                <a:gd name="connsiteY7323" fmla="*/ 260692 h 1812293"/>
                <a:gd name="connsiteX7324" fmla="*/ 2019396 w 3591323"/>
                <a:gd name="connsiteY7324" fmla="*/ 265530 h 1812293"/>
                <a:gd name="connsiteX7325" fmla="*/ 2013018 w 3591323"/>
                <a:gd name="connsiteY7325" fmla="*/ 269028 h 1812293"/>
                <a:gd name="connsiteX7326" fmla="*/ 2012198 w 3591323"/>
                <a:gd name="connsiteY7326" fmla="*/ 275076 h 1812293"/>
                <a:gd name="connsiteX7327" fmla="*/ 2003680 w 3591323"/>
                <a:gd name="connsiteY7327" fmla="*/ 279180 h 1812293"/>
                <a:gd name="connsiteX7328" fmla="*/ 1995419 w 3591323"/>
                <a:gd name="connsiteY7328" fmla="*/ 279180 h 1812293"/>
                <a:gd name="connsiteX7329" fmla="*/ 1992781 w 3591323"/>
                <a:gd name="connsiteY7329" fmla="*/ 275857 h 1812293"/>
                <a:gd name="connsiteX7330" fmla="*/ 1988335 w 3591323"/>
                <a:gd name="connsiteY7330" fmla="*/ 274686 h 1812293"/>
                <a:gd name="connsiteX7331" fmla="*/ 1987298 w 3591323"/>
                <a:gd name="connsiteY7331" fmla="*/ 271760 h 1812293"/>
                <a:gd name="connsiteX7332" fmla="*/ 1987776 w 3591323"/>
                <a:gd name="connsiteY7332" fmla="*/ 268833 h 1812293"/>
                <a:gd name="connsiteX7333" fmla="*/ 1983571 w 3591323"/>
                <a:gd name="connsiteY7333" fmla="*/ 267084 h 1812293"/>
                <a:gd name="connsiteX7334" fmla="*/ 1974536 w 3591323"/>
                <a:gd name="connsiteY7334" fmla="*/ 265341 h 1812293"/>
                <a:gd name="connsiteX7335" fmla="*/ 1971455 w 3591323"/>
                <a:gd name="connsiteY7335" fmla="*/ 256245 h 1812293"/>
                <a:gd name="connsiteX7336" fmla="*/ 1980591 w 3591323"/>
                <a:gd name="connsiteY7336" fmla="*/ 252969 h 1812293"/>
                <a:gd name="connsiteX7337" fmla="*/ 1994786 w 3591323"/>
                <a:gd name="connsiteY7337" fmla="*/ 253548 h 1812293"/>
                <a:gd name="connsiteX7338" fmla="*/ 2002725 w 3591323"/>
                <a:gd name="connsiteY7338" fmla="*/ 252586 h 1812293"/>
                <a:gd name="connsiteX7339" fmla="*/ 2004313 w 3591323"/>
                <a:gd name="connsiteY7339" fmla="*/ 254900 h 1812293"/>
                <a:gd name="connsiteX7340" fmla="*/ 2008921 w 3591323"/>
                <a:gd name="connsiteY7340" fmla="*/ 255478 h 1812293"/>
                <a:gd name="connsiteX7341" fmla="*/ 2020641 w 3591323"/>
                <a:gd name="connsiteY7341" fmla="*/ 240873 h 1812293"/>
                <a:gd name="connsiteX7342" fmla="*/ 2025276 w 3591323"/>
                <a:gd name="connsiteY7342" fmla="*/ 243362 h 1812293"/>
                <a:gd name="connsiteX7343" fmla="*/ 2026857 w 3591323"/>
                <a:gd name="connsiteY7343" fmla="*/ 248542 h 1812293"/>
                <a:gd name="connsiteX7344" fmla="*/ 2030719 w 3591323"/>
                <a:gd name="connsiteY7344" fmla="*/ 254705 h 1812293"/>
                <a:gd name="connsiteX7345" fmla="*/ 2022471 w 3591323"/>
                <a:gd name="connsiteY7345" fmla="*/ 258950 h 1812293"/>
                <a:gd name="connsiteX7346" fmla="*/ 2017647 w 3591323"/>
                <a:gd name="connsiteY7346" fmla="*/ 260692 h 1812293"/>
                <a:gd name="connsiteX7347" fmla="*/ 2008921 w 3591323"/>
                <a:gd name="connsiteY7347" fmla="*/ 255478 h 1812293"/>
                <a:gd name="connsiteX7348" fmla="*/ 2004313 w 3591323"/>
                <a:gd name="connsiteY7348" fmla="*/ 254900 h 1812293"/>
                <a:gd name="connsiteX7349" fmla="*/ 2002725 w 3591323"/>
                <a:gd name="connsiteY7349" fmla="*/ 252586 h 1812293"/>
                <a:gd name="connsiteX7350" fmla="*/ 1994786 w 3591323"/>
                <a:gd name="connsiteY7350" fmla="*/ 253548 h 1812293"/>
                <a:gd name="connsiteX7351" fmla="*/ 1980591 w 3591323"/>
                <a:gd name="connsiteY7351" fmla="*/ 252969 h 1812293"/>
                <a:gd name="connsiteX7352" fmla="*/ 1971455 w 3591323"/>
                <a:gd name="connsiteY7352" fmla="*/ 256245 h 1812293"/>
                <a:gd name="connsiteX7353" fmla="*/ 1970607 w 3591323"/>
                <a:gd name="connsiteY7353" fmla="*/ 248159 h 1812293"/>
                <a:gd name="connsiteX7354" fmla="*/ 1973803 w 3591323"/>
                <a:gd name="connsiteY7354" fmla="*/ 241444 h 1812293"/>
                <a:gd name="connsiteX7355" fmla="*/ 1980961 w 3591323"/>
                <a:gd name="connsiteY7355" fmla="*/ 237811 h 1812293"/>
                <a:gd name="connsiteX7356" fmla="*/ 1988772 w 3591323"/>
                <a:gd name="connsiteY7356" fmla="*/ 245858 h 1812293"/>
                <a:gd name="connsiteX7357" fmla="*/ 1995298 w 3591323"/>
                <a:gd name="connsiteY7357" fmla="*/ 245663 h 1812293"/>
                <a:gd name="connsiteX7358" fmla="*/ 1995708 w 3591323"/>
                <a:gd name="connsiteY7358" fmla="*/ 237428 h 1812293"/>
                <a:gd name="connsiteX7359" fmla="*/ 2002187 w 3591323"/>
                <a:gd name="connsiteY7359" fmla="*/ 235517 h 1812293"/>
                <a:gd name="connsiteX7360" fmla="*/ 2006270 w 3591323"/>
                <a:gd name="connsiteY7360" fmla="*/ 236856 h 1812293"/>
                <a:gd name="connsiteX7361" fmla="*/ 2014108 w 3591323"/>
                <a:gd name="connsiteY7361" fmla="*/ 240873 h 1812293"/>
                <a:gd name="connsiteX7362" fmla="*/ 2022397 w 3591323"/>
                <a:gd name="connsiteY7362" fmla="*/ 219741 h 1812293"/>
                <a:gd name="connsiteX7363" fmla="*/ 2023910 w 3591323"/>
                <a:gd name="connsiteY7363" fmla="*/ 221450 h 1812293"/>
                <a:gd name="connsiteX7364" fmla="*/ 2019262 w 3591323"/>
                <a:gd name="connsiteY7364" fmla="*/ 227518 h 1812293"/>
                <a:gd name="connsiteX7365" fmla="*/ 2023547 w 3591323"/>
                <a:gd name="connsiteY7365" fmla="*/ 237428 h 1812293"/>
                <a:gd name="connsiteX7366" fmla="*/ 2020641 w 3591323"/>
                <a:gd name="connsiteY7366" fmla="*/ 240873 h 1812293"/>
                <a:gd name="connsiteX7367" fmla="*/ 2014108 w 3591323"/>
                <a:gd name="connsiteY7367" fmla="*/ 240873 h 1812293"/>
                <a:gd name="connsiteX7368" fmla="*/ 2006270 w 3591323"/>
                <a:gd name="connsiteY7368" fmla="*/ 236856 h 1812293"/>
                <a:gd name="connsiteX7369" fmla="*/ 2002187 w 3591323"/>
                <a:gd name="connsiteY7369" fmla="*/ 235517 h 1812293"/>
                <a:gd name="connsiteX7370" fmla="*/ 1995708 w 3591323"/>
                <a:gd name="connsiteY7370" fmla="*/ 237428 h 1812293"/>
                <a:gd name="connsiteX7371" fmla="*/ 1995520 w 3591323"/>
                <a:gd name="connsiteY7371" fmla="*/ 231138 h 1812293"/>
                <a:gd name="connsiteX7372" fmla="*/ 1992802 w 3591323"/>
                <a:gd name="connsiteY7372" fmla="*/ 232470 h 1812293"/>
                <a:gd name="connsiteX7373" fmla="*/ 1986895 w 3591323"/>
                <a:gd name="connsiteY7373" fmla="*/ 228850 h 1812293"/>
                <a:gd name="connsiteX7374" fmla="*/ 1985287 w 3591323"/>
                <a:gd name="connsiteY7374" fmla="*/ 222775 h 1812293"/>
                <a:gd name="connsiteX7375" fmla="*/ 1994982 w 3591323"/>
                <a:gd name="connsiteY7375" fmla="*/ 219741 h 1812293"/>
                <a:gd name="connsiteX7376" fmla="*/ 2004905 w 3591323"/>
                <a:gd name="connsiteY7376" fmla="*/ 218227 h 1812293"/>
                <a:gd name="connsiteX7377" fmla="*/ 2013980 w 3591323"/>
                <a:gd name="connsiteY7377" fmla="*/ 219929 h 1812293"/>
                <a:gd name="connsiteX7378" fmla="*/ 1915958 w 3591323"/>
                <a:gd name="connsiteY7378" fmla="*/ 280748 h 1812293"/>
                <a:gd name="connsiteX7379" fmla="*/ 1918313 w 3591323"/>
                <a:gd name="connsiteY7379" fmla="*/ 286426 h 1812293"/>
                <a:gd name="connsiteX7380" fmla="*/ 1916086 w 3591323"/>
                <a:gd name="connsiteY7380" fmla="*/ 289178 h 1812293"/>
                <a:gd name="connsiteX7381" fmla="*/ 1919827 w 3591323"/>
                <a:gd name="connsiteY7381" fmla="*/ 293107 h 1812293"/>
                <a:gd name="connsiteX7382" fmla="*/ 1922208 w 3591323"/>
                <a:gd name="connsiteY7382" fmla="*/ 299007 h 1812293"/>
                <a:gd name="connsiteX7383" fmla="*/ 1921912 w 3591323"/>
                <a:gd name="connsiteY7383" fmla="*/ 302754 h 1812293"/>
                <a:gd name="connsiteX7384" fmla="*/ 1926279 w 3591323"/>
                <a:gd name="connsiteY7384" fmla="*/ 309865 h 1812293"/>
                <a:gd name="connsiteX7385" fmla="*/ 1922296 w 3591323"/>
                <a:gd name="connsiteY7385" fmla="*/ 310854 h 1812293"/>
                <a:gd name="connsiteX7386" fmla="*/ 1920002 w 3591323"/>
                <a:gd name="connsiteY7386" fmla="*/ 309670 h 1812293"/>
                <a:gd name="connsiteX7387" fmla="*/ 1917990 w 3591323"/>
                <a:gd name="connsiteY7387" fmla="*/ 311843 h 1812293"/>
                <a:gd name="connsiteX7388" fmla="*/ 1911881 w 3591323"/>
                <a:gd name="connsiteY7388" fmla="*/ 313828 h 1812293"/>
                <a:gd name="connsiteX7389" fmla="*/ 1908948 w 3591323"/>
                <a:gd name="connsiteY7389" fmla="*/ 316600 h 1812293"/>
                <a:gd name="connsiteX7390" fmla="*/ 1902510 w 3591323"/>
                <a:gd name="connsiteY7390" fmla="*/ 318981 h 1812293"/>
                <a:gd name="connsiteX7391" fmla="*/ 1904319 w 3591323"/>
                <a:gd name="connsiteY7391" fmla="*/ 322359 h 1812293"/>
                <a:gd name="connsiteX7392" fmla="*/ 1905577 w 3591323"/>
                <a:gd name="connsiteY7392" fmla="*/ 326947 h 1812293"/>
                <a:gd name="connsiteX7393" fmla="*/ 1910186 w 3591323"/>
                <a:gd name="connsiteY7393" fmla="*/ 329544 h 1812293"/>
                <a:gd name="connsiteX7394" fmla="*/ 1915602 w 3591323"/>
                <a:gd name="connsiteY7394" fmla="*/ 334341 h 1812293"/>
                <a:gd name="connsiteX7395" fmla="*/ 1912783 w 3591323"/>
                <a:gd name="connsiteY7395" fmla="*/ 339541 h 1812293"/>
                <a:gd name="connsiteX7396" fmla="*/ 1909695 w 3591323"/>
                <a:gd name="connsiteY7396" fmla="*/ 340941 h 1812293"/>
                <a:gd name="connsiteX7397" fmla="*/ 1911457 w 3591323"/>
                <a:gd name="connsiteY7397" fmla="*/ 348160 h 1812293"/>
                <a:gd name="connsiteX7398" fmla="*/ 1910946 w 3591323"/>
                <a:gd name="connsiteY7398" fmla="*/ 350164 h 1812293"/>
                <a:gd name="connsiteX7399" fmla="*/ 1907905 w 3591323"/>
                <a:gd name="connsiteY7399" fmla="*/ 347756 h 1812293"/>
                <a:gd name="connsiteX7400" fmla="*/ 1903727 w 3591323"/>
                <a:gd name="connsiteY7400" fmla="*/ 347554 h 1812293"/>
                <a:gd name="connsiteX7401" fmla="*/ 1897444 w 3591323"/>
                <a:gd name="connsiteY7401" fmla="*/ 349566 h 1812293"/>
                <a:gd name="connsiteX7402" fmla="*/ 1889397 w 3591323"/>
                <a:gd name="connsiteY7402" fmla="*/ 348960 h 1812293"/>
                <a:gd name="connsiteX7403" fmla="*/ 1888274 w 3591323"/>
                <a:gd name="connsiteY7403" fmla="*/ 351974 h 1812293"/>
                <a:gd name="connsiteX7404" fmla="*/ 1883618 w 3591323"/>
                <a:gd name="connsiteY7404" fmla="*/ 348758 h 1812293"/>
                <a:gd name="connsiteX7405" fmla="*/ 1881082 w 3591323"/>
                <a:gd name="connsiteY7405" fmla="*/ 349364 h 1812293"/>
                <a:gd name="connsiteX7406" fmla="*/ 1871320 w 3591323"/>
                <a:gd name="connsiteY7406" fmla="*/ 345953 h 1812293"/>
                <a:gd name="connsiteX7407" fmla="*/ 1869833 w 3591323"/>
                <a:gd name="connsiteY7407" fmla="*/ 348563 h 1812293"/>
                <a:gd name="connsiteX7408" fmla="*/ 1862137 w 3591323"/>
                <a:gd name="connsiteY7408" fmla="*/ 348361 h 1812293"/>
                <a:gd name="connsiteX7409" fmla="*/ 1862789 w 3591323"/>
                <a:gd name="connsiteY7409" fmla="*/ 340544 h 1812293"/>
                <a:gd name="connsiteX7410" fmla="*/ 1866927 w 3591323"/>
                <a:gd name="connsiteY7410" fmla="*/ 332941 h 1812293"/>
                <a:gd name="connsiteX7411" fmla="*/ 1854151 w 3591323"/>
                <a:gd name="connsiteY7411" fmla="*/ 330741 h 1812293"/>
                <a:gd name="connsiteX7412" fmla="*/ 1849939 w 3591323"/>
                <a:gd name="connsiteY7412" fmla="*/ 327950 h 1812293"/>
                <a:gd name="connsiteX7413" fmla="*/ 1850404 w 3591323"/>
                <a:gd name="connsiteY7413" fmla="*/ 322958 h 1812293"/>
                <a:gd name="connsiteX7414" fmla="*/ 1848433 w 3591323"/>
                <a:gd name="connsiteY7414" fmla="*/ 320569 h 1812293"/>
                <a:gd name="connsiteX7415" fmla="*/ 1849428 w 3591323"/>
                <a:gd name="connsiteY7415" fmla="*/ 313034 h 1812293"/>
                <a:gd name="connsiteX7416" fmla="*/ 1847457 w 3591323"/>
                <a:gd name="connsiteY7416" fmla="*/ 301570 h 1812293"/>
                <a:gd name="connsiteX7417" fmla="*/ 1852745 w 3591323"/>
                <a:gd name="connsiteY7417" fmla="*/ 301570 h 1812293"/>
                <a:gd name="connsiteX7418" fmla="*/ 1854757 w 3591323"/>
                <a:gd name="connsiteY7418" fmla="*/ 297433 h 1812293"/>
                <a:gd name="connsiteX7419" fmla="*/ 1856183 w 3591323"/>
                <a:gd name="connsiteY7419" fmla="*/ 287408 h 1812293"/>
                <a:gd name="connsiteX7420" fmla="*/ 1854494 w 3591323"/>
                <a:gd name="connsiteY7420" fmla="*/ 283883 h 1812293"/>
                <a:gd name="connsiteX7421" fmla="*/ 1856230 w 3591323"/>
                <a:gd name="connsiteY7421" fmla="*/ 281528 h 1812293"/>
                <a:gd name="connsiteX7422" fmla="*/ 1863254 w 3591323"/>
                <a:gd name="connsiteY7422" fmla="*/ 280943 h 1812293"/>
                <a:gd name="connsiteX7423" fmla="*/ 1864909 w 3591323"/>
                <a:gd name="connsiteY7423" fmla="*/ 283291 h 1812293"/>
                <a:gd name="connsiteX7424" fmla="*/ 1870445 w 3591323"/>
                <a:gd name="connsiteY7424" fmla="*/ 278010 h 1812293"/>
                <a:gd name="connsiteX7425" fmla="*/ 1868387 w 3591323"/>
                <a:gd name="connsiteY7425" fmla="*/ 273906 h 1812293"/>
                <a:gd name="connsiteX7426" fmla="*/ 1867431 w 3591323"/>
                <a:gd name="connsiteY7426" fmla="*/ 267669 h 1812293"/>
                <a:gd name="connsiteX7427" fmla="*/ 1873897 w 3591323"/>
                <a:gd name="connsiteY7427" fmla="*/ 269223 h 1812293"/>
                <a:gd name="connsiteX7428" fmla="*/ 1879252 w 3591323"/>
                <a:gd name="connsiteY7428" fmla="*/ 267474 h 1812293"/>
                <a:gd name="connsiteX7429" fmla="*/ 1879837 w 3591323"/>
                <a:gd name="connsiteY7429" fmla="*/ 271760 h 1812293"/>
                <a:gd name="connsiteX7430" fmla="*/ 1888536 w 3591323"/>
                <a:gd name="connsiteY7430" fmla="*/ 274296 h 1812293"/>
                <a:gd name="connsiteX7431" fmla="*/ 1888496 w 3591323"/>
                <a:gd name="connsiteY7431" fmla="*/ 278010 h 1812293"/>
                <a:gd name="connsiteX7432" fmla="*/ 1897215 w 3591323"/>
                <a:gd name="connsiteY7432" fmla="*/ 276052 h 1812293"/>
                <a:gd name="connsiteX7433" fmla="*/ 1901561 w 3591323"/>
                <a:gd name="connsiteY7433" fmla="*/ 273125 h 1812293"/>
                <a:gd name="connsiteX7434" fmla="*/ 1911686 w 3591323"/>
                <a:gd name="connsiteY7434" fmla="*/ 277424 h 1812293"/>
                <a:gd name="connsiteX7435" fmla="*/ 2001588 w 3591323"/>
                <a:gd name="connsiteY7435" fmla="*/ 386265 h 1812293"/>
                <a:gd name="connsiteX7436" fmla="*/ 2004716 w 3591323"/>
                <a:gd name="connsiteY7436" fmla="*/ 390928 h 1812293"/>
                <a:gd name="connsiteX7437" fmla="*/ 2008228 w 3591323"/>
                <a:gd name="connsiteY7437" fmla="*/ 390114 h 1812293"/>
                <a:gd name="connsiteX7438" fmla="*/ 2015326 w 3591323"/>
                <a:gd name="connsiteY7438" fmla="*/ 391944 h 1812293"/>
                <a:gd name="connsiteX7439" fmla="*/ 2028849 w 3591323"/>
                <a:gd name="connsiteY7439" fmla="*/ 392549 h 1812293"/>
                <a:gd name="connsiteX7440" fmla="*/ 2032737 w 3591323"/>
                <a:gd name="connsiteY7440" fmla="*/ 389508 h 1812293"/>
                <a:gd name="connsiteX7441" fmla="*/ 2043239 w 3591323"/>
                <a:gd name="connsiteY7441" fmla="*/ 387073 h 1812293"/>
                <a:gd name="connsiteX7442" fmla="*/ 2050323 w 3591323"/>
                <a:gd name="connsiteY7442" fmla="*/ 391129 h 1812293"/>
                <a:gd name="connsiteX7443" fmla="*/ 2056062 w 3591323"/>
                <a:gd name="connsiteY7443" fmla="*/ 392347 h 1812293"/>
                <a:gd name="connsiteX7444" fmla="*/ 2051756 w 3591323"/>
                <a:gd name="connsiteY7444" fmla="*/ 397016 h 1812293"/>
                <a:gd name="connsiteX7445" fmla="*/ 2049476 w 3591323"/>
                <a:gd name="connsiteY7445" fmla="*/ 404942 h 1812293"/>
                <a:gd name="connsiteX7446" fmla="*/ 2053270 w 3591323"/>
                <a:gd name="connsiteY7446" fmla="*/ 411454 h 1812293"/>
                <a:gd name="connsiteX7447" fmla="*/ 2045143 w 3591323"/>
                <a:gd name="connsiteY7447" fmla="*/ 410028 h 1812293"/>
                <a:gd name="connsiteX7448" fmla="*/ 2036276 w 3591323"/>
                <a:gd name="connsiteY7448" fmla="*/ 413486 h 1812293"/>
                <a:gd name="connsiteX7449" fmla="*/ 2036929 w 3591323"/>
                <a:gd name="connsiteY7449" fmla="*/ 419191 h 1812293"/>
                <a:gd name="connsiteX7450" fmla="*/ 2028398 w 3591323"/>
                <a:gd name="connsiteY7450" fmla="*/ 420207 h 1812293"/>
                <a:gd name="connsiteX7451" fmla="*/ 2021663 w 3591323"/>
                <a:gd name="connsiteY7451" fmla="*/ 416338 h 1812293"/>
                <a:gd name="connsiteX7452" fmla="*/ 2014673 w 3591323"/>
                <a:gd name="connsiteY7452" fmla="*/ 419393 h 1812293"/>
                <a:gd name="connsiteX7453" fmla="*/ 2007643 w 3591323"/>
                <a:gd name="connsiteY7453" fmla="*/ 418982 h 1812293"/>
                <a:gd name="connsiteX7454" fmla="*/ 2006223 w 3591323"/>
                <a:gd name="connsiteY7454" fmla="*/ 411454 h 1812293"/>
                <a:gd name="connsiteX7455" fmla="*/ 2001238 w 3591323"/>
                <a:gd name="connsiteY7455" fmla="*/ 407989 h 1812293"/>
                <a:gd name="connsiteX7456" fmla="*/ 2002725 w 3591323"/>
                <a:gd name="connsiteY7456" fmla="*/ 406368 h 1812293"/>
                <a:gd name="connsiteX7457" fmla="*/ 2001588 w 3591323"/>
                <a:gd name="connsiteY7457" fmla="*/ 404942 h 1812293"/>
                <a:gd name="connsiteX7458" fmla="*/ 2002530 w 3591323"/>
                <a:gd name="connsiteY7458" fmla="*/ 401282 h 1812293"/>
                <a:gd name="connsiteX7459" fmla="*/ 2005786 w 3591323"/>
                <a:gd name="connsiteY7459" fmla="*/ 397830 h 1812293"/>
                <a:gd name="connsiteX7460" fmla="*/ 2000666 w 3591323"/>
                <a:gd name="connsiteY7460" fmla="*/ 392959 h 1812293"/>
                <a:gd name="connsiteX7461" fmla="*/ 1999576 w 3591323"/>
                <a:gd name="connsiteY7461" fmla="*/ 388896 h 1812293"/>
                <a:gd name="connsiteX7462" fmla="*/ 2045567 w 3591323"/>
                <a:gd name="connsiteY7462" fmla="*/ 487780 h 1812293"/>
                <a:gd name="connsiteX7463" fmla="*/ 2044490 w 3591323"/>
                <a:gd name="connsiteY7463" fmla="*/ 491063 h 1812293"/>
                <a:gd name="connsiteX7464" fmla="*/ 2030880 w 3591323"/>
                <a:gd name="connsiteY7464" fmla="*/ 492092 h 1812293"/>
                <a:gd name="connsiteX7465" fmla="*/ 2031069 w 3591323"/>
                <a:gd name="connsiteY7465" fmla="*/ 490242 h 1812293"/>
                <a:gd name="connsiteX7466" fmla="*/ 2019241 w 3591323"/>
                <a:gd name="connsiteY7466" fmla="*/ 487989 h 1812293"/>
                <a:gd name="connsiteX7467" fmla="*/ 2020547 w 3591323"/>
                <a:gd name="connsiteY7467" fmla="*/ 483057 h 1812293"/>
                <a:gd name="connsiteX7468" fmla="*/ 2025996 w 3591323"/>
                <a:gd name="connsiteY7468" fmla="*/ 486959 h 1812293"/>
                <a:gd name="connsiteX7469" fmla="*/ 2033470 w 3591323"/>
                <a:gd name="connsiteY7469" fmla="*/ 486340 h 1812293"/>
                <a:gd name="connsiteX7470" fmla="*/ 2040380 w 3591323"/>
                <a:gd name="connsiteY7470" fmla="*/ 487168 h 1812293"/>
                <a:gd name="connsiteX7471" fmla="*/ 2040541 w 3591323"/>
                <a:gd name="connsiteY7471" fmla="*/ 489011 h 1812293"/>
                <a:gd name="connsiteX7472" fmla="*/ 2007643 w 3591323"/>
                <a:gd name="connsiteY7472" fmla="*/ 418982 h 1812293"/>
                <a:gd name="connsiteX7473" fmla="*/ 2014673 w 3591323"/>
                <a:gd name="connsiteY7473" fmla="*/ 419393 h 1812293"/>
                <a:gd name="connsiteX7474" fmla="*/ 2021663 w 3591323"/>
                <a:gd name="connsiteY7474" fmla="*/ 416338 h 1812293"/>
                <a:gd name="connsiteX7475" fmla="*/ 2028398 w 3591323"/>
                <a:gd name="connsiteY7475" fmla="*/ 420207 h 1812293"/>
                <a:gd name="connsiteX7476" fmla="*/ 2036929 w 3591323"/>
                <a:gd name="connsiteY7476" fmla="*/ 419191 h 1812293"/>
                <a:gd name="connsiteX7477" fmla="*/ 2036276 w 3591323"/>
                <a:gd name="connsiteY7477" fmla="*/ 413486 h 1812293"/>
                <a:gd name="connsiteX7478" fmla="*/ 2040945 w 3591323"/>
                <a:gd name="connsiteY7478" fmla="*/ 416540 h 1812293"/>
                <a:gd name="connsiteX7479" fmla="*/ 2039081 w 3591323"/>
                <a:gd name="connsiteY7479" fmla="*/ 423470 h 1812293"/>
                <a:gd name="connsiteX7480" fmla="*/ 2036908 w 3591323"/>
                <a:gd name="connsiteY7480" fmla="*/ 424896 h 1812293"/>
                <a:gd name="connsiteX7481" fmla="*/ 2031197 w 3591323"/>
                <a:gd name="connsiteY7481" fmla="*/ 424486 h 1812293"/>
                <a:gd name="connsiteX7482" fmla="*/ 2026420 w 3591323"/>
                <a:gd name="connsiteY7482" fmla="*/ 423470 h 1812293"/>
                <a:gd name="connsiteX7483" fmla="*/ 2015380 w 3591323"/>
                <a:gd name="connsiteY7483" fmla="*/ 426322 h 1812293"/>
                <a:gd name="connsiteX7484" fmla="*/ 2022383 w 3591323"/>
                <a:gd name="connsiteY7484" fmla="*/ 432855 h 1812293"/>
                <a:gd name="connsiteX7485" fmla="*/ 2017883 w 3591323"/>
                <a:gd name="connsiteY7485" fmla="*/ 434692 h 1812293"/>
                <a:gd name="connsiteX7486" fmla="*/ 2012857 w 3591323"/>
                <a:gd name="connsiteY7486" fmla="*/ 434692 h 1812293"/>
                <a:gd name="connsiteX7487" fmla="*/ 2007273 w 3591323"/>
                <a:gd name="connsiteY7487" fmla="*/ 428771 h 1812293"/>
                <a:gd name="connsiteX7488" fmla="*/ 2005833 w 3591323"/>
                <a:gd name="connsiteY7488" fmla="*/ 431220 h 1812293"/>
                <a:gd name="connsiteX7489" fmla="*/ 2008470 w 3591323"/>
                <a:gd name="connsiteY7489" fmla="*/ 437968 h 1812293"/>
                <a:gd name="connsiteX7490" fmla="*/ 2013664 w 3591323"/>
                <a:gd name="connsiteY7490" fmla="*/ 443290 h 1812293"/>
                <a:gd name="connsiteX7491" fmla="*/ 2010549 w 3591323"/>
                <a:gd name="connsiteY7491" fmla="*/ 445954 h 1812293"/>
                <a:gd name="connsiteX7492" fmla="*/ 2016066 w 3591323"/>
                <a:gd name="connsiteY7492" fmla="*/ 451074 h 1812293"/>
                <a:gd name="connsiteX7493" fmla="*/ 2021092 w 3591323"/>
                <a:gd name="connsiteY7493" fmla="*/ 454350 h 1812293"/>
                <a:gd name="connsiteX7494" fmla="*/ 2021690 w 3591323"/>
                <a:gd name="connsiteY7494" fmla="*/ 460909 h 1812293"/>
                <a:gd name="connsiteX7495" fmla="*/ 2012958 w 3591323"/>
                <a:gd name="connsiteY7495" fmla="*/ 457835 h 1812293"/>
                <a:gd name="connsiteX7496" fmla="*/ 2016167 w 3591323"/>
                <a:gd name="connsiteY7496" fmla="*/ 463574 h 1812293"/>
                <a:gd name="connsiteX7497" fmla="*/ 2010173 w 3591323"/>
                <a:gd name="connsiteY7497" fmla="*/ 464805 h 1812293"/>
                <a:gd name="connsiteX7498" fmla="*/ 2014754 w 3591323"/>
                <a:gd name="connsiteY7498" fmla="*/ 474849 h 1812293"/>
                <a:gd name="connsiteX7499" fmla="*/ 2008302 w 3591323"/>
                <a:gd name="connsiteY7499" fmla="*/ 475058 h 1812293"/>
                <a:gd name="connsiteX7500" fmla="*/ 2000081 w 3591323"/>
                <a:gd name="connsiteY7500" fmla="*/ 470133 h 1812293"/>
                <a:gd name="connsiteX7501" fmla="*/ 1995957 w 3591323"/>
                <a:gd name="connsiteY7501" fmla="*/ 460909 h 1812293"/>
                <a:gd name="connsiteX7502" fmla="*/ 1993656 w 3591323"/>
                <a:gd name="connsiteY7502" fmla="*/ 453327 h 1812293"/>
                <a:gd name="connsiteX7503" fmla="*/ 1989525 w 3591323"/>
                <a:gd name="connsiteY7503" fmla="*/ 448201 h 1812293"/>
                <a:gd name="connsiteX7504" fmla="*/ 1984284 w 3591323"/>
                <a:gd name="connsiteY7504" fmla="*/ 441648 h 1812293"/>
                <a:gd name="connsiteX7505" fmla="*/ 1983349 w 3591323"/>
                <a:gd name="connsiteY7505" fmla="*/ 438378 h 1812293"/>
                <a:gd name="connsiteX7506" fmla="*/ 1987245 w 3591323"/>
                <a:gd name="connsiteY7506" fmla="*/ 432855 h 1812293"/>
                <a:gd name="connsiteX7507" fmla="*/ 1987601 w 3591323"/>
                <a:gd name="connsiteY7507" fmla="*/ 429182 h 1812293"/>
                <a:gd name="connsiteX7508" fmla="*/ 1990460 w 3591323"/>
                <a:gd name="connsiteY7508" fmla="*/ 427547 h 1812293"/>
                <a:gd name="connsiteX7509" fmla="*/ 1990205 w 3591323"/>
                <a:gd name="connsiteY7509" fmla="*/ 424694 h 1812293"/>
                <a:gd name="connsiteX7510" fmla="*/ 1996112 w 3591323"/>
                <a:gd name="connsiteY7510" fmla="*/ 423672 h 1812293"/>
                <a:gd name="connsiteX7511" fmla="*/ 1999550 w 3591323"/>
                <a:gd name="connsiteY7511" fmla="*/ 421229 h 1812293"/>
                <a:gd name="connsiteX7512" fmla="*/ 2004562 w 3591323"/>
                <a:gd name="connsiteY7512" fmla="*/ 421431 h 1812293"/>
                <a:gd name="connsiteX7513" fmla="*/ 2006022 w 3591323"/>
                <a:gd name="connsiteY7513" fmla="*/ 419393 h 1812293"/>
                <a:gd name="connsiteX7514" fmla="*/ 2217661 w 3591323"/>
                <a:gd name="connsiteY7514" fmla="*/ 466446 h 1812293"/>
                <a:gd name="connsiteX7515" fmla="*/ 2213550 w 3591323"/>
                <a:gd name="connsiteY7515" fmla="*/ 468290 h 1812293"/>
                <a:gd name="connsiteX7516" fmla="*/ 2209688 w 3591323"/>
                <a:gd name="connsiteY7516" fmla="*/ 465417 h 1812293"/>
                <a:gd name="connsiteX7517" fmla="*/ 2198601 w 3591323"/>
                <a:gd name="connsiteY7517" fmla="*/ 463984 h 1812293"/>
                <a:gd name="connsiteX7518" fmla="*/ 2194793 w 3591323"/>
                <a:gd name="connsiteY7518" fmla="*/ 465626 h 1812293"/>
                <a:gd name="connsiteX7519" fmla="*/ 2184218 w 3591323"/>
                <a:gd name="connsiteY7519" fmla="*/ 467469 h 1812293"/>
                <a:gd name="connsiteX7520" fmla="*/ 2179098 w 3591323"/>
                <a:gd name="connsiteY7520" fmla="*/ 467260 h 1812293"/>
                <a:gd name="connsiteX7521" fmla="*/ 2168852 w 3591323"/>
                <a:gd name="connsiteY7521" fmla="*/ 471573 h 1812293"/>
                <a:gd name="connsiteX7522" fmla="*/ 2161034 w 3591323"/>
                <a:gd name="connsiteY7522" fmla="*/ 471573 h 1812293"/>
                <a:gd name="connsiteX7523" fmla="*/ 2155988 w 3591323"/>
                <a:gd name="connsiteY7523" fmla="*/ 469521 h 1812293"/>
                <a:gd name="connsiteX7524" fmla="*/ 2145870 w 3591323"/>
                <a:gd name="connsiteY7524" fmla="*/ 472596 h 1812293"/>
                <a:gd name="connsiteX7525" fmla="*/ 2142506 w 3591323"/>
                <a:gd name="connsiteY7525" fmla="*/ 470342 h 1812293"/>
                <a:gd name="connsiteX7526" fmla="*/ 2142667 w 3591323"/>
                <a:gd name="connsiteY7526" fmla="*/ 476699 h 1812293"/>
                <a:gd name="connsiteX7527" fmla="*/ 2140602 w 3591323"/>
                <a:gd name="connsiteY7527" fmla="*/ 479162 h 1812293"/>
                <a:gd name="connsiteX7528" fmla="*/ 2138557 w 3591323"/>
                <a:gd name="connsiteY7528" fmla="*/ 481826 h 1812293"/>
                <a:gd name="connsiteX7529" fmla="*/ 2134123 w 3591323"/>
                <a:gd name="connsiteY7529" fmla="*/ 476491 h 1812293"/>
                <a:gd name="connsiteX7530" fmla="*/ 2137339 w 3591323"/>
                <a:gd name="connsiteY7530" fmla="*/ 472394 h 1812293"/>
                <a:gd name="connsiteX7531" fmla="*/ 2131661 w 3591323"/>
                <a:gd name="connsiteY7531" fmla="*/ 473208 h 1812293"/>
                <a:gd name="connsiteX7532" fmla="*/ 2123527 w 3591323"/>
                <a:gd name="connsiteY7532" fmla="*/ 470752 h 1812293"/>
                <a:gd name="connsiteX7533" fmla="*/ 2117849 w 3591323"/>
                <a:gd name="connsiteY7533" fmla="*/ 477110 h 1812293"/>
                <a:gd name="connsiteX7534" fmla="*/ 2103358 w 3591323"/>
                <a:gd name="connsiteY7534" fmla="*/ 478543 h 1812293"/>
                <a:gd name="connsiteX7535" fmla="*/ 2095163 w 3591323"/>
                <a:gd name="connsiteY7535" fmla="*/ 472394 h 1812293"/>
                <a:gd name="connsiteX7536" fmla="*/ 2084910 w 3591323"/>
                <a:gd name="connsiteY7536" fmla="*/ 471983 h 1812293"/>
                <a:gd name="connsiteX7537" fmla="*/ 2083383 w 3591323"/>
                <a:gd name="connsiteY7537" fmla="*/ 476699 h 1812293"/>
                <a:gd name="connsiteX7538" fmla="*/ 2076723 w 3591323"/>
                <a:gd name="connsiteY7538" fmla="*/ 478132 h 1812293"/>
                <a:gd name="connsiteX7539" fmla="*/ 2067223 w 3591323"/>
                <a:gd name="connsiteY7539" fmla="*/ 471983 h 1812293"/>
                <a:gd name="connsiteX7540" fmla="*/ 2056701 w 3591323"/>
                <a:gd name="connsiteY7540" fmla="*/ 472185 h 1812293"/>
                <a:gd name="connsiteX7541" fmla="*/ 2050135 w 3591323"/>
                <a:gd name="connsiteY7541" fmla="*/ 460909 h 1812293"/>
                <a:gd name="connsiteX7542" fmla="*/ 2042391 w 3591323"/>
                <a:gd name="connsiteY7542" fmla="*/ 454552 h 1812293"/>
                <a:gd name="connsiteX7543" fmla="*/ 2046199 w 3591323"/>
                <a:gd name="connsiteY7543" fmla="*/ 445745 h 1812293"/>
                <a:gd name="connsiteX7544" fmla="*/ 2039566 w 3591323"/>
                <a:gd name="connsiteY7544" fmla="*/ 440215 h 1812293"/>
                <a:gd name="connsiteX7545" fmla="*/ 2048763 w 3591323"/>
                <a:gd name="connsiteY7545" fmla="*/ 429383 h 1812293"/>
                <a:gd name="connsiteX7546" fmla="*/ 2063079 w 3591323"/>
                <a:gd name="connsiteY7546" fmla="*/ 428973 h 1812293"/>
                <a:gd name="connsiteX7547" fmla="*/ 2066019 w 3591323"/>
                <a:gd name="connsiteY7547" fmla="*/ 420409 h 1812293"/>
                <a:gd name="connsiteX7548" fmla="*/ 2083847 w 3591323"/>
                <a:gd name="connsiteY7548" fmla="*/ 421835 h 1812293"/>
                <a:gd name="connsiteX7549" fmla="*/ 2093798 w 3591323"/>
                <a:gd name="connsiteY7549" fmla="*/ 414502 h 1812293"/>
                <a:gd name="connsiteX7550" fmla="*/ 2103936 w 3591323"/>
                <a:gd name="connsiteY7550" fmla="*/ 411245 h 1812293"/>
                <a:gd name="connsiteX7551" fmla="*/ 2119141 w 3591323"/>
                <a:gd name="connsiteY7551" fmla="*/ 411044 h 1812293"/>
                <a:gd name="connsiteX7552" fmla="*/ 2136666 w 3591323"/>
                <a:gd name="connsiteY7552" fmla="*/ 418982 h 1812293"/>
                <a:gd name="connsiteX7553" fmla="*/ 2150707 w 3591323"/>
                <a:gd name="connsiteY7553" fmla="*/ 423470 h 1812293"/>
                <a:gd name="connsiteX7554" fmla="*/ 2161061 w 3591323"/>
                <a:gd name="connsiteY7554" fmla="*/ 421633 h 1812293"/>
                <a:gd name="connsiteX7555" fmla="*/ 2169228 w 3591323"/>
                <a:gd name="connsiteY7555" fmla="*/ 422656 h 1812293"/>
                <a:gd name="connsiteX7556" fmla="*/ 2179152 w 3591323"/>
                <a:gd name="connsiteY7556" fmla="*/ 416742 h 1812293"/>
                <a:gd name="connsiteX7557" fmla="*/ 2188712 w 3591323"/>
                <a:gd name="connsiteY7557" fmla="*/ 416338 h 1812293"/>
                <a:gd name="connsiteX7558" fmla="*/ 2198722 w 3591323"/>
                <a:gd name="connsiteY7558" fmla="*/ 421835 h 1812293"/>
                <a:gd name="connsiteX7559" fmla="*/ 2201111 w 3591323"/>
                <a:gd name="connsiteY7559" fmla="*/ 425710 h 1812293"/>
                <a:gd name="connsiteX7560" fmla="*/ 2201124 w 3591323"/>
                <a:gd name="connsiteY7560" fmla="*/ 431220 h 1812293"/>
                <a:gd name="connsiteX7561" fmla="*/ 2208679 w 3591323"/>
                <a:gd name="connsiteY7561" fmla="*/ 434079 h 1812293"/>
                <a:gd name="connsiteX7562" fmla="*/ 2212958 w 3591323"/>
                <a:gd name="connsiteY7562" fmla="*/ 437349 h 1812293"/>
                <a:gd name="connsiteX7563" fmla="*/ 2207166 w 3591323"/>
                <a:gd name="connsiteY7563" fmla="*/ 440625 h 1812293"/>
                <a:gd name="connsiteX7564" fmla="*/ 2212137 w 3591323"/>
                <a:gd name="connsiteY7564" fmla="*/ 453738 h 1812293"/>
                <a:gd name="connsiteX7565" fmla="*/ 2211041 w 3591323"/>
                <a:gd name="connsiteY7565" fmla="*/ 457216 h 1812293"/>
                <a:gd name="connsiteX7566" fmla="*/ 2036276 w 3591323"/>
                <a:gd name="connsiteY7566" fmla="*/ 413486 h 1812293"/>
                <a:gd name="connsiteX7567" fmla="*/ 2045143 w 3591323"/>
                <a:gd name="connsiteY7567" fmla="*/ 410028 h 1812293"/>
                <a:gd name="connsiteX7568" fmla="*/ 2053270 w 3591323"/>
                <a:gd name="connsiteY7568" fmla="*/ 411454 h 1812293"/>
                <a:gd name="connsiteX7569" fmla="*/ 2054797 w 3591323"/>
                <a:gd name="connsiteY7569" fmla="*/ 415726 h 1812293"/>
                <a:gd name="connsiteX7570" fmla="*/ 2063563 w 3591323"/>
                <a:gd name="connsiteY7570" fmla="*/ 419393 h 1812293"/>
                <a:gd name="connsiteX7571" fmla="*/ 2062252 w 3591323"/>
                <a:gd name="connsiteY7571" fmla="*/ 422245 h 1812293"/>
                <a:gd name="connsiteX7572" fmla="*/ 2051339 w 3591323"/>
                <a:gd name="connsiteY7572" fmla="*/ 422857 h 1812293"/>
                <a:gd name="connsiteX7573" fmla="*/ 2047740 w 3591323"/>
                <a:gd name="connsiteY7573" fmla="*/ 426322 h 1812293"/>
                <a:gd name="connsiteX7574" fmla="*/ 2040750 w 3591323"/>
                <a:gd name="connsiteY7574" fmla="*/ 432444 h 1812293"/>
                <a:gd name="connsiteX7575" fmla="*/ 2037157 w 3591323"/>
                <a:gd name="connsiteY7575" fmla="*/ 427136 h 1812293"/>
                <a:gd name="connsiteX7576" fmla="*/ 2036908 w 3591323"/>
                <a:gd name="connsiteY7576" fmla="*/ 424896 h 1812293"/>
                <a:gd name="connsiteX7577" fmla="*/ 2039081 w 3591323"/>
                <a:gd name="connsiteY7577" fmla="*/ 423470 h 1812293"/>
                <a:gd name="connsiteX7578" fmla="*/ 2040945 w 3591323"/>
                <a:gd name="connsiteY7578" fmla="*/ 416540 h 1812293"/>
                <a:gd name="connsiteX7579" fmla="*/ 1990205 w 3591323"/>
                <a:gd name="connsiteY7579" fmla="*/ 424694 h 1812293"/>
                <a:gd name="connsiteX7580" fmla="*/ 1990460 w 3591323"/>
                <a:gd name="connsiteY7580" fmla="*/ 427547 h 1812293"/>
                <a:gd name="connsiteX7581" fmla="*/ 1987601 w 3591323"/>
                <a:gd name="connsiteY7581" fmla="*/ 429182 h 1812293"/>
                <a:gd name="connsiteX7582" fmla="*/ 1987245 w 3591323"/>
                <a:gd name="connsiteY7582" fmla="*/ 432855 h 1812293"/>
                <a:gd name="connsiteX7583" fmla="*/ 1983349 w 3591323"/>
                <a:gd name="connsiteY7583" fmla="*/ 438378 h 1812293"/>
                <a:gd name="connsiteX7584" fmla="*/ 1981607 w 3591323"/>
                <a:gd name="connsiteY7584" fmla="*/ 437557 h 1812293"/>
                <a:gd name="connsiteX7585" fmla="*/ 1981412 w 3591323"/>
                <a:gd name="connsiteY7585" fmla="*/ 435102 h 1812293"/>
                <a:gd name="connsiteX7586" fmla="*/ 1976090 w 3591323"/>
                <a:gd name="connsiteY7586" fmla="*/ 431422 h 1812293"/>
                <a:gd name="connsiteX7587" fmla="*/ 1974637 w 3591323"/>
                <a:gd name="connsiteY7587" fmla="*/ 425912 h 1812293"/>
                <a:gd name="connsiteX7588" fmla="*/ 1974657 w 3591323"/>
                <a:gd name="connsiteY7588" fmla="*/ 418168 h 1812293"/>
                <a:gd name="connsiteX7589" fmla="*/ 1975687 w 3591323"/>
                <a:gd name="connsiteY7589" fmla="*/ 414710 h 1812293"/>
                <a:gd name="connsiteX7590" fmla="*/ 1974206 w 3591323"/>
                <a:gd name="connsiteY7590" fmla="*/ 412874 h 1812293"/>
                <a:gd name="connsiteX7591" fmla="*/ 1973244 w 3591323"/>
                <a:gd name="connsiteY7591" fmla="*/ 409415 h 1812293"/>
                <a:gd name="connsiteX7592" fmla="*/ 1976709 w 3591323"/>
                <a:gd name="connsiteY7592" fmla="*/ 403724 h 1812293"/>
                <a:gd name="connsiteX7593" fmla="*/ 1977241 w 3591323"/>
                <a:gd name="connsiteY7593" fmla="*/ 405957 h 1812293"/>
                <a:gd name="connsiteX7594" fmla="*/ 1979790 w 3591323"/>
                <a:gd name="connsiteY7594" fmla="*/ 404942 h 1812293"/>
                <a:gd name="connsiteX7595" fmla="*/ 1982051 w 3591323"/>
                <a:gd name="connsiteY7595" fmla="*/ 407989 h 1812293"/>
                <a:gd name="connsiteX7596" fmla="*/ 1984459 w 3591323"/>
                <a:gd name="connsiteY7596" fmla="*/ 409012 h 1812293"/>
                <a:gd name="connsiteX7597" fmla="*/ 1985166 w 3591323"/>
                <a:gd name="connsiteY7597" fmla="*/ 413082 h 1812293"/>
                <a:gd name="connsiteX7598" fmla="*/ 1984520 w 3591323"/>
                <a:gd name="connsiteY7598" fmla="*/ 416951 h 1812293"/>
                <a:gd name="connsiteX7599" fmla="*/ 1986289 w 3591323"/>
                <a:gd name="connsiteY7599" fmla="*/ 421835 h 1812293"/>
                <a:gd name="connsiteX7600" fmla="*/ 1944235 w 3591323"/>
                <a:gd name="connsiteY7600" fmla="*/ 360814 h 1812293"/>
                <a:gd name="connsiteX7601" fmla="*/ 1946932 w 3591323"/>
                <a:gd name="connsiteY7601" fmla="*/ 362227 h 1812293"/>
                <a:gd name="connsiteX7602" fmla="*/ 1954138 w 3591323"/>
                <a:gd name="connsiteY7602" fmla="*/ 367058 h 1812293"/>
                <a:gd name="connsiteX7603" fmla="*/ 1961780 w 3591323"/>
                <a:gd name="connsiteY7603" fmla="*/ 369278 h 1812293"/>
                <a:gd name="connsiteX7604" fmla="*/ 1964855 w 3591323"/>
                <a:gd name="connsiteY7604" fmla="*/ 367461 h 1812293"/>
                <a:gd name="connsiteX7605" fmla="*/ 1967539 w 3591323"/>
                <a:gd name="connsiteY7605" fmla="*/ 371895 h 1812293"/>
                <a:gd name="connsiteX7606" fmla="*/ 1970762 w 3591323"/>
                <a:gd name="connsiteY7606" fmla="*/ 375124 h 1812293"/>
                <a:gd name="connsiteX7607" fmla="*/ 1967580 w 3591323"/>
                <a:gd name="connsiteY7607" fmla="*/ 379369 h 1812293"/>
                <a:gd name="connsiteX7608" fmla="*/ 1963429 w 3591323"/>
                <a:gd name="connsiteY7608" fmla="*/ 376739 h 1812293"/>
                <a:gd name="connsiteX7609" fmla="*/ 1957266 w 3591323"/>
                <a:gd name="connsiteY7609" fmla="*/ 376941 h 1812293"/>
                <a:gd name="connsiteX7610" fmla="*/ 1949301 w 3591323"/>
                <a:gd name="connsiteY7610" fmla="*/ 375124 h 1812293"/>
                <a:gd name="connsiteX7611" fmla="*/ 1945096 w 3591323"/>
                <a:gd name="connsiteY7611" fmla="*/ 375326 h 1812293"/>
                <a:gd name="connsiteX7612" fmla="*/ 1943333 w 3591323"/>
                <a:gd name="connsiteY7612" fmla="*/ 377755 h 1812293"/>
                <a:gd name="connsiteX7613" fmla="*/ 1939875 w 3591323"/>
                <a:gd name="connsiteY7613" fmla="*/ 375124 h 1812293"/>
                <a:gd name="connsiteX7614" fmla="*/ 1938281 w 3591323"/>
                <a:gd name="connsiteY7614" fmla="*/ 379780 h 1812293"/>
                <a:gd name="connsiteX7615" fmla="*/ 1943259 w 3591323"/>
                <a:gd name="connsiteY7615" fmla="*/ 385048 h 1812293"/>
                <a:gd name="connsiteX7616" fmla="*/ 1945499 w 3591323"/>
                <a:gd name="connsiteY7616" fmla="*/ 388492 h 1812293"/>
                <a:gd name="connsiteX7617" fmla="*/ 1949772 w 3591323"/>
                <a:gd name="connsiteY7617" fmla="*/ 392751 h 1812293"/>
                <a:gd name="connsiteX7618" fmla="*/ 1953579 w 3591323"/>
                <a:gd name="connsiteY7618" fmla="*/ 395193 h 1812293"/>
                <a:gd name="connsiteX7619" fmla="*/ 1957246 w 3591323"/>
                <a:gd name="connsiteY7619" fmla="*/ 399862 h 1812293"/>
                <a:gd name="connsiteX7620" fmla="*/ 1965851 w 3591323"/>
                <a:gd name="connsiteY7620" fmla="*/ 404127 h 1812293"/>
                <a:gd name="connsiteX7621" fmla="*/ 1965030 w 3591323"/>
                <a:gd name="connsiteY7621" fmla="*/ 406159 h 1812293"/>
                <a:gd name="connsiteX7622" fmla="*/ 1956095 w 3591323"/>
                <a:gd name="connsiteY7622" fmla="*/ 401894 h 1812293"/>
                <a:gd name="connsiteX7623" fmla="*/ 1950498 w 3591323"/>
                <a:gd name="connsiteY7623" fmla="*/ 397830 h 1812293"/>
                <a:gd name="connsiteX7624" fmla="*/ 1941698 w 3591323"/>
                <a:gd name="connsiteY7624" fmla="*/ 394581 h 1812293"/>
                <a:gd name="connsiteX7625" fmla="*/ 1933544 w 3591323"/>
                <a:gd name="connsiteY7625" fmla="*/ 386265 h 1812293"/>
                <a:gd name="connsiteX7626" fmla="*/ 1935448 w 3591323"/>
                <a:gd name="connsiteY7626" fmla="*/ 385451 h 1812293"/>
                <a:gd name="connsiteX7627" fmla="*/ 1930840 w 3591323"/>
                <a:gd name="connsiteY7627" fmla="*/ 380587 h 1812293"/>
                <a:gd name="connsiteX7628" fmla="*/ 1930248 w 3591323"/>
                <a:gd name="connsiteY7628" fmla="*/ 376941 h 1812293"/>
                <a:gd name="connsiteX7629" fmla="*/ 1924590 w 3591323"/>
                <a:gd name="connsiteY7629" fmla="*/ 375124 h 1812293"/>
                <a:gd name="connsiteX7630" fmla="*/ 1921993 w 3591323"/>
                <a:gd name="connsiteY7630" fmla="*/ 379982 h 1812293"/>
                <a:gd name="connsiteX7631" fmla="*/ 1919127 w 3591323"/>
                <a:gd name="connsiteY7631" fmla="*/ 376133 h 1812293"/>
                <a:gd name="connsiteX7632" fmla="*/ 1918871 w 3591323"/>
                <a:gd name="connsiteY7632" fmla="*/ 372299 h 1812293"/>
                <a:gd name="connsiteX7633" fmla="*/ 1919187 w 3591323"/>
                <a:gd name="connsiteY7633" fmla="*/ 372097 h 1812293"/>
                <a:gd name="connsiteX7634" fmla="*/ 1925707 w 3591323"/>
                <a:gd name="connsiteY7634" fmla="*/ 372500 h 1812293"/>
                <a:gd name="connsiteX7635" fmla="*/ 1927187 w 3591323"/>
                <a:gd name="connsiteY7635" fmla="*/ 370489 h 1812293"/>
                <a:gd name="connsiteX7636" fmla="*/ 1930255 w 3591323"/>
                <a:gd name="connsiteY7636" fmla="*/ 372500 h 1812293"/>
                <a:gd name="connsiteX7637" fmla="*/ 1933840 w 3591323"/>
                <a:gd name="connsiteY7637" fmla="*/ 372702 h 1812293"/>
                <a:gd name="connsiteX7638" fmla="*/ 1933598 w 3591323"/>
                <a:gd name="connsiteY7638" fmla="*/ 369480 h 1812293"/>
                <a:gd name="connsiteX7639" fmla="*/ 1936747 w 3591323"/>
                <a:gd name="connsiteY7639" fmla="*/ 368269 h 1812293"/>
                <a:gd name="connsiteX7640" fmla="*/ 1937049 w 3591323"/>
                <a:gd name="connsiteY7640" fmla="*/ 363835 h 1812293"/>
                <a:gd name="connsiteX7641" fmla="*/ 1881082 w 3591323"/>
                <a:gd name="connsiteY7641" fmla="*/ 349364 h 1812293"/>
                <a:gd name="connsiteX7642" fmla="*/ 1881506 w 3591323"/>
                <a:gd name="connsiteY7642" fmla="*/ 351369 h 1812293"/>
                <a:gd name="connsiteX7643" fmla="*/ 1880355 w 3591323"/>
                <a:gd name="connsiteY7643" fmla="*/ 354181 h 1812293"/>
                <a:gd name="connsiteX7644" fmla="*/ 1884311 w 3591323"/>
                <a:gd name="connsiteY7644" fmla="*/ 356192 h 1812293"/>
                <a:gd name="connsiteX7645" fmla="*/ 1889162 w 3591323"/>
                <a:gd name="connsiteY7645" fmla="*/ 356596 h 1812293"/>
                <a:gd name="connsiteX7646" fmla="*/ 1888429 w 3591323"/>
                <a:gd name="connsiteY7646" fmla="*/ 361016 h 1812293"/>
                <a:gd name="connsiteX7647" fmla="*/ 1884654 w 3591323"/>
                <a:gd name="connsiteY7647" fmla="*/ 363028 h 1812293"/>
                <a:gd name="connsiteX7648" fmla="*/ 1878128 w 3591323"/>
                <a:gd name="connsiteY7648" fmla="*/ 361622 h 1812293"/>
                <a:gd name="connsiteX7649" fmla="*/ 1876393 w 3591323"/>
                <a:gd name="connsiteY7649" fmla="*/ 366049 h 1812293"/>
                <a:gd name="connsiteX7650" fmla="*/ 1871879 w 3591323"/>
                <a:gd name="connsiteY7650" fmla="*/ 366452 h 1812293"/>
                <a:gd name="connsiteX7651" fmla="*/ 1870183 w 3591323"/>
                <a:gd name="connsiteY7651" fmla="*/ 364642 h 1812293"/>
                <a:gd name="connsiteX7652" fmla="*/ 1865480 w 3591323"/>
                <a:gd name="connsiteY7652" fmla="*/ 368471 h 1812293"/>
                <a:gd name="connsiteX7653" fmla="*/ 1861289 w 3591323"/>
                <a:gd name="connsiteY7653" fmla="*/ 369076 h 1812293"/>
                <a:gd name="connsiteX7654" fmla="*/ 1857320 w 3591323"/>
                <a:gd name="connsiteY7654" fmla="*/ 366654 h 1812293"/>
                <a:gd name="connsiteX7655" fmla="*/ 1853922 w 3591323"/>
                <a:gd name="connsiteY7655" fmla="*/ 361622 h 1812293"/>
                <a:gd name="connsiteX7656" fmla="*/ 1849778 w 3591323"/>
                <a:gd name="connsiteY7656" fmla="*/ 363432 h 1812293"/>
                <a:gd name="connsiteX7657" fmla="*/ 1849630 w 3591323"/>
                <a:gd name="connsiteY7657" fmla="*/ 358406 h 1812293"/>
                <a:gd name="connsiteX7658" fmla="*/ 1856183 w 3591323"/>
                <a:gd name="connsiteY7658" fmla="*/ 352176 h 1812293"/>
                <a:gd name="connsiteX7659" fmla="*/ 1855759 w 3591323"/>
                <a:gd name="connsiteY7659" fmla="*/ 349364 h 1812293"/>
                <a:gd name="connsiteX7660" fmla="*/ 1859647 w 3591323"/>
                <a:gd name="connsiteY7660" fmla="*/ 350366 h 1812293"/>
                <a:gd name="connsiteX7661" fmla="*/ 1862137 w 3591323"/>
                <a:gd name="connsiteY7661" fmla="*/ 348361 h 1812293"/>
                <a:gd name="connsiteX7662" fmla="*/ 1869833 w 3591323"/>
                <a:gd name="connsiteY7662" fmla="*/ 348563 h 1812293"/>
                <a:gd name="connsiteX7663" fmla="*/ 1871320 w 3591323"/>
                <a:gd name="connsiteY7663" fmla="*/ 345953 h 1812293"/>
                <a:gd name="connsiteX7664" fmla="*/ 1848433 w 3591323"/>
                <a:gd name="connsiteY7664" fmla="*/ 320569 h 1812293"/>
                <a:gd name="connsiteX7665" fmla="*/ 1850404 w 3591323"/>
                <a:gd name="connsiteY7665" fmla="*/ 322958 h 1812293"/>
                <a:gd name="connsiteX7666" fmla="*/ 1849939 w 3591323"/>
                <a:gd name="connsiteY7666" fmla="*/ 327950 h 1812293"/>
                <a:gd name="connsiteX7667" fmla="*/ 1847417 w 3591323"/>
                <a:gd name="connsiteY7667" fmla="*/ 328145 h 1812293"/>
                <a:gd name="connsiteX7668" fmla="*/ 1845486 w 3591323"/>
                <a:gd name="connsiteY7668" fmla="*/ 327149 h 1812293"/>
                <a:gd name="connsiteX7669" fmla="*/ 1846239 w 3591323"/>
                <a:gd name="connsiteY7669" fmla="*/ 320966 h 1812293"/>
                <a:gd name="connsiteX7670" fmla="*/ 1849428 w 3591323"/>
                <a:gd name="connsiteY7670" fmla="*/ 313034 h 1812293"/>
                <a:gd name="connsiteX7671" fmla="*/ 1848433 w 3591323"/>
                <a:gd name="connsiteY7671" fmla="*/ 320569 h 1812293"/>
                <a:gd name="connsiteX7672" fmla="*/ 1846239 w 3591323"/>
                <a:gd name="connsiteY7672" fmla="*/ 320966 h 1812293"/>
                <a:gd name="connsiteX7673" fmla="*/ 1845486 w 3591323"/>
                <a:gd name="connsiteY7673" fmla="*/ 327149 h 1812293"/>
                <a:gd name="connsiteX7674" fmla="*/ 1837762 w 3591323"/>
                <a:gd name="connsiteY7674" fmla="*/ 322164 h 1812293"/>
                <a:gd name="connsiteX7675" fmla="*/ 1833369 w 3591323"/>
                <a:gd name="connsiteY7675" fmla="*/ 322958 h 1812293"/>
                <a:gd name="connsiteX7676" fmla="*/ 1826951 w 3591323"/>
                <a:gd name="connsiteY7676" fmla="*/ 317791 h 1812293"/>
                <a:gd name="connsiteX7677" fmla="*/ 1822787 w 3591323"/>
                <a:gd name="connsiteY7677" fmla="*/ 313431 h 1812293"/>
                <a:gd name="connsiteX7678" fmla="*/ 1818710 w 3591323"/>
                <a:gd name="connsiteY7678" fmla="*/ 313229 h 1812293"/>
                <a:gd name="connsiteX7679" fmla="*/ 1817398 w 3591323"/>
                <a:gd name="connsiteY7679" fmla="*/ 309273 h 1812293"/>
                <a:gd name="connsiteX7680" fmla="*/ 1824549 w 3591323"/>
                <a:gd name="connsiteY7680" fmla="*/ 307100 h 1812293"/>
                <a:gd name="connsiteX7681" fmla="*/ 1830813 w 3591323"/>
                <a:gd name="connsiteY7681" fmla="*/ 308089 h 1812293"/>
                <a:gd name="connsiteX7682" fmla="*/ 1838873 w 3591323"/>
                <a:gd name="connsiteY7682" fmla="*/ 305714 h 1812293"/>
                <a:gd name="connsiteX7683" fmla="*/ 1844329 w 3591323"/>
                <a:gd name="connsiteY7683" fmla="*/ 310464 h 1812293"/>
                <a:gd name="connsiteX7684" fmla="*/ 1854494 w 3591323"/>
                <a:gd name="connsiteY7684" fmla="*/ 283883 h 1812293"/>
                <a:gd name="connsiteX7685" fmla="*/ 1856183 w 3591323"/>
                <a:gd name="connsiteY7685" fmla="*/ 287408 h 1812293"/>
                <a:gd name="connsiteX7686" fmla="*/ 1854757 w 3591323"/>
                <a:gd name="connsiteY7686" fmla="*/ 297433 h 1812293"/>
                <a:gd name="connsiteX7687" fmla="*/ 1852745 w 3591323"/>
                <a:gd name="connsiteY7687" fmla="*/ 301570 h 1812293"/>
                <a:gd name="connsiteX7688" fmla="*/ 1847457 w 3591323"/>
                <a:gd name="connsiteY7688" fmla="*/ 301570 h 1812293"/>
                <a:gd name="connsiteX7689" fmla="*/ 1849428 w 3591323"/>
                <a:gd name="connsiteY7689" fmla="*/ 313034 h 1812293"/>
                <a:gd name="connsiteX7690" fmla="*/ 1844329 w 3591323"/>
                <a:gd name="connsiteY7690" fmla="*/ 310464 h 1812293"/>
                <a:gd name="connsiteX7691" fmla="*/ 1838873 w 3591323"/>
                <a:gd name="connsiteY7691" fmla="*/ 305714 h 1812293"/>
                <a:gd name="connsiteX7692" fmla="*/ 1830813 w 3591323"/>
                <a:gd name="connsiteY7692" fmla="*/ 308089 h 1812293"/>
                <a:gd name="connsiteX7693" fmla="*/ 1824549 w 3591323"/>
                <a:gd name="connsiteY7693" fmla="*/ 307100 h 1812293"/>
                <a:gd name="connsiteX7694" fmla="*/ 1828848 w 3591323"/>
                <a:gd name="connsiteY7694" fmla="*/ 304140 h 1812293"/>
                <a:gd name="connsiteX7695" fmla="*/ 1835872 w 3591323"/>
                <a:gd name="connsiteY7695" fmla="*/ 288000 h 1812293"/>
                <a:gd name="connsiteX7696" fmla="*/ 1847410 w 3591323"/>
                <a:gd name="connsiteY7696" fmla="*/ 283486 h 1812293"/>
                <a:gd name="connsiteX7697" fmla="*/ 1712608 w 3591323"/>
                <a:gd name="connsiteY7697" fmla="*/ 412874 h 1812293"/>
                <a:gd name="connsiteX7698" fmla="*/ 1716032 w 3591323"/>
                <a:gd name="connsiteY7698" fmla="*/ 410028 h 1812293"/>
                <a:gd name="connsiteX7699" fmla="*/ 1719732 w 3591323"/>
                <a:gd name="connsiteY7699" fmla="*/ 408400 h 1812293"/>
                <a:gd name="connsiteX7700" fmla="*/ 1721851 w 3591323"/>
                <a:gd name="connsiteY7700" fmla="*/ 413896 h 1812293"/>
                <a:gd name="connsiteX7701" fmla="*/ 1727159 w 3591323"/>
                <a:gd name="connsiteY7701" fmla="*/ 413896 h 1812293"/>
                <a:gd name="connsiteX7702" fmla="*/ 1728862 w 3591323"/>
                <a:gd name="connsiteY7702" fmla="*/ 412470 h 1812293"/>
                <a:gd name="connsiteX7703" fmla="*/ 1734156 w 3591323"/>
                <a:gd name="connsiteY7703" fmla="*/ 412874 h 1812293"/>
                <a:gd name="connsiteX7704" fmla="*/ 1736645 w 3591323"/>
                <a:gd name="connsiteY7704" fmla="*/ 418579 h 1812293"/>
                <a:gd name="connsiteX7705" fmla="*/ 1732239 w 3591323"/>
                <a:gd name="connsiteY7705" fmla="*/ 421633 h 1812293"/>
                <a:gd name="connsiteX7706" fmla="*/ 1731983 w 3591323"/>
                <a:gd name="connsiteY7706" fmla="*/ 430406 h 1812293"/>
                <a:gd name="connsiteX7707" fmla="*/ 1730261 w 3591323"/>
                <a:gd name="connsiteY7707" fmla="*/ 432034 h 1812293"/>
                <a:gd name="connsiteX7708" fmla="*/ 1729763 w 3591323"/>
                <a:gd name="connsiteY7708" fmla="*/ 437557 h 1812293"/>
                <a:gd name="connsiteX7709" fmla="*/ 1725720 w 3591323"/>
                <a:gd name="connsiteY7709" fmla="*/ 438378 h 1812293"/>
                <a:gd name="connsiteX7710" fmla="*/ 1729218 w 3591323"/>
                <a:gd name="connsiteY7710" fmla="*/ 445133 h 1812293"/>
                <a:gd name="connsiteX7711" fmla="*/ 1726641 w 3591323"/>
                <a:gd name="connsiteY7711" fmla="*/ 452708 h 1812293"/>
                <a:gd name="connsiteX7712" fmla="*/ 1729588 w 3591323"/>
                <a:gd name="connsiteY7712" fmla="*/ 455991 h 1812293"/>
                <a:gd name="connsiteX7713" fmla="*/ 1728155 w 3591323"/>
                <a:gd name="connsiteY7713" fmla="*/ 459066 h 1812293"/>
                <a:gd name="connsiteX7714" fmla="*/ 1724650 w 3591323"/>
                <a:gd name="connsiteY7714" fmla="*/ 463365 h 1812293"/>
                <a:gd name="connsiteX7715" fmla="*/ 1725222 w 3591323"/>
                <a:gd name="connsiteY7715" fmla="*/ 467260 h 1812293"/>
                <a:gd name="connsiteX7716" fmla="*/ 1721401 w 3591323"/>
                <a:gd name="connsiteY7716" fmla="*/ 470133 h 1812293"/>
                <a:gd name="connsiteX7717" fmla="*/ 1716698 w 3591323"/>
                <a:gd name="connsiteY7717" fmla="*/ 468492 h 1812293"/>
                <a:gd name="connsiteX7718" fmla="*/ 1711558 w 3591323"/>
                <a:gd name="connsiteY7718" fmla="*/ 469723 h 1812293"/>
                <a:gd name="connsiteX7719" fmla="*/ 1713543 w 3591323"/>
                <a:gd name="connsiteY7719" fmla="*/ 460909 h 1812293"/>
                <a:gd name="connsiteX7720" fmla="*/ 1712762 w 3591323"/>
                <a:gd name="connsiteY7720" fmla="*/ 453939 h 1812293"/>
                <a:gd name="connsiteX7721" fmla="*/ 1708746 w 3591323"/>
                <a:gd name="connsiteY7721" fmla="*/ 452917 h 1812293"/>
                <a:gd name="connsiteX7722" fmla="*/ 1706546 w 3591323"/>
                <a:gd name="connsiteY7722" fmla="*/ 448611 h 1812293"/>
                <a:gd name="connsiteX7723" fmla="*/ 1707501 w 3591323"/>
                <a:gd name="connsiteY7723" fmla="*/ 441036 h 1812293"/>
                <a:gd name="connsiteX7724" fmla="*/ 1711343 w 3591323"/>
                <a:gd name="connsiteY7724" fmla="*/ 436945 h 1812293"/>
                <a:gd name="connsiteX7725" fmla="*/ 1712184 w 3591323"/>
                <a:gd name="connsiteY7725" fmla="*/ 432444 h 1812293"/>
                <a:gd name="connsiteX7726" fmla="*/ 1714444 w 3591323"/>
                <a:gd name="connsiteY7726" fmla="*/ 425508 h 1812293"/>
                <a:gd name="connsiteX7727" fmla="*/ 1714289 w 3591323"/>
                <a:gd name="connsiteY7727" fmla="*/ 420819 h 1812293"/>
                <a:gd name="connsiteX7728" fmla="*/ 1712782 w 3591323"/>
                <a:gd name="connsiteY7728" fmla="*/ 416742 h 1812293"/>
                <a:gd name="connsiteX7729" fmla="*/ 1725222 w 3591323"/>
                <a:gd name="connsiteY7729" fmla="*/ 467260 h 1812293"/>
                <a:gd name="connsiteX7730" fmla="*/ 1724650 w 3591323"/>
                <a:gd name="connsiteY7730" fmla="*/ 463365 h 1812293"/>
                <a:gd name="connsiteX7731" fmla="*/ 1728155 w 3591323"/>
                <a:gd name="connsiteY7731" fmla="*/ 459066 h 1812293"/>
                <a:gd name="connsiteX7732" fmla="*/ 1729588 w 3591323"/>
                <a:gd name="connsiteY7732" fmla="*/ 455991 h 1812293"/>
                <a:gd name="connsiteX7733" fmla="*/ 1726641 w 3591323"/>
                <a:gd name="connsiteY7733" fmla="*/ 452708 h 1812293"/>
                <a:gd name="connsiteX7734" fmla="*/ 1729218 w 3591323"/>
                <a:gd name="connsiteY7734" fmla="*/ 445133 h 1812293"/>
                <a:gd name="connsiteX7735" fmla="*/ 1725720 w 3591323"/>
                <a:gd name="connsiteY7735" fmla="*/ 438378 h 1812293"/>
                <a:gd name="connsiteX7736" fmla="*/ 1729763 w 3591323"/>
                <a:gd name="connsiteY7736" fmla="*/ 437557 h 1812293"/>
                <a:gd name="connsiteX7737" fmla="*/ 1730261 w 3591323"/>
                <a:gd name="connsiteY7737" fmla="*/ 432034 h 1812293"/>
                <a:gd name="connsiteX7738" fmla="*/ 1731983 w 3591323"/>
                <a:gd name="connsiteY7738" fmla="*/ 430406 h 1812293"/>
                <a:gd name="connsiteX7739" fmla="*/ 1732239 w 3591323"/>
                <a:gd name="connsiteY7739" fmla="*/ 421633 h 1812293"/>
                <a:gd name="connsiteX7740" fmla="*/ 1736645 w 3591323"/>
                <a:gd name="connsiteY7740" fmla="*/ 418579 h 1812293"/>
                <a:gd name="connsiteX7741" fmla="*/ 1734156 w 3591323"/>
                <a:gd name="connsiteY7741" fmla="*/ 412874 h 1812293"/>
                <a:gd name="connsiteX7742" fmla="*/ 1728862 w 3591323"/>
                <a:gd name="connsiteY7742" fmla="*/ 412470 h 1812293"/>
                <a:gd name="connsiteX7743" fmla="*/ 1727159 w 3591323"/>
                <a:gd name="connsiteY7743" fmla="*/ 413896 h 1812293"/>
                <a:gd name="connsiteX7744" fmla="*/ 1721851 w 3591323"/>
                <a:gd name="connsiteY7744" fmla="*/ 413896 h 1812293"/>
                <a:gd name="connsiteX7745" fmla="*/ 1719732 w 3591323"/>
                <a:gd name="connsiteY7745" fmla="*/ 408400 h 1812293"/>
                <a:gd name="connsiteX7746" fmla="*/ 1716032 w 3591323"/>
                <a:gd name="connsiteY7746" fmla="*/ 410028 h 1812293"/>
                <a:gd name="connsiteX7747" fmla="*/ 1712608 w 3591323"/>
                <a:gd name="connsiteY7747" fmla="*/ 412874 h 1812293"/>
                <a:gd name="connsiteX7748" fmla="*/ 1713267 w 3591323"/>
                <a:gd name="connsiteY7748" fmla="*/ 404740 h 1812293"/>
                <a:gd name="connsiteX7749" fmla="*/ 1709842 w 3591323"/>
                <a:gd name="connsiteY7749" fmla="*/ 399862 h 1812293"/>
                <a:gd name="connsiteX7750" fmla="*/ 1722995 w 3591323"/>
                <a:gd name="connsiteY7750" fmla="*/ 391742 h 1812293"/>
                <a:gd name="connsiteX7751" fmla="*/ 1734082 w 3591323"/>
                <a:gd name="connsiteY7751" fmla="*/ 393767 h 1812293"/>
                <a:gd name="connsiteX7752" fmla="*/ 1746233 w 3591323"/>
                <a:gd name="connsiteY7752" fmla="*/ 393767 h 1812293"/>
                <a:gd name="connsiteX7753" fmla="*/ 1756048 w 3591323"/>
                <a:gd name="connsiteY7753" fmla="*/ 395597 h 1812293"/>
                <a:gd name="connsiteX7754" fmla="*/ 1763617 w 3591323"/>
                <a:gd name="connsiteY7754" fmla="*/ 395193 h 1812293"/>
                <a:gd name="connsiteX7755" fmla="*/ 1778404 w 3591323"/>
                <a:gd name="connsiteY7755" fmla="*/ 395395 h 1812293"/>
                <a:gd name="connsiteX7756" fmla="*/ 1781990 w 3591323"/>
                <a:gd name="connsiteY7756" fmla="*/ 399862 h 1812293"/>
                <a:gd name="connsiteX7757" fmla="*/ 1798796 w 3591323"/>
                <a:gd name="connsiteY7757" fmla="*/ 404942 h 1812293"/>
                <a:gd name="connsiteX7758" fmla="*/ 1802092 w 3591323"/>
                <a:gd name="connsiteY7758" fmla="*/ 402506 h 1812293"/>
                <a:gd name="connsiteX7759" fmla="*/ 1812359 w 3591323"/>
                <a:gd name="connsiteY7759" fmla="*/ 407585 h 1812293"/>
                <a:gd name="connsiteX7760" fmla="*/ 1822928 w 3591323"/>
                <a:gd name="connsiteY7760" fmla="*/ 406159 h 1812293"/>
                <a:gd name="connsiteX7761" fmla="*/ 1823675 w 3591323"/>
                <a:gd name="connsiteY7761" fmla="*/ 412672 h 1812293"/>
                <a:gd name="connsiteX7762" fmla="*/ 1815124 w 3591323"/>
                <a:gd name="connsiteY7762" fmla="*/ 420207 h 1812293"/>
                <a:gd name="connsiteX7763" fmla="*/ 1803155 w 3591323"/>
                <a:gd name="connsiteY7763" fmla="*/ 422656 h 1812293"/>
                <a:gd name="connsiteX7764" fmla="*/ 1802503 w 3591323"/>
                <a:gd name="connsiteY7764" fmla="*/ 426524 h 1812293"/>
                <a:gd name="connsiteX7765" fmla="*/ 1796495 w 3591323"/>
                <a:gd name="connsiteY7765" fmla="*/ 432855 h 1812293"/>
                <a:gd name="connsiteX7766" fmla="*/ 1793138 w 3591323"/>
                <a:gd name="connsiteY7766" fmla="*/ 442058 h 1812293"/>
                <a:gd name="connsiteX7767" fmla="*/ 1796838 w 3591323"/>
                <a:gd name="connsiteY7767" fmla="*/ 448611 h 1812293"/>
                <a:gd name="connsiteX7768" fmla="*/ 1791442 w 3591323"/>
                <a:gd name="connsiteY7768" fmla="*/ 453529 h 1812293"/>
                <a:gd name="connsiteX7769" fmla="*/ 1789397 w 3591323"/>
                <a:gd name="connsiteY7769" fmla="*/ 460909 h 1812293"/>
                <a:gd name="connsiteX7770" fmla="*/ 1782273 w 3591323"/>
                <a:gd name="connsiteY7770" fmla="*/ 463365 h 1812293"/>
                <a:gd name="connsiteX7771" fmla="*/ 1775424 w 3591323"/>
                <a:gd name="connsiteY7771" fmla="*/ 471983 h 1812293"/>
                <a:gd name="connsiteX7772" fmla="*/ 1763523 w 3591323"/>
                <a:gd name="connsiteY7772" fmla="*/ 472185 h 1812293"/>
                <a:gd name="connsiteX7773" fmla="*/ 1754339 w 3591323"/>
                <a:gd name="connsiteY7773" fmla="*/ 471983 h 1812293"/>
                <a:gd name="connsiteX7774" fmla="*/ 1748486 w 3591323"/>
                <a:gd name="connsiteY7774" fmla="*/ 476080 h 1812293"/>
                <a:gd name="connsiteX7775" fmla="*/ 1744651 w 3591323"/>
                <a:gd name="connsiteY7775" fmla="*/ 480393 h 1812293"/>
                <a:gd name="connsiteX7776" fmla="*/ 1740238 w 3591323"/>
                <a:gd name="connsiteY7776" fmla="*/ 479364 h 1812293"/>
                <a:gd name="connsiteX7777" fmla="*/ 1736578 w 3591323"/>
                <a:gd name="connsiteY7777" fmla="*/ 475468 h 1812293"/>
                <a:gd name="connsiteX7778" fmla="*/ 1734008 w 3591323"/>
                <a:gd name="connsiteY7778" fmla="*/ 468902 h 1812293"/>
                <a:gd name="connsiteX7779" fmla="*/ 1742835 w 3591323"/>
                <a:gd name="connsiteY7779" fmla="*/ 279570 h 1812293"/>
                <a:gd name="connsiteX7780" fmla="*/ 1744073 w 3591323"/>
                <a:gd name="connsiteY7780" fmla="*/ 287408 h 1812293"/>
                <a:gd name="connsiteX7781" fmla="*/ 1737204 w 3591323"/>
                <a:gd name="connsiteY7781" fmla="*/ 297042 h 1812293"/>
                <a:gd name="connsiteX7782" fmla="*/ 1721676 w 3591323"/>
                <a:gd name="connsiteY7782" fmla="*/ 303541 h 1812293"/>
                <a:gd name="connsiteX7783" fmla="*/ 1709304 w 3591323"/>
                <a:gd name="connsiteY7783" fmla="*/ 301967 h 1812293"/>
                <a:gd name="connsiteX7784" fmla="*/ 1717095 w 3591323"/>
                <a:gd name="connsiteY7784" fmla="*/ 290550 h 1812293"/>
                <a:gd name="connsiteX7785" fmla="*/ 1713146 w 3591323"/>
                <a:gd name="connsiteY7785" fmla="*/ 279375 h 1812293"/>
                <a:gd name="connsiteX7786" fmla="*/ 1725229 w 3591323"/>
                <a:gd name="connsiteY7786" fmla="*/ 270979 h 1812293"/>
                <a:gd name="connsiteX7787" fmla="*/ 1731869 w 3591323"/>
                <a:gd name="connsiteY7787" fmla="*/ 265920 h 1812293"/>
                <a:gd name="connsiteX7788" fmla="*/ 1733403 w 3591323"/>
                <a:gd name="connsiteY7788" fmla="*/ 271760 h 1812293"/>
                <a:gd name="connsiteX7789" fmla="*/ 1731304 w 3591323"/>
                <a:gd name="connsiteY7789" fmla="*/ 277424 h 1812293"/>
                <a:gd name="connsiteX7790" fmla="*/ 1736497 w 3591323"/>
                <a:gd name="connsiteY7790" fmla="*/ 277424 h 1812293"/>
                <a:gd name="connsiteX7791" fmla="*/ 3435746 w 3591323"/>
                <a:gd name="connsiteY7791" fmla="*/ 1131697 h 1812293"/>
                <a:gd name="connsiteX7792" fmla="*/ 3442057 w 3591323"/>
                <a:gd name="connsiteY7792" fmla="*/ 1138896 h 1812293"/>
                <a:gd name="connsiteX7793" fmla="*/ 3445663 w 3591323"/>
                <a:gd name="connsiteY7793" fmla="*/ 1144035 h 1812293"/>
                <a:gd name="connsiteX7794" fmla="*/ 3441337 w 3591323"/>
                <a:gd name="connsiteY7794" fmla="*/ 1146915 h 1812293"/>
                <a:gd name="connsiteX7795" fmla="*/ 3436480 w 3591323"/>
                <a:gd name="connsiteY7795" fmla="*/ 1143834 h 1812293"/>
                <a:gd name="connsiteX7796" fmla="*/ 3431084 w 3591323"/>
                <a:gd name="connsiteY7796" fmla="*/ 1138694 h 1812293"/>
                <a:gd name="connsiteX7797" fmla="*/ 3426274 w 3591323"/>
                <a:gd name="connsiteY7797" fmla="*/ 1132518 h 1812293"/>
                <a:gd name="connsiteX7798" fmla="*/ 3421538 w 3591323"/>
                <a:gd name="connsiteY7798" fmla="*/ 1124498 h 1812293"/>
                <a:gd name="connsiteX7799" fmla="*/ 3421080 w 3591323"/>
                <a:gd name="connsiteY7799" fmla="*/ 1120589 h 1812293"/>
                <a:gd name="connsiteX7800" fmla="*/ 3425312 w 3591323"/>
                <a:gd name="connsiteY7800" fmla="*/ 1120798 h 1812293"/>
                <a:gd name="connsiteX7801" fmla="*/ 3430042 w 3591323"/>
                <a:gd name="connsiteY7801" fmla="*/ 1124707 h 1812293"/>
                <a:gd name="connsiteX7802" fmla="*/ 3433331 w 3591323"/>
                <a:gd name="connsiteY7802" fmla="*/ 1128616 h 1812293"/>
                <a:gd name="connsiteX7803" fmla="*/ 3423341 w 3591323"/>
                <a:gd name="connsiteY7803" fmla="*/ 1010773 h 1812293"/>
                <a:gd name="connsiteX7804" fmla="*/ 3425716 w 3591323"/>
                <a:gd name="connsiteY7804" fmla="*/ 1014675 h 1812293"/>
                <a:gd name="connsiteX7805" fmla="*/ 3418853 w 3591323"/>
                <a:gd name="connsiteY7805" fmla="*/ 1014675 h 1812293"/>
                <a:gd name="connsiteX7806" fmla="*/ 3415806 w 3591323"/>
                <a:gd name="connsiteY7806" fmla="*/ 1007476 h 1812293"/>
                <a:gd name="connsiteX7807" fmla="*/ 3421585 w 3591323"/>
                <a:gd name="connsiteY7807" fmla="*/ 1010356 h 1812293"/>
                <a:gd name="connsiteX7808" fmla="*/ 3420219 w 3591323"/>
                <a:gd name="connsiteY7808" fmla="*/ 1000695 h 1812293"/>
                <a:gd name="connsiteX7809" fmla="*/ 3418544 w 3591323"/>
                <a:gd name="connsiteY7809" fmla="*/ 1002747 h 1812293"/>
                <a:gd name="connsiteX7810" fmla="*/ 3412032 w 3591323"/>
                <a:gd name="connsiteY7810" fmla="*/ 992877 h 1812293"/>
                <a:gd name="connsiteX7811" fmla="*/ 3410915 w 3591323"/>
                <a:gd name="connsiteY7811" fmla="*/ 986089 h 1812293"/>
                <a:gd name="connsiteX7812" fmla="*/ 3414171 w 3591323"/>
                <a:gd name="connsiteY7812" fmla="*/ 986089 h 1812293"/>
                <a:gd name="connsiteX7813" fmla="*/ 3416855 w 3591323"/>
                <a:gd name="connsiteY7813" fmla="*/ 995138 h 1812293"/>
                <a:gd name="connsiteX7814" fmla="*/ 3411547 w 3591323"/>
                <a:gd name="connsiteY7814" fmla="*/ 1003776 h 1812293"/>
                <a:gd name="connsiteX7815" fmla="*/ 3407551 w 3591323"/>
                <a:gd name="connsiteY7815" fmla="*/ 1003985 h 1812293"/>
                <a:gd name="connsiteX7816" fmla="*/ 3401516 w 3591323"/>
                <a:gd name="connsiteY7816" fmla="*/ 1002955 h 1812293"/>
                <a:gd name="connsiteX7817" fmla="*/ 3399915 w 3591323"/>
                <a:gd name="connsiteY7817" fmla="*/ 1001105 h 1812293"/>
                <a:gd name="connsiteX7818" fmla="*/ 3400776 w 3591323"/>
                <a:gd name="connsiteY7818" fmla="*/ 996577 h 1812293"/>
                <a:gd name="connsiteX7819" fmla="*/ 3407450 w 3591323"/>
                <a:gd name="connsiteY7819" fmla="*/ 998427 h 1812293"/>
                <a:gd name="connsiteX7820" fmla="*/ 3410457 w 3591323"/>
                <a:gd name="connsiteY7820" fmla="*/ 1000695 h 1812293"/>
                <a:gd name="connsiteX7821" fmla="*/ 3401839 w 3591323"/>
                <a:gd name="connsiteY7821" fmla="*/ 982597 h 1812293"/>
                <a:gd name="connsiteX7822" fmla="*/ 3403649 w 3591323"/>
                <a:gd name="connsiteY7822" fmla="*/ 986297 h 1812293"/>
                <a:gd name="connsiteX7823" fmla="*/ 3403783 w 3591323"/>
                <a:gd name="connsiteY7823" fmla="*/ 988558 h 1812293"/>
                <a:gd name="connsiteX7824" fmla="*/ 3396302 w 3591323"/>
                <a:gd name="connsiteY7824" fmla="*/ 983620 h 1812293"/>
                <a:gd name="connsiteX7825" fmla="*/ 3391256 w 3591323"/>
                <a:gd name="connsiteY7825" fmla="*/ 979509 h 1812293"/>
                <a:gd name="connsiteX7826" fmla="*/ 3387974 w 3591323"/>
                <a:gd name="connsiteY7826" fmla="*/ 975809 h 1812293"/>
                <a:gd name="connsiteX7827" fmla="*/ 3389527 w 3591323"/>
                <a:gd name="connsiteY7827" fmla="*/ 974571 h 1812293"/>
                <a:gd name="connsiteX7828" fmla="*/ 3394002 w 3591323"/>
                <a:gd name="connsiteY7828" fmla="*/ 977249 h 1812293"/>
                <a:gd name="connsiteX7829" fmla="*/ 3377492 w 3591323"/>
                <a:gd name="connsiteY7829" fmla="*/ 971281 h 1812293"/>
                <a:gd name="connsiteX7830" fmla="*/ 3381158 w 3591323"/>
                <a:gd name="connsiteY7830" fmla="*/ 974981 h 1812293"/>
                <a:gd name="connsiteX7831" fmla="*/ 3379295 w 3591323"/>
                <a:gd name="connsiteY7831" fmla="*/ 975600 h 1812293"/>
                <a:gd name="connsiteX7832" fmla="*/ 3374814 w 3591323"/>
                <a:gd name="connsiteY7832" fmla="*/ 972929 h 1812293"/>
                <a:gd name="connsiteX7833" fmla="*/ 3371221 w 3591323"/>
                <a:gd name="connsiteY7833" fmla="*/ 968200 h 1812293"/>
                <a:gd name="connsiteX7834" fmla="*/ 3371733 w 3591323"/>
                <a:gd name="connsiteY7834" fmla="*/ 966350 h 1812293"/>
                <a:gd name="connsiteX7835" fmla="*/ 3440409 w 3591323"/>
                <a:gd name="connsiteY7835" fmla="*/ 1348477 h 1812293"/>
                <a:gd name="connsiteX7836" fmla="*/ 3432201 w 3591323"/>
                <a:gd name="connsiteY7836" fmla="*/ 1354600 h 1812293"/>
                <a:gd name="connsiteX7837" fmla="*/ 3421679 w 3591323"/>
                <a:gd name="connsiteY7837" fmla="*/ 1362350 h 1812293"/>
                <a:gd name="connsiteX7838" fmla="*/ 3411258 w 3591323"/>
                <a:gd name="connsiteY7838" fmla="*/ 1366831 h 1812293"/>
                <a:gd name="connsiteX7839" fmla="*/ 3411789 w 3591323"/>
                <a:gd name="connsiteY7839" fmla="*/ 1363978 h 1812293"/>
                <a:gd name="connsiteX7840" fmla="*/ 3409038 w 3591323"/>
                <a:gd name="connsiteY7840" fmla="*/ 1362350 h 1812293"/>
                <a:gd name="connsiteX7841" fmla="*/ 3421390 w 3591323"/>
                <a:gd name="connsiteY7841" fmla="*/ 1352972 h 1812293"/>
                <a:gd name="connsiteX7842" fmla="*/ 3422984 w 3591323"/>
                <a:gd name="connsiteY7842" fmla="*/ 1346641 h 1812293"/>
                <a:gd name="connsiteX7843" fmla="*/ 3416102 w 3591323"/>
                <a:gd name="connsiteY7843" fmla="*/ 1342133 h 1812293"/>
                <a:gd name="connsiteX7844" fmla="*/ 3419277 w 3591323"/>
                <a:gd name="connsiteY7844" fmla="*/ 1338043 h 1812293"/>
                <a:gd name="connsiteX7845" fmla="*/ 3428676 w 3591323"/>
                <a:gd name="connsiteY7845" fmla="*/ 1334147 h 1812293"/>
                <a:gd name="connsiteX7846" fmla="*/ 3436312 w 3591323"/>
                <a:gd name="connsiteY7846" fmla="*/ 1325341 h 1812293"/>
                <a:gd name="connsiteX7847" fmla="*/ 3440833 w 3591323"/>
                <a:gd name="connsiteY7847" fmla="*/ 1317961 h 1812293"/>
                <a:gd name="connsiteX7848" fmla="*/ 3441627 w 3591323"/>
                <a:gd name="connsiteY7848" fmla="*/ 1310372 h 1812293"/>
                <a:gd name="connsiteX7849" fmla="*/ 3443261 w 3591323"/>
                <a:gd name="connsiteY7849" fmla="*/ 1308327 h 1812293"/>
                <a:gd name="connsiteX7850" fmla="*/ 3441774 w 3591323"/>
                <a:gd name="connsiteY7850" fmla="*/ 1303604 h 1812293"/>
                <a:gd name="connsiteX7851" fmla="*/ 3440348 w 3591323"/>
                <a:gd name="connsiteY7851" fmla="*/ 1293546 h 1812293"/>
                <a:gd name="connsiteX7852" fmla="*/ 3440954 w 3591323"/>
                <a:gd name="connsiteY7852" fmla="*/ 1285533 h 1812293"/>
                <a:gd name="connsiteX7853" fmla="*/ 3445327 w 3591323"/>
                <a:gd name="connsiteY7853" fmla="*/ 1284504 h 1812293"/>
                <a:gd name="connsiteX7854" fmla="*/ 3446720 w 3591323"/>
                <a:gd name="connsiteY7854" fmla="*/ 1290881 h 1812293"/>
                <a:gd name="connsiteX7855" fmla="*/ 3452203 w 3591323"/>
                <a:gd name="connsiteY7855" fmla="*/ 1293754 h 1812293"/>
                <a:gd name="connsiteX7856" fmla="*/ 3448677 w 3591323"/>
                <a:gd name="connsiteY7856" fmla="*/ 1304014 h 1812293"/>
                <a:gd name="connsiteX7857" fmla="*/ 3447930 w 3591323"/>
                <a:gd name="connsiteY7857" fmla="*/ 1315909 h 1812293"/>
                <a:gd name="connsiteX7858" fmla="*/ 3453131 w 3591323"/>
                <a:gd name="connsiteY7858" fmla="*/ 1308327 h 1812293"/>
                <a:gd name="connsiteX7859" fmla="*/ 3455593 w 3591323"/>
                <a:gd name="connsiteY7859" fmla="*/ 1311401 h 1812293"/>
                <a:gd name="connsiteX7860" fmla="*/ 3451348 w 3591323"/>
                <a:gd name="connsiteY7860" fmla="*/ 1320013 h 1812293"/>
                <a:gd name="connsiteX7861" fmla="*/ 3456347 w 3591323"/>
                <a:gd name="connsiteY7861" fmla="*/ 1323699 h 1812293"/>
                <a:gd name="connsiteX7862" fmla="*/ 3462220 w 3591323"/>
                <a:gd name="connsiteY7862" fmla="*/ 1324520 h 1812293"/>
                <a:gd name="connsiteX7863" fmla="*/ 3470522 w 3591323"/>
                <a:gd name="connsiteY7863" fmla="*/ 1320214 h 1812293"/>
                <a:gd name="connsiteX7864" fmla="*/ 3474438 w 3591323"/>
                <a:gd name="connsiteY7864" fmla="*/ 1321445 h 1812293"/>
                <a:gd name="connsiteX7865" fmla="*/ 3465079 w 3591323"/>
                <a:gd name="connsiteY7865" fmla="*/ 1331692 h 1812293"/>
                <a:gd name="connsiteX7866" fmla="*/ 3457800 w 3591323"/>
                <a:gd name="connsiteY7866" fmla="*/ 1338245 h 1812293"/>
                <a:gd name="connsiteX7867" fmla="*/ 3450547 w 3591323"/>
                <a:gd name="connsiteY7867" fmla="*/ 1338043 h 1812293"/>
                <a:gd name="connsiteX7868" fmla="*/ 3445737 w 3591323"/>
                <a:gd name="connsiteY7868" fmla="*/ 1341521 h 1812293"/>
                <a:gd name="connsiteX7869" fmla="*/ 3443235 w 3591323"/>
                <a:gd name="connsiteY7869" fmla="*/ 1346432 h 1812293"/>
                <a:gd name="connsiteX7870" fmla="*/ 3343463 w 3591323"/>
                <a:gd name="connsiteY7870" fmla="*/ 1387969 h 1812293"/>
                <a:gd name="connsiteX7871" fmla="*/ 3356030 w 3591323"/>
                <a:gd name="connsiteY7871" fmla="*/ 1382082 h 1812293"/>
                <a:gd name="connsiteX7872" fmla="*/ 3365920 w 3591323"/>
                <a:gd name="connsiteY7872" fmla="*/ 1376189 h 1812293"/>
                <a:gd name="connsiteX7873" fmla="*/ 3376630 w 3591323"/>
                <a:gd name="connsiteY7873" fmla="*/ 1367847 h 1812293"/>
                <a:gd name="connsiteX7874" fmla="*/ 3382107 w 3591323"/>
                <a:gd name="connsiteY7874" fmla="*/ 1364994 h 1812293"/>
                <a:gd name="connsiteX7875" fmla="*/ 3388485 w 3591323"/>
                <a:gd name="connsiteY7875" fmla="*/ 1358683 h 1812293"/>
                <a:gd name="connsiteX7876" fmla="*/ 3398711 w 3591323"/>
                <a:gd name="connsiteY7876" fmla="*/ 1353375 h 1812293"/>
                <a:gd name="connsiteX7877" fmla="*/ 3397116 w 3591323"/>
                <a:gd name="connsiteY7877" fmla="*/ 1358273 h 1812293"/>
                <a:gd name="connsiteX7878" fmla="*/ 3395757 w 3591323"/>
                <a:gd name="connsiteY7878" fmla="*/ 1362754 h 1812293"/>
                <a:gd name="connsiteX7879" fmla="*/ 3405782 w 3591323"/>
                <a:gd name="connsiteY7879" fmla="*/ 1358273 h 1812293"/>
                <a:gd name="connsiteX7880" fmla="*/ 3404920 w 3591323"/>
                <a:gd name="connsiteY7880" fmla="*/ 1362962 h 1812293"/>
                <a:gd name="connsiteX7881" fmla="*/ 3401180 w 3591323"/>
                <a:gd name="connsiteY7881" fmla="*/ 1367847 h 1812293"/>
                <a:gd name="connsiteX7882" fmla="*/ 3393759 w 3591323"/>
                <a:gd name="connsiteY7882" fmla="*/ 1373141 h 1812293"/>
                <a:gd name="connsiteX7883" fmla="*/ 3381387 w 3591323"/>
                <a:gd name="connsiteY7883" fmla="*/ 1381269 h 1812293"/>
                <a:gd name="connsiteX7884" fmla="*/ 3373024 w 3591323"/>
                <a:gd name="connsiteY7884" fmla="*/ 1385944 h 1812293"/>
                <a:gd name="connsiteX7885" fmla="*/ 3371834 w 3591323"/>
                <a:gd name="connsiteY7885" fmla="*/ 1391420 h 1812293"/>
                <a:gd name="connsiteX7886" fmla="*/ 3364622 w 3591323"/>
                <a:gd name="connsiteY7886" fmla="*/ 1391420 h 1812293"/>
                <a:gd name="connsiteX7887" fmla="*/ 3353588 w 3591323"/>
                <a:gd name="connsiteY7887" fmla="*/ 1395679 h 1812293"/>
                <a:gd name="connsiteX7888" fmla="*/ 3344714 w 3591323"/>
                <a:gd name="connsiteY7888" fmla="*/ 1403181 h 1812293"/>
                <a:gd name="connsiteX7889" fmla="*/ 3330075 w 3591323"/>
                <a:gd name="connsiteY7889" fmla="*/ 1414483 h 1812293"/>
                <a:gd name="connsiteX7890" fmla="*/ 3319028 w 3591323"/>
                <a:gd name="connsiteY7890" fmla="*/ 1419516 h 1812293"/>
                <a:gd name="connsiteX7891" fmla="*/ 3311951 w 3591323"/>
                <a:gd name="connsiteY7891" fmla="*/ 1422536 h 1812293"/>
                <a:gd name="connsiteX7892" fmla="*/ 3303743 w 3591323"/>
                <a:gd name="connsiteY7892" fmla="*/ 1422334 h 1812293"/>
                <a:gd name="connsiteX7893" fmla="*/ 3300978 w 3591323"/>
                <a:gd name="connsiteY7893" fmla="*/ 1418715 h 1812293"/>
                <a:gd name="connsiteX7894" fmla="*/ 3291949 w 3591323"/>
                <a:gd name="connsiteY7894" fmla="*/ 1417908 h 1812293"/>
                <a:gd name="connsiteX7895" fmla="*/ 3293658 w 3591323"/>
                <a:gd name="connsiteY7895" fmla="*/ 1413878 h 1812293"/>
                <a:gd name="connsiteX7896" fmla="*/ 3305431 w 3591323"/>
                <a:gd name="connsiteY7896" fmla="*/ 1405407 h 1812293"/>
                <a:gd name="connsiteX7897" fmla="*/ 3325783 w 3591323"/>
                <a:gd name="connsiteY7897" fmla="*/ 1394468 h 1812293"/>
                <a:gd name="connsiteX7898" fmla="*/ 3333479 w 3591323"/>
                <a:gd name="connsiteY7898" fmla="*/ 1392235 h 1812293"/>
                <a:gd name="connsiteX7899" fmla="*/ 3163740 w 3591323"/>
                <a:gd name="connsiteY7899" fmla="*/ 1356847 h 1812293"/>
                <a:gd name="connsiteX7900" fmla="*/ 3168557 w 3591323"/>
                <a:gd name="connsiteY7900" fmla="*/ 1357661 h 1812293"/>
                <a:gd name="connsiteX7901" fmla="*/ 3160504 w 3591323"/>
                <a:gd name="connsiteY7901" fmla="*/ 1371103 h 1812293"/>
                <a:gd name="connsiteX7902" fmla="*/ 3154947 w 3591323"/>
                <a:gd name="connsiteY7902" fmla="*/ 1374971 h 1812293"/>
                <a:gd name="connsiteX7903" fmla="*/ 3147748 w 3591323"/>
                <a:gd name="connsiteY7903" fmla="*/ 1384114 h 1812293"/>
                <a:gd name="connsiteX7904" fmla="*/ 3146544 w 3591323"/>
                <a:gd name="connsiteY7904" fmla="*/ 1381067 h 1812293"/>
                <a:gd name="connsiteX7905" fmla="*/ 3134993 w 3591323"/>
                <a:gd name="connsiteY7905" fmla="*/ 1388783 h 1812293"/>
                <a:gd name="connsiteX7906" fmla="*/ 3133445 w 3591323"/>
                <a:gd name="connsiteY7906" fmla="*/ 1388178 h 1812293"/>
                <a:gd name="connsiteX7907" fmla="*/ 3128003 w 3591323"/>
                <a:gd name="connsiteY7907" fmla="*/ 1387969 h 1812293"/>
                <a:gd name="connsiteX7908" fmla="*/ 3128998 w 3591323"/>
                <a:gd name="connsiteY7908" fmla="*/ 1378221 h 1812293"/>
                <a:gd name="connsiteX7909" fmla="*/ 3132611 w 3591323"/>
                <a:gd name="connsiteY7909" fmla="*/ 1370699 h 1812293"/>
                <a:gd name="connsiteX7910" fmla="*/ 3133526 w 3591323"/>
                <a:gd name="connsiteY7910" fmla="*/ 1360924 h 1812293"/>
                <a:gd name="connsiteX7911" fmla="*/ 3137024 w 3591323"/>
                <a:gd name="connsiteY7911" fmla="*/ 1355824 h 1812293"/>
                <a:gd name="connsiteX7912" fmla="*/ 3142393 w 3591323"/>
                <a:gd name="connsiteY7912" fmla="*/ 1356847 h 1812293"/>
                <a:gd name="connsiteX7913" fmla="*/ 3148966 w 3591323"/>
                <a:gd name="connsiteY7913" fmla="*/ 1360715 h 1812293"/>
                <a:gd name="connsiteX7914" fmla="*/ 3154994 w 3591323"/>
                <a:gd name="connsiteY7914" fmla="*/ 1359087 h 1812293"/>
                <a:gd name="connsiteX7915" fmla="*/ 3008600 w 3591323"/>
                <a:gd name="connsiteY7915" fmla="*/ 1258999 h 1812293"/>
                <a:gd name="connsiteX7916" fmla="*/ 2996288 w 3591323"/>
                <a:gd name="connsiteY7916" fmla="*/ 1264966 h 1812293"/>
                <a:gd name="connsiteX7917" fmla="*/ 2987038 w 3591323"/>
                <a:gd name="connsiteY7917" fmla="*/ 1267435 h 1812293"/>
                <a:gd name="connsiteX7918" fmla="*/ 2982544 w 3591323"/>
                <a:gd name="connsiteY7918" fmla="*/ 1273605 h 1812293"/>
                <a:gd name="connsiteX7919" fmla="*/ 2977289 w 3591323"/>
                <a:gd name="connsiteY7919" fmla="*/ 1278126 h 1812293"/>
                <a:gd name="connsiteX7920" fmla="*/ 2969290 w 3591323"/>
                <a:gd name="connsiteY7920" fmla="*/ 1278334 h 1812293"/>
                <a:gd name="connsiteX7921" fmla="*/ 2962690 w 3591323"/>
                <a:gd name="connsiteY7921" fmla="*/ 1279364 h 1812293"/>
                <a:gd name="connsiteX7922" fmla="*/ 2955250 w 3591323"/>
                <a:gd name="connsiteY7922" fmla="*/ 1277305 h 1812293"/>
                <a:gd name="connsiteX7923" fmla="*/ 2947882 w 3591323"/>
                <a:gd name="connsiteY7923" fmla="*/ 1278543 h 1812293"/>
                <a:gd name="connsiteX7924" fmla="*/ 2941101 w 3591323"/>
                <a:gd name="connsiteY7924" fmla="*/ 1279155 h 1812293"/>
                <a:gd name="connsiteX7925" fmla="*/ 2932893 w 3591323"/>
                <a:gd name="connsiteY7925" fmla="*/ 1285123 h 1812293"/>
                <a:gd name="connsiteX7926" fmla="*/ 2930310 w 3591323"/>
                <a:gd name="connsiteY7926" fmla="*/ 1284712 h 1812293"/>
                <a:gd name="connsiteX7927" fmla="*/ 2924188 w 3591323"/>
                <a:gd name="connsiteY7927" fmla="*/ 1288002 h 1812293"/>
                <a:gd name="connsiteX7928" fmla="*/ 2918321 w 3591323"/>
                <a:gd name="connsiteY7928" fmla="*/ 1291494 h 1812293"/>
                <a:gd name="connsiteX7929" fmla="*/ 2911297 w 3591323"/>
                <a:gd name="connsiteY7929" fmla="*/ 1291083 h 1812293"/>
                <a:gd name="connsiteX7930" fmla="*/ 2905135 w 3591323"/>
                <a:gd name="connsiteY7930" fmla="*/ 1291083 h 1812293"/>
                <a:gd name="connsiteX7931" fmla="*/ 2897681 w 3591323"/>
                <a:gd name="connsiteY7931" fmla="*/ 1283885 h 1812293"/>
                <a:gd name="connsiteX7932" fmla="*/ 2893395 w 3591323"/>
                <a:gd name="connsiteY7932" fmla="*/ 1281624 h 1812293"/>
                <a:gd name="connsiteX7933" fmla="*/ 2896214 w 3591323"/>
                <a:gd name="connsiteY7933" fmla="*/ 1275045 h 1812293"/>
                <a:gd name="connsiteX7934" fmla="*/ 2901569 w 3591323"/>
                <a:gd name="connsiteY7934" fmla="*/ 1273605 h 1812293"/>
                <a:gd name="connsiteX7935" fmla="*/ 2903937 w 3591323"/>
                <a:gd name="connsiteY7935" fmla="*/ 1270927 h 1812293"/>
                <a:gd name="connsiteX7936" fmla="*/ 2905088 w 3591323"/>
                <a:gd name="connsiteY7936" fmla="*/ 1266816 h 1812293"/>
                <a:gd name="connsiteX7937" fmla="*/ 2909313 w 3591323"/>
                <a:gd name="connsiteY7937" fmla="*/ 1258797 h 1812293"/>
                <a:gd name="connsiteX7938" fmla="*/ 2910530 w 3591323"/>
                <a:gd name="connsiteY7938" fmla="*/ 1252217 h 1812293"/>
                <a:gd name="connsiteX7939" fmla="*/ 2909172 w 3591323"/>
                <a:gd name="connsiteY7939" fmla="*/ 1240491 h 1812293"/>
                <a:gd name="connsiteX7940" fmla="*/ 2909777 w 3591323"/>
                <a:gd name="connsiteY7940" fmla="*/ 1234120 h 1812293"/>
                <a:gd name="connsiteX7941" fmla="*/ 2912091 w 3591323"/>
                <a:gd name="connsiteY7941" fmla="*/ 1227533 h 1812293"/>
                <a:gd name="connsiteX7942" fmla="*/ 2910383 w 3591323"/>
                <a:gd name="connsiteY7942" fmla="*/ 1220133 h 1812293"/>
                <a:gd name="connsiteX7943" fmla="*/ 2910961 w 3591323"/>
                <a:gd name="connsiteY7943" fmla="*/ 1216843 h 1812293"/>
                <a:gd name="connsiteX7944" fmla="*/ 2908055 w 3591323"/>
                <a:gd name="connsiteY7944" fmla="*/ 1212113 h 1812293"/>
                <a:gd name="connsiteX7945" fmla="*/ 2908997 w 3591323"/>
                <a:gd name="connsiteY7945" fmla="*/ 1203266 h 1812293"/>
                <a:gd name="connsiteX7946" fmla="*/ 2905660 w 3591323"/>
                <a:gd name="connsiteY7946" fmla="*/ 1194218 h 1812293"/>
                <a:gd name="connsiteX7947" fmla="*/ 2905444 w 3591323"/>
                <a:gd name="connsiteY7947" fmla="*/ 1189286 h 1812293"/>
                <a:gd name="connsiteX7948" fmla="*/ 2908828 w 3591323"/>
                <a:gd name="connsiteY7948" fmla="*/ 1194218 h 1812293"/>
                <a:gd name="connsiteX7949" fmla="*/ 2907813 w 3591323"/>
                <a:gd name="connsiteY7949" fmla="*/ 1183729 h 1812293"/>
                <a:gd name="connsiteX7950" fmla="*/ 2911977 w 3591323"/>
                <a:gd name="connsiteY7950" fmla="*/ 1187019 h 1812293"/>
                <a:gd name="connsiteX7951" fmla="*/ 2913760 w 3591323"/>
                <a:gd name="connsiteY7951" fmla="*/ 1191338 h 1812293"/>
                <a:gd name="connsiteX7952" fmla="*/ 2915139 w 3591323"/>
                <a:gd name="connsiteY7952" fmla="*/ 1185579 h 1812293"/>
                <a:gd name="connsiteX7953" fmla="*/ 2912273 w 3591323"/>
                <a:gd name="connsiteY7953" fmla="*/ 1176530 h 1812293"/>
                <a:gd name="connsiteX7954" fmla="*/ 2911903 w 3591323"/>
                <a:gd name="connsiteY7954" fmla="*/ 1173039 h 1812293"/>
                <a:gd name="connsiteX7955" fmla="*/ 2910463 w 3591323"/>
                <a:gd name="connsiteY7955" fmla="*/ 1169540 h 1812293"/>
                <a:gd name="connsiteX7956" fmla="*/ 2912798 w 3591323"/>
                <a:gd name="connsiteY7956" fmla="*/ 1162961 h 1812293"/>
                <a:gd name="connsiteX7957" fmla="*/ 2915475 w 3591323"/>
                <a:gd name="connsiteY7957" fmla="*/ 1160081 h 1812293"/>
                <a:gd name="connsiteX7958" fmla="*/ 2917985 w 3591323"/>
                <a:gd name="connsiteY7958" fmla="*/ 1154322 h 1812293"/>
                <a:gd name="connsiteX7959" fmla="*/ 2918146 w 3591323"/>
                <a:gd name="connsiteY7959" fmla="*/ 1147742 h 1812293"/>
                <a:gd name="connsiteX7960" fmla="*/ 2923569 w 3591323"/>
                <a:gd name="connsiteY7960" fmla="*/ 1139514 h 1812293"/>
                <a:gd name="connsiteX7961" fmla="*/ 2922694 w 3591323"/>
                <a:gd name="connsiteY7961" fmla="*/ 1148153 h 1812293"/>
                <a:gd name="connsiteX7962" fmla="*/ 2928399 w 3591323"/>
                <a:gd name="connsiteY7962" fmla="*/ 1140335 h 1812293"/>
                <a:gd name="connsiteX7963" fmla="*/ 2936896 w 3591323"/>
                <a:gd name="connsiteY7963" fmla="*/ 1136635 h 1812293"/>
                <a:gd name="connsiteX7964" fmla="*/ 2942776 w 3591323"/>
                <a:gd name="connsiteY7964" fmla="*/ 1131697 h 1812293"/>
                <a:gd name="connsiteX7965" fmla="*/ 2951038 w 3591323"/>
                <a:gd name="connsiteY7965" fmla="*/ 1127378 h 1812293"/>
                <a:gd name="connsiteX7966" fmla="*/ 2955821 w 3591323"/>
                <a:gd name="connsiteY7966" fmla="*/ 1126557 h 1812293"/>
                <a:gd name="connsiteX7967" fmla="*/ 2958055 w 3591323"/>
                <a:gd name="connsiteY7967" fmla="*/ 1127997 h 1812293"/>
                <a:gd name="connsiteX7968" fmla="*/ 2966673 w 3591323"/>
                <a:gd name="connsiteY7968" fmla="*/ 1123677 h 1812293"/>
                <a:gd name="connsiteX7969" fmla="*/ 2972963 w 3591323"/>
                <a:gd name="connsiteY7969" fmla="*/ 1122446 h 1812293"/>
                <a:gd name="connsiteX7970" fmla="*/ 2974833 w 3591323"/>
                <a:gd name="connsiteY7970" fmla="*/ 1119977 h 1812293"/>
                <a:gd name="connsiteX7971" fmla="*/ 2977875 w 3591323"/>
                <a:gd name="connsiteY7971" fmla="*/ 1118948 h 1812293"/>
                <a:gd name="connsiteX7972" fmla="*/ 2983189 w 3591323"/>
                <a:gd name="connsiteY7972" fmla="*/ 1119150 h 1812293"/>
                <a:gd name="connsiteX7973" fmla="*/ 2994162 w 3591323"/>
                <a:gd name="connsiteY7973" fmla="*/ 1115860 h 1812293"/>
                <a:gd name="connsiteX7974" fmla="*/ 3000486 w 3591323"/>
                <a:gd name="connsiteY7974" fmla="*/ 1110720 h 1812293"/>
                <a:gd name="connsiteX7975" fmla="*/ 3004079 w 3591323"/>
                <a:gd name="connsiteY7975" fmla="*/ 1104759 h 1812293"/>
                <a:gd name="connsiteX7976" fmla="*/ 3011224 w 3591323"/>
                <a:gd name="connsiteY7976" fmla="*/ 1098792 h 1812293"/>
                <a:gd name="connsiteX7977" fmla="*/ 3012367 w 3591323"/>
                <a:gd name="connsiteY7977" fmla="*/ 1094271 h 1812293"/>
                <a:gd name="connsiteX7978" fmla="*/ 3013767 w 3591323"/>
                <a:gd name="connsiteY7978" fmla="*/ 1088101 h 1812293"/>
                <a:gd name="connsiteX7979" fmla="*/ 3022149 w 3591323"/>
                <a:gd name="connsiteY7979" fmla="*/ 1078434 h 1812293"/>
                <a:gd name="connsiteX7980" fmla="*/ 3024847 w 3591323"/>
                <a:gd name="connsiteY7980" fmla="*/ 1088303 h 1812293"/>
                <a:gd name="connsiteX7981" fmla="*/ 3029523 w 3591323"/>
                <a:gd name="connsiteY7981" fmla="*/ 1086043 h 1812293"/>
                <a:gd name="connsiteX7982" fmla="*/ 3026845 w 3591323"/>
                <a:gd name="connsiteY7982" fmla="*/ 1080486 h 1812293"/>
                <a:gd name="connsiteX7983" fmla="*/ 3030956 w 3591323"/>
                <a:gd name="connsiteY7983" fmla="*/ 1074935 h 1812293"/>
                <a:gd name="connsiteX7984" fmla="*/ 3034845 w 3591323"/>
                <a:gd name="connsiteY7984" fmla="*/ 1077606 h 1812293"/>
                <a:gd name="connsiteX7985" fmla="*/ 3037294 w 3591323"/>
                <a:gd name="connsiteY7985" fmla="*/ 1068766 h 1812293"/>
                <a:gd name="connsiteX7986" fmla="*/ 3043510 w 3591323"/>
                <a:gd name="connsiteY7986" fmla="*/ 1063215 h 1812293"/>
                <a:gd name="connsiteX7987" fmla="*/ 3046672 w 3591323"/>
                <a:gd name="connsiteY7987" fmla="*/ 1058688 h 1812293"/>
                <a:gd name="connsiteX7988" fmla="*/ 3051973 w 3591323"/>
                <a:gd name="connsiteY7988" fmla="*/ 1056837 h 1812293"/>
                <a:gd name="connsiteX7989" fmla="*/ 3052424 w 3591323"/>
                <a:gd name="connsiteY7989" fmla="*/ 1053548 h 1812293"/>
                <a:gd name="connsiteX7990" fmla="*/ 3056938 w 3591323"/>
                <a:gd name="connsiteY7990" fmla="*/ 1054779 h 1812293"/>
                <a:gd name="connsiteX7991" fmla="*/ 3057308 w 3591323"/>
                <a:gd name="connsiteY7991" fmla="*/ 1052108 h 1812293"/>
                <a:gd name="connsiteX7992" fmla="*/ 3061849 w 3591323"/>
                <a:gd name="connsiteY7992" fmla="*/ 1050460 h 1812293"/>
                <a:gd name="connsiteX7993" fmla="*/ 3067117 w 3591323"/>
                <a:gd name="connsiteY7993" fmla="*/ 1048818 h 1812293"/>
                <a:gd name="connsiteX7994" fmla="*/ 3073582 w 3591323"/>
                <a:gd name="connsiteY7994" fmla="*/ 1054167 h 1812293"/>
                <a:gd name="connsiteX7995" fmla="*/ 3078406 w 3591323"/>
                <a:gd name="connsiteY7995" fmla="*/ 1060746 h 1812293"/>
                <a:gd name="connsiteX7996" fmla="*/ 3084488 w 3591323"/>
                <a:gd name="connsiteY7996" fmla="*/ 1060948 h 1812293"/>
                <a:gd name="connsiteX7997" fmla="*/ 3090812 w 3591323"/>
                <a:gd name="connsiteY7997" fmla="*/ 1061978 h 1812293"/>
                <a:gd name="connsiteX7998" fmla="*/ 3089554 w 3591323"/>
                <a:gd name="connsiteY7998" fmla="*/ 1055808 h 1812293"/>
                <a:gd name="connsiteX7999" fmla="*/ 3095521 w 3591323"/>
                <a:gd name="connsiteY7999" fmla="*/ 1046558 h 1812293"/>
                <a:gd name="connsiteX8000" fmla="*/ 3100594 w 3591323"/>
                <a:gd name="connsiteY8000" fmla="*/ 1043678 h 1812293"/>
                <a:gd name="connsiteX8001" fmla="*/ 3099168 w 3591323"/>
                <a:gd name="connsiteY8001" fmla="*/ 1040799 h 1812293"/>
                <a:gd name="connsiteX8002" fmla="*/ 3104335 w 3591323"/>
                <a:gd name="connsiteY8002" fmla="*/ 1034212 h 1812293"/>
                <a:gd name="connsiteX8003" fmla="*/ 3110981 w 3591323"/>
                <a:gd name="connsiteY8003" fmla="*/ 1030102 h 1812293"/>
                <a:gd name="connsiteX8004" fmla="*/ 3115852 w 3591323"/>
                <a:gd name="connsiteY8004" fmla="*/ 1031541 h 1812293"/>
                <a:gd name="connsiteX8005" fmla="*/ 3124794 w 3591323"/>
                <a:gd name="connsiteY8005" fmla="*/ 1029281 h 1812293"/>
                <a:gd name="connsiteX8006" fmla="*/ 3125123 w 3591323"/>
                <a:gd name="connsiteY8006" fmla="*/ 1023522 h 1812293"/>
                <a:gd name="connsiteX8007" fmla="*/ 3118328 w 3591323"/>
                <a:gd name="connsiteY8007" fmla="*/ 1019822 h 1812293"/>
                <a:gd name="connsiteX8008" fmla="*/ 3123932 w 3591323"/>
                <a:gd name="connsiteY8008" fmla="*/ 1018173 h 1812293"/>
                <a:gd name="connsiteX8009" fmla="*/ 3130128 w 3591323"/>
                <a:gd name="connsiteY8009" fmla="*/ 1020844 h 1812293"/>
                <a:gd name="connsiteX8010" fmla="*/ 3134993 w 3591323"/>
                <a:gd name="connsiteY8010" fmla="*/ 1025581 h 1812293"/>
                <a:gd name="connsiteX8011" fmla="*/ 3142945 w 3591323"/>
                <a:gd name="connsiteY8011" fmla="*/ 1028453 h 1812293"/>
                <a:gd name="connsiteX8012" fmla="*/ 3145959 w 3591323"/>
                <a:gd name="connsiteY8012" fmla="*/ 1027431 h 1812293"/>
                <a:gd name="connsiteX8013" fmla="*/ 3151657 w 3591323"/>
                <a:gd name="connsiteY8013" fmla="*/ 1030922 h 1812293"/>
                <a:gd name="connsiteX8014" fmla="*/ 3158203 w 3591323"/>
                <a:gd name="connsiteY8014" fmla="*/ 1027632 h 1812293"/>
                <a:gd name="connsiteX8015" fmla="*/ 3161688 w 3591323"/>
                <a:gd name="connsiteY8015" fmla="*/ 1028662 h 1812293"/>
                <a:gd name="connsiteX8016" fmla="*/ 3164494 w 3591323"/>
                <a:gd name="connsiteY8016" fmla="*/ 1026401 h 1812293"/>
                <a:gd name="connsiteX8017" fmla="*/ 3168100 w 3591323"/>
                <a:gd name="connsiteY8017" fmla="*/ 1032160 h 1812293"/>
                <a:gd name="connsiteX8018" fmla="*/ 3164790 w 3591323"/>
                <a:gd name="connsiteY8018" fmla="*/ 1038121 h 1812293"/>
                <a:gd name="connsiteX8019" fmla="*/ 3160174 w 3591323"/>
                <a:gd name="connsiteY8019" fmla="*/ 1042851 h 1812293"/>
                <a:gd name="connsiteX8020" fmla="*/ 3156878 w 3591323"/>
                <a:gd name="connsiteY8020" fmla="*/ 1043261 h 1812293"/>
                <a:gd name="connsiteX8021" fmla="*/ 3157322 w 3591323"/>
                <a:gd name="connsiteY8021" fmla="*/ 1047789 h 1812293"/>
                <a:gd name="connsiteX8022" fmla="*/ 3153601 w 3591323"/>
                <a:gd name="connsiteY8022" fmla="*/ 1053548 h 1812293"/>
                <a:gd name="connsiteX8023" fmla="*/ 3149168 w 3591323"/>
                <a:gd name="connsiteY8023" fmla="*/ 1059098 h 1812293"/>
                <a:gd name="connsiteX8024" fmla="*/ 3149383 w 3591323"/>
                <a:gd name="connsiteY8024" fmla="*/ 1062388 h 1812293"/>
                <a:gd name="connsiteX8025" fmla="*/ 3156293 w 3591323"/>
                <a:gd name="connsiteY8025" fmla="*/ 1068557 h 1812293"/>
                <a:gd name="connsiteX8026" fmla="*/ 3163222 w 3591323"/>
                <a:gd name="connsiteY8026" fmla="*/ 1072264 h 1812293"/>
                <a:gd name="connsiteX8027" fmla="*/ 3167938 w 3591323"/>
                <a:gd name="connsiteY8027" fmla="*/ 1076166 h 1812293"/>
                <a:gd name="connsiteX8028" fmla="*/ 3173905 w 3591323"/>
                <a:gd name="connsiteY8028" fmla="*/ 1082955 h 1812293"/>
                <a:gd name="connsiteX8029" fmla="*/ 3176772 w 3591323"/>
                <a:gd name="connsiteY8029" fmla="*/ 1082955 h 1812293"/>
                <a:gd name="connsiteX8030" fmla="*/ 3181266 w 3591323"/>
                <a:gd name="connsiteY8030" fmla="*/ 1085834 h 1812293"/>
                <a:gd name="connsiteX8031" fmla="*/ 3182039 w 3591323"/>
                <a:gd name="connsiteY8031" fmla="*/ 1089333 h 1812293"/>
                <a:gd name="connsiteX8032" fmla="*/ 3190960 w 3591323"/>
                <a:gd name="connsiteY8032" fmla="*/ 1093241 h 1812293"/>
                <a:gd name="connsiteX8033" fmla="*/ 3198172 w 3591323"/>
                <a:gd name="connsiteY8033" fmla="*/ 1089333 h 1812293"/>
                <a:gd name="connsiteX8034" fmla="*/ 3201455 w 3591323"/>
                <a:gd name="connsiteY8034" fmla="*/ 1083365 h 1812293"/>
                <a:gd name="connsiteX8035" fmla="*/ 3204194 w 3591323"/>
                <a:gd name="connsiteY8035" fmla="*/ 1078225 h 1812293"/>
                <a:gd name="connsiteX8036" fmla="*/ 3206763 w 3591323"/>
                <a:gd name="connsiteY8036" fmla="*/ 1071854 h 1812293"/>
                <a:gd name="connsiteX8037" fmla="*/ 3211184 w 3591323"/>
                <a:gd name="connsiteY8037" fmla="*/ 1062798 h 1812293"/>
                <a:gd name="connsiteX8038" fmla="*/ 3210632 w 3591323"/>
                <a:gd name="connsiteY8038" fmla="*/ 1057248 h 1812293"/>
                <a:gd name="connsiteX8039" fmla="*/ 3211870 w 3591323"/>
                <a:gd name="connsiteY8039" fmla="*/ 1053958 h 1812293"/>
                <a:gd name="connsiteX8040" fmla="*/ 3211782 w 3591323"/>
                <a:gd name="connsiteY8040" fmla="*/ 1047378 h 1812293"/>
                <a:gd name="connsiteX8041" fmla="*/ 3214440 w 3591323"/>
                <a:gd name="connsiteY8041" fmla="*/ 1038942 h 1812293"/>
                <a:gd name="connsiteX8042" fmla="*/ 3216586 w 3591323"/>
                <a:gd name="connsiteY8042" fmla="*/ 1036479 h 1812293"/>
                <a:gd name="connsiteX8043" fmla="*/ 3215644 w 3591323"/>
                <a:gd name="connsiteY8043" fmla="*/ 1032772 h 1812293"/>
                <a:gd name="connsiteX8044" fmla="*/ 3218981 w 3591323"/>
                <a:gd name="connsiteY8044" fmla="*/ 1026603 h 1812293"/>
                <a:gd name="connsiteX8045" fmla="*/ 3221564 w 3591323"/>
                <a:gd name="connsiteY8045" fmla="*/ 1020434 h 1812293"/>
                <a:gd name="connsiteX8046" fmla="*/ 3222325 w 3591323"/>
                <a:gd name="connsiteY8046" fmla="*/ 1017144 h 1812293"/>
                <a:gd name="connsiteX8047" fmla="*/ 3226449 w 3591323"/>
                <a:gd name="connsiteY8047" fmla="*/ 1012825 h 1812293"/>
                <a:gd name="connsiteX8048" fmla="*/ 3228675 w 3591323"/>
                <a:gd name="connsiteY8048" fmla="*/ 1018382 h 1812293"/>
                <a:gd name="connsiteX8049" fmla="*/ 3228500 w 3591323"/>
                <a:gd name="connsiteY8049" fmla="*/ 1025581 h 1812293"/>
                <a:gd name="connsiteX8050" fmla="*/ 3230842 w 3591323"/>
                <a:gd name="connsiteY8050" fmla="*/ 1027014 h 1812293"/>
                <a:gd name="connsiteX8051" fmla="*/ 3230579 w 3591323"/>
                <a:gd name="connsiteY8051" fmla="*/ 1031750 h 1812293"/>
                <a:gd name="connsiteX8052" fmla="*/ 3233391 w 3591323"/>
                <a:gd name="connsiteY8052" fmla="*/ 1037509 h 1812293"/>
                <a:gd name="connsiteX8053" fmla="*/ 3233170 w 3591323"/>
                <a:gd name="connsiteY8053" fmla="*/ 1044089 h 1812293"/>
                <a:gd name="connsiteX8054" fmla="*/ 3232194 w 3591323"/>
                <a:gd name="connsiteY8054" fmla="*/ 1048199 h 1812293"/>
                <a:gd name="connsiteX8055" fmla="*/ 3234387 w 3591323"/>
                <a:gd name="connsiteY8055" fmla="*/ 1057248 h 1812293"/>
                <a:gd name="connsiteX8056" fmla="*/ 3241552 w 3591323"/>
                <a:gd name="connsiteY8056" fmla="*/ 1052929 h 1812293"/>
                <a:gd name="connsiteX8057" fmla="*/ 3244041 w 3591323"/>
                <a:gd name="connsiteY8057" fmla="*/ 1057658 h 1812293"/>
                <a:gd name="connsiteX8058" fmla="*/ 3247970 w 3591323"/>
                <a:gd name="connsiteY8058" fmla="*/ 1062186 h 1812293"/>
                <a:gd name="connsiteX8059" fmla="*/ 3246013 w 3591323"/>
                <a:gd name="connsiteY8059" fmla="*/ 1067326 h 1812293"/>
                <a:gd name="connsiteX8060" fmla="*/ 3246423 w 3591323"/>
                <a:gd name="connsiteY8060" fmla="*/ 1076994 h 1812293"/>
                <a:gd name="connsiteX8061" fmla="*/ 3247136 w 3591323"/>
                <a:gd name="connsiteY8061" fmla="*/ 1082753 h 1812293"/>
                <a:gd name="connsiteX8062" fmla="*/ 3249370 w 3591323"/>
                <a:gd name="connsiteY8062" fmla="*/ 1084192 h 1812293"/>
                <a:gd name="connsiteX8063" fmla="*/ 3249948 w 3591323"/>
                <a:gd name="connsiteY8063" fmla="*/ 1093854 h 1812293"/>
                <a:gd name="connsiteX8064" fmla="*/ 3247634 w 3591323"/>
                <a:gd name="connsiteY8064" fmla="*/ 1099821 h 1812293"/>
                <a:gd name="connsiteX8065" fmla="*/ 3249175 w 3591323"/>
                <a:gd name="connsiteY8065" fmla="*/ 1107638 h 1812293"/>
                <a:gd name="connsiteX8066" fmla="*/ 3258916 w 3591323"/>
                <a:gd name="connsiteY8066" fmla="*/ 1113599 h 1812293"/>
                <a:gd name="connsiteX8067" fmla="*/ 3264460 w 3591323"/>
                <a:gd name="connsiteY8067" fmla="*/ 1118948 h 1812293"/>
                <a:gd name="connsiteX8068" fmla="*/ 3270125 w 3591323"/>
                <a:gd name="connsiteY8068" fmla="*/ 1123886 h 1812293"/>
                <a:gd name="connsiteX8069" fmla="*/ 3268046 w 3591323"/>
                <a:gd name="connsiteY8069" fmla="*/ 1126766 h 1812293"/>
                <a:gd name="connsiteX8070" fmla="*/ 3272083 w 3591323"/>
                <a:gd name="connsiteY8070" fmla="*/ 1133957 h 1812293"/>
                <a:gd name="connsiteX8071" fmla="*/ 3273065 w 3591323"/>
                <a:gd name="connsiteY8071" fmla="*/ 1146303 h 1812293"/>
                <a:gd name="connsiteX8072" fmla="*/ 3277619 w 3591323"/>
                <a:gd name="connsiteY8072" fmla="*/ 1143625 h 1812293"/>
                <a:gd name="connsiteX8073" fmla="*/ 3280331 w 3591323"/>
                <a:gd name="connsiteY8073" fmla="*/ 1148563 h 1812293"/>
                <a:gd name="connsiteX8074" fmla="*/ 3283217 w 3591323"/>
                <a:gd name="connsiteY8074" fmla="*/ 1146915 h 1812293"/>
                <a:gd name="connsiteX8075" fmla="*/ 3281979 w 3591323"/>
                <a:gd name="connsiteY8075" fmla="*/ 1159052 h 1812293"/>
                <a:gd name="connsiteX8076" fmla="*/ 3286924 w 3591323"/>
                <a:gd name="connsiteY8076" fmla="*/ 1166042 h 1812293"/>
                <a:gd name="connsiteX8077" fmla="*/ 3290409 w 3591323"/>
                <a:gd name="connsiteY8077" fmla="*/ 1170361 h 1812293"/>
                <a:gd name="connsiteX8078" fmla="*/ 3295622 w 3591323"/>
                <a:gd name="connsiteY8078" fmla="*/ 1179618 h 1812293"/>
                <a:gd name="connsiteX8079" fmla="*/ 3295542 w 3591323"/>
                <a:gd name="connsiteY8079" fmla="*/ 1188869 h 1812293"/>
                <a:gd name="connsiteX8080" fmla="*/ 3293806 w 3591323"/>
                <a:gd name="connsiteY8080" fmla="*/ 1195247 h 1812293"/>
                <a:gd name="connsiteX8081" fmla="*/ 3290651 w 3591323"/>
                <a:gd name="connsiteY8081" fmla="*/ 1202446 h 1812293"/>
                <a:gd name="connsiteX8082" fmla="*/ 3291774 w 3591323"/>
                <a:gd name="connsiteY8082" fmla="*/ 1212113 h 1812293"/>
                <a:gd name="connsiteX8083" fmla="*/ 3287300 w 3591323"/>
                <a:gd name="connsiteY8083" fmla="*/ 1222191 h 1812293"/>
                <a:gd name="connsiteX8084" fmla="*/ 3283479 w 3591323"/>
                <a:gd name="connsiteY8084" fmla="*/ 1227533 h 1812293"/>
                <a:gd name="connsiteX8085" fmla="*/ 3276967 w 3591323"/>
                <a:gd name="connsiteY8085" fmla="*/ 1237611 h 1812293"/>
                <a:gd name="connsiteX8086" fmla="*/ 3274518 w 3591323"/>
                <a:gd name="connsiteY8086" fmla="*/ 1244191 h 1812293"/>
                <a:gd name="connsiteX8087" fmla="*/ 3268826 w 3591323"/>
                <a:gd name="connsiteY8087" fmla="*/ 1252419 h 1812293"/>
                <a:gd name="connsiteX8088" fmla="*/ 3259872 w 3591323"/>
                <a:gd name="connsiteY8088" fmla="*/ 1262908 h 1812293"/>
                <a:gd name="connsiteX8089" fmla="*/ 3249995 w 3591323"/>
                <a:gd name="connsiteY8089" fmla="*/ 1268465 h 1812293"/>
                <a:gd name="connsiteX8090" fmla="*/ 3242265 w 3591323"/>
                <a:gd name="connsiteY8090" fmla="*/ 1277305 h 1812293"/>
                <a:gd name="connsiteX8091" fmla="*/ 3236405 w 3591323"/>
                <a:gd name="connsiteY8091" fmla="*/ 1282855 h 1812293"/>
                <a:gd name="connsiteX8092" fmla="*/ 3228622 w 3591323"/>
                <a:gd name="connsiteY8092" fmla="*/ 1292725 h 1812293"/>
                <a:gd name="connsiteX8093" fmla="*/ 3221867 w 3591323"/>
                <a:gd name="connsiteY8093" fmla="*/ 1298477 h 1812293"/>
                <a:gd name="connsiteX8094" fmla="*/ 3214897 w 3591323"/>
                <a:gd name="connsiteY8094" fmla="*/ 1307095 h 1812293"/>
                <a:gd name="connsiteX8095" fmla="*/ 3209286 w 3591323"/>
                <a:gd name="connsiteY8095" fmla="*/ 1314886 h 1812293"/>
                <a:gd name="connsiteX8096" fmla="*/ 3208021 w 3591323"/>
                <a:gd name="connsiteY8096" fmla="*/ 1318371 h 1812293"/>
                <a:gd name="connsiteX8097" fmla="*/ 3200298 w 3591323"/>
                <a:gd name="connsiteY8097" fmla="*/ 1322468 h 1812293"/>
                <a:gd name="connsiteX8098" fmla="*/ 3189581 w 3591323"/>
                <a:gd name="connsiteY8098" fmla="*/ 1322879 h 1812293"/>
                <a:gd name="connsiteX8099" fmla="*/ 3178137 w 3591323"/>
                <a:gd name="connsiteY8099" fmla="*/ 1327595 h 1812293"/>
                <a:gd name="connsiteX8100" fmla="*/ 3171302 w 3591323"/>
                <a:gd name="connsiteY8100" fmla="*/ 1331900 h 1812293"/>
                <a:gd name="connsiteX8101" fmla="*/ 3162751 w 3591323"/>
                <a:gd name="connsiteY8101" fmla="*/ 1336812 h 1812293"/>
                <a:gd name="connsiteX8102" fmla="*/ 3157934 w 3591323"/>
                <a:gd name="connsiteY8102" fmla="*/ 1331692 h 1812293"/>
                <a:gd name="connsiteX8103" fmla="*/ 3153238 w 3591323"/>
                <a:gd name="connsiteY8103" fmla="*/ 1329849 h 1812293"/>
                <a:gd name="connsiteX8104" fmla="*/ 3158223 w 3591323"/>
                <a:gd name="connsiteY8104" fmla="*/ 1323908 h 1812293"/>
                <a:gd name="connsiteX8105" fmla="*/ 3152027 w 3591323"/>
                <a:gd name="connsiteY8105" fmla="*/ 1325953 h 1812293"/>
                <a:gd name="connsiteX8106" fmla="*/ 3139023 w 3591323"/>
                <a:gd name="connsiteY8106" fmla="*/ 1334147 h 1812293"/>
                <a:gd name="connsiteX8107" fmla="*/ 3132651 w 3591323"/>
                <a:gd name="connsiteY8107" fmla="*/ 1331080 h 1812293"/>
                <a:gd name="connsiteX8108" fmla="*/ 3128494 w 3591323"/>
                <a:gd name="connsiteY8108" fmla="*/ 1329438 h 1812293"/>
                <a:gd name="connsiteX8109" fmla="*/ 3123542 w 3591323"/>
                <a:gd name="connsiteY8109" fmla="*/ 1328617 h 1812293"/>
                <a:gd name="connsiteX8110" fmla="*/ 3116303 w 3591323"/>
                <a:gd name="connsiteY8110" fmla="*/ 1325139 h 1812293"/>
                <a:gd name="connsiteX8111" fmla="*/ 3113895 w 3591323"/>
                <a:gd name="connsiteY8111" fmla="*/ 1318169 h 1812293"/>
                <a:gd name="connsiteX8112" fmla="*/ 3116626 w 3591323"/>
                <a:gd name="connsiteY8112" fmla="*/ 1309551 h 1812293"/>
                <a:gd name="connsiteX8113" fmla="*/ 3117117 w 3591323"/>
                <a:gd name="connsiteY8113" fmla="*/ 1303812 h 1812293"/>
                <a:gd name="connsiteX8114" fmla="*/ 3114998 w 3591323"/>
                <a:gd name="connsiteY8114" fmla="*/ 1299089 h 1812293"/>
                <a:gd name="connsiteX8115" fmla="*/ 3106373 w 3591323"/>
                <a:gd name="connsiteY8115" fmla="*/ 1297858 h 1812293"/>
                <a:gd name="connsiteX8116" fmla="*/ 3112098 w 3591323"/>
                <a:gd name="connsiteY8116" fmla="*/ 1292315 h 1812293"/>
                <a:gd name="connsiteX8117" fmla="*/ 3113652 w 3591323"/>
                <a:gd name="connsiteY8117" fmla="*/ 1283885 h 1812293"/>
                <a:gd name="connsiteX8118" fmla="*/ 3105539 w 3591323"/>
                <a:gd name="connsiteY8118" fmla="*/ 1291702 h 1812293"/>
                <a:gd name="connsiteX8119" fmla="*/ 3096019 w 3591323"/>
                <a:gd name="connsiteY8119" fmla="*/ 1293754 h 1812293"/>
                <a:gd name="connsiteX8120" fmla="*/ 3103796 w 3591323"/>
                <a:gd name="connsiteY8120" fmla="*/ 1287383 h 1812293"/>
                <a:gd name="connsiteX8121" fmla="*/ 3108539 w 3591323"/>
                <a:gd name="connsiteY8121" fmla="*/ 1280803 h 1812293"/>
                <a:gd name="connsiteX8122" fmla="*/ 3114473 w 3591323"/>
                <a:gd name="connsiteY8122" fmla="*/ 1275246 h 1812293"/>
                <a:gd name="connsiteX8123" fmla="*/ 3117474 w 3591323"/>
                <a:gd name="connsiteY8123" fmla="*/ 1266816 h 1812293"/>
                <a:gd name="connsiteX8124" fmla="*/ 3105660 w 3591323"/>
                <a:gd name="connsiteY8124" fmla="*/ 1276484 h 1812293"/>
                <a:gd name="connsiteX8125" fmla="*/ 3097721 w 3591323"/>
                <a:gd name="connsiteY8125" fmla="*/ 1280393 h 1812293"/>
                <a:gd name="connsiteX8126" fmla="*/ 3090058 w 3591323"/>
                <a:gd name="connsiteY8126" fmla="*/ 1289644 h 1812293"/>
                <a:gd name="connsiteX8127" fmla="*/ 3084690 w 3591323"/>
                <a:gd name="connsiteY8127" fmla="*/ 1284914 h 1812293"/>
                <a:gd name="connsiteX8128" fmla="*/ 3087798 w 3591323"/>
                <a:gd name="connsiteY8128" fmla="*/ 1278745 h 1812293"/>
                <a:gd name="connsiteX8129" fmla="*/ 3085174 w 3591323"/>
                <a:gd name="connsiteY8129" fmla="*/ 1270517 h 1812293"/>
                <a:gd name="connsiteX8130" fmla="*/ 3082160 w 3591323"/>
                <a:gd name="connsiteY8130" fmla="*/ 1266198 h 1812293"/>
                <a:gd name="connsiteX8131" fmla="*/ 3084999 w 3591323"/>
                <a:gd name="connsiteY8131" fmla="*/ 1263527 h 1812293"/>
                <a:gd name="connsiteX8132" fmla="*/ 3075285 w 3591323"/>
                <a:gd name="connsiteY8132" fmla="*/ 1256738 h 1812293"/>
                <a:gd name="connsiteX8133" fmla="*/ 3068866 w 3591323"/>
                <a:gd name="connsiteY8133" fmla="*/ 1256328 h 1812293"/>
                <a:gd name="connsiteX8134" fmla="*/ 3061654 w 3591323"/>
                <a:gd name="connsiteY8134" fmla="*/ 1250777 h 1812293"/>
                <a:gd name="connsiteX8135" fmla="*/ 3043913 w 3591323"/>
                <a:gd name="connsiteY8135" fmla="*/ 1251807 h 1812293"/>
                <a:gd name="connsiteX8136" fmla="*/ 3029866 w 3591323"/>
                <a:gd name="connsiteY8136" fmla="*/ 1255918 h 1812293"/>
                <a:gd name="connsiteX8137" fmla="*/ 3017635 w 3591323"/>
                <a:gd name="connsiteY8137" fmla="*/ 1259826 h 1812293"/>
                <a:gd name="connsiteX8138" fmla="*/ 2618671 w 3591323"/>
                <a:gd name="connsiteY8138" fmla="*/ 805106 h 1812293"/>
                <a:gd name="connsiteX8139" fmla="*/ 2617735 w 3591323"/>
                <a:gd name="connsiteY8139" fmla="*/ 816833 h 1812293"/>
                <a:gd name="connsiteX8140" fmla="*/ 2613517 w 3591323"/>
                <a:gd name="connsiteY8140" fmla="*/ 820123 h 1812293"/>
                <a:gd name="connsiteX8141" fmla="*/ 2604912 w 3591323"/>
                <a:gd name="connsiteY8141" fmla="*/ 822794 h 1812293"/>
                <a:gd name="connsiteX8142" fmla="*/ 2599846 w 3591323"/>
                <a:gd name="connsiteY8142" fmla="*/ 813745 h 1812293"/>
                <a:gd name="connsiteX8143" fmla="*/ 2597290 w 3591323"/>
                <a:gd name="connsiteY8143" fmla="*/ 797295 h 1812293"/>
                <a:gd name="connsiteX8144" fmla="*/ 2601017 w 3591323"/>
                <a:gd name="connsiteY8144" fmla="*/ 778788 h 1812293"/>
                <a:gd name="connsiteX8145" fmla="*/ 2608249 w 3591323"/>
                <a:gd name="connsiteY8145" fmla="*/ 785159 h 1812293"/>
                <a:gd name="connsiteX8146" fmla="*/ 2613383 w 3591323"/>
                <a:gd name="connsiteY8146" fmla="*/ 793178 h 1812293"/>
                <a:gd name="connsiteX8147" fmla="*/ 2884131 w 3591323"/>
                <a:gd name="connsiteY8147" fmla="*/ 683153 h 1812293"/>
                <a:gd name="connsiteX8148" fmla="*/ 2875318 w 3591323"/>
                <a:gd name="connsiteY8148" fmla="*/ 679453 h 1812293"/>
                <a:gd name="connsiteX8149" fmla="*/ 2873744 w 3591323"/>
                <a:gd name="connsiteY8149" fmla="*/ 669785 h 1812293"/>
                <a:gd name="connsiteX8150" fmla="*/ 2877477 w 3591323"/>
                <a:gd name="connsiteY8150" fmla="*/ 664436 h 1812293"/>
                <a:gd name="connsiteX8151" fmla="*/ 2888020 w 3591323"/>
                <a:gd name="connsiteY8151" fmla="*/ 661355 h 1812293"/>
                <a:gd name="connsiteX8152" fmla="*/ 2893758 w 3591323"/>
                <a:gd name="connsiteY8152" fmla="*/ 661557 h 1812293"/>
                <a:gd name="connsiteX8153" fmla="*/ 2896651 w 3591323"/>
                <a:gd name="connsiteY8153" fmla="*/ 665876 h 1812293"/>
                <a:gd name="connsiteX8154" fmla="*/ 2893240 w 3591323"/>
                <a:gd name="connsiteY8154" fmla="*/ 671016 h 1812293"/>
                <a:gd name="connsiteX8155" fmla="*/ 2891834 w 3591323"/>
                <a:gd name="connsiteY8155" fmla="*/ 677603 h 1812293"/>
                <a:gd name="connsiteX8156" fmla="*/ 2532967 w 3591323"/>
                <a:gd name="connsiteY8156" fmla="*/ 407585 h 1812293"/>
                <a:gd name="connsiteX8157" fmla="*/ 2529926 w 3591323"/>
                <a:gd name="connsiteY8157" fmla="*/ 401080 h 1812293"/>
                <a:gd name="connsiteX8158" fmla="*/ 2535126 w 3591323"/>
                <a:gd name="connsiteY8158" fmla="*/ 398234 h 1812293"/>
                <a:gd name="connsiteX8159" fmla="*/ 2519363 w 3591323"/>
                <a:gd name="connsiteY8159" fmla="*/ 378562 h 1812293"/>
                <a:gd name="connsiteX8160" fmla="*/ 2535510 w 3591323"/>
                <a:gd name="connsiteY8160" fmla="*/ 374115 h 1812293"/>
                <a:gd name="connsiteX8161" fmla="*/ 2539082 w 3591323"/>
                <a:gd name="connsiteY8161" fmla="*/ 371693 h 1812293"/>
                <a:gd name="connsiteX8162" fmla="*/ 2537205 w 3591323"/>
                <a:gd name="connsiteY8162" fmla="*/ 351571 h 1812293"/>
                <a:gd name="connsiteX8163" fmla="*/ 2556513 w 3591323"/>
                <a:gd name="connsiteY8163" fmla="*/ 355385 h 1812293"/>
                <a:gd name="connsiteX8164" fmla="*/ 2559057 w 3591323"/>
                <a:gd name="connsiteY8164" fmla="*/ 350164 h 1812293"/>
                <a:gd name="connsiteX8165" fmla="*/ 2554805 w 3591323"/>
                <a:gd name="connsiteY8165" fmla="*/ 339144 h 1812293"/>
                <a:gd name="connsiteX8166" fmla="*/ 2561680 w 3591323"/>
                <a:gd name="connsiteY8166" fmla="*/ 338142 h 1812293"/>
                <a:gd name="connsiteX8167" fmla="*/ 2564950 w 3591323"/>
                <a:gd name="connsiteY8167" fmla="*/ 330741 h 1812293"/>
                <a:gd name="connsiteX8168" fmla="*/ 2567971 w 3591323"/>
                <a:gd name="connsiteY8168" fmla="*/ 329746 h 1812293"/>
                <a:gd name="connsiteX8169" fmla="*/ 2573817 w 3591323"/>
                <a:gd name="connsiteY8169" fmla="*/ 337543 h 1812293"/>
                <a:gd name="connsiteX8170" fmla="*/ 2583835 w 3591323"/>
                <a:gd name="connsiteY8170" fmla="*/ 343349 h 1812293"/>
                <a:gd name="connsiteX8171" fmla="*/ 2598575 w 3591323"/>
                <a:gd name="connsiteY8171" fmla="*/ 347554 h 1812293"/>
                <a:gd name="connsiteX8172" fmla="*/ 2608855 w 3591323"/>
                <a:gd name="connsiteY8172" fmla="*/ 356596 h 1812293"/>
                <a:gd name="connsiteX8173" fmla="*/ 2611539 w 3591323"/>
                <a:gd name="connsiteY8173" fmla="*/ 369682 h 1812293"/>
                <a:gd name="connsiteX8174" fmla="*/ 2616935 w 3591323"/>
                <a:gd name="connsiteY8174" fmla="*/ 374519 h 1812293"/>
                <a:gd name="connsiteX8175" fmla="*/ 2628473 w 3591323"/>
                <a:gd name="connsiteY8175" fmla="*/ 376335 h 1812293"/>
                <a:gd name="connsiteX8176" fmla="*/ 2641249 w 3591323"/>
                <a:gd name="connsiteY8176" fmla="*/ 377957 h 1812293"/>
                <a:gd name="connsiteX8177" fmla="*/ 2655276 w 3591323"/>
                <a:gd name="connsiteY8177" fmla="*/ 385048 h 1812293"/>
                <a:gd name="connsiteX8178" fmla="*/ 2661721 w 3591323"/>
                <a:gd name="connsiteY8178" fmla="*/ 386265 h 1812293"/>
                <a:gd name="connsiteX8179" fmla="*/ 2670346 w 3591323"/>
                <a:gd name="connsiteY8179" fmla="*/ 396613 h 1812293"/>
                <a:gd name="connsiteX8180" fmla="*/ 2678924 w 3591323"/>
                <a:gd name="connsiteY8180" fmla="*/ 403313 h 1812293"/>
                <a:gd name="connsiteX8181" fmla="*/ 2688733 w 3591323"/>
                <a:gd name="connsiteY8181" fmla="*/ 403112 h 1812293"/>
                <a:gd name="connsiteX8182" fmla="*/ 2708983 w 3591323"/>
                <a:gd name="connsiteY8182" fmla="*/ 405554 h 1812293"/>
                <a:gd name="connsiteX8183" fmla="*/ 2720218 w 3591323"/>
                <a:gd name="connsiteY8183" fmla="*/ 404127 h 1812293"/>
                <a:gd name="connsiteX8184" fmla="*/ 2730222 w 3591323"/>
                <a:gd name="connsiteY8184" fmla="*/ 405756 h 1812293"/>
                <a:gd name="connsiteX8185" fmla="*/ 2746974 w 3591323"/>
                <a:gd name="connsiteY8185" fmla="*/ 412672 h 1812293"/>
                <a:gd name="connsiteX8186" fmla="*/ 2758155 w 3591323"/>
                <a:gd name="connsiteY8186" fmla="*/ 412470 h 1812293"/>
                <a:gd name="connsiteX8187" fmla="*/ 2763827 w 3591323"/>
                <a:gd name="connsiteY8187" fmla="*/ 416136 h 1812293"/>
                <a:gd name="connsiteX8188" fmla="*/ 2771584 w 3591323"/>
                <a:gd name="connsiteY8188" fmla="*/ 410028 h 1812293"/>
                <a:gd name="connsiteX8189" fmla="*/ 2784602 w 3591323"/>
                <a:gd name="connsiteY8189" fmla="*/ 406159 h 1812293"/>
                <a:gd name="connsiteX8190" fmla="*/ 2798286 w 3591323"/>
                <a:gd name="connsiteY8190" fmla="*/ 405756 h 1812293"/>
                <a:gd name="connsiteX8191" fmla="*/ 2806803 w 3591323"/>
                <a:gd name="connsiteY8191" fmla="*/ 401692 h 1812293"/>
                <a:gd name="connsiteX8192" fmla="*/ 2810254 w 3591323"/>
                <a:gd name="connsiteY8192" fmla="*/ 395597 h 1812293"/>
                <a:gd name="connsiteX8193" fmla="*/ 2814903 w 3591323"/>
                <a:gd name="connsiteY8193" fmla="*/ 391944 h 1812293"/>
                <a:gd name="connsiteX8194" fmla="*/ 2811217 w 3591323"/>
                <a:gd name="connsiteY8194" fmla="*/ 388089 h 1812293"/>
                <a:gd name="connsiteX8195" fmla="*/ 2805983 w 3591323"/>
                <a:gd name="connsiteY8195" fmla="*/ 383830 h 1812293"/>
                <a:gd name="connsiteX8196" fmla="*/ 2806891 w 3591323"/>
                <a:gd name="connsiteY8196" fmla="*/ 376537 h 1812293"/>
                <a:gd name="connsiteX8197" fmla="*/ 2812320 w 3591323"/>
                <a:gd name="connsiteY8197" fmla="*/ 377553 h 1812293"/>
                <a:gd name="connsiteX8198" fmla="*/ 2823010 w 3591323"/>
                <a:gd name="connsiteY8198" fmla="*/ 379780 h 1812293"/>
                <a:gd name="connsiteX8199" fmla="*/ 2828863 w 3591323"/>
                <a:gd name="connsiteY8199" fmla="*/ 373913 h 1812293"/>
                <a:gd name="connsiteX8200" fmla="*/ 2839998 w 3591323"/>
                <a:gd name="connsiteY8200" fmla="*/ 369480 h 1812293"/>
                <a:gd name="connsiteX8201" fmla="*/ 2842285 w 3591323"/>
                <a:gd name="connsiteY8201" fmla="*/ 362227 h 1812293"/>
                <a:gd name="connsiteX8202" fmla="*/ 2846853 w 3591323"/>
                <a:gd name="connsiteY8202" fmla="*/ 359005 h 1812293"/>
                <a:gd name="connsiteX8203" fmla="*/ 2858781 w 3591323"/>
                <a:gd name="connsiteY8203" fmla="*/ 357397 h 1812293"/>
                <a:gd name="connsiteX8204" fmla="*/ 2866713 w 3591323"/>
                <a:gd name="connsiteY8204" fmla="*/ 358803 h 1812293"/>
                <a:gd name="connsiteX8205" fmla="*/ 2865247 w 3591323"/>
                <a:gd name="connsiteY8205" fmla="*/ 354786 h 1812293"/>
                <a:gd name="connsiteX8206" fmla="*/ 2852450 w 3591323"/>
                <a:gd name="connsiteY8206" fmla="*/ 346955 h 1812293"/>
                <a:gd name="connsiteX8207" fmla="*/ 2843207 w 3591323"/>
                <a:gd name="connsiteY8207" fmla="*/ 343349 h 1812293"/>
                <a:gd name="connsiteX8208" fmla="*/ 2838733 w 3591323"/>
                <a:gd name="connsiteY8208" fmla="*/ 347554 h 1812293"/>
                <a:gd name="connsiteX8209" fmla="*/ 2829005 w 3591323"/>
                <a:gd name="connsiteY8209" fmla="*/ 345751 h 1812293"/>
                <a:gd name="connsiteX8210" fmla="*/ 2824726 w 3591323"/>
                <a:gd name="connsiteY8210" fmla="*/ 347157 h 1812293"/>
                <a:gd name="connsiteX8211" fmla="*/ 2819848 w 3591323"/>
                <a:gd name="connsiteY8211" fmla="*/ 342744 h 1812293"/>
                <a:gd name="connsiteX8212" fmla="*/ 2819391 w 3591323"/>
                <a:gd name="connsiteY8212" fmla="*/ 331542 h 1812293"/>
                <a:gd name="connsiteX8213" fmla="*/ 2818267 w 3591323"/>
                <a:gd name="connsiteY8213" fmla="*/ 323159 h 1812293"/>
                <a:gd name="connsiteX8214" fmla="*/ 2831655 w 3591323"/>
                <a:gd name="connsiteY8214" fmla="*/ 327351 h 1812293"/>
                <a:gd name="connsiteX8215" fmla="*/ 2839466 w 3591323"/>
                <a:gd name="connsiteY8215" fmla="*/ 320374 h 1812293"/>
                <a:gd name="connsiteX8216" fmla="*/ 2835934 w 3591323"/>
                <a:gd name="connsiteY8216" fmla="*/ 315611 h 1812293"/>
                <a:gd name="connsiteX8217" fmla="*/ 2835954 w 3591323"/>
                <a:gd name="connsiteY8217" fmla="*/ 303938 h 1812293"/>
                <a:gd name="connsiteX8218" fmla="*/ 2838080 w 3591323"/>
                <a:gd name="connsiteY8218" fmla="*/ 300386 h 1812293"/>
                <a:gd name="connsiteX8219" fmla="*/ 2833640 w 3591323"/>
                <a:gd name="connsiteY8219" fmla="*/ 294284 h 1812293"/>
                <a:gd name="connsiteX8220" fmla="*/ 2826811 w 3591323"/>
                <a:gd name="connsiteY8220" fmla="*/ 291727 h 1812293"/>
                <a:gd name="connsiteX8221" fmla="*/ 2829812 w 3591323"/>
                <a:gd name="connsiteY8221" fmla="*/ 286231 h 1812293"/>
                <a:gd name="connsiteX8222" fmla="*/ 2839083 w 3591323"/>
                <a:gd name="connsiteY8222" fmla="*/ 284273 h 1812293"/>
                <a:gd name="connsiteX8223" fmla="*/ 2850304 w 3591323"/>
                <a:gd name="connsiteY8223" fmla="*/ 284078 h 1812293"/>
                <a:gd name="connsiteX8224" fmla="*/ 2865347 w 3591323"/>
                <a:gd name="connsiteY8224" fmla="*/ 287213 h 1812293"/>
                <a:gd name="connsiteX8225" fmla="*/ 2876246 w 3591323"/>
                <a:gd name="connsiteY8225" fmla="*/ 291337 h 1812293"/>
                <a:gd name="connsiteX8226" fmla="*/ 2889924 w 3591323"/>
                <a:gd name="connsiteY8226" fmla="*/ 302364 h 1812293"/>
                <a:gd name="connsiteX8227" fmla="*/ 2896584 w 3591323"/>
                <a:gd name="connsiteY8227" fmla="*/ 307100 h 1812293"/>
                <a:gd name="connsiteX8228" fmla="*/ 2904664 w 3591323"/>
                <a:gd name="connsiteY8228" fmla="*/ 313828 h 1812293"/>
                <a:gd name="connsiteX8229" fmla="*/ 2915475 w 3591323"/>
                <a:gd name="connsiteY8229" fmla="*/ 324552 h 1812293"/>
                <a:gd name="connsiteX8230" fmla="*/ 2933451 w 3591323"/>
                <a:gd name="connsiteY8230" fmla="*/ 328145 h 1812293"/>
                <a:gd name="connsiteX8231" fmla="*/ 2949127 w 3591323"/>
                <a:gd name="connsiteY8231" fmla="*/ 336137 h 1812293"/>
                <a:gd name="connsiteX8232" fmla="*/ 2960053 w 3591323"/>
                <a:gd name="connsiteY8232" fmla="*/ 346552 h 1812293"/>
                <a:gd name="connsiteX8233" fmla="*/ 2973495 w 3591323"/>
                <a:gd name="connsiteY8233" fmla="*/ 346552 h 1812293"/>
                <a:gd name="connsiteX8234" fmla="*/ 2978130 w 3591323"/>
                <a:gd name="connsiteY8234" fmla="*/ 342145 h 1812293"/>
                <a:gd name="connsiteX8235" fmla="*/ 2990549 w 3591323"/>
                <a:gd name="connsiteY8235" fmla="*/ 338943 h 1812293"/>
                <a:gd name="connsiteX8236" fmla="*/ 2992763 w 3591323"/>
                <a:gd name="connsiteY8236" fmla="*/ 348960 h 1812293"/>
                <a:gd name="connsiteX8237" fmla="*/ 2991989 w 3591323"/>
                <a:gd name="connsiteY8237" fmla="*/ 352977 h 1812293"/>
                <a:gd name="connsiteX8238" fmla="*/ 2997344 w 3591323"/>
                <a:gd name="connsiteY8238" fmla="*/ 365248 h 1812293"/>
                <a:gd name="connsiteX8239" fmla="*/ 2998300 w 3591323"/>
                <a:gd name="connsiteY8239" fmla="*/ 376133 h 1812293"/>
                <a:gd name="connsiteX8240" fmla="*/ 2986271 w 3591323"/>
                <a:gd name="connsiteY8240" fmla="*/ 374115 h 1812293"/>
                <a:gd name="connsiteX8241" fmla="*/ 2981043 w 3591323"/>
                <a:gd name="connsiteY8241" fmla="*/ 378158 h 1812293"/>
                <a:gd name="connsiteX8242" fmla="*/ 2989413 w 3591323"/>
                <a:gd name="connsiteY8242" fmla="*/ 387685 h 1812293"/>
                <a:gd name="connsiteX8243" fmla="*/ 2996369 w 3591323"/>
                <a:gd name="connsiteY8243" fmla="*/ 401080 h 1812293"/>
                <a:gd name="connsiteX8244" fmla="*/ 2991875 w 3591323"/>
                <a:gd name="connsiteY8244" fmla="*/ 401282 h 1812293"/>
                <a:gd name="connsiteX8245" fmla="*/ 2995266 w 3591323"/>
                <a:gd name="connsiteY8245" fmla="*/ 406973 h 1812293"/>
                <a:gd name="connsiteX8246" fmla="*/ 2985450 w 3591323"/>
                <a:gd name="connsiteY8246" fmla="*/ 400468 h 1812293"/>
                <a:gd name="connsiteX8247" fmla="*/ 2985558 w 3591323"/>
                <a:gd name="connsiteY8247" fmla="*/ 406772 h 1812293"/>
                <a:gd name="connsiteX8248" fmla="*/ 2974154 w 3591323"/>
                <a:gd name="connsiteY8248" fmla="*/ 411656 h 1812293"/>
                <a:gd name="connsiteX8249" fmla="*/ 2978823 w 3591323"/>
                <a:gd name="connsiteY8249" fmla="*/ 417556 h 1812293"/>
                <a:gd name="connsiteX8250" fmla="*/ 2970615 w 3591323"/>
                <a:gd name="connsiteY8250" fmla="*/ 417152 h 1812293"/>
                <a:gd name="connsiteX8251" fmla="*/ 2964365 w 3591323"/>
                <a:gd name="connsiteY8251" fmla="*/ 413688 h 1812293"/>
                <a:gd name="connsiteX8252" fmla="*/ 2962441 w 3591323"/>
                <a:gd name="connsiteY8252" fmla="*/ 421633 h 1812293"/>
                <a:gd name="connsiteX8253" fmla="*/ 2955727 w 3591323"/>
                <a:gd name="connsiteY8253" fmla="*/ 427749 h 1812293"/>
                <a:gd name="connsiteX8254" fmla="*/ 2951751 w 3591323"/>
                <a:gd name="connsiteY8254" fmla="*/ 434893 h 1812293"/>
                <a:gd name="connsiteX8255" fmla="*/ 2940421 w 3591323"/>
                <a:gd name="connsiteY8255" fmla="*/ 438378 h 1812293"/>
                <a:gd name="connsiteX8256" fmla="*/ 2936311 w 3591323"/>
                <a:gd name="connsiteY8256" fmla="*/ 443700 h 1812293"/>
                <a:gd name="connsiteX8257" fmla="*/ 2927693 w 3591323"/>
                <a:gd name="connsiteY8257" fmla="*/ 446768 h 1812293"/>
                <a:gd name="connsiteX8258" fmla="*/ 2930175 w 3591323"/>
                <a:gd name="connsiteY8258" fmla="*/ 441446 h 1812293"/>
                <a:gd name="connsiteX8259" fmla="*/ 2925964 w 3591323"/>
                <a:gd name="connsiteY8259" fmla="*/ 436945 h 1812293"/>
                <a:gd name="connsiteX8260" fmla="*/ 2929523 w 3591323"/>
                <a:gd name="connsiteY8260" fmla="*/ 429383 h 1812293"/>
                <a:gd name="connsiteX8261" fmla="*/ 2921456 w 3591323"/>
                <a:gd name="connsiteY8261" fmla="*/ 423470 h 1812293"/>
                <a:gd name="connsiteX8262" fmla="*/ 2915556 w 3591323"/>
                <a:gd name="connsiteY8262" fmla="*/ 427547 h 1812293"/>
                <a:gd name="connsiteX8263" fmla="*/ 2908741 w 3591323"/>
                <a:gd name="connsiteY8263" fmla="*/ 435304 h 1812293"/>
                <a:gd name="connsiteX8264" fmla="*/ 2906574 w 3591323"/>
                <a:gd name="connsiteY8264" fmla="*/ 442677 h 1812293"/>
                <a:gd name="connsiteX8265" fmla="*/ 2897788 w 3591323"/>
                <a:gd name="connsiteY8265" fmla="*/ 443290 h 1812293"/>
                <a:gd name="connsiteX8266" fmla="*/ 2895548 w 3591323"/>
                <a:gd name="connsiteY8266" fmla="*/ 448611 h 1812293"/>
                <a:gd name="connsiteX8267" fmla="*/ 2904059 w 3591323"/>
                <a:gd name="connsiteY8267" fmla="*/ 456193 h 1812293"/>
                <a:gd name="connsiteX8268" fmla="*/ 2912333 w 3591323"/>
                <a:gd name="connsiteY8268" fmla="*/ 458037 h 1812293"/>
                <a:gd name="connsiteX8269" fmla="*/ 2914964 w 3591323"/>
                <a:gd name="connsiteY8269" fmla="*/ 463163 h 1812293"/>
                <a:gd name="connsiteX8270" fmla="*/ 2923878 w 3591323"/>
                <a:gd name="connsiteY8270" fmla="*/ 466446 h 1812293"/>
                <a:gd name="connsiteX8271" fmla="*/ 2930781 w 3591323"/>
                <a:gd name="connsiteY8271" fmla="*/ 458447 h 1812293"/>
                <a:gd name="connsiteX8272" fmla="*/ 2941216 w 3591323"/>
                <a:gd name="connsiteY8272" fmla="*/ 462753 h 1812293"/>
                <a:gd name="connsiteX8273" fmla="*/ 2947499 w 3591323"/>
                <a:gd name="connsiteY8273" fmla="*/ 463163 h 1812293"/>
                <a:gd name="connsiteX8274" fmla="*/ 2951549 w 3591323"/>
                <a:gd name="connsiteY8274" fmla="*/ 469111 h 1812293"/>
                <a:gd name="connsiteX8275" fmla="*/ 2939749 w 3591323"/>
                <a:gd name="connsiteY8275" fmla="*/ 472394 h 1812293"/>
                <a:gd name="connsiteX8276" fmla="*/ 2937986 w 3591323"/>
                <a:gd name="connsiteY8276" fmla="*/ 478543 h 1812293"/>
                <a:gd name="connsiteX8277" fmla="*/ 2931111 w 3591323"/>
                <a:gd name="connsiteY8277" fmla="*/ 484086 h 1812293"/>
                <a:gd name="connsiteX8278" fmla="*/ 2929610 w 3591323"/>
                <a:gd name="connsiteY8278" fmla="*/ 492092 h 1812293"/>
                <a:gd name="connsiteX8279" fmla="*/ 2942480 w 3591323"/>
                <a:gd name="connsiteY8279" fmla="*/ 498470 h 1812293"/>
                <a:gd name="connsiteX8280" fmla="*/ 2950628 w 3591323"/>
                <a:gd name="connsiteY8280" fmla="*/ 509578 h 1812293"/>
                <a:gd name="connsiteX8281" fmla="*/ 2960457 w 3591323"/>
                <a:gd name="connsiteY8281" fmla="*/ 520066 h 1812293"/>
                <a:gd name="connsiteX8282" fmla="*/ 2969909 w 3591323"/>
                <a:gd name="connsiteY8282" fmla="*/ 528907 h 1812293"/>
                <a:gd name="connsiteX8283" fmla="*/ 2972869 w 3591323"/>
                <a:gd name="connsiteY8283" fmla="*/ 537336 h 1812293"/>
                <a:gd name="connsiteX8284" fmla="*/ 2968005 w 3591323"/>
                <a:gd name="connsiteY8284" fmla="*/ 540424 h 1812293"/>
                <a:gd name="connsiteX8285" fmla="*/ 2972149 w 3591323"/>
                <a:gd name="connsiteY8285" fmla="*/ 546594 h 1812293"/>
                <a:gd name="connsiteX8286" fmla="*/ 2979207 w 3591323"/>
                <a:gd name="connsiteY8286" fmla="*/ 550092 h 1812293"/>
                <a:gd name="connsiteX8287" fmla="*/ 2980411 w 3591323"/>
                <a:gd name="connsiteY8287" fmla="*/ 559551 h 1812293"/>
                <a:gd name="connsiteX8288" fmla="*/ 2980653 w 3591323"/>
                <a:gd name="connsiteY8288" fmla="*/ 568600 h 1812293"/>
                <a:gd name="connsiteX8289" fmla="*/ 2975688 w 3591323"/>
                <a:gd name="connsiteY8289" fmla="*/ 569629 h 1812293"/>
                <a:gd name="connsiteX8290" fmla="*/ 2971753 w 3591323"/>
                <a:gd name="connsiteY8290" fmla="*/ 581968 h 1812293"/>
                <a:gd name="connsiteX8291" fmla="*/ 2967870 w 3591323"/>
                <a:gd name="connsiteY8291" fmla="*/ 596978 h 1812293"/>
                <a:gd name="connsiteX8292" fmla="*/ 2961769 w 3591323"/>
                <a:gd name="connsiteY8292" fmla="*/ 610554 h 1812293"/>
                <a:gd name="connsiteX8293" fmla="*/ 2950412 w 3591323"/>
                <a:gd name="connsiteY8293" fmla="*/ 621043 h 1812293"/>
                <a:gd name="connsiteX8294" fmla="*/ 2938450 w 3591323"/>
                <a:gd name="connsiteY8294" fmla="*/ 630710 h 1812293"/>
                <a:gd name="connsiteX8295" fmla="*/ 2927673 w 3591323"/>
                <a:gd name="connsiteY8295" fmla="*/ 631942 h 1812293"/>
                <a:gd name="connsiteX8296" fmla="*/ 2922586 w 3591323"/>
                <a:gd name="connsiteY8296" fmla="*/ 637082 h 1812293"/>
                <a:gd name="connsiteX8297" fmla="*/ 2918355 w 3591323"/>
                <a:gd name="connsiteY8297" fmla="*/ 633381 h 1812293"/>
                <a:gd name="connsiteX8298" fmla="*/ 2914076 w 3591323"/>
                <a:gd name="connsiteY8298" fmla="*/ 639140 h 1812293"/>
                <a:gd name="connsiteX8299" fmla="*/ 2901199 w 3591323"/>
                <a:gd name="connsiteY8299" fmla="*/ 644691 h 1812293"/>
                <a:gd name="connsiteX8300" fmla="*/ 2891202 w 3591323"/>
                <a:gd name="connsiteY8300" fmla="*/ 646548 h 1812293"/>
                <a:gd name="connsiteX8301" fmla="*/ 2889708 w 3591323"/>
                <a:gd name="connsiteY8301" fmla="*/ 658678 h 1812293"/>
                <a:gd name="connsiteX8302" fmla="*/ 2884461 w 3591323"/>
                <a:gd name="connsiteY8302" fmla="*/ 659296 h 1812293"/>
                <a:gd name="connsiteX8303" fmla="*/ 2880195 w 3591323"/>
                <a:gd name="connsiteY8303" fmla="*/ 650867 h 1812293"/>
                <a:gd name="connsiteX8304" fmla="*/ 2881945 w 3591323"/>
                <a:gd name="connsiteY8304" fmla="*/ 646548 h 1812293"/>
                <a:gd name="connsiteX8305" fmla="*/ 2868139 w 3591323"/>
                <a:gd name="connsiteY8305" fmla="*/ 642840 h 1812293"/>
                <a:gd name="connsiteX8306" fmla="*/ 2863834 w 3591323"/>
                <a:gd name="connsiteY8306" fmla="*/ 644691 h 1812293"/>
                <a:gd name="connsiteX8307" fmla="*/ 2853379 w 3591323"/>
                <a:gd name="connsiteY8307" fmla="*/ 641811 h 1812293"/>
                <a:gd name="connsiteX8308" fmla="*/ 2847593 w 3591323"/>
                <a:gd name="connsiteY8308" fmla="*/ 637082 h 1812293"/>
                <a:gd name="connsiteX8309" fmla="*/ 2848226 w 3591323"/>
                <a:gd name="connsiteY8309" fmla="*/ 630502 h 1812293"/>
                <a:gd name="connsiteX8310" fmla="*/ 2838639 w 3591323"/>
                <a:gd name="connsiteY8310" fmla="*/ 628450 h 1812293"/>
                <a:gd name="connsiteX8311" fmla="*/ 2833270 w 3591323"/>
                <a:gd name="connsiteY8311" fmla="*/ 624131 h 1812293"/>
                <a:gd name="connsiteX8312" fmla="*/ 2825822 w 3591323"/>
                <a:gd name="connsiteY8312" fmla="*/ 630300 h 1812293"/>
                <a:gd name="connsiteX8313" fmla="*/ 2816444 w 3591323"/>
                <a:gd name="connsiteY8313" fmla="*/ 631531 h 1812293"/>
                <a:gd name="connsiteX8314" fmla="*/ 2808633 w 3591323"/>
                <a:gd name="connsiteY8314" fmla="*/ 631531 h 1812293"/>
                <a:gd name="connsiteX8315" fmla="*/ 2803782 w 3591323"/>
                <a:gd name="connsiteY8315" fmla="*/ 634411 h 1812293"/>
                <a:gd name="connsiteX8316" fmla="*/ 2799080 w 3591323"/>
                <a:gd name="connsiteY8316" fmla="*/ 636059 h 1812293"/>
                <a:gd name="connsiteX8317" fmla="*/ 2802598 w 3591323"/>
                <a:gd name="connsiteY8317" fmla="*/ 649010 h 1812293"/>
                <a:gd name="connsiteX8318" fmla="*/ 2797223 w 3591323"/>
                <a:gd name="connsiteY8318" fmla="*/ 648808 h 1812293"/>
                <a:gd name="connsiteX8319" fmla="*/ 2796086 w 3591323"/>
                <a:gd name="connsiteY8319" fmla="*/ 646130 h 1812293"/>
                <a:gd name="connsiteX8320" fmla="*/ 2794976 w 3591323"/>
                <a:gd name="connsiteY8320" fmla="*/ 641401 h 1812293"/>
                <a:gd name="connsiteX8321" fmla="*/ 2788383 w 3591323"/>
                <a:gd name="connsiteY8321" fmla="*/ 644691 h 1812293"/>
                <a:gd name="connsiteX8322" fmla="*/ 2783788 w 3591323"/>
                <a:gd name="connsiteY8322" fmla="*/ 642639 h 1812293"/>
                <a:gd name="connsiteX8323" fmla="*/ 2775634 w 3591323"/>
                <a:gd name="connsiteY8323" fmla="*/ 638319 h 1812293"/>
                <a:gd name="connsiteX8324" fmla="*/ 2776946 w 3591323"/>
                <a:gd name="connsiteY8324" fmla="*/ 628860 h 1812293"/>
                <a:gd name="connsiteX8325" fmla="*/ 2770184 w 3591323"/>
                <a:gd name="connsiteY8325" fmla="*/ 626593 h 1812293"/>
                <a:gd name="connsiteX8326" fmla="*/ 2766323 w 3591323"/>
                <a:gd name="connsiteY8326" fmla="*/ 616105 h 1812293"/>
                <a:gd name="connsiteX8327" fmla="*/ 2756003 w 3591323"/>
                <a:gd name="connsiteY8327" fmla="*/ 617955 h 1812293"/>
                <a:gd name="connsiteX8328" fmla="*/ 2755108 w 3591323"/>
                <a:gd name="connsiteY8328" fmla="*/ 604385 h 1812293"/>
                <a:gd name="connsiteX8329" fmla="*/ 2762407 w 3591323"/>
                <a:gd name="connsiteY8329" fmla="*/ 594926 h 1812293"/>
                <a:gd name="connsiteX8330" fmla="*/ 2760766 w 3591323"/>
                <a:gd name="connsiteY8330" fmla="*/ 585466 h 1812293"/>
                <a:gd name="connsiteX8331" fmla="*/ 2758451 w 3591323"/>
                <a:gd name="connsiteY8331" fmla="*/ 576619 h 1812293"/>
                <a:gd name="connsiteX8332" fmla="*/ 2753628 w 3591323"/>
                <a:gd name="connsiteY8332" fmla="*/ 573949 h 1812293"/>
                <a:gd name="connsiteX8333" fmla="*/ 2748891 w 3591323"/>
                <a:gd name="connsiteY8333" fmla="*/ 567160 h 1812293"/>
                <a:gd name="connsiteX8334" fmla="*/ 2743523 w 3591323"/>
                <a:gd name="connsiteY8334" fmla="*/ 568190 h 1812293"/>
                <a:gd name="connsiteX8335" fmla="*/ 2732577 w 3591323"/>
                <a:gd name="connsiteY8335" fmla="*/ 566340 h 1812293"/>
                <a:gd name="connsiteX8336" fmla="*/ 2734615 w 3591323"/>
                <a:gd name="connsiteY8336" fmla="*/ 561610 h 1812293"/>
                <a:gd name="connsiteX8337" fmla="*/ 2728318 w 3591323"/>
                <a:gd name="connsiteY8337" fmla="*/ 554411 h 1812293"/>
                <a:gd name="connsiteX8338" fmla="*/ 2722526 w 3591323"/>
                <a:gd name="connsiteY8338" fmla="*/ 559343 h 1812293"/>
                <a:gd name="connsiteX8339" fmla="*/ 2713793 w 3591323"/>
                <a:gd name="connsiteY8339" fmla="*/ 556463 h 1812293"/>
                <a:gd name="connsiteX8340" fmla="*/ 2704327 w 3591323"/>
                <a:gd name="connsiteY8340" fmla="*/ 563871 h 1812293"/>
                <a:gd name="connsiteX8341" fmla="*/ 2697445 w 3591323"/>
                <a:gd name="connsiteY8341" fmla="*/ 572300 h 1812293"/>
                <a:gd name="connsiteX8342" fmla="*/ 2689681 w 3591323"/>
                <a:gd name="connsiteY8342" fmla="*/ 573740 h 1812293"/>
                <a:gd name="connsiteX8343" fmla="*/ 2684810 w 3591323"/>
                <a:gd name="connsiteY8343" fmla="*/ 570659 h 1812293"/>
                <a:gd name="connsiteX8344" fmla="*/ 2679805 w 3591323"/>
                <a:gd name="connsiteY8344" fmla="*/ 570242 h 1812293"/>
                <a:gd name="connsiteX8345" fmla="*/ 2672263 w 3591323"/>
                <a:gd name="connsiteY8345" fmla="*/ 567779 h 1812293"/>
                <a:gd name="connsiteX8346" fmla="*/ 2667621 w 3591323"/>
                <a:gd name="connsiteY8346" fmla="*/ 570659 h 1812293"/>
                <a:gd name="connsiteX8347" fmla="*/ 2662690 w 3591323"/>
                <a:gd name="connsiteY8347" fmla="*/ 579089 h 1812293"/>
                <a:gd name="connsiteX8348" fmla="*/ 2660120 w 3591323"/>
                <a:gd name="connsiteY8348" fmla="*/ 570040 h 1812293"/>
                <a:gd name="connsiteX8349" fmla="*/ 2654670 w 3591323"/>
                <a:gd name="connsiteY8349" fmla="*/ 572509 h 1812293"/>
                <a:gd name="connsiteX8350" fmla="*/ 2643227 w 3591323"/>
                <a:gd name="connsiteY8350" fmla="*/ 571480 h 1812293"/>
                <a:gd name="connsiteX8351" fmla="*/ 2631460 w 3591323"/>
                <a:gd name="connsiteY8351" fmla="*/ 568802 h 1812293"/>
                <a:gd name="connsiteX8352" fmla="*/ 2622687 w 3591323"/>
                <a:gd name="connsiteY8352" fmla="*/ 563662 h 1812293"/>
                <a:gd name="connsiteX8353" fmla="*/ 2614513 w 3591323"/>
                <a:gd name="connsiteY8353" fmla="*/ 561401 h 1812293"/>
                <a:gd name="connsiteX8354" fmla="*/ 2610234 w 3591323"/>
                <a:gd name="connsiteY8354" fmla="*/ 556053 h 1812293"/>
                <a:gd name="connsiteX8355" fmla="*/ 2604294 w 3591323"/>
                <a:gd name="connsiteY8355" fmla="*/ 554411 h 1812293"/>
                <a:gd name="connsiteX8356" fmla="*/ 2592917 w 3591323"/>
                <a:gd name="connsiteY8356" fmla="*/ 547004 h 1812293"/>
                <a:gd name="connsiteX8357" fmla="*/ 2584474 w 3591323"/>
                <a:gd name="connsiteY8357" fmla="*/ 543506 h 1812293"/>
                <a:gd name="connsiteX8358" fmla="*/ 2580881 w 3591323"/>
                <a:gd name="connsiteY8358" fmla="*/ 546183 h 1812293"/>
                <a:gd name="connsiteX8359" fmla="*/ 2565872 w 3591323"/>
                <a:gd name="connsiteY8359" fmla="*/ 538164 h 1812293"/>
                <a:gd name="connsiteX8360" fmla="*/ 2554515 w 3591323"/>
                <a:gd name="connsiteY8360" fmla="*/ 530965 h 1812293"/>
                <a:gd name="connsiteX8361" fmla="*/ 2549140 w 3591323"/>
                <a:gd name="connsiteY8361" fmla="*/ 518418 h 1812293"/>
                <a:gd name="connsiteX8362" fmla="*/ 2556406 w 3591323"/>
                <a:gd name="connsiteY8362" fmla="*/ 519858 h 1812293"/>
                <a:gd name="connsiteX8363" fmla="*/ 2555343 w 3591323"/>
                <a:gd name="connsiteY8363" fmla="*/ 514099 h 1812293"/>
                <a:gd name="connsiteX8364" fmla="*/ 2549705 w 3591323"/>
                <a:gd name="connsiteY8364" fmla="*/ 508138 h 1812293"/>
                <a:gd name="connsiteX8365" fmla="*/ 2548353 w 3591323"/>
                <a:gd name="connsiteY8365" fmla="*/ 498881 h 1812293"/>
                <a:gd name="connsiteX8366" fmla="*/ 2534507 w 3591323"/>
                <a:gd name="connsiteY8366" fmla="*/ 485519 h 1812293"/>
                <a:gd name="connsiteX8367" fmla="*/ 2517870 w 3591323"/>
                <a:gd name="connsiteY8367" fmla="*/ 480803 h 1812293"/>
                <a:gd name="connsiteX8368" fmla="*/ 2512804 w 3591323"/>
                <a:gd name="connsiteY8368" fmla="*/ 472185 h 1812293"/>
                <a:gd name="connsiteX8369" fmla="*/ 2504199 w 3591323"/>
                <a:gd name="connsiteY8369" fmla="*/ 466850 h 1812293"/>
                <a:gd name="connsiteX8370" fmla="*/ 2501589 w 3591323"/>
                <a:gd name="connsiteY8370" fmla="*/ 463574 h 1812293"/>
                <a:gd name="connsiteX8371" fmla="*/ 2498380 w 3591323"/>
                <a:gd name="connsiteY8371" fmla="*/ 457014 h 1812293"/>
                <a:gd name="connsiteX8372" fmla="*/ 2497485 w 3591323"/>
                <a:gd name="connsiteY8372" fmla="*/ 452708 h 1812293"/>
                <a:gd name="connsiteX8373" fmla="*/ 2490979 w 3591323"/>
                <a:gd name="connsiteY8373" fmla="*/ 450051 h 1812293"/>
                <a:gd name="connsiteX8374" fmla="*/ 2488302 w 3591323"/>
                <a:gd name="connsiteY8374" fmla="*/ 451275 h 1812293"/>
                <a:gd name="connsiteX8375" fmla="*/ 2482846 w 3591323"/>
                <a:gd name="connsiteY8375" fmla="*/ 440625 h 1812293"/>
                <a:gd name="connsiteX8376" fmla="*/ 2484743 w 3591323"/>
                <a:gd name="connsiteY8376" fmla="*/ 437968 h 1812293"/>
                <a:gd name="connsiteX8377" fmla="*/ 2482603 w 3591323"/>
                <a:gd name="connsiteY8377" fmla="*/ 435304 h 1812293"/>
                <a:gd name="connsiteX8378" fmla="*/ 2489667 w 3591323"/>
                <a:gd name="connsiteY8378" fmla="*/ 429996 h 1812293"/>
                <a:gd name="connsiteX8379" fmla="*/ 2495642 w 3591323"/>
                <a:gd name="connsiteY8379" fmla="*/ 427749 h 1812293"/>
                <a:gd name="connsiteX8380" fmla="*/ 2505848 w 3591323"/>
                <a:gd name="connsiteY8380" fmla="*/ 429383 h 1812293"/>
                <a:gd name="connsiteX8381" fmla="*/ 2507119 w 3591323"/>
                <a:gd name="connsiteY8381" fmla="*/ 422043 h 1812293"/>
                <a:gd name="connsiteX8382" fmla="*/ 2518361 w 3591323"/>
                <a:gd name="connsiteY8382" fmla="*/ 420819 h 1812293"/>
                <a:gd name="connsiteX8383" fmla="*/ 2520157 w 3591323"/>
                <a:gd name="connsiteY8383" fmla="*/ 416338 h 1812293"/>
                <a:gd name="connsiteX8384" fmla="*/ 2532597 w 3591323"/>
                <a:gd name="connsiteY8384" fmla="*/ 410230 h 1812293"/>
                <a:gd name="connsiteX8385" fmla="*/ 2992897 w 3591323"/>
                <a:gd name="connsiteY8385" fmla="*/ 612202 h 1812293"/>
                <a:gd name="connsiteX8386" fmla="*/ 2990603 w 3591323"/>
                <a:gd name="connsiteY8386" fmla="*/ 630502 h 1812293"/>
                <a:gd name="connsiteX8387" fmla="*/ 2988195 w 3591323"/>
                <a:gd name="connsiteY8387" fmla="*/ 639961 h 1812293"/>
                <a:gd name="connsiteX8388" fmla="*/ 2981332 w 3591323"/>
                <a:gd name="connsiteY8388" fmla="*/ 630300 h 1812293"/>
                <a:gd name="connsiteX8389" fmla="*/ 2978231 w 3591323"/>
                <a:gd name="connsiteY8389" fmla="*/ 621863 h 1812293"/>
                <a:gd name="connsiteX8390" fmla="*/ 2981938 w 3591323"/>
                <a:gd name="connsiteY8390" fmla="*/ 610554 h 1812293"/>
                <a:gd name="connsiteX8391" fmla="*/ 2987791 w 3591323"/>
                <a:gd name="connsiteY8391" fmla="*/ 601916 h 1812293"/>
                <a:gd name="connsiteX8392" fmla="*/ 2993227 w 3591323"/>
                <a:gd name="connsiteY8392" fmla="*/ 605414 h 1812293"/>
                <a:gd name="connsiteX8393" fmla="*/ 1889162 w 3591323"/>
                <a:gd name="connsiteY8393" fmla="*/ 356596 h 1812293"/>
                <a:gd name="connsiteX8394" fmla="*/ 1894389 w 3591323"/>
                <a:gd name="connsiteY8394" fmla="*/ 358002 h 1812293"/>
                <a:gd name="connsiteX8395" fmla="*/ 1895567 w 3591323"/>
                <a:gd name="connsiteY8395" fmla="*/ 355991 h 1812293"/>
                <a:gd name="connsiteX8396" fmla="*/ 1904131 w 3591323"/>
                <a:gd name="connsiteY8396" fmla="*/ 353979 h 1812293"/>
                <a:gd name="connsiteX8397" fmla="*/ 1906311 w 3591323"/>
                <a:gd name="connsiteY8397" fmla="*/ 358002 h 1812293"/>
                <a:gd name="connsiteX8398" fmla="*/ 1919389 w 3591323"/>
                <a:gd name="connsiteY8398" fmla="*/ 360814 h 1812293"/>
                <a:gd name="connsiteX8399" fmla="*/ 1918791 w 3591323"/>
                <a:gd name="connsiteY8399" fmla="*/ 366250 h 1812293"/>
                <a:gd name="connsiteX8400" fmla="*/ 1921387 w 3591323"/>
                <a:gd name="connsiteY8400" fmla="*/ 371088 h 1812293"/>
                <a:gd name="connsiteX8401" fmla="*/ 1914148 w 3591323"/>
                <a:gd name="connsiteY8401" fmla="*/ 369480 h 1812293"/>
                <a:gd name="connsiteX8402" fmla="*/ 1906936 w 3591323"/>
                <a:gd name="connsiteY8402" fmla="*/ 373510 h 1812293"/>
                <a:gd name="connsiteX8403" fmla="*/ 1907589 w 3591323"/>
                <a:gd name="connsiteY8403" fmla="*/ 378966 h 1812293"/>
                <a:gd name="connsiteX8404" fmla="*/ 1906809 w 3591323"/>
                <a:gd name="connsiteY8404" fmla="*/ 382209 h 1812293"/>
                <a:gd name="connsiteX8405" fmla="*/ 1910092 w 3591323"/>
                <a:gd name="connsiteY8405" fmla="*/ 387887 h 1812293"/>
                <a:gd name="connsiteX8406" fmla="*/ 1918965 w 3591323"/>
                <a:gd name="connsiteY8406" fmla="*/ 393565 h 1812293"/>
                <a:gd name="connsiteX8407" fmla="*/ 1924173 w 3591323"/>
                <a:gd name="connsiteY8407" fmla="*/ 402910 h 1812293"/>
                <a:gd name="connsiteX8408" fmla="*/ 1935024 w 3591323"/>
                <a:gd name="connsiteY8408" fmla="*/ 412059 h 1812293"/>
                <a:gd name="connsiteX8409" fmla="*/ 1942317 w 3591323"/>
                <a:gd name="connsiteY8409" fmla="*/ 412059 h 1812293"/>
                <a:gd name="connsiteX8410" fmla="*/ 1944813 w 3591323"/>
                <a:gd name="connsiteY8410" fmla="*/ 414502 h 1812293"/>
                <a:gd name="connsiteX8411" fmla="*/ 1942317 w 3591323"/>
                <a:gd name="connsiteY8411" fmla="*/ 416742 h 1812293"/>
                <a:gd name="connsiteX8412" fmla="*/ 1950915 w 3591323"/>
                <a:gd name="connsiteY8412" fmla="*/ 420819 h 1812293"/>
                <a:gd name="connsiteX8413" fmla="*/ 1957838 w 3591323"/>
                <a:gd name="connsiteY8413" fmla="*/ 424284 h 1812293"/>
                <a:gd name="connsiteX8414" fmla="*/ 1966295 w 3591323"/>
                <a:gd name="connsiteY8414" fmla="*/ 430197 h 1812293"/>
                <a:gd name="connsiteX8415" fmla="*/ 1967459 w 3591323"/>
                <a:gd name="connsiteY8415" fmla="*/ 432243 h 1812293"/>
                <a:gd name="connsiteX8416" fmla="*/ 1966093 w 3591323"/>
                <a:gd name="connsiteY8416" fmla="*/ 436326 h 1812293"/>
                <a:gd name="connsiteX8417" fmla="*/ 1960341 w 3591323"/>
                <a:gd name="connsiteY8417" fmla="*/ 431018 h 1812293"/>
                <a:gd name="connsiteX8418" fmla="*/ 1952187 w 3591323"/>
                <a:gd name="connsiteY8418" fmla="*/ 429182 h 1812293"/>
                <a:gd name="connsiteX8419" fmla="*/ 1948675 w 3591323"/>
                <a:gd name="connsiteY8419" fmla="*/ 436535 h 1812293"/>
                <a:gd name="connsiteX8420" fmla="*/ 1955665 w 3591323"/>
                <a:gd name="connsiteY8420" fmla="*/ 440625 h 1812293"/>
                <a:gd name="connsiteX8421" fmla="*/ 1955059 w 3591323"/>
                <a:gd name="connsiteY8421" fmla="*/ 446566 h 1812293"/>
                <a:gd name="connsiteX8422" fmla="*/ 1951406 w 3591323"/>
                <a:gd name="connsiteY8422" fmla="*/ 447387 h 1812293"/>
                <a:gd name="connsiteX8423" fmla="*/ 1946959 w 3591323"/>
                <a:gd name="connsiteY8423" fmla="*/ 457014 h 1812293"/>
                <a:gd name="connsiteX8424" fmla="*/ 1942963 w 3591323"/>
                <a:gd name="connsiteY8424" fmla="*/ 458037 h 1812293"/>
                <a:gd name="connsiteX8425" fmla="*/ 1942755 w 3591323"/>
                <a:gd name="connsiteY8425" fmla="*/ 454552 h 1812293"/>
                <a:gd name="connsiteX8426" fmla="*/ 1944403 w 3591323"/>
                <a:gd name="connsiteY8426" fmla="*/ 448409 h 1812293"/>
                <a:gd name="connsiteX8427" fmla="*/ 1946266 w 3591323"/>
                <a:gd name="connsiteY8427" fmla="*/ 445954 h 1812293"/>
                <a:gd name="connsiteX8428" fmla="*/ 1942156 w 3591323"/>
                <a:gd name="connsiteY8428" fmla="*/ 439401 h 1812293"/>
                <a:gd name="connsiteX8429" fmla="*/ 1939108 w 3591323"/>
                <a:gd name="connsiteY8429" fmla="*/ 433669 h 1812293"/>
                <a:gd name="connsiteX8430" fmla="*/ 1935004 w 3591323"/>
                <a:gd name="connsiteY8430" fmla="*/ 432243 h 1812293"/>
                <a:gd name="connsiteX8431" fmla="*/ 1932024 w 3591323"/>
                <a:gd name="connsiteY8431" fmla="*/ 427345 h 1812293"/>
                <a:gd name="connsiteX8432" fmla="*/ 1925895 w 3591323"/>
                <a:gd name="connsiteY8432" fmla="*/ 425306 h 1812293"/>
                <a:gd name="connsiteX8433" fmla="*/ 1921616 w 3591323"/>
                <a:gd name="connsiteY8433" fmla="*/ 420617 h 1812293"/>
                <a:gd name="connsiteX8434" fmla="*/ 1914593 w 3591323"/>
                <a:gd name="connsiteY8434" fmla="*/ 420005 h 1812293"/>
                <a:gd name="connsiteX8435" fmla="*/ 1907340 w 3591323"/>
                <a:gd name="connsiteY8435" fmla="*/ 414912 h 1812293"/>
                <a:gd name="connsiteX8436" fmla="*/ 1898345 w 3591323"/>
                <a:gd name="connsiteY8436" fmla="*/ 407585 h 1812293"/>
                <a:gd name="connsiteX8437" fmla="*/ 1891752 w 3591323"/>
                <a:gd name="connsiteY8437" fmla="*/ 401080 h 1812293"/>
                <a:gd name="connsiteX8438" fmla="*/ 1888577 w 3591323"/>
                <a:gd name="connsiteY8438" fmla="*/ 389912 h 1812293"/>
                <a:gd name="connsiteX8439" fmla="*/ 1883928 w 3591323"/>
                <a:gd name="connsiteY8439" fmla="*/ 388492 h 1812293"/>
                <a:gd name="connsiteX8440" fmla="*/ 1876238 w 3591323"/>
                <a:gd name="connsiteY8440" fmla="*/ 384846 h 1812293"/>
                <a:gd name="connsiteX8441" fmla="*/ 1872370 w 3591323"/>
                <a:gd name="connsiteY8441" fmla="*/ 386265 h 1812293"/>
                <a:gd name="connsiteX8442" fmla="*/ 1867337 w 3591323"/>
                <a:gd name="connsiteY8442" fmla="*/ 391540 h 1812293"/>
                <a:gd name="connsiteX8443" fmla="*/ 1863429 w 3591323"/>
                <a:gd name="connsiteY8443" fmla="*/ 392347 h 1812293"/>
                <a:gd name="connsiteX8444" fmla="*/ 1864236 w 3591323"/>
                <a:gd name="connsiteY8444" fmla="*/ 387476 h 1812293"/>
                <a:gd name="connsiteX8445" fmla="*/ 1859278 w 3591323"/>
                <a:gd name="connsiteY8445" fmla="*/ 386057 h 1812293"/>
                <a:gd name="connsiteX8446" fmla="*/ 1856701 w 3591323"/>
                <a:gd name="connsiteY8446" fmla="*/ 377351 h 1812293"/>
                <a:gd name="connsiteX8447" fmla="*/ 1859843 w 3591323"/>
                <a:gd name="connsiteY8447" fmla="*/ 373913 h 1812293"/>
                <a:gd name="connsiteX8448" fmla="*/ 1856775 w 3591323"/>
                <a:gd name="connsiteY8448" fmla="*/ 369682 h 1812293"/>
                <a:gd name="connsiteX8449" fmla="*/ 1857320 w 3591323"/>
                <a:gd name="connsiteY8449" fmla="*/ 366654 h 1812293"/>
                <a:gd name="connsiteX8450" fmla="*/ 1861289 w 3591323"/>
                <a:gd name="connsiteY8450" fmla="*/ 369076 h 1812293"/>
                <a:gd name="connsiteX8451" fmla="*/ 1865480 w 3591323"/>
                <a:gd name="connsiteY8451" fmla="*/ 368471 h 1812293"/>
                <a:gd name="connsiteX8452" fmla="*/ 1870183 w 3591323"/>
                <a:gd name="connsiteY8452" fmla="*/ 364642 h 1812293"/>
                <a:gd name="connsiteX8453" fmla="*/ 1871879 w 3591323"/>
                <a:gd name="connsiteY8453" fmla="*/ 366452 h 1812293"/>
                <a:gd name="connsiteX8454" fmla="*/ 1876393 w 3591323"/>
                <a:gd name="connsiteY8454" fmla="*/ 366049 h 1812293"/>
                <a:gd name="connsiteX8455" fmla="*/ 1878128 w 3591323"/>
                <a:gd name="connsiteY8455" fmla="*/ 361622 h 1812293"/>
                <a:gd name="connsiteX8456" fmla="*/ 1884654 w 3591323"/>
                <a:gd name="connsiteY8456" fmla="*/ 363028 h 1812293"/>
                <a:gd name="connsiteX8457" fmla="*/ 1888429 w 3591323"/>
                <a:gd name="connsiteY8457" fmla="*/ 361016 h 1812293"/>
                <a:gd name="connsiteX8458" fmla="*/ 1934015 w 3591323"/>
                <a:gd name="connsiteY8458" fmla="*/ 455373 h 1812293"/>
                <a:gd name="connsiteX8459" fmla="*/ 1941389 w 3591323"/>
                <a:gd name="connsiteY8459" fmla="*/ 454350 h 1812293"/>
                <a:gd name="connsiteX8460" fmla="*/ 1938516 w 3591323"/>
                <a:gd name="connsiteY8460" fmla="*/ 463163 h 1812293"/>
                <a:gd name="connsiteX8461" fmla="*/ 1940084 w 3591323"/>
                <a:gd name="connsiteY8461" fmla="*/ 466850 h 1812293"/>
                <a:gd name="connsiteX8462" fmla="*/ 1938361 w 3591323"/>
                <a:gd name="connsiteY8462" fmla="*/ 472596 h 1812293"/>
                <a:gd name="connsiteX8463" fmla="*/ 1930995 w 3591323"/>
                <a:gd name="connsiteY8463" fmla="*/ 468290 h 1812293"/>
                <a:gd name="connsiteX8464" fmla="*/ 1926178 w 3591323"/>
                <a:gd name="connsiteY8464" fmla="*/ 467059 h 1812293"/>
                <a:gd name="connsiteX8465" fmla="*/ 1912675 w 3591323"/>
                <a:gd name="connsiteY8465" fmla="*/ 461320 h 1812293"/>
                <a:gd name="connsiteX8466" fmla="*/ 1913752 w 3591323"/>
                <a:gd name="connsiteY8466" fmla="*/ 455581 h 1812293"/>
                <a:gd name="connsiteX8467" fmla="*/ 1924623 w 3591323"/>
                <a:gd name="connsiteY8467" fmla="*/ 456604 h 1812293"/>
                <a:gd name="connsiteX8468" fmla="*/ 1876157 w 3591323"/>
                <a:gd name="connsiteY8468" fmla="*/ 424082 h 1812293"/>
                <a:gd name="connsiteX8469" fmla="*/ 1880678 w 3591323"/>
                <a:gd name="connsiteY8469" fmla="*/ 420409 h 1812293"/>
                <a:gd name="connsiteX8470" fmla="*/ 1886679 w 3591323"/>
                <a:gd name="connsiteY8470" fmla="*/ 428569 h 1812293"/>
                <a:gd name="connsiteX8471" fmla="*/ 1885933 w 3591323"/>
                <a:gd name="connsiteY8471" fmla="*/ 443491 h 1812293"/>
                <a:gd name="connsiteX8472" fmla="*/ 1881540 w 3591323"/>
                <a:gd name="connsiteY8472" fmla="*/ 442879 h 1812293"/>
                <a:gd name="connsiteX8473" fmla="*/ 1877967 w 3591323"/>
                <a:gd name="connsiteY8473" fmla="*/ 446566 h 1812293"/>
                <a:gd name="connsiteX8474" fmla="*/ 1874509 w 3591323"/>
                <a:gd name="connsiteY8474" fmla="*/ 443700 h 1812293"/>
                <a:gd name="connsiteX8475" fmla="*/ 1873359 w 3591323"/>
                <a:gd name="connsiteY8475" fmla="*/ 429794 h 1812293"/>
                <a:gd name="connsiteX8476" fmla="*/ 1871138 w 3591323"/>
                <a:gd name="connsiteY8476" fmla="*/ 423470 h 1812293"/>
                <a:gd name="connsiteX8477" fmla="*/ 1879252 w 3591323"/>
                <a:gd name="connsiteY8477" fmla="*/ 267474 h 1812293"/>
                <a:gd name="connsiteX8478" fmla="*/ 1873897 w 3591323"/>
                <a:gd name="connsiteY8478" fmla="*/ 269223 h 1812293"/>
                <a:gd name="connsiteX8479" fmla="*/ 1867431 w 3591323"/>
                <a:gd name="connsiteY8479" fmla="*/ 267669 h 1812293"/>
                <a:gd name="connsiteX8480" fmla="*/ 1863772 w 3591323"/>
                <a:gd name="connsiteY8480" fmla="*/ 261661 h 1812293"/>
                <a:gd name="connsiteX8481" fmla="*/ 1862890 w 3591323"/>
                <a:gd name="connsiteY8481" fmla="*/ 250857 h 1812293"/>
                <a:gd name="connsiteX8482" fmla="*/ 1864222 w 3591323"/>
                <a:gd name="connsiteY8482" fmla="*/ 247970 h 1812293"/>
                <a:gd name="connsiteX8483" fmla="*/ 1866422 w 3591323"/>
                <a:gd name="connsiteY8483" fmla="*/ 244707 h 1812293"/>
                <a:gd name="connsiteX8484" fmla="*/ 1873540 w 3591323"/>
                <a:gd name="connsiteY8484" fmla="*/ 244129 h 1812293"/>
                <a:gd name="connsiteX8485" fmla="*/ 1876312 w 3591323"/>
                <a:gd name="connsiteY8485" fmla="*/ 241068 h 1812293"/>
                <a:gd name="connsiteX8486" fmla="*/ 1882636 w 3591323"/>
                <a:gd name="connsiteY8486" fmla="*/ 238195 h 1812293"/>
                <a:gd name="connsiteX8487" fmla="*/ 1882730 w 3591323"/>
                <a:gd name="connsiteY8487" fmla="*/ 243557 h 1812293"/>
                <a:gd name="connsiteX8488" fmla="*/ 1880591 w 3591323"/>
                <a:gd name="connsiteY8488" fmla="*/ 247008 h 1812293"/>
                <a:gd name="connsiteX8489" fmla="*/ 1882004 w 3591323"/>
                <a:gd name="connsiteY8489" fmla="*/ 250083 h 1812293"/>
                <a:gd name="connsiteX8490" fmla="*/ 1886605 w 3591323"/>
                <a:gd name="connsiteY8490" fmla="*/ 251624 h 1812293"/>
                <a:gd name="connsiteX8491" fmla="*/ 1884796 w 3591323"/>
                <a:gd name="connsiteY8491" fmla="*/ 255667 h 1812293"/>
                <a:gd name="connsiteX8492" fmla="*/ 1882313 w 3591323"/>
                <a:gd name="connsiteY8492" fmla="*/ 254510 h 1812293"/>
                <a:gd name="connsiteX8493" fmla="*/ 1876796 w 3591323"/>
                <a:gd name="connsiteY8493" fmla="*/ 262240 h 1812293"/>
                <a:gd name="connsiteX8494" fmla="*/ 1898910 w 3591323"/>
                <a:gd name="connsiteY8494" fmla="*/ 255478 h 1812293"/>
                <a:gd name="connsiteX8495" fmla="*/ 1902052 w 3591323"/>
                <a:gd name="connsiteY8495" fmla="*/ 260692 h 1812293"/>
                <a:gd name="connsiteX8496" fmla="*/ 1897612 w 3591323"/>
                <a:gd name="connsiteY8496" fmla="*/ 269418 h 1812293"/>
                <a:gd name="connsiteX8497" fmla="*/ 1888368 w 3591323"/>
                <a:gd name="connsiteY8497" fmla="*/ 263404 h 1812293"/>
                <a:gd name="connsiteX8498" fmla="*/ 1886834 w 3591323"/>
                <a:gd name="connsiteY8498" fmla="*/ 258950 h 1812293"/>
                <a:gd name="connsiteX8499" fmla="*/ 1742835 w 3591323"/>
                <a:gd name="connsiteY8499" fmla="*/ 279570 h 1812293"/>
                <a:gd name="connsiteX8500" fmla="*/ 1736497 w 3591323"/>
                <a:gd name="connsiteY8500" fmla="*/ 277424 h 1812293"/>
                <a:gd name="connsiteX8501" fmla="*/ 1731304 w 3591323"/>
                <a:gd name="connsiteY8501" fmla="*/ 277424 h 1812293"/>
                <a:gd name="connsiteX8502" fmla="*/ 1733403 w 3591323"/>
                <a:gd name="connsiteY8502" fmla="*/ 271760 h 1812293"/>
                <a:gd name="connsiteX8503" fmla="*/ 1731869 w 3591323"/>
                <a:gd name="connsiteY8503" fmla="*/ 265920 h 1812293"/>
                <a:gd name="connsiteX8504" fmla="*/ 1738852 w 3591323"/>
                <a:gd name="connsiteY8504" fmla="*/ 265530 h 1812293"/>
                <a:gd name="connsiteX8505" fmla="*/ 1747699 w 3591323"/>
                <a:gd name="connsiteY8505" fmla="*/ 272150 h 1812293"/>
                <a:gd name="connsiteX8506" fmla="*/ 1761397 w 3591323"/>
                <a:gd name="connsiteY8506" fmla="*/ 229422 h 1812293"/>
                <a:gd name="connsiteX8507" fmla="*/ 1771125 w 3591323"/>
                <a:gd name="connsiteY8507" fmla="*/ 228473 h 1812293"/>
                <a:gd name="connsiteX8508" fmla="*/ 1761975 w 3591323"/>
                <a:gd name="connsiteY8508" fmla="*/ 239917 h 1812293"/>
                <a:gd name="connsiteX8509" fmla="*/ 1770614 w 3591323"/>
                <a:gd name="connsiteY8509" fmla="*/ 238578 h 1812293"/>
                <a:gd name="connsiteX8510" fmla="*/ 1779508 w 3591323"/>
                <a:gd name="connsiteY8510" fmla="*/ 238578 h 1812293"/>
                <a:gd name="connsiteX8511" fmla="*/ 1777301 w 3591323"/>
                <a:gd name="connsiteY8511" fmla="*/ 247203 h 1812293"/>
                <a:gd name="connsiteX8512" fmla="*/ 1769631 w 3591323"/>
                <a:gd name="connsiteY8512" fmla="*/ 256831 h 1812293"/>
                <a:gd name="connsiteX8513" fmla="*/ 1778350 w 3591323"/>
                <a:gd name="connsiteY8513" fmla="*/ 257598 h 1812293"/>
                <a:gd name="connsiteX8514" fmla="*/ 1778936 w 3591323"/>
                <a:gd name="connsiteY8514" fmla="*/ 258762 h 1812293"/>
                <a:gd name="connsiteX8515" fmla="*/ 1786376 w 3591323"/>
                <a:gd name="connsiteY8515" fmla="*/ 271369 h 1812293"/>
                <a:gd name="connsiteX8516" fmla="*/ 1792156 w 3591323"/>
                <a:gd name="connsiteY8516" fmla="*/ 273125 h 1812293"/>
                <a:gd name="connsiteX8517" fmla="*/ 1797349 w 3591323"/>
                <a:gd name="connsiteY8517" fmla="*/ 285450 h 1812293"/>
                <a:gd name="connsiteX8518" fmla="*/ 1799825 w 3591323"/>
                <a:gd name="connsiteY8518" fmla="*/ 289763 h 1812293"/>
                <a:gd name="connsiteX8519" fmla="*/ 1810031 w 3591323"/>
                <a:gd name="connsiteY8519" fmla="*/ 291922 h 1812293"/>
                <a:gd name="connsiteX8520" fmla="*/ 1809170 w 3591323"/>
                <a:gd name="connsiteY8520" fmla="*/ 298812 h 1812293"/>
                <a:gd name="connsiteX8521" fmla="*/ 1804844 w 3591323"/>
                <a:gd name="connsiteY8521" fmla="*/ 302162 h 1812293"/>
                <a:gd name="connsiteX8522" fmla="*/ 1808316 w 3591323"/>
                <a:gd name="connsiteY8522" fmla="*/ 307692 h 1812293"/>
                <a:gd name="connsiteX8523" fmla="*/ 1800525 w 3591323"/>
                <a:gd name="connsiteY8523" fmla="*/ 313431 h 1812293"/>
                <a:gd name="connsiteX8524" fmla="*/ 1788919 w 3591323"/>
                <a:gd name="connsiteY8524" fmla="*/ 313431 h 1812293"/>
                <a:gd name="connsiteX8525" fmla="*/ 1773823 w 3591323"/>
                <a:gd name="connsiteY8525" fmla="*/ 316405 h 1812293"/>
                <a:gd name="connsiteX8526" fmla="*/ 1769773 w 3591323"/>
                <a:gd name="connsiteY8526" fmla="*/ 314225 h 1812293"/>
                <a:gd name="connsiteX8527" fmla="*/ 1764020 w 3591323"/>
                <a:gd name="connsiteY8527" fmla="*/ 319378 h 1812293"/>
                <a:gd name="connsiteX8528" fmla="*/ 1755866 w 3591323"/>
                <a:gd name="connsiteY8528" fmla="*/ 318188 h 1812293"/>
                <a:gd name="connsiteX8529" fmla="*/ 1749765 w 3591323"/>
                <a:gd name="connsiteY8529" fmla="*/ 322359 h 1812293"/>
                <a:gd name="connsiteX8530" fmla="*/ 1745109 w 3591323"/>
                <a:gd name="connsiteY8530" fmla="*/ 320172 h 1812293"/>
                <a:gd name="connsiteX8531" fmla="*/ 1758302 w 3591323"/>
                <a:gd name="connsiteY8531" fmla="*/ 308681 h 1812293"/>
                <a:gd name="connsiteX8532" fmla="*/ 1766167 w 3591323"/>
                <a:gd name="connsiteY8532" fmla="*/ 306306 h 1812293"/>
                <a:gd name="connsiteX8533" fmla="*/ 1765857 w 3591323"/>
                <a:gd name="connsiteY8533" fmla="*/ 306306 h 1812293"/>
                <a:gd name="connsiteX8534" fmla="*/ 1752489 w 3591323"/>
                <a:gd name="connsiteY8534" fmla="*/ 304335 h 1812293"/>
                <a:gd name="connsiteX8535" fmla="*/ 1750135 w 3591323"/>
                <a:gd name="connsiteY8535" fmla="*/ 299996 h 1812293"/>
                <a:gd name="connsiteX8536" fmla="*/ 1759230 w 3591323"/>
                <a:gd name="connsiteY8536" fmla="*/ 296645 h 1812293"/>
                <a:gd name="connsiteX8537" fmla="*/ 1754750 w 3591323"/>
                <a:gd name="connsiteY8537" fmla="*/ 290745 h 1812293"/>
                <a:gd name="connsiteX8538" fmla="*/ 1756499 w 3591323"/>
                <a:gd name="connsiteY8538" fmla="*/ 283681 h 1812293"/>
                <a:gd name="connsiteX8539" fmla="*/ 1769382 w 3591323"/>
                <a:gd name="connsiteY8539" fmla="*/ 284663 h 1812293"/>
                <a:gd name="connsiteX8540" fmla="*/ 1770728 w 3591323"/>
                <a:gd name="connsiteY8540" fmla="*/ 278400 h 1812293"/>
                <a:gd name="connsiteX8541" fmla="*/ 1765070 w 3591323"/>
                <a:gd name="connsiteY8541" fmla="*/ 271565 h 1812293"/>
                <a:gd name="connsiteX8542" fmla="*/ 1754783 w 3591323"/>
                <a:gd name="connsiteY8542" fmla="*/ 269613 h 1812293"/>
                <a:gd name="connsiteX8543" fmla="*/ 1752752 w 3591323"/>
                <a:gd name="connsiteY8543" fmla="*/ 266694 h 1812293"/>
                <a:gd name="connsiteX8544" fmla="*/ 1755934 w 3591323"/>
                <a:gd name="connsiteY8544" fmla="*/ 261850 h 1812293"/>
                <a:gd name="connsiteX8545" fmla="*/ 1753310 w 3591323"/>
                <a:gd name="connsiteY8545" fmla="*/ 258950 h 1812293"/>
                <a:gd name="connsiteX8546" fmla="*/ 1748607 w 3591323"/>
                <a:gd name="connsiteY8546" fmla="*/ 263982 h 1812293"/>
                <a:gd name="connsiteX8547" fmla="*/ 1748695 w 3591323"/>
                <a:gd name="connsiteY8547" fmla="*/ 253548 h 1812293"/>
                <a:gd name="connsiteX8548" fmla="*/ 1744712 w 3591323"/>
                <a:gd name="connsiteY8548" fmla="*/ 248159 h 1812293"/>
                <a:gd name="connsiteX8549" fmla="*/ 1748136 w 3591323"/>
                <a:gd name="connsiteY8549" fmla="*/ 237240 h 1812293"/>
                <a:gd name="connsiteX8550" fmla="*/ 1754655 w 3591323"/>
                <a:gd name="connsiteY8550" fmla="*/ 228662 h 1812293"/>
                <a:gd name="connsiteX8551" fmla="*/ 1686275 w 3591323"/>
                <a:gd name="connsiteY8551" fmla="*/ 148360 h 1812293"/>
                <a:gd name="connsiteX8552" fmla="*/ 1683591 w 3591323"/>
                <a:gd name="connsiteY8552" fmla="*/ 154798 h 1812293"/>
                <a:gd name="connsiteX8553" fmla="*/ 1691321 w 3591323"/>
                <a:gd name="connsiteY8553" fmla="*/ 161627 h 1812293"/>
                <a:gd name="connsiteX8554" fmla="*/ 1680483 w 3591323"/>
                <a:gd name="connsiteY8554" fmla="*/ 169256 h 1812293"/>
                <a:gd name="connsiteX8555" fmla="*/ 1657279 w 3591323"/>
                <a:gd name="connsiteY8555" fmla="*/ 176206 h 1812293"/>
                <a:gd name="connsiteX8556" fmla="*/ 1650296 w 3591323"/>
                <a:gd name="connsiteY8556" fmla="*/ 178036 h 1812293"/>
                <a:gd name="connsiteX8557" fmla="*/ 1640433 w 3591323"/>
                <a:gd name="connsiteY8557" fmla="*/ 176569 h 1812293"/>
                <a:gd name="connsiteX8558" fmla="*/ 1619153 w 3591323"/>
                <a:gd name="connsiteY8558" fmla="*/ 173461 h 1812293"/>
                <a:gd name="connsiteX8559" fmla="*/ 1627751 w 3591323"/>
                <a:gd name="connsiteY8559" fmla="*/ 168893 h 1812293"/>
                <a:gd name="connsiteX8560" fmla="*/ 1611746 w 3591323"/>
                <a:gd name="connsiteY8560" fmla="*/ 163981 h 1812293"/>
                <a:gd name="connsiteX8561" fmla="*/ 1625646 w 3591323"/>
                <a:gd name="connsiteY8561" fmla="*/ 161990 h 1812293"/>
                <a:gd name="connsiteX8562" fmla="*/ 1625888 w 3591323"/>
                <a:gd name="connsiteY8562" fmla="*/ 159104 h 1812293"/>
                <a:gd name="connsiteX8563" fmla="*/ 1610401 w 3591323"/>
                <a:gd name="connsiteY8563" fmla="*/ 156769 h 1812293"/>
                <a:gd name="connsiteX8564" fmla="*/ 1616866 w 3591323"/>
                <a:gd name="connsiteY8564" fmla="*/ 150324 h 1812293"/>
                <a:gd name="connsiteX8565" fmla="*/ 1628599 w 3591323"/>
                <a:gd name="connsiteY8565" fmla="*/ 148716 h 1812293"/>
                <a:gd name="connsiteX8566" fmla="*/ 1639135 w 3591323"/>
                <a:gd name="connsiteY8566" fmla="*/ 155511 h 1812293"/>
                <a:gd name="connsiteX8567" fmla="*/ 1651480 w 3591323"/>
                <a:gd name="connsiteY8567" fmla="*/ 150143 h 1812293"/>
                <a:gd name="connsiteX8568" fmla="*/ 1660589 w 3591323"/>
                <a:gd name="connsiteY8568" fmla="*/ 153002 h 1812293"/>
                <a:gd name="connsiteX8569" fmla="*/ 1673600 w 3591323"/>
                <a:gd name="connsiteY8569" fmla="*/ 147647 h 1812293"/>
                <a:gd name="connsiteX8570" fmla="*/ 2222915 w 3591323"/>
                <a:gd name="connsiteY8570" fmla="*/ 413082 h 1812293"/>
                <a:gd name="connsiteX8571" fmla="*/ 2225653 w 3591323"/>
                <a:gd name="connsiteY8571" fmla="*/ 413486 h 1812293"/>
                <a:gd name="connsiteX8572" fmla="*/ 2233390 w 3591323"/>
                <a:gd name="connsiteY8572" fmla="*/ 420409 h 1812293"/>
                <a:gd name="connsiteX8573" fmla="*/ 2237884 w 3591323"/>
                <a:gd name="connsiteY8573" fmla="*/ 421229 h 1812293"/>
                <a:gd name="connsiteX8574" fmla="*/ 2238584 w 3591323"/>
                <a:gd name="connsiteY8574" fmla="*/ 418168 h 1812293"/>
                <a:gd name="connsiteX8575" fmla="*/ 2243273 w 3591323"/>
                <a:gd name="connsiteY8575" fmla="*/ 413688 h 1812293"/>
                <a:gd name="connsiteX8576" fmla="*/ 2249523 w 3591323"/>
                <a:gd name="connsiteY8576" fmla="*/ 419594 h 1812293"/>
                <a:gd name="connsiteX8577" fmla="*/ 2255914 w 3591323"/>
                <a:gd name="connsiteY8577" fmla="*/ 427749 h 1812293"/>
                <a:gd name="connsiteX8578" fmla="*/ 2260341 w 3591323"/>
                <a:gd name="connsiteY8578" fmla="*/ 428159 h 1812293"/>
                <a:gd name="connsiteX8579" fmla="*/ 2263658 w 3591323"/>
                <a:gd name="connsiteY8579" fmla="*/ 431220 h 1812293"/>
                <a:gd name="connsiteX8580" fmla="*/ 2256177 w 3591323"/>
                <a:gd name="connsiteY8580" fmla="*/ 432243 h 1812293"/>
                <a:gd name="connsiteX8581" fmla="*/ 2256271 w 3591323"/>
                <a:gd name="connsiteY8581" fmla="*/ 441036 h 1812293"/>
                <a:gd name="connsiteX8582" fmla="*/ 2255692 w 3591323"/>
                <a:gd name="connsiteY8582" fmla="*/ 444924 h 1812293"/>
                <a:gd name="connsiteX8583" fmla="*/ 2252503 w 3591323"/>
                <a:gd name="connsiteY8583" fmla="*/ 447589 h 1812293"/>
                <a:gd name="connsiteX8584" fmla="*/ 2253930 w 3591323"/>
                <a:gd name="connsiteY8584" fmla="*/ 453327 h 1812293"/>
                <a:gd name="connsiteX8585" fmla="*/ 2251683 w 3591323"/>
                <a:gd name="connsiteY8585" fmla="*/ 453939 h 1812293"/>
                <a:gd name="connsiteX8586" fmla="*/ 2244794 w 3591323"/>
                <a:gd name="connsiteY8586" fmla="*/ 447797 h 1812293"/>
                <a:gd name="connsiteX8587" fmla="*/ 2247108 w 3591323"/>
                <a:gd name="connsiteY8587" fmla="*/ 442267 h 1812293"/>
                <a:gd name="connsiteX8588" fmla="*/ 2243455 w 3591323"/>
                <a:gd name="connsiteY8588" fmla="*/ 438990 h 1812293"/>
                <a:gd name="connsiteX8589" fmla="*/ 2240252 w 3591323"/>
                <a:gd name="connsiteY8589" fmla="*/ 439805 h 1812293"/>
                <a:gd name="connsiteX8590" fmla="*/ 2230726 w 3591323"/>
                <a:gd name="connsiteY8590" fmla="*/ 448201 h 1812293"/>
                <a:gd name="connsiteX8591" fmla="*/ 2229253 w 3591323"/>
                <a:gd name="connsiteY8591" fmla="*/ 440215 h 1812293"/>
                <a:gd name="connsiteX8592" fmla="*/ 2224550 w 3591323"/>
                <a:gd name="connsiteY8592" fmla="*/ 438378 h 1812293"/>
                <a:gd name="connsiteX8593" fmla="*/ 2219955 w 3591323"/>
                <a:gd name="connsiteY8593" fmla="*/ 435304 h 1812293"/>
                <a:gd name="connsiteX8594" fmla="*/ 2221940 w 3591323"/>
                <a:gd name="connsiteY8594" fmla="*/ 431630 h 1812293"/>
                <a:gd name="connsiteX8595" fmla="*/ 2216181 w 3591323"/>
                <a:gd name="connsiteY8595" fmla="*/ 427749 h 1812293"/>
                <a:gd name="connsiteX8596" fmla="*/ 2217634 w 3591323"/>
                <a:gd name="connsiteY8596" fmla="*/ 424896 h 1812293"/>
                <a:gd name="connsiteX8597" fmla="*/ 2213611 w 3591323"/>
                <a:gd name="connsiteY8597" fmla="*/ 423059 h 1812293"/>
                <a:gd name="connsiteX8598" fmla="*/ 2211350 w 3591323"/>
                <a:gd name="connsiteY8598" fmla="*/ 420005 h 1812293"/>
                <a:gd name="connsiteX8599" fmla="*/ 2212985 w 3591323"/>
                <a:gd name="connsiteY8599" fmla="*/ 418168 h 1812293"/>
                <a:gd name="connsiteX8600" fmla="*/ 2220614 w 3591323"/>
                <a:gd name="connsiteY8600" fmla="*/ 421431 h 1812293"/>
                <a:gd name="connsiteX8601" fmla="*/ 2225734 w 3591323"/>
                <a:gd name="connsiteY8601" fmla="*/ 422043 h 1812293"/>
                <a:gd name="connsiteX8602" fmla="*/ 2226817 w 3591323"/>
                <a:gd name="connsiteY8602" fmla="*/ 420819 h 1812293"/>
                <a:gd name="connsiteX8603" fmla="*/ 2220930 w 3591323"/>
                <a:gd name="connsiteY8603" fmla="*/ 414710 h 1812293"/>
                <a:gd name="connsiteX8604" fmla="*/ 2227389 w 3591323"/>
                <a:gd name="connsiteY8604" fmla="*/ 448409 h 1812293"/>
                <a:gd name="connsiteX8605" fmla="*/ 2220735 w 3591323"/>
                <a:gd name="connsiteY8605" fmla="*/ 446976 h 1812293"/>
                <a:gd name="connsiteX8606" fmla="*/ 2215071 w 3591323"/>
                <a:gd name="connsiteY8606" fmla="*/ 441648 h 1812293"/>
                <a:gd name="connsiteX8607" fmla="*/ 2212958 w 3591323"/>
                <a:gd name="connsiteY8607" fmla="*/ 437349 h 1812293"/>
                <a:gd name="connsiteX8608" fmla="*/ 2214593 w 3591323"/>
                <a:gd name="connsiteY8608" fmla="*/ 437147 h 1812293"/>
                <a:gd name="connsiteX8609" fmla="*/ 2218172 w 3591323"/>
                <a:gd name="connsiteY8609" fmla="*/ 440215 h 1812293"/>
                <a:gd name="connsiteX8610" fmla="*/ 2222202 w 3591323"/>
                <a:gd name="connsiteY8610" fmla="*/ 440215 h 1812293"/>
                <a:gd name="connsiteX8611" fmla="*/ 2222505 w 3591323"/>
                <a:gd name="connsiteY8611" fmla="*/ 441857 h 1812293"/>
                <a:gd name="connsiteX8612" fmla="*/ 2160341 w 3591323"/>
                <a:gd name="connsiteY8612" fmla="*/ 395395 h 1812293"/>
                <a:gd name="connsiteX8613" fmla="*/ 2161384 w 3591323"/>
                <a:gd name="connsiteY8613" fmla="*/ 393975 h 1812293"/>
                <a:gd name="connsiteX8614" fmla="*/ 2169329 w 3591323"/>
                <a:gd name="connsiteY8614" fmla="*/ 396000 h 1812293"/>
                <a:gd name="connsiteX8615" fmla="*/ 2183168 w 3591323"/>
                <a:gd name="connsiteY8615" fmla="*/ 397830 h 1812293"/>
                <a:gd name="connsiteX8616" fmla="*/ 2196745 w 3591323"/>
                <a:gd name="connsiteY8616" fmla="*/ 403112 h 1812293"/>
                <a:gd name="connsiteX8617" fmla="*/ 2198843 w 3591323"/>
                <a:gd name="connsiteY8617" fmla="*/ 405352 h 1812293"/>
                <a:gd name="connsiteX8618" fmla="*/ 2204084 w 3591323"/>
                <a:gd name="connsiteY8618" fmla="*/ 403522 h 1812293"/>
                <a:gd name="connsiteX8619" fmla="*/ 2212803 w 3591323"/>
                <a:gd name="connsiteY8619" fmla="*/ 405756 h 1812293"/>
                <a:gd name="connsiteX8620" fmla="*/ 2216739 w 3591323"/>
                <a:gd name="connsiteY8620" fmla="*/ 410431 h 1812293"/>
                <a:gd name="connsiteX8621" fmla="*/ 2222915 w 3591323"/>
                <a:gd name="connsiteY8621" fmla="*/ 413082 h 1812293"/>
                <a:gd name="connsiteX8622" fmla="*/ 2220930 w 3591323"/>
                <a:gd name="connsiteY8622" fmla="*/ 414710 h 1812293"/>
                <a:gd name="connsiteX8623" fmla="*/ 2226817 w 3591323"/>
                <a:gd name="connsiteY8623" fmla="*/ 420819 h 1812293"/>
                <a:gd name="connsiteX8624" fmla="*/ 2225734 w 3591323"/>
                <a:gd name="connsiteY8624" fmla="*/ 422043 h 1812293"/>
                <a:gd name="connsiteX8625" fmla="*/ 2220614 w 3591323"/>
                <a:gd name="connsiteY8625" fmla="*/ 421431 h 1812293"/>
                <a:gd name="connsiteX8626" fmla="*/ 2212985 w 3591323"/>
                <a:gd name="connsiteY8626" fmla="*/ 418168 h 1812293"/>
                <a:gd name="connsiteX8627" fmla="*/ 2211350 w 3591323"/>
                <a:gd name="connsiteY8627" fmla="*/ 420005 h 1812293"/>
                <a:gd name="connsiteX8628" fmla="*/ 2198722 w 3591323"/>
                <a:gd name="connsiteY8628" fmla="*/ 421835 h 1812293"/>
                <a:gd name="connsiteX8629" fmla="*/ 2188712 w 3591323"/>
                <a:gd name="connsiteY8629" fmla="*/ 416338 h 1812293"/>
                <a:gd name="connsiteX8630" fmla="*/ 2179152 w 3591323"/>
                <a:gd name="connsiteY8630" fmla="*/ 416742 h 1812293"/>
                <a:gd name="connsiteX8631" fmla="*/ 2179582 w 3591323"/>
                <a:gd name="connsiteY8631" fmla="*/ 411858 h 1812293"/>
                <a:gd name="connsiteX8632" fmla="*/ 2175855 w 3591323"/>
                <a:gd name="connsiteY8632" fmla="*/ 404329 h 1812293"/>
                <a:gd name="connsiteX8633" fmla="*/ 2169773 w 3591323"/>
                <a:gd name="connsiteY8633" fmla="*/ 400064 h 1812293"/>
                <a:gd name="connsiteX8634" fmla="*/ 2164277 w 3591323"/>
                <a:gd name="connsiteY8634" fmla="*/ 398846 h 1812293"/>
                <a:gd name="connsiteX8635" fmla="*/ 3006353 w 3591323"/>
                <a:gd name="connsiteY8635" fmla="*/ 745876 h 1812293"/>
                <a:gd name="connsiteX8636" fmla="*/ 2999881 w 3591323"/>
                <a:gd name="connsiteY8636" fmla="*/ 737035 h 1812293"/>
                <a:gd name="connsiteX8637" fmla="*/ 3008580 w 3591323"/>
                <a:gd name="connsiteY8637" fmla="*/ 737446 h 1812293"/>
                <a:gd name="connsiteX8638" fmla="*/ 3012690 w 3591323"/>
                <a:gd name="connsiteY8638" fmla="*/ 741563 h 1812293"/>
                <a:gd name="connsiteX8639" fmla="*/ 3011324 w 3591323"/>
                <a:gd name="connsiteY8639" fmla="*/ 751433 h 1812293"/>
                <a:gd name="connsiteX8640" fmla="*/ 3026953 w 3591323"/>
                <a:gd name="connsiteY8640" fmla="*/ 776931 h 1812293"/>
                <a:gd name="connsiteX8641" fmla="*/ 3029180 w 3591323"/>
                <a:gd name="connsiteY8641" fmla="*/ 773641 h 1812293"/>
                <a:gd name="connsiteX8642" fmla="*/ 3029570 w 3591323"/>
                <a:gd name="connsiteY8642" fmla="*/ 766651 h 1812293"/>
                <a:gd name="connsiteX8643" fmla="*/ 3035288 w 3591323"/>
                <a:gd name="connsiteY8643" fmla="*/ 766032 h 1812293"/>
                <a:gd name="connsiteX8644" fmla="*/ 3034239 w 3591323"/>
                <a:gd name="connsiteY8644" fmla="*/ 773641 h 1812293"/>
                <a:gd name="connsiteX8645" fmla="*/ 3040724 w 3591323"/>
                <a:gd name="connsiteY8645" fmla="*/ 762742 h 1812293"/>
                <a:gd name="connsiteX8646" fmla="*/ 3040744 w 3591323"/>
                <a:gd name="connsiteY8646" fmla="*/ 773641 h 1812293"/>
                <a:gd name="connsiteX8647" fmla="*/ 3037482 w 3591323"/>
                <a:gd name="connsiteY8647" fmla="*/ 777348 h 1812293"/>
                <a:gd name="connsiteX8648" fmla="*/ 3034845 w 3591323"/>
                <a:gd name="connsiteY8648" fmla="*/ 784540 h 1812293"/>
                <a:gd name="connsiteX8649" fmla="*/ 3032227 w 3591323"/>
                <a:gd name="connsiteY8649" fmla="*/ 787836 h 1812293"/>
                <a:gd name="connsiteX8650" fmla="*/ 3025419 w 3591323"/>
                <a:gd name="connsiteY8650" fmla="*/ 780019 h 1812293"/>
                <a:gd name="connsiteX8651" fmla="*/ 3066814 w 3591323"/>
                <a:gd name="connsiteY8651" fmla="*/ 794827 h 1812293"/>
                <a:gd name="connsiteX8652" fmla="*/ 3068120 w 3591323"/>
                <a:gd name="connsiteY8652" fmla="*/ 802435 h 1812293"/>
                <a:gd name="connsiteX8653" fmla="*/ 3069297 w 3591323"/>
                <a:gd name="connsiteY8653" fmla="*/ 808813 h 1812293"/>
                <a:gd name="connsiteX8654" fmla="*/ 3066720 w 3591323"/>
                <a:gd name="connsiteY8654" fmla="*/ 819302 h 1812293"/>
                <a:gd name="connsiteX8655" fmla="*/ 3061964 w 3591323"/>
                <a:gd name="connsiteY8655" fmla="*/ 807575 h 1812293"/>
                <a:gd name="connsiteX8656" fmla="*/ 3057651 w 3591323"/>
                <a:gd name="connsiteY8656" fmla="*/ 813543 h 1812293"/>
                <a:gd name="connsiteX8657" fmla="*/ 3061432 w 3591323"/>
                <a:gd name="connsiteY8657" fmla="*/ 821771 h 1812293"/>
                <a:gd name="connsiteX8658" fmla="*/ 3058835 w 3591323"/>
                <a:gd name="connsiteY8658" fmla="*/ 827113 h 1812293"/>
                <a:gd name="connsiteX8659" fmla="*/ 3046853 w 3591323"/>
                <a:gd name="connsiteY8659" fmla="*/ 820533 h 1812293"/>
                <a:gd name="connsiteX8660" fmla="*/ 3043436 w 3591323"/>
                <a:gd name="connsiteY8660" fmla="*/ 812305 h 1812293"/>
                <a:gd name="connsiteX8661" fmla="*/ 3045979 w 3591323"/>
                <a:gd name="connsiteY8661" fmla="*/ 806963 h 1812293"/>
                <a:gd name="connsiteX8662" fmla="*/ 3039426 w 3591323"/>
                <a:gd name="connsiteY8662" fmla="*/ 801406 h 1812293"/>
                <a:gd name="connsiteX8663" fmla="*/ 3036499 w 3591323"/>
                <a:gd name="connsiteY8663" fmla="*/ 806136 h 1812293"/>
                <a:gd name="connsiteX8664" fmla="*/ 3031763 w 3591323"/>
                <a:gd name="connsiteY8664" fmla="*/ 805725 h 1812293"/>
                <a:gd name="connsiteX8665" fmla="*/ 3024578 w 3591323"/>
                <a:gd name="connsiteY8665" fmla="*/ 812103 h 1812293"/>
                <a:gd name="connsiteX8666" fmla="*/ 3022910 w 3591323"/>
                <a:gd name="connsiteY8666" fmla="*/ 808813 h 1812293"/>
                <a:gd name="connsiteX8667" fmla="*/ 3026219 w 3591323"/>
                <a:gd name="connsiteY8667" fmla="*/ 799146 h 1812293"/>
                <a:gd name="connsiteX8668" fmla="*/ 3032147 w 3591323"/>
                <a:gd name="connsiteY8668" fmla="*/ 796058 h 1812293"/>
                <a:gd name="connsiteX8669" fmla="*/ 3037246 w 3591323"/>
                <a:gd name="connsiteY8669" fmla="*/ 791738 h 1812293"/>
                <a:gd name="connsiteX8670" fmla="*/ 3041263 w 3591323"/>
                <a:gd name="connsiteY8670" fmla="*/ 796885 h 1812293"/>
                <a:gd name="connsiteX8671" fmla="*/ 3048630 w 3591323"/>
                <a:gd name="connsiteY8671" fmla="*/ 793797 h 1812293"/>
                <a:gd name="connsiteX8672" fmla="*/ 3050029 w 3591323"/>
                <a:gd name="connsiteY8672" fmla="*/ 788657 h 1812293"/>
                <a:gd name="connsiteX8673" fmla="*/ 3056871 w 3591323"/>
                <a:gd name="connsiteY8673" fmla="*/ 788247 h 1812293"/>
                <a:gd name="connsiteX8674" fmla="*/ 3055747 w 3591323"/>
                <a:gd name="connsiteY8674" fmla="*/ 779400 h 1812293"/>
                <a:gd name="connsiteX8675" fmla="*/ 3064191 w 3591323"/>
                <a:gd name="connsiteY8675" fmla="*/ 784957 h 1812293"/>
                <a:gd name="connsiteX8676" fmla="*/ 3065758 w 3591323"/>
                <a:gd name="connsiteY8676" fmla="*/ 790716 h 1812293"/>
                <a:gd name="connsiteX8677" fmla="*/ 2986721 w 3591323"/>
                <a:gd name="connsiteY8677" fmla="*/ 784540 h 1812293"/>
                <a:gd name="connsiteX8678" fmla="*/ 2974161 w 3591323"/>
                <a:gd name="connsiteY8678" fmla="*/ 795445 h 1812293"/>
                <a:gd name="connsiteX8679" fmla="*/ 2978628 w 3591323"/>
                <a:gd name="connsiteY8679" fmla="*/ 787419 h 1812293"/>
                <a:gd name="connsiteX8680" fmla="*/ 2985295 w 3591323"/>
                <a:gd name="connsiteY8680" fmla="*/ 780429 h 1812293"/>
                <a:gd name="connsiteX8681" fmla="*/ 2990374 w 3591323"/>
                <a:gd name="connsiteY8681" fmla="*/ 772410 h 1812293"/>
                <a:gd name="connsiteX8682" fmla="*/ 2994680 w 3591323"/>
                <a:gd name="connsiteY8682" fmla="*/ 761100 h 1812293"/>
                <a:gd name="connsiteX8683" fmla="*/ 2997405 w 3591323"/>
                <a:gd name="connsiteY8683" fmla="*/ 770351 h 1812293"/>
                <a:gd name="connsiteX8684" fmla="*/ 2991491 w 3591323"/>
                <a:gd name="connsiteY8684" fmla="*/ 776729 h 1812293"/>
                <a:gd name="connsiteX8685" fmla="*/ 3011863 w 3591323"/>
                <a:gd name="connsiteY8685" fmla="*/ 682743 h 1812293"/>
                <a:gd name="connsiteX8686" fmla="*/ 3011257 w 3591323"/>
                <a:gd name="connsiteY8686" fmla="*/ 687472 h 1812293"/>
                <a:gd name="connsiteX8687" fmla="*/ 3015866 w 3591323"/>
                <a:gd name="connsiteY8687" fmla="*/ 695700 h 1812293"/>
                <a:gd name="connsiteX8688" fmla="*/ 3014863 w 3591323"/>
                <a:gd name="connsiteY8688" fmla="*/ 705159 h 1812293"/>
                <a:gd name="connsiteX8689" fmla="*/ 3009716 w 3591323"/>
                <a:gd name="connsiteY8689" fmla="*/ 709068 h 1812293"/>
                <a:gd name="connsiteX8690" fmla="*/ 3009252 w 3591323"/>
                <a:gd name="connsiteY8690" fmla="*/ 718117 h 1812293"/>
                <a:gd name="connsiteX8691" fmla="*/ 3013047 w 3591323"/>
                <a:gd name="connsiteY8691" fmla="*/ 727368 h 1812293"/>
                <a:gd name="connsiteX8692" fmla="*/ 3018247 w 3591323"/>
                <a:gd name="connsiteY8692" fmla="*/ 728605 h 1812293"/>
                <a:gd name="connsiteX8693" fmla="*/ 3022735 w 3591323"/>
                <a:gd name="connsiteY8693" fmla="*/ 727166 h 1812293"/>
                <a:gd name="connsiteX8694" fmla="*/ 3035827 w 3591323"/>
                <a:gd name="connsiteY8694" fmla="*/ 733537 h 1812293"/>
                <a:gd name="connsiteX8695" fmla="*/ 3035894 w 3591323"/>
                <a:gd name="connsiteY8695" fmla="*/ 739706 h 1812293"/>
                <a:gd name="connsiteX8696" fmla="*/ 3039473 w 3591323"/>
                <a:gd name="connsiteY8696" fmla="*/ 742384 h 1812293"/>
                <a:gd name="connsiteX8697" fmla="*/ 3039036 w 3591323"/>
                <a:gd name="connsiteY8697" fmla="*/ 747732 h 1812293"/>
                <a:gd name="connsiteX8698" fmla="*/ 3030431 w 3591323"/>
                <a:gd name="connsiteY8698" fmla="*/ 742175 h 1812293"/>
                <a:gd name="connsiteX8699" fmla="*/ 3026085 w 3591323"/>
                <a:gd name="connsiteY8699" fmla="*/ 736214 h 1812293"/>
                <a:gd name="connsiteX8700" fmla="*/ 3024073 w 3591323"/>
                <a:gd name="connsiteY8700" fmla="*/ 740325 h 1812293"/>
                <a:gd name="connsiteX8701" fmla="*/ 3016734 w 3591323"/>
                <a:gd name="connsiteY8701" fmla="*/ 733537 h 1812293"/>
                <a:gd name="connsiteX8702" fmla="*/ 3007934 w 3591323"/>
                <a:gd name="connsiteY8702" fmla="*/ 735185 h 1812293"/>
                <a:gd name="connsiteX8703" fmla="*/ 3002579 w 3591323"/>
                <a:gd name="connsiteY8703" fmla="*/ 732716 h 1812293"/>
                <a:gd name="connsiteX8704" fmla="*/ 3002323 w 3591323"/>
                <a:gd name="connsiteY8704" fmla="*/ 727987 h 1812293"/>
                <a:gd name="connsiteX8705" fmla="*/ 3005182 w 3591323"/>
                <a:gd name="connsiteY8705" fmla="*/ 725107 h 1812293"/>
                <a:gd name="connsiteX8706" fmla="*/ 3001940 w 3591323"/>
                <a:gd name="connsiteY8706" fmla="*/ 722436 h 1812293"/>
                <a:gd name="connsiteX8707" fmla="*/ 3001058 w 3591323"/>
                <a:gd name="connsiteY8707" fmla="*/ 726547 h 1812293"/>
                <a:gd name="connsiteX8708" fmla="*/ 2995131 w 3591323"/>
                <a:gd name="connsiteY8708" fmla="*/ 719967 h 1812293"/>
                <a:gd name="connsiteX8709" fmla="*/ 2992992 w 3591323"/>
                <a:gd name="connsiteY8709" fmla="*/ 715029 h 1812293"/>
                <a:gd name="connsiteX8710" fmla="*/ 2990980 w 3591323"/>
                <a:gd name="connsiteY8710" fmla="*/ 703922 h 1812293"/>
                <a:gd name="connsiteX8711" fmla="*/ 2995521 w 3591323"/>
                <a:gd name="connsiteY8711" fmla="*/ 707830 h 1812293"/>
                <a:gd name="connsiteX8712" fmla="*/ 2993759 w 3591323"/>
                <a:gd name="connsiteY8712" fmla="*/ 689941 h 1812293"/>
                <a:gd name="connsiteX8713" fmla="*/ 2995218 w 3591323"/>
                <a:gd name="connsiteY8713" fmla="*/ 679655 h 1812293"/>
                <a:gd name="connsiteX8714" fmla="*/ 3001300 w 3591323"/>
                <a:gd name="connsiteY8714" fmla="*/ 679655 h 1812293"/>
                <a:gd name="connsiteX8715" fmla="*/ 3007927 w 3591323"/>
                <a:gd name="connsiteY8715" fmla="*/ 682743 h 1812293"/>
                <a:gd name="connsiteX8716" fmla="*/ 3010638 w 3591323"/>
                <a:gd name="connsiteY8716" fmla="*/ 679863 h 1812293"/>
                <a:gd name="connsiteX8717" fmla="*/ 3019895 w 3591323"/>
                <a:gd name="connsiteY8717" fmla="*/ 760481 h 1812293"/>
                <a:gd name="connsiteX8718" fmla="*/ 3017871 w 3591323"/>
                <a:gd name="connsiteY8718" fmla="*/ 755133 h 1812293"/>
                <a:gd name="connsiteX8719" fmla="*/ 3024033 w 3591323"/>
                <a:gd name="connsiteY8719" fmla="*/ 758631 h 1812293"/>
                <a:gd name="connsiteX8720" fmla="*/ 3030532 w 3591323"/>
                <a:gd name="connsiteY8720" fmla="*/ 758631 h 1812293"/>
                <a:gd name="connsiteX8721" fmla="*/ 3031036 w 3591323"/>
                <a:gd name="connsiteY8721" fmla="*/ 763361 h 1812293"/>
                <a:gd name="connsiteX8722" fmla="*/ 3026845 w 3591323"/>
                <a:gd name="connsiteY8722" fmla="*/ 768299 h 1812293"/>
                <a:gd name="connsiteX8723" fmla="*/ 3020683 w 3591323"/>
                <a:gd name="connsiteY8723" fmla="*/ 771791 h 1812293"/>
                <a:gd name="connsiteX8724" fmla="*/ 3019795 w 3591323"/>
                <a:gd name="connsiteY8724" fmla="*/ 766442 h 1812293"/>
                <a:gd name="connsiteX8725" fmla="*/ 3053621 w 3591323"/>
                <a:gd name="connsiteY8725" fmla="*/ 752052 h 1812293"/>
                <a:gd name="connsiteX8726" fmla="*/ 3057927 w 3591323"/>
                <a:gd name="connsiteY8726" fmla="*/ 764801 h 1812293"/>
                <a:gd name="connsiteX8727" fmla="*/ 3050009 w 3591323"/>
                <a:gd name="connsiteY8727" fmla="*/ 761713 h 1812293"/>
                <a:gd name="connsiteX8728" fmla="*/ 3050426 w 3591323"/>
                <a:gd name="connsiteY8728" fmla="*/ 765621 h 1812293"/>
                <a:gd name="connsiteX8729" fmla="*/ 3053662 w 3591323"/>
                <a:gd name="connsiteY8729" fmla="*/ 772612 h 1812293"/>
                <a:gd name="connsiteX8730" fmla="*/ 3049221 w 3591323"/>
                <a:gd name="connsiteY8730" fmla="*/ 775289 h 1812293"/>
                <a:gd name="connsiteX8731" fmla="*/ 3048044 w 3591323"/>
                <a:gd name="connsiteY8731" fmla="*/ 767061 h 1812293"/>
                <a:gd name="connsiteX8732" fmla="*/ 3044748 w 3591323"/>
                <a:gd name="connsiteY8732" fmla="*/ 766651 h 1812293"/>
                <a:gd name="connsiteX8733" fmla="*/ 3042561 w 3591323"/>
                <a:gd name="connsiteY8733" fmla="*/ 759661 h 1812293"/>
                <a:gd name="connsiteX8734" fmla="*/ 3048428 w 3591323"/>
                <a:gd name="connsiteY8734" fmla="*/ 760481 h 1812293"/>
                <a:gd name="connsiteX8735" fmla="*/ 3047950 w 3591323"/>
                <a:gd name="connsiteY8735" fmla="*/ 756162 h 1812293"/>
                <a:gd name="connsiteX8736" fmla="*/ 3040819 w 3591323"/>
                <a:gd name="connsiteY8736" fmla="*/ 747524 h 1812293"/>
                <a:gd name="connsiteX8737" fmla="*/ 3050581 w 3591323"/>
                <a:gd name="connsiteY8737" fmla="*/ 747732 h 1812293"/>
                <a:gd name="connsiteX8738" fmla="*/ 2803365 w 3591323"/>
                <a:gd name="connsiteY8738" fmla="*/ 817035 h 1812293"/>
                <a:gd name="connsiteX8739" fmla="*/ 2805074 w 3591323"/>
                <a:gd name="connsiteY8739" fmla="*/ 814983 h 1812293"/>
                <a:gd name="connsiteX8740" fmla="*/ 2813672 w 3591323"/>
                <a:gd name="connsiteY8740" fmla="*/ 820123 h 1812293"/>
                <a:gd name="connsiteX8741" fmla="*/ 2814668 w 3591323"/>
                <a:gd name="connsiteY8741" fmla="*/ 825882 h 1812293"/>
                <a:gd name="connsiteX8742" fmla="*/ 2821140 w 3591323"/>
                <a:gd name="connsiteY8742" fmla="*/ 824644 h 1812293"/>
                <a:gd name="connsiteX8743" fmla="*/ 2824181 w 3591323"/>
                <a:gd name="connsiteY8743" fmla="*/ 819914 h 1812293"/>
                <a:gd name="connsiteX8744" fmla="*/ 2826764 w 3591323"/>
                <a:gd name="connsiteY8744" fmla="*/ 820943 h 1812293"/>
                <a:gd name="connsiteX8745" fmla="*/ 2832900 w 3591323"/>
                <a:gd name="connsiteY8745" fmla="*/ 827940 h 1812293"/>
                <a:gd name="connsiteX8746" fmla="*/ 2837596 w 3591323"/>
                <a:gd name="connsiteY8746" fmla="*/ 835549 h 1812293"/>
                <a:gd name="connsiteX8747" fmla="*/ 2838672 w 3591323"/>
                <a:gd name="connsiteY8747" fmla="*/ 843158 h 1812293"/>
                <a:gd name="connsiteX8748" fmla="*/ 2837791 w 3591323"/>
                <a:gd name="connsiteY8748" fmla="*/ 848298 h 1812293"/>
                <a:gd name="connsiteX8749" fmla="*/ 2838666 w 3591323"/>
                <a:gd name="connsiteY8749" fmla="*/ 852409 h 1812293"/>
                <a:gd name="connsiteX8750" fmla="*/ 2839601 w 3591323"/>
                <a:gd name="connsiteY8750" fmla="*/ 858989 h 1812293"/>
                <a:gd name="connsiteX8751" fmla="*/ 2843321 w 3591323"/>
                <a:gd name="connsiteY8751" fmla="*/ 862285 h 1812293"/>
                <a:gd name="connsiteX8752" fmla="*/ 2847533 w 3591323"/>
                <a:gd name="connsiteY8752" fmla="*/ 872357 h 1812293"/>
                <a:gd name="connsiteX8753" fmla="*/ 2847230 w 3591323"/>
                <a:gd name="connsiteY8753" fmla="*/ 876265 h 1812293"/>
                <a:gd name="connsiteX8754" fmla="*/ 2840334 w 3591323"/>
                <a:gd name="connsiteY8754" fmla="*/ 876884 h 1812293"/>
                <a:gd name="connsiteX8755" fmla="*/ 2830390 w 3591323"/>
                <a:gd name="connsiteY8755" fmla="*/ 868455 h 1812293"/>
                <a:gd name="connsiteX8756" fmla="*/ 2818550 w 3591323"/>
                <a:gd name="connsiteY8756" fmla="*/ 859406 h 1812293"/>
                <a:gd name="connsiteX8757" fmla="*/ 2816922 w 3591323"/>
                <a:gd name="connsiteY8757" fmla="*/ 853647 h 1812293"/>
                <a:gd name="connsiteX8758" fmla="*/ 2810840 w 3591323"/>
                <a:gd name="connsiteY8758" fmla="*/ 846038 h 1812293"/>
                <a:gd name="connsiteX8759" fmla="*/ 2808976 w 3591323"/>
                <a:gd name="connsiteY8759" fmla="*/ 836572 h 1812293"/>
                <a:gd name="connsiteX8760" fmla="*/ 2805067 w 3591323"/>
                <a:gd name="connsiteY8760" fmla="*/ 830201 h 1812293"/>
                <a:gd name="connsiteX8761" fmla="*/ 2806144 w 3591323"/>
                <a:gd name="connsiteY8761" fmla="*/ 821973 h 1812293"/>
                <a:gd name="connsiteX8762" fmla="*/ 2984259 w 3591323"/>
                <a:gd name="connsiteY8762" fmla="*/ 843771 h 1812293"/>
                <a:gd name="connsiteX8763" fmla="*/ 2975446 w 3591323"/>
                <a:gd name="connsiteY8763" fmla="*/ 841719 h 1812293"/>
                <a:gd name="connsiteX8764" fmla="*/ 2963827 w 3591323"/>
                <a:gd name="connsiteY8764" fmla="*/ 841719 h 1812293"/>
                <a:gd name="connsiteX8765" fmla="*/ 2960753 w 3591323"/>
                <a:gd name="connsiteY8765" fmla="*/ 854676 h 1812293"/>
                <a:gd name="connsiteX8766" fmla="*/ 2956898 w 3591323"/>
                <a:gd name="connsiteY8766" fmla="*/ 858787 h 1812293"/>
                <a:gd name="connsiteX8767" fmla="*/ 2952195 w 3591323"/>
                <a:gd name="connsiteY8767" fmla="*/ 874624 h 1812293"/>
                <a:gd name="connsiteX8768" fmla="*/ 2943880 w 3591323"/>
                <a:gd name="connsiteY8768" fmla="*/ 877093 h 1812293"/>
                <a:gd name="connsiteX8769" fmla="*/ 2934380 w 3591323"/>
                <a:gd name="connsiteY8769" fmla="*/ 873796 h 1812293"/>
                <a:gd name="connsiteX8770" fmla="*/ 2929677 w 3591323"/>
                <a:gd name="connsiteY8770" fmla="*/ 874826 h 1812293"/>
                <a:gd name="connsiteX8771" fmla="*/ 2923939 w 3591323"/>
                <a:gd name="connsiteY8771" fmla="*/ 880585 h 1812293"/>
                <a:gd name="connsiteX8772" fmla="*/ 2917393 w 3591323"/>
                <a:gd name="connsiteY8772" fmla="*/ 879764 h 1812293"/>
                <a:gd name="connsiteX8773" fmla="*/ 2910874 w 3591323"/>
                <a:gd name="connsiteY8773" fmla="*/ 882233 h 1812293"/>
                <a:gd name="connsiteX8774" fmla="*/ 2903897 w 3591323"/>
                <a:gd name="connsiteY8774" fmla="*/ 875653 h 1812293"/>
                <a:gd name="connsiteX8775" fmla="*/ 2901939 w 3591323"/>
                <a:gd name="connsiteY8775" fmla="*/ 868044 h 1812293"/>
                <a:gd name="connsiteX8776" fmla="*/ 2909649 w 3591323"/>
                <a:gd name="connsiteY8776" fmla="*/ 871946 h 1812293"/>
                <a:gd name="connsiteX8777" fmla="*/ 2917238 w 3591323"/>
                <a:gd name="connsiteY8777" fmla="*/ 869894 h 1812293"/>
                <a:gd name="connsiteX8778" fmla="*/ 2919176 w 3591323"/>
                <a:gd name="connsiteY8778" fmla="*/ 860227 h 1812293"/>
                <a:gd name="connsiteX8779" fmla="*/ 2923461 w 3591323"/>
                <a:gd name="connsiteY8779" fmla="*/ 857966 h 1812293"/>
                <a:gd name="connsiteX8780" fmla="*/ 2935363 w 3591323"/>
                <a:gd name="connsiteY8780" fmla="*/ 855497 h 1812293"/>
                <a:gd name="connsiteX8781" fmla="*/ 2942272 w 3591323"/>
                <a:gd name="connsiteY8781" fmla="*/ 846448 h 1812293"/>
                <a:gd name="connsiteX8782" fmla="*/ 2947008 w 3591323"/>
                <a:gd name="connsiteY8782" fmla="*/ 839250 h 1812293"/>
                <a:gd name="connsiteX8783" fmla="*/ 2951657 w 3591323"/>
                <a:gd name="connsiteY8783" fmla="*/ 845210 h 1812293"/>
                <a:gd name="connsiteX8784" fmla="*/ 2953648 w 3591323"/>
                <a:gd name="connsiteY8784" fmla="*/ 841308 h 1812293"/>
                <a:gd name="connsiteX8785" fmla="*/ 2958385 w 3591323"/>
                <a:gd name="connsiteY8785" fmla="*/ 841719 h 1812293"/>
                <a:gd name="connsiteX8786" fmla="*/ 2958721 w 3591323"/>
                <a:gd name="connsiteY8786" fmla="*/ 834311 h 1812293"/>
                <a:gd name="connsiteX8787" fmla="*/ 2958808 w 3591323"/>
                <a:gd name="connsiteY8787" fmla="*/ 828761 h 1812293"/>
                <a:gd name="connsiteX8788" fmla="*/ 2966363 w 3591323"/>
                <a:gd name="connsiteY8788" fmla="*/ 820742 h 1812293"/>
                <a:gd name="connsiteX8789" fmla="*/ 2970918 w 3591323"/>
                <a:gd name="connsiteY8789" fmla="*/ 811895 h 1812293"/>
                <a:gd name="connsiteX8790" fmla="*/ 2974908 w 3591323"/>
                <a:gd name="connsiteY8790" fmla="*/ 811895 h 1812293"/>
                <a:gd name="connsiteX8791" fmla="*/ 2980330 w 3591323"/>
                <a:gd name="connsiteY8791" fmla="*/ 817654 h 1812293"/>
                <a:gd name="connsiteX8792" fmla="*/ 2980969 w 3591323"/>
                <a:gd name="connsiteY8792" fmla="*/ 822592 h 1812293"/>
                <a:gd name="connsiteX8793" fmla="*/ 2988026 w 3591323"/>
                <a:gd name="connsiteY8793" fmla="*/ 825673 h 1812293"/>
                <a:gd name="connsiteX8794" fmla="*/ 2996557 w 3591323"/>
                <a:gd name="connsiteY8794" fmla="*/ 829171 h 1812293"/>
                <a:gd name="connsiteX8795" fmla="*/ 2996059 w 3591323"/>
                <a:gd name="connsiteY8795" fmla="*/ 833699 h 1812293"/>
                <a:gd name="connsiteX8796" fmla="*/ 2989197 w 3591323"/>
                <a:gd name="connsiteY8796" fmla="*/ 834311 h 1812293"/>
                <a:gd name="connsiteX8797" fmla="*/ 2991316 w 3591323"/>
                <a:gd name="connsiteY8797" fmla="*/ 839868 h 1812293"/>
                <a:gd name="connsiteX8798" fmla="*/ 2958808 w 3591323"/>
                <a:gd name="connsiteY8798" fmla="*/ 828761 h 1812293"/>
                <a:gd name="connsiteX8799" fmla="*/ 2958721 w 3591323"/>
                <a:gd name="connsiteY8799" fmla="*/ 834311 h 1812293"/>
                <a:gd name="connsiteX8800" fmla="*/ 2958385 w 3591323"/>
                <a:gd name="connsiteY8800" fmla="*/ 841719 h 1812293"/>
                <a:gd name="connsiteX8801" fmla="*/ 2953648 w 3591323"/>
                <a:gd name="connsiteY8801" fmla="*/ 841308 h 1812293"/>
                <a:gd name="connsiteX8802" fmla="*/ 2951657 w 3591323"/>
                <a:gd name="connsiteY8802" fmla="*/ 845210 h 1812293"/>
                <a:gd name="connsiteX8803" fmla="*/ 2947008 w 3591323"/>
                <a:gd name="connsiteY8803" fmla="*/ 839250 h 1812293"/>
                <a:gd name="connsiteX8804" fmla="*/ 2950769 w 3591323"/>
                <a:gd name="connsiteY8804" fmla="*/ 834930 h 1812293"/>
                <a:gd name="connsiteX8805" fmla="*/ 1919389 w 3591323"/>
                <a:gd name="connsiteY8805" fmla="*/ 360814 h 1812293"/>
                <a:gd name="connsiteX8806" fmla="*/ 1926870 w 3591323"/>
                <a:gd name="connsiteY8806" fmla="*/ 361622 h 1812293"/>
                <a:gd name="connsiteX8807" fmla="*/ 1931203 w 3591323"/>
                <a:gd name="connsiteY8807" fmla="*/ 359206 h 1812293"/>
                <a:gd name="connsiteX8808" fmla="*/ 1938906 w 3591323"/>
                <a:gd name="connsiteY8808" fmla="*/ 358803 h 1812293"/>
                <a:gd name="connsiteX8809" fmla="*/ 1940696 w 3591323"/>
                <a:gd name="connsiteY8809" fmla="*/ 356993 h 1812293"/>
                <a:gd name="connsiteX8810" fmla="*/ 1941981 w 3591323"/>
                <a:gd name="connsiteY8810" fmla="*/ 356993 h 1812293"/>
                <a:gd name="connsiteX8811" fmla="*/ 1944235 w 3591323"/>
                <a:gd name="connsiteY8811" fmla="*/ 360814 h 1812293"/>
                <a:gd name="connsiteX8812" fmla="*/ 1937049 w 3591323"/>
                <a:gd name="connsiteY8812" fmla="*/ 363835 h 1812293"/>
                <a:gd name="connsiteX8813" fmla="*/ 1936747 w 3591323"/>
                <a:gd name="connsiteY8813" fmla="*/ 368269 h 1812293"/>
                <a:gd name="connsiteX8814" fmla="*/ 1933598 w 3591323"/>
                <a:gd name="connsiteY8814" fmla="*/ 369480 h 1812293"/>
                <a:gd name="connsiteX8815" fmla="*/ 1933840 w 3591323"/>
                <a:gd name="connsiteY8815" fmla="*/ 372702 h 1812293"/>
                <a:gd name="connsiteX8816" fmla="*/ 1930255 w 3591323"/>
                <a:gd name="connsiteY8816" fmla="*/ 372500 h 1812293"/>
                <a:gd name="connsiteX8817" fmla="*/ 1927187 w 3591323"/>
                <a:gd name="connsiteY8817" fmla="*/ 370489 h 1812293"/>
                <a:gd name="connsiteX8818" fmla="*/ 1925707 w 3591323"/>
                <a:gd name="connsiteY8818" fmla="*/ 372500 h 1812293"/>
                <a:gd name="connsiteX8819" fmla="*/ 1919187 w 3591323"/>
                <a:gd name="connsiteY8819" fmla="*/ 372097 h 1812293"/>
                <a:gd name="connsiteX8820" fmla="*/ 1921387 w 3591323"/>
                <a:gd name="connsiteY8820" fmla="*/ 371088 h 1812293"/>
                <a:gd name="connsiteX8821" fmla="*/ 1918791 w 3591323"/>
                <a:gd name="connsiteY8821" fmla="*/ 366250 h 1812293"/>
                <a:gd name="connsiteX8822" fmla="*/ 2005369 w 3591323"/>
                <a:gd name="connsiteY8822" fmla="*/ 122835 h 1812293"/>
                <a:gd name="connsiteX8823" fmla="*/ 2005988 w 3591323"/>
                <a:gd name="connsiteY8823" fmla="*/ 129636 h 1812293"/>
                <a:gd name="connsiteX8824" fmla="*/ 2018831 w 3591323"/>
                <a:gd name="connsiteY8824" fmla="*/ 136135 h 1812293"/>
                <a:gd name="connsiteX8825" fmla="*/ 2013678 w 3591323"/>
                <a:gd name="connsiteY8825" fmla="*/ 143563 h 1812293"/>
                <a:gd name="connsiteX8826" fmla="*/ 2025411 w 3591323"/>
                <a:gd name="connsiteY8826" fmla="*/ 154798 h 1812293"/>
                <a:gd name="connsiteX8827" fmla="*/ 2022276 w 3591323"/>
                <a:gd name="connsiteY8827" fmla="*/ 163437 h 1812293"/>
                <a:gd name="connsiteX8828" fmla="*/ 2030995 w 3591323"/>
                <a:gd name="connsiteY8828" fmla="*/ 170898 h 1812293"/>
                <a:gd name="connsiteX8829" fmla="*/ 2029488 w 3591323"/>
                <a:gd name="connsiteY8829" fmla="*/ 177484 h 1812293"/>
                <a:gd name="connsiteX8830" fmla="*/ 2042687 w 3591323"/>
                <a:gd name="connsiteY8830" fmla="*/ 184474 h 1812293"/>
                <a:gd name="connsiteX8831" fmla="*/ 2040858 w 3591323"/>
                <a:gd name="connsiteY8831" fmla="*/ 189823 h 1812293"/>
                <a:gd name="connsiteX8832" fmla="*/ 2035125 w 3591323"/>
                <a:gd name="connsiteY8832" fmla="*/ 195757 h 1812293"/>
                <a:gd name="connsiteX8833" fmla="*/ 2020782 w 3591323"/>
                <a:gd name="connsiteY8833" fmla="*/ 209003 h 1812293"/>
                <a:gd name="connsiteX8834" fmla="*/ 2006486 w 3591323"/>
                <a:gd name="connsiteY8834" fmla="*/ 209750 h 1812293"/>
                <a:gd name="connsiteX8835" fmla="*/ 1992997 w 3591323"/>
                <a:gd name="connsiteY8835" fmla="*/ 213511 h 1812293"/>
                <a:gd name="connsiteX8836" fmla="*/ 1980322 w 3591323"/>
                <a:gd name="connsiteY8836" fmla="*/ 215772 h 1812293"/>
                <a:gd name="connsiteX8837" fmla="*/ 1974758 w 3591323"/>
                <a:gd name="connsiteY8837" fmla="*/ 210127 h 1812293"/>
                <a:gd name="connsiteX8838" fmla="*/ 1966389 w 3591323"/>
                <a:gd name="connsiteY8838" fmla="*/ 206568 h 1812293"/>
                <a:gd name="connsiteX8839" fmla="*/ 1966503 w 3591323"/>
                <a:gd name="connsiteY8839" fmla="*/ 196497 h 1812293"/>
                <a:gd name="connsiteX8840" fmla="*/ 1961027 w 3591323"/>
                <a:gd name="connsiteY8840" fmla="*/ 187239 h 1812293"/>
                <a:gd name="connsiteX8841" fmla="*/ 1963974 w 3591323"/>
                <a:gd name="connsiteY8841" fmla="*/ 181157 h 1812293"/>
                <a:gd name="connsiteX8842" fmla="*/ 1969880 w 3591323"/>
                <a:gd name="connsiteY8842" fmla="*/ 174739 h 1812293"/>
                <a:gd name="connsiteX8843" fmla="*/ 1985341 w 3591323"/>
                <a:gd name="connsiteY8843" fmla="*/ 163800 h 1812293"/>
                <a:gd name="connsiteX8844" fmla="*/ 1990185 w 3591323"/>
                <a:gd name="connsiteY8844" fmla="*/ 161808 h 1812293"/>
                <a:gd name="connsiteX8845" fmla="*/ 1988469 w 3591323"/>
                <a:gd name="connsiteY8845" fmla="*/ 157489 h 1812293"/>
                <a:gd name="connsiteX8846" fmla="*/ 1976857 w 3591323"/>
                <a:gd name="connsiteY8846" fmla="*/ 152827 h 1812293"/>
                <a:gd name="connsiteX8847" fmla="*/ 1973635 w 3591323"/>
                <a:gd name="connsiteY8847" fmla="*/ 148898 h 1812293"/>
                <a:gd name="connsiteX8848" fmla="*/ 1970385 w 3591323"/>
                <a:gd name="connsiteY8848" fmla="*/ 133848 h 1812293"/>
                <a:gd name="connsiteX8849" fmla="*/ 1957636 w 3591323"/>
                <a:gd name="connsiteY8849" fmla="*/ 127194 h 1812293"/>
                <a:gd name="connsiteX8850" fmla="*/ 1946973 w 3591323"/>
                <a:gd name="connsiteY8850" fmla="*/ 122485 h 1812293"/>
                <a:gd name="connsiteX8851" fmla="*/ 1950969 w 3591323"/>
                <a:gd name="connsiteY8851" fmla="*/ 119881 h 1812293"/>
                <a:gd name="connsiteX8852" fmla="*/ 1959850 w 3591323"/>
                <a:gd name="connsiteY8852" fmla="*/ 124920 h 1812293"/>
                <a:gd name="connsiteX8853" fmla="*/ 1969564 w 3591323"/>
                <a:gd name="connsiteY8853" fmla="*/ 124577 h 1812293"/>
                <a:gd name="connsiteX8854" fmla="*/ 1977987 w 3591323"/>
                <a:gd name="connsiteY8854" fmla="*/ 126844 h 1812293"/>
                <a:gd name="connsiteX8855" fmla="*/ 1983908 w 3591323"/>
                <a:gd name="connsiteY8855" fmla="*/ 122485 h 1812293"/>
                <a:gd name="connsiteX8856" fmla="*/ 1986007 w 3591323"/>
                <a:gd name="connsiteY8856" fmla="*/ 115555 h 1812293"/>
                <a:gd name="connsiteX8857" fmla="*/ 1996441 w 3591323"/>
                <a:gd name="connsiteY8857" fmla="*/ 112292 h 1812293"/>
                <a:gd name="connsiteX8858" fmla="*/ 2006546 w 3591323"/>
                <a:gd name="connsiteY8858" fmla="*/ 116073 h 1812293"/>
                <a:gd name="connsiteX8859" fmla="*/ 1994450 w 3591323"/>
                <a:gd name="connsiteY8859" fmla="*/ 332141 h 1812293"/>
                <a:gd name="connsiteX8860" fmla="*/ 1992243 w 3591323"/>
                <a:gd name="connsiteY8860" fmla="*/ 334940 h 1812293"/>
                <a:gd name="connsiteX8861" fmla="*/ 1991187 w 3591323"/>
                <a:gd name="connsiteY8861" fmla="*/ 339541 h 1812293"/>
                <a:gd name="connsiteX8862" fmla="*/ 1989391 w 3591323"/>
                <a:gd name="connsiteY8862" fmla="*/ 340544 h 1812293"/>
                <a:gd name="connsiteX8863" fmla="*/ 1979454 w 3591323"/>
                <a:gd name="connsiteY8863" fmla="*/ 337140 h 1812293"/>
                <a:gd name="connsiteX8864" fmla="*/ 1976676 w 3591323"/>
                <a:gd name="connsiteY8864" fmla="*/ 337940 h 1812293"/>
                <a:gd name="connsiteX8865" fmla="*/ 1975041 w 3591323"/>
                <a:gd name="connsiteY8865" fmla="*/ 340544 h 1812293"/>
                <a:gd name="connsiteX8866" fmla="*/ 1971038 w 3591323"/>
                <a:gd name="connsiteY8866" fmla="*/ 341943 h 1812293"/>
                <a:gd name="connsiteX8867" fmla="*/ 1970002 w 3591323"/>
                <a:gd name="connsiteY8867" fmla="*/ 341143 h 1812293"/>
                <a:gd name="connsiteX8868" fmla="*/ 1965716 w 3591323"/>
                <a:gd name="connsiteY8868" fmla="*/ 342946 h 1812293"/>
                <a:gd name="connsiteX8869" fmla="*/ 1962238 w 3591323"/>
                <a:gd name="connsiteY8869" fmla="*/ 343349 h 1812293"/>
                <a:gd name="connsiteX8870" fmla="*/ 1961814 w 3591323"/>
                <a:gd name="connsiteY8870" fmla="*/ 345549 h 1812293"/>
                <a:gd name="connsiteX8871" fmla="*/ 1954266 w 3591323"/>
                <a:gd name="connsiteY8871" fmla="*/ 346955 h 1812293"/>
                <a:gd name="connsiteX8872" fmla="*/ 1950942 w 3591323"/>
                <a:gd name="connsiteY8872" fmla="*/ 345549 h 1812293"/>
                <a:gd name="connsiteX8873" fmla="*/ 1946212 w 3591323"/>
                <a:gd name="connsiteY8873" fmla="*/ 342744 h 1812293"/>
                <a:gd name="connsiteX8874" fmla="*/ 1944921 w 3591323"/>
                <a:gd name="connsiteY8874" fmla="*/ 338943 h 1812293"/>
                <a:gd name="connsiteX8875" fmla="*/ 1945755 w 3591323"/>
                <a:gd name="connsiteY8875" fmla="*/ 337543 h 1812293"/>
                <a:gd name="connsiteX8876" fmla="*/ 1946811 w 3591323"/>
                <a:gd name="connsiteY8876" fmla="*/ 335141 h 1812293"/>
                <a:gd name="connsiteX8877" fmla="*/ 1950646 w 3591323"/>
                <a:gd name="connsiteY8877" fmla="*/ 335336 h 1812293"/>
                <a:gd name="connsiteX8878" fmla="*/ 1953391 w 3591323"/>
                <a:gd name="connsiteY8878" fmla="*/ 334139 h 1812293"/>
                <a:gd name="connsiteX8879" fmla="*/ 1953613 w 3591323"/>
                <a:gd name="connsiteY8879" fmla="*/ 333143 h 1812293"/>
                <a:gd name="connsiteX8880" fmla="*/ 1955147 w 3591323"/>
                <a:gd name="connsiteY8880" fmla="*/ 332538 h 1812293"/>
                <a:gd name="connsiteX8881" fmla="*/ 1955530 w 3591323"/>
                <a:gd name="connsiteY8881" fmla="*/ 329941 h 1812293"/>
                <a:gd name="connsiteX8882" fmla="*/ 1957703 w 3591323"/>
                <a:gd name="connsiteY8882" fmla="*/ 329544 h 1812293"/>
                <a:gd name="connsiteX8883" fmla="*/ 1958773 w 3591323"/>
                <a:gd name="connsiteY8883" fmla="*/ 327546 h 1812293"/>
                <a:gd name="connsiteX8884" fmla="*/ 1961310 w 3591323"/>
                <a:gd name="connsiteY8884" fmla="*/ 327546 h 1812293"/>
                <a:gd name="connsiteX8885" fmla="*/ 1962002 w 3591323"/>
                <a:gd name="connsiteY8885" fmla="*/ 328145 h 1812293"/>
                <a:gd name="connsiteX8886" fmla="*/ 1965339 w 3591323"/>
                <a:gd name="connsiteY8886" fmla="*/ 326752 h 1812293"/>
                <a:gd name="connsiteX8887" fmla="*/ 1970170 w 3591323"/>
                <a:gd name="connsiteY8887" fmla="*/ 330540 h 1812293"/>
                <a:gd name="connsiteX8888" fmla="*/ 1975317 w 3591323"/>
                <a:gd name="connsiteY8888" fmla="*/ 328346 h 1812293"/>
                <a:gd name="connsiteX8889" fmla="*/ 1979541 w 3591323"/>
                <a:gd name="connsiteY8889" fmla="*/ 329342 h 1812293"/>
                <a:gd name="connsiteX8890" fmla="*/ 1985697 w 3591323"/>
                <a:gd name="connsiteY8890" fmla="*/ 327748 h 1812293"/>
                <a:gd name="connsiteX8891" fmla="*/ 1926279 w 3591323"/>
                <a:gd name="connsiteY8891" fmla="*/ 309865 h 1812293"/>
                <a:gd name="connsiteX8892" fmla="*/ 1930645 w 3591323"/>
                <a:gd name="connsiteY8892" fmla="*/ 313229 h 1812293"/>
                <a:gd name="connsiteX8893" fmla="*/ 1937325 w 3591323"/>
                <a:gd name="connsiteY8893" fmla="*/ 314225 h 1812293"/>
                <a:gd name="connsiteX8894" fmla="*/ 1936989 w 3591323"/>
                <a:gd name="connsiteY8894" fmla="*/ 317394 h 1812293"/>
                <a:gd name="connsiteX8895" fmla="*/ 1941914 w 3591323"/>
                <a:gd name="connsiteY8895" fmla="*/ 319580 h 1812293"/>
                <a:gd name="connsiteX8896" fmla="*/ 1942902 w 3591323"/>
                <a:gd name="connsiteY8896" fmla="*/ 316802 h 1812293"/>
                <a:gd name="connsiteX8897" fmla="*/ 1948998 w 3591323"/>
                <a:gd name="connsiteY8897" fmla="*/ 317992 h 1812293"/>
                <a:gd name="connsiteX8898" fmla="*/ 1950276 w 3591323"/>
                <a:gd name="connsiteY8898" fmla="*/ 321363 h 1812293"/>
                <a:gd name="connsiteX8899" fmla="*/ 1956661 w 3591323"/>
                <a:gd name="connsiteY8899" fmla="*/ 322164 h 1812293"/>
                <a:gd name="connsiteX8900" fmla="*/ 1961310 w 3591323"/>
                <a:gd name="connsiteY8900" fmla="*/ 327546 h 1812293"/>
                <a:gd name="connsiteX8901" fmla="*/ 1958773 w 3591323"/>
                <a:gd name="connsiteY8901" fmla="*/ 327546 h 1812293"/>
                <a:gd name="connsiteX8902" fmla="*/ 1957703 w 3591323"/>
                <a:gd name="connsiteY8902" fmla="*/ 329544 h 1812293"/>
                <a:gd name="connsiteX8903" fmla="*/ 1955530 w 3591323"/>
                <a:gd name="connsiteY8903" fmla="*/ 329941 h 1812293"/>
                <a:gd name="connsiteX8904" fmla="*/ 1955147 w 3591323"/>
                <a:gd name="connsiteY8904" fmla="*/ 332538 h 1812293"/>
                <a:gd name="connsiteX8905" fmla="*/ 1953613 w 3591323"/>
                <a:gd name="connsiteY8905" fmla="*/ 333143 h 1812293"/>
                <a:gd name="connsiteX8906" fmla="*/ 1953391 w 3591323"/>
                <a:gd name="connsiteY8906" fmla="*/ 334139 h 1812293"/>
                <a:gd name="connsiteX8907" fmla="*/ 1950646 w 3591323"/>
                <a:gd name="connsiteY8907" fmla="*/ 335336 h 1812293"/>
                <a:gd name="connsiteX8908" fmla="*/ 1946811 w 3591323"/>
                <a:gd name="connsiteY8908" fmla="*/ 335141 h 1812293"/>
                <a:gd name="connsiteX8909" fmla="*/ 1945755 w 3591323"/>
                <a:gd name="connsiteY8909" fmla="*/ 337543 h 1812293"/>
                <a:gd name="connsiteX8910" fmla="*/ 1941422 w 3591323"/>
                <a:gd name="connsiteY8910" fmla="*/ 335336 h 1812293"/>
                <a:gd name="connsiteX8911" fmla="*/ 1937339 w 3591323"/>
                <a:gd name="connsiteY8911" fmla="*/ 335942 h 1812293"/>
                <a:gd name="connsiteX8912" fmla="*/ 1930073 w 3591323"/>
                <a:gd name="connsiteY8912" fmla="*/ 332538 h 1812293"/>
                <a:gd name="connsiteX8913" fmla="*/ 1926978 w 3591323"/>
                <a:gd name="connsiteY8913" fmla="*/ 333540 h 1812293"/>
                <a:gd name="connsiteX8914" fmla="*/ 1922544 w 3591323"/>
                <a:gd name="connsiteY8914" fmla="*/ 337940 h 1812293"/>
                <a:gd name="connsiteX8915" fmla="*/ 1915602 w 3591323"/>
                <a:gd name="connsiteY8915" fmla="*/ 334341 h 1812293"/>
                <a:gd name="connsiteX8916" fmla="*/ 1910186 w 3591323"/>
                <a:gd name="connsiteY8916" fmla="*/ 329544 h 1812293"/>
                <a:gd name="connsiteX8917" fmla="*/ 1905577 w 3591323"/>
                <a:gd name="connsiteY8917" fmla="*/ 326947 h 1812293"/>
                <a:gd name="connsiteX8918" fmla="*/ 1904319 w 3591323"/>
                <a:gd name="connsiteY8918" fmla="*/ 322359 h 1812293"/>
                <a:gd name="connsiteX8919" fmla="*/ 1902510 w 3591323"/>
                <a:gd name="connsiteY8919" fmla="*/ 318981 h 1812293"/>
                <a:gd name="connsiteX8920" fmla="*/ 1908948 w 3591323"/>
                <a:gd name="connsiteY8920" fmla="*/ 316600 h 1812293"/>
                <a:gd name="connsiteX8921" fmla="*/ 1911881 w 3591323"/>
                <a:gd name="connsiteY8921" fmla="*/ 313828 h 1812293"/>
                <a:gd name="connsiteX8922" fmla="*/ 1917990 w 3591323"/>
                <a:gd name="connsiteY8922" fmla="*/ 311843 h 1812293"/>
                <a:gd name="connsiteX8923" fmla="*/ 1920002 w 3591323"/>
                <a:gd name="connsiteY8923" fmla="*/ 309670 h 1812293"/>
                <a:gd name="connsiteX8924" fmla="*/ 1922296 w 3591323"/>
                <a:gd name="connsiteY8924" fmla="*/ 310854 h 1812293"/>
                <a:gd name="connsiteX8925" fmla="*/ 2159762 w 3591323"/>
                <a:gd name="connsiteY8925" fmla="*/ 726136 h 1812293"/>
                <a:gd name="connsiteX8926" fmla="*/ 2158498 w 3591323"/>
                <a:gd name="connsiteY8926" fmla="*/ 721609 h 1812293"/>
                <a:gd name="connsiteX8927" fmla="*/ 2162070 w 3591323"/>
                <a:gd name="connsiteY8927" fmla="*/ 704749 h 1812293"/>
                <a:gd name="connsiteX8928" fmla="*/ 2162790 w 3591323"/>
                <a:gd name="connsiteY8928" fmla="*/ 697342 h 1812293"/>
                <a:gd name="connsiteX8929" fmla="*/ 2165844 w 3591323"/>
                <a:gd name="connsiteY8929" fmla="*/ 693843 h 1812293"/>
                <a:gd name="connsiteX8930" fmla="*/ 2172908 w 3591323"/>
                <a:gd name="connsiteY8930" fmla="*/ 691791 h 1812293"/>
                <a:gd name="connsiteX8931" fmla="*/ 2177584 w 3591323"/>
                <a:gd name="connsiteY8931" fmla="*/ 685413 h 1812293"/>
                <a:gd name="connsiteX8932" fmla="*/ 2184016 w 3591323"/>
                <a:gd name="connsiteY8932" fmla="*/ 698580 h 1812293"/>
                <a:gd name="connsiteX8933" fmla="*/ 2187413 w 3591323"/>
                <a:gd name="connsiteY8933" fmla="*/ 709068 h 1812293"/>
                <a:gd name="connsiteX8934" fmla="*/ 2193071 w 3591323"/>
                <a:gd name="connsiteY8934" fmla="*/ 714619 h 1812293"/>
                <a:gd name="connsiteX8935" fmla="*/ 2207253 w 3591323"/>
                <a:gd name="connsiteY8935" fmla="*/ 725517 h 1812293"/>
                <a:gd name="connsiteX8936" fmla="*/ 2213301 w 3591323"/>
                <a:gd name="connsiteY8936" fmla="*/ 731895 h 1812293"/>
                <a:gd name="connsiteX8937" fmla="*/ 2218993 w 3591323"/>
                <a:gd name="connsiteY8937" fmla="*/ 738475 h 1812293"/>
                <a:gd name="connsiteX8938" fmla="*/ 2222041 w 3591323"/>
                <a:gd name="connsiteY8938" fmla="*/ 742384 h 1812293"/>
                <a:gd name="connsiteX8939" fmla="*/ 2227241 w 3591323"/>
                <a:gd name="connsiteY8939" fmla="*/ 745876 h 1812293"/>
                <a:gd name="connsiteX8940" fmla="*/ 2224469 w 3591323"/>
                <a:gd name="connsiteY8940" fmla="*/ 748755 h 1812293"/>
                <a:gd name="connsiteX8941" fmla="*/ 2220103 w 3591323"/>
                <a:gd name="connsiteY8941" fmla="*/ 747732 h 1812293"/>
                <a:gd name="connsiteX8942" fmla="*/ 2216342 w 3591323"/>
                <a:gd name="connsiteY8942" fmla="*/ 744025 h 1812293"/>
                <a:gd name="connsiteX8943" fmla="*/ 2212090 w 3591323"/>
                <a:gd name="connsiteY8943" fmla="*/ 737244 h 1812293"/>
                <a:gd name="connsiteX8944" fmla="*/ 2207610 w 3591323"/>
                <a:gd name="connsiteY8944" fmla="*/ 733537 h 1812293"/>
                <a:gd name="connsiteX8945" fmla="*/ 2204555 w 3591323"/>
                <a:gd name="connsiteY8945" fmla="*/ 729635 h 1812293"/>
                <a:gd name="connsiteX8946" fmla="*/ 2195715 w 3591323"/>
                <a:gd name="connsiteY8946" fmla="*/ 725107 h 1812293"/>
                <a:gd name="connsiteX8947" fmla="*/ 2188866 w 3591323"/>
                <a:gd name="connsiteY8947" fmla="*/ 724899 h 1812293"/>
                <a:gd name="connsiteX8948" fmla="*/ 2186249 w 3591323"/>
                <a:gd name="connsiteY8948" fmla="*/ 722638 h 1812293"/>
                <a:gd name="connsiteX8949" fmla="*/ 2180605 w 3591323"/>
                <a:gd name="connsiteY8949" fmla="*/ 725316 h 1812293"/>
                <a:gd name="connsiteX8950" fmla="*/ 2174267 w 3591323"/>
                <a:gd name="connsiteY8950" fmla="*/ 720169 h 1812293"/>
                <a:gd name="connsiteX8951" fmla="*/ 2171744 w 3591323"/>
                <a:gd name="connsiteY8951" fmla="*/ 728605 h 1812293"/>
                <a:gd name="connsiteX8952" fmla="*/ 3120447 w 3591323"/>
                <a:gd name="connsiteY8952" fmla="*/ 443491 h 1812293"/>
                <a:gd name="connsiteX8953" fmla="*/ 3118355 w 3591323"/>
                <a:gd name="connsiteY8953" fmla="*/ 454962 h 1812293"/>
                <a:gd name="connsiteX8954" fmla="*/ 3124551 w 3591323"/>
                <a:gd name="connsiteY8954" fmla="*/ 466648 h 1812293"/>
                <a:gd name="connsiteX8955" fmla="*/ 3125870 w 3591323"/>
                <a:gd name="connsiteY8955" fmla="*/ 475879 h 1812293"/>
                <a:gd name="connsiteX8956" fmla="*/ 3130001 w 3591323"/>
                <a:gd name="connsiteY8956" fmla="*/ 481415 h 1812293"/>
                <a:gd name="connsiteX8957" fmla="*/ 3129214 w 3591323"/>
                <a:gd name="connsiteY8957" fmla="*/ 489630 h 1812293"/>
                <a:gd name="connsiteX8958" fmla="*/ 3119761 w 3591323"/>
                <a:gd name="connsiteY8958" fmla="*/ 494972 h 1812293"/>
                <a:gd name="connsiteX8959" fmla="*/ 3103245 w 3591323"/>
                <a:gd name="connsiteY8959" fmla="*/ 495591 h 1812293"/>
                <a:gd name="connsiteX8960" fmla="*/ 3095400 w 3591323"/>
                <a:gd name="connsiteY8960" fmla="*/ 508750 h 1812293"/>
                <a:gd name="connsiteX8961" fmla="*/ 3086876 w 3591323"/>
                <a:gd name="connsiteY8961" fmla="*/ 504229 h 1812293"/>
                <a:gd name="connsiteX8962" fmla="*/ 3082752 w 3591323"/>
                <a:gd name="connsiteY8962" fmla="*/ 495793 h 1812293"/>
                <a:gd name="connsiteX8963" fmla="*/ 3067393 w 3591323"/>
                <a:gd name="connsiteY8963" fmla="*/ 498262 h 1812293"/>
                <a:gd name="connsiteX8964" fmla="*/ 3058391 w 3591323"/>
                <a:gd name="connsiteY8964" fmla="*/ 503610 h 1812293"/>
                <a:gd name="connsiteX8965" fmla="*/ 3047472 w 3591323"/>
                <a:gd name="connsiteY8965" fmla="*/ 503819 h 1812293"/>
                <a:gd name="connsiteX8966" fmla="*/ 3060679 w 3591323"/>
                <a:gd name="connsiteY8966" fmla="*/ 512249 h 1812293"/>
                <a:gd name="connsiteX8967" fmla="*/ 3061809 w 3591323"/>
                <a:gd name="connsiteY8967" fmla="*/ 531577 h 1812293"/>
                <a:gd name="connsiteX8968" fmla="*/ 3057409 w 3591323"/>
                <a:gd name="connsiteY8968" fmla="*/ 536516 h 1812293"/>
                <a:gd name="connsiteX8969" fmla="*/ 3051206 w 3591323"/>
                <a:gd name="connsiteY8969" fmla="*/ 531995 h 1812293"/>
                <a:gd name="connsiteX8970" fmla="*/ 3049659 w 3591323"/>
                <a:gd name="connsiteY8970" fmla="*/ 521708 h 1812293"/>
                <a:gd name="connsiteX8971" fmla="*/ 3042131 w 3591323"/>
                <a:gd name="connsiteY8971" fmla="*/ 518418 h 1812293"/>
                <a:gd name="connsiteX8972" fmla="*/ 3035167 w 3591323"/>
                <a:gd name="connsiteY8972" fmla="*/ 510600 h 1812293"/>
                <a:gd name="connsiteX8973" fmla="*/ 3042676 w 3591323"/>
                <a:gd name="connsiteY8973" fmla="*/ 507109 h 1812293"/>
                <a:gd name="connsiteX8974" fmla="*/ 3044754 w 3591323"/>
                <a:gd name="connsiteY8974" fmla="*/ 499910 h 1812293"/>
                <a:gd name="connsiteX8975" fmla="*/ 3051738 w 3591323"/>
                <a:gd name="connsiteY8975" fmla="*/ 493942 h 1812293"/>
                <a:gd name="connsiteX8976" fmla="*/ 3055048 w 3591323"/>
                <a:gd name="connsiteY8976" fmla="*/ 486138 h 1812293"/>
                <a:gd name="connsiteX8977" fmla="*/ 3072318 w 3591323"/>
                <a:gd name="connsiteY8977" fmla="*/ 482855 h 1812293"/>
                <a:gd name="connsiteX8978" fmla="*/ 3083627 w 3591323"/>
                <a:gd name="connsiteY8978" fmla="*/ 485109 h 1812293"/>
                <a:gd name="connsiteX8979" fmla="*/ 3083566 w 3591323"/>
                <a:gd name="connsiteY8979" fmla="*/ 464805 h 1812293"/>
                <a:gd name="connsiteX8980" fmla="*/ 3092810 w 3591323"/>
                <a:gd name="connsiteY8980" fmla="*/ 470342 h 1812293"/>
                <a:gd name="connsiteX8981" fmla="*/ 3100480 w 3591323"/>
                <a:gd name="connsiteY8981" fmla="*/ 458857 h 1812293"/>
                <a:gd name="connsiteX8982" fmla="*/ 3103608 w 3591323"/>
                <a:gd name="connsiteY8982" fmla="*/ 454552 h 1812293"/>
                <a:gd name="connsiteX8983" fmla="*/ 3102040 w 3591323"/>
                <a:gd name="connsiteY8983" fmla="*/ 440625 h 1812293"/>
                <a:gd name="connsiteX8984" fmla="*/ 3092951 w 3591323"/>
                <a:gd name="connsiteY8984" fmla="*/ 427749 h 1812293"/>
                <a:gd name="connsiteX8985" fmla="*/ 3092339 w 3591323"/>
                <a:gd name="connsiteY8985" fmla="*/ 420617 h 1812293"/>
                <a:gd name="connsiteX8986" fmla="*/ 3101072 w 3591323"/>
                <a:gd name="connsiteY8986" fmla="*/ 418579 h 1812293"/>
                <a:gd name="connsiteX8987" fmla="*/ 3115523 w 3591323"/>
                <a:gd name="connsiteY8987" fmla="*/ 434281 h 1812293"/>
                <a:gd name="connsiteX8988" fmla="*/ 3111661 w 3591323"/>
                <a:gd name="connsiteY8988" fmla="*/ 389306 h 1812293"/>
                <a:gd name="connsiteX8989" fmla="*/ 3114957 w 3591323"/>
                <a:gd name="connsiteY8989" fmla="*/ 384644 h 1812293"/>
                <a:gd name="connsiteX8990" fmla="*/ 3125621 w 3591323"/>
                <a:gd name="connsiteY8990" fmla="*/ 397218 h 1812293"/>
                <a:gd name="connsiteX8991" fmla="*/ 3114164 w 3591323"/>
                <a:gd name="connsiteY8991" fmla="*/ 400266 h 1812293"/>
                <a:gd name="connsiteX8992" fmla="*/ 3113323 w 3591323"/>
                <a:gd name="connsiteY8992" fmla="*/ 411656 h 1812293"/>
                <a:gd name="connsiteX8993" fmla="*/ 3094142 w 3591323"/>
                <a:gd name="connsiteY8993" fmla="*/ 403926 h 1812293"/>
                <a:gd name="connsiteX8994" fmla="*/ 3096901 w 3591323"/>
                <a:gd name="connsiteY8994" fmla="*/ 416136 h 1812293"/>
                <a:gd name="connsiteX8995" fmla="*/ 3086735 w 3591323"/>
                <a:gd name="connsiteY8995" fmla="*/ 416338 h 1812293"/>
                <a:gd name="connsiteX8996" fmla="*/ 3078413 w 3591323"/>
                <a:gd name="connsiteY8996" fmla="*/ 405143 h 1812293"/>
                <a:gd name="connsiteX8997" fmla="*/ 3077384 w 3591323"/>
                <a:gd name="connsiteY8997" fmla="*/ 396411 h 1812293"/>
                <a:gd name="connsiteX8998" fmla="*/ 3086513 w 3591323"/>
                <a:gd name="connsiteY8998" fmla="*/ 395799 h 1812293"/>
                <a:gd name="connsiteX8999" fmla="*/ 3078541 w 3591323"/>
                <a:gd name="connsiteY8999" fmla="*/ 380183 h 1812293"/>
                <a:gd name="connsiteX9000" fmla="*/ 3075453 w 3591323"/>
                <a:gd name="connsiteY9000" fmla="*/ 371491 h 1812293"/>
                <a:gd name="connsiteX9001" fmla="*/ 3094034 w 3591323"/>
                <a:gd name="connsiteY9001" fmla="*/ 383224 h 1812293"/>
                <a:gd name="connsiteX9002" fmla="*/ 3103897 w 3591323"/>
                <a:gd name="connsiteY9002" fmla="*/ 387073 h 1812293"/>
                <a:gd name="connsiteX9003" fmla="*/ 3062664 w 3591323"/>
                <a:gd name="connsiteY9003" fmla="*/ 508750 h 1812293"/>
                <a:gd name="connsiteX9004" fmla="*/ 3064809 w 3591323"/>
                <a:gd name="connsiteY9004" fmla="*/ 501760 h 1812293"/>
                <a:gd name="connsiteX9005" fmla="*/ 3070945 w 3591323"/>
                <a:gd name="connsiteY9005" fmla="*/ 503200 h 1812293"/>
                <a:gd name="connsiteX9006" fmla="*/ 3072977 w 3591323"/>
                <a:gd name="connsiteY9006" fmla="*/ 498470 h 1812293"/>
                <a:gd name="connsiteX9007" fmla="*/ 3080949 w 3591323"/>
                <a:gd name="connsiteY9007" fmla="*/ 500939 h 1812293"/>
                <a:gd name="connsiteX9008" fmla="*/ 3084051 w 3591323"/>
                <a:gd name="connsiteY9008" fmla="*/ 504841 h 1812293"/>
                <a:gd name="connsiteX9009" fmla="*/ 3081467 w 3591323"/>
                <a:gd name="connsiteY9009" fmla="*/ 511630 h 1812293"/>
                <a:gd name="connsiteX9010" fmla="*/ 3076092 w 3591323"/>
                <a:gd name="connsiteY9010" fmla="*/ 507929 h 1812293"/>
                <a:gd name="connsiteX9011" fmla="*/ 3072062 w 3591323"/>
                <a:gd name="connsiteY9011" fmla="*/ 510600 h 1812293"/>
                <a:gd name="connsiteX9012" fmla="*/ 3072479 w 3591323"/>
                <a:gd name="connsiteY9012" fmla="*/ 517389 h 1812293"/>
                <a:gd name="connsiteX9013" fmla="*/ 3064904 w 3591323"/>
                <a:gd name="connsiteY9013" fmla="*/ 514099 h 1812293"/>
                <a:gd name="connsiteX9014" fmla="*/ 1219314 w 3591323"/>
                <a:gd name="connsiteY9014" fmla="*/ 1121417 h 1812293"/>
                <a:gd name="connsiteX9015" fmla="*/ 1222732 w 3591323"/>
                <a:gd name="connsiteY9015" fmla="*/ 1127788 h 1812293"/>
                <a:gd name="connsiteX9016" fmla="*/ 1223445 w 3591323"/>
                <a:gd name="connsiteY9016" fmla="*/ 1143423 h 1812293"/>
                <a:gd name="connsiteX9017" fmla="*/ 1234297 w 3591323"/>
                <a:gd name="connsiteY9017" fmla="*/ 1145475 h 1812293"/>
                <a:gd name="connsiteX9018" fmla="*/ 1238004 w 3591323"/>
                <a:gd name="connsiteY9018" fmla="*/ 1143215 h 1812293"/>
                <a:gd name="connsiteX9019" fmla="*/ 1245034 w 3591323"/>
                <a:gd name="connsiteY9019" fmla="*/ 1146303 h 1812293"/>
                <a:gd name="connsiteX9020" fmla="*/ 1247127 w 3591323"/>
                <a:gd name="connsiteY9020" fmla="*/ 1149795 h 1812293"/>
                <a:gd name="connsiteX9021" fmla="*/ 1248802 w 3591323"/>
                <a:gd name="connsiteY9021" fmla="*/ 1160283 h 1812293"/>
                <a:gd name="connsiteX9022" fmla="*/ 1250625 w 3591323"/>
                <a:gd name="connsiteY9022" fmla="*/ 1164602 h 1812293"/>
                <a:gd name="connsiteX9023" fmla="*/ 1254224 w 3591323"/>
                <a:gd name="connsiteY9023" fmla="*/ 1165221 h 1812293"/>
                <a:gd name="connsiteX9024" fmla="*/ 1257945 w 3591323"/>
                <a:gd name="connsiteY9024" fmla="*/ 1163371 h 1812293"/>
                <a:gd name="connsiteX9025" fmla="*/ 1261678 w 3591323"/>
                <a:gd name="connsiteY9025" fmla="*/ 1165423 h 1812293"/>
                <a:gd name="connsiteX9026" fmla="*/ 1261900 w 3591323"/>
                <a:gd name="connsiteY9026" fmla="*/ 1171599 h 1812293"/>
                <a:gd name="connsiteX9027" fmla="*/ 1261504 w 3591323"/>
                <a:gd name="connsiteY9027" fmla="*/ 1178381 h 1812293"/>
                <a:gd name="connsiteX9028" fmla="*/ 1260111 w 3591323"/>
                <a:gd name="connsiteY9028" fmla="*/ 1184967 h 1812293"/>
                <a:gd name="connsiteX9029" fmla="*/ 1259869 w 3591323"/>
                <a:gd name="connsiteY9029" fmla="*/ 1195038 h 1812293"/>
                <a:gd name="connsiteX9030" fmla="*/ 1252165 w 3591323"/>
                <a:gd name="connsiteY9030" fmla="*/ 1203885 h 1812293"/>
                <a:gd name="connsiteX9031" fmla="*/ 1244671 w 3591323"/>
                <a:gd name="connsiteY9031" fmla="*/ 1205736 h 1812293"/>
                <a:gd name="connsiteX9032" fmla="*/ 1233187 w 3591323"/>
                <a:gd name="connsiteY9032" fmla="*/ 1203885 h 1812293"/>
                <a:gd name="connsiteX9033" fmla="*/ 1222934 w 3591323"/>
                <a:gd name="connsiteY9033" fmla="*/ 1200797 h 1812293"/>
                <a:gd name="connsiteX9034" fmla="*/ 1230650 w 3591323"/>
                <a:gd name="connsiteY9034" fmla="*/ 1183527 h 1812293"/>
                <a:gd name="connsiteX9035" fmla="*/ 1228639 w 3591323"/>
                <a:gd name="connsiteY9035" fmla="*/ 1178381 h 1812293"/>
                <a:gd name="connsiteX9036" fmla="*/ 1217922 w 3591323"/>
                <a:gd name="connsiteY9036" fmla="*/ 1174061 h 1812293"/>
                <a:gd name="connsiteX9037" fmla="*/ 1205025 w 3591323"/>
                <a:gd name="connsiteY9037" fmla="*/ 1165632 h 1812293"/>
                <a:gd name="connsiteX9038" fmla="*/ 1196689 w 3591323"/>
                <a:gd name="connsiteY9038" fmla="*/ 1163781 h 1812293"/>
                <a:gd name="connsiteX9039" fmla="*/ 1176681 w 3591323"/>
                <a:gd name="connsiteY9039" fmla="*/ 1145065 h 1812293"/>
                <a:gd name="connsiteX9040" fmla="*/ 1179251 w 3591323"/>
                <a:gd name="connsiteY9040" fmla="*/ 1131495 h 1812293"/>
                <a:gd name="connsiteX9041" fmla="*/ 1179016 w 3591323"/>
                <a:gd name="connsiteY9041" fmla="*/ 1125326 h 1812293"/>
                <a:gd name="connsiteX9042" fmla="*/ 1182689 w 3591323"/>
                <a:gd name="connsiteY9042" fmla="*/ 1115248 h 1812293"/>
                <a:gd name="connsiteX9043" fmla="*/ 1199885 w 3591323"/>
                <a:gd name="connsiteY9043" fmla="*/ 1111958 h 1812293"/>
                <a:gd name="connsiteX9044" fmla="*/ 1209189 w 3591323"/>
                <a:gd name="connsiteY9044" fmla="*/ 1112160 h 1812293"/>
                <a:gd name="connsiteX9045" fmla="*/ 1218648 w 3591323"/>
                <a:gd name="connsiteY9045" fmla="*/ 1117919 h 1812293"/>
                <a:gd name="connsiteX9046" fmla="*/ 2312070 w 3591323"/>
                <a:gd name="connsiteY9046" fmla="*/ 673896 h 1812293"/>
                <a:gd name="connsiteX9047" fmla="*/ 2321368 w 3591323"/>
                <a:gd name="connsiteY9047" fmla="*/ 692821 h 1812293"/>
                <a:gd name="connsiteX9048" fmla="*/ 2325162 w 3591323"/>
                <a:gd name="connsiteY9048" fmla="*/ 700840 h 1812293"/>
                <a:gd name="connsiteX9049" fmla="*/ 2317823 w 3591323"/>
                <a:gd name="connsiteY9049" fmla="*/ 703720 h 1812293"/>
                <a:gd name="connsiteX9050" fmla="*/ 2316369 w 3591323"/>
                <a:gd name="connsiteY9050" fmla="*/ 708860 h 1812293"/>
                <a:gd name="connsiteX9051" fmla="*/ 2316262 w 3591323"/>
                <a:gd name="connsiteY9051" fmla="*/ 712768 h 1812293"/>
                <a:gd name="connsiteX9052" fmla="*/ 2306856 w 3591323"/>
                <a:gd name="connsiteY9052" fmla="*/ 717707 h 1812293"/>
                <a:gd name="connsiteX9053" fmla="*/ 2290972 w 3591323"/>
                <a:gd name="connsiteY9053" fmla="*/ 722847 h 1812293"/>
                <a:gd name="connsiteX9054" fmla="*/ 2282771 w 3591323"/>
                <a:gd name="connsiteY9054" fmla="*/ 731068 h 1812293"/>
                <a:gd name="connsiteX9055" fmla="*/ 2278123 w 3591323"/>
                <a:gd name="connsiteY9055" fmla="*/ 731687 h 1812293"/>
                <a:gd name="connsiteX9056" fmla="*/ 2275203 w 3591323"/>
                <a:gd name="connsiteY9056" fmla="*/ 730866 h 1812293"/>
                <a:gd name="connsiteX9057" fmla="*/ 2269672 w 3591323"/>
                <a:gd name="connsiteY9057" fmla="*/ 735596 h 1812293"/>
                <a:gd name="connsiteX9058" fmla="*/ 2263295 w 3591323"/>
                <a:gd name="connsiteY9058" fmla="*/ 737856 h 1812293"/>
                <a:gd name="connsiteX9059" fmla="*/ 2255033 w 3591323"/>
                <a:gd name="connsiteY9059" fmla="*/ 738475 h 1812293"/>
                <a:gd name="connsiteX9060" fmla="*/ 2252544 w 3591323"/>
                <a:gd name="connsiteY9060" fmla="*/ 739094 h 1812293"/>
                <a:gd name="connsiteX9061" fmla="*/ 2250519 w 3591323"/>
                <a:gd name="connsiteY9061" fmla="*/ 742175 h 1812293"/>
                <a:gd name="connsiteX9062" fmla="*/ 2247673 w 3591323"/>
                <a:gd name="connsiteY9062" fmla="*/ 743003 h 1812293"/>
                <a:gd name="connsiteX9063" fmla="*/ 2246354 w 3591323"/>
                <a:gd name="connsiteY9063" fmla="*/ 745876 h 1812293"/>
                <a:gd name="connsiteX9064" fmla="*/ 2241295 w 3591323"/>
                <a:gd name="connsiteY9064" fmla="*/ 745674 h 1812293"/>
                <a:gd name="connsiteX9065" fmla="*/ 2238113 w 3591323"/>
                <a:gd name="connsiteY9065" fmla="*/ 747113 h 1812293"/>
                <a:gd name="connsiteX9066" fmla="*/ 2231244 w 3591323"/>
                <a:gd name="connsiteY9066" fmla="*/ 746703 h 1812293"/>
                <a:gd name="connsiteX9067" fmla="*/ 2228425 w 3591323"/>
                <a:gd name="connsiteY9067" fmla="*/ 739915 h 1812293"/>
                <a:gd name="connsiteX9068" fmla="*/ 2228512 w 3591323"/>
                <a:gd name="connsiteY9068" fmla="*/ 733745 h 1812293"/>
                <a:gd name="connsiteX9069" fmla="*/ 2226548 w 3591323"/>
                <a:gd name="connsiteY9069" fmla="*/ 730247 h 1812293"/>
                <a:gd name="connsiteX9070" fmla="*/ 2224348 w 3591323"/>
                <a:gd name="connsiteY9070" fmla="*/ 721817 h 1812293"/>
                <a:gd name="connsiteX9071" fmla="*/ 2221240 w 3591323"/>
                <a:gd name="connsiteY9071" fmla="*/ 717088 h 1812293"/>
                <a:gd name="connsiteX9072" fmla="*/ 2223016 w 3591323"/>
                <a:gd name="connsiteY9072" fmla="*/ 716677 h 1812293"/>
                <a:gd name="connsiteX9073" fmla="*/ 2222020 w 3591323"/>
                <a:gd name="connsiteY9073" fmla="*/ 711329 h 1812293"/>
                <a:gd name="connsiteX9074" fmla="*/ 2222989 w 3591323"/>
                <a:gd name="connsiteY9074" fmla="*/ 709270 h 1812293"/>
                <a:gd name="connsiteX9075" fmla="*/ 2222350 w 3591323"/>
                <a:gd name="connsiteY9075" fmla="*/ 704130 h 1812293"/>
                <a:gd name="connsiteX9076" fmla="*/ 2226467 w 3591323"/>
                <a:gd name="connsiteY9076" fmla="*/ 700632 h 1812293"/>
                <a:gd name="connsiteX9077" fmla="*/ 2225108 w 3591323"/>
                <a:gd name="connsiteY9077" fmla="*/ 695700 h 1812293"/>
                <a:gd name="connsiteX9078" fmla="*/ 2227288 w 3591323"/>
                <a:gd name="connsiteY9078" fmla="*/ 690143 h 1812293"/>
                <a:gd name="connsiteX9079" fmla="*/ 2231762 w 3591323"/>
                <a:gd name="connsiteY9079" fmla="*/ 693023 h 1812293"/>
                <a:gd name="connsiteX9080" fmla="*/ 2234211 w 3591323"/>
                <a:gd name="connsiteY9080" fmla="*/ 691993 h 1812293"/>
                <a:gd name="connsiteX9081" fmla="*/ 2245668 w 3591323"/>
                <a:gd name="connsiteY9081" fmla="*/ 691791 h 1812293"/>
                <a:gd name="connsiteX9082" fmla="*/ 2247538 w 3591323"/>
                <a:gd name="connsiteY9082" fmla="*/ 693023 h 1812293"/>
                <a:gd name="connsiteX9083" fmla="*/ 2257280 w 3591323"/>
                <a:gd name="connsiteY9083" fmla="*/ 694052 h 1812293"/>
                <a:gd name="connsiteX9084" fmla="*/ 2261182 w 3591323"/>
                <a:gd name="connsiteY9084" fmla="*/ 693433 h 1812293"/>
                <a:gd name="connsiteX9085" fmla="*/ 2263941 w 3591323"/>
                <a:gd name="connsiteY9085" fmla="*/ 697342 h 1812293"/>
                <a:gd name="connsiteX9086" fmla="*/ 2268488 w 3591323"/>
                <a:gd name="connsiteY9086" fmla="*/ 695492 h 1812293"/>
                <a:gd name="connsiteX9087" fmla="*/ 2274846 w 3591323"/>
                <a:gd name="connsiteY9087" fmla="*/ 683355 h 1812293"/>
                <a:gd name="connsiteX9088" fmla="*/ 2283787 w 3591323"/>
                <a:gd name="connsiteY9088" fmla="*/ 678215 h 1812293"/>
                <a:gd name="connsiteX9089" fmla="*/ 2134843 w 3591323"/>
                <a:gd name="connsiteY9089" fmla="*/ 555642 h 1812293"/>
                <a:gd name="connsiteX9090" fmla="*/ 2145843 w 3591323"/>
                <a:gd name="connsiteY9090" fmla="*/ 557493 h 1812293"/>
                <a:gd name="connsiteX9091" fmla="*/ 2149698 w 3591323"/>
                <a:gd name="connsiteY9091" fmla="*/ 553792 h 1812293"/>
                <a:gd name="connsiteX9092" fmla="*/ 2151750 w 3591323"/>
                <a:gd name="connsiteY9092" fmla="*/ 549682 h 1812293"/>
                <a:gd name="connsiteX9093" fmla="*/ 2158935 w 3591323"/>
                <a:gd name="connsiteY9093" fmla="*/ 548242 h 1812293"/>
                <a:gd name="connsiteX9094" fmla="*/ 2160280 w 3591323"/>
                <a:gd name="connsiteY9094" fmla="*/ 544333 h 1812293"/>
                <a:gd name="connsiteX9095" fmla="*/ 2163227 w 3591323"/>
                <a:gd name="connsiteY9095" fmla="*/ 542483 h 1812293"/>
                <a:gd name="connsiteX9096" fmla="*/ 2152268 w 3591323"/>
                <a:gd name="connsiteY9096" fmla="*/ 530965 h 1812293"/>
                <a:gd name="connsiteX9097" fmla="*/ 2171045 w 3591323"/>
                <a:gd name="connsiteY9097" fmla="*/ 525206 h 1812293"/>
                <a:gd name="connsiteX9098" fmla="*/ 2172579 w 3591323"/>
                <a:gd name="connsiteY9098" fmla="*/ 523558 h 1812293"/>
                <a:gd name="connsiteX9099" fmla="*/ 2184729 w 3591323"/>
                <a:gd name="connsiteY9099" fmla="*/ 526646 h 1812293"/>
                <a:gd name="connsiteX9100" fmla="*/ 2199913 w 3591323"/>
                <a:gd name="connsiteY9100" fmla="*/ 534665 h 1812293"/>
                <a:gd name="connsiteX9101" fmla="*/ 2229784 w 3591323"/>
                <a:gd name="connsiteY9101" fmla="*/ 557701 h 1812293"/>
                <a:gd name="connsiteX9102" fmla="*/ 2248063 w 3591323"/>
                <a:gd name="connsiteY9102" fmla="*/ 558522 h 1812293"/>
                <a:gd name="connsiteX9103" fmla="*/ 2256930 w 3591323"/>
                <a:gd name="connsiteY9103" fmla="*/ 559551 h 1812293"/>
                <a:gd name="connsiteX9104" fmla="*/ 2260032 w 3591323"/>
                <a:gd name="connsiteY9104" fmla="*/ 565102 h 1812293"/>
                <a:gd name="connsiteX9105" fmla="*/ 2266638 w 3591323"/>
                <a:gd name="connsiteY9105" fmla="*/ 564691 h 1812293"/>
                <a:gd name="connsiteX9106" fmla="*/ 2271644 w 3591323"/>
                <a:gd name="connsiteY9106" fmla="*/ 574561 h 1812293"/>
                <a:gd name="connsiteX9107" fmla="*/ 2276864 w 3591323"/>
                <a:gd name="connsiteY9107" fmla="*/ 577239 h 1812293"/>
                <a:gd name="connsiteX9108" fmla="*/ 2279078 w 3591323"/>
                <a:gd name="connsiteY9108" fmla="*/ 581349 h 1812293"/>
                <a:gd name="connsiteX9109" fmla="*/ 2285933 w 3591323"/>
                <a:gd name="connsiteY9109" fmla="*/ 586079 h 1812293"/>
                <a:gd name="connsiteX9110" fmla="*/ 2287151 w 3591323"/>
                <a:gd name="connsiteY9110" fmla="*/ 590808 h 1812293"/>
                <a:gd name="connsiteX9111" fmla="*/ 2286485 w 3591323"/>
                <a:gd name="connsiteY9111" fmla="*/ 594515 h 1812293"/>
                <a:gd name="connsiteX9112" fmla="*/ 2288301 w 3591323"/>
                <a:gd name="connsiteY9112" fmla="*/ 598417 h 1812293"/>
                <a:gd name="connsiteX9113" fmla="*/ 2291463 w 3591323"/>
                <a:gd name="connsiteY9113" fmla="*/ 601714 h 1812293"/>
                <a:gd name="connsiteX9114" fmla="*/ 2293246 w 3591323"/>
                <a:gd name="connsiteY9114" fmla="*/ 605414 h 1812293"/>
                <a:gd name="connsiteX9115" fmla="*/ 2294901 w 3591323"/>
                <a:gd name="connsiteY9115" fmla="*/ 608085 h 1812293"/>
                <a:gd name="connsiteX9116" fmla="*/ 2297929 w 3591323"/>
                <a:gd name="connsiteY9116" fmla="*/ 610346 h 1812293"/>
                <a:gd name="connsiteX9117" fmla="*/ 2300687 w 3591323"/>
                <a:gd name="connsiteY9117" fmla="*/ 609525 h 1812293"/>
                <a:gd name="connsiteX9118" fmla="*/ 2302860 w 3591323"/>
                <a:gd name="connsiteY9118" fmla="*/ 614053 h 1812293"/>
                <a:gd name="connsiteX9119" fmla="*/ 2303445 w 3591323"/>
                <a:gd name="connsiteY9119" fmla="*/ 616723 h 1812293"/>
                <a:gd name="connsiteX9120" fmla="*/ 2308350 w 3591323"/>
                <a:gd name="connsiteY9120" fmla="*/ 628241 h 1812293"/>
                <a:gd name="connsiteX9121" fmla="*/ 2338322 w 3591323"/>
                <a:gd name="connsiteY9121" fmla="*/ 634000 h 1812293"/>
                <a:gd name="connsiteX9122" fmla="*/ 2340232 w 3591323"/>
                <a:gd name="connsiteY9122" fmla="*/ 631531 h 1812293"/>
                <a:gd name="connsiteX9123" fmla="*/ 2345574 w 3591323"/>
                <a:gd name="connsiteY9123" fmla="*/ 639551 h 1812293"/>
                <a:gd name="connsiteX9124" fmla="*/ 2340784 w 3591323"/>
                <a:gd name="connsiteY9124" fmla="*/ 662586 h 1812293"/>
                <a:gd name="connsiteX9125" fmla="*/ 2312070 w 3591323"/>
                <a:gd name="connsiteY9125" fmla="*/ 673896 h 1812293"/>
                <a:gd name="connsiteX9126" fmla="*/ 2283787 w 3591323"/>
                <a:gd name="connsiteY9126" fmla="*/ 678215 h 1812293"/>
                <a:gd name="connsiteX9127" fmla="*/ 2274846 w 3591323"/>
                <a:gd name="connsiteY9127" fmla="*/ 683355 h 1812293"/>
                <a:gd name="connsiteX9128" fmla="*/ 2268488 w 3591323"/>
                <a:gd name="connsiteY9128" fmla="*/ 695492 h 1812293"/>
                <a:gd name="connsiteX9129" fmla="*/ 2263941 w 3591323"/>
                <a:gd name="connsiteY9129" fmla="*/ 697342 h 1812293"/>
                <a:gd name="connsiteX9130" fmla="*/ 2261182 w 3591323"/>
                <a:gd name="connsiteY9130" fmla="*/ 693433 h 1812293"/>
                <a:gd name="connsiteX9131" fmla="*/ 2257280 w 3591323"/>
                <a:gd name="connsiteY9131" fmla="*/ 694052 h 1812293"/>
                <a:gd name="connsiteX9132" fmla="*/ 2247538 w 3591323"/>
                <a:gd name="connsiteY9132" fmla="*/ 693023 h 1812293"/>
                <a:gd name="connsiteX9133" fmla="*/ 2245668 w 3591323"/>
                <a:gd name="connsiteY9133" fmla="*/ 691791 h 1812293"/>
                <a:gd name="connsiteX9134" fmla="*/ 2234211 w 3591323"/>
                <a:gd name="connsiteY9134" fmla="*/ 691993 h 1812293"/>
                <a:gd name="connsiteX9135" fmla="*/ 2231762 w 3591323"/>
                <a:gd name="connsiteY9135" fmla="*/ 693023 h 1812293"/>
                <a:gd name="connsiteX9136" fmla="*/ 2227288 w 3591323"/>
                <a:gd name="connsiteY9136" fmla="*/ 690143 h 1812293"/>
                <a:gd name="connsiteX9137" fmla="*/ 2225108 w 3591323"/>
                <a:gd name="connsiteY9137" fmla="*/ 695700 h 1812293"/>
                <a:gd name="connsiteX9138" fmla="*/ 2226467 w 3591323"/>
                <a:gd name="connsiteY9138" fmla="*/ 700632 h 1812293"/>
                <a:gd name="connsiteX9139" fmla="*/ 2222350 w 3591323"/>
                <a:gd name="connsiteY9139" fmla="*/ 704130 h 1812293"/>
                <a:gd name="connsiteX9140" fmla="*/ 2220655 w 3591323"/>
                <a:gd name="connsiteY9140" fmla="*/ 699400 h 1812293"/>
                <a:gd name="connsiteX9141" fmla="*/ 2217587 w 3591323"/>
                <a:gd name="connsiteY9141" fmla="*/ 695902 h 1812293"/>
                <a:gd name="connsiteX9142" fmla="*/ 2216611 w 3591323"/>
                <a:gd name="connsiteY9142" fmla="*/ 691381 h 1812293"/>
                <a:gd name="connsiteX9143" fmla="*/ 2210994 w 3591323"/>
                <a:gd name="connsiteY9143" fmla="*/ 687264 h 1812293"/>
                <a:gd name="connsiteX9144" fmla="*/ 2205047 w 3591323"/>
                <a:gd name="connsiteY9144" fmla="*/ 677603 h 1812293"/>
                <a:gd name="connsiteX9145" fmla="*/ 2201972 w 3591323"/>
                <a:gd name="connsiteY9145" fmla="*/ 668345 h 1812293"/>
                <a:gd name="connsiteX9146" fmla="*/ 2194343 w 3591323"/>
                <a:gd name="connsiteY9146" fmla="*/ 660528 h 1812293"/>
                <a:gd name="connsiteX9147" fmla="*/ 2189949 w 3591323"/>
                <a:gd name="connsiteY9147" fmla="*/ 658678 h 1812293"/>
                <a:gd name="connsiteX9148" fmla="*/ 2182872 w 3591323"/>
                <a:gd name="connsiteY9148" fmla="*/ 647779 h 1812293"/>
                <a:gd name="connsiteX9149" fmla="*/ 2180948 w 3591323"/>
                <a:gd name="connsiteY9149" fmla="*/ 639759 h 1812293"/>
                <a:gd name="connsiteX9150" fmla="*/ 2181230 w 3591323"/>
                <a:gd name="connsiteY9150" fmla="*/ 632971 h 1812293"/>
                <a:gd name="connsiteX9151" fmla="*/ 2174752 w 3591323"/>
                <a:gd name="connsiteY9151" fmla="*/ 620424 h 1812293"/>
                <a:gd name="connsiteX9152" fmla="*/ 2169847 w 3591323"/>
                <a:gd name="connsiteY9152" fmla="*/ 615903 h 1812293"/>
                <a:gd name="connsiteX9153" fmla="*/ 2164378 w 3591323"/>
                <a:gd name="connsiteY9153" fmla="*/ 613434 h 1812293"/>
                <a:gd name="connsiteX9154" fmla="*/ 2160428 w 3591323"/>
                <a:gd name="connsiteY9154" fmla="*/ 607056 h 1812293"/>
                <a:gd name="connsiteX9155" fmla="*/ 2160953 w 3591323"/>
                <a:gd name="connsiteY9155" fmla="*/ 604385 h 1812293"/>
                <a:gd name="connsiteX9156" fmla="*/ 2157684 w 3591323"/>
                <a:gd name="connsiteY9156" fmla="*/ 598417 h 1812293"/>
                <a:gd name="connsiteX9157" fmla="*/ 2154676 w 3591323"/>
                <a:gd name="connsiteY9157" fmla="*/ 595955 h 1812293"/>
                <a:gd name="connsiteX9158" fmla="*/ 2150149 w 3591323"/>
                <a:gd name="connsiteY9158" fmla="*/ 587518 h 1812293"/>
                <a:gd name="connsiteX9159" fmla="*/ 2143428 w 3591323"/>
                <a:gd name="connsiteY9159" fmla="*/ 578268 h 1812293"/>
                <a:gd name="connsiteX9160" fmla="*/ 2137864 w 3591323"/>
                <a:gd name="connsiteY9160" fmla="*/ 570450 h 1812293"/>
                <a:gd name="connsiteX9161" fmla="*/ 2132953 w 3591323"/>
                <a:gd name="connsiteY9161" fmla="*/ 570450 h 1812293"/>
                <a:gd name="connsiteX9162" fmla="*/ 2134177 w 3591323"/>
                <a:gd name="connsiteY9162" fmla="*/ 564072 h 1812293"/>
                <a:gd name="connsiteX9163" fmla="*/ 2134191 w 3591323"/>
                <a:gd name="connsiteY9163" fmla="*/ 560170 h 1812293"/>
                <a:gd name="connsiteX9164" fmla="*/ 1480240 w 3591323"/>
                <a:gd name="connsiteY9164" fmla="*/ 1740455 h 1812293"/>
                <a:gd name="connsiteX9165" fmla="*/ 1483510 w 3591323"/>
                <a:gd name="connsiteY9165" fmla="*/ 1740455 h 1812293"/>
                <a:gd name="connsiteX9166" fmla="*/ 1492007 w 3591323"/>
                <a:gd name="connsiteY9166" fmla="*/ 1738645 h 1812293"/>
                <a:gd name="connsiteX9167" fmla="*/ 1502879 w 3591323"/>
                <a:gd name="connsiteY9167" fmla="*/ 1740455 h 1812293"/>
                <a:gd name="connsiteX9168" fmla="*/ 1513071 w 3591323"/>
                <a:gd name="connsiteY9168" fmla="*/ 1744047 h 1812293"/>
                <a:gd name="connsiteX9169" fmla="*/ 1518729 w 3591323"/>
                <a:gd name="connsiteY9169" fmla="*/ 1749086 h 1812293"/>
                <a:gd name="connsiteX9170" fmla="*/ 1521468 w 3591323"/>
                <a:gd name="connsiteY9170" fmla="*/ 1752612 h 1812293"/>
                <a:gd name="connsiteX9171" fmla="*/ 1524105 w 3591323"/>
                <a:gd name="connsiteY9171" fmla="*/ 1756669 h 1812293"/>
                <a:gd name="connsiteX9172" fmla="*/ 1515796 w 3591323"/>
                <a:gd name="connsiteY9172" fmla="*/ 1758976 h 1812293"/>
                <a:gd name="connsiteX9173" fmla="*/ 1506969 w 3591323"/>
                <a:gd name="connsiteY9173" fmla="*/ 1760988 h 1812293"/>
                <a:gd name="connsiteX9174" fmla="*/ 1496488 w 3591323"/>
                <a:gd name="connsiteY9174" fmla="*/ 1762710 h 1812293"/>
                <a:gd name="connsiteX9175" fmla="*/ 1484270 w 3591323"/>
                <a:gd name="connsiteY9175" fmla="*/ 1764022 h 1812293"/>
                <a:gd name="connsiteX9176" fmla="*/ 1469550 w 3591323"/>
                <a:gd name="connsiteY9176" fmla="*/ 1763632 h 1812293"/>
                <a:gd name="connsiteX9177" fmla="*/ 1459553 w 3591323"/>
                <a:gd name="connsiteY9177" fmla="*/ 1761257 h 1812293"/>
                <a:gd name="connsiteX9178" fmla="*/ 1458402 w 3591323"/>
                <a:gd name="connsiteY9178" fmla="*/ 1758169 h 1812293"/>
                <a:gd name="connsiteX9179" fmla="*/ 1470223 w 3591323"/>
                <a:gd name="connsiteY9179" fmla="*/ 1756103 h 1812293"/>
                <a:gd name="connsiteX9180" fmla="*/ 1473715 w 3591323"/>
                <a:gd name="connsiteY9180" fmla="*/ 1753338 h 1812293"/>
                <a:gd name="connsiteX9181" fmla="*/ 1475417 w 3591323"/>
                <a:gd name="connsiteY9181" fmla="*/ 1749826 h 1812293"/>
                <a:gd name="connsiteX9182" fmla="*/ 1476116 w 3591323"/>
                <a:gd name="connsiteY9182" fmla="*/ 1746725 h 1812293"/>
                <a:gd name="connsiteX9183" fmla="*/ 1478215 w 3591323"/>
                <a:gd name="connsiteY9183" fmla="*/ 1743899 h 1812293"/>
                <a:gd name="connsiteX9184" fmla="*/ 1381727 w 3591323"/>
                <a:gd name="connsiteY9184" fmla="*/ 1758438 h 1812293"/>
                <a:gd name="connsiteX9185" fmla="*/ 1396118 w 3591323"/>
                <a:gd name="connsiteY9185" fmla="*/ 1758707 h 1812293"/>
                <a:gd name="connsiteX9186" fmla="*/ 1410165 w 3591323"/>
                <a:gd name="connsiteY9186" fmla="*/ 1759380 h 1812293"/>
                <a:gd name="connsiteX9187" fmla="*/ 1412062 w 3591323"/>
                <a:gd name="connsiteY9187" fmla="*/ 1756252 h 1812293"/>
                <a:gd name="connsiteX9188" fmla="*/ 1413152 w 3591323"/>
                <a:gd name="connsiteY9188" fmla="*/ 1753486 h 1812293"/>
                <a:gd name="connsiteX9189" fmla="*/ 1422450 w 3591323"/>
                <a:gd name="connsiteY9189" fmla="*/ 1756810 h 1812293"/>
                <a:gd name="connsiteX9190" fmla="*/ 1423708 w 3591323"/>
                <a:gd name="connsiteY9190" fmla="*/ 1760591 h 1812293"/>
                <a:gd name="connsiteX9191" fmla="*/ 1424656 w 3591323"/>
                <a:gd name="connsiteY9191" fmla="*/ 1763894 h 1812293"/>
                <a:gd name="connsiteX9192" fmla="*/ 1410649 w 3591323"/>
                <a:gd name="connsiteY9192" fmla="*/ 1762845 h 1812293"/>
                <a:gd name="connsiteX9193" fmla="*/ 1397315 w 3591323"/>
                <a:gd name="connsiteY9193" fmla="*/ 1763369 h 1812293"/>
                <a:gd name="connsiteX9194" fmla="*/ 1387479 w 3591323"/>
                <a:gd name="connsiteY9194" fmla="*/ 1760853 h 1812293"/>
                <a:gd name="connsiteX9195" fmla="*/ 1387244 w 3591323"/>
                <a:gd name="connsiteY9195" fmla="*/ 1760591 h 1812293"/>
                <a:gd name="connsiteX9196" fmla="*/ 1267861 w 3591323"/>
                <a:gd name="connsiteY9196" fmla="*/ 1680181 h 1812293"/>
                <a:gd name="connsiteX9197" fmla="*/ 1272180 w 3591323"/>
                <a:gd name="connsiteY9197" fmla="*/ 1678997 h 1812293"/>
                <a:gd name="connsiteX9198" fmla="*/ 1280651 w 3591323"/>
                <a:gd name="connsiteY9198" fmla="*/ 1679340 h 1812293"/>
                <a:gd name="connsiteX9199" fmla="*/ 1279493 w 3591323"/>
                <a:gd name="connsiteY9199" fmla="*/ 1674597 h 1812293"/>
                <a:gd name="connsiteX9200" fmla="*/ 1277361 w 3591323"/>
                <a:gd name="connsiteY9200" fmla="*/ 1671018 h 1812293"/>
                <a:gd name="connsiteX9201" fmla="*/ 1272476 w 3591323"/>
                <a:gd name="connsiteY9201" fmla="*/ 1663449 h 1812293"/>
                <a:gd name="connsiteX9202" fmla="*/ 1273755 w 3591323"/>
                <a:gd name="connsiteY9202" fmla="*/ 1658760 h 1812293"/>
                <a:gd name="connsiteX9203" fmla="*/ 1279500 w 3591323"/>
                <a:gd name="connsiteY9203" fmla="*/ 1657367 h 1812293"/>
                <a:gd name="connsiteX9204" fmla="*/ 1285589 w 3591323"/>
                <a:gd name="connsiteY9204" fmla="*/ 1660846 h 1812293"/>
                <a:gd name="connsiteX9205" fmla="*/ 1289390 w 3591323"/>
                <a:gd name="connsiteY9205" fmla="*/ 1664485 h 1812293"/>
                <a:gd name="connsiteX9206" fmla="*/ 1295189 w 3591323"/>
                <a:gd name="connsiteY9206" fmla="*/ 1668798 h 1812293"/>
                <a:gd name="connsiteX9207" fmla="*/ 1300410 w 3591323"/>
                <a:gd name="connsiteY9207" fmla="*/ 1672895 h 1812293"/>
                <a:gd name="connsiteX9208" fmla="*/ 1304951 w 3591323"/>
                <a:gd name="connsiteY9208" fmla="*/ 1677140 h 1812293"/>
                <a:gd name="connsiteX9209" fmla="*/ 1308732 w 3591323"/>
                <a:gd name="connsiteY9209" fmla="*/ 1681365 h 1812293"/>
                <a:gd name="connsiteX9210" fmla="*/ 1309889 w 3591323"/>
                <a:gd name="connsiteY9210" fmla="*/ 1685059 h 1812293"/>
                <a:gd name="connsiteX9211" fmla="*/ 1310205 w 3591323"/>
                <a:gd name="connsiteY9211" fmla="*/ 1688570 h 1812293"/>
                <a:gd name="connsiteX9212" fmla="*/ 1302630 w 3591323"/>
                <a:gd name="connsiteY9212" fmla="*/ 1689734 h 1812293"/>
                <a:gd name="connsiteX9213" fmla="*/ 1296050 w 3591323"/>
                <a:gd name="connsiteY9213" fmla="*/ 1691571 h 1812293"/>
                <a:gd name="connsiteX9214" fmla="*/ 1286820 w 3591323"/>
                <a:gd name="connsiteY9214" fmla="*/ 1691403 h 1812293"/>
                <a:gd name="connsiteX9215" fmla="*/ 1287768 w 3591323"/>
                <a:gd name="connsiteY9215" fmla="*/ 1687736 h 1812293"/>
                <a:gd name="connsiteX9216" fmla="*/ 1280328 w 3591323"/>
                <a:gd name="connsiteY9216" fmla="*/ 1689068 h 1812293"/>
                <a:gd name="connsiteX9217" fmla="*/ 1273311 w 3591323"/>
                <a:gd name="connsiteY9217" fmla="*/ 1690239 h 1812293"/>
                <a:gd name="connsiteX9218" fmla="*/ 1266024 w 3591323"/>
                <a:gd name="connsiteY9218" fmla="*/ 1687568 h 1812293"/>
                <a:gd name="connsiteX9219" fmla="*/ 1262701 w 3591323"/>
                <a:gd name="connsiteY9219" fmla="*/ 1683713 h 1812293"/>
                <a:gd name="connsiteX9220" fmla="*/ 1070713 w 3591323"/>
                <a:gd name="connsiteY9220" fmla="*/ 1685893 h 1812293"/>
                <a:gd name="connsiteX9221" fmla="*/ 1073647 w 3591323"/>
                <a:gd name="connsiteY9221" fmla="*/ 1684218 h 1812293"/>
                <a:gd name="connsiteX9222" fmla="*/ 1083900 w 3591323"/>
                <a:gd name="connsiteY9222" fmla="*/ 1685563 h 1812293"/>
                <a:gd name="connsiteX9223" fmla="*/ 1094751 w 3591323"/>
                <a:gd name="connsiteY9223" fmla="*/ 1686229 h 1812293"/>
                <a:gd name="connsiteX9224" fmla="*/ 1103935 w 3591323"/>
                <a:gd name="connsiteY9224" fmla="*/ 1687568 h 1812293"/>
                <a:gd name="connsiteX9225" fmla="*/ 1110460 w 3591323"/>
                <a:gd name="connsiteY9225" fmla="*/ 1686397 h 1812293"/>
                <a:gd name="connsiteX9226" fmla="*/ 1119846 w 3591323"/>
                <a:gd name="connsiteY9226" fmla="*/ 1691732 h 1812293"/>
                <a:gd name="connsiteX9227" fmla="*/ 1113643 w 3591323"/>
                <a:gd name="connsiteY9227" fmla="*/ 1691066 h 1812293"/>
                <a:gd name="connsiteX9228" fmla="*/ 1105354 w 3591323"/>
                <a:gd name="connsiteY9228" fmla="*/ 1691403 h 1812293"/>
                <a:gd name="connsiteX9229" fmla="*/ 1096427 w 3591323"/>
                <a:gd name="connsiteY9229" fmla="*/ 1691066 h 1812293"/>
                <a:gd name="connsiteX9230" fmla="*/ 1087297 w 3591323"/>
                <a:gd name="connsiteY9230" fmla="*/ 1691571 h 1812293"/>
                <a:gd name="connsiteX9231" fmla="*/ 1078370 w 3591323"/>
                <a:gd name="connsiteY9231" fmla="*/ 1689734 h 1812293"/>
                <a:gd name="connsiteX9232" fmla="*/ 947052 w 3591323"/>
                <a:gd name="connsiteY9232" fmla="*/ 1702127 h 1812293"/>
                <a:gd name="connsiteX9233" fmla="*/ 944839 w 3591323"/>
                <a:gd name="connsiteY9233" fmla="*/ 1699173 h 1812293"/>
                <a:gd name="connsiteX9234" fmla="*/ 954930 w 3591323"/>
                <a:gd name="connsiteY9234" fmla="*/ 1700654 h 1812293"/>
                <a:gd name="connsiteX9235" fmla="*/ 965735 w 3591323"/>
                <a:gd name="connsiteY9235" fmla="*/ 1702127 h 1812293"/>
                <a:gd name="connsiteX9236" fmla="*/ 971965 w 3591323"/>
                <a:gd name="connsiteY9236" fmla="*/ 1700485 h 1812293"/>
                <a:gd name="connsiteX9237" fmla="*/ 971992 w 3591323"/>
                <a:gd name="connsiteY9237" fmla="*/ 1703762 h 1812293"/>
                <a:gd name="connsiteX9238" fmla="*/ 968379 w 3591323"/>
                <a:gd name="connsiteY9238" fmla="*/ 1706049 h 1812293"/>
                <a:gd name="connsiteX9239" fmla="*/ 957890 w 3591323"/>
                <a:gd name="connsiteY9239" fmla="*/ 1705397 h 1812293"/>
                <a:gd name="connsiteX9240" fmla="*/ 912297 w 3591323"/>
                <a:gd name="connsiteY9240" fmla="*/ 1700324 h 1812293"/>
                <a:gd name="connsiteX9241" fmla="*/ 914752 w 3591323"/>
                <a:gd name="connsiteY9241" fmla="*/ 1698353 h 1812293"/>
                <a:gd name="connsiteX9242" fmla="*/ 924501 w 3591323"/>
                <a:gd name="connsiteY9242" fmla="*/ 1700485 h 1812293"/>
                <a:gd name="connsiteX9243" fmla="*/ 939847 w 3591323"/>
                <a:gd name="connsiteY9243" fmla="*/ 1704091 h 1812293"/>
                <a:gd name="connsiteX9244" fmla="*/ 935198 w 3591323"/>
                <a:gd name="connsiteY9244" fmla="*/ 1703762 h 1812293"/>
                <a:gd name="connsiteX9245" fmla="*/ 925187 w 3591323"/>
                <a:gd name="connsiteY9245" fmla="*/ 1702948 h 1812293"/>
                <a:gd name="connsiteX9246" fmla="*/ 743789 w 3591323"/>
                <a:gd name="connsiteY9246" fmla="*/ 1744942 h 1812293"/>
                <a:gd name="connsiteX9247" fmla="*/ 741427 w 3591323"/>
                <a:gd name="connsiteY9247" fmla="*/ 1741955 h 1812293"/>
                <a:gd name="connsiteX9248" fmla="*/ 756322 w 3591323"/>
                <a:gd name="connsiteY9248" fmla="*/ 1743301 h 1812293"/>
                <a:gd name="connsiteX9249" fmla="*/ 768089 w 3591323"/>
                <a:gd name="connsiteY9249" fmla="*/ 1745837 h 1812293"/>
                <a:gd name="connsiteX9250" fmla="*/ 779163 w 3591323"/>
                <a:gd name="connsiteY9250" fmla="*/ 1748790 h 1812293"/>
                <a:gd name="connsiteX9251" fmla="*/ 788609 w 3591323"/>
                <a:gd name="connsiteY9251" fmla="*/ 1752464 h 1812293"/>
                <a:gd name="connsiteX9252" fmla="*/ 778779 w 3591323"/>
                <a:gd name="connsiteY9252" fmla="*/ 1753486 h 1812293"/>
                <a:gd name="connsiteX9253" fmla="*/ 764490 w 3591323"/>
                <a:gd name="connsiteY9253" fmla="*/ 1750708 h 1812293"/>
                <a:gd name="connsiteX9254" fmla="*/ 754210 w 3591323"/>
                <a:gd name="connsiteY9254" fmla="*/ 1747761 h 1812293"/>
                <a:gd name="connsiteX9255" fmla="*/ 753026 w 3591323"/>
                <a:gd name="connsiteY9255" fmla="*/ 1747317 h 1812293"/>
                <a:gd name="connsiteX9256" fmla="*/ 828914 w 3591323"/>
                <a:gd name="connsiteY9256" fmla="*/ 1812293 h 1812293"/>
                <a:gd name="connsiteX9257" fmla="*/ 792531 w 3591323"/>
                <a:gd name="connsiteY9257" fmla="*/ 1802114 h 1812293"/>
                <a:gd name="connsiteX9258" fmla="*/ 751189 w 3591323"/>
                <a:gd name="connsiteY9258" fmla="*/ 1788531 h 1812293"/>
                <a:gd name="connsiteX9259" fmla="*/ 751189 w 3591323"/>
                <a:gd name="connsiteY9259" fmla="*/ 1788531 h 1812293"/>
                <a:gd name="connsiteX9260" fmla="*/ 751196 w 3591323"/>
                <a:gd name="connsiteY9260" fmla="*/ 1788531 h 1812293"/>
                <a:gd name="connsiteX9261" fmla="*/ 751189 w 3591323"/>
                <a:gd name="connsiteY9261" fmla="*/ 1788531 h 1812293"/>
                <a:gd name="connsiteX9262" fmla="*/ 751923 w 3591323"/>
                <a:gd name="connsiteY9262" fmla="*/ 1788639 h 1812293"/>
                <a:gd name="connsiteX9263" fmla="*/ 746628 w 3591323"/>
                <a:gd name="connsiteY9263" fmla="*/ 1785006 h 1812293"/>
                <a:gd name="connsiteX9264" fmla="*/ 762747 w 3591323"/>
                <a:gd name="connsiteY9264" fmla="*/ 1787004 h 1812293"/>
                <a:gd name="connsiteX9265" fmla="*/ 762761 w 3591323"/>
                <a:gd name="connsiteY9265" fmla="*/ 1786782 h 1812293"/>
                <a:gd name="connsiteX9266" fmla="*/ 763514 w 3591323"/>
                <a:gd name="connsiteY9266" fmla="*/ 1784784 h 1812293"/>
                <a:gd name="connsiteX9267" fmla="*/ 764665 w 3591323"/>
                <a:gd name="connsiteY9267" fmla="*/ 1784891 h 1812293"/>
                <a:gd name="connsiteX9268" fmla="*/ 765297 w 3591323"/>
                <a:gd name="connsiteY9268" fmla="*/ 1784891 h 1812293"/>
                <a:gd name="connsiteX9269" fmla="*/ 780744 w 3591323"/>
                <a:gd name="connsiteY9269" fmla="*/ 1787441 h 1812293"/>
                <a:gd name="connsiteX9270" fmla="*/ 781127 w 3591323"/>
                <a:gd name="connsiteY9270" fmla="*/ 1784891 h 1812293"/>
                <a:gd name="connsiteX9271" fmla="*/ 781692 w 3591323"/>
                <a:gd name="connsiteY9271" fmla="*/ 1784555 h 1812293"/>
                <a:gd name="connsiteX9272" fmla="*/ 795814 w 3591323"/>
                <a:gd name="connsiteY9272" fmla="*/ 1783431 h 1812293"/>
                <a:gd name="connsiteX9273" fmla="*/ 805387 w 3591323"/>
                <a:gd name="connsiteY9273" fmla="*/ 1784891 h 1812293"/>
                <a:gd name="connsiteX9274" fmla="*/ 810198 w 3591323"/>
                <a:gd name="connsiteY9274" fmla="*/ 1785679 h 1812293"/>
                <a:gd name="connsiteX9275" fmla="*/ 824077 w 3591323"/>
                <a:gd name="connsiteY9275" fmla="*/ 1787663 h 1812293"/>
                <a:gd name="connsiteX9276" fmla="*/ 844906 w 3591323"/>
                <a:gd name="connsiteY9276" fmla="*/ 1789284 h 1812293"/>
                <a:gd name="connsiteX9277" fmla="*/ 862660 w 3591323"/>
                <a:gd name="connsiteY9277" fmla="*/ 1791054 h 1812293"/>
                <a:gd name="connsiteX9278" fmla="*/ 888151 w 3591323"/>
                <a:gd name="connsiteY9278" fmla="*/ 1792332 h 1812293"/>
                <a:gd name="connsiteX9279" fmla="*/ 900954 w 3591323"/>
                <a:gd name="connsiteY9279" fmla="*/ 1790852 h 1812293"/>
                <a:gd name="connsiteX9280" fmla="*/ 928114 w 3591323"/>
                <a:gd name="connsiteY9280" fmla="*/ 1791942 h 1812293"/>
                <a:gd name="connsiteX9281" fmla="*/ 945989 w 3591323"/>
                <a:gd name="connsiteY9281" fmla="*/ 1793584 h 1812293"/>
                <a:gd name="connsiteX9282" fmla="*/ 957312 w 3591323"/>
                <a:gd name="connsiteY9282" fmla="*/ 1792036 h 1812293"/>
                <a:gd name="connsiteX9283" fmla="*/ 970000 w 3591323"/>
                <a:gd name="connsiteY9283" fmla="*/ 1790556 h 1812293"/>
                <a:gd name="connsiteX9284" fmla="*/ 964591 w 3591323"/>
                <a:gd name="connsiteY9284" fmla="*/ 1787663 h 1812293"/>
                <a:gd name="connsiteX9285" fmla="*/ 941044 w 3591323"/>
                <a:gd name="connsiteY9285" fmla="*/ 1787441 h 1812293"/>
                <a:gd name="connsiteX9286" fmla="*/ 918991 w 3591323"/>
                <a:gd name="connsiteY9286" fmla="*/ 1786008 h 1812293"/>
                <a:gd name="connsiteX9287" fmla="*/ 908126 w 3591323"/>
                <a:gd name="connsiteY9287" fmla="*/ 1783546 h 1812293"/>
                <a:gd name="connsiteX9288" fmla="*/ 889221 w 3591323"/>
                <a:gd name="connsiteY9288" fmla="*/ 1782173 h 1812293"/>
                <a:gd name="connsiteX9289" fmla="*/ 883516 w 3591323"/>
                <a:gd name="connsiteY9289" fmla="*/ 1779274 h 1812293"/>
                <a:gd name="connsiteX9290" fmla="*/ 879688 w 3591323"/>
                <a:gd name="connsiteY9290" fmla="*/ 1776670 h 1812293"/>
                <a:gd name="connsiteX9291" fmla="*/ 876136 w 3591323"/>
                <a:gd name="connsiteY9291" fmla="*/ 1774134 h 1812293"/>
                <a:gd name="connsiteX9292" fmla="*/ 868762 w 3591323"/>
                <a:gd name="connsiteY9292" fmla="*/ 1771295 h 1812293"/>
                <a:gd name="connsiteX9293" fmla="*/ 854553 w 3591323"/>
                <a:gd name="connsiteY9293" fmla="*/ 1769418 h 1812293"/>
                <a:gd name="connsiteX9294" fmla="*/ 844132 w 3591323"/>
                <a:gd name="connsiteY9294" fmla="*/ 1766874 h 1812293"/>
                <a:gd name="connsiteX9295" fmla="*/ 829822 w 3591323"/>
                <a:gd name="connsiteY9295" fmla="*/ 1764675 h 1812293"/>
                <a:gd name="connsiteX9296" fmla="*/ 845733 w 3591323"/>
                <a:gd name="connsiteY9296" fmla="*/ 1765065 h 1812293"/>
                <a:gd name="connsiteX9297" fmla="*/ 857433 w 3591323"/>
                <a:gd name="connsiteY9297" fmla="*/ 1763894 h 1812293"/>
                <a:gd name="connsiteX9298" fmla="*/ 871500 w 3591323"/>
                <a:gd name="connsiteY9298" fmla="*/ 1766356 h 1812293"/>
                <a:gd name="connsiteX9299" fmla="*/ 877959 w 3591323"/>
                <a:gd name="connsiteY9299" fmla="*/ 1764157 h 1812293"/>
                <a:gd name="connsiteX9300" fmla="*/ 882594 w 3591323"/>
                <a:gd name="connsiteY9300" fmla="*/ 1761519 h 1812293"/>
                <a:gd name="connsiteX9301" fmla="*/ 882655 w 3591323"/>
                <a:gd name="connsiteY9301" fmla="*/ 1758976 h 1812293"/>
                <a:gd name="connsiteX9302" fmla="*/ 874117 w 3591323"/>
                <a:gd name="connsiteY9302" fmla="*/ 1755814 h 1812293"/>
                <a:gd name="connsiteX9303" fmla="*/ 861550 w 3591323"/>
                <a:gd name="connsiteY9303" fmla="*/ 1753634 h 1812293"/>
                <a:gd name="connsiteX9304" fmla="*/ 847496 w 3591323"/>
                <a:gd name="connsiteY9304" fmla="*/ 1751293 h 1812293"/>
                <a:gd name="connsiteX9305" fmla="*/ 833590 w 3591323"/>
                <a:gd name="connsiteY9305" fmla="*/ 1750856 h 1812293"/>
                <a:gd name="connsiteX9306" fmla="*/ 819751 w 3591323"/>
                <a:gd name="connsiteY9306" fmla="*/ 1749678 h 1812293"/>
                <a:gd name="connsiteX9307" fmla="*/ 805858 w 3591323"/>
                <a:gd name="connsiteY9307" fmla="*/ 1748938 h 1812293"/>
                <a:gd name="connsiteX9308" fmla="*/ 795336 w 3591323"/>
                <a:gd name="connsiteY9308" fmla="*/ 1745837 h 1812293"/>
                <a:gd name="connsiteX9309" fmla="*/ 781544 w 3591323"/>
                <a:gd name="connsiteY9309" fmla="*/ 1743152 h 1812293"/>
                <a:gd name="connsiteX9310" fmla="*/ 770908 w 3591323"/>
                <a:gd name="connsiteY9310" fmla="*/ 1740307 h 1812293"/>
                <a:gd name="connsiteX9311" fmla="*/ 750012 w 3591323"/>
                <a:gd name="connsiteY9311" fmla="*/ 1730726 h 1812293"/>
                <a:gd name="connsiteX9312" fmla="*/ 754809 w 3591323"/>
                <a:gd name="connsiteY9312" fmla="*/ 1731493 h 1812293"/>
                <a:gd name="connsiteX9313" fmla="*/ 766024 w 3591323"/>
                <a:gd name="connsiteY9313" fmla="*/ 1734245 h 1812293"/>
                <a:gd name="connsiteX9314" fmla="*/ 774904 w 3591323"/>
                <a:gd name="connsiteY9314" fmla="*/ 1733330 h 1812293"/>
                <a:gd name="connsiteX9315" fmla="*/ 783018 w 3591323"/>
                <a:gd name="connsiteY9315" fmla="*/ 1732106 h 1812293"/>
                <a:gd name="connsiteX9316" fmla="*/ 795356 w 3591323"/>
                <a:gd name="connsiteY9316" fmla="*/ 1735766 h 1812293"/>
                <a:gd name="connsiteX9317" fmla="*/ 804291 w 3591323"/>
                <a:gd name="connsiteY9317" fmla="*/ 1735005 h 1812293"/>
                <a:gd name="connsiteX9318" fmla="*/ 809639 w 3591323"/>
                <a:gd name="connsiteY9318" fmla="*/ 1733175 h 1812293"/>
                <a:gd name="connsiteX9319" fmla="*/ 813763 w 3591323"/>
                <a:gd name="connsiteY9319" fmla="*/ 1730881 h 1812293"/>
                <a:gd name="connsiteX9320" fmla="*/ 816179 w 3591323"/>
                <a:gd name="connsiteY9320" fmla="*/ 1727955 h 1812293"/>
                <a:gd name="connsiteX9321" fmla="*/ 824635 w 3591323"/>
                <a:gd name="connsiteY9321" fmla="*/ 1727181 h 1812293"/>
                <a:gd name="connsiteX9322" fmla="*/ 818782 w 3591323"/>
                <a:gd name="connsiteY9322" fmla="*/ 1723918 h 1812293"/>
                <a:gd name="connsiteX9323" fmla="*/ 811045 w 3591323"/>
                <a:gd name="connsiteY9323" fmla="*/ 1720628 h 1812293"/>
                <a:gd name="connsiteX9324" fmla="*/ 807998 w 3591323"/>
                <a:gd name="connsiteY9324" fmla="*/ 1717641 h 1812293"/>
                <a:gd name="connsiteX9325" fmla="*/ 814174 w 3591323"/>
                <a:gd name="connsiteY9325" fmla="*/ 1716053 h 1812293"/>
                <a:gd name="connsiteX9326" fmla="*/ 822974 w 3591323"/>
                <a:gd name="connsiteY9326" fmla="*/ 1719061 h 1812293"/>
                <a:gd name="connsiteX9327" fmla="*/ 830354 w 3591323"/>
                <a:gd name="connsiteY9327" fmla="*/ 1717325 h 1812293"/>
                <a:gd name="connsiteX9328" fmla="*/ 834612 w 3591323"/>
                <a:gd name="connsiteY9328" fmla="*/ 1715105 h 1812293"/>
                <a:gd name="connsiteX9329" fmla="*/ 843890 w 3591323"/>
                <a:gd name="connsiteY9329" fmla="*/ 1714788 h 1812293"/>
                <a:gd name="connsiteX9330" fmla="*/ 851956 w 3591323"/>
                <a:gd name="connsiteY9330" fmla="*/ 1713988 h 1812293"/>
                <a:gd name="connsiteX9331" fmla="*/ 857931 w 3591323"/>
                <a:gd name="connsiteY9331" fmla="*/ 1711889 h 1812293"/>
                <a:gd name="connsiteX9332" fmla="*/ 862485 w 3591323"/>
                <a:gd name="connsiteY9332" fmla="*/ 1709951 h 1812293"/>
                <a:gd name="connsiteX9333" fmla="*/ 868089 w 3591323"/>
                <a:gd name="connsiteY9333" fmla="*/ 1708000 h 1812293"/>
                <a:gd name="connsiteX9334" fmla="*/ 874211 w 3591323"/>
                <a:gd name="connsiteY9334" fmla="*/ 1708491 h 1812293"/>
                <a:gd name="connsiteX9335" fmla="*/ 880044 w 3591323"/>
                <a:gd name="connsiteY9335" fmla="*/ 1709299 h 1812293"/>
                <a:gd name="connsiteX9336" fmla="*/ 888340 w 3591323"/>
                <a:gd name="connsiteY9336" fmla="*/ 1708000 h 1812293"/>
                <a:gd name="connsiteX9337" fmla="*/ 899716 w 3591323"/>
                <a:gd name="connsiteY9337" fmla="*/ 1709622 h 1812293"/>
                <a:gd name="connsiteX9338" fmla="*/ 908859 w 3591323"/>
                <a:gd name="connsiteY9338" fmla="*/ 1709460 h 1812293"/>
                <a:gd name="connsiteX9339" fmla="*/ 916219 w 3591323"/>
                <a:gd name="connsiteY9339" fmla="*/ 1708162 h 1812293"/>
                <a:gd name="connsiteX9340" fmla="*/ 926660 w 3591323"/>
                <a:gd name="connsiteY9340" fmla="*/ 1709137 h 1812293"/>
                <a:gd name="connsiteX9341" fmla="*/ 937842 w 3591323"/>
                <a:gd name="connsiteY9341" fmla="*/ 1709951 h 1812293"/>
                <a:gd name="connsiteX9342" fmla="*/ 947018 w 3591323"/>
                <a:gd name="connsiteY9342" fmla="*/ 1709622 h 1812293"/>
                <a:gd name="connsiteX9343" fmla="*/ 957083 w 3591323"/>
                <a:gd name="connsiteY9343" fmla="*/ 1709783 h 1812293"/>
                <a:gd name="connsiteX9344" fmla="*/ 967639 w 3591323"/>
                <a:gd name="connsiteY9344" fmla="*/ 1709951 h 1812293"/>
                <a:gd name="connsiteX9345" fmla="*/ 976587 w 3591323"/>
                <a:gd name="connsiteY9345" fmla="*/ 1709622 h 1812293"/>
                <a:gd name="connsiteX9346" fmla="*/ 980038 w 3591323"/>
                <a:gd name="connsiteY9346" fmla="*/ 1706863 h 1812293"/>
                <a:gd name="connsiteX9347" fmla="*/ 986853 w 3591323"/>
                <a:gd name="connsiteY9347" fmla="*/ 1705558 h 1812293"/>
                <a:gd name="connsiteX9348" fmla="*/ 997906 w 3591323"/>
                <a:gd name="connsiteY9348" fmla="*/ 1707516 h 1812293"/>
                <a:gd name="connsiteX9349" fmla="*/ 1004103 w 3591323"/>
                <a:gd name="connsiteY9349" fmla="*/ 1705888 h 1812293"/>
                <a:gd name="connsiteX9350" fmla="*/ 1007682 w 3591323"/>
                <a:gd name="connsiteY9350" fmla="*/ 1702618 h 1812293"/>
                <a:gd name="connsiteX9351" fmla="*/ 1015614 w 3591323"/>
                <a:gd name="connsiteY9351" fmla="*/ 1705558 h 1812293"/>
                <a:gd name="connsiteX9352" fmla="*/ 1021500 w 3591323"/>
                <a:gd name="connsiteY9352" fmla="*/ 1708653 h 1812293"/>
                <a:gd name="connsiteX9353" fmla="*/ 1029594 w 3591323"/>
                <a:gd name="connsiteY9353" fmla="*/ 1711727 h 1812293"/>
                <a:gd name="connsiteX9354" fmla="*/ 1033664 w 3591323"/>
                <a:gd name="connsiteY9354" fmla="*/ 1709137 h 1812293"/>
                <a:gd name="connsiteX9355" fmla="*/ 1045579 w 3591323"/>
                <a:gd name="connsiteY9355" fmla="*/ 1712373 h 1812293"/>
                <a:gd name="connsiteX9356" fmla="*/ 1056215 w 3591323"/>
                <a:gd name="connsiteY9356" fmla="*/ 1713504 h 1812293"/>
                <a:gd name="connsiteX9357" fmla="*/ 1066885 w 3591323"/>
                <a:gd name="connsiteY9357" fmla="*/ 1715899 h 1812293"/>
                <a:gd name="connsiteX9358" fmla="*/ 1075833 w 3591323"/>
                <a:gd name="connsiteY9358" fmla="*/ 1715421 h 1812293"/>
                <a:gd name="connsiteX9359" fmla="*/ 1082776 w 3591323"/>
                <a:gd name="connsiteY9359" fmla="*/ 1713827 h 1812293"/>
                <a:gd name="connsiteX9360" fmla="*/ 1093170 w 3591323"/>
                <a:gd name="connsiteY9360" fmla="*/ 1714149 h 1812293"/>
                <a:gd name="connsiteX9361" fmla="*/ 1103908 w 3591323"/>
                <a:gd name="connsiteY9361" fmla="*/ 1715421 h 1812293"/>
                <a:gd name="connsiteX9362" fmla="*/ 1114975 w 3591323"/>
                <a:gd name="connsiteY9362" fmla="*/ 1717009 h 1812293"/>
                <a:gd name="connsiteX9363" fmla="*/ 1114396 w 3591323"/>
                <a:gd name="connsiteY9363" fmla="*/ 1713181 h 1812293"/>
                <a:gd name="connsiteX9364" fmla="*/ 1106693 w 3591323"/>
                <a:gd name="connsiteY9364" fmla="*/ 1710113 h 1812293"/>
                <a:gd name="connsiteX9365" fmla="*/ 1099790 w 3591323"/>
                <a:gd name="connsiteY9365" fmla="*/ 1706863 h 1812293"/>
                <a:gd name="connsiteX9366" fmla="*/ 1090190 w 3591323"/>
                <a:gd name="connsiteY9366" fmla="*/ 1706211 h 1812293"/>
                <a:gd name="connsiteX9367" fmla="*/ 1082803 w 3591323"/>
                <a:gd name="connsiteY9367" fmla="*/ 1702779 h 1812293"/>
                <a:gd name="connsiteX9368" fmla="*/ 1077838 w 3591323"/>
                <a:gd name="connsiteY9368" fmla="*/ 1699503 h 1812293"/>
                <a:gd name="connsiteX9369" fmla="*/ 1068083 w 3591323"/>
                <a:gd name="connsiteY9369" fmla="*/ 1692567 h 1812293"/>
                <a:gd name="connsiteX9370" fmla="*/ 1074757 w 3591323"/>
                <a:gd name="connsiteY9370" fmla="*/ 1693892 h 1812293"/>
                <a:gd name="connsiteX9371" fmla="*/ 1084337 w 3591323"/>
                <a:gd name="connsiteY9371" fmla="*/ 1694390 h 1812293"/>
                <a:gd name="connsiteX9372" fmla="*/ 1092915 w 3591323"/>
                <a:gd name="connsiteY9372" fmla="*/ 1693892 h 1812293"/>
                <a:gd name="connsiteX9373" fmla="*/ 1102717 w 3591323"/>
                <a:gd name="connsiteY9373" fmla="*/ 1695379 h 1812293"/>
                <a:gd name="connsiteX9374" fmla="*/ 1112378 w 3591323"/>
                <a:gd name="connsiteY9374" fmla="*/ 1698023 h 1812293"/>
                <a:gd name="connsiteX9375" fmla="*/ 1118662 w 3591323"/>
                <a:gd name="connsiteY9375" fmla="*/ 1701306 h 1812293"/>
                <a:gd name="connsiteX9376" fmla="*/ 1128632 w 3591323"/>
                <a:gd name="connsiteY9376" fmla="*/ 1701797 h 1812293"/>
                <a:gd name="connsiteX9377" fmla="*/ 1136328 w 3591323"/>
                <a:gd name="connsiteY9377" fmla="*/ 1700485 h 1812293"/>
                <a:gd name="connsiteX9378" fmla="*/ 1144092 w 3591323"/>
                <a:gd name="connsiteY9378" fmla="*/ 1698682 h 1812293"/>
                <a:gd name="connsiteX9379" fmla="*/ 1151681 w 3591323"/>
                <a:gd name="connsiteY9379" fmla="*/ 1697693 h 1812293"/>
                <a:gd name="connsiteX9380" fmla="*/ 1160696 w 3591323"/>
                <a:gd name="connsiteY9380" fmla="*/ 1699833 h 1812293"/>
                <a:gd name="connsiteX9381" fmla="*/ 1169341 w 3591323"/>
                <a:gd name="connsiteY9381" fmla="*/ 1699173 h 1812293"/>
                <a:gd name="connsiteX9382" fmla="*/ 1168964 w 3591323"/>
                <a:gd name="connsiteY9382" fmla="*/ 1692069 h 1812293"/>
                <a:gd name="connsiteX9383" fmla="*/ 1178444 w 3591323"/>
                <a:gd name="connsiteY9383" fmla="*/ 1696206 h 1812293"/>
                <a:gd name="connsiteX9384" fmla="*/ 1187943 w 3591323"/>
                <a:gd name="connsiteY9384" fmla="*/ 1697855 h 1812293"/>
                <a:gd name="connsiteX9385" fmla="*/ 1195754 w 3591323"/>
                <a:gd name="connsiteY9385" fmla="*/ 1697034 h 1812293"/>
                <a:gd name="connsiteX9386" fmla="*/ 1204520 w 3591323"/>
                <a:gd name="connsiteY9386" fmla="*/ 1700485 h 1812293"/>
                <a:gd name="connsiteX9387" fmla="*/ 1214047 w 3591323"/>
                <a:gd name="connsiteY9387" fmla="*/ 1700815 h 1812293"/>
                <a:gd name="connsiteX9388" fmla="*/ 1223257 w 3591323"/>
                <a:gd name="connsiteY9388" fmla="*/ 1701966 h 1812293"/>
                <a:gd name="connsiteX9389" fmla="*/ 1233382 w 3591323"/>
                <a:gd name="connsiteY9389" fmla="*/ 1703930 h 1812293"/>
                <a:gd name="connsiteX9390" fmla="*/ 1235743 w 3591323"/>
                <a:gd name="connsiteY9390" fmla="*/ 1700485 h 1812293"/>
                <a:gd name="connsiteX9391" fmla="*/ 1235938 w 3591323"/>
                <a:gd name="connsiteY9391" fmla="*/ 1697364 h 1812293"/>
                <a:gd name="connsiteX9392" fmla="*/ 1245754 w 3591323"/>
                <a:gd name="connsiteY9392" fmla="*/ 1700815 h 1812293"/>
                <a:gd name="connsiteX9393" fmla="*/ 1254588 w 3591323"/>
                <a:gd name="connsiteY9393" fmla="*/ 1699994 h 1812293"/>
                <a:gd name="connsiteX9394" fmla="*/ 1263138 w 3591323"/>
                <a:gd name="connsiteY9394" fmla="*/ 1701966 h 1812293"/>
                <a:gd name="connsiteX9395" fmla="*/ 1270324 w 3591323"/>
                <a:gd name="connsiteY9395" fmla="*/ 1705074 h 1812293"/>
                <a:gd name="connsiteX9396" fmla="*/ 1278740 w 3591323"/>
                <a:gd name="connsiteY9396" fmla="*/ 1704091 h 1812293"/>
                <a:gd name="connsiteX9397" fmla="*/ 1284452 w 3591323"/>
                <a:gd name="connsiteY9397" fmla="*/ 1702127 h 1812293"/>
                <a:gd name="connsiteX9398" fmla="*/ 1289962 w 3591323"/>
                <a:gd name="connsiteY9398" fmla="*/ 1699833 h 1812293"/>
                <a:gd name="connsiteX9399" fmla="*/ 1297254 w 3591323"/>
                <a:gd name="connsiteY9399" fmla="*/ 1698514 h 1812293"/>
                <a:gd name="connsiteX9400" fmla="*/ 1306317 w 3591323"/>
                <a:gd name="connsiteY9400" fmla="*/ 1697525 h 1812293"/>
                <a:gd name="connsiteX9401" fmla="*/ 1314430 w 3591323"/>
                <a:gd name="connsiteY9401" fmla="*/ 1696206 h 1812293"/>
                <a:gd name="connsiteX9402" fmla="*/ 1319866 w 3591323"/>
                <a:gd name="connsiteY9402" fmla="*/ 1694222 h 1812293"/>
                <a:gd name="connsiteX9403" fmla="*/ 1321999 w 3591323"/>
                <a:gd name="connsiteY9403" fmla="*/ 1691403 h 1812293"/>
                <a:gd name="connsiteX9404" fmla="*/ 1321124 w 3591323"/>
                <a:gd name="connsiteY9404" fmla="*/ 1687400 h 1812293"/>
                <a:gd name="connsiteX9405" fmla="*/ 1317848 w 3591323"/>
                <a:gd name="connsiteY9405" fmla="*/ 1683552 h 1812293"/>
                <a:gd name="connsiteX9406" fmla="*/ 1313139 w 3591323"/>
                <a:gd name="connsiteY9406" fmla="*/ 1679845 h 1812293"/>
                <a:gd name="connsiteX9407" fmla="*/ 1308173 w 3591323"/>
                <a:gd name="connsiteY9407" fmla="*/ 1676124 h 1812293"/>
                <a:gd name="connsiteX9408" fmla="*/ 1303565 w 3591323"/>
                <a:gd name="connsiteY9408" fmla="*/ 1672552 h 1812293"/>
                <a:gd name="connsiteX9409" fmla="*/ 1299582 w 3591323"/>
                <a:gd name="connsiteY9409" fmla="*/ 1669141 h 1812293"/>
                <a:gd name="connsiteX9410" fmla="*/ 1296999 w 3591323"/>
                <a:gd name="connsiteY9410" fmla="*/ 1665353 h 1812293"/>
                <a:gd name="connsiteX9411" fmla="*/ 1295324 w 3591323"/>
                <a:gd name="connsiteY9411" fmla="*/ 1661714 h 1812293"/>
                <a:gd name="connsiteX9412" fmla="*/ 1296575 w 3591323"/>
                <a:gd name="connsiteY9412" fmla="*/ 1658067 h 1812293"/>
                <a:gd name="connsiteX9413" fmla="*/ 1297133 w 3591323"/>
                <a:gd name="connsiteY9413" fmla="*/ 1654057 h 1812293"/>
                <a:gd name="connsiteX9414" fmla="*/ 1296225 w 3591323"/>
                <a:gd name="connsiteY9414" fmla="*/ 1650202 h 1812293"/>
                <a:gd name="connsiteX9415" fmla="*/ 1292188 w 3591323"/>
                <a:gd name="connsiteY9415" fmla="*/ 1645984 h 1812293"/>
                <a:gd name="connsiteX9416" fmla="*/ 1289262 w 3591323"/>
                <a:gd name="connsiteY9416" fmla="*/ 1642277 h 1812293"/>
                <a:gd name="connsiteX9417" fmla="*/ 1290426 w 3591323"/>
                <a:gd name="connsiteY9417" fmla="*/ 1637675 h 1812293"/>
                <a:gd name="connsiteX9418" fmla="*/ 1292908 w 3591323"/>
                <a:gd name="connsiteY9418" fmla="*/ 1634830 h 1812293"/>
                <a:gd name="connsiteX9419" fmla="*/ 1295747 w 3591323"/>
                <a:gd name="connsiteY9419" fmla="*/ 1631089 h 1812293"/>
                <a:gd name="connsiteX9420" fmla="*/ 1299286 w 3591323"/>
                <a:gd name="connsiteY9420" fmla="*/ 1628048 h 1812293"/>
                <a:gd name="connsiteX9421" fmla="*/ 1303787 w 3591323"/>
                <a:gd name="connsiteY9421" fmla="*/ 1625175 h 1812293"/>
                <a:gd name="connsiteX9422" fmla="*/ 1304561 w 3591323"/>
                <a:gd name="connsiteY9422" fmla="*/ 1620856 h 1812293"/>
                <a:gd name="connsiteX9423" fmla="*/ 1307299 w 3591323"/>
                <a:gd name="connsiteY9423" fmla="*/ 1618145 h 1812293"/>
                <a:gd name="connsiteX9424" fmla="*/ 1310898 w 3591323"/>
                <a:gd name="connsiteY9424" fmla="*/ 1615420 h 1812293"/>
                <a:gd name="connsiteX9425" fmla="*/ 1317834 w 3591323"/>
                <a:gd name="connsiteY9425" fmla="*/ 1614868 h 1812293"/>
                <a:gd name="connsiteX9426" fmla="*/ 1321313 w 3591323"/>
                <a:gd name="connsiteY9426" fmla="*/ 1611774 h 1812293"/>
                <a:gd name="connsiteX9427" fmla="*/ 1325632 w 3591323"/>
                <a:gd name="connsiteY9427" fmla="*/ 1609769 h 1812293"/>
                <a:gd name="connsiteX9428" fmla="*/ 1331438 w 3591323"/>
                <a:gd name="connsiteY9428" fmla="*/ 1608484 h 1812293"/>
                <a:gd name="connsiteX9429" fmla="*/ 1335831 w 3591323"/>
                <a:gd name="connsiteY9429" fmla="*/ 1605927 h 1812293"/>
                <a:gd name="connsiteX9430" fmla="*/ 1338879 w 3591323"/>
                <a:gd name="connsiteY9430" fmla="*/ 1602806 h 1812293"/>
                <a:gd name="connsiteX9431" fmla="*/ 1344476 w 3591323"/>
                <a:gd name="connsiteY9431" fmla="*/ 1601521 h 1812293"/>
                <a:gd name="connsiteX9432" fmla="*/ 1350120 w 3591323"/>
                <a:gd name="connsiteY9432" fmla="*/ 1604091 h 1812293"/>
                <a:gd name="connsiteX9433" fmla="*/ 1348883 w 3591323"/>
                <a:gd name="connsiteY9433" fmla="*/ 1607569 h 1812293"/>
                <a:gd name="connsiteX9434" fmla="*/ 1342135 w 3591323"/>
                <a:gd name="connsiteY9434" fmla="*/ 1610495 h 1812293"/>
                <a:gd name="connsiteX9435" fmla="*/ 1340096 w 3591323"/>
                <a:gd name="connsiteY9435" fmla="*/ 1612689 h 1812293"/>
                <a:gd name="connsiteX9436" fmla="*/ 1333483 w 3591323"/>
                <a:gd name="connsiteY9436" fmla="*/ 1611047 h 1812293"/>
                <a:gd name="connsiteX9437" fmla="*/ 1327610 w 3591323"/>
                <a:gd name="connsiteY9437" fmla="*/ 1612137 h 1812293"/>
                <a:gd name="connsiteX9438" fmla="*/ 1323479 w 3591323"/>
                <a:gd name="connsiteY9438" fmla="*/ 1614505 h 1812293"/>
                <a:gd name="connsiteX9439" fmla="*/ 1319193 w 3591323"/>
                <a:gd name="connsiteY9439" fmla="*/ 1617055 h 1812293"/>
                <a:gd name="connsiteX9440" fmla="*/ 1316778 w 3591323"/>
                <a:gd name="connsiteY9440" fmla="*/ 1619955 h 1812293"/>
                <a:gd name="connsiteX9441" fmla="*/ 1317686 w 3591323"/>
                <a:gd name="connsiteY9441" fmla="*/ 1623917 h 1812293"/>
                <a:gd name="connsiteX9442" fmla="*/ 1320155 w 3591323"/>
                <a:gd name="connsiteY9442" fmla="*/ 1627685 h 1812293"/>
                <a:gd name="connsiteX9443" fmla="*/ 1325356 w 3591323"/>
                <a:gd name="connsiteY9443" fmla="*/ 1630907 h 1812293"/>
                <a:gd name="connsiteX9444" fmla="*/ 1321380 w 3591323"/>
                <a:gd name="connsiteY9444" fmla="*/ 1633228 h 1812293"/>
                <a:gd name="connsiteX9445" fmla="*/ 1314787 w 3591323"/>
                <a:gd name="connsiteY9445" fmla="*/ 1634116 h 1812293"/>
                <a:gd name="connsiteX9446" fmla="*/ 1312425 w 3591323"/>
                <a:gd name="connsiteY9446" fmla="*/ 1637319 h 1812293"/>
                <a:gd name="connsiteX9447" fmla="*/ 1309553 w 3591323"/>
                <a:gd name="connsiteY9447" fmla="*/ 1640508 h 1812293"/>
                <a:gd name="connsiteX9448" fmla="*/ 1307319 w 3591323"/>
                <a:gd name="connsiteY9448" fmla="*/ 1644753 h 1812293"/>
                <a:gd name="connsiteX9449" fmla="*/ 1308207 w 3591323"/>
                <a:gd name="connsiteY9449" fmla="*/ 1648271 h 1812293"/>
                <a:gd name="connsiteX9450" fmla="*/ 1312876 w 3591323"/>
                <a:gd name="connsiteY9450" fmla="*/ 1652308 h 1812293"/>
                <a:gd name="connsiteX9451" fmla="*/ 1318628 w 3591323"/>
                <a:gd name="connsiteY9451" fmla="*/ 1655450 h 1812293"/>
                <a:gd name="connsiteX9452" fmla="*/ 1325982 w 3591323"/>
                <a:gd name="connsiteY9452" fmla="*/ 1657717 h 1812293"/>
                <a:gd name="connsiteX9453" fmla="*/ 1333167 w 3591323"/>
                <a:gd name="connsiteY9453" fmla="*/ 1660671 h 1812293"/>
                <a:gd name="connsiteX9454" fmla="*/ 1338434 w 3591323"/>
                <a:gd name="connsiteY9454" fmla="*/ 1664485 h 1812293"/>
                <a:gd name="connsiteX9455" fmla="*/ 1342014 w 3591323"/>
                <a:gd name="connsiteY9455" fmla="*/ 1668112 h 1812293"/>
                <a:gd name="connsiteX9456" fmla="*/ 1346165 w 3591323"/>
                <a:gd name="connsiteY9456" fmla="*/ 1671697 h 1812293"/>
                <a:gd name="connsiteX9457" fmla="*/ 1351412 w 3591323"/>
                <a:gd name="connsiteY9457" fmla="*/ 1674934 h 1812293"/>
                <a:gd name="connsiteX9458" fmla="*/ 1355449 w 3591323"/>
                <a:gd name="connsiteY9458" fmla="*/ 1678324 h 1812293"/>
                <a:gd name="connsiteX9459" fmla="*/ 1361652 w 3591323"/>
                <a:gd name="connsiteY9459" fmla="*/ 1687070 h 1812293"/>
                <a:gd name="connsiteX9460" fmla="*/ 1365688 w 3591323"/>
                <a:gd name="connsiteY9460" fmla="*/ 1690400 h 1812293"/>
                <a:gd name="connsiteX9461" fmla="*/ 1368413 w 3591323"/>
                <a:gd name="connsiteY9461" fmla="*/ 1694054 h 1812293"/>
                <a:gd name="connsiteX9462" fmla="*/ 1372907 w 3591323"/>
                <a:gd name="connsiteY9462" fmla="*/ 1697693 h 1812293"/>
                <a:gd name="connsiteX9463" fmla="*/ 1374865 w 3591323"/>
                <a:gd name="connsiteY9463" fmla="*/ 1702457 h 1812293"/>
                <a:gd name="connsiteX9464" fmla="*/ 1373513 w 3591323"/>
                <a:gd name="connsiteY9464" fmla="*/ 1706211 h 1812293"/>
                <a:gd name="connsiteX9465" fmla="*/ 1371313 w 3591323"/>
                <a:gd name="connsiteY9465" fmla="*/ 1709299 h 1812293"/>
                <a:gd name="connsiteX9466" fmla="*/ 1362950 w 3591323"/>
                <a:gd name="connsiteY9466" fmla="*/ 1710436 h 1812293"/>
                <a:gd name="connsiteX9467" fmla="*/ 1362190 w 3591323"/>
                <a:gd name="connsiteY9467" fmla="*/ 1713665 h 1812293"/>
                <a:gd name="connsiteX9468" fmla="*/ 1360071 w 3591323"/>
                <a:gd name="connsiteY9468" fmla="*/ 1716531 h 1812293"/>
                <a:gd name="connsiteX9469" fmla="*/ 1352314 w 3591323"/>
                <a:gd name="connsiteY9469" fmla="*/ 1719841 h 1812293"/>
                <a:gd name="connsiteX9470" fmla="*/ 1344436 w 3591323"/>
                <a:gd name="connsiteY9470" fmla="*/ 1721261 h 1812293"/>
                <a:gd name="connsiteX9471" fmla="*/ 1337459 w 3591323"/>
                <a:gd name="connsiteY9471" fmla="*/ 1723137 h 1812293"/>
                <a:gd name="connsiteX9472" fmla="*/ 1330072 w 3591323"/>
                <a:gd name="connsiteY9472" fmla="*/ 1725008 h 1812293"/>
                <a:gd name="connsiteX9473" fmla="*/ 1327764 w 3591323"/>
                <a:gd name="connsiteY9473" fmla="*/ 1728567 h 1812293"/>
                <a:gd name="connsiteX9474" fmla="*/ 1317289 w 3591323"/>
                <a:gd name="connsiteY9474" fmla="*/ 1728876 h 1812293"/>
                <a:gd name="connsiteX9475" fmla="*/ 1305334 w 3591323"/>
                <a:gd name="connsiteY9475" fmla="*/ 1728567 h 1812293"/>
                <a:gd name="connsiteX9476" fmla="*/ 1295391 w 3591323"/>
                <a:gd name="connsiteY9476" fmla="*/ 1729186 h 1812293"/>
                <a:gd name="connsiteX9477" fmla="*/ 1284183 w 3591323"/>
                <a:gd name="connsiteY9477" fmla="*/ 1729186 h 1812293"/>
                <a:gd name="connsiteX9478" fmla="*/ 1289477 w 3591323"/>
                <a:gd name="connsiteY9478" fmla="*/ 1732563 h 1812293"/>
                <a:gd name="connsiteX9479" fmla="*/ 1300692 w 3591323"/>
                <a:gd name="connsiteY9479" fmla="*/ 1733942 h 1812293"/>
                <a:gd name="connsiteX9480" fmla="*/ 1310259 w 3591323"/>
                <a:gd name="connsiteY9480" fmla="*/ 1736378 h 1812293"/>
                <a:gd name="connsiteX9481" fmla="*/ 1317148 w 3591323"/>
                <a:gd name="connsiteY9481" fmla="*/ 1739251 h 1812293"/>
                <a:gd name="connsiteX9482" fmla="*/ 1312466 w 3591323"/>
                <a:gd name="connsiteY9482" fmla="*/ 1741955 h 1812293"/>
                <a:gd name="connsiteX9483" fmla="*/ 1300416 w 3591323"/>
                <a:gd name="connsiteY9483" fmla="*/ 1741054 h 1812293"/>
                <a:gd name="connsiteX9484" fmla="*/ 1293191 w 3591323"/>
                <a:gd name="connsiteY9484" fmla="*/ 1743152 h 1812293"/>
                <a:gd name="connsiteX9485" fmla="*/ 1296198 w 3591323"/>
                <a:gd name="connsiteY9485" fmla="*/ 1746577 h 1812293"/>
                <a:gd name="connsiteX9486" fmla="*/ 1299327 w 3591323"/>
                <a:gd name="connsiteY9486" fmla="*/ 1749826 h 1812293"/>
                <a:gd name="connsiteX9487" fmla="*/ 1309761 w 3591323"/>
                <a:gd name="connsiteY9487" fmla="*/ 1752612 h 1812293"/>
                <a:gd name="connsiteX9488" fmla="*/ 1314181 w 3591323"/>
                <a:gd name="connsiteY9488" fmla="*/ 1755525 h 1812293"/>
                <a:gd name="connsiteX9489" fmla="*/ 1325080 w 3591323"/>
                <a:gd name="connsiteY9489" fmla="*/ 1758438 h 1812293"/>
                <a:gd name="connsiteX9490" fmla="*/ 1339545 w 3591323"/>
                <a:gd name="connsiteY9490" fmla="*/ 1759649 h 1812293"/>
                <a:gd name="connsiteX9491" fmla="*/ 1352711 w 3591323"/>
                <a:gd name="connsiteY9491" fmla="*/ 1761654 h 1812293"/>
                <a:gd name="connsiteX9492" fmla="*/ 1363804 w 3591323"/>
                <a:gd name="connsiteY9492" fmla="*/ 1763894 h 1812293"/>
                <a:gd name="connsiteX9493" fmla="*/ 1377132 w 3591323"/>
                <a:gd name="connsiteY9493" fmla="*/ 1766229 h 1812293"/>
                <a:gd name="connsiteX9494" fmla="*/ 1393541 w 3591323"/>
                <a:gd name="connsiteY9494" fmla="*/ 1767258 h 1812293"/>
                <a:gd name="connsiteX9495" fmla="*/ 1410353 w 3591323"/>
                <a:gd name="connsiteY9495" fmla="*/ 1769290 h 1812293"/>
                <a:gd name="connsiteX9496" fmla="*/ 1422430 w 3591323"/>
                <a:gd name="connsiteY9496" fmla="*/ 1771295 h 1812293"/>
                <a:gd name="connsiteX9497" fmla="*/ 1435710 w 3591323"/>
                <a:gd name="connsiteY9497" fmla="*/ 1773521 h 1812293"/>
                <a:gd name="connsiteX9498" fmla="*/ 1444395 w 3591323"/>
                <a:gd name="connsiteY9498" fmla="*/ 1776791 h 1812293"/>
                <a:gd name="connsiteX9499" fmla="*/ 1449259 w 3591323"/>
                <a:gd name="connsiteY9499" fmla="*/ 1779159 h 1812293"/>
                <a:gd name="connsiteX9500" fmla="*/ 1454622 w 3591323"/>
                <a:gd name="connsiteY9500" fmla="*/ 1776905 h 1812293"/>
                <a:gd name="connsiteX9501" fmla="*/ 1462856 w 3591323"/>
                <a:gd name="connsiteY9501" fmla="*/ 1774860 h 1812293"/>
                <a:gd name="connsiteX9502" fmla="*/ 1471616 w 3591323"/>
                <a:gd name="connsiteY9502" fmla="*/ 1772782 h 1812293"/>
                <a:gd name="connsiteX9503" fmla="*/ 1482945 w 3591323"/>
                <a:gd name="connsiteY9503" fmla="*/ 1771046 h 1812293"/>
                <a:gd name="connsiteX9504" fmla="*/ 1492303 w 3591323"/>
                <a:gd name="connsiteY9504" fmla="*/ 1769162 h 1812293"/>
                <a:gd name="connsiteX9505" fmla="*/ 1507272 w 3591323"/>
                <a:gd name="connsiteY9505" fmla="*/ 1768913 h 1812293"/>
                <a:gd name="connsiteX9506" fmla="*/ 1522854 w 3591323"/>
                <a:gd name="connsiteY9506" fmla="*/ 1769922 h 1812293"/>
                <a:gd name="connsiteX9507" fmla="*/ 1536114 w 3591323"/>
                <a:gd name="connsiteY9507" fmla="*/ 1771543 h 1812293"/>
                <a:gd name="connsiteX9508" fmla="*/ 1538226 w 3591323"/>
                <a:gd name="connsiteY9508" fmla="*/ 1768529 h 1812293"/>
                <a:gd name="connsiteX9509" fmla="*/ 1545620 w 3591323"/>
                <a:gd name="connsiteY9509" fmla="*/ 1766484 h 1812293"/>
                <a:gd name="connsiteX9510" fmla="*/ 1561006 w 3591323"/>
                <a:gd name="connsiteY9510" fmla="*/ 1766356 h 1812293"/>
                <a:gd name="connsiteX9511" fmla="*/ 1572362 w 3591323"/>
                <a:gd name="connsiteY9511" fmla="*/ 1764802 h 1812293"/>
                <a:gd name="connsiteX9512" fmla="*/ 1583140 w 3591323"/>
                <a:gd name="connsiteY9512" fmla="*/ 1763235 h 1812293"/>
                <a:gd name="connsiteX9513" fmla="*/ 1595566 w 3591323"/>
                <a:gd name="connsiteY9513" fmla="*/ 1762185 h 1812293"/>
                <a:gd name="connsiteX9514" fmla="*/ 1608847 w 3591323"/>
                <a:gd name="connsiteY9514" fmla="*/ 1760853 h 1812293"/>
                <a:gd name="connsiteX9515" fmla="*/ 1617727 w 3591323"/>
                <a:gd name="connsiteY9515" fmla="*/ 1758976 h 1812293"/>
                <a:gd name="connsiteX9516" fmla="*/ 1612217 w 3591323"/>
                <a:gd name="connsiteY9516" fmla="*/ 1756393 h 1812293"/>
                <a:gd name="connsiteX9517" fmla="*/ 1608322 w 3591323"/>
                <a:gd name="connsiteY9517" fmla="*/ 1753486 h 1812293"/>
                <a:gd name="connsiteX9518" fmla="*/ 1607091 w 3591323"/>
                <a:gd name="connsiteY9518" fmla="*/ 1750412 h 1812293"/>
                <a:gd name="connsiteX9519" fmla="*/ 1594927 w 3591323"/>
                <a:gd name="connsiteY9519" fmla="*/ 1750856 h 1812293"/>
                <a:gd name="connsiteX9520" fmla="*/ 1582434 w 3591323"/>
                <a:gd name="connsiteY9520" fmla="*/ 1752026 h 1812293"/>
                <a:gd name="connsiteX9521" fmla="*/ 1570129 w 3591323"/>
                <a:gd name="connsiteY9521" fmla="*/ 1752026 h 1812293"/>
                <a:gd name="connsiteX9522" fmla="*/ 1566893 w 3591323"/>
                <a:gd name="connsiteY9522" fmla="*/ 1749086 h 1812293"/>
                <a:gd name="connsiteX9523" fmla="*/ 1564888 w 3591323"/>
                <a:gd name="connsiteY9523" fmla="*/ 1742850 h 1812293"/>
                <a:gd name="connsiteX9524" fmla="*/ 1566866 w 3591323"/>
                <a:gd name="connsiteY9524" fmla="*/ 1741054 h 1812293"/>
                <a:gd name="connsiteX9525" fmla="*/ 1575343 w 3591323"/>
                <a:gd name="connsiteY9525" fmla="*/ 1739096 h 1812293"/>
                <a:gd name="connsiteX9526" fmla="*/ 1585549 w 3591323"/>
                <a:gd name="connsiteY9526" fmla="*/ 1737131 h 1812293"/>
                <a:gd name="connsiteX9527" fmla="*/ 1592599 w 3591323"/>
                <a:gd name="connsiteY9527" fmla="*/ 1734703 h 1812293"/>
                <a:gd name="connsiteX9528" fmla="*/ 1599441 w 3591323"/>
                <a:gd name="connsiteY9528" fmla="*/ 1732106 h 1812293"/>
                <a:gd name="connsiteX9529" fmla="*/ 1604245 w 3591323"/>
                <a:gd name="connsiteY9529" fmla="*/ 1728876 h 1812293"/>
                <a:gd name="connsiteX9530" fmla="*/ 1612796 w 3591323"/>
                <a:gd name="connsiteY9530" fmla="*/ 1727336 h 1812293"/>
                <a:gd name="connsiteX9531" fmla="*/ 1621501 w 3591323"/>
                <a:gd name="connsiteY9531" fmla="*/ 1726091 h 1812293"/>
                <a:gd name="connsiteX9532" fmla="*/ 1625874 w 3591323"/>
                <a:gd name="connsiteY9532" fmla="*/ 1725472 h 1812293"/>
                <a:gd name="connsiteX9533" fmla="*/ 1636107 w 3591323"/>
                <a:gd name="connsiteY9533" fmla="*/ 1725163 h 1812293"/>
                <a:gd name="connsiteX9534" fmla="*/ 1645620 w 3591323"/>
                <a:gd name="connsiteY9534" fmla="*/ 1723918 h 1812293"/>
                <a:gd name="connsiteX9535" fmla="*/ 1653377 w 3591323"/>
                <a:gd name="connsiteY9535" fmla="*/ 1722196 h 1812293"/>
                <a:gd name="connsiteX9536" fmla="*/ 1661114 w 3591323"/>
                <a:gd name="connsiteY9536" fmla="*/ 1720157 h 1812293"/>
                <a:gd name="connsiteX9537" fmla="*/ 1667942 w 3591323"/>
                <a:gd name="connsiteY9537" fmla="*/ 1718112 h 1812293"/>
                <a:gd name="connsiteX9538" fmla="*/ 1676890 w 3591323"/>
                <a:gd name="connsiteY9538" fmla="*/ 1715421 h 1812293"/>
                <a:gd name="connsiteX9539" fmla="*/ 1682199 w 3591323"/>
                <a:gd name="connsiteY9539" fmla="*/ 1712373 h 1812293"/>
                <a:gd name="connsiteX9540" fmla="*/ 1688146 w 3591323"/>
                <a:gd name="connsiteY9540" fmla="*/ 1709783 h 1812293"/>
                <a:gd name="connsiteX9541" fmla="*/ 1689780 w 3591323"/>
                <a:gd name="connsiteY9541" fmla="*/ 1706211 h 1812293"/>
                <a:gd name="connsiteX9542" fmla="*/ 1681990 w 3591323"/>
                <a:gd name="connsiteY9542" fmla="*/ 1704091 h 1812293"/>
                <a:gd name="connsiteX9543" fmla="*/ 1683854 w 3591323"/>
                <a:gd name="connsiteY9543" fmla="*/ 1700324 h 1812293"/>
                <a:gd name="connsiteX9544" fmla="*/ 1687910 w 3591323"/>
                <a:gd name="connsiteY9544" fmla="*/ 1697525 h 1812293"/>
                <a:gd name="connsiteX9545" fmla="*/ 1694920 w 3591323"/>
                <a:gd name="connsiteY9545" fmla="*/ 1695709 h 1812293"/>
                <a:gd name="connsiteX9546" fmla="*/ 1702429 w 3591323"/>
                <a:gd name="connsiteY9546" fmla="*/ 1693562 h 1812293"/>
                <a:gd name="connsiteX9547" fmla="*/ 1709129 w 3591323"/>
                <a:gd name="connsiteY9547" fmla="*/ 1690569 h 1812293"/>
                <a:gd name="connsiteX9548" fmla="*/ 1714310 w 3591323"/>
                <a:gd name="connsiteY9548" fmla="*/ 1687070 h 1812293"/>
                <a:gd name="connsiteX9549" fmla="*/ 1717149 w 3591323"/>
                <a:gd name="connsiteY9549" fmla="*/ 1682711 h 1812293"/>
                <a:gd name="connsiteX9550" fmla="*/ 1722262 w 3591323"/>
                <a:gd name="connsiteY9550" fmla="*/ 1680013 h 1812293"/>
                <a:gd name="connsiteX9551" fmla="*/ 1730806 w 3591323"/>
                <a:gd name="connsiteY9551" fmla="*/ 1680686 h 1812293"/>
                <a:gd name="connsiteX9552" fmla="*/ 1734399 w 3591323"/>
                <a:gd name="connsiteY9552" fmla="*/ 1683713 h 1812293"/>
                <a:gd name="connsiteX9553" fmla="*/ 1743118 w 3591323"/>
                <a:gd name="connsiteY9553" fmla="*/ 1684049 h 1812293"/>
                <a:gd name="connsiteX9554" fmla="*/ 1743138 w 3591323"/>
                <a:gd name="connsiteY9554" fmla="*/ 1680686 h 1812293"/>
                <a:gd name="connsiteX9555" fmla="*/ 1746488 w 3591323"/>
                <a:gd name="connsiteY9555" fmla="*/ 1676972 h 1812293"/>
                <a:gd name="connsiteX9556" fmla="*/ 1754279 w 3591323"/>
                <a:gd name="connsiteY9556" fmla="*/ 1677820 h 1812293"/>
                <a:gd name="connsiteX9557" fmla="*/ 1756270 w 3591323"/>
                <a:gd name="connsiteY9557" fmla="*/ 1681365 h 1812293"/>
                <a:gd name="connsiteX9558" fmla="*/ 1764761 w 3591323"/>
                <a:gd name="connsiteY9558" fmla="*/ 1681870 h 1812293"/>
                <a:gd name="connsiteX9559" fmla="*/ 1773944 w 3591323"/>
                <a:gd name="connsiteY9559" fmla="*/ 1680181 h 1812293"/>
                <a:gd name="connsiteX9560" fmla="*/ 1782918 w 3591323"/>
                <a:gd name="connsiteY9560" fmla="*/ 1679172 h 1812293"/>
                <a:gd name="connsiteX9561" fmla="*/ 1790904 w 3591323"/>
                <a:gd name="connsiteY9561" fmla="*/ 1679676 h 1812293"/>
                <a:gd name="connsiteX9562" fmla="*/ 1793999 w 3591323"/>
                <a:gd name="connsiteY9562" fmla="*/ 1683552 h 1812293"/>
                <a:gd name="connsiteX9563" fmla="*/ 1801958 w 3591323"/>
                <a:gd name="connsiteY9563" fmla="*/ 1680349 h 1812293"/>
                <a:gd name="connsiteX9564" fmla="*/ 1809177 w 3591323"/>
                <a:gd name="connsiteY9564" fmla="*/ 1678829 h 1812293"/>
                <a:gd name="connsiteX9565" fmla="*/ 1817203 w 3591323"/>
                <a:gd name="connsiteY9565" fmla="*/ 1677477 h 1812293"/>
                <a:gd name="connsiteX9566" fmla="*/ 1825249 w 3591323"/>
                <a:gd name="connsiteY9566" fmla="*/ 1676124 h 1812293"/>
                <a:gd name="connsiteX9567" fmla="*/ 1832851 w 3591323"/>
                <a:gd name="connsiteY9567" fmla="*/ 1673918 h 1812293"/>
                <a:gd name="connsiteX9568" fmla="*/ 1840965 w 3591323"/>
                <a:gd name="connsiteY9568" fmla="*/ 1672552 h 1812293"/>
                <a:gd name="connsiteX9569" fmla="*/ 1847329 w 3591323"/>
                <a:gd name="connsiteY9569" fmla="*/ 1670507 h 1812293"/>
                <a:gd name="connsiteX9570" fmla="*/ 1851998 w 3591323"/>
                <a:gd name="connsiteY9570" fmla="*/ 1667076 h 1812293"/>
                <a:gd name="connsiteX9571" fmla="*/ 1857044 w 3591323"/>
                <a:gd name="connsiteY9571" fmla="*/ 1669477 h 1812293"/>
                <a:gd name="connsiteX9572" fmla="*/ 1864707 w 3591323"/>
                <a:gd name="connsiteY9572" fmla="*/ 1668280 h 1812293"/>
                <a:gd name="connsiteX9573" fmla="*/ 1869504 w 3591323"/>
                <a:gd name="connsiteY9573" fmla="*/ 1672720 h 1812293"/>
                <a:gd name="connsiteX9574" fmla="*/ 1873332 w 3591323"/>
                <a:gd name="connsiteY9574" fmla="*/ 1675956 h 1812293"/>
                <a:gd name="connsiteX9575" fmla="*/ 1881808 w 3591323"/>
                <a:gd name="connsiteY9575" fmla="*/ 1674086 h 1812293"/>
                <a:gd name="connsiteX9576" fmla="*/ 1885334 w 3591323"/>
                <a:gd name="connsiteY9576" fmla="*/ 1670507 h 1812293"/>
                <a:gd name="connsiteX9577" fmla="*/ 1892956 w 3591323"/>
                <a:gd name="connsiteY9577" fmla="*/ 1667768 h 1812293"/>
                <a:gd name="connsiteX9578" fmla="*/ 1902530 w 3591323"/>
                <a:gd name="connsiteY9578" fmla="*/ 1668455 h 1812293"/>
                <a:gd name="connsiteX9579" fmla="*/ 1904925 w 3591323"/>
                <a:gd name="connsiteY9579" fmla="*/ 1671872 h 1812293"/>
                <a:gd name="connsiteX9580" fmla="*/ 1911141 w 3591323"/>
                <a:gd name="connsiteY9580" fmla="*/ 1668455 h 1812293"/>
                <a:gd name="connsiteX9581" fmla="*/ 1919154 w 3591323"/>
                <a:gd name="connsiteY9581" fmla="*/ 1667250 h 1812293"/>
                <a:gd name="connsiteX9582" fmla="*/ 1927839 w 3591323"/>
                <a:gd name="connsiteY9582" fmla="*/ 1666901 h 1812293"/>
                <a:gd name="connsiteX9583" fmla="*/ 1935388 w 3591323"/>
                <a:gd name="connsiteY9583" fmla="*/ 1667076 h 1812293"/>
                <a:gd name="connsiteX9584" fmla="*/ 1943273 w 3591323"/>
                <a:gd name="connsiteY9584" fmla="*/ 1668280 h 1812293"/>
                <a:gd name="connsiteX9585" fmla="*/ 1951003 w 3591323"/>
                <a:gd name="connsiteY9585" fmla="*/ 1668798 h 1812293"/>
                <a:gd name="connsiteX9586" fmla="*/ 1953775 w 3591323"/>
                <a:gd name="connsiteY9586" fmla="*/ 1671872 h 1812293"/>
                <a:gd name="connsiteX9587" fmla="*/ 1957845 w 3591323"/>
                <a:gd name="connsiteY9587" fmla="*/ 1674765 h 1812293"/>
                <a:gd name="connsiteX9588" fmla="*/ 1966241 w 3591323"/>
                <a:gd name="connsiteY9588" fmla="*/ 1673063 h 1812293"/>
                <a:gd name="connsiteX9589" fmla="*/ 1974624 w 3591323"/>
                <a:gd name="connsiteY9589" fmla="*/ 1672720 h 1812293"/>
                <a:gd name="connsiteX9590" fmla="*/ 1982932 w 3591323"/>
                <a:gd name="connsiteY9590" fmla="*/ 1672720 h 1812293"/>
                <a:gd name="connsiteX9591" fmla="*/ 1991019 w 3591323"/>
                <a:gd name="connsiteY9591" fmla="*/ 1672552 h 1812293"/>
                <a:gd name="connsiteX9592" fmla="*/ 1998648 w 3591323"/>
                <a:gd name="connsiteY9592" fmla="*/ 1671186 h 1812293"/>
                <a:gd name="connsiteX9593" fmla="*/ 2006466 w 3591323"/>
                <a:gd name="connsiteY9593" fmla="*/ 1670163 h 1812293"/>
                <a:gd name="connsiteX9594" fmla="*/ 2013725 w 3591323"/>
                <a:gd name="connsiteY9594" fmla="*/ 1667419 h 1812293"/>
                <a:gd name="connsiteX9595" fmla="*/ 2020991 w 3591323"/>
                <a:gd name="connsiteY9595" fmla="*/ 1665696 h 1812293"/>
                <a:gd name="connsiteX9596" fmla="*/ 2028573 w 3591323"/>
                <a:gd name="connsiteY9596" fmla="*/ 1664828 h 1812293"/>
                <a:gd name="connsiteX9597" fmla="*/ 2034823 w 3591323"/>
                <a:gd name="connsiteY9597" fmla="*/ 1662232 h 1812293"/>
                <a:gd name="connsiteX9598" fmla="*/ 2040339 w 3591323"/>
                <a:gd name="connsiteY9598" fmla="*/ 1656849 h 1812293"/>
                <a:gd name="connsiteX9599" fmla="*/ 2045493 w 3591323"/>
                <a:gd name="connsiteY9599" fmla="*/ 1653708 h 1812293"/>
                <a:gd name="connsiteX9600" fmla="*/ 2052718 w 3591323"/>
                <a:gd name="connsiteY9600" fmla="*/ 1655275 h 1812293"/>
                <a:gd name="connsiteX9601" fmla="*/ 2054622 w 3591323"/>
                <a:gd name="connsiteY9601" fmla="*/ 1658585 h 1812293"/>
                <a:gd name="connsiteX9602" fmla="*/ 2060247 w 3591323"/>
                <a:gd name="connsiteY9602" fmla="*/ 1660846 h 1812293"/>
                <a:gd name="connsiteX9603" fmla="*/ 2068111 w 3591323"/>
                <a:gd name="connsiteY9603" fmla="*/ 1660153 h 1812293"/>
                <a:gd name="connsiteX9604" fmla="*/ 2072027 w 3591323"/>
                <a:gd name="connsiteY9604" fmla="*/ 1663449 h 1812293"/>
                <a:gd name="connsiteX9605" fmla="*/ 2076655 w 3591323"/>
                <a:gd name="connsiteY9605" fmla="*/ 1666039 h 1812293"/>
                <a:gd name="connsiteX9606" fmla="*/ 2084769 w 3591323"/>
                <a:gd name="connsiteY9606" fmla="*/ 1663792 h 1812293"/>
                <a:gd name="connsiteX9607" fmla="*/ 2088853 w 3591323"/>
                <a:gd name="connsiteY9607" fmla="*/ 1659635 h 1812293"/>
                <a:gd name="connsiteX9608" fmla="*/ 2096072 w 3591323"/>
                <a:gd name="connsiteY9608" fmla="*/ 1657892 h 1812293"/>
                <a:gd name="connsiteX9609" fmla="*/ 2104945 w 3591323"/>
                <a:gd name="connsiteY9609" fmla="*/ 1654582 h 1812293"/>
                <a:gd name="connsiteX9610" fmla="*/ 2112561 w 3591323"/>
                <a:gd name="connsiteY9610" fmla="*/ 1653358 h 1812293"/>
                <a:gd name="connsiteX9611" fmla="*/ 2122061 w 3591323"/>
                <a:gd name="connsiteY9611" fmla="*/ 1651434 h 1812293"/>
                <a:gd name="connsiteX9612" fmla="*/ 2128734 w 3591323"/>
                <a:gd name="connsiteY9612" fmla="*/ 1649328 h 1812293"/>
                <a:gd name="connsiteX9613" fmla="*/ 2135496 w 3591323"/>
                <a:gd name="connsiteY9613" fmla="*/ 1647040 h 1812293"/>
                <a:gd name="connsiteX9614" fmla="*/ 2142223 w 3591323"/>
                <a:gd name="connsiteY9614" fmla="*/ 1644928 h 1812293"/>
                <a:gd name="connsiteX9615" fmla="*/ 2148776 w 3591323"/>
                <a:gd name="connsiteY9615" fmla="*/ 1645984 h 1812293"/>
                <a:gd name="connsiteX9616" fmla="*/ 2156849 w 3591323"/>
                <a:gd name="connsiteY9616" fmla="*/ 1642634 h 1812293"/>
                <a:gd name="connsiteX9617" fmla="*/ 2162857 w 3591323"/>
                <a:gd name="connsiteY9617" fmla="*/ 1639801 h 1812293"/>
                <a:gd name="connsiteX9618" fmla="*/ 2169726 w 3591323"/>
                <a:gd name="connsiteY9618" fmla="*/ 1640158 h 1812293"/>
                <a:gd name="connsiteX9619" fmla="*/ 2176985 w 3591323"/>
                <a:gd name="connsiteY9619" fmla="*/ 1637675 h 1812293"/>
                <a:gd name="connsiteX9620" fmla="*/ 2180040 w 3591323"/>
                <a:gd name="connsiteY9620" fmla="*/ 1634298 h 1812293"/>
                <a:gd name="connsiteX9621" fmla="*/ 2187433 w 3591323"/>
                <a:gd name="connsiteY9621" fmla="*/ 1631620 h 1812293"/>
                <a:gd name="connsiteX9622" fmla="*/ 2194551 w 3591323"/>
                <a:gd name="connsiteY9622" fmla="*/ 1629656 h 1812293"/>
                <a:gd name="connsiteX9623" fmla="*/ 2202900 w 3591323"/>
                <a:gd name="connsiteY9623" fmla="*/ 1628048 h 1812293"/>
                <a:gd name="connsiteX9624" fmla="*/ 2210059 w 3591323"/>
                <a:gd name="connsiteY9624" fmla="*/ 1627328 h 1812293"/>
                <a:gd name="connsiteX9625" fmla="*/ 2216652 w 3591323"/>
                <a:gd name="connsiteY9625" fmla="*/ 1627866 h 1812293"/>
                <a:gd name="connsiteX9626" fmla="*/ 2223352 w 3591323"/>
                <a:gd name="connsiteY9626" fmla="*/ 1628761 h 1812293"/>
                <a:gd name="connsiteX9627" fmla="*/ 2228015 w 3591323"/>
                <a:gd name="connsiteY9627" fmla="*/ 1631620 h 1812293"/>
                <a:gd name="connsiteX9628" fmla="*/ 2226804 w 3591323"/>
                <a:gd name="connsiteY9628" fmla="*/ 1635899 h 1812293"/>
                <a:gd name="connsiteX9629" fmla="*/ 2231755 w 3591323"/>
                <a:gd name="connsiteY9629" fmla="*/ 1639095 h 1812293"/>
                <a:gd name="connsiteX9630" fmla="*/ 2235038 w 3591323"/>
                <a:gd name="connsiteY9630" fmla="*/ 1641752 h 1812293"/>
                <a:gd name="connsiteX9631" fmla="*/ 2243300 w 3591323"/>
                <a:gd name="connsiteY9631" fmla="*/ 1642984 h 1812293"/>
                <a:gd name="connsiteX9632" fmla="*/ 2247054 w 3591323"/>
                <a:gd name="connsiteY9632" fmla="*/ 1645634 h 1812293"/>
                <a:gd name="connsiteX9633" fmla="*/ 2251837 w 3591323"/>
                <a:gd name="connsiteY9633" fmla="*/ 1648271 h 1812293"/>
                <a:gd name="connsiteX9634" fmla="*/ 2258410 w 3591323"/>
                <a:gd name="connsiteY9634" fmla="*/ 1648978 h 1812293"/>
                <a:gd name="connsiteX9635" fmla="*/ 2265596 w 3591323"/>
                <a:gd name="connsiteY9635" fmla="*/ 1647040 h 1812293"/>
                <a:gd name="connsiteX9636" fmla="*/ 2274227 w 3591323"/>
                <a:gd name="connsiteY9636" fmla="*/ 1642984 h 1812293"/>
                <a:gd name="connsiteX9637" fmla="*/ 2280053 w 3591323"/>
                <a:gd name="connsiteY9637" fmla="*/ 1645103 h 1812293"/>
                <a:gd name="connsiteX9638" fmla="*/ 2286707 w 3591323"/>
                <a:gd name="connsiteY9638" fmla="*/ 1646159 h 1812293"/>
                <a:gd name="connsiteX9639" fmla="*/ 2292970 w 3591323"/>
                <a:gd name="connsiteY9639" fmla="*/ 1647390 h 1812293"/>
                <a:gd name="connsiteX9640" fmla="*/ 2299786 w 3591323"/>
                <a:gd name="connsiteY9640" fmla="*/ 1648097 h 1812293"/>
                <a:gd name="connsiteX9641" fmla="*/ 2307273 w 3591323"/>
                <a:gd name="connsiteY9641" fmla="*/ 1648097 h 1812293"/>
                <a:gd name="connsiteX9642" fmla="*/ 2307327 w 3591323"/>
                <a:gd name="connsiteY9642" fmla="*/ 1658242 h 1812293"/>
                <a:gd name="connsiteX9643" fmla="*/ 2305578 w 3591323"/>
                <a:gd name="connsiteY9643" fmla="*/ 1660671 h 1812293"/>
                <a:gd name="connsiteX9644" fmla="*/ 2301871 w 3591323"/>
                <a:gd name="connsiteY9644" fmla="*/ 1665003 h 1812293"/>
                <a:gd name="connsiteX9645" fmla="*/ 2293589 w 3591323"/>
                <a:gd name="connsiteY9645" fmla="*/ 1667419 h 1812293"/>
                <a:gd name="connsiteX9646" fmla="*/ 2285610 w 3591323"/>
                <a:gd name="connsiteY9646" fmla="*/ 1671018 h 1812293"/>
                <a:gd name="connsiteX9647" fmla="*/ 2284278 w 3591323"/>
                <a:gd name="connsiteY9647" fmla="*/ 1674765 h 1812293"/>
                <a:gd name="connsiteX9648" fmla="*/ 2292412 w 3591323"/>
                <a:gd name="connsiteY9648" fmla="*/ 1674597 h 1812293"/>
                <a:gd name="connsiteX9649" fmla="*/ 2289062 w 3591323"/>
                <a:gd name="connsiteY9649" fmla="*/ 1678156 h 1812293"/>
                <a:gd name="connsiteX9650" fmla="*/ 2283141 w 3591323"/>
                <a:gd name="connsiteY9650" fmla="*/ 1681701 h 1812293"/>
                <a:gd name="connsiteX9651" fmla="*/ 2277268 w 3591323"/>
                <a:gd name="connsiteY9651" fmla="*/ 1685563 h 1812293"/>
                <a:gd name="connsiteX9652" fmla="*/ 2280719 w 3591323"/>
                <a:gd name="connsiteY9652" fmla="*/ 1688402 h 1812293"/>
                <a:gd name="connsiteX9653" fmla="*/ 2288160 w 3591323"/>
                <a:gd name="connsiteY9653" fmla="*/ 1689405 h 1812293"/>
                <a:gd name="connsiteX9654" fmla="*/ 2297451 w 3591323"/>
                <a:gd name="connsiteY9654" fmla="*/ 1687736 h 1812293"/>
                <a:gd name="connsiteX9655" fmla="*/ 2303829 w 3591323"/>
                <a:gd name="connsiteY9655" fmla="*/ 1684049 h 1812293"/>
                <a:gd name="connsiteX9656" fmla="*/ 2308713 w 3591323"/>
                <a:gd name="connsiteY9656" fmla="*/ 1680686 h 1812293"/>
                <a:gd name="connsiteX9657" fmla="*/ 2314667 w 3591323"/>
                <a:gd name="connsiteY9657" fmla="*/ 1677645 h 1812293"/>
                <a:gd name="connsiteX9658" fmla="*/ 2320917 w 3591323"/>
                <a:gd name="connsiteY9658" fmla="*/ 1674934 h 1812293"/>
                <a:gd name="connsiteX9659" fmla="*/ 2325061 w 3591323"/>
                <a:gd name="connsiteY9659" fmla="*/ 1671529 h 1812293"/>
                <a:gd name="connsiteX9660" fmla="*/ 2332078 w 3591323"/>
                <a:gd name="connsiteY9660" fmla="*/ 1666901 h 1812293"/>
                <a:gd name="connsiteX9661" fmla="*/ 2337360 w 3591323"/>
                <a:gd name="connsiteY9661" fmla="*/ 1666039 h 1812293"/>
                <a:gd name="connsiteX9662" fmla="*/ 2345816 w 3591323"/>
                <a:gd name="connsiteY9662" fmla="*/ 1665521 h 1812293"/>
                <a:gd name="connsiteX9663" fmla="*/ 2353856 w 3591323"/>
                <a:gd name="connsiteY9663" fmla="*/ 1664485 h 1812293"/>
                <a:gd name="connsiteX9664" fmla="*/ 2362265 w 3591323"/>
                <a:gd name="connsiteY9664" fmla="*/ 1662925 h 1812293"/>
                <a:gd name="connsiteX9665" fmla="*/ 2368556 w 3591323"/>
                <a:gd name="connsiteY9665" fmla="*/ 1659110 h 1812293"/>
                <a:gd name="connsiteX9666" fmla="*/ 2373050 w 3591323"/>
                <a:gd name="connsiteY9666" fmla="*/ 1655625 h 1812293"/>
                <a:gd name="connsiteX9667" fmla="*/ 2380592 w 3591323"/>
                <a:gd name="connsiteY9667" fmla="*/ 1651958 h 1812293"/>
                <a:gd name="connsiteX9668" fmla="*/ 2389465 w 3591323"/>
                <a:gd name="connsiteY9668" fmla="*/ 1649503 h 1812293"/>
                <a:gd name="connsiteX9669" fmla="*/ 2396940 w 3591323"/>
                <a:gd name="connsiteY9669" fmla="*/ 1647572 h 1812293"/>
                <a:gd name="connsiteX9670" fmla="*/ 2403540 w 3591323"/>
                <a:gd name="connsiteY9670" fmla="*/ 1644221 h 1812293"/>
                <a:gd name="connsiteX9671" fmla="*/ 2408666 w 3591323"/>
                <a:gd name="connsiteY9671" fmla="*/ 1642634 h 1812293"/>
                <a:gd name="connsiteX9672" fmla="*/ 2415428 w 3591323"/>
                <a:gd name="connsiteY9672" fmla="*/ 1641039 h 1812293"/>
                <a:gd name="connsiteX9673" fmla="*/ 2422081 w 3591323"/>
                <a:gd name="connsiteY9673" fmla="*/ 1641927 h 1812293"/>
                <a:gd name="connsiteX9674" fmla="*/ 2429441 w 3591323"/>
                <a:gd name="connsiteY9674" fmla="*/ 1641039 h 1812293"/>
                <a:gd name="connsiteX9675" fmla="*/ 2437884 w 3591323"/>
                <a:gd name="connsiteY9675" fmla="*/ 1639801 h 1812293"/>
                <a:gd name="connsiteX9676" fmla="*/ 2445467 w 3591323"/>
                <a:gd name="connsiteY9676" fmla="*/ 1640508 h 1812293"/>
                <a:gd name="connsiteX9677" fmla="*/ 2452934 w 3591323"/>
                <a:gd name="connsiteY9677" fmla="*/ 1637675 h 1812293"/>
                <a:gd name="connsiteX9678" fmla="*/ 2461532 w 3591323"/>
                <a:gd name="connsiteY9678" fmla="*/ 1631089 h 1812293"/>
                <a:gd name="connsiteX9679" fmla="*/ 2462447 w 3591323"/>
                <a:gd name="connsiteY9679" fmla="*/ 1633941 h 1812293"/>
                <a:gd name="connsiteX9680" fmla="*/ 2462555 w 3591323"/>
                <a:gd name="connsiteY9680" fmla="*/ 1638563 h 1812293"/>
                <a:gd name="connsiteX9681" fmla="*/ 2467305 w 3591323"/>
                <a:gd name="connsiteY9681" fmla="*/ 1640508 h 1812293"/>
                <a:gd name="connsiteX9682" fmla="*/ 2474052 w 3591323"/>
                <a:gd name="connsiteY9682" fmla="*/ 1641221 h 1812293"/>
                <a:gd name="connsiteX9683" fmla="*/ 2481877 w 3591323"/>
                <a:gd name="connsiteY9683" fmla="*/ 1640158 h 1812293"/>
                <a:gd name="connsiteX9684" fmla="*/ 2489149 w 3591323"/>
                <a:gd name="connsiteY9684" fmla="*/ 1640864 h 1812293"/>
                <a:gd name="connsiteX9685" fmla="*/ 2496018 w 3591323"/>
                <a:gd name="connsiteY9685" fmla="*/ 1641039 h 1812293"/>
                <a:gd name="connsiteX9686" fmla="*/ 2501299 w 3591323"/>
                <a:gd name="connsiteY9686" fmla="*/ 1640158 h 1812293"/>
                <a:gd name="connsiteX9687" fmla="*/ 2507348 w 3591323"/>
                <a:gd name="connsiteY9687" fmla="*/ 1640689 h 1812293"/>
                <a:gd name="connsiteX9688" fmla="*/ 2511297 w 3591323"/>
                <a:gd name="connsiteY9688" fmla="*/ 1642809 h 1812293"/>
                <a:gd name="connsiteX9689" fmla="*/ 2519175 w 3591323"/>
                <a:gd name="connsiteY9689" fmla="*/ 1641396 h 1812293"/>
                <a:gd name="connsiteX9690" fmla="*/ 2527262 w 3591323"/>
                <a:gd name="connsiteY9690" fmla="*/ 1641396 h 1812293"/>
                <a:gd name="connsiteX9691" fmla="*/ 2535025 w 3591323"/>
                <a:gd name="connsiteY9691" fmla="*/ 1640158 h 1812293"/>
                <a:gd name="connsiteX9692" fmla="*/ 2541807 w 3591323"/>
                <a:gd name="connsiteY9692" fmla="*/ 1641396 h 1812293"/>
                <a:gd name="connsiteX9693" fmla="*/ 2549611 w 3591323"/>
                <a:gd name="connsiteY9693" fmla="*/ 1638207 h 1812293"/>
                <a:gd name="connsiteX9694" fmla="*/ 2556238 w 3591323"/>
                <a:gd name="connsiteY9694" fmla="*/ 1634830 h 1812293"/>
                <a:gd name="connsiteX9695" fmla="*/ 2563645 w 3591323"/>
                <a:gd name="connsiteY9695" fmla="*/ 1632159 h 1812293"/>
                <a:gd name="connsiteX9696" fmla="*/ 2579361 w 3591323"/>
                <a:gd name="connsiteY9696" fmla="*/ 1624819 h 1812293"/>
                <a:gd name="connsiteX9697" fmla="*/ 2583243 w 3591323"/>
                <a:gd name="connsiteY9697" fmla="*/ 1626070 h 1812293"/>
                <a:gd name="connsiteX9698" fmla="*/ 2586701 w 3591323"/>
                <a:gd name="connsiteY9698" fmla="*/ 1628761 h 1812293"/>
                <a:gd name="connsiteX9699" fmla="*/ 2588530 w 3591323"/>
                <a:gd name="connsiteY9699" fmla="*/ 1632334 h 1812293"/>
                <a:gd name="connsiteX9700" fmla="*/ 2592984 w 3591323"/>
                <a:gd name="connsiteY9700" fmla="*/ 1638382 h 1812293"/>
                <a:gd name="connsiteX9701" fmla="*/ 2600129 w 3591323"/>
                <a:gd name="connsiteY9701" fmla="*/ 1638563 h 1812293"/>
                <a:gd name="connsiteX9702" fmla="*/ 2606884 w 3591323"/>
                <a:gd name="connsiteY9702" fmla="*/ 1638563 h 1812293"/>
                <a:gd name="connsiteX9703" fmla="*/ 2616128 w 3591323"/>
                <a:gd name="connsiteY9703" fmla="*/ 1637319 h 1812293"/>
                <a:gd name="connsiteX9704" fmla="*/ 2625385 w 3591323"/>
                <a:gd name="connsiteY9704" fmla="*/ 1636074 h 1812293"/>
                <a:gd name="connsiteX9705" fmla="*/ 2634245 w 3591323"/>
                <a:gd name="connsiteY9705" fmla="*/ 1633228 h 1812293"/>
                <a:gd name="connsiteX9706" fmla="*/ 2642049 w 3591323"/>
                <a:gd name="connsiteY9706" fmla="*/ 1630369 h 1812293"/>
                <a:gd name="connsiteX9707" fmla="*/ 2650836 w 3591323"/>
                <a:gd name="connsiteY9707" fmla="*/ 1630013 h 1812293"/>
                <a:gd name="connsiteX9708" fmla="*/ 2658566 w 3591323"/>
                <a:gd name="connsiteY9708" fmla="*/ 1627866 h 1812293"/>
                <a:gd name="connsiteX9709" fmla="*/ 2662737 w 3591323"/>
                <a:gd name="connsiteY9709" fmla="*/ 1629838 h 1812293"/>
                <a:gd name="connsiteX9710" fmla="*/ 2663679 w 3591323"/>
                <a:gd name="connsiteY9710" fmla="*/ 1632872 h 1812293"/>
                <a:gd name="connsiteX9711" fmla="*/ 2665771 w 3591323"/>
                <a:gd name="connsiteY9711" fmla="*/ 1636074 h 1812293"/>
                <a:gd name="connsiteX9712" fmla="*/ 2674692 w 3591323"/>
                <a:gd name="connsiteY9712" fmla="*/ 1635543 h 1812293"/>
                <a:gd name="connsiteX9713" fmla="*/ 2677235 w 3591323"/>
                <a:gd name="connsiteY9713" fmla="*/ 1638207 h 1812293"/>
                <a:gd name="connsiteX9714" fmla="*/ 2683687 w 3591323"/>
                <a:gd name="connsiteY9714" fmla="*/ 1640689 h 1812293"/>
                <a:gd name="connsiteX9715" fmla="*/ 2692231 w 3591323"/>
                <a:gd name="connsiteY9715" fmla="*/ 1641571 h 1812293"/>
                <a:gd name="connsiteX9716" fmla="*/ 2700762 w 3591323"/>
                <a:gd name="connsiteY9716" fmla="*/ 1640864 h 1812293"/>
                <a:gd name="connsiteX9717" fmla="*/ 2709676 w 3591323"/>
                <a:gd name="connsiteY9717" fmla="*/ 1637675 h 1812293"/>
                <a:gd name="connsiteX9718" fmla="*/ 2717897 w 3591323"/>
                <a:gd name="connsiteY9718" fmla="*/ 1634655 h 1812293"/>
                <a:gd name="connsiteX9719" fmla="*/ 2725412 w 3591323"/>
                <a:gd name="connsiteY9719" fmla="*/ 1633941 h 1812293"/>
                <a:gd name="connsiteX9720" fmla="*/ 2730922 w 3591323"/>
                <a:gd name="connsiteY9720" fmla="*/ 1635186 h 1812293"/>
                <a:gd name="connsiteX9721" fmla="*/ 2737676 w 3591323"/>
                <a:gd name="connsiteY9721" fmla="*/ 1636256 h 1812293"/>
                <a:gd name="connsiteX9722" fmla="*/ 2746402 w 3591323"/>
                <a:gd name="connsiteY9722" fmla="*/ 1634655 h 1812293"/>
                <a:gd name="connsiteX9723" fmla="*/ 2753184 w 3591323"/>
                <a:gd name="connsiteY9723" fmla="*/ 1634655 h 1812293"/>
                <a:gd name="connsiteX9724" fmla="*/ 2758754 w 3591323"/>
                <a:gd name="connsiteY9724" fmla="*/ 1635543 h 1812293"/>
                <a:gd name="connsiteX9725" fmla="*/ 2764661 w 3591323"/>
                <a:gd name="connsiteY9725" fmla="*/ 1636612 h 1812293"/>
                <a:gd name="connsiteX9726" fmla="*/ 2773353 w 3591323"/>
                <a:gd name="connsiteY9726" fmla="*/ 1634830 h 1812293"/>
                <a:gd name="connsiteX9727" fmla="*/ 2783229 w 3591323"/>
                <a:gd name="connsiteY9727" fmla="*/ 1633228 h 1812293"/>
                <a:gd name="connsiteX9728" fmla="*/ 2791235 w 3591323"/>
                <a:gd name="connsiteY9728" fmla="*/ 1632872 h 1812293"/>
                <a:gd name="connsiteX9729" fmla="*/ 2799934 w 3591323"/>
                <a:gd name="connsiteY9729" fmla="*/ 1632872 h 1812293"/>
                <a:gd name="connsiteX9730" fmla="*/ 2807725 w 3591323"/>
                <a:gd name="connsiteY9730" fmla="*/ 1631977 h 1812293"/>
                <a:gd name="connsiteX9731" fmla="*/ 2815522 w 3591323"/>
                <a:gd name="connsiteY9731" fmla="*/ 1631089 h 1812293"/>
                <a:gd name="connsiteX9732" fmla="*/ 2823057 w 3591323"/>
                <a:gd name="connsiteY9732" fmla="*/ 1626252 h 1812293"/>
                <a:gd name="connsiteX9733" fmla="*/ 2827868 w 3591323"/>
                <a:gd name="connsiteY9733" fmla="*/ 1622121 h 1812293"/>
                <a:gd name="connsiteX9734" fmla="*/ 2829375 w 3591323"/>
                <a:gd name="connsiteY9734" fmla="*/ 1624994 h 1812293"/>
                <a:gd name="connsiteX9735" fmla="*/ 2825768 w 3591323"/>
                <a:gd name="connsiteY9735" fmla="*/ 1629474 h 1812293"/>
                <a:gd name="connsiteX9736" fmla="*/ 2823885 w 3591323"/>
                <a:gd name="connsiteY9736" fmla="*/ 1633585 h 1812293"/>
                <a:gd name="connsiteX9737" fmla="*/ 2823232 w 3591323"/>
                <a:gd name="connsiteY9737" fmla="*/ 1636787 h 1812293"/>
                <a:gd name="connsiteX9738" fmla="*/ 2827423 w 3591323"/>
                <a:gd name="connsiteY9738" fmla="*/ 1638563 h 1812293"/>
                <a:gd name="connsiteX9739" fmla="*/ 2836688 w 3591323"/>
                <a:gd name="connsiteY9739" fmla="*/ 1638032 h 1812293"/>
                <a:gd name="connsiteX9740" fmla="*/ 2846840 w 3591323"/>
                <a:gd name="connsiteY9740" fmla="*/ 1637675 h 1812293"/>
                <a:gd name="connsiteX9741" fmla="*/ 2854233 w 3591323"/>
                <a:gd name="connsiteY9741" fmla="*/ 1637144 h 1812293"/>
                <a:gd name="connsiteX9742" fmla="*/ 2864244 w 3591323"/>
                <a:gd name="connsiteY9742" fmla="*/ 1637144 h 1812293"/>
                <a:gd name="connsiteX9743" fmla="*/ 2871496 w 3591323"/>
                <a:gd name="connsiteY9743" fmla="*/ 1636962 h 1812293"/>
                <a:gd name="connsiteX9744" fmla="*/ 2880814 w 3591323"/>
                <a:gd name="connsiteY9744" fmla="*/ 1637319 h 1812293"/>
                <a:gd name="connsiteX9745" fmla="*/ 2888127 w 3591323"/>
                <a:gd name="connsiteY9745" fmla="*/ 1638207 h 1812293"/>
                <a:gd name="connsiteX9746" fmla="*/ 2889843 w 3591323"/>
                <a:gd name="connsiteY9746" fmla="*/ 1641221 h 1812293"/>
                <a:gd name="connsiteX9747" fmla="*/ 2883916 w 3591323"/>
                <a:gd name="connsiteY9747" fmla="*/ 1644928 h 1812293"/>
                <a:gd name="connsiteX9748" fmla="*/ 2885235 w 3591323"/>
                <a:gd name="connsiteY9748" fmla="*/ 1647747 h 1812293"/>
                <a:gd name="connsiteX9749" fmla="*/ 2890375 w 3591323"/>
                <a:gd name="connsiteY9749" fmla="*/ 1650028 h 1812293"/>
                <a:gd name="connsiteX9750" fmla="*/ 2895508 w 3591323"/>
                <a:gd name="connsiteY9750" fmla="*/ 1652483 h 1812293"/>
                <a:gd name="connsiteX9751" fmla="*/ 2902552 w 3591323"/>
                <a:gd name="connsiteY9751" fmla="*/ 1654232 h 1812293"/>
                <a:gd name="connsiteX9752" fmla="*/ 2910584 w 3591323"/>
                <a:gd name="connsiteY9752" fmla="*/ 1655800 h 1812293"/>
                <a:gd name="connsiteX9753" fmla="*/ 2916155 w 3591323"/>
                <a:gd name="connsiteY9753" fmla="*/ 1657193 h 1812293"/>
                <a:gd name="connsiteX9754" fmla="*/ 2924154 w 3591323"/>
                <a:gd name="connsiteY9754" fmla="*/ 1657542 h 1812293"/>
                <a:gd name="connsiteX9755" fmla="*/ 2933351 w 3591323"/>
                <a:gd name="connsiteY9755" fmla="*/ 1654232 h 1812293"/>
                <a:gd name="connsiteX9756" fmla="*/ 2936204 w 3591323"/>
                <a:gd name="connsiteY9756" fmla="*/ 1656849 h 1812293"/>
                <a:gd name="connsiteX9757" fmla="*/ 2937502 w 3591323"/>
                <a:gd name="connsiteY9757" fmla="*/ 1659978 h 1812293"/>
                <a:gd name="connsiteX9758" fmla="*/ 2940993 w 3591323"/>
                <a:gd name="connsiteY9758" fmla="*/ 1662232 h 1812293"/>
                <a:gd name="connsiteX9759" fmla="*/ 2948730 w 3591323"/>
                <a:gd name="connsiteY9759" fmla="*/ 1663099 h 1812293"/>
                <a:gd name="connsiteX9760" fmla="*/ 2955431 w 3591323"/>
                <a:gd name="connsiteY9760" fmla="*/ 1664310 h 1812293"/>
                <a:gd name="connsiteX9761" fmla="*/ 2953467 w 3591323"/>
                <a:gd name="connsiteY9761" fmla="*/ 1668112 h 1812293"/>
                <a:gd name="connsiteX9762" fmla="*/ 2958532 w 3591323"/>
                <a:gd name="connsiteY9762" fmla="*/ 1670338 h 1812293"/>
                <a:gd name="connsiteX9763" fmla="*/ 2959138 w 3591323"/>
                <a:gd name="connsiteY9763" fmla="*/ 1673575 h 1812293"/>
                <a:gd name="connsiteX9764" fmla="*/ 2964843 w 3591323"/>
                <a:gd name="connsiteY9764" fmla="*/ 1675102 h 1812293"/>
                <a:gd name="connsiteX9765" fmla="*/ 2973381 w 3591323"/>
                <a:gd name="connsiteY9765" fmla="*/ 1674934 h 1812293"/>
                <a:gd name="connsiteX9766" fmla="*/ 2980357 w 3591323"/>
                <a:gd name="connsiteY9766" fmla="*/ 1675445 h 1812293"/>
                <a:gd name="connsiteX9767" fmla="*/ 2989157 w 3591323"/>
                <a:gd name="connsiteY9767" fmla="*/ 1675277 h 1812293"/>
                <a:gd name="connsiteX9768" fmla="*/ 2996887 w 3591323"/>
                <a:gd name="connsiteY9768" fmla="*/ 1675956 h 1812293"/>
                <a:gd name="connsiteX9769" fmla="*/ 3002740 w 3591323"/>
                <a:gd name="connsiteY9769" fmla="*/ 1677308 h 1812293"/>
                <a:gd name="connsiteX9770" fmla="*/ 3006433 w 3591323"/>
                <a:gd name="connsiteY9770" fmla="*/ 1679508 h 1812293"/>
                <a:gd name="connsiteX9771" fmla="*/ 3010867 w 3591323"/>
                <a:gd name="connsiteY9771" fmla="*/ 1681365 h 1812293"/>
                <a:gd name="connsiteX9772" fmla="*/ 3011560 w 3591323"/>
                <a:gd name="connsiteY9772" fmla="*/ 1684049 h 1812293"/>
                <a:gd name="connsiteX9773" fmla="*/ 3004658 w 3591323"/>
                <a:gd name="connsiteY9773" fmla="*/ 1687736 h 1812293"/>
                <a:gd name="connsiteX9774" fmla="*/ 2995239 w 3591323"/>
                <a:gd name="connsiteY9774" fmla="*/ 1691066 h 1812293"/>
                <a:gd name="connsiteX9775" fmla="*/ 2984912 w 3591323"/>
                <a:gd name="connsiteY9775" fmla="*/ 1695217 h 1812293"/>
                <a:gd name="connsiteX9776" fmla="*/ 2977269 w 3591323"/>
                <a:gd name="connsiteY9776" fmla="*/ 1698353 h 1812293"/>
                <a:gd name="connsiteX9777" fmla="*/ 2967218 w 3591323"/>
                <a:gd name="connsiteY9777" fmla="*/ 1702127 h 1812293"/>
                <a:gd name="connsiteX9778" fmla="*/ 2955700 w 3591323"/>
                <a:gd name="connsiteY9778" fmla="*/ 1703600 h 1812293"/>
                <a:gd name="connsiteX9779" fmla="*/ 2946328 w 3591323"/>
                <a:gd name="connsiteY9779" fmla="*/ 1706702 h 1812293"/>
                <a:gd name="connsiteX9780" fmla="*/ 2934017 w 3591323"/>
                <a:gd name="connsiteY9780" fmla="*/ 1708653 h 1812293"/>
                <a:gd name="connsiteX9781" fmla="*/ 2924564 w 3591323"/>
                <a:gd name="connsiteY9781" fmla="*/ 1712212 h 1812293"/>
                <a:gd name="connsiteX9782" fmla="*/ 2913868 w 3591323"/>
                <a:gd name="connsiteY9782" fmla="*/ 1715582 h 1812293"/>
                <a:gd name="connsiteX9783" fmla="*/ 2904011 w 3591323"/>
                <a:gd name="connsiteY9783" fmla="*/ 1718267 h 1812293"/>
                <a:gd name="connsiteX9784" fmla="*/ 2894559 w 3591323"/>
                <a:gd name="connsiteY9784" fmla="*/ 1721886 h 1812293"/>
                <a:gd name="connsiteX9785" fmla="*/ 2886627 w 3591323"/>
                <a:gd name="connsiteY9785" fmla="*/ 1725163 h 1812293"/>
                <a:gd name="connsiteX9786" fmla="*/ 2878392 w 3591323"/>
                <a:gd name="connsiteY9786" fmla="*/ 1729031 h 1812293"/>
                <a:gd name="connsiteX9787" fmla="*/ 2872324 w 3591323"/>
                <a:gd name="connsiteY9787" fmla="*/ 1732106 h 1812293"/>
                <a:gd name="connsiteX9788" fmla="*/ 2869357 w 3591323"/>
                <a:gd name="connsiteY9788" fmla="*/ 1735463 h 1812293"/>
                <a:gd name="connsiteX9789" fmla="*/ 2864244 w 3591323"/>
                <a:gd name="connsiteY9789" fmla="*/ 1738645 h 1812293"/>
                <a:gd name="connsiteX9790" fmla="*/ 2860995 w 3591323"/>
                <a:gd name="connsiteY9790" fmla="*/ 1741652 h 1812293"/>
                <a:gd name="connsiteX9791" fmla="*/ 2870864 w 3591323"/>
                <a:gd name="connsiteY9791" fmla="*/ 1742702 h 1812293"/>
                <a:gd name="connsiteX9792" fmla="*/ 2865664 w 3591323"/>
                <a:gd name="connsiteY9792" fmla="*/ 1746281 h 1812293"/>
                <a:gd name="connsiteX9793" fmla="*/ 2851233 w 3591323"/>
                <a:gd name="connsiteY9793" fmla="*/ 1747613 h 1812293"/>
                <a:gd name="connsiteX9794" fmla="*/ 2837495 w 3591323"/>
                <a:gd name="connsiteY9794" fmla="*/ 1749382 h 1812293"/>
                <a:gd name="connsiteX9795" fmla="*/ 2824941 w 3591323"/>
                <a:gd name="connsiteY9795" fmla="*/ 1749678 h 1812293"/>
                <a:gd name="connsiteX9796" fmla="*/ 2809259 w 3591323"/>
                <a:gd name="connsiteY9796" fmla="*/ 1754361 h 1812293"/>
                <a:gd name="connsiteX9797" fmla="*/ 2800082 w 3591323"/>
                <a:gd name="connsiteY9797" fmla="*/ 1758034 h 1812293"/>
                <a:gd name="connsiteX9798" fmla="*/ 2791525 w 3591323"/>
                <a:gd name="connsiteY9798" fmla="*/ 1760725 h 1812293"/>
                <a:gd name="connsiteX9799" fmla="*/ 2782288 w 3591323"/>
                <a:gd name="connsiteY9799" fmla="*/ 1763497 h 1812293"/>
                <a:gd name="connsiteX9800" fmla="*/ 2784965 w 3591323"/>
                <a:gd name="connsiteY9800" fmla="*/ 1765973 h 1812293"/>
                <a:gd name="connsiteX9801" fmla="*/ 2781642 w 3591323"/>
                <a:gd name="connsiteY9801" fmla="*/ 1768785 h 1812293"/>
                <a:gd name="connsiteX9802" fmla="*/ 2780781 w 3591323"/>
                <a:gd name="connsiteY9802" fmla="*/ 1771422 h 1812293"/>
                <a:gd name="connsiteX9803" fmla="*/ 2782422 w 3591323"/>
                <a:gd name="connsiteY9803" fmla="*/ 1773764 h 1812293"/>
                <a:gd name="connsiteX9804" fmla="*/ 2785880 w 3591323"/>
                <a:gd name="connsiteY9804" fmla="*/ 1775829 h 1812293"/>
                <a:gd name="connsiteX9805" fmla="*/ 2789917 w 3591323"/>
                <a:gd name="connsiteY9805" fmla="*/ 1777861 h 1812293"/>
                <a:gd name="connsiteX9806" fmla="*/ 2798286 w 3591323"/>
                <a:gd name="connsiteY9806" fmla="*/ 1779980 h 1812293"/>
                <a:gd name="connsiteX9807" fmla="*/ 2793220 w 3591323"/>
                <a:gd name="connsiteY9807" fmla="*/ 1783088 h 1812293"/>
                <a:gd name="connsiteX9808" fmla="*/ 2806554 w 3591323"/>
                <a:gd name="connsiteY9808" fmla="*/ 1784447 h 1812293"/>
                <a:gd name="connsiteX9809" fmla="*/ 2806400 w 3591323"/>
                <a:gd name="connsiteY9809" fmla="*/ 1784891 h 1812293"/>
                <a:gd name="connsiteX9810" fmla="*/ 2805680 w 3591323"/>
                <a:gd name="connsiteY9810" fmla="*/ 1786782 h 1812293"/>
                <a:gd name="connsiteX9811" fmla="*/ 2826152 w 3591323"/>
                <a:gd name="connsiteY9811" fmla="*/ 1785228 h 1812293"/>
                <a:gd name="connsiteX9812" fmla="*/ 2834138 w 3591323"/>
                <a:gd name="connsiteY9812" fmla="*/ 1787111 h 1812293"/>
                <a:gd name="connsiteX9813" fmla="*/ 2840132 w 3591323"/>
                <a:gd name="connsiteY9813" fmla="*/ 1788531 h 1812293"/>
                <a:gd name="connsiteX9814" fmla="*/ 2840132 w 3591323"/>
                <a:gd name="connsiteY9814" fmla="*/ 1788531 h 1812293"/>
                <a:gd name="connsiteX9815" fmla="*/ 2798791 w 3591323"/>
                <a:gd name="connsiteY9815" fmla="*/ 1802114 h 1812293"/>
                <a:gd name="connsiteX9816" fmla="*/ 2762407 w 3591323"/>
                <a:gd name="connsiteY9816" fmla="*/ 1812293 h 1812293"/>
                <a:gd name="connsiteX9817" fmla="*/ 828914 w 3591323"/>
                <a:gd name="connsiteY9817" fmla="*/ 1812293 h 1812293"/>
                <a:gd name="connsiteX9818" fmla="*/ 2106991 w 3591323"/>
                <a:gd name="connsiteY9818" fmla="*/ 489421 h 1812293"/>
                <a:gd name="connsiteX9819" fmla="*/ 2107670 w 3591323"/>
                <a:gd name="connsiteY9819" fmla="*/ 489421 h 1812293"/>
                <a:gd name="connsiteX9820" fmla="*/ 2108740 w 3591323"/>
                <a:gd name="connsiteY9820" fmla="*/ 486757 h 1812293"/>
                <a:gd name="connsiteX9821" fmla="*/ 2115602 w 3591323"/>
                <a:gd name="connsiteY9821" fmla="*/ 486959 h 1812293"/>
                <a:gd name="connsiteX9822" fmla="*/ 2123736 w 3591323"/>
                <a:gd name="connsiteY9822" fmla="*/ 483467 h 1812293"/>
                <a:gd name="connsiteX9823" fmla="*/ 2117822 w 3591323"/>
                <a:gd name="connsiteY9823" fmla="*/ 488399 h 1812293"/>
                <a:gd name="connsiteX9824" fmla="*/ 2118744 w 3591323"/>
                <a:gd name="connsiteY9824" fmla="*/ 490451 h 1812293"/>
                <a:gd name="connsiteX9825" fmla="*/ 2117667 w 3591323"/>
                <a:gd name="connsiteY9825" fmla="*/ 490041 h 1812293"/>
                <a:gd name="connsiteX9826" fmla="*/ 2116053 w 3591323"/>
                <a:gd name="connsiteY9826" fmla="*/ 490861 h 1812293"/>
                <a:gd name="connsiteX9827" fmla="*/ 2114660 w 3591323"/>
                <a:gd name="connsiteY9827" fmla="*/ 490653 h 1812293"/>
                <a:gd name="connsiteX9828" fmla="*/ 2114021 w 3591323"/>
                <a:gd name="connsiteY9828" fmla="*/ 491063 h 1812293"/>
                <a:gd name="connsiteX9829" fmla="*/ 2113907 w 3591323"/>
                <a:gd name="connsiteY9829" fmla="*/ 490041 h 1812293"/>
                <a:gd name="connsiteX9830" fmla="*/ 2113126 w 3591323"/>
                <a:gd name="connsiteY9830" fmla="*/ 489220 h 1812293"/>
                <a:gd name="connsiteX9831" fmla="*/ 2111074 w 3591323"/>
                <a:gd name="connsiteY9831" fmla="*/ 489220 h 1812293"/>
                <a:gd name="connsiteX9832" fmla="*/ 2108767 w 3591323"/>
                <a:gd name="connsiteY9832" fmla="*/ 490041 h 1812293"/>
                <a:gd name="connsiteX9833" fmla="*/ 2106991 w 3591323"/>
                <a:gd name="connsiteY9833" fmla="*/ 489421 h 1812293"/>
                <a:gd name="connsiteX9834" fmla="*/ 2108767 w 3591323"/>
                <a:gd name="connsiteY9834" fmla="*/ 490041 h 1812293"/>
                <a:gd name="connsiteX9835" fmla="*/ 2111074 w 3591323"/>
                <a:gd name="connsiteY9835" fmla="*/ 489220 h 1812293"/>
                <a:gd name="connsiteX9836" fmla="*/ 2113126 w 3591323"/>
                <a:gd name="connsiteY9836" fmla="*/ 489220 h 1812293"/>
                <a:gd name="connsiteX9837" fmla="*/ 2113907 w 3591323"/>
                <a:gd name="connsiteY9837" fmla="*/ 490041 h 1812293"/>
                <a:gd name="connsiteX9838" fmla="*/ 2114021 w 3591323"/>
                <a:gd name="connsiteY9838" fmla="*/ 491063 h 1812293"/>
                <a:gd name="connsiteX9839" fmla="*/ 2114660 w 3591323"/>
                <a:gd name="connsiteY9839" fmla="*/ 490653 h 1812293"/>
                <a:gd name="connsiteX9840" fmla="*/ 2116053 w 3591323"/>
                <a:gd name="connsiteY9840" fmla="*/ 490861 h 1812293"/>
                <a:gd name="connsiteX9841" fmla="*/ 2117667 w 3591323"/>
                <a:gd name="connsiteY9841" fmla="*/ 490041 h 1812293"/>
                <a:gd name="connsiteX9842" fmla="*/ 2118744 w 3591323"/>
                <a:gd name="connsiteY9842" fmla="*/ 490451 h 1812293"/>
                <a:gd name="connsiteX9843" fmla="*/ 2119181 w 3591323"/>
                <a:gd name="connsiteY9843" fmla="*/ 491272 h 1812293"/>
                <a:gd name="connsiteX9844" fmla="*/ 2110126 w 3591323"/>
                <a:gd name="connsiteY9844" fmla="*/ 496001 h 1812293"/>
                <a:gd name="connsiteX9845" fmla="*/ 2105161 w 3591323"/>
                <a:gd name="connsiteY9845" fmla="*/ 494562 h 1812293"/>
                <a:gd name="connsiteX9846" fmla="*/ 2102261 w 3591323"/>
                <a:gd name="connsiteY9846" fmla="*/ 490041 h 1812293"/>
                <a:gd name="connsiteX9847" fmla="*/ 1774953 w 3591323"/>
                <a:gd name="connsiteY9847" fmla="*/ 489220 h 1812293"/>
                <a:gd name="connsiteX9848" fmla="*/ 1778673 w 3591323"/>
                <a:gd name="connsiteY9848" fmla="*/ 496412 h 1812293"/>
                <a:gd name="connsiteX9849" fmla="*/ 1778976 w 3591323"/>
                <a:gd name="connsiteY9849" fmla="*/ 503402 h 1812293"/>
                <a:gd name="connsiteX9850" fmla="*/ 1782360 w 3591323"/>
                <a:gd name="connsiteY9850" fmla="*/ 515539 h 1812293"/>
                <a:gd name="connsiteX9851" fmla="*/ 1784775 w 3591323"/>
                <a:gd name="connsiteY9851" fmla="*/ 518008 h 1812293"/>
                <a:gd name="connsiteX9852" fmla="*/ 1783026 w 3591323"/>
                <a:gd name="connsiteY9852" fmla="*/ 522327 h 1812293"/>
                <a:gd name="connsiteX9853" fmla="*/ 1770546 w 3591323"/>
                <a:gd name="connsiteY9853" fmla="*/ 524386 h 1812293"/>
                <a:gd name="connsiteX9854" fmla="*/ 1766012 w 3591323"/>
                <a:gd name="connsiteY9854" fmla="*/ 528496 h 1812293"/>
                <a:gd name="connsiteX9855" fmla="*/ 1760448 w 3591323"/>
                <a:gd name="connsiteY9855" fmla="*/ 529525 h 1812293"/>
                <a:gd name="connsiteX9856" fmla="*/ 1760011 w 3591323"/>
                <a:gd name="connsiteY9856" fmla="*/ 537955 h 1812293"/>
                <a:gd name="connsiteX9857" fmla="*/ 1748823 w 3591323"/>
                <a:gd name="connsiteY9857" fmla="*/ 542483 h 1812293"/>
                <a:gd name="connsiteX9858" fmla="*/ 1744907 w 3591323"/>
                <a:gd name="connsiteY9858" fmla="*/ 548242 h 1812293"/>
                <a:gd name="connsiteX9859" fmla="*/ 1736841 w 3591323"/>
                <a:gd name="connsiteY9859" fmla="*/ 551323 h 1812293"/>
                <a:gd name="connsiteX9860" fmla="*/ 1727032 w 3591323"/>
                <a:gd name="connsiteY9860" fmla="*/ 552972 h 1812293"/>
                <a:gd name="connsiteX9861" fmla="*/ 1711484 w 3591323"/>
                <a:gd name="connsiteY9861" fmla="*/ 561401 h 1812293"/>
                <a:gd name="connsiteX9862" fmla="*/ 1711202 w 3591323"/>
                <a:gd name="connsiteY9862" fmla="*/ 574978 h 1812293"/>
                <a:gd name="connsiteX9863" fmla="*/ 1709795 w 3591323"/>
                <a:gd name="connsiteY9863" fmla="*/ 574978 h 1812293"/>
                <a:gd name="connsiteX9864" fmla="*/ 1709674 w 3591323"/>
                <a:gd name="connsiteY9864" fmla="*/ 581147 h 1812293"/>
                <a:gd name="connsiteX9865" fmla="*/ 1703687 w 3591323"/>
                <a:gd name="connsiteY9865" fmla="*/ 581558 h 1812293"/>
                <a:gd name="connsiteX9866" fmla="*/ 1700464 w 3591323"/>
                <a:gd name="connsiteY9866" fmla="*/ 584027 h 1812293"/>
                <a:gd name="connsiteX9867" fmla="*/ 1695889 w 3591323"/>
                <a:gd name="connsiteY9867" fmla="*/ 584027 h 1812293"/>
                <a:gd name="connsiteX9868" fmla="*/ 1692404 w 3591323"/>
                <a:gd name="connsiteY9868" fmla="*/ 582587 h 1812293"/>
                <a:gd name="connsiteX9869" fmla="*/ 1684284 w 3591323"/>
                <a:gd name="connsiteY9869" fmla="*/ 583818 h 1812293"/>
                <a:gd name="connsiteX9870" fmla="*/ 1680893 w 3591323"/>
                <a:gd name="connsiteY9870" fmla="*/ 592658 h 1812293"/>
                <a:gd name="connsiteX9871" fmla="*/ 1677698 w 3591323"/>
                <a:gd name="connsiteY9871" fmla="*/ 593486 h 1812293"/>
                <a:gd name="connsiteX9872" fmla="*/ 1672753 w 3591323"/>
                <a:gd name="connsiteY9872" fmla="*/ 608085 h 1812293"/>
                <a:gd name="connsiteX9873" fmla="*/ 1659022 w 3591323"/>
                <a:gd name="connsiteY9873" fmla="*/ 620222 h 1812293"/>
                <a:gd name="connsiteX9874" fmla="*/ 1655463 w 3591323"/>
                <a:gd name="connsiteY9874" fmla="*/ 636059 h 1812293"/>
                <a:gd name="connsiteX9875" fmla="*/ 1651076 w 3591323"/>
                <a:gd name="connsiteY9875" fmla="*/ 641199 h 1812293"/>
                <a:gd name="connsiteX9876" fmla="*/ 1649912 w 3591323"/>
                <a:gd name="connsiteY9876" fmla="*/ 645310 h 1812293"/>
                <a:gd name="connsiteX9877" fmla="*/ 1627462 w 3591323"/>
                <a:gd name="connsiteY9877" fmla="*/ 646339 h 1812293"/>
                <a:gd name="connsiteX9878" fmla="*/ 1627469 w 3591323"/>
                <a:gd name="connsiteY9878" fmla="*/ 646130 h 1812293"/>
                <a:gd name="connsiteX9879" fmla="*/ 1627967 w 3591323"/>
                <a:gd name="connsiteY9879" fmla="*/ 640990 h 1812293"/>
                <a:gd name="connsiteX9880" fmla="*/ 1631956 w 3591323"/>
                <a:gd name="connsiteY9880" fmla="*/ 637909 h 1812293"/>
                <a:gd name="connsiteX9881" fmla="*/ 1635313 w 3591323"/>
                <a:gd name="connsiteY9881" fmla="*/ 631942 h 1812293"/>
                <a:gd name="connsiteX9882" fmla="*/ 1634708 w 3591323"/>
                <a:gd name="connsiteY9882" fmla="*/ 628033 h 1812293"/>
                <a:gd name="connsiteX9883" fmla="*/ 1638469 w 3591323"/>
                <a:gd name="connsiteY9883" fmla="*/ 620013 h 1812293"/>
                <a:gd name="connsiteX9884" fmla="*/ 1643985 w 3591323"/>
                <a:gd name="connsiteY9884" fmla="*/ 612613 h 1812293"/>
                <a:gd name="connsiteX9885" fmla="*/ 1647215 w 3591323"/>
                <a:gd name="connsiteY9885" fmla="*/ 610763 h 1812293"/>
                <a:gd name="connsiteX9886" fmla="*/ 1650222 w 3591323"/>
                <a:gd name="connsiteY9886" fmla="*/ 604176 h 1812293"/>
                <a:gd name="connsiteX9887" fmla="*/ 1650403 w 3591323"/>
                <a:gd name="connsiteY9887" fmla="*/ 598007 h 1812293"/>
                <a:gd name="connsiteX9888" fmla="*/ 1654144 w 3591323"/>
                <a:gd name="connsiteY9888" fmla="*/ 591017 h 1812293"/>
                <a:gd name="connsiteX9889" fmla="*/ 1660966 w 3591323"/>
                <a:gd name="connsiteY9889" fmla="*/ 586906 h 1812293"/>
                <a:gd name="connsiteX9890" fmla="*/ 1667646 w 3591323"/>
                <a:gd name="connsiteY9890" fmla="*/ 575180 h 1812293"/>
                <a:gd name="connsiteX9891" fmla="*/ 1667653 w 3591323"/>
                <a:gd name="connsiteY9891" fmla="*/ 574978 h 1812293"/>
                <a:gd name="connsiteX9892" fmla="*/ 1672699 w 3591323"/>
                <a:gd name="connsiteY9892" fmla="*/ 570659 h 1812293"/>
                <a:gd name="connsiteX9893" fmla="*/ 1681855 w 3591323"/>
                <a:gd name="connsiteY9893" fmla="*/ 569421 h 1812293"/>
                <a:gd name="connsiteX9894" fmla="*/ 1689774 w 3591323"/>
                <a:gd name="connsiteY9894" fmla="*/ 561610 h 1812293"/>
                <a:gd name="connsiteX9895" fmla="*/ 1694759 w 3591323"/>
                <a:gd name="connsiteY9895" fmla="*/ 558522 h 1812293"/>
                <a:gd name="connsiteX9896" fmla="*/ 1703034 w 3591323"/>
                <a:gd name="connsiteY9896" fmla="*/ 549063 h 1812293"/>
                <a:gd name="connsiteX9897" fmla="*/ 1700975 w 3591323"/>
                <a:gd name="connsiteY9897" fmla="*/ 534874 h 1812293"/>
                <a:gd name="connsiteX9898" fmla="*/ 1704723 w 3591323"/>
                <a:gd name="connsiteY9898" fmla="*/ 524998 h 1812293"/>
                <a:gd name="connsiteX9899" fmla="*/ 1706277 w 3591323"/>
                <a:gd name="connsiteY9899" fmla="*/ 519037 h 1812293"/>
                <a:gd name="connsiteX9900" fmla="*/ 1712709 w 3591323"/>
                <a:gd name="connsiteY9900" fmla="*/ 511219 h 1812293"/>
                <a:gd name="connsiteX9901" fmla="*/ 1722497 w 3591323"/>
                <a:gd name="connsiteY9901" fmla="*/ 506079 h 1812293"/>
                <a:gd name="connsiteX9902" fmla="*/ 1729830 w 3591323"/>
                <a:gd name="connsiteY9902" fmla="*/ 501350 h 1812293"/>
                <a:gd name="connsiteX9903" fmla="*/ 1736269 w 3591323"/>
                <a:gd name="connsiteY9903" fmla="*/ 489421 h 1812293"/>
                <a:gd name="connsiteX9904" fmla="*/ 1739491 w 3591323"/>
                <a:gd name="connsiteY9904" fmla="*/ 482445 h 1812293"/>
                <a:gd name="connsiteX9905" fmla="*/ 1746320 w 3591323"/>
                <a:gd name="connsiteY9905" fmla="*/ 482445 h 1812293"/>
                <a:gd name="connsiteX9906" fmla="*/ 1752052 w 3591323"/>
                <a:gd name="connsiteY9906" fmla="*/ 487370 h 1812293"/>
                <a:gd name="connsiteX9907" fmla="*/ 1760953 w 3591323"/>
                <a:gd name="connsiteY9907" fmla="*/ 486549 h 1812293"/>
                <a:gd name="connsiteX9908" fmla="*/ 1770849 w 3591323"/>
                <a:gd name="connsiteY9908" fmla="*/ 489011 h 1812293"/>
                <a:gd name="connsiteX9909" fmla="*/ 2159601 w 3591323"/>
                <a:gd name="connsiteY9909" fmla="*/ 639551 h 1812293"/>
                <a:gd name="connsiteX9910" fmla="*/ 2120486 w 3591323"/>
                <a:gd name="connsiteY9910" fmla="*/ 639551 h 1812293"/>
                <a:gd name="connsiteX9911" fmla="*/ 2082441 w 3591323"/>
                <a:gd name="connsiteY9911" fmla="*/ 639551 h 1812293"/>
                <a:gd name="connsiteX9912" fmla="*/ 2042613 w 3591323"/>
                <a:gd name="connsiteY9912" fmla="*/ 639551 h 1812293"/>
                <a:gd name="connsiteX9913" fmla="*/ 2040790 w 3591323"/>
                <a:gd name="connsiteY9913" fmla="*/ 597597 h 1812293"/>
                <a:gd name="connsiteX9914" fmla="*/ 2038462 w 3591323"/>
                <a:gd name="connsiteY9914" fmla="*/ 556874 h 1812293"/>
                <a:gd name="connsiteX9915" fmla="*/ 2035085 w 3591323"/>
                <a:gd name="connsiteY9915" fmla="*/ 547825 h 1812293"/>
                <a:gd name="connsiteX9916" fmla="*/ 2037036 w 3591323"/>
                <a:gd name="connsiteY9916" fmla="*/ 540626 h 1812293"/>
                <a:gd name="connsiteX9917" fmla="*/ 2034951 w 3591323"/>
                <a:gd name="connsiteY9917" fmla="*/ 535695 h 1812293"/>
                <a:gd name="connsiteX9918" fmla="*/ 2038039 w 3591323"/>
                <a:gd name="connsiteY9918" fmla="*/ 530346 h 1812293"/>
                <a:gd name="connsiteX9919" fmla="*/ 2050862 w 3591323"/>
                <a:gd name="connsiteY9919" fmla="*/ 530138 h 1812293"/>
                <a:gd name="connsiteX9920" fmla="*/ 2060475 w 3591323"/>
                <a:gd name="connsiteY9920" fmla="*/ 533226 h 1812293"/>
                <a:gd name="connsiteX9921" fmla="*/ 2070466 w 3591323"/>
                <a:gd name="connsiteY9921" fmla="*/ 536516 h 1812293"/>
                <a:gd name="connsiteX9922" fmla="*/ 2075135 w 3591323"/>
                <a:gd name="connsiteY9922" fmla="*/ 538366 h 1812293"/>
                <a:gd name="connsiteX9923" fmla="*/ 2082132 w 3591323"/>
                <a:gd name="connsiteY9923" fmla="*/ 534665 h 1812293"/>
                <a:gd name="connsiteX9924" fmla="*/ 2085670 w 3591323"/>
                <a:gd name="connsiteY9924" fmla="*/ 531376 h 1812293"/>
                <a:gd name="connsiteX9925" fmla="*/ 2094269 w 3591323"/>
                <a:gd name="connsiteY9925" fmla="*/ 530555 h 1812293"/>
                <a:gd name="connsiteX9926" fmla="*/ 2101346 w 3591323"/>
                <a:gd name="connsiteY9926" fmla="*/ 531995 h 1812293"/>
                <a:gd name="connsiteX9927" fmla="*/ 2104279 w 3591323"/>
                <a:gd name="connsiteY9927" fmla="*/ 537545 h 1812293"/>
                <a:gd name="connsiteX9928" fmla="*/ 2106378 w 3591323"/>
                <a:gd name="connsiteY9928" fmla="*/ 533845 h 1812293"/>
                <a:gd name="connsiteX9929" fmla="*/ 2114270 w 3591323"/>
                <a:gd name="connsiteY9929" fmla="*/ 536516 h 1812293"/>
                <a:gd name="connsiteX9930" fmla="*/ 2121980 w 3591323"/>
                <a:gd name="connsiteY9930" fmla="*/ 537135 h 1812293"/>
                <a:gd name="connsiteX9931" fmla="*/ 2126218 w 3591323"/>
                <a:gd name="connsiteY9931" fmla="*/ 534255 h 1812293"/>
                <a:gd name="connsiteX9932" fmla="*/ 2133370 w 3591323"/>
                <a:gd name="connsiteY9932" fmla="*/ 550913 h 1812293"/>
                <a:gd name="connsiteX9933" fmla="*/ 2134345 w 3591323"/>
                <a:gd name="connsiteY9933" fmla="*/ 553994 h 1812293"/>
                <a:gd name="connsiteX9934" fmla="*/ 2132300 w 3591323"/>
                <a:gd name="connsiteY9934" fmla="*/ 558522 h 1812293"/>
                <a:gd name="connsiteX9935" fmla="*/ 2130928 w 3591323"/>
                <a:gd name="connsiteY9935" fmla="*/ 567160 h 1812293"/>
                <a:gd name="connsiteX9936" fmla="*/ 2128607 w 3591323"/>
                <a:gd name="connsiteY9936" fmla="*/ 573121 h 1812293"/>
                <a:gd name="connsiteX9937" fmla="*/ 2126669 w 3591323"/>
                <a:gd name="connsiteY9937" fmla="*/ 575180 h 1812293"/>
                <a:gd name="connsiteX9938" fmla="*/ 2122861 w 3591323"/>
                <a:gd name="connsiteY9938" fmla="*/ 571480 h 1812293"/>
                <a:gd name="connsiteX9939" fmla="*/ 2118246 w 3591323"/>
                <a:gd name="connsiteY9939" fmla="*/ 566340 h 1812293"/>
                <a:gd name="connsiteX9940" fmla="*/ 2109897 w 3591323"/>
                <a:gd name="connsiteY9940" fmla="*/ 549884 h 1812293"/>
                <a:gd name="connsiteX9941" fmla="*/ 2108935 w 3591323"/>
                <a:gd name="connsiteY9941" fmla="*/ 550913 h 1812293"/>
                <a:gd name="connsiteX9942" fmla="*/ 2114129 w 3591323"/>
                <a:gd name="connsiteY9942" fmla="*/ 563050 h 1812293"/>
                <a:gd name="connsiteX9943" fmla="*/ 2120998 w 3591323"/>
                <a:gd name="connsiteY9943" fmla="*/ 574561 h 1812293"/>
                <a:gd name="connsiteX9944" fmla="*/ 2129710 w 3591323"/>
                <a:gd name="connsiteY9944" fmla="*/ 592248 h 1812293"/>
                <a:gd name="connsiteX9945" fmla="*/ 2133679 w 3591323"/>
                <a:gd name="connsiteY9945" fmla="*/ 598417 h 1812293"/>
                <a:gd name="connsiteX9946" fmla="*/ 2137319 w 3591323"/>
                <a:gd name="connsiteY9946" fmla="*/ 605004 h 1812293"/>
                <a:gd name="connsiteX9947" fmla="*/ 2146926 w 3591323"/>
                <a:gd name="connsiteY9947" fmla="*/ 617544 h 1812293"/>
                <a:gd name="connsiteX9948" fmla="*/ 2144928 w 3591323"/>
                <a:gd name="connsiteY9948" fmla="*/ 619603 h 1812293"/>
                <a:gd name="connsiteX9949" fmla="*/ 2145722 w 3591323"/>
                <a:gd name="connsiteY9949" fmla="*/ 627010 h 1812293"/>
                <a:gd name="connsiteX9950" fmla="*/ 2158047 w 3591323"/>
                <a:gd name="connsiteY9950" fmla="*/ 637290 h 1812293"/>
                <a:gd name="connsiteX9951" fmla="*/ 2042613 w 3591323"/>
                <a:gd name="connsiteY9951" fmla="*/ 639551 h 1812293"/>
                <a:gd name="connsiteX9952" fmla="*/ 2043501 w 3591323"/>
                <a:gd name="connsiteY9952" fmla="*/ 662378 h 1812293"/>
                <a:gd name="connsiteX9953" fmla="*/ 2032078 w 3591323"/>
                <a:gd name="connsiteY9953" fmla="*/ 662378 h 1812293"/>
                <a:gd name="connsiteX9954" fmla="*/ 2032266 w 3591323"/>
                <a:gd name="connsiteY9954" fmla="*/ 667316 h 1812293"/>
                <a:gd name="connsiteX9955" fmla="*/ 1991947 w 3591323"/>
                <a:gd name="connsiteY9955" fmla="*/ 645310 h 1812293"/>
                <a:gd name="connsiteX9956" fmla="*/ 1951877 w 3591323"/>
                <a:gd name="connsiteY9956" fmla="*/ 623512 h 1812293"/>
                <a:gd name="connsiteX9957" fmla="*/ 1942102 w 3591323"/>
                <a:gd name="connsiteY9957" fmla="*/ 629681 h 1812293"/>
                <a:gd name="connsiteX9958" fmla="*/ 1935099 w 3591323"/>
                <a:gd name="connsiteY9958" fmla="*/ 634000 h 1812293"/>
                <a:gd name="connsiteX9959" fmla="*/ 1929636 w 3591323"/>
                <a:gd name="connsiteY9959" fmla="*/ 627831 h 1812293"/>
                <a:gd name="connsiteX9960" fmla="*/ 1913920 w 3591323"/>
                <a:gd name="connsiteY9960" fmla="*/ 622893 h 1812293"/>
                <a:gd name="connsiteX9961" fmla="*/ 1909526 w 3591323"/>
                <a:gd name="connsiteY9961" fmla="*/ 615694 h 1812293"/>
                <a:gd name="connsiteX9962" fmla="*/ 1901635 w 3591323"/>
                <a:gd name="connsiteY9962" fmla="*/ 610346 h 1812293"/>
                <a:gd name="connsiteX9963" fmla="*/ 1897074 w 3591323"/>
                <a:gd name="connsiteY9963" fmla="*/ 612404 h 1812293"/>
                <a:gd name="connsiteX9964" fmla="*/ 1893421 w 3591323"/>
                <a:gd name="connsiteY9964" fmla="*/ 606026 h 1812293"/>
                <a:gd name="connsiteX9965" fmla="*/ 1892970 w 3591323"/>
                <a:gd name="connsiteY9965" fmla="*/ 601095 h 1812293"/>
                <a:gd name="connsiteX9966" fmla="*/ 1886807 w 3591323"/>
                <a:gd name="connsiteY9966" fmla="*/ 592867 h 1812293"/>
                <a:gd name="connsiteX9967" fmla="*/ 1890588 w 3591323"/>
                <a:gd name="connsiteY9967" fmla="*/ 588137 h 1812293"/>
                <a:gd name="connsiteX9968" fmla="*/ 1889734 w 3591323"/>
                <a:gd name="connsiteY9968" fmla="*/ 580939 h 1812293"/>
                <a:gd name="connsiteX9969" fmla="*/ 1890649 w 3591323"/>
                <a:gd name="connsiteY9969" fmla="*/ 574561 h 1812293"/>
                <a:gd name="connsiteX9970" fmla="*/ 1889828 w 3591323"/>
                <a:gd name="connsiteY9970" fmla="*/ 569421 h 1812293"/>
                <a:gd name="connsiteX9971" fmla="*/ 1891355 w 3591323"/>
                <a:gd name="connsiteY9971" fmla="*/ 560170 h 1812293"/>
                <a:gd name="connsiteX9972" fmla="*/ 1890878 w 3591323"/>
                <a:gd name="connsiteY9972" fmla="*/ 554822 h 1812293"/>
                <a:gd name="connsiteX9973" fmla="*/ 1887480 w 3591323"/>
                <a:gd name="connsiteY9973" fmla="*/ 544744 h 1812293"/>
                <a:gd name="connsiteX9974" fmla="*/ 1891934 w 3591323"/>
                <a:gd name="connsiteY9974" fmla="*/ 542066 h 1812293"/>
                <a:gd name="connsiteX9975" fmla="*/ 1892849 w 3591323"/>
                <a:gd name="connsiteY9975" fmla="*/ 537336 h 1812293"/>
                <a:gd name="connsiteX9976" fmla="*/ 1891671 w 3591323"/>
                <a:gd name="connsiteY9976" fmla="*/ 532607 h 1812293"/>
                <a:gd name="connsiteX9977" fmla="*/ 1898130 w 3591323"/>
                <a:gd name="connsiteY9977" fmla="*/ 528086 h 1812293"/>
                <a:gd name="connsiteX9978" fmla="*/ 1900781 w 3591323"/>
                <a:gd name="connsiteY9978" fmla="*/ 524386 h 1812293"/>
                <a:gd name="connsiteX9979" fmla="*/ 1905517 w 3591323"/>
                <a:gd name="connsiteY9979" fmla="*/ 521089 h 1812293"/>
                <a:gd name="connsiteX9980" fmla="*/ 1905900 w 3591323"/>
                <a:gd name="connsiteY9980" fmla="*/ 512457 h 1812293"/>
                <a:gd name="connsiteX9981" fmla="*/ 1917095 w 3591323"/>
                <a:gd name="connsiteY9981" fmla="*/ 516359 h 1812293"/>
                <a:gd name="connsiteX9982" fmla="*/ 1921199 w 3591323"/>
                <a:gd name="connsiteY9982" fmla="*/ 515330 h 1812293"/>
                <a:gd name="connsiteX9983" fmla="*/ 1929225 w 3591323"/>
                <a:gd name="connsiteY9983" fmla="*/ 517187 h 1812293"/>
                <a:gd name="connsiteX9984" fmla="*/ 1942250 w 3591323"/>
                <a:gd name="connsiteY9984" fmla="*/ 522327 h 1812293"/>
                <a:gd name="connsiteX9985" fmla="*/ 1947228 w 3591323"/>
                <a:gd name="connsiteY9985" fmla="*/ 532607 h 1812293"/>
                <a:gd name="connsiteX9986" fmla="*/ 1956008 w 3591323"/>
                <a:gd name="connsiteY9986" fmla="*/ 534665 h 1812293"/>
                <a:gd name="connsiteX9987" fmla="*/ 1969807 w 3591323"/>
                <a:gd name="connsiteY9987" fmla="*/ 539604 h 1812293"/>
                <a:gd name="connsiteX9988" fmla="*/ 1980537 w 3591323"/>
                <a:gd name="connsiteY9988" fmla="*/ 545154 h 1812293"/>
                <a:gd name="connsiteX9989" fmla="*/ 1984917 w 3591323"/>
                <a:gd name="connsiteY9989" fmla="*/ 542275 h 1812293"/>
                <a:gd name="connsiteX9990" fmla="*/ 1989142 w 3591323"/>
                <a:gd name="connsiteY9990" fmla="*/ 536926 h 1812293"/>
                <a:gd name="connsiteX9991" fmla="*/ 1986565 w 3591323"/>
                <a:gd name="connsiteY9991" fmla="*/ 528288 h 1812293"/>
                <a:gd name="connsiteX9992" fmla="*/ 1989350 w 3591323"/>
                <a:gd name="connsiteY9992" fmla="*/ 522737 h 1812293"/>
                <a:gd name="connsiteX9993" fmla="*/ 1995937 w 3591323"/>
                <a:gd name="connsiteY9993" fmla="*/ 517389 h 1812293"/>
                <a:gd name="connsiteX9994" fmla="*/ 2002389 w 3591323"/>
                <a:gd name="connsiteY9994" fmla="*/ 515747 h 1812293"/>
                <a:gd name="connsiteX9995" fmla="*/ 2015333 w 3591323"/>
                <a:gd name="connsiteY9995" fmla="*/ 518008 h 1812293"/>
                <a:gd name="connsiteX9996" fmla="*/ 2019154 w 3591323"/>
                <a:gd name="connsiteY9996" fmla="*/ 523148 h 1812293"/>
                <a:gd name="connsiteX9997" fmla="*/ 2022612 w 3591323"/>
                <a:gd name="connsiteY9997" fmla="*/ 523148 h 1812293"/>
                <a:gd name="connsiteX9998" fmla="*/ 2025882 w 3591323"/>
                <a:gd name="connsiteY9998" fmla="*/ 525206 h 1812293"/>
                <a:gd name="connsiteX9999" fmla="*/ 2035670 w 3591323"/>
                <a:gd name="connsiteY9999" fmla="*/ 526437 h 1812293"/>
                <a:gd name="connsiteX10000" fmla="*/ 2038039 w 3591323"/>
                <a:gd name="connsiteY10000" fmla="*/ 530346 h 1812293"/>
                <a:gd name="connsiteX10001" fmla="*/ 2034951 w 3591323"/>
                <a:gd name="connsiteY10001" fmla="*/ 535695 h 1812293"/>
                <a:gd name="connsiteX10002" fmla="*/ 2037036 w 3591323"/>
                <a:gd name="connsiteY10002" fmla="*/ 540626 h 1812293"/>
                <a:gd name="connsiteX10003" fmla="*/ 2035085 w 3591323"/>
                <a:gd name="connsiteY10003" fmla="*/ 547825 h 1812293"/>
                <a:gd name="connsiteX10004" fmla="*/ 2038462 w 3591323"/>
                <a:gd name="connsiteY10004" fmla="*/ 556874 h 1812293"/>
                <a:gd name="connsiteX10005" fmla="*/ 2040790 w 3591323"/>
                <a:gd name="connsiteY10005" fmla="*/ 597597 h 1812293"/>
                <a:gd name="connsiteX10006" fmla="*/ 2276488 w 3591323"/>
                <a:gd name="connsiteY10006" fmla="*/ 799556 h 1812293"/>
                <a:gd name="connsiteX10007" fmla="*/ 2248648 w 3591323"/>
                <a:gd name="connsiteY10007" fmla="*/ 833901 h 1812293"/>
                <a:gd name="connsiteX10008" fmla="*/ 2235597 w 3591323"/>
                <a:gd name="connsiteY10008" fmla="*/ 834311 h 1812293"/>
                <a:gd name="connsiteX10009" fmla="*/ 2226683 w 3591323"/>
                <a:gd name="connsiteY10009" fmla="*/ 842331 h 1812293"/>
                <a:gd name="connsiteX10010" fmla="*/ 2220513 w 3591323"/>
                <a:gd name="connsiteY10010" fmla="*/ 842539 h 1812293"/>
                <a:gd name="connsiteX10011" fmla="*/ 2217674 w 3591323"/>
                <a:gd name="connsiteY10011" fmla="*/ 846240 h 1812293"/>
                <a:gd name="connsiteX10012" fmla="*/ 2210778 w 3591323"/>
                <a:gd name="connsiteY10012" fmla="*/ 846240 h 1812293"/>
                <a:gd name="connsiteX10013" fmla="*/ 2206715 w 3591323"/>
                <a:gd name="connsiteY10013" fmla="*/ 842331 h 1812293"/>
                <a:gd name="connsiteX10014" fmla="*/ 2197357 w 3591323"/>
                <a:gd name="connsiteY10014" fmla="*/ 847060 h 1812293"/>
                <a:gd name="connsiteX10015" fmla="*/ 2194518 w 3591323"/>
                <a:gd name="connsiteY10015" fmla="*/ 851797 h 1812293"/>
                <a:gd name="connsiteX10016" fmla="*/ 2187972 w 3591323"/>
                <a:gd name="connsiteY10016" fmla="*/ 850969 h 1812293"/>
                <a:gd name="connsiteX10017" fmla="*/ 2185778 w 3591323"/>
                <a:gd name="connsiteY10017" fmla="*/ 849738 h 1812293"/>
                <a:gd name="connsiteX10018" fmla="*/ 2183235 w 3591323"/>
                <a:gd name="connsiteY10018" fmla="*/ 849940 h 1812293"/>
                <a:gd name="connsiteX10019" fmla="*/ 2179972 w 3591323"/>
                <a:gd name="connsiteY10019" fmla="*/ 849940 h 1812293"/>
                <a:gd name="connsiteX10020" fmla="*/ 2167116 w 3591323"/>
                <a:gd name="connsiteY10020" fmla="*/ 840070 h 1812293"/>
                <a:gd name="connsiteX10021" fmla="*/ 2160220 w 3591323"/>
                <a:gd name="connsiteY10021" fmla="*/ 840070 h 1812293"/>
                <a:gd name="connsiteX10022" fmla="*/ 2156533 w 3591323"/>
                <a:gd name="connsiteY10022" fmla="*/ 836370 h 1812293"/>
                <a:gd name="connsiteX10023" fmla="*/ 2156432 w 3591323"/>
                <a:gd name="connsiteY10023" fmla="*/ 829992 h 1812293"/>
                <a:gd name="connsiteX10024" fmla="*/ 2151326 w 3591323"/>
                <a:gd name="connsiteY10024" fmla="*/ 828142 h 1812293"/>
                <a:gd name="connsiteX10025" fmla="*/ 2144955 w 3591323"/>
                <a:gd name="connsiteY10025" fmla="*/ 815595 h 1812293"/>
                <a:gd name="connsiteX10026" fmla="*/ 2140555 w 3591323"/>
                <a:gd name="connsiteY10026" fmla="*/ 812924 h 1812293"/>
                <a:gd name="connsiteX10027" fmla="*/ 2138658 w 3591323"/>
                <a:gd name="connsiteY10027" fmla="*/ 808403 h 1812293"/>
                <a:gd name="connsiteX10028" fmla="*/ 2133484 w 3591323"/>
                <a:gd name="connsiteY10028" fmla="*/ 802846 h 1812293"/>
                <a:gd name="connsiteX10029" fmla="*/ 2127308 w 3591323"/>
                <a:gd name="connsiteY10029" fmla="*/ 802025 h 1812293"/>
                <a:gd name="connsiteX10030" fmla="*/ 2130436 w 3591323"/>
                <a:gd name="connsiteY10030" fmla="*/ 795445 h 1812293"/>
                <a:gd name="connsiteX10031" fmla="*/ 2135866 w 3591323"/>
                <a:gd name="connsiteY10031" fmla="*/ 795237 h 1812293"/>
                <a:gd name="connsiteX10032" fmla="*/ 2137238 w 3591323"/>
                <a:gd name="connsiteY10032" fmla="*/ 791738 h 1812293"/>
                <a:gd name="connsiteX10033" fmla="*/ 2137003 w 3591323"/>
                <a:gd name="connsiteY10033" fmla="*/ 781458 h 1812293"/>
                <a:gd name="connsiteX10034" fmla="*/ 2139586 w 3591323"/>
                <a:gd name="connsiteY10034" fmla="*/ 769530 h 1812293"/>
                <a:gd name="connsiteX10035" fmla="*/ 2144195 w 3591323"/>
                <a:gd name="connsiteY10035" fmla="*/ 766240 h 1812293"/>
                <a:gd name="connsiteX10036" fmla="*/ 2145143 w 3591323"/>
                <a:gd name="connsiteY10036" fmla="*/ 761713 h 1812293"/>
                <a:gd name="connsiteX10037" fmla="*/ 2149200 w 3591323"/>
                <a:gd name="connsiteY10037" fmla="*/ 752872 h 1812293"/>
                <a:gd name="connsiteX10038" fmla="*/ 2155147 w 3591323"/>
                <a:gd name="connsiteY10038" fmla="*/ 747315 h 1812293"/>
                <a:gd name="connsiteX10039" fmla="*/ 2158706 w 3591323"/>
                <a:gd name="connsiteY10039" fmla="*/ 736006 h 1812293"/>
                <a:gd name="connsiteX10040" fmla="*/ 2159762 w 3591323"/>
                <a:gd name="connsiteY10040" fmla="*/ 726136 h 1812293"/>
                <a:gd name="connsiteX10041" fmla="*/ 2171744 w 3591323"/>
                <a:gd name="connsiteY10041" fmla="*/ 728605 h 1812293"/>
                <a:gd name="connsiteX10042" fmla="*/ 2174267 w 3591323"/>
                <a:gd name="connsiteY10042" fmla="*/ 720169 h 1812293"/>
                <a:gd name="connsiteX10043" fmla="*/ 2180605 w 3591323"/>
                <a:gd name="connsiteY10043" fmla="*/ 725316 h 1812293"/>
                <a:gd name="connsiteX10044" fmla="*/ 2186249 w 3591323"/>
                <a:gd name="connsiteY10044" fmla="*/ 722638 h 1812293"/>
                <a:gd name="connsiteX10045" fmla="*/ 2188866 w 3591323"/>
                <a:gd name="connsiteY10045" fmla="*/ 724899 h 1812293"/>
                <a:gd name="connsiteX10046" fmla="*/ 2195715 w 3591323"/>
                <a:gd name="connsiteY10046" fmla="*/ 725107 h 1812293"/>
                <a:gd name="connsiteX10047" fmla="*/ 2204555 w 3591323"/>
                <a:gd name="connsiteY10047" fmla="*/ 729635 h 1812293"/>
                <a:gd name="connsiteX10048" fmla="*/ 2207610 w 3591323"/>
                <a:gd name="connsiteY10048" fmla="*/ 733537 h 1812293"/>
                <a:gd name="connsiteX10049" fmla="*/ 2212090 w 3591323"/>
                <a:gd name="connsiteY10049" fmla="*/ 737244 h 1812293"/>
                <a:gd name="connsiteX10050" fmla="*/ 2216342 w 3591323"/>
                <a:gd name="connsiteY10050" fmla="*/ 744025 h 1812293"/>
                <a:gd name="connsiteX10051" fmla="*/ 2220103 w 3591323"/>
                <a:gd name="connsiteY10051" fmla="*/ 747732 h 1812293"/>
                <a:gd name="connsiteX10052" fmla="*/ 2216685 w 3591323"/>
                <a:gd name="connsiteY10052" fmla="*/ 752664 h 1812293"/>
                <a:gd name="connsiteX10053" fmla="*/ 2213644 w 3591323"/>
                <a:gd name="connsiteY10053" fmla="*/ 758012 h 1812293"/>
                <a:gd name="connsiteX10054" fmla="*/ 2214485 w 3591323"/>
                <a:gd name="connsiteY10054" fmla="*/ 761302 h 1812293"/>
                <a:gd name="connsiteX10055" fmla="*/ 2214606 w 3591323"/>
                <a:gd name="connsiteY10055" fmla="*/ 764801 h 1812293"/>
                <a:gd name="connsiteX10056" fmla="*/ 2220399 w 3591323"/>
                <a:gd name="connsiteY10056" fmla="*/ 765002 h 1812293"/>
                <a:gd name="connsiteX10057" fmla="*/ 2222538 w 3591323"/>
                <a:gd name="connsiteY10057" fmla="*/ 764182 h 1812293"/>
                <a:gd name="connsiteX10058" fmla="*/ 2225135 w 3591323"/>
                <a:gd name="connsiteY10058" fmla="*/ 766240 h 1812293"/>
                <a:gd name="connsiteX10059" fmla="*/ 2223104 w 3591323"/>
                <a:gd name="connsiteY10059" fmla="*/ 770149 h 1812293"/>
                <a:gd name="connsiteX10060" fmla="*/ 2226938 w 3591323"/>
                <a:gd name="connsiteY10060" fmla="*/ 776520 h 1812293"/>
                <a:gd name="connsiteX10061" fmla="*/ 2230726 w 3591323"/>
                <a:gd name="connsiteY10061" fmla="*/ 782077 h 1812293"/>
                <a:gd name="connsiteX10062" fmla="*/ 2234816 w 3591323"/>
                <a:gd name="connsiteY10062" fmla="*/ 785980 h 1812293"/>
                <a:gd name="connsiteX10063" fmla="*/ 2267795 w 3591323"/>
                <a:gd name="connsiteY10063" fmla="*/ 799556 h 1812293"/>
                <a:gd name="connsiteX10064" fmla="*/ 2220103 w 3591323"/>
                <a:gd name="connsiteY10064" fmla="*/ 747732 h 1812293"/>
                <a:gd name="connsiteX10065" fmla="*/ 2224469 w 3591323"/>
                <a:gd name="connsiteY10065" fmla="*/ 748755 h 1812293"/>
                <a:gd name="connsiteX10066" fmla="*/ 2227241 w 3591323"/>
                <a:gd name="connsiteY10066" fmla="*/ 745876 h 1812293"/>
                <a:gd name="connsiteX10067" fmla="*/ 2229912 w 3591323"/>
                <a:gd name="connsiteY10067" fmla="*/ 749374 h 1812293"/>
                <a:gd name="connsiteX10068" fmla="*/ 2229737 w 3591323"/>
                <a:gd name="connsiteY10068" fmla="*/ 754104 h 1812293"/>
                <a:gd name="connsiteX10069" fmla="*/ 2224072 w 3591323"/>
                <a:gd name="connsiteY10069" fmla="*/ 756983 h 1812293"/>
                <a:gd name="connsiteX10070" fmla="*/ 2228526 w 3591323"/>
                <a:gd name="connsiteY10070" fmla="*/ 760071 h 1812293"/>
                <a:gd name="connsiteX10071" fmla="*/ 2225135 w 3591323"/>
                <a:gd name="connsiteY10071" fmla="*/ 766240 h 1812293"/>
                <a:gd name="connsiteX10072" fmla="*/ 2222538 w 3591323"/>
                <a:gd name="connsiteY10072" fmla="*/ 764182 h 1812293"/>
                <a:gd name="connsiteX10073" fmla="*/ 2220399 w 3591323"/>
                <a:gd name="connsiteY10073" fmla="*/ 765002 h 1812293"/>
                <a:gd name="connsiteX10074" fmla="*/ 2214606 w 3591323"/>
                <a:gd name="connsiteY10074" fmla="*/ 764801 h 1812293"/>
                <a:gd name="connsiteX10075" fmla="*/ 2214485 w 3591323"/>
                <a:gd name="connsiteY10075" fmla="*/ 761302 h 1812293"/>
                <a:gd name="connsiteX10076" fmla="*/ 2213644 w 3591323"/>
                <a:gd name="connsiteY10076" fmla="*/ 758012 h 1812293"/>
                <a:gd name="connsiteX10077" fmla="*/ 2216685 w 3591323"/>
                <a:gd name="connsiteY10077" fmla="*/ 752664 h 1812293"/>
                <a:gd name="connsiteX10078" fmla="*/ 2286700 w 3591323"/>
                <a:gd name="connsiteY10078" fmla="*/ 760683 h 1812293"/>
                <a:gd name="connsiteX10079" fmla="*/ 2286707 w 3591323"/>
                <a:gd name="connsiteY10079" fmla="*/ 760892 h 1812293"/>
                <a:gd name="connsiteX10080" fmla="*/ 2286895 w 3591323"/>
                <a:gd name="connsiteY10080" fmla="*/ 765420 h 1812293"/>
                <a:gd name="connsiteX10081" fmla="*/ 2287346 w 3591323"/>
                <a:gd name="connsiteY10081" fmla="*/ 776931 h 1812293"/>
                <a:gd name="connsiteX10082" fmla="*/ 2287555 w 3591323"/>
                <a:gd name="connsiteY10082" fmla="*/ 782898 h 1812293"/>
                <a:gd name="connsiteX10083" fmla="*/ 2283081 w 3591323"/>
                <a:gd name="connsiteY10083" fmla="*/ 790097 h 1812293"/>
                <a:gd name="connsiteX10084" fmla="*/ 2276488 w 3591323"/>
                <a:gd name="connsiteY10084" fmla="*/ 799556 h 1812293"/>
                <a:gd name="connsiteX10085" fmla="*/ 2267795 w 3591323"/>
                <a:gd name="connsiteY10085" fmla="*/ 799556 h 1812293"/>
                <a:gd name="connsiteX10086" fmla="*/ 2234816 w 3591323"/>
                <a:gd name="connsiteY10086" fmla="*/ 785980 h 1812293"/>
                <a:gd name="connsiteX10087" fmla="*/ 2230726 w 3591323"/>
                <a:gd name="connsiteY10087" fmla="*/ 782077 h 1812293"/>
                <a:gd name="connsiteX10088" fmla="*/ 2226938 w 3591323"/>
                <a:gd name="connsiteY10088" fmla="*/ 776520 h 1812293"/>
                <a:gd name="connsiteX10089" fmla="*/ 2223104 w 3591323"/>
                <a:gd name="connsiteY10089" fmla="*/ 770149 h 1812293"/>
                <a:gd name="connsiteX10090" fmla="*/ 2225135 w 3591323"/>
                <a:gd name="connsiteY10090" fmla="*/ 766240 h 1812293"/>
                <a:gd name="connsiteX10091" fmla="*/ 2228526 w 3591323"/>
                <a:gd name="connsiteY10091" fmla="*/ 760071 h 1812293"/>
                <a:gd name="connsiteX10092" fmla="*/ 2231856 w 3591323"/>
                <a:gd name="connsiteY10092" fmla="*/ 762123 h 1812293"/>
                <a:gd name="connsiteX10093" fmla="*/ 2233834 w 3591323"/>
                <a:gd name="connsiteY10093" fmla="*/ 766859 h 1812293"/>
                <a:gd name="connsiteX10094" fmla="*/ 2238698 w 3591323"/>
                <a:gd name="connsiteY10094" fmla="*/ 771589 h 1812293"/>
                <a:gd name="connsiteX10095" fmla="*/ 2243764 w 3591323"/>
                <a:gd name="connsiteY10095" fmla="*/ 771589 h 1812293"/>
                <a:gd name="connsiteX10096" fmla="*/ 2253055 w 3591323"/>
                <a:gd name="connsiteY10096" fmla="*/ 768709 h 1812293"/>
                <a:gd name="connsiteX10097" fmla="*/ 2263853 w 3591323"/>
                <a:gd name="connsiteY10097" fmla="*/ 767472 h 1812293"/>
                <a:gd name="connsiteX10098" fmla="*/ 2272740 w 3591323"/>
                <a:gd name="connsiteY10098" fmla="*/ 763771 h 1812293"/>
                <a:gd name="connsiteX10099" fmla="*/ 2277409 w 3591323"/>
                <a:gd name="connsiteY10099" fmla="*/ 763152 h 1812293"/>
                <a:gd name="connsiteX10100" fmla="*/ 2280941 w 3591323"/>
                <a:gd name="connsiteY10100" fmla="*/ 761100 h 1812293"/>
                <a:gd name="connsiteX10101" fmla="*/ 2137723 w 3591323"/>
                <a:gd name="connsiteY10101" fmla="*/ 901770 h 1812293"/>
                <a:gd name="connsiteX10102" fmla="*/ 2117371 w 3591323"/>
                <a:gd name="connsiteY10102" fmla="*/ 902800 h 1812293"/>
                <a:gd name="connsiteX10103" fmla="*/ 2106109 w 3591323"/>
                <a:gd name="connsiteY10103" fmla="*/ 902591 h 1812293"/>
                <a:gd name="connsiteX10104" fmla="*/ 2102470 w 3591323"/>
                <a:gd name="connsiteY10104" fmla="*/ 904031 h 1812293"/>
                <a:gd name="connsiteX10105" fmla="*/ 2096643 w 3591323"/>
                <a:gd name="connsiteY10105" fmla="*/ 907529 h 1812293"/>
                <a:gd name="connsiteX10106" fmla="*/ 2094107 w 3591323"/>
                <a:gd name="connsiteY10106" fmla="*/ 906291 h 1812293"/>
                <a:gd name="connsiteX10107" fmla="*/ 2094134 w 3591323"/>
                <a:gd name="connsiteY10107" fmla="*/ 897653 h 1812293"/>
                <a:gd name="connsiteX10108" fmla="*/ 2096684 w 3591323"/>
                <a:gd name="connsiteY10108" fmla="*/ 893340 h 1812293"/>
                <a:gd name="connsiteX10109" fmla="*/ 2097040 w 3591323"/>
                <a:gd name="connsiteY10109" fmla="*/ 884083 h 1812293"/>
                <a:gd name="connsiteX10110" fmla="*/ 2099207 w 3591323"/>
                <a:gd name="connsiteY10110" fmla="*/ 878735 h 1812293"/>
                <a:gd name="connsiteX10111" fmla="*/ 2103176 w 3591323"/>
                <a:gd name="connsiteY10111" fmla="*/ 872976 h 1812293"/>
                <a:gd name="connsiteX10112" fmla="*/ 2106796 w 3591323"/>
                <a:gd name="connsiteY10112" fmla="*/ 869894 h 1812293"/>
                <a:gd name="connsiteX10113" fmla="*/ 2110038 w 3591323"/>
                <a:gd name="connsiteY10113" fmla="*/ 865777 h 1812293"/>
                <a:gd name="connsiteX10114" fmla="*/ 2106035 w 3591323"/>
                <a:gd name="connsiteY10114" fmla="*/ 864337 h 1812293"/>
                <a:gd name="connsiteX10115" fmla="*/ 2106641 w 3591323"/>
                <a:gd name="connsiteY10115" fmla="*/ 850969 h 1812293"/>
                <a:gd name="connsiteX10116" fmla="*/ 2110597 w 3591323"/>
                <a:gd name="connsiteY10116" fmla="*/ 847679 h 1812293"/>
                <a:gd name="connsiteX10117" fmla="*/ 2117163 w 3591323"/>
                <a:gd name="connsiteY10117" fmla="*/ 850357 h 1812293"/>
                <a:gd name="connsiteX10118" fmla="*/ 2125122 w 3591323"/>
                <a:gd name="connsiteY10118" fmla="*/ 847679 h 1812293"/>
                <a:gd name="connsiteX10119" fmla="*/ 2132381 w 3591323"/>
                <a:gd name="connsiteY10119" fmla="*/ 847679 h 1812293"/>
                <a:gd name="connsiteX10120" fmla="*/ 2138483 w 3591323"/>
                <a:gd name="connsiteY10120" fmla="*/ 842331 h 1812293"/>
                <a:gd name="connsiteX10121" fmla="*/ 2143307 w 3591323"/>
                <a:gd name="connsiteY10121" fmla="*/ 850357 h 1812293"/>
                <a:gd name="connsiteX10122" fmla="*/ 2144457 w 3591323"/>
                <a:gd name="connsiteY10122" fmla="*/ 856116 h 1812293"/>
                <a:gd name="connsiteX10123" fmla="*/ 2149294 w 3591323"/>
                <a:gd name="connsiteY10123" fmla="*/ 869275 h 1812293"/>
                <a:gd name="connsiteX10124" fmla="*/ 2145702 w 3591323"/>
                <a:gd name="connsiteY10124" fmla="*/ 877503 h 1812293"/>
                <a:gd name="connsiteX10125" fmla="*/ 2140642 w 3591323"/>
                <a:gd name="connsiteY10125" fmla="*/ 885112 h 1812293"/>
                <a:gd name="connsiteX10126" fmla="*/ 2137736 w 3591323"/>
                <a:gd name="connsiteY10126" fmla="*/ 889633 h 1812293"/>
                <a:gd name="connsiteX10127" fmla="*/ 2102470 w 3591323"/>
                <a:gd name="connsiteY10127" fmla="*/ 904031 h 1812293"/>
                <a:gd name="connsiteX10128" fmla="*/ 2106439 w 3591323"/>
                <a:gd name="connsiteY10128" fmla="*/ 910409 h 1812293"/>
                <a:gd name="connsiteX10129" fmla="*/ 2106035 w 3591323"/>
                <a:gd name="connsiteY10129" fmla="*/ 917197 h 1812293"/>
                <a:gd name="connsiteX10130" fmla="*/ 2103122 w 3591323"/>
                <a:gd name="connsiteY10130" fmla="*/ 918637 h 1812293"/>
                <a:gd name="connsiteX10131" fmla="*/ 2097679 w 3591323"/>
                <a:gd name="connsiteY10131" fmla="*/ 917809 h 1812293"/>
                <a:gd name="connsiteX10132" fmla="*/ 2094719 w 3591323"/>
                <a:gd name="connsiteY10132" fmla="*/ 924389 h 1812293"/>
                <a:gd name="connsiteX10133" fmla="*/ 2088557 w 3591323"/>
                <a:gd name="connsiteY10133" fmla="*/ 923366 h 1812293"/>
                <a:gd name="connsiteX10134" fmla="*/ 2089330 w 3591323"/>
                <a:gd name="connsiteY10134" fmla="*/ 917197 h 1812293"/>
                <a:gd name="connsiteX10135" fmla="*/ 2090784 w 3591323"/>
                <a:gd name="connsiteY10135" fmla="*/ 916369 h 1812293"/>
                <a:gd name="connsiteX10136" fmla="*/ 2091187 w 3591323"/>
                <a:gd name="connsiteY10136" fmla="*/ 909379 h 1812293"/>
                <a:gd name="connsiteX10137" fmla="*/ 2094107 w 3591323"/>
                <a:gd name="connsiteY10137" fmla="*/ 906291 h 1812293"/>
                <a:gd name="connsiteX10138" fmla="*/ 2096643 w 3591323"/>
                <a:gd name="connsiteY10138" fmla="*/ 907529 h 1812293"/>
                <a:gd name="connsiteX10139" fmla="*/ 1965851 w 3591323"/>
                <a:gd name="connsiteY10139" fmla="*/ 404127 h 1812293"/>
                <a:gd name="connsiteX10140" fmla="*/ 1957246 w 3591323"/>
                <a:gd name="connsiteY10140" fmla="*/ 399862 h 1812293"/>
                <a:gd name="connsiteX10141" fmla="*/ 1953579 w 3591323"/>
                <a:gd name="connsiteY10141" fmla="*/ 395193 h 1812293"/>
                <a:gd name="connsiteX10142" fmla="*/ 1949772 w 3591323"/>
                <a:gd name="connsiteY10142" fmla="*/ 392751 h 1812293"/>
                <a:gd name="connsiteX10143" fmla="*/ 1945499 w 3591323"/>
                <a:gd name="connsiteY10143" fmla="*/ 388492 h 1812293"/>
                <a:gd name="connsiteX10144" fmla="*/ 1943259 w 3591323"/>
                <a:gd name="connsiteY10144" fmla="*/ 385048 h 1812293"/>
                <a:gd name="connsiteX10145" fmla="*/ 1938281 w 3591323"/>
                <a:gd name="connsiteY10145" fmla="*/ 379780 h 1812293"/>
                <a:gd name="connsiteX10146" fmla="*/ 1939875 w 3591323"/>
                <a:gd name="connsiteY10146" fmla="*/ 375124 h 1812293"/>
                <a:gd name="connsiteX10147" fmla="*/ 1943333 w 3591323"/>
                <a:gd name="connsiteY10147" fmla="*/ 377755 h 1812293"/>
                <a:gd name="connsiteX10148" fmla="*/ 1945096 w 3591323"/>
                <a:gd name="connsiteY10148" fmla="*/ 375326 h 1812293"/>
                <a:gd name="connsiteX10149" fmla="*/ 1949301 w 3591323"/>
                <a:gd name="connsiteY10149" fmla="*/ 375124 h 1812293"/>
                <a:gd name="connsiteX10150" fmla="*/ 1957266 w 3591323"/>
                <a:gd name="connsiteY10150" fmla="*/ 376941 h 1812293"/>
                <a:gd name="connsiteX10151" fmla="*/ 1963429 w 3591323"/>
                <a:gd name="connsiteY10151" fmla="*/ 376739 h 1812293"/>
                <a:gd name="connsiteX10152" fmla="*/ 1967580 w 3591323"/>
                <a:gd name="connsiteY10152" fmla="*/ 379369 h 1812293"/>
                <a:gd name="connsiteX10153" fmla="*/ 1970822 w 3591323"/>
                <a:gd name="connsiteY10153" fmla="*/ 379168 h 1812293"/>
                <a:gd name="connsiteX10154" fmla="*/ 1969013 w 3591323"/>
                <a:gd name="connsiteY10154" fmla="*/ 384234 h 1812293"/>
                <a:gd name="connsiteX10155" fmla="*/ 1973991 w 3591323"/>
                <a:gd name="connsiteY10155" fmla="*/ 388492 h 1812293"/>
                <a:gd name="connsiteX10156" fmla="*/ 1973164 w 3591323"/>
                <a:gd name="connsiteY10156" fmla="*/ 393767 h 1812293"/>
                <a:gd name="connsiteX10157" fmla="*/ 1970923 w 3591323"/>
                <a:gd name="connsiteY10157" fmla="*/ 394379 h 1812293"/>
                <a:gd name="connsiteX10158" fmla="*/ 1969369 w 3591323"/>
                <a:gd name="connsiteY10158" fmla="*/ 395395 h 1812293"/>
                <a:gd name="connsiteX10159" fmla="*/ 1966645 w 3591323"/>
                <a:gd name="connsiteY10159" fmla="*/ 398032 h 1812293"/>
                <a:gd name="connsiteX10160" fmla="*/ 2001238 w 3591323"/>
                <a:gd name="connsiteY10160" fmla="*/ 407989 h 1812293"/>
                <a:gd name="connsiteX10161" fmla="*/ 2006223 w 3591323"/>
                <a:gd name="connsiteY10161" fmla="*/ 411454 h 1812293"/>
                <a:gd name="connsiteX10162" fmla="*/ 2007643 w 3591323"/>
                <a:gd name="connsiteY10162" fmla="*/ 418982 h 1812293"/>
                <a:gd name="connsiteX10163" fmla="*/ 2006022 w 3591323"/>
                <a:gd name="connsiteY10163" fmla="*/ 419393 h 1812293"/>
                <a:gd name="connsiteX10164" fmla="*/ 2004562 w 3591323"/>
                <a:gd name="connsiteY10164" fmla="*/ 421431 h 1812293"/>
                <a:gd name="connsiteX10165" fmla="*/ 1999550 w 3591323"/>
                <a:gd name="connsiteY10165" fmla="*/ 421229 h 1812293"/>
                <a:gd name="connsiteX10166" fmla="*/ 1996112 w 3591323"/>
                <a:gd name="connsiteY10166" fmla="*/ 423672 h 1812293"/>
                <a:gd name="connsiteX10167" fmla="*/ 1990205 w 3591323"/>
                <a:gd name="connsiteY10167" fmla="*/ 424694 h 1812293"/>
                <a:gd name="connsiteX10168" fmla="*/ 1986289 w 3591323"/>
                <a:gd name="connsiteY10168" fmla="*/ 421835 h 1812293"/>
                <a:gd name="connsiteX10169" fmla="*/ 1984520 w 3591323"/>
                <a:gd name="connsiteY10169" fmla="*/ 416951 h 1812293"/>
                <a:gd name="connsiteX10170" fmla="*/ 1985166 w 3591323"/>
                <a:gd name="connsiteY10170" fmla="*/ 413082 h 1812293"/>
                <a:gd name="connsiteX10171" fmla="*/ 1986511 w 3591323"/>
                <a:gd name="connsiteY10171" fmla="*/ 413284 h 1812293"/>
                <a:gd name="connsiteX10172" fmla="*/ 1986632 w 3591323"/>
                <a:gd name="connsiteY10172" fmla="*/ 411044 h 1812293"/>
                <a:gd name="connsiteX10173" fmla="*/ 1992089 w 3591323"/>
                <a:gd name="connsiteY10173" fmla="*/ 409214 h 1812293"/>
                <a:gd name="connsiteX10174" fmla="*/ 1994040 w 3591323"/>
                <a:gd name="connsiteY10174" fmla="*/ 408803 h 1812293"/>
                <a:gd name="connsiteX10175" fmla="*/ 1996953 w 3591323"/>
                <a:gd name="connsiteY10175" fmla="*/ 408198 h 1812293"/>
                <a:gd name="connsiteX10176" fmla="*/ 1964855 w 3591323"/>
                <a:gd name="connsiteY10176" fmla="*/ 367461 h 1812293"/>
                <a:gd name="connsiteX10177" fmla="*/ 1971704 w 3591323"/>
                <a:gd name="connsiteY10177" fmla="*/ 364642 h 1812293"/>
                <a:gd name="connsiteX10178" fmla="*/ 1977241 w 3591323"/>
                <a:gd name="connsiteY10178" fmla="*/ 365046 h 1812293"/>
                <a:gd name="connsiteX10179" fmla="*/ 1982549 w 3591323"/>
                <a:gd name="connsiteY10179" fmla="*/ 369480 h 1812293"/>
                <a:gd name="connsiteX10180" fmla="*/ 1983894 w 3591323"/>
                <a:gd name="connsiteY10180" fmla="*/ 373106 h 1812293"/>
                <a:gd name="connsiteX10181" fmla="*/ 1989687 w 3591323"/>
                <a:gd name="connsiteY10181" fmla="*/ 375730 h 1812293"/>
                <a:gd name="connsiteX10182" fmla="*/ 1990831 w 3591323"/>
                <a:gd name="connsiteY10182" fmla="*/ 380385 h 1812293"/>
                <a:gd name="connsiteX10183" fmla="*/ 1996724 w 3591323"/>
                <a:gd name="connsiteY10183" fmla="*/ 383628 h 1812293"/>
                <a:gd name="connsiteX10184" fmla="*/ 1999045 w 3591323"/>
                <a:gd name="connsiteY10184" fmla="*/ 380991 h 1812293"/>
                <a:gd name="connsiteX10185" fmla="*/ 2001487 w 3591323"/>
                <a:gd name="connsiteY10185" fmla="*/ 382410 h 1812293"/>
                <a:gd name="connsiteX10186" fmla="*/ 1999751 w 3591323"/>
                <a:gd name="connsiteY10186" fmla="*/ 384435 h 1812293"/>
                <a:gd name="connsiteX10187" fmla="*/ 2001588 w 3591323"/>
                <a:gd name="connsiteY10187" fmla="*/ 386265 h 1812293"/>
                <a:gd name="connsiteX10188" fmla="*/ 1999576 w 3591323"/>
                <a:gd name="connsiteY10188" fmla="*/ 388896 h 1812293"/>
                <a:gd name="connsiteX10189" fmla="*/ 2000666 w 3591323"/>
                <a:gd name="connsiteY10189" fmla="*/ 392959 h 1812293"/>
                <a:gd name="connsiteX10190" fmla="*/ 2005786 w 3591323"/>
                <a:gd name="connsiteY10190" fmla="*/ 397830 h 1812293"/>
                <a:gd name="connsiteX10191" fmla="*/ 2002530 w 3591323"/>
                <a:gd name="connsiteY10191" fmla="*/ 401282 h 1812293"/>
                <a:gd name="connsiteX10192" fmla="*/ 2001588 w 3591323"/>
                <a:gd name="connsiteY10192" fmla="*/ 404942 h 1812293"/>
                <a:gd name="connsiteX10193" fmla="*/ 2002725 w 3591323"/>
                <a:gd name="connsiteY10193" fmla="*/ 406368 h 1812293"/>
                <a:gd name="connsiteX10194" fmla="*/ 2001238 w 3591323"/>
                <a:gd name="connsiteY10194" fmla="*/ 407989 h 1812293"/>
                <a:gd name="connsiteX10195" fmla="*/ 1996953 w 3591323"/>
                <a:gd name="connsiteY10195" fmla="*/ 408198 h 1812293"/>
                <a:gd name="connsiteX10196" fmla="*/ 1994040 w 3591323"/>
                <a:gd name="connsiteY10196" fmla="*/ 408803 h 1812293"/>
                <a:gd name="connsiteX10197" fmla="*/ 1993629 w 3591323"/>
                <a:gd name="connsiteY10197" fmla="*/ 407989 h 1812293"/>
                <a:gd name="connsiteX10198" fmla="*/ 1994484 w 3591323"/>
                <a:gd name="connsiteY10198" fmla="*/ 406570 h 1812293"/>
                <a:gd name="connsiteX10199" fmla="*/ 1995190 w 3591323"/>
                <a:gd name="connsiteY10199" fmla="*/ 403724 h 1812293"/>
                <a:gd name="connsiteX10200" fmla="*/ 1993892 w 3591323"/>
                <a:gd name="connsiteY10200" fmla="*/ 403926 h 1812293"/>
                <a:gd name="connsiteX10201" fmla="*/ 1992021 w 3591323"/>
                <a:gd name="connsiteY10201" fmla="*/ 401692 h 1812293"/>
                <a:gd name="connsiteX10202" fmla="*/ 1990333 w 3591323"/>
                <a:gd name="connsiteY10202" fmla="*/ 401282 h 1812293"/>
                <a:gd name="connsiteX10203" fmla="*/ 1989162 w 3591323"/>
                <a:gd name="connsiteY10203" fmla="*/ 399452 h 1812293"/>
                <a:gd name="connsiteX10204" fmla="*/ 1987460 w 3591323"/>
                <a:gd name="connsiteY10204" fmla="*/ 398846 h 1812293"/>
                <a:gd name="connsiteX10205" fmla="*/ 1985987 w 3591323"/>
                <a:gd name="connsiteY10205" fmla="*/ 397218 h 1812293"/>
                <a:gd name="connsiteX10206" fmla="*/ 1984399 w 3591323"/>
                <a:gd name="connsiteY10206" fmla="*/ 397830 h 1812293"/>
                <a:gd name="connsiteX10207" fmla="*/ 1983430 w 3591323"/>
                <a:gd name="connsiteY10207" fmla="*/ 401483 h 1812293"/>
                <a:gd name="connsiteX10208" fmla="*/ 1981196 w 3591323"/>
                <a:gd name="connsiteY10208" fmla="*/ 402298 h 1812293"/>
                <a:gd name="connsiteX10209" fmla="*/ 1981761 w 3591323"/>
                <a:gd name="connsiteY10209" fmla="*/ 401282 h 1812293"/>
                <a:gd name="connsiteX10210" fmla="*/ 1978256 w 3591323"/>
                <a:gd name="connsiteY10210" fmla="*/ 399048 h 1812293"/>
                <a:gd name="connsiteX10211" fmla="*/ 1975182 w 3591323"/>
                <a:gd name="connsiteY10211" fmla="*/ 397830 h 1812293"/>
                <a:gd name="connsiteX10212" fmla="*/ 1973715 w 3591323"/>
                <a:gd name="connsiteY10212" fmla="*/ 396202 h 1812293"/>
                <a:gd name="connsiteX10213" fmla="*/ 1970923 w 3591323"/>
                <a:gd name="connsiteY10213" fmla="*/ 394379 h 1812293"/>
                <a:gd name="connsiteX10214" fmla="*/ 1973164 w 3591323"/>
                <a:gd name="connsiteY10214" fmla="*/ 393767 h 1812293"/>
                <a:gd name="connsiteX10215" fmla="*/ 1973991 w 3591323"/>
                <a:gd name="connsiteY10215" fmla="*/ 388492 h 1812293"/>
                <a:gd name="connsiteX10216" fmla="*/ 1969013 w 3591323"/>
                <a:gd name="connsiteY10216" fmla="*/ 384234 h 1812293"/>
                <a:gd name="connsiteX10217" fmla="*/ 1970822 w 3591323"/>
                <a:gd name="connsiteY10217" fmla="*/ 379168 h 1812293"/>
                <a:gd name="connsiteX10218" fmla="*/ 1967580 w 3591323"/>
                <a:gd name="connsiteY10218" fmla="*/ 379369 h 1812293"/>
                <a:gd name="connsiteX10219" fmla="*/ 1970762 w 3591323"/>
                <a:gd name="connsiteY10219" fmla="*/ 375124 h 1812293"/>
                <a:gd name="connsiteX10220" fmla="*/ 1967539 w 3591323"/>
                <a:gd name="connsiteY10220" fmla="*/ 371895 h 1812293"/>
                <a:gd name="connsiteX10221" fmla="*/ 1979790 w 3591323"/>
                <a:gd name="connsiteY10221" fmla="*/ 404942 h 1812293"/>
                <a:gd name="connsiteX10222" fmla="*/ 1977241 w 3591323"/>
                <a:gd name="connsiteY10222" fmla="*/ 405957 h 1812293"/>
                <a:gd name="connsiteX10223" fmla="*/ 1976709 w 3591323"/>
                <a:gd name="connsiteY10223" fmla="*/ 403724 h 1812293"/>
                <a:gd name="connsiteX10224" fmla="*/ 1973244 w 3591323"/>
                <a:gd name="connsiteY10224" fmla="*/ 409415 h 1812293"/>
                <a:gd name="connsiteX10225" fmla="*/ 1974206 w 3591323"/>
                <a:gd name="connsiteY10225" fmla="*/ 412874 h 1812293"/>
                <a:gd name="connsiteX10226" fmla="*/ 1972148 w 3591323"/>
                <a:gd name="connsiteY10226" fmla="*/ 412059 h 1812293"/>
                <a:gd name="connsiteX10227" fmla="*/ 1969188 w 3591323"/>
                <a:gd name="connsiteY10227" fmla="*/ 408400 h 1812293"/>
                <a:gd name="connsiteX10228" fmla="*/ 1965030 w 3591323"/>
                <a:gd name="connsiteY10228" fmla="*/ 406159 h 1812293"/>
                <a:gd name="connsiteX10229" fmla="*/ 1965851 w 3591323"/>
                <a:gd name="connsiteY10229" fmla="*/ 404127 h 1812293"/>
                <a:gd name="connsiteX10230" fmla="*/ 1966645 w 3591323"/>
                <a:gd name="connsiteY10230" fmla="*/ 398032 h 1812293"/>
                <a:gd name="connsiteX10231" fmla="*/ 1969369 w 3591323"/>
                <a:gd name="connsiteY10231" fmla="*/ 395395 h 1812293"/>
                <a:gd name="connsiteX10232" fmla="*/ 1970923 w 3591323"/>
                <a:gd name="connsiteY10232" fmla="*/ 394379 h 1812293"/>
                <a:gd name="connsiteX10233" fmla="*/ 1973715 w 3591323"/>
                <a:gd name="connsiteY10233" fmla="*/ 396202 h 1812293"/>
                <a:gd name="connsiteX10234" fmla="*/ 1975182 w 3591323"/>
                <a:gd name="connsiteY10234" fmla="*/ 397830 h 1812293"/>
                <a:gd name="connsiteX10235" fmla="*/ 1978256 w 3591323"/>
                <a:gd name="connsiteY10235" fmla="*/ 399048 h 1812293"/>
                <a:gd name="connsiteX10236" fmla="*/ 1981761 w 3591323"/>
                <a:gd name="connsiteY10236" fmla="*/ 401282 h 1812293"/>
                <a:gd name="connsiteX10237" fmla="*/ 1981196 w 3591323"/>
                <a:gd name="connsiteY10237" fmla="*/ 402298 h 1812293"/>
                <a:gd name="connsiteX10238" fmla="*/ 1985166 w 3591323"/>
                <a:gd name="connsiteY10238" fmla="*/ 413082 h 1812293"/>
                <a:gd name="connsiteX10239" fmla="*/ 1984459 w 3591323"/>
                <a:gd name="connsiteY10239" fmla="*/ 409012 h 1812293"/>
                <a:gd name="connsiteX10240" fmla="*/ 1982051 w 3591323"/>
                <a:gd name="connsiteY10240" fmla="*/ 407989 h 1812293"/>
                <a:gd name="connsiteX10241" fmla="*/ 1979790 w 3591323"/>
                <a:gd name="connsiteY10241" fmla="*/ 404942 h 1812293"/>
                <a:gd name="connsiteX10242" fmla="*/ 1981196 w 3591323"/>
                <a:gd name="connsiteY10242" fmla="*/ 402298 h 1812293"/>
                <a:gd name="connsiteX10243" fmla="*/ 1983430 w 3591323"/>
                <a:gd name="connsiteY10243" fmla="*/ 401483 h 1812293"/>
                <a:gd name="connsiteX10244" fmla="*/ 1984399 w 3591323"/>
                <a:gd name="connsiteY10244" fmla="*/ 397830 h 1812293"/>
                <a:gd name="connsiteX10245" fmla="*/ 1985987 w 3591323"/>
                <a:gd name="connsiteY10245" fmla="*/ 397218 h 1812293"/>
                <a:gd name="connsiteX10246" fmla="*/ 1987460 w 3591323"/>
                <a:gd name="connsiteY10246" fmla="*/ 398846 h 1812293"/>
                <a:gd name="connsiteX10247" fmla="*/ 1989162 w 3591323"/>
                <a:gd name="connsiteY10247" fmla="*/ 399452 h 1812293"/>
                <a:gd name="connsiteX10248" fmla="*/ 1990333 w 3591323"/>
                <a:gd name="connsiteY10248" fmla="*/ 401282 h 1812293"/>
                <a:gd name="connsiteX10249" fmla="*/ 1992021 w 3591323"/>
                <a:gd name="connsiteY10249" fmla="*/ 401692 h 1812293"/>
                <a:gd name="connsiteX10250" fmla="*/ 1993892 w 3591323"/>
                <a:gd name="connsiteY10250" fmla="*/ 403926 h 1812293"/>
                <a:gd name="connsiteX10251" fmla="*/ 1995190 w 3591323"/>
                <a:gd name="connsiteY10251" fmla="*/ 403724 h 1812293"/>
                <a:gd name="connsiteX10252" fmla="*/ 1994484 w 3591323"/>
                <a:gd name="connsiteY10252" fmla="*/ 406570 h 1812293"/>
                <a:gd name="connsiteX10253" fmla="*/ 1993629 w 3591323"/>
                <a:gd name="connsiteY10253" fmla="*/ 407989 h 1812293"/>
                <a:gd name="connsiteX10254" fmla="*/ 1994040 w 3591323"/>
                <a:gd name="connsiteY10254" fmla="*/ 408803 h 1812293"/>
                <a:gd name="connsiteX10255" fmla="*/ 1992089 w 3591323"/>
                <a:gd name="connsiteY10255" fmla="*/ 409214 h 1812293"/>
                <a:gd name="connsiteX10256" fmla="*/ 1986632 w 3591323"/>
                <a:gd name="connsiteY10256" fmla="*/ 411044 h 1812293"/>
                <a:gd name="connsiteX10257" fmla="*/ 1986511 w 3591323"/>
                <a:gd name="connsiteY10257" fmla="*/ 413284 h 1812293"/>
                <a:gd name="connsiteX10258" fmla="*/ 1176372 w 3591323"/>
                <a:gd name="connsiteY10258" fmla="*/ 768090 h 1812293"/>
                <a:gd name="connsiteX10259" fmla="*/ 1182231 w 3591323"/>
                <a:gd name="connsiteY10259" fmla="*/ 766651 h 1812293"/>
                <a:gd name="connsiteX10260" fmla="*/ 1184378 w 3591323"/>
                <a:gd name="connsiteY10260" fmla="*/ 767061 h 1812293"/>
                <a:gd name="connsiteX10261" fmla="*/ 1183604 w 3591323"/>
                <a:gd name="connsiteY10261" fmla="*/ 775491 h 1812293"/>
                <a:gd name="connsiteX10262" fmla="*/ 1175228 w 3591323"/>
                <a:gd name="connsiteY10262" fmla="*/ 776729 h 1812293"/>
                <a:gd name="connsiteX10263" fmla="*/ 1173472 w 3591323"/>
                <a:gd name="connsiteY10263" fmla="*/ 775700 h 1812293"/>
                <a:gd name="connsiteX10264" fmla="*/ 1176513 w 3591323"/>
                <a:gd name="connsiteY10264" fmla="*/ 772612 h 1812293"/>
                <a:gd name="connsiteX10265" fmla="*/ 2106641 w 3591323"/>
                <a:gd name="connsiteY10265" fmla="*/ 850969 h 1812293"/>
                <a:gd name="connsiteX10266" fmla="*/ 2097478 w 3591323"/>
                <a:gd name="connsiteY10266" fmla="*/ 843360 h 1812293"/>
                <a:gd name="connsiteX10267" fmla="*/ 2095237 w 3591323"/>
                <a:gd name="connsiteY10267" fmla="*/ 838429 h 1812293"/>
                <a:gd name="connsiteX10268" fmla="*/ 2089465 w 3591323"/>
                <a:gd name="connsiteY10268" fmla="*/ 840891 h 1812293"/>
                <a:gd name="connsiteX10269" fmla="*/ 2085099 w 3591323"/>
                <a:gd name="connsiteY10269" fmla="*/ 840070 h 1812293"/>
                <a:gd name="connsiteX10270" fmla="*/ 2082212 w 3591323"/>
                <a:gd name="connsiteY10270" fmla="*/ 841921 h 1812293"/>
                <a:gd name="connsiteX10271" fmla="*/ 2077846 w 3591323"/>
                <a:gd name="connsiteY10271" fmla="*/ 840689 h 1812293"/>
                <a:gd name="connsiteX10272" fmla="*/ 2071556 w 3591323"/>
                <a:gd name="connsiteY10272" fmla="*/ 831230 h 1812293"/>
                <a:gd name="connsiteX10273" fmla="*/ 2069699 w 3591323"/>
                <a:gd name="connsiteY10273" fmla="*/ 827523 h 1812293"/>
                <a:gd name="connsiteX10274" fmla="*/ 2062393 w 3591323"/>
                <a:gd name="connsiteY10274" fmla="*/ 823002 h 1812293"/>
                <a:gd name="connsiteX10275" fmla="*/ 2059769 w 3591323"/>
                <a:gd name="connsiteY10275" fmla="*/ 816214 h 1812293"/>
                <a:gd name="connsiteX10276" fmla="*/ 2055349 w 3591323"/>
                <a:gd name="connsiteY10276" fmla="*/ 811276 h 1812293"/>
                <a:gd name="connsiteX10277" fmla="*/ 2048386 w 3591323"/>
                <a:gd name="connsiteY10277" fmla="*/ 805315 h 1812293"/>
                <a:gd name="connsiteX10278" fmla="*/ 2048332 w 3591323"/>
                <a:gd name="connsiteY10278" fmla="*/ 801615 h 1812293"/>
                <a:gd name="connsiteX10279" fmla="*/ 2042829 w 3591323"/>
                <a:gd name="connsiteY10279" fmla="*/ 796885 h 1812293"/>
                <a:gd name="connsiteX10280" fmla="*/ 2035879 w 3591323"/>
                <a:gd name="connsiteY10280" fmla="*/ 792566 h 1812293"/>
                <a:gd name="connsiteX10281" fmla="*/ 2038758 w 3591323"/>
                <a:gd name="connsiteY10281" fmla="*/ 791328 h 1812293"/>
                <a:gd name="connsiteX10282" fmla="*/ 2042344 w 3591323"/>
                <a:gd name="connsiteY10282" fmla="*/ 789067 h 1812293"/>
                <a:gd name="connsiteX10283" fmla="*/ 2044706 w 3591323"/>
                <a:gd name="connsiteY10283" fmla="*/ 778989 h 1812293"/>
                <a:gd name="connsiteX10284" fmla="*/ 2047498 w 3591323"/>
                <a:gd name="connsiteY10284" fmla="*/ 773641 h 1812293"/>
                <a:gd name="connsiteX10285" fmla="*/ 2054696 w 3591323"/>
                <a:gd name="connsiteY10285" fmla="*/ 771999 h 1812293"/>
                <a:gd name="connsiteX10286" fmla="*/ 2056567 w 3591323"/>
                <a:gd name="connsiteY10286" fmla="*/ 775080 h 1812293"/>
                <a:gd name="connsiteX10287" fmla="*/ 2061760 w 3591323"/>
                <a:gd name="connsiteY10287" fmla="*/ 781869 h 1812293"/>
                <a:gd name="connsiteX10288" fmla="*/ 2064673 w 3591323"/>
                <a:gd name="connsiteY10288" fmla="*/ 782898 h 1812293"/>
                <a:gd name="connsiteX10289" fmla="*/ 2068253 w 3591323"/>
                <a:gd name="connsiteY10289" fmla="*/ 780840 h 1812293"/>
                <a:gd name="connsiteX10290" fmla="*/ 2075498 w 3591323"/>
                <a:gd name="connsiteY10290" fmla="*/ 781250 h 1812293"/>
                <a:gd name="connsiteX10291" fmla="*/ 2076622 w 3591323"/>
                <a:gd name="connsiteY10291" fmla="*/ 783517 h 1812293"/>
                <a:gd name="connsiteX10292" fmla="*/ 2086754 w 3591323"/>
                <a:gd name="connsiteY10292" fmla="*/ 783517 h 1812293"/>
                <a:gd name="connsiteX10293" fmla="*/ 2087070 w 3591323"/>
                <a:gd name="connsiteY10293" fmla="*/ 781250 h 1812293"/>
                <a:gd name="connsiteX10294" fmla="*/ 2092089 w 3591323"/>
                <a:gd name="connsiteY10294" fmla="*/ 778989 h 1812293"/>
                <a:gd name="connsiteX10295" fmla="*/ 2093105 w 3591323"/>
                <a:gd name="connsiteY10295" fmla="*/ 775700 h 1812293"/>
                <a:gd name="connsiteX10296" fmla="*/ 2097027 w 3591323"/>
                <a:gd name="connsiteY10296" fmla="*/ 773439 h 1812293"/>
                <a:gd name="connsiteX10297" fmla="*/ 2105497 w 3591323"/>
                <a:gd name="connsiteY10297" fmla="*/ 780019 h 1812293"/>
                <a:gd name="connsiteX10298" fmla="*/ 2110536 w 3591323"/>
                <a:gd name="connsiteY10298" fmla="*/ 778989 h 1812293"/>
                <a:gd name="connsiteX10299" fmla="*/ 2115400 w 3591323"/>
                <a:gd name="connsiteY10299" fmla="*/ 770559 h 1812293"/>
                <a:gd name="connsiteX10300" fmla="*/ 2120655 w 3591323"/>
                <a:gd name="connsiteY10300" fmla="*/ 764390 h 1812293"/>
                <a:gd name="connsiteX10301" fmla="*/ 2119739 w 3591323"/>
                <a:gd name="connsiteY10301" fmla="*/ 757602 h 1812293"/>
                <a:gd name="connsiteX10302" fmla="*/ 2117116 w 3591323"/>
                <a:gd name="connsiteY10302" fmla="*/ 754104 h 1812293"/>
                <a:gd name="connsiteX10303" fmla="*/ 2123238 w 3591323"/>
                <a:gd name="connsiteY10303" fmla="*/ 753693 h 1812293"/>
                <a:gd name="connsiteX10304" fmla="*/ 2123877 w 3591323"/>
                <a:gd name="connsiteY10304" fmla="*/ 751022 h 1812293"/>
                <a:gd name="connsiteX10305" fmla="*/ 2128593 w 3591323"/>
                <a:gd name="connsiteY10305" fmla="*/ 751843 h 1812293"/>
                <a:gd name="connsiteX10306" fmla="*/ 2127402 w 3591323"/>
                <a:gd name="connsiteY10306" fmla="*/ 760273 h 1812293"/>
                <a:gd name="connsiteX10307" fmla="*/ 2129077 w 3591323"/>
                <a:gd name="connsiteY10307" fmla="*/ 768501 h 1812293"/>
                <a:gd name="connsiteX10308" fmla="*/ 2134258 w 3591323"/>
                <a:gd name="connsiteY10308" fmla="*/ 773029 h 1812293"/>
                <a:gd name="connsiteX10309" fmla="*/ 2135449 w 3591323"/>
                <a:gd name="connsiteY10309" fmla="*/ 776931 h 1812293"/>
                <a:gd name="connsiteX10310" fmla="*/ 2135583 w 3591323"/>
                <a:gd name="connsiteY10310" fmla="*/ 782690 h 1812293"/>
                <a:gd name="connsiteX10311" fmla="*/ 2137036 w 3591323"/>
                <a:gd name="connsiteY10311" fmla="*/ 782898 h 1812293"/>
                <a:gd name="connsiteX10312" fmla="*/ 2137238 w 3591323"/>
                <a:gd name="connsiteY10312" fmla="*/ 791738 h 1812293"/>
                <a:gd name="connsiteX10313" fmla="*/ 2135866 w 3591323"/>
                <a:gd name="connsiteY10313" fmla="*/ 795237 h 1812293"/>
                <a:gd name="connsiteX10314" fmla="*/ 2130436 w 3591323"/>
                <a:gd name="connsiteY10314" fmla="*/ 795445 h 1812293"/>
                <a:gd name="connsiteX10315" fmla="*/ 2127308 w 3591323"/>
                <a:gd name="connsiteY10315" fmla="*/ 802025 h 1812293"/>
                <a:gd name="connsiteX10316" fmla="*/ 2133484 w 3591323"/>
                <a:gd name="connsiteY10316" fmla="*/ 802846 h 1812293"/>
                <a:gd name="connsiteX10317" fmla="*/ 2138658 w 3591323"/>
                <a:gd name="connsiteY10317" fmla="*/ 808403 h 1812293"/>
                <a:gd name="connsiteX10318" fmla="*/ 2140555 w 3591323"/>
                <a:gd name="connsiteY10318" fmla="*/ 812924 h 1812293"/>
                <a:gd name="connsiteX10319" fmla="*/ 2144955 w 3591323"/>
                <a:gd name="connsiteY10319" fmla="*/ 815595 h 1812293"/>
                <a:gd name="connsiteX10320" fmla="*/ 2151326 w 3591323"/>
                <a:gd name="connsiteY10320" fmla="*/ 828142 h 1812293"/>
                <a:gd name="connsiteX10321" fmla="*/ 2144544 w 3591323"/>
                <a:gd name="connsiteY10321" fmla="*/ 835549 h 1812293"/>
                <a:gd name="connsiteX10322" fmla="*/ 2138483 w 3591323"/>
                <a:gd name="connsiteY10322" fmla="*/ 842331 h 1812293"/>
                <a:gd name="connsiteX10323" fmla="*/ 2132381 w 3591323"/>
                <a:gd name="connsiteY10323" fmla="*/ 847679 h 1812293"/>
                <a:gd name="connsiteX10324" fmla="*/ 2125122 w 3591323"/>
                <a:gd name="connsiteY10324" fmla="*/ 847679 h 1812293"/>
                <a:gd name="connsiteX10325" fmla="*/ 2117163 w 3591323"/>
                <a:gd name="connsiteY10325" fmla="*/ 850357 h 1812293"/>
                <a:gd name="connsiteX10326" fmla="*/ 2110597 w 3591323"/>
                <a:gd name="connsiteY10326" fmla="*/ 847679 h 181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 ang="0">
                  <a:pos x="connsiteX9937" y="connsiteY9937"/>
                </a:cxn>
                <a:cxn ang="0">
                  <a:pos x="connsiteX9938" y="connsiteY9938"/>
                </a:cxn>
                <a:cxn ang="0">
                  <a:pos x="connsiteX9939" y="connsiteY9939"/>
                </a:cxn>
                <a:cxn ang="0">
                  <a:pos x="connsiteX9940" y="connsiteY9940"/>
                </a:cxn>
                <a:cxn ang="0">
                  <a:pos x="connsiteX9941" y="connsiteY9941"/>
                </a:cxn>
                <a:cxn ang="0">
                  <a:pos x="connsiteX9942" y="connsiteY9942"/>
                </a:cxn>
                <a:cxn ang="0">
                  <a:pos x="connsiteX9943" y="connsiteY9943"/>
                </a:cxn>
                <a:cxn ang="0">
                  <a:pos x="connsiteX9944" y="connsiteY9944"/>
                </a:cxn>
                <a:cxn ang="0">
                  <a:pos x="connsiteX9945" y="connsiteY9945"/>
                </a:cxn>
                <a:cxn ang="0">
                  <a:pos x="connsiteX9946" y="connsiteY9946"/>
                </a:cxn>
                <a:cxn ang="0">
                  <a:pos x="connsiteX9947" y="connsiteY9947"/>
                </a:cxn>
                <a:cxn ang="0">
                  <a:pos x="connsiteX9948" y="connsiteY9948"/>
                </a:cxn>
                <a:cxn ang="0">
                  <a:pos x="connsiteX9949" y="connsiteY9949"/>
                </a:cxn>
                <a:cxn ang="0">
                  <a:pos x="connsiteX9950" y="connsiteY9950"/>
                </a:cxn>
                <a:cxn ang="0">
                  <a:pos x="connsiteX9951" y="connsiteY9951"/>
                </a:cxn>
                <a:cxn ang="0">
                  <a:pos x="connsiteX9952" y="connsiteY9952"/>
                </a:cxn>
                <a:cxn ang="0">
                  <a:pos x="connsiteX9953" y="connsiteY9953"/>
                </a:cxn>
                <a:cxn ang="0">
                  <a:pos x="connsiteX9954" y="connsiteY9954"/>
                </a:cxn>
                <a:cxn ang="0">
                  <a:pos x="connsiteX9955" y="connsiteY9955"/>
                </a:cxn>
                <a:cxn ang="0">
                  <a:pos x="connsiteX9956" y="connsiteY9956"/>
                </a:cxn>
                <a:cxn ang="0">
                  <a:pos x="connsiteX9957" y="connsiteY9957"/>
                </a:cxn>
                <a:cxn ang="0">
                  <a:pos x="connsiteX9958" y="connsiteY9958"/>
                </a:cxn>
                <a:cxn ang="0">
                  <a:pos x="connsiteX9959" y="connsiteY9959"/>
                </a:cxn>
                <a:cxn ang="0">
                  <a:pos x="connsiteX9960" y="connsiteY9960"/>
                </a:cxn>
                <a:cxn ang="0">
                  <a:pos x="connsiteX9961" y="connsiteY9961"/>
                </a:cxn>
                <a:cxn ang="0">
                  <a:pos x="connsiteX9962" y="connsiteY9962"/>
                </a:cxn>
                <a:cxn ang="0">
                  <a:pos x="connsiteX9963" y="connsiteY9963"/>
                </a:cxn>
                <a:cxn ang="0">
                  <a:pos x="connsiteX9964" y="connsiteY9964"/>
                </a:cxn>
                <a:cxn ang="0">
                  <a:pos x="connsiteX9965" y="connsiteY9965"/>
                </a:cxn>
                <a:cxn ang="0">
                  <a:pos x="connsiteX9966" y="connsiteY9966"/>
                </a:cxn>
                <a:cxn ang="0">
                  <a:pos x="connsiteX9967" y="connsiteY9967"/>
                </a:cxn>
                <a:cxn ang="0">
                  <a:pos x="connsiteX9968" y="connsiteY9968"/>
                </a:cxn>
                <a:cxn ang="0">
                  <a:pos x="connsiteX9969" y="connsiteY9969"/>
                </a:cxn>
                <a:cxn ang="0">
                  <a:pos x="connsiteX9970" y="connsiteY9970"/>
                </a:cxn>
                <a:cxn ang="0">
                  <a:pos x="connsiteX9971" y="connsiteY9971"/>
                </a:cxn>
                <a:cxn ang="0">
                  <a:pos x="connsiteX9972" y="connsiteY9972"/>
                </a:cxn>
                <a:cxn ang="0">
                  <a:pos x="connsiteX9973" y="connsiteY9973"/>
                </a:cxn>
                <a:cxn ang="0">
                  <a:pos x="connsiteX9974" y="connsiteY9974"/>
                </a:cxn>
                <a:cxn ang="0">
                  <a:pos x="connsiteX9975" y="connsiteY9975"/>
                </a:cxn>
                <a:cxn ang="0">
                  <a:pos x="connsiteX9976" y="connsiteY9976"/>
                </a:cxn>
                <a:cxn ang="0">
                  <a:pos x="connsiteX9977" y="connsiteY9977"/>
                </a:cxn>
                <a:cxn ang="0">
                  <a:pos x="connsiteX9978" y="connsiteY9978"/>
                </a:cxn>
                <a:cxn ang="0">
                  <a:pos x="connsiteX9979" y="connsiteY9979"/>
                </a:cxn>
                <a:cxn ang="0">
                  <a:pos x="connsiteX9980" y="connsiteY9980"/>
                </a:cxn>
                <a:cxn ang="0">
                  <a:pos x="connsiteX9981" y="connsiteY9981"/>
                </a:cxn>
                <a:cxn ang="0">
                  <a:pos x="connsiteX9982" y="connsiteY9982"/>
                </a:cxn>
                <a:cxn ang="0">
                  <a:pos x="connsiteX9983" y="connsiteY9983"/>
                </a:cxn>
                <a:cxn ang="0">
                  <a:pos x="connsiteX9984" y="connsiteY9984"/>
                </a:cxn>
                <a:cxn ang="0">
                  <a:pos x="connsiteX9985" y="connsiteY9985"/>
                </a:cxn>
                <a:cxn ang="0">
                  <a:pos x="connsiteX9986" y="connsiteY9986"/>
                </a:cxn>
                <a:cxn ang="0">
                  <a:pos x="connsiteX9987" y="connsiteY9987"/>
                </a:cxn>
                <a:cxn ang="0">
                  <a:pos x="connsiteX9988" y="connsiteY9988"/>
                </a:cxn>
                <a:cxn ang="0">
                  <a:pos x="connsiteX9989" y="connsiteY9989"/>
                </a:cxn>
                <a:cxn ang="0">
                  <a:pos x="connsiteX9990" y="connsiteY9990"/>
                </a:cxn>
                <a:cxn ang="0">
                  <a:pos x="connsiteX9991" y="connsiteY9991"/>
                </a:cxn>
                <a:cxn ang="0">
                  <a:pos x="connsiteX9992" y="connsiteY9992"/>
                </a:cxn>
                <a:cxn ang="0">
                  <a:pos x="connsiteX9993" y="connsiteY9993"/>
                </a:cxn>
                <a:cxn ang="0">
                  <a:pos x="connsiteX9994" y="connsiteY9994"/>
                </a:cxn>
                <a:cxn ang="0">
                  <a:pos x="connsiteX9995" y="connsiteY9995"/>
                </a:cxn>
                <a:cxn ang="0">
                  <a:pos x="connsiteX9996" y="connsiteY9996"/>
                </a:cxn>
                <a:cxn ang="0">
                  <a:pos x="connsiteX9997" y="connsiteY9997"/>
                </a:cxn>
                <a:cxn ang="0">
                  <a:pos x="connsiteX9998" y="connsiteY9998"/>
                </a:cxn>
                <a:cxn ang="0">
                  <a:pos x="connsiteX9999" y="connsiteY9999"/>
                </a:cxn>
                <a:cxn ang="0">
                  <a:pos x="connsiteX10000" y="connsiteY10000"/>
                </a:cxn>
                <a:cxn ang="0">
                  <a:pos x="connsiteX10001" y="connsiteY10001"/>
                </a:cxn>
                <a:cxn ang="0">
                  <a:pos x="connsiteX10002" y="connsiteY10002"/>
                </a:cxn>
                <a:cxn ang="0">
                  <a:pos x="connsiteX10003" y="connsiteY10003"/>
                </a:cxn>
                <a:cxn ang="0">
                  <a:pos x="connsiteX10004" y="connsiteY10004"/>
                </a:cxn>
                <a:cxn ang="0">
                  <a:pos x="connsiteX10005" y="connsiteY10005"/>
                </a:cxn>
                <a:cxn ang="0">
                  <a:pos x="connsiteX10006" y="connsiteY10006"/>
                </a:cxn>
                <a:cxn ang="0">
                  <a:pos x="connsiteX10007" y="connsiteY10007"/>
                </a:cxn>
                <a:cxn ang="0">
                  <a:pos x="connsiteX10008" y="connsiteY10008"/>
                </a:cxn>
                <a:cxn ang="0">
                  <a:pos x="connsiteX10009" y="connsiteY10009"/>
                </a:cxn>
                <a:cxn ang="0">
                  <a:pos x="connsiteX10010" y="connsiteY10010"/>
                </a:cxn>
                <a:cxn ang="0">
                  <a:pos x="connsiteX10011" y="connsiteY10011"/>
                </a:cxn>
                <a:cxn ang="0">
                  <a:pos x="connsiteX10012" y="connsiteY10012"/>
                </a:cxn>
                <a:cxn ang="0">
                  <a:pos x="connsiteX10013" y="connsiteY10013"/>
                </a:cxn>
                <a:cxn ang="0">
                  <a:pos x="connsiteX10014" y="connsiteY10014"/>
                </a:cxn>
                <a:cxn ang="0">
                  <a:pos x="connsiteX10015" y="connsiteY10015"/>
                </a:cxn>
                <a:cxn ang="0">
                  <a:pos x="connsiteX10016" y="connsiteY10016"/>
                </a:cxn>
                <a:cxn ang="0">
                  <a:pos x="connsiteX10017" y="connsiteY10017"/>
                </a:cxn>
                <a:cxn ang="0">
                  <a:pos x="connsiteX10018" y="connsiteY10018"/>
                </a:cxn>
                <a:cxn ang="0">
                  <a:pos x="connsiteX10019" y="connsiteY10019"/>
                </a:cxn>
                <a:cxn ang="0">
                  <a:pos x="connsiteX10020" y="connsiteY10020"/>
                </a:cxn>
                <a:cxn ang="0">
                  <a:pos x="connsiteX10021" y="connsiteY10021"/>
                </a:cxn>
                <a:cxn ang="0">
                  <a:pos x="connsiteX10022" y="connsiteY10022"/>
                </a:cxn>
                <a:cxn ang="0">
                  <a:pos x="connsiteX10023" y="connsiteY10023"/>
                </a:cxn>
                <a:cxn ang="0">
                  <a:pos x="connsiteX10024" y="connsiteY10024"/>
                </a:cxn>
                <a:cxn ang="0">
                  <a:pos x="connsiteX10025" y="connsiteY10025"/>
                </a:cxn>
                <a:cxn ang="0">
                  <a:pos x="connsiteX10026" y="connsiteY10026"/>
                </a:cxn>
                <a:cxn ang="0">
                  <a:pos x="connsiteX10027" y="connsiteY10027"/>
                </a:cxn>
                <a:cxn ang="0">
                  <a:pos x="connsiteX10028" y="connsiteY10028"/>
                </a:cxn>
                <a:cxn ang="0">
                  <a:pos x="connsiteX10029" y="connsiteY10029"/>
                </a:cxn>
                <a:cxn ang="0">
                  <a:pos x="connsiteX10030" y="connsiteY10030"/>
                </a:cxn>
                <a:cxn ang="0">
                  <a:pos x="connsiteX10031" y="connsiteY10031"/>
                </a:cxn>
                <a:cxn ang="0">
                  <a:pos x="connsiteX10032" y="connsiteY10032"/>
                </a:cxn>
                <a:cxn ang="0">
                  <a:pos x="connsiteX10033" y="connsiteY10033"/>
                </a:cxn>
                <a:cxn ang="0">
                  <a:pos x="connsiteX10034" y="connsiteY10034"/>
                </a:cxn>
                <a:cxn ang="0">
                  <a:pos x="connsiteX10035" y="connsiteY10035"/>
                </a:cxn>
                <a:cxn ang="0">
                  <a:pos x="connsiteX10036" y="connsiteY10036"/>
                </a:cxn>
                <a:cxn ang="0">
                  <a:pos x="connsiteX10037" y="connsiteY10037"/>
                </a:cxn>
                <a:cxn ang="0">
                  <a:pos x="connsiteX10038" y="connsiteY10038"/>
                </a:cxn>
                <a:cxn ang="0">
                  <a:pos x="connsiteX10039" y="connsiteY10039"/>
                </a:cxn>
                <a:cxn ang="0">
                  <a:pos x="connsiteX10040" y="connsiteY10040"/>
                </a:cxn>
                <a:cxn ang="0">
                  <a:pos x="connsiteX10041" y="connsiteY10041"/>
                </a:cxn>
                <a:cxn ang="0">
                  <a:pos x="connsiteX10042" y="connsiteY10042"/>
                </a:cxn>
                <a:cxn ang="0">
                  <a:pos x="connsiteX10043" y="connsiteY10043"/>
                </a:cxn>
                <a:cxn ang="0">
                  <a:pos x="connsiteX10044" y="connsiteY10044"/>
                </a:cxn>
                <a:cxn ang="0">
                  <a:pos x="connsiteX10045" y="connsiteY10045"/>
                </a:cxn>
                <a:cxn ang="0">
                  <a:pos x="connsiteX10046" y="connsiteY10046"/>
                </a:cxn>
                <a:cxn ang="0">
                  <a:pos x="connsiteX10047" y="connsiteY10047"/>
                </a:cxn>
                <a:cxn ang="0">
                  <a:pos x="connsiteX10048" y="connsiteY10048"/>
                </a:cxn>
                <a:cxn ang="0">
                  <a:pos x="connsiteX10049" y="connsiteY10049"/>
                </a:cxn>
                <a:cxn ang="0">
                  <a:pos x="connsiteX10050" y="connsiteY10050"/>
                </a:cxn>
                <a:cxn ang="0">
                  <a:pos x="connsiteX10051" y="connsiteY10051"/>
                </a:cxn>
                <a:cxn ang="0">
                  <a:pos x="connsiteX10052" y="connsiteY10052"/>
                </a:cxn>
                <a:cxn ang="0">
                  <a:pos x="connsiteX10053" y="connsiteY10053"/>
                </a:cxn>
                <a:cxn ang="0">
                  <a:pos x="connsiteX10054" y="connsiteY10054"/>
                </a:cxn>
                <a:cxn ang="0">
                  <a:pos x="connsiteX10055" y="connsiteY10055"/>
                </a:cxn>
                <a:cxn ang="0">
                  <a:pos x="connsiteX10056" y="connsiteY10056"/>
                </a:cxn>
                <a:cxn ang="0">
                  <a:pos x="connsiteX10057" y="connsiteY10057"/>
                </a:cxn>
                <a:cxn ang="0">
                  <a:pos x="connsiteX10058" y="connsiteY10058"/>
                </a:cxn>
                <a:cxn ang="0">
                  <a:pos x="connsiteX10059" y="connsiteY10059"/>
                </a:cxn>
                <a:cxn ang="0">
                  <a:pos x="connsiteX10060" y="connsiteY10060"/>
                </a:cxn>
                <a:cxn ang="0">
                  <a:pos x="connsiteX10061" y="connsiteY10061"/>
                </a:cxn>
                <a:cxn ang="0">
                  <a:pos x="connsiteX10062" y="connsiteY10062"/>
                </a:cxn>
                <a:cxn ang="0">
                  <a:pos x="connsiteX10063" y="connsiteY10063"/>
                </a:cxn>
                <a:cxn ang="0">
                  <a:pos x="connsiteX10064" y="connsiteY10064"/>
                </a:cxn>
                <a:cxn ang="0">
                  <a:pos x="connsiteX10065" y="connsiteY10065"/>
                </a:cxn>
                <a:cxn ang="0">
                  <a:pos x="connsiteX10066" y="connsiteY10066"/>
                </a:cxn>
                <a:cxn ang="0">
                  <a:pos x="connsiteX10067" y="connsiteY10067"/>
                </a:cxn>
                <a:cxn ang="0">
                  <a:pos x="connsiteX10068" y="connsiteY10068"/>
                </a:cxn>
                <a:cxn ang="0">
                  <a:pos x="connsiteX10069" y="connsiteY10069"/>
                </a:cxn>
                <a:cxn ang="0">
                  <a:pos x="connsiteX10070" y="connsiteY10070"/>
                </a:cxn>
                <a:cxn ang="0">
                  <a:pos x="connsiteX10071" y="connsiteY10071"/>
                </a:cxn>
                <a:cxn ang="0">
                  <a:pos x="connsiteX10072" y="connsiteY10072"/>
                </a:cxn>
                <a:cxn ang="0">
                  <a:pos x="connsiteX10073" y="connsiteY10073"/>
                </a:cxn>
                <a:cxn ang="0">
                  <a:pos x="connsiteX10074" y="connsiteY10074"/>
                </a:cxn>
                <a:cxn ang="0">
                  <a:pos x="connsiteX10075" y="connsiteY10075"/>
                </a:cxn>
                <a:cxn ang="0">
                  <a:pos x="connsiteX10076" y="connsiteY10076"/>
                </a:cxn>
                <a:cxn ang="0">
                  <a:pos x="connsiteX10077" y="connsiteY10077"/>
                </a:cxn>
                <a:cxn ang="0">
                  <a:pos x="connsiteX10078" y="connsiteY10078"/>
                </a:cxn>
                <a:cxn ang="0">
                  <a:pos x="connsiteX10079" y="connsiteY10079"/>
                </a:cxn>
                <a:cxn ang="0">
                  <a:pos x="connsiteX10080" y="connsiteY10080"/>
                </a:cxn>
                <a:cxn ang="0">
                  <a:pos x="connsiteX10081" y="connsiteY10081"/>
                </a:cxn>
                <a:cxn ang="0">
                  <a:pos x="connsiteX10082" y="connsiteY10082"/>
                </a:cxn>
                <a:cxn ang="0">
                  <a:pos x="connsiteX10083" y="connsiteY10083"/>
                </a:cxn>
                <a:cxn ang="0">
                  <a:pos x="connsiteX10084" y="connsiteY10084"/>
                </a:cxn>
                <a:cxn ang="0">
                  <a:pos x="connsiteX10085" y="connsiteY10085"/>
                </a:cxn>
                <a:cxn ang="0">
                  <a:pos x="connsiteX10086" y="connsiteY10086"/>
                </a:cxn>
                <a:cxn ang="0">
                  <a:pos x="connsiteX10087" y="connsiteY10087"/>
                </a:cxn>
                <a:cxn ang="0">
                  <a:pos x="connsiteX10088" y="connsiteY10088"/>
                </a:cxn>
                <a:cxn ang="0">
                  <a:pos x="connsiteX10089" y="connsiteY10089"/>
                </a:cxn>
                <a:cxn ang="0">
                  <a:pos x="connsiteX10090" y="connsiteY10090"/>
                </a:cxn>
                <a:cxn ang="0">
                  <a:pos x="connsiteX10091" y="connsiteY10091"/>
                </a:cxn>
                <a:cxn ang="0">
                  <a:pos x="connsiteX10092" y="connsiteY10092"/>
                </a:cxn>
                <a:cxn ang="0">
                  <a:pos x="connsiteX10093" y="connsiteY10093"/>
                </a:cxn>
                <a:cxn ang="0">
                  <a:pos x="connsiteX10094" y="connsiteY10094"/>
                </a:cxn>
                <a:cxn ang="0">
                  <a:pos x="connsiteX10095" y="connsiteY10095"/>
                </a:cxn>
                <a:cxn ang="0">
                  <a:pos x="connsiteX10096" y="connsiteY10096"/>
                </a:cxn>
                <a:cxn ang="0">
                  <a:pos x="connsiteX10097" y="connsiteY10097"/>
                </a:cxn>
                <a:cxn ang="0">
                  <a:pos x="connsiteX10098" y="connsiteY10098"/>
                </a:cxn>
                <a:cxn ang="0">
                  <a:pos x="connsiteX10099" y="connsiteY10099"/>
                </a:cxn>
                <a:cxn ang="0">
                  <a:pos x="connsiteX10100" y="connsiteY10100"/>
                </a:cxn>
                <a:cxn ang="0">
                  <a:pos x="connsiteX10101" y="connsiteY10101"/>
                </a:cxn>
                <a:cxn ang="0">
                  <a:pos x="connsiteX10102" y="connsiteY10102"/>
                </a:cxn>
                <a:cxn ang="0">
                  <a:pos x="connsiteX10103" y="connsiteY10103"/>
                </a:cxn>
                <a:cxn ang="0">
                  <a:pos x="connsiteX10104" y="connsiteY10104"/>
                </a:cxn>
                <a:cxn ang="0">
                  <a:pos x="connsiteX10105" y="connsiteY10105"/>
                </a:cxn>
                <a:cxn ang="0">
                  <a:pos x="connsiteX10106" y="connsiteY10106"/>
                </a:cxn>
                <a:cxn ang="0">
                  <a:pos x="connsiteX10107" y="connsiteY10107"/>
                </a:cxn>
                <a:cxn ang="0">
                  <a:pos x="connsiteX10108" y="connsiteY10108"/>
                </a:cxn>
                <a:cxn ang="0">
                  <a:pos x="connsiteX10109" y="connsiteY10109"/>
                </a:cxn>
                <a:cxn ang="0">
                  <a:pos x="connsiteX10110" y="connsiteY10110"/>
                </a:cxn>
                <a:cxn ang="0">
                  <a:pos x="connsiteX10111" y="connsiteY10111"/>
                </a:cxn>
                <a:cxn ang="0">
                  <a:pos x="connsiteX10112" y="connsiteY10112"/>
                </a:cxn>
                <a:cxn ang="0">
                  <a:pos x="connsiteX10113" y="connsiteY10113"/>
                </a:cxn>
                <a:cxn ang="0">
                  <a:pos x="connsiteX10114" y="connsiteY10114"/>
                </a:cxn>
                <a:cxn ang="0">
                  <a:pos x="connsiteX10115" y="connsiteY10115"/>
                </a:cxn>
                <a:cxn ang="0">
                  <a:pos x="connsiteX10116" y="connsiteY10116"/>
                </a:cxn>
                <a:cxn ang="0">
                  <a:pos x="connsiteX10117" y="connsiteY10117"/>
                </a:cxn>
                <a:cxn ang="0">
                  <a:pos x="connsiteX10118" y="connsiteY10118"/>
                </a:cxn>
                <a:cxn ang="0">
                  <a:pos x="connsiteX10119" y="connsiteY10119"/>
                </a:cxn>
                <a:cxn ang="0">
                  <a:pos x="connsiteX10120" y="connsiteY10120"/>
                </a:cxn>
                <a:cxn ang="0">
                  <a:pos x="connsiteX10121" y="connsiteY10121"/>
                </a:cxn>
                <a:cxn ang="0">
                  <a:pos x="connsiteX10122" y="connsiteY10122"/>
                </a:cxn>
                <a:cxn ang="0">
                  <a:pos x="connsiteX10123" y="connsiteY10123"/>
                </a:cxn>
                <a:cxn ang="0">
                  <a:pos x="connsiteX10124" y="connsiteY10124"/>
                </a:cxn>
                <a:cxn ang="0">
                  <a:pos x="connsiteX10125" y="connsiteY10125"/>
                </a:cxn>
                <a:cxn ang="0">
                  <a:pos x="connsiteX10126" y="connsiteY10126"/>
                </a:cxn>
                <a:cxn ang="0">
                  <a:pos x="connsiteX10127" y="connsiteY10127"/>
                </a:cxn>
                <a:cxn ang="0">
                  <a:pos x="connsiteX10128" y="connsiteY10128"/>
                </a:cxn>
                <a:cxn ang="0">
                  <a:pos x="connsiteX10129" y="connsiteY10129"/>
                </a:cxn>
                <a:cxn ang="0">
                  <a:pos x="connsiteX10130" y="connsiteY10130"/>
                </a:cxn>
                <a:cxn ang="0">
                  <a:pos x="connsiteX10131" y="connsiteY10131"/>
                </a:cxn>
                <a:cxn ang="0">
                  <a:pos x="connsiteX10132" y="connsiteY10132"/>
                </a:cxn>
                <a:cxn ang="0">
                  <a:pos x="connsiteX10133" y="connsiteY10133"/>
                </a:cxn>
                <a:cxn ang="0">
                  <a:pos x="connsiteX10134" y="connsiteY10134"/>
                </a:cxn>
                <a:cxn ang="0">
                  <a:pos x="connsiteX10135" y="connsiteY10135"/>
                </a:cxn>
                <a:cxn ang="0">
                  <a:pos x="connsiteX10136" y="connsiteY10136"/>
                </a:cxn>
                <a:cxn ang="0">
                  <a:pos x="connsiteX10137" y="connsiteY10137"/>
                </a:cxn>
                <a:cxn ang="0">
                  <a:pos x="connsiteX10138" y="connsiteY10138"/>
                </a:cxn>
                <a:cxn ang="0">
                  <a:pos x="connsiteX10139" y="connsiteY10139"/>
                </a:cxn>
                <a:cxn ang="0">
                  <a:pos x="connsiteX10140" y="connsiteY10140"/>
                </a:cxn>
                <a:cxn ang="0">
                  <a:pos x="connsiteX10141" y="connsiteY10141"/>
                </a:cxn>
                <a:cxn ang="0">
                  <a:pos x="connsiteX10142" y="connsiteY10142"/>
                </a:cxn>
                <a:cxn ang="0">
                  <a:pos x="connsiteX10143" y="connsiteY10143"/>
                </a:cxn>
                <a:cxn ang="0">
                  <a:pos x="connsiteX10144" y="connsiteY10144"/>
                </a:cxn>
                <a:cxn ang="0">
                  <a:pos x="connsiteX10145" y="connsiteY10145"/>
                </a:cxn>
                <a:cxn ang="0">
                  <a:pos x="connsiteX10146" y="connsiteY10146"/>
                </a:cxn>
                <a:cxn ang="0">
                  <a:pos x="connsiteX10147" y="connsiteY10147"/>
                </a:cxn>
                <a:cxn ang="0">
                  <a:pos x="connsiteX10148" y="connsiteY10148"/>
                </a:cxn>
                <a:cxn ang="0">
                  <a:pos x="connsiteX10149" y="connsiteY10149"/>
                </a:cxn>
                <a:cxn ang="0">
                  <a:pos x="connsiteX10150" y="connsiteY10150"/>
                </a:cxn>
                <a:cxn ang="0">
                  <a:pos x="connsiteX10151" y="connsiteY10151"/>
                </a:cxn>
                <a:cxn ang="0">
                  <a:pos x="connsiteX10152" y="connsiteY10152"/>
                </a:cxn>
                <a:cxn ang="0">
                  <a:pos x="connsiteX10153" y="connsiteY10153"/>
                </a:cxn>
                <a:cxn ang="0">
                  <a:pos x="connsiteX10154" y="connsiteY10154"/>
                </a:cxn>
                <a:cxn ang="0">
                  <a:pos x="connsiteX10155" y="connsiteY10155"/>
                </a:cxn>
                <a:cxn ang="0">
                  <a:pos x="connsiteX10156" y="connsiteY10156"/>
                </a:cxn>
                <a:cxn ang="0">
                  <a:pos x="connsiteX10157" y="connsiteY10157"/>
                </a:cxn>
                <a:cxn ang="0">
                  <a:pos x="connsiteX10158" y="connsiteY10158"/>
                </a:cxn>
                <a:cxn ang="0">
                  <a:pos x="connsiteX10159" y="connsiteY10159"/>
                </a:cxn>
                <a:cxn ang="0">
                  <a:pos x="connsiteX10160" y="connsiteY10160"/>
                </a:cxn>
                <a:cxn ang="0">
                  <a:pos x="connsiteX10161" y="connsiteY10161"/>
                </a:cxn>
                <a:cxn ang="0">
                  <a:pos x="connsiteX10162" y="connsiteY10162"/>
                </a:cxn>
                <a:cxn ang="0">
                  <a:pos x="connsiteX10163" y="connsiteY10163"/>
                </a:cxn>
                <a:cxn ang="0">
                  <a:pos x="connsiteX10164" y="connsiteY10164"/>
                </a:cxn>
                <a:cxn ang="0">
                  <a:pos x="connsiteX10165" y="connsiteY10165"/>
                </a:cxn>
                <a:cxn ang="0">
                  <a:pos x="connsiteX10166" y="connsiteY10166"/>
                </a:cxn>
                <a:cxn ang="0">
                  <a:pos x="connsiteX10167" y="connsiteY10167"/>
                </a:cxn>
                <a:cxn ang="0">
                  <a:pos x="connsiteX10168" y="connsiteY10168"/>
                </a:cxn>
                <a:cxn ang="0">
                  <a:pos x="connsiteX10169" y="connsiteY10169"/>
                </a:cxn>
                <a:cxn ang="0">
                  <a:pos x="connsiteX10170" y="connsiteY10170"/>
                </a:cxn>
                <a:cxn ang="0">
                  <a:pos x="connsiteX10171" y="connsiteY10171"/>
                </a:cxn>
                <a:cxn ang="0">
                  <a:pos x="connsiteX10172" y="connsiteY10172"/>
                </a:cxn>
                <a:cxn ang="0">
                  <a:pos x="connsiteX10173" y="connsiteY10173"/>
                </a:cxn>
                <a:cxn ang="0">
                  <a:pos x="connsiteX10174" y="connsiteY10174"/>
                </a:cxn>
                <a:cxn ang="0">
                  <a:pos x="connsiteX10175" y="connsiteY10175"/>
                </a:cxn>
                <a:cxn ang="0">
                  <a:pos x="connsiteX10176" y="connsiteY10176"/>
                </a:cxn>
                <a:cxn ang="0">
                  <a:pos x="connsiteX10177" y="connsiteY10177"/>
                </a:cxn>
                <a:cxn ang="0">
                  <a:pos x="connsiteX10178" y="connsiteY10178"/>
                </a:cxn>
                <a:cxn ang="0">
                  <a:pos x="connsiteX10179" y="connsiteY10179"/>
                </a:cxn>
                <a:cxn ang="0">
                  <a:pos x="connsiteX10180" y="connsiteY10180"/>
                </a:cxn>
                <a:cxn ang="0">
                  <a:pos x="connsiteX10181" y="connsiteY10181"/>
                </a:cxn>
                <a:cxn ang="0">
                  <a:pos x="connsiteX10182" y="connsiteY10182"/>
                </a:cxn>
                <a:cxn ang="0">
                  <a:pos x="connsiteX10183" y="connsiteY10183"/>
                </a:cxn>
                <a:cxn ang="0">
                  <a:pos x="connsiteX10184" y="connsiteY10184"/>
                </a:cxn>
                <a:cxn ang="0">
                  <a:pos x="connsiteX10185" y="connsiteY10185"/>
                </a:cxn>
                <a:cxn ang="0">
                  <a:pos x="connsiteX10186" y="connsiteY10186"/>
                </a:cxn>
                <a:cxn ang="0">
                  <a:pos x="connsiteX10187" y="connsiteY10187"/>
                </a:cxn>
                <a:cxn ang="0">
                  <a:pos x="connsiteX10188" y="connsiteY10188"/>
                </a:cxn>
                <a:cxn ang="0">
                  <a:pos x="connsiteX10189" y="connsiteY10189"/>
                </a:cxn>
                <a:cxn ang="0">
                  <a:pos x="connsiteX10190" y="connsiteY10190"/>
                </a:cxn>
                <a:cxn ang="0">
                  <a:pos x="connsiteX10191" y="connsiteY10191"/>
                </a:cxn>
                <a:cxn ang="0">
                  <a:pos x="connsiteX10192" y="connsiteY10192"/>
                </a:cxn>
                <a:cxn ang="0">
                  <a:pos x="connsiteX10193" y="connsiteY10193"/>
                </a:cxn>
                <a:cxn ang="0">
                  <a:pos x="connsiteX10194" y="connsiteY10194"/>
                </a:cxn>
                <a:cxn ang="0">
                  <a:pos x="connsiteX10195" y="connsiteY10195"/>
                </a:cxn>
                <a:cxn ang="0">
                  <a:pos x="connsiteX10196" y="connsiteY10196"/>
                </a:cxn>
                <a:cxn ang="0">
                  <a:pos x="connsiteX10197" y="connsiteY10197"/>
                </a:cxn>
                <a:cxn ang="0">
                  <a:pos x="connsiteX10198" y="connsiteY10198"/>
                </a:cxn>
                <a:cxn ang="0">
                  <a:pos x="connsiteX10199" y="connsiteY10199"/>
                </a:cxn>
                <a:cxn ang="0">
                  <a:pos x="connsiteX10200" y="connsiteY10200"/>
                </a:cxn>
                <a:cxn ang="0">
                  <a:pos x="connsiteX10201" y="connsiteY10201"/>
                </a:cxn>
                <a:cxn ang="0">
                  <a:pos x="connsiteX10202" y="connsiteY10202"/>
                </a:cxn>
                <a:cxn ang="0">
                  <a:pos x="connsiteX10203" y="connsiteY10203"/>
                </a:cxn>
                <a:cxn ang="0">
                  <a:pos x="connsiteX10204" y="connsiteY10204"/>
                </a:cxn>
                <a:cxn ang="0">
                  <a:pos x="connsiteX10205" y="connsiteY10205"/>
                </a:cxn>
                <a:cxn ang="0">
                  <a:pos x="connsiteX10206" y="connsiteY10206"/>
                </a:cxn>
                <a:cxn ang="0">
                  <a:pos x="connsiteX10207" y="connsiteY10207"/>
                </a:cxn>
                <a:cxn ang="0">
                  <a:pos x="connsiteX10208" y="connsiteY10208"/>
                </a:cxn>
                <a:cxn ang="0">
                  <a:pos x="connsiteX10209" y="connsiteY10209"/>
                </a:cxn>
                <a:cxn ang="0">
                  <a:pos x="connsiteX10210" y="connsiteY10210"/>
                </a:cxn>
                <a:cxn ang="0">
                  <a:pos x="connsiteX10211" y="connsiteY10211"/>
                </a:cxn>
                <a:cxn ang="0">
                  <a:pos x="connsiteX10212" y="connsiteY10212"/>
                </a:cxn>
                <a:cxn ang="0">
                  <a:pos x="connsiteX10213" y="connsiteY10213"/>
                </a:cxn>
                <a:cxn ang="0">
                  <a:pos x="connsiteX10214" y="connsiteY10214"/>
                </a:cxn>
                <a:cxn ang="0">
                  <a:pos x="connsiteX10215" y="connsiteY10215"/>
                </a:cxn>
                <a:cxn ang="0">
                  <a:pos x="connsiteX10216" y="connsiteY10216"/>
                </a:cxn>
                <a:cxn ang="0">
                  <a:pos x="connsiteX10217" y="connsiteY10217"/>
                </a:cxn>
                <a:cxn ang="0">
                  <a:pos x="connsiteX10218" y="connsiteY10218"/>
                </a:cxn>
                <a:cxn ang="0">
                  <a:pos x="connsiteX10219" y="connsiteY10219"/>
                </a:cxn>
                <a:cxn ang="0">
                  <a:pos x="connsiteX10220" y="connsiteY10220"/>
                </a:cxn>
                <a:cxn ang="0">
                  <a:pos x="connsiteX10221" y="connsiteY10221"/>
                </a:cxn>
                <a:cxn ang="0">
                  <a:pos x="connsiteX10222" y="connsiteY10222"/>
                </a:cxn>
                <a:cxn ang="0">
                  <a:pos x="connsiteX10223" y="connsiteY10223"/>
                </a:cxn>
                <a:cxn ang="0">
                  <a:pos x="connsiteX10224" y="connsiteY10224"/>
                </a:cxn>
                <a:cxn ang="0">
                  <a:pos x="connsiteX10225" y="connsiteY10225"/>
                </a:cxn>
                <a:cxn ang="0">
                  <a:pos x="connsiteX10226" y="connsiteY10226"/>
                </a:cxn>
                <a:cxn ang="0">
                  <a:pos x="connsiteX10227" y="connsiteY10227"/>
                </a:cxn>
                <a:cxn ang="0">
                  <a:pos x="connsiteX10228" y="connsiteY10228"/>
                </a:cxn>
                <a:cxn ang="0">
                  <a:pos x="connsiteX10229" y="connsiteY10229"/>
                </a:cxn>
                <a:cxn ang="0">
                  <a:pos x="connsiteX10230" y="connsiteY10230"/>
                </a:cxn>
                <a:cxn ang="0">
                  <a:pos x="connsiteX10231" y="connsiteY10231"/>
                </a:cxn>
                <a:cxn ang="0">
                  <a:pos x="connsiteX10232" y="connsiteY10232"/>
                </a:cxn>
                <a:cxn ang="0">
                  <a:pos x="connsiteX10233" y="connsiteY10233"/>
                </a:cxn>
                <a:cxn ang="0">
                  <a:pos x="connsiteX10234" y="connsiteY10234"/>
                </a:cxn>
                <a:cxn ang="0">
                  <a:pos x="connsiteX10235" y="connsiteY10235"/>
                </a:cxn>
                <a:cxn ang="0">
                  <a:pos x="connsiteX10236" y="connsiteY10236"/>
                </a:cxn>
                <a:cxn ang="0">
                  <a:pos x="connsiteX10237" y="connsiteY10237"/>
                </a:cxn>
                <a:cxn ang="0">
                  <a:pos x="connsiteX10238" y="connsiteY10238"/>
                </a:cxn>
                <a:cxn ang="0">
                  <a:pos x="connsiteX10239" y="connsiteY10239"/>
                </a:cxn>
                <a:cxn ang="0">
                  <a:pos x="connsiteX10240" y="connsiteY10240"/>
                </a:cxn>
                <a:cxn ang="0">
                  <a:pos x="connsiteX10241" y="connsiteY10241"/>
                </a:cxn>
                <a:cxn ang="0">
                  <a:pos x="connsiteX10242" y="connsiteY10242"/>
                </a:cxn>
                <a:cxn ang="0">
                  <a:pos x="connsiteX10243" y="connsiteY10243"/>
                </a:cxn>
                <a:cxn ang="0">
                  <a:pos x="connsiteX10244" y="connsiteY10244"/>
                </a:cxn>
                <a:cxn ang="0">
                  <a:pos x="connsiteX10245" y="connsiteY10245"/>
                </a:cxn>
                <a:cxn ang="0">
                  <a:pos x="connsiteX10246" y="connsiteY10246"/>
                </a:cxn>
                <a:cxn ang="0">
                  <a:pos x="connsiteX10247" y="connsiteY10247"/>
                </a:cxn>
                <a:cxn ang="0">
                  <a:pos x="connsiteX10248" y="connsiteY10248"/>
                </a:cxn>
                <a:cxn ang="0">
                  <a:pos x="connsiteX10249" y="connsiteY10249"/>
                </a:cxn>
                <a:cxn ang="0">
                  <a:pos x="connsiteX10250" y="connsiteY10250"/>
                </a:cxn>
                <a:cxn ang="0">
                  <a:pos x="connsiteX10251" y="connsiteY10251"/>
                </a:cxn>
                <a:cxn ang="0">
                  <a:pos x="connsiteX10252" y="connsiteY10252"/>
                </a:cxn>
                <a:cxn ang="0">
                  <a:pos x="connsiteX10253" y="connsiteY10253"/>
                </a:cxn>
                <a:cxn ang="0">
                  <a:pos x="connsiteX10254" y="connsiteY10254"/>
                </a:cxn>
                <a:cxn ang="0">
                  <a:pos x="connsiteX10255" y="connsiteY10255"/>
                </a:cxn>
                <a:cxn ang="0">
                  <a:pos x="connsiteX10256" y="connsiteY10256"/>
                </a:cxn>
                <a:cxn ang="0">
                  <a:pos x="connsiteX10257" y="connsiteY10257"/>
                </a:cxn>
                <a:cxn ang="0">
                  <a:pos x="connsiteX10258" y="connsiteY10258"/>
                </a:cxn>
                <a:cxn ang="0">
                  <a:pos x="connsiteX10259" y="connsiteY10259"/>
                </a:cxn>
                <a:cxn ang="0">
                  <a:pos x="connsiteX10260" y="connsiteY10260"/>
                </a:cxn>
                <a:cxn ang="0">
                  <a:pos x="connsiteX10261" y="connsiteY10261"/>
                </a:cxn>
                <a:cxn ang="0">
                  <a:pos x="connsiteX10262" y="connsiteY10262"/>
                </a:cxn>
                <a:cxn ang="0">
                  <a:pos x="connsiteX10263" y="connsiteY10263"/>
                </a:cxn>
                <a:cxn ang="0">
                  <a:pos x="connsiteX10264" y="connsiteY10264"/>
                </a:cxn>
                <a:cxn ang="0">
                  <a:pos x="connsiteX10265" y="connsiteY10265"/>
                </a:cxn>
                <a:cxn ang="0">
                  <a:pos x="connsiteX10266" y="connsiteY10266"/>
                </a:cxn>
                <a:cxn ang="0">
                  <a:pos x="connsiteX10267" y="connsiteY10267"/>
                </a:cxn>
                <a:cxn ang="0">
                  <a:pos x="connsiteX10268" y="connsiteY10268"/>
                </a:cxn>
                <a:cxn ang="0">
                  <a:pos x="connsiteX10269" y="connsiteY10269"/>
                </a:cxn>
                <a:cxn ang="0">
                  <a:pos x="connsiteX10270" y="connsiteY10270"/>
                </a:cxn>
                <a:cxn ang="0">
                  <a:pos x="connsiteX10271" y="connsiteY10271"/>
                </a:cxn>
                <a:cxn ang="0">
                  <a:pos x="connsiteX10272" y="connsiteY10272"/>
                </a:cxn>
                <a:cxn ang="0">
                  <a:pos x="connsiteX10273" y="connsiteY10273"/>
                </a:cxn>
                <a:cxn ang="0">
                  <a:pos x="connsiteX10274" y="connsiteY10274"/>
                </a:cxn>
                <a:cxn ang="0">
                  <a:pos x="connsiteX10275" y="connsiteY10275"/>
                </a:cxn>
                <a:cxn ang="0">
                  <a:pos x="connsiteX10276" y="connsiteY10276"/>
                </a:cxn>
                <a:cxn ang="0">
                  <a:pos x="connsiteX10277" y="connsiteY10277"/>
                </a:cxn>
                <a:cxn ang="0">
                  <a:pos x="connsiteX10278" y="connsiteY10278"/>
                </a:cxn>
                <a:cxn ang="0">
                  <a:pos x="connsiteX10279" y="connsiteY10279"/>
                </a:cxn>
                <a:cxn ang="0">
                  <a:pos x="connsiteX10280" y="connsiteY10280"/>
                </a:cxn>
                <a:cxn ang="0">
                  <a:pos x="connsiteX10281" y="connsiteY10281"/>
                </a:cxn>
                <a:cxn ang="0">
                  <a:pos x="connsiteX10282" y="connsiteY10282"/>
                </a:cxn>
                <a:cxn ang="0">
                  <a:pos x="connsiteX10283" y="connsiteY10283"/>
                </a:cxn>
                <a:cxn ang="0">
                  <a:pos x="connsiteX10284" y="connsiteY10284"/>
                </a:cxn>
                <a:cxn ang="0">
                  <a:pos x="connsiteX10285" y="connsiteY10285"/>
                </a:cxn>
                <a:cxn ang="0">
                  <a:pos x="connsiteX10286" y="connsiteY10286"/>
                </a:cxn>
                <a:cxn ang="0">
                  <a:pos x="connsiteX10287" y="connsiteY10287"/>
                </a:cxn>
                <a:cxn ang="0">
                  <a:pos x="connsiteX10288" y="connsiteY10288"/>
                </a:cxn>
                <a:cxn ang="0">
                  <a:pos x="connsiteX10289" y="connsiteY10289"/>
                </a:cxn>
                <a:cxn ang="0">
                  <a:pos x="connsiteX10290" y="connsiteY10290"/>
                </a:cxn>
                <a:cxn ang="0">
                  <a:pos x="connsiteX10291" y="connsiteY10291"/>
                </a:cxn>
                <a:cxn ang="0">
                  <a:pos x="connsiteX10292" y="connsiteY10292"/>
                </a:cxn>
                <a:cxn ang="0">
                  <a:pos x="connsiteX10293" y="connsiteY10293"/>
                </a:cxn>
                <a:cxn ang="0">
                  <a:pos x="connsiteX10294" y="connsiteY10294"/>
                </a:cxn>
                <a:cxn ang="0">
                  <a:pos x="connsiteX10295" y="connsiteY10295"/>
                </a:cxn>
                <a:cxn ang="0">
                  <a:pos x="connsiteX10296" y="connsiteY10296"/>
                </a:cxn>
                <a:cxn ang="0">
                  <a:pos x="connsiteX10297" y="connsiteY10297"/>
                </a:cxn>
                <a:cxn ang="0">
                  <a:pos x="connsiteX10298" y="connsiteY10298"/>
                </a:cxn>
                <a:cxn ang="0">
                  <a:pos x="connsiteX10299" y="connsiteY10299"/>
                </a:cxn>
                <a:cxn ang="0">
                  <a:pos x="connsiteX10300" y="connsiteY10300"/>
                </a:cxn>
                <a:cxn ang="0">
                  <a:pos x="connsiteX10301" y="connsiteY10301"/>
                </a:cxn>
                <a:cxn ang="0">
                  <a:pos x="connsiteX10302" y="connsiteY10302"/>
                </a:cxn>
                <a:cxn ang="0">
                  <a:pos x="connsiteX10303" y="connsiteY10303"/>
                </a:cxn>
                <a:cxn ang="0">
                  <a:pos x="connsiteX10304" y="connsiteY10304"/>
                </a:cxn>
                <a:cxn ang="0">
                  <a:pos x="connsiteX10305" y="connsiteY10305"/>
                </a:cxn>
                <a:cxn ang="0">
                  <a:pos x="connsiteX10306" y="connsiteY10306"/>
                </a:cxn>
                <a:cxn ang="0">
                  <a:pos x="connsiteX10307" y="connsiteY10307"/>
                </a:cxn>
                <a:cxn ang="0">
                  <a:pos x="connsiteX10308" y="connsiteY10308"/>
                </a:cxn>
                <a:cxn ang="0">
                  <a:pos x="connsiteX10309" y="connsiteY10309"/>
                </a:cxn>
                <a:cxn ang="0">
                  <a:pos x="connsiteX10310" y="connsiteY10310"/>
                </a:cxn>
                <a:cxn ang="0">
                  <a:pos x="connsiteX10311" y="connsiteY10311"/>
                </a:cxn>
                <a:cxn ang="0">
                  <a:pos x="connsiteX10312" y="connsiteY10312"/>
                </a:cxn>
                <a:cxn ang="0">
                  <a:pos x="connsiteX10313" y="connsiteY10313"/>
                </a:cxn>
                <a:cxn ang="0">
                  <a:pos x="connsiteX10314" y="connsiteY10314"/>
                </a:cxn>
                <a:cxn ang="0">
                  <a:pos x="connsiteX10315" y="connsiteY10315"/>
                </a:cxn>
                <a:cxn ang="0">
                  <a:pos x="connsiteX10316" y="connsiteY10316"/>
                </a:cxn>
                <a:cxn ang="0">
                  <a:pos x="connsiteX10317" y="connsiteY10317"/>
                </a:cxn>
                <a:cxn ang="0">
                  <a:pos x="connsiteX10318" y="connsiteY10318"/>
                </a:cxn>
                <a:cxn ang="0">
                  <a:pos x="connsiteX10319" y="connsiteY10319"/>
                </a:cxn>
                <a:cxn ang="0">
                  <a:pos x="connsiteX10320" y="connsiteY10320"/>
                </a:cxn>
                <a:cxn ang="0">
                  <a:pos x="connsiteX10321" y="connsiteY10321"/>
                </a:cxn>
                <a:cxn ang="0">
                  <a:pos x="connsiteX10322" y="connsiteY10322"/>
                </a:cxn>
                <a:cxn ang="0">
                  <a:pos x="connsiteX10323" y="connsiteY10323"/>
                </a:cxn>
                <a:cxn ang="0">
                  <a:pos x="connsiteX10324" y="connsiteY10324"/>
                </a:cxn>
                <a:cxn ang="0">
                  <a:pos x="connsiteX10325" y="connsiteY10325"/>
                </a:cxn>
                <a:cxn ang="0">
                  <a:pos x="connsiteX10326" y="connsiteY10326"/>
                </a:cxn>
              </a:cxnLst>
              <a:rect l="l" t="t" r="r" b="b"/>
              <a:pathLst>
                <a:path w="3591323" h="1812293">
                  <a:moveTo>
                    <a:pt x="3568786" y="1090974"/>
                  </a:moveTo>
                  <a:lnTo>
                    <a:pt x="3571747" y="1089124"/>
                  </a:lnTo>
                  <a:lnTo>
                    <a:pt x="3574162" y="1092414"/>
                  </a:lnTo>
                  <a:lnTo>
                    <a:pt x="3571222" y="1098381"/>
                  </a:lnTo>
                  <a:lnTo>
                    <a:pt x="3564770" y="1099821"/>
                  </a:lnTo>
                  <a:lnTo>
                    <a:pt x="3559361" y="1098590"/>
                  </a:lnTo>
                  <a:lnTo>
                    <a:pt x="3559933" y="1093443"/>
                  </a:lnTo>
                  <a:lnTo>
                    <a:pt x="3564474" y="1089534"/>
                  </a:lnTo>
                  <a:close/>
                  <a:moveTo>
                    <a:pt x="3590046" y="1080075"/>
                  </a:moveTo>
                  <a:lnTo>
                    <a:pt x="3582908" y="1082955"/>
                  </a:lnTo>
                  <a:lnTo>
                    <a:pt x="3576220" y="1085424"/>
                  </a:lnTo>
                  <a:lnTo>
                    <a:pt x="3575810" y="1081104"/>
                  </a:lnTo>
                  <a:lnTo>
                    <a:pt x="3581407" y="1078635"/>
                  </a:lnTo>
                  <a:lnTo>
                    <a:pt x="3584778" y="1078023"/>
                  </a:lnTo>
                  <a:lnTo>
                    <a:pt x="3591324" y="1074525"/>
                  </a:lnTo>
                  <a:lnTo>
                    <a:pt x="3591324" y="1074525"/>
                  </a:lnTo>
                  <a:lnTo>
                    <a:pt x="3590046" y="1080075"/>
                  </a:lnTo>
                  <a:close/>
                  <a:moveTo>
                    <a:pt x="0" y="1074525"/>
                  </a:moveTo>
                  <a:lnTo>
                    <a:pt x="2" y="1074525"/>
                  </a:lnTo>
                  <a:lnTo>
                    <a:pt x="0" y="1074525"/>
                  </a:lnTo>
                  <a:lnTo>
                    <a:pt x="2016" y="1073906"/>
                  </a:lnTo>
                  <a:lnTo>
                    <a:pt x="1851" y="1079463"/>
                  </a:lnTo>
                  <a:lnTo>
                    <a:pt x="1276" y="1080075"/>
                  </a:lnTo>
                  <a:lnTo>
                    <a:pt x="1277" y="1080075"/>
                  </a:lnTo>
                  <a:lnTo>
                    <a:pt x="0" y="1074525"/>
                  </a:lnTo>
                  <a:close/>
                  <a:moveTo>
                    <a:pt x="2137723" y="901770"/>
                  </a:moveTo>
                  <a:lnTo>
                    <a:pt x="2139532" y="903001"/>
                  </a:lnTo>
                  <a:lnTo>
                    <a:pt x="2176043" y="926448"/>
                  </a:lnTo>
                  <a:lnTo>
                    <a:pt x="2176326" y="933027"/>
                  </a:lnTo>
                  <a:lnTo>
                    <a:pt x="2190663" y="944343"/>
                  </a:lnTo>
                  <a:lnTo>
                    <a:pt x="2186068" y="958532"/>
                  </a:lnTo>
                  <a:lnTo>
                    <a:pt x="2186310" y="964910"/>
                  </a:lnTo>
                  <a:lnTo>
                    <a:pt x="2192748" y="969021"/>
                  </a:lnTo>
                  <a:lnTo>
                    <a:pt x="2193051" y="972109"/>
                  </a:lnTo>
                  <a:lnTo>
                    <a:pt x="2190003" y="978890"/>
                  </a:lnTo>
                  <a:lnTo>
                    <a:pt x="2190642" y="982389"/>
                  </a:lnTo>
                  <a:lnTo>
                    <a:pt x="2189788" y="987939"/>
                  </a:lnTo>
                  <a:lnTo>
                    <a:pt x="2193226" y="995138"/>
                  </a:lnTo>
                  <a:lnTo>
                    <a:pt x="2196893" y="1006245"/>
                  </a:lnTo>
                  <a:lnTo>
                    <a:pt x="2200425" y="1008916"/>
                  </a:lnTo>
                  <a:lnTo>
                    <a:pt x="2192264" y="1015502"/>
                  </a:lnTo>
                  <a:lnTo>
                    <a:pt x="2181278" y="1019822"/>
                  </a:lnTo>
                  <a:lnTo>
                    <a:pt x="2175149" y="1019613"/>
                  </a:lnTo>
                  <a:lnTo>
                    <a:pt x="2171421" y="1023111"/>
                  </a:lnTo>
                  <a:lnTo>
                    <a:pt x="2164546" y="1023522"/>
                  </a:lnTo>
                  <a:lnTo>
                    <a:pt x="2161969" y="1024961"/>
                  </a:lnTo>
                  <a:lnTo>
                    <a:pt x="2149799" y="1021672"/>
                  </a:lnTo>
                  <a:lnTo>
                    <a:pt x="2142190" y="1022493"/>
                  </a:lnTo>
                  <a:lnTo>
                    <a:pt x="2140097" y="1007066"/>
                  </a:lnTo>
                  <a:lnTo>
                    <a:pt x="2136612" y="1001717"/>
                  </a:lnTo>
                  <a:lnTo>
                    <a:pt x="2134877" y="998636"/>
                  </a:lnTo>
                  <a:lnTo>
                    <a:pt x="2124792" y="996375"/>
                  </a:lnTo>
                  <a:lnTo>
                    <a:pt x="2119437" y="993086"/>
                  </a:lnTo>
                  <a:lnTo>
                    <a:pt x="2112965" y="991027"/>
                  </a:lnTo>
                  <a:lnTo>
                    <a:pt x="2109016" y="989177"/>
                  </a:lnTo>
                  <a:lnTo>
                    <a:pt x="2104730" y="986297"/>
                  </a:lnTo>
                  <a:lnTo>
                    <a:pt x="2099550" y="971900"/>
                  </a:lnTo>
                  <a:lnTo>
                    <a:pt x="2093851" y="965522"/>
                  </a:lnTo>
                  <a:lnTo>
                    <a:pt x="2092136" y="958741"/>
                  </a:lnTo>
                  <a:lnTo>
                    <a:pt x="2092936" y="952982"/>
                  </a:lnTo>
                  <a:lnTo>
                    <a:pt x="2091261" y="942285"/>
                  </a:lnTo>
                  <a:lnTo>
                    <a:pt x="2095621" y="941874"/>
                  </a:lnTo>
                  <a:lnTo>
                    <a:pt x="2099301" y="937757"/>
                  </a:lnTo>
                  <a:lnTo>
                    <a:pt x="2103364" y="931796"/>
                  </a:lnTo>
                  <a:lnTo>
                    <a:pt x="2105934" y="929327"/>
                  </a:lnTo>
                  <a:lnTo>
                    <a:pt x="2105605" y="925627"/>
                  </a:lnTo>
                  <a:lnTo>
                    <a:pt x="2103452" y="922956"/>
                  </a:lnTo>
                  <a:lnTo>
                    <a:pt x="2103122" y="918637"/>
                  </a:lnTo>
                  <a:lnTo>
                    <a:pt x="2106035" y="917197"/>
                  </a:lnTo>
                  <a:lnTo>
                    <a:pt x="2106439" y="910409"/>
                  </a:lnTo>
                  <a:lnTo>
                    <a:pt x="2102470" y="904031"/>
                  </a:lnTo>
                  <a:lnTo>
                    <a:pt x="2106109" y="902591"/>
                  </a:lnTo>
                  <a:lnTo>
                    <a:pt x="2117371" y="902800"/>
                  </a:lnTo>
                  <a:close/>
                  <a:moveTo>
                    <a:pt x="1711202" y="574978"/>
                  </a:moveTo>
                  <a:lnTo>
                    <a:pt x="1711188" y="575799"/>
                  </a:lnTo>
                  <a:lnTo>
                    <a:pt x="1710791" y="578059"/>
                  </a:lnTo>
                  <a:lnTo>
                    <a:pt x="1710461" y="595336"/>
                  </a:lnTo>
                  <a:lnTo>
                    <a:pt x="1678370" y="594717"/>
                  </a:lnTo>
                  <a:lnTo>
                    <a:pt x="1678088" y="623922"/>
                  </a:lnTo>
                  <a:lnTo>
                    <a:pt x="1668844" y="624951"/>
                  </a:lnTo>
                  <a:lnTo>
                    <a:pt x="1666234" y="630912"/>
                  </a:lnTo>
                  <a:lnTo>
                    <a:pt x="1667667" y="647368"/>
                  </a:lnTo>
                  <a:lnTo>
                    <a:pt x="1629225" y="647160"/>
                  </a:lnTo>
                  <a:lnTo>
                    <a:pt x="1626984" y="651069"/>
                  </a:lnTo>
                  <a:lnTo>
                    <a:pt x="1627469" y="646130"/>
                  </a:lnTo>
                  <a:lnTo>
                    <a:pt x="1627462" y="646339"/>
                  </a:lnTo>
                  <a:lnTo>
                    <a:pt x="1649912" y="645310"/>
                  </a:lnTo>
                  <a:lnTo>
                    <a:pt x="1651076" y="641199"/>
                  </a:lnTo>
                  <a:lnTo>
                    <a:pt x="1655463" y="636059"/>
                  </a:lnTo>
                  <a:lnTo>
                    <a:pt x="1659022" y="620222"/>
                  </a:lnTo>
                  <a:lnTo>
                    <a:pt x="1672753" y="608085"/>
                  </a:lnTo>
                  <a:lnTo>
                    <a:pt x="1677698" y="593486"/>
                  </a:lnTo>
                  <a:lnTo>
                    <a:pt x="1680893" y="592658"/>
                  </a:lnTo>
                  <a:lnTo>
                    <a:pt x="1684284" y="583818"/>
                  </a:lnTo>
                  <a:lnTo>
                    <a:pt x="1692404" y="582587"/>
                  </a:lnTo>
                  <a:lnTo>
                    <a:pt x="1695889" y="584027"/>
                  </a:lnTo>
                  <a:lnTo>
                    <a:pt x="1700464" y="584027"/>
                  </a:lnTo>
                  <a:lnTo>
                    <a:pt x="1703687" y="581558"/>
                  </a:lnTo>
                  <a:lnTo>
                    <a:pt x="1709674" y="581147"/>
                  </a:lnTo>
                  <a:lnTo>
                    <a:pt x="1709795" y="574978"/>
                  </a:lnTo>
                  <a:close/>
                  <a:moveTo>
                    <a:pt x="712525" y="333143"/>
                  </a:moveTo>
                  <a:lnTo>
                    <a:pt x="711388" y="332941"/>
                  </a:lnTo>
                  <a:lnTo>
                    <a:pt x="701465" y="322164"/>
                  </a:lnTo>
                  <a:lnTo>
                    <a:pt x="698525" y="317394"/>
                  </a:lnTo>
                  <a:lnTo>
                    <a:pt x="686126" y="312839"/>
                  </a:lnTo>
                  <a:lnTo>
                    <a:pt x="688662" y="303151"/>
                  </a:lnTo>
                  <a:lnTo>
                    <a:pt x="694724" y="296450"/>
                  </a:lnTo>
                  <a:lnTo>
                    <a:pt x="687579" y="291727"/>
                  </a:lnTo>
                  <a:lnTo>
                    <a:pt x="693123" y="282901"/>
                  </a:lnTo>
                  <a:lnTo>
                    <a:pt x="689174" y="275076"/>
                  </a:lnTo>
                  <a:lnTo>
                    <a:pt x="693957" y="269418"/>
                  </a:lnTo>
                  <a:lnTo>
                    <a:pt x="702965" y="264177"/>
                  </a:lnTo>
                  <a:lnTo>
                    <a:pt x="708765" y="257409"/>
                  </a:lnTo>
                  <a:lnTo>
                    <a:pt x="700261" y="250661"/>
                  </a:lnTo>
                  <a:lnTo>
                    <a:pt x="702858" y="238578"/>
                  </a:lnTo>
                  <a:lnTo>
                    <a:pt x="704943" y="230942"/>
                  </a:lnTo>
                  <a:lnTo>
                    <a:pt x="701822" y="226193"/>
                  </a:lnTo>
                  <a:lnTo>
                    <a:pt x="700483" y="221826"/>
                  </a:lnTo>
                  <a:lnTo>
                    <a:pt x="701788" y="216337"/>
                  </a:lnTo>
                  <a:lnTo>
                    <a:pt x="690263" y="219741"/>
                  </a:lnTo>
                  <a:lnTo>
                    <a:pt x="676573" y="225621"/>
                  </a:lnTo>
                  <a:lnTo>
                    <a:pt x="676048" y="218799"/>
                  </a:lnTo>
                  <a:lnTo>
                    <a:pt x="675315" y="214069"/>
                  </a:lnTo>
                  <a:lnTo>
                    <a:pt x="670356" y="211250"/>
                  </a:lnTo>
                  <a:lnTo>
                    <a:pt x="662640" y="210880"/>
                  </a:lnTo>
                  <a:lnTo>
                    <a:pt x="726102" y="152827"/>
                  </a:lnTo>
                  <a:lnTo>
                    <a:pt x="769906" y="116591"/>
                  </a:lnTo>
                  <a:lnTo>
                    <a:pt x="780502" y="118845"/>
                  </a:lnTo>
                  <a:lnTo>
                    <a:pt x="786415" y="123528"/>
                  </a:lnTo>
                  <a:lnTo>
                    <a:pt x="793042" y="124402"/>
                  </a:lnTo>
                  <a:lnTo>
                    <a:pt x="804123" y="120406"/>
                  </a:lnTo>
                  <a:lnTo>
                    <a:pt x="816555" y="117459"/>
                  </a:lnTo>
                  <a:lnTo>
                    <a:pt x="826095" y="118495"/>
                  </a:lnTo>
                  <a:lnTo>
                    <a:pt x="841946" y="114351"/>
                  </a:lnTo>
                  <a:lnTo>
                    <a:pt x="856545" y="111949"/>
                  </a:lnTo>
                  <a:lnTo>
                    <a:pt x="857143" y="115905"/>
                  </a:lnTo>
                  <a:lnTo>
                    <a:pt x="864941" y="113665"/>
                  </a:lnTo>
                  <a:lnTo>
                    <a:pt x="871769" y="109225"/>
                  </a:lnTo>
                  <a:lnTo>
                    <a:pt x="875752" y="110247"/>
                  </a:lnTo>
                  <a:lnTo>
                    <a:pt x="878228" y="118845"/>
                  </a:lnTo>
                  <a:lnTo>
                    <a:pt x="895222" y="112292"/>
                  </a:lnTo>
                  <a:lnTo>
                    <a:pt x="887976" y="119538"/>
                  </a:lnTo>
                  <a:lnTo>
                    <a:pt x="898599" y="117977"/>
                  </a:lnTo>
                  <a:lnTo>
                    <a:pt x="904493" y="115212"/>
                  </a:lnTo>
                  <a:lnTo>
                    <a:pt x="912822" y="115730"/>
                  </a:lnTo>
                  <a:lnTo>
                    <a:pt x="919421" y="119881"/>
                  </a:lnTo>
                  <a:lnTo>
                    <a:pt x="932944" y="123359"/>
                  </a:lnTo>
                  <a:lnTo>
                    <a:pt x="941394" y="124920"/>
                  </a:lnTo>
                  <a:lnTo>
                    <a:pt x="949326" y="124402"/>
                  </a:lnTo>
                  <a:lnTo>
                    <a:pt x="954284" y="129287"/>
                  </a:lnTo>
                  <a:lnTo>
                    <a:pt x="939060" y="134198"/>
                  </a:lnTo>
                  <a:lnTo>
                    <a:pt x="950564" y="136135"/>
                  </a:lnTo>
                  <a:lnTo>
                    <a:pt x="971662" y="135079"/>
                  </a:lnTo>
                  <a:lnTo>
                    <a:pt x="979742" y="133323"/>
                  </a:lnTo>
                  <a:lnTo>
                    <a:pt x="982110" y="139136"/>
                  </a:lnTo>
                  <a:lnTo>
                    <a:pt x="994960" y="134198"/>
                  </a:lnTo>
                  <a:lnTo>
                    <a:pt x="990970" y="130161"/>
                  </a:lnTo>
                  <a:lnTo>
                    <a:pt x="998862" y="126844"/>
                  </a:lnTo>
                  <a:lnTo>
                    <a:pt x="1008361" y="126320"/>
                  </a:lnTo>
                  <a:lnTo>
                    <a:pt x="1014995" y="125445"/>
                  </a:lnTo>
                  <a:lnTo>
                    <a:pt x="1019018" y="127712"/>
                  </a:lnTo>
                  <a:lnTo>
                    <a:pt x="1021736" y="132967"/>
                  </a:lnTo>
                  <a:lnTo>
                    <a:pt x="1030637" y="132267"/>
                  </a:lnTo>
                  <a:lnTo>
                    <a:pt x="1039914" y="136667"/>
                  </a:lnTo>
                  <a:lnTo>
                    <a:pt x="1052791" y="135079"/>
                  </a:lnTo>
                  <a:lnTo>
                    <a:pt x="1063353" y="135254"/>
                  </a:lnTo>
                  <a:lnTo>
                    <a:pt x="1067585" y="129287"/>
                  </a:lnTo>
                  <a:lnTo>
                    <a:pt x="1075712" y="127537"/>
                  </a:lnTo>
                  <a:lnTo>
                    <a:pt x="1084371" y="130868"/>
                  </a:lnTo>
                  <a:lnTo>
                    <a:pt x="1076883" y="140017"/>
                  </a:lnTo>
                  <a:lnTo>
                    <a:pt x="1087748" y="132267"/>
                  </a:lnTo>
                  <a:lnTo>
                    <a:pt x="1093601" y="132617"/>
                  </a:lnTo>
                  <a:lnTo>
                    <a:pt x="1104776" y="122835"/>
                  </a:lnTo>
                  <a:lnTo>
                    <a:pt x="1101943" y="116766"/>
                  </a:lnTo>
                  <a:lnTo>
                    <a:pt x="1096824" y="112979"/>
                  </a:lnTo>
                  <a:lnTo>
                    <a:pt x="1106706" y="102604"/>
                  </a:lnTo>
                  <a:lnTo>
                    <a:pt x="1121521" y="95715"/>
                  </a:lnTo>
                  <a:lnTo>
                    <a:pt x="1129574" y="97222"/>
                  </a:lnTo>
                  <a:lnTo>
                    <a:pt x="1132971" y="101427"/>
                  </a:lnTo>
                  <a:lnTo>
                    <a:pt x="1133684" y="111949"/>
                  </a:lnTo>
                  <a:lnTo>
                    <a:pt x="1123169" y="116766"/>
                  </a:lnTo>
                  <a:lnTo>
                    <a:pt x="1135272" y="118670"/>
                  </a:lnTo>
                  <a:lnTo>
                    <a:pt x="1127179" y="128587"/>
                  </a:lnTo>
                  <a:lnTo>
                    <a:pt x="1143224" y="120924"/>
                  </a:lnTo>
                  <a:lnTo>
                    <a:pt x="1147106" y="127194"/>
                  </a:lnTo>
                  <a:lnTo>
                    <a:pt x="1139268" y="134373"/>
                  </a:lnTo>
                  <a:lnTo>
                    <a:pt x="1141536" y="141080"/>
                  </a:lnTo>
                  <a:lnTo>
                    <a:pt x="1154641" y="133848"/>
                  </a:lnTo>
                  <a:lnTo>
                    <a:pt x="1166314" y="125620"/>
                  </a:lnTo>
                  <a:lnTo>
                    <a:pt x="1174522" y="115044"/>
                  </a:lnTo>
                  <a:lnTo>
                    <a:pt x="1184465" y="115730"/>
                  </a:lnTo>
                  <a:lnTo>
                    <a:pt x="1194186" y="117116"/>
                  </a:lnTo>
                  <a:lnTo>
                    <a:pt x="1200416" y="121967"/>
                  </a:lnTo>
                  <a:lnTo>
                    <a:pt x="1197618" y="126670"/>
                  </a:lnTo>
                  <a:lnTo>
                    <a:pt x="1188347" y="131917"/>
                  </a:lnTo>
                  <a:lnTo>
                    <a:pt x="1190150" y="137017"/>
                  </a:lnTo>
                  <a:lnTo>
                    <a:pt x="1185797" y="141787"/>
                  </a:lnTo>
                  <a:lnTo>
                    <a:pt x="1166415" y="148716"/>
                  </a:lnTo>
                  <a:lnTo>
                    <a:pt x="1154688" y="150324"/>
                  </a:lnTo>
                  <a:lnTo>
                    <a:pt x="1148943" y="147290"/>
                  </a:lnTo>
                  <a:lnTo>
                    <a:pt x="1143218" y="152289"/>
                  </a:lnTo>
                  <a:lnTo>
                    <a:pt x="1129863" y="160725"/>
                  </a:lnTo>
                  <a:lnTo>
                    <a:pt x="1124609" y="165071"/>
                  </a:lnTo>
                  <a:lnTo>
                    <a:pt x="1110884" y="171994"/>
                  </a:lnTo>
                  <a:lnTo>
                    <a:pt x="1099346" y="172546"/>
                  </a:lnTo>
                  <a:lnTo>
                    <a:pt x="1090082" y="176939"/>
                  </a:lnTo>
                  <a:lnTo>
                    <a:pt x="1084862" y="183552"/>
                  </a:lnTo>
                  <a:lnTo>
                    <a:pt x="1074925" y="184837"/>
                  </a:lnTo>
                  <a:lnTo>
                    <a:pt x="1059404" y="193160"/>
                  </a:lnTo>
                  <a:lnTo>
                    <a:pt x="1042592" y="204886"/>
                  </a:lnTo>
                  <a:lnTo>
                    <a:pt x="1033826" y="212946"/>
                  </a:lnTo>
                  <a:lnTo>
                    <a:pt x="1025086" y="225237"/>
                  </a:lnTo>
                  <a:lnTo>
                    <a:pt x="1035669" y="226953"/>
                  </a:lnTo>
                  <a:lnTo>
                    <a:pt x="1033005" y="236856"/>
                  </a:lnTo>
                  <a:lnTo>
                    <a:pt x="1031733" y="244896"/>
                  </a:lnTo>
                  <a:lnTo>
                    <a:pt x="1044671" y="242790"/>
                  </a:lnTo>
                  <a:lnTo>
                    <a:pt x="1057036" y="247392"/>
                  </a:lnTo>
                  <a:lnTo>
                    <a:pt x="1062876" y="251624"/>
                  </a:lnTo>
                  <a:lnTo>
                    <a:pt x="1065944" y="256636"/>
                  </a:lnTo>
                  <a:lnTo>
                    <a:pt x="1074817" y="259529"/>
                  </a:lnTo>
                  <a:lnTo>
                    <a:pt x="1081074" y="263982"/>
                  </a:lnTo>
                  <a:lnTo>
                    <a:pt x="1094570" y="264756"/>
                  </a:lnTo>
                  <a:lnTo>
                    <a:pt x="1103134" y="265725"/>
                  </a:lnTo>
                  <a:lnTo>
                    <a:pt x="1096911" y="275076"/>
                  </a:lnTo>
                  <a:lnTo>
                    <a:pt x="1093662" y="286036"/>
                  </a:lnTo>
                  <a:lnTo>
                    <a:pt x="1094052" y="298220"/>
                  </a:lnTo>
                  <a:lnTo>
                    <a:pt x="1101829" y="308681"/>
                  </a:lnTo>
                  <a:lnTo>
                    <a:pt x="1110043" y="305122"/>
                  </a:lnTo>
                  <a:lnTo>
                    <a:pt x="1120014" y="293894"/>
                  </a:lnTo>
                  <a:lnTo>
                    <a:pt x="1124198" y="276644"/>
                  </a:lnTo>
                  <a:lnTo>
                    <a:pt x="1121003" y="270979"/>
                  </a:lnTo>
                  <a:lnTo>
                    <a:pt x="1137277" y="265920"/>
                  </a:lnTo>
                  <a:lnTo>
                    <a:pt x="1150490" y="258371"/>
                  </a:lnTo>
                  <a:lnTo>
                    <a:pt x="1159162" y="250857"/>
                  </a:lnTo>
                  <a:lnTo>
                    <a:pt x="1161968" y="243745"/>
                  </a:lnTo>
                  <a:lnTo>
                    <a:pt x="1161127" y="234757"/>
                  </a:lnTo>
                  <a:lnTo>
                    <a:pt x="1155818" y="226758"/>
                  </a:lnTo>
                  <a:lnTo>
                    <a:pt x="1171346" y="215772"/>
                  </a:lnTo>
                  <a:lnTo>
                    <a:pt x="1173324" y="206191"/>
                  </a:lnTo>
                  <a:lnTo>
                    <a:pt x="1180105" y="190193"/>
                  </a:lnTo>
                  <a:lnTo>
                    <a:pt x="1186921" y="187791"/>
                  </a:lnTo>
                  <a:lnTo>
                    <a:pt x="1198903" y="190563"/>
                  </a:lnTo>
                  <a:lnTo>
                    <a:pt x="1206606" y="191491"/>
                  </a:lnTo>
                  <a:lnTo>
                    <a:pt x="1214598" y="188901"/>
                  </a:lnTo>
                  <a:lnTo>
                    <a:pt x="1219731" y="192420"/>
                  </a:lnTo>
                  <a:lnTo>
                    <a:pt x="1226473" y="198360"/>
                  </a:lnTo>
                  <a:lnTo>
                    <a:pt x="1226668" y="202269"/>
                  </a:lnTo>
                  <a:lnTo>
                    <a:pt x="1240540" y="203204"/>
                  </a:lnTo>
                  <a:lnTo>
                    <a:pt x="1235831" y="211816"/>
                  </a:lnTo>
                  <a:lnTo>
                    <a:pt x="1231781" y="225049"/>
                  </a:lnTo>
                  <a:lnTo>
                    <a:pt x="1238273" y="226758"/>
                  </a:lnTo>
                  <a:lnTo>
                    <a:pt x="1241428" y="233041"/>
                  </a:lnTo>
                  <a:lnTo>
                    <a:pt x="1255994" y="227141"/>
                  </a:lnTo>
                  <a:lnTo>
                    <a:pt x="1269072" y="215583"/>
                  </a:lnTo>
                  <a:lnTo>
                    <a:pt x="1276903" y="210692"/>
                  </a:lnTo>
                  <a:lnTo>
                    <a:pt x="1278673" y="219929"/>
                  </a:lnTo>
                  <a:lnTo>
                    <a:pt x="1283153" y="233425"/>
                  </a:lnTo>
                  <a:lnTo>
                    <a:pt x="1286853" y="246241"/>
                  </a:lnTo>
                  <a:lnTo>
                    <a:pt x="1280758" y="252969"/>
                  </a:lnTo>
                  <a:lnTo>
                    <a:pt x="1289450" y="258950"/>
                  </a:lnTo>
                  <a:lnTo>
                    <a:pt x="1294557" y="265146"/>
                  </a:lnTo>
                  <a:lnTo>
                    <a:pt x="1306862" y="267864"/>
                  </a:lnTo>
                  <a:lnTo>
                    <a:pt x="1311013" y="271369"/>
                  </a:lnTo>
                  <a:lnTo>
                    <a:pt x="1311006" y="280553"/>
                  </a:lnTo>
                  <a:lnTo>
                    <a:pt x="1317262" y="281918"/>
                  </a:lnTo>
                  <a:lnTo>
                    <a:pt x="1319200" y="286036"/>
                  </a:lnTo>
                  <a:lnTo>
                    <a:pt x="1315594" y="298415"/>
                  </a:lnTo>
                  <a:lnTo>
                    <a:pt x="1307992" y="302559"/>
                  </a:lnTo>
                  <a:lnTo>
                    <a:pt x="1300504" y="306306"/>
                  </a:lnTo>
                  <a:lnTo>
                    <a:pt x="1284788" y="310262"/>
                  </a:lnTo>
                  <a:lnTo>
                    <a:pt x="1270707" y="319378"/>
                  </a:lnTo>
                  <a:lnTo>
                    <a:pt x="1255294" y="321168"/>
                  </a:lnTo>
                  <a:lnTo>
                    <a:pt x="1237553" y="318786"/>
                  </a:lnTo>
                  <a:lnTo>
                    <a:pt x="1224407" y="318585"/>
                  </a:lnTo>
                  <a:lnTo>
                    <a:pt x="1214988" y="319378"/>
                  </a:lnTo>
                  <a:lnTo>
                    <a:pt x="1204816" y="327351"/>
                  </a:lnTo>
                  <a:lnTo>
                    <a:pt x="1191919" y="332343"/>
                  </a:lnTo>
                  <a:lnTo>
                    <a:pt x="1173876" y="346955"/>
                  </a:lnTo>
                  <a:lnTo>
                    <a:pt x="1159848" y="357397"/>
                  </a:lnTo>
                  <a:lnTo>
                    <a:pt x="1167969" y="355385"/>
                  </a:lnTo>
                  <a:lnTo>
                    <a:pt x="1187613" y="340746"/>
                  </a:lnTo>
                  <a:lnTo>
                    <a:pt x="1209337" y="331542"/>
                  </a:lnTo>
                  <a:lnTo>
                    <a:pt x="1223008" y="330540"/>
                  </a:lnTo>
                  <a:lnTo>
                    <a:pt x="1228780" y="335942"/>
                  </a:lnTo>
                  <a:lnTo>
                    <a:pt x="1217982" y="343349"/>
                  </a:lnTo>
                  <a:lnTo>
                    <a:pt x="1216859" y="355385"/>
                  </a:lnTo>
                  <a:lnTo>
                    <a:pt x="1217020" y="363835"/>
                  </a:lnTo>
                  <a:lnTo>
                    <a:pt x="1226896" y="369480"/>
                  </a:lnTo>
                  <a:lnTo>
                    <a:pt x="1242296" y="367865"/>
                  </a:lnTo>
                  <a:lnTo>
                    <a:pt x="1255200" y="355183"/>
                  </a:lnTo>
                  <a:lnTo>
                    <a:pt x="1253397" y="363230"/>
                  </a:lnTo>
                  <a:lnTo>
                    <a:pt x="1257635" y="367461"/>
                  </a:lnTo>
                  <a:lnTo>
                    <a:pt x="1244456" y="374721"/>
                  </a:lnTo>
                  <a:lnTo>
                    <a:pt x="1222564" y="381401"/>
                  </a:lnTo>
                  <a:lnTo>
                    <a:pt x="1211974" y="386057"/>
                  </a:lnTo>
                  <a:lnTo>
                    <a:pt x="1199306" y="394177"/>
                  </a:lnTo>
                  <a:lnTo>
                    <a:pt x="1192727" y="393161"/>
                  </a:lnTo>
                  <a:lnTo>
                    <a:pt x="1195418" y="383628"/>
                  </a:lnTo>
                  <a:lnTo>
                    <a:pt x="1213959" y="374519"/>
                  </a:lnTo>
                  <a:lnTo>
                    <a:pt x="1199589" y="374721"/>
                  </a:lnTo>
                  <a:lnTo>
                    <a:pt x="1189053" y="376133"/>
                  </a:lnTo>
                  <a:lnTo>
                    <a:pt x="1185266" y="369883"/>
                  </a:lnTo>
                  <a:lnTo>
                    <a:pt x="1190439" y="354585"/>
                  </a:lnTo>
                  <a:lnTo>
                    <a:pt x="1187378" y="351369"/>
                  </a:lnTo>
                  <a:lnTo>
                    <a:pt x="1180966" y="353178"/>
                  </a:lnTo>
                  <a:lnTo>
                    <a:pt x="1178746" y="350366"/>
                  </a:lnTo>
                  <a:lnTo>
                    <a:pt x="1169012" y="358803"/>
                  </a:lnTo>
                  <a:lnTo>
                    <a:pt x="1163407" y="367461"/>
                  </a:lnTo>
                  <a:lnTo>
                    <a:pt x="1158415" y="372500"/>
                  </a:lnTo>
                  <a:lnTo>
                    <a:pt x="1153894" y="374317"/>
                  </a:lnTo>
                  <a:lnTo>
                    <a:pt x="1150759" y="374922"/>
                  </a:lnTo>
                  <a:lnTo>
                    <a:pt x="1148869" y="377553"/>
                  </a:lnTo>
                  <a:lnTo>
                    <a:pt x="1132265" y="377553"/>
                  </a:lnTo>
                  <a:lnTo>
                    <a:pt x="1118520" y="377755"/>
                  </a:lnTo>
                  <a:lnTo>
                    <a:pt x="1113858" y="379780"/>
                  </a:lnTo>
                  <a:lnTo>
                    <a:pt x="1101075" y="387887"/>
                  </a:lnTo>
                  <a:lnTo>
                    <a:pt x="1099790" y="388694"/>
                  </a:lnTo>
                  <a:lnTo>
                    <a:pt x="1095216" y="393161"/>
                  </a:lnTo>
                  <a:lnTo>
                    <a:pt x="1086678" y="393161"/>
                  </a:lnTo>
                  <a:lnTo>
                    <a:pt x="1077818" y="393161"/>
                  </a:lnTo>
                  <a:lnTo>
                    <a:pt x="1073196" y="394984"/>
                  </a:lnTo>
                  <a:lnTo>
                    <a:pt x="1073687" y="397218"/>
                  </a:lnTo>
                  <a:lnTo>
                    <a:pt x="1073075" y="400676"/>
                  </a:lnTo>
                  <a:lnTo>
                    <a:pt x="1072712" y="401692"/>
                  </a:lnTo>
                  <a:lnTo>
                    <a:pt x="1058758" y="407384"/>
                  </a:lnTo>
                  <a:lnTo>
                    <a:pt x="1048499" y="409214"/>
                  </a:lnTo>
                  <a:lnTo>
                    <a:pt x="1035743" y="415114"/>
                  </a:lnTo>
                  <a:lnTo>
                    <a:pt x="1033415" y="415114"/>
                  </a:lnTo>
                  <a:lnTo>
                    <a:pt x="1030697" y="413486"/>
                  </a:lnTo>
                  <a:lnTo>
                    <a:pt x="1030300" y="411858"/>
                  </a:lnTo>
                  <a:lnTo>
                    <a:pt x="1031087" y="410640"/>
                  </a:lnTo>
                  <a:lnTo>
                    <a:pt x="1034512" y="406772"/>
                  </a:lnTo>
                  <a:lnTo>
                    <a:pt x="1041186" y="400468"/>
                  </a:lnTo>
                  <a:lnTo>
                    <a:pt x="1046393" y="393767"/>
                  </a:lnTo>
                  <a:lnTo>
                    <a:pt x="1048579" y="384032"/>
                  </a:lnTo>
                  <a:lnTo>
                    <a:pt x="1050773" y="373711"/>
                  </a:lnTo>
                  <a:lnTo>
                    <a:pt x="1043500" y="368471"/>
                  </a:lnTo>
                  <a:lnTo>
                    <a:pt x="1045303" y="366452"/>
                  </a:lnTo>
                  <a:lnTo>
                    <a:pt x="1044509" y="365248"/>
                  </a:lnTo>
                  <a:lnTo>
                    <a:pt x="1041919" y="365248"/>
                  </a:lnTo>
                  <a:lnTo>
                    <a:pt x="1041065" y="363432"/>
                  </a:lnTo>
                  <a:lnTo>
                    <a:pt x="1041515" y="360814"/>
                  </a:lnTo>
                  <a:lnTo>
                    <a:pt x="1039477" y="361824"/>
                  </a:lnTo>
                  <a:lnTo>
                    <a:pt x="1037304" y="361622"/>
                  </a:lnTo>
                  <a:lnTo>
                    <a:pt x="1038138" y="360418"/>
                  </a:lnTo>
                  <a:lnTo>
                    <a:pt x="1036631" y="359408"/>
                  </a:lnTo>
                  <a:lnTo>
                    <a:pt x="1036954" y="356394"/>
                  </a:lnTo>
                  <a:lnTo>
                    <a:pt x="1031760" y="352775"/>
                  </a:lnTo>
                  <a:lnTo>
                    <a:pt x="1025974" y="349162"/>
                  </a:lnTo>
                  <a:lnTo>
                    <a:pt x="1019307" y="344749"/>
                  </a:lnTo>
                  <a:lnTo>
                    <a:pt x="1012835" y="340746"/>
                  </a:lnTo>
                  <a:lnTo>
                    <a:pt x="1003376" y="343948"/>
                  </a:lnTo>
                  <a:lnTo>
                    <a:pt x="1000402" y="344150"/>
                  </a:lnTo>
                  <a:lnTo>
                    <a:pt x="990957" y="341143"/>
                  </a:lnTo>
                  <a:lnTo>
                    <a:pt x="982951" y="342549"/>
                  </a:lnTo>
                  <a:lnTo>
                    <a:pt x="975981" y="339144"/>
                  </a:lnTo>
                  <a:lnTo>
                    <a:pt x="967941" y="337341"/>
                  </a:lnTo>
                  <a:lnTo>
                    <a:pt x="962189" y="336743"/>
                  </a:lnTo>
                  <a:lnTo>
                    <a:pt x="960326" y="334738"/>
                  </a:lnTo>
                  <a:lnTo>
                    <a:pt x="961759" y="328743"/>
                  </a:lnTo>
                  <a:lnTo>
                    <a:pt x="958906" y="328743"/>
                  </a:lnTo>
                  <a:lnTo>
                    <a:pt x="956363" y="333143"/>
                  </a:lnTo>
                  <a:lnTo>
                    <a:pt x="938266" y="333143"/>
                  </a:lnTo>
                  <a:lnTo>
                    <a:pt x="908106" y="333143"/>
                  </a:lnTo>
                  <a:lnTo>
                    <a:pt x="878262" y="333143"/>
                  </a:lnTo>
                  <a:lnTo>
                    <a:pt x="851593" y="333143"/>
                  </a:lnTo>
                  <a:lnTo>
                    <a:pt x="825241" y="333143"/>
                  </a:lnTo>
                  <a:lnTo>
                    <a:pt x="799205" y="333143"/>
                  </a:lnTo>
                  <a:lnTo>
                    <a:pt x="772220" y="333143"/>
                  </a:lnTo>
                  <a:lnTo>
                    <a:pt x="763642" y="333143"/>
                  </a:lnTo>
                  <a:lnTo>
                    <a:pt x="737613" y="333143"/>
                  </a:lnTo>
                  <a:close/>
                  <a:moveTo>
                    <a:pt x="1134808" y="188713"/>
                  </a:moveTo>
                  <a:lnTo>
                    <a:pt x="1143419" y="184104"/>
                  </a:lnTo>
                  <a:lnTo>
                    <a:pt x="1154137" y="184104"/>
                  </a:lnTo>
                  <a:lnTo>
                    <a:pt x="1152858" y="186129"/>
                  </a:lnTo>
                  <a:lnTo>
                    <a:pt x="1139894" y="191861"/>
                  </a:lnTo>
                  <a:lnTo>
                    <a:pt x="1134734" y="191491"/>
                  </a:lnTo>
                  <a:close/>
                  <a:moveTo>
                    <a:pt x="1237311" y="87555"/>
                  </a:moveTo>
                  <a:lnTo>
                    <a:pt x="1233409" y="82771"/>
                  </a:lnTo>
                  <a:lnTo>
                    <a:pt x="1236382" y="79488"/>
                  </a:lnTo>
                  <a:lnTo>
                    <a:pt x="1240412" y="78835"/>
                  </a:lnTo>
                  <a:lnTo>
                    <a:pt x="1255294" y="79818"/>
                  </a:lnTo>
                  <a:lnTo>
                    <a:pt x="1263286" y="84911"/>
                  </a:lnTo>
                  <a:lnTo>
                    <a:pt x="1262136" y="87393"/>
                  </a:lnTo>
                  <a:lnTo>
                    <a:pt x="1254836" y="87063"/>
                  </a:lnTo>
                  <a:lnTo>
                    <a:pt x="1247409" y="86895"/>
                  </a:lnTo>
                  <a:lnTo>
                    <a:pt x="1238804" y="88221"/>
                  </a:lnTo>
                  <a:close/>
                  <a:moveTo>
                    <a:pt x="1161328" y="192601"/>
                  </a:moveTo>
                  <a:lnTo>
                    <a:pt x="1166085" y="189453"/>
                  </a:lnTo>
                  <a:lnTo>
                    <a:pt x="1169375" y="189641"/>
                  </a:lnTo>
                  <a:lnTo>
                    <a:pt x="1170021" y="191861"/>
                  </a:lnTo>
                  <a:lnTo>
                    <a:pt x="1163656" y="197243"/>
                  </a:lnTo>
                  <a:lnTo>
                    <a:pt x="1160790" y="196315"/>
                  </a:lnTo>
                  <a:lnTo>
                    <a:pt x="1160420" y="193160"/>
                  </a:lnTo>
                  <a:close/>
                  <a:moveTo>
                    <a:pt x="1159472" y="67795"/>
                  </a:moveTo>
                  <a:lnTo>
                    <a:pt x="1152233" y="71347"/>
                  </a:lnTo>
                  <a:lnTo>
                    <a:pt x="1143049" y="70702"/>
                  </a:lnTo>
                  <a:lnTo>
                    <a:pt x="1137196" y="68280"/>
                  </a:lnTo>
                  <a:lnTo>
                    <a:pt x="1145128" y="64310"/>
                  </a:lnTo>
                  <a:lnTo>
                    <a:pt x="1157406" y="61942"/>
                  </a:lnTo>
                  <a:lnTo>
                    <a:pt x="1159855" y="65097"/>
                  </a:lnTo>
                  <a:close/>
                  <a:moveTo>
                    <a:pt x="1182171" y="45870"/>
                  </a:moveTo>
                  <a:lnTo>
                    <a:pt x="1178753" y="46179"/>
                  </a:lnTo>
                  <a:lnTo>
                    <a:pt x="1167235" y="45567"/>
                  </a:lnTo>
                  <a:lnTo>
                    <a:pt x="1168332" y="43300"/>
                  </a:lnTo>
                  <a:lnTo>
                    <a:pt x="1181269" y="43448"/>
                  </a:lnTo>
                  <a:lnTo>
                    <a:pt x="1183940" y="44961"/>
                  </a:lnTo>
                  <a:close/>
                  <a:moveTo>
                    <a:pt x="1175901" y="35516"/>
                  </a:moveTo>
                  <a:lnTo>
                    <a:pt x="1179991" y="38341"/>
                  </a:lnTo>
                  <a:lnTo>
                    <a:pt x="1174690" y="41342"/>
                  </a:lnTo>
                  <a:lnTo>
                    <a:pt x="1162896" y="43145"/>
                  </a:lnTo>
                  <a:lnTo>
                    <a:pt x="1159943" y="41187"/>
                  </a:lnTo>
                  <a:lnTo>
                    <a:pt x="1161120" y="38045"/>
                  </a:lnTo>
                  <a:lnTo>
                    <a:pt x="1165062" y="34628"/>
                  </a:lnTo>
                  <a:lnTo>
                    <a:pt x="1172967" y="34924"/>
                  </a:lnTo>
                  <a:close/>
                  <a:moveTo>
                    <a:pt x="1191657" y="73130"/>
                  </a:moveTo>
                  <a:lnTo>
                    <a:pt x="1181633" y="71993"/>
                  </a:lnTo>
                  <a:lnTo>
                    <a:pt x="1166267" y="69087"/>
                  </a:lnTo>
                  <a:lnTo>
                    <a:pt x="1168964" y="64310"/>
                  </a:lnTo>
                  <a:lnTo>
                    <a:pt x="1172665" y="59904"/>
                  </a:lnTo>
                  <a:lnTo>
                    <a:pt x="1170249" y="56163"/>
                  </a:lnTo>
                  <a:lnTo>
                    <a:pt x="1157568" y="55073"/>
                  </a:lnTo>
                  <a:lnTo>
                    <a:pt x="1152953" y="52449"/>
                  </a:lnTo>
                  <a:lnTo>
                    <a:pt x="1159472" y="48917"/>
                  </a:lnTo>
                  <a:lnTo>
                    <a:pt x="1172496" y="49529"/>
                  </a:lnTo>
                  <a:lnTo>
                    <a:pt x="1176472" y="52295"/>
                  </a:lnTo>
                  <a:lnTo>
                    <a:pt x="1189739" y="52140"/>
                  </a:lnTo>
                  <a:lnTo>
                    <a:pt x="1192276" y="55073"/>
                  </a:lnTo>
                  <a:lnTo>
                    <a:pt x="1187351" y="58343"/>
                  </a:lnTo>
                  <a:lnTo>
                    <a:pt x="1193103" y="60220"/>
                  </a:lnTo>
                  <a:lnTo>
                    <a:pt x="1195122" y="62258"/>
                  </a:lnTo>
                  <a:lnTo>
                    <a:pt x="1203861" y="62729"/>
                  </a:lnTo>
                  <a:lnTo>
                    <a:pt x="1212943" y="63362"/>
                  </a:lnTo>
                  <a:lnTo>
                    <a:pt x="1225457" y="61471"/>
                  </a:lnTo>
                  <a:lnTo>
                    <a:pt x="1239847" y="60845"/>
                  </a:lnTo>
                  <a:lnTo>
                    <a:pt x="1250147" y="61471"/>
                  </a:lnTo>
                  <a:lnTo>
                    <a:pt x="1254399" y="64781"/>
                  </a:lnTo>
                  <a:lnTo>
                    <a:pt x="1252616" y="68441"/>
                  </a:lnTo>
                  <a:lnTo>
                    <a:pt x="1246514" y="70702"/>
                  </a:lnTo>
                  <a:lnTo>
                    <a:pt x="1234505" y="72646"/>
                  </a:lnTo>
                  <a:lnTo>
                    <a:pt x="1226876" y="71509"/>
                  </a:lnTo>
                  <a:lnTo>
                    <a:pt x="1205866" y="72969"/>
                  </a:lnTo>
                  <a:close/>
                  <a:moveTo>
                    <a:pt x="1075658" y="40588"/>
                  </a:moveTo>
                  <a:lnTo>
                    <a:pt x="1082857" y="41941"/>
                  </a:lnTo>
                  <a:lnTo>
                    <a:pt x="1077401" y="44356"/>
                  </a:lnTo>
                  <a:lnTo>
                    <a:pt x="1061806" y="46785"/>
                  </a:lnTo>
                  <a:lnTo>
                    <a:pt x="1056000" y="44053"/>
                  </a:lnTo>
                  <a:lnTo>
                    <a:pt x="1065049" y="41490"/>
                  </a:lnTo>
                  <a:close/>
                  <a:moveTo>
                    <a:pt x="1085238" y="35220"/>
                  </a:moveTo>
                  <a:lnTo>
                    <a:pt x="1091428" y="36854"/>
                  </a:lnTo>
                  <a:lnTo>
                    <a:pt x="1081209" y="38496"/>
                  </a:lnTo>
                  <a:lnTo>
                    <a:pt x="1070532" y="38496"/>
                  </a:lnTo>
                  <a:lnTo>
                    <a:pt x="1072274" y="37298"/>
                  </a:lnTo>
                  <a:lnTo>
                    <a:pt x="1082668" y="34776"/>
                  </a:lnTo>
                  <a:close/>
                  <a:moveTo>
                    <a:pt x="1313226" y="307497"/>
                  </a:moveTo>
                  <a:lnTo>
                    <a:pt x="1306290" y="314420"/>
                  </a:lnTo>
                  <a:lnTo>
                    <a:pt x="1297604" y="323953"/>
                  </a:lnTo>
                  <a:lnTo>
                    <a:pt x="1304392" y="320374"/>
                  </a:lnTo>
                  <a:lnTo>
                    <a:pt x="1309647" y="322756"/>
                  </a:lnTo>
                  <a:lnTo>
                    <a:pt x="1305348" y="326550"/>
                  </a:lnTo>
                  <a:lnTo>
                    <a:pt x="1312371" y="329544"/>
                  </a:lnTo>
                  <a:lnTo>
                    <a:pt x="1316933" y="326947"/>
                  </a:lnTo>
                  <a:lnTo>
                    <a:pt x="1324818" y="330345"/>
                  </a:lnTo>
                  <a:lnTo>
                    <a:pt x="1320007" y="338344"/>
                  </a:lnTo>
                  <a:lnTo>
                    <a:pt x="1326560" y="336541"/>
                  </a:lnTo>
                  <a:lnTo>
                    <a:pt x="1326224" y="342347"/>
                  </a:lnTo>
                  <a:lnTo>
                    <a:pt x="1326870" y="349364"/>
                  </a:lnTo>
                  <a:lnTo>
                    <a:pt x="1320694" y="359206"/>
                  </a:lnTo>
                  <a:lnTo>
                    <a:pt x="1316395" y="359610"/>
                  </a:lnTo>
                  <a:lnTo>
                    <a:pt x="1311194" y="357397"/>
                  </a:lnTo>
                  <a:lnTo>
                    <a:pt x="1315607" y="348361"/>
                  </a:lnTo>
                  <a:lnTo>
                    <a:pt x="1313441" y="346955"/>
                  </a:lnTo>
                  <a:lnTo>
                    <a:pt x="1300470" y="356596"/>
                  </a:lnTo>
                  <a:lnTo>
                    <a:pt x="1295115" y="356192"/>
                  </a:lnTo>
                  <a:lnTo>
                    <a:pt x="1303020" y="350972"/>
                  </a:lnTo>
                  <a:lnTo>
                    <a:pt x="1295108" y="348361"/>
                  </a:lnTo>
                  <a:lnTo>
                    <a:pt x="1285320" y="348960"/>
                  </a:lnTo>
                  <a:lnTo>
                    <a:pt x="1268137" y="348563"/>
                  </a:lnTo>
                  <a:lnTo>
                    <a:pt x="1267834" y="345354"/>
                  </a:lnTo>
                  <a:lnTo>
                    <a:pt x="1274495" y="341344"/>
                  </a:lnTo>
                  <a:lnTo>
                    <a:pt x="1271602" y="338344"/>
                  </a:lnTo>
                  <a:lnTo>
                    <a:pt x="1281276" y="331744"/>
                  </a:lnTo>
                  <a:lnTo>
                    <a:pt x="1295754" y="314023"/>
                  </a:lnTo>
                  <a:lnTo>
                    <a:pt x="1303478" y="307692"/>
                  </a:lnTo>
                  <a:lnTo>
                    <a:pt x="1312210" y="303938"/>
                  </a:lnTo>
                  <a:lnTo>
                    <a:pt x="1316065" y="304530"/>
                  </a:lnTo>
                  <a:close/>
                  <a:moveTo>
                    <a:pt x="1153363" y="161808"/>
                  </a:moveTo>
                  <a:lnTo>
                    <a:pt x="1159344" y="165253"/>
                  </a:lnTo>
                  <a:lnTo>
                    <a:pt x="1166186" y="168348"/>
                  </a:lnTo>
                  <a:lnTo>
                    <a:pt x="1163677" y="173091"/>
                  </a:lnTo>
                  <a:lnTo>
                    <a:pt x="1170001" y="172364"/>
                  </a:lnTo>
                  <a:lnTo>
                    <a:pt x="1173384" y="175836"/>
                  </a:lnTo>
                  <a:lnTo>
                    <a:pt x="1164423" y="178951"/>
                  </a:lnTo>
                  <a:lnTo>
                    <a:pt x="1153894" y="176569"/>
                  </a:lnTo>
                  <a:lnTo>
                    <a:pt x="1152401" y="171994"/>
                  </a:lnTo>
                  <a:lnTo>
                    <a:pt x="1141374" y="177302"/>
                  </a:lnTo>
                  <a:lnTo>
                    <a:pt x="1126627" y="182631"/>
                  </a:lnTo>
                  <a:lnTo>
                    <a:pt x="1128134" y="176569"/>
                  </a:lnTo>
                  <a:lnTo>
                    <a:pt x="1116751" y="177672"/>
                  </a:lnTo>
                  <a:lnTo>
                    <a:pt x="1126950" y="172546"/>
                  </a:lnTo>
                  <a:lnTo>
                    <a:pt x="1133436" y="164708"/>
                  </a:lnTo>
                  <a:lnTo>
                    <a:pt x="1142316" y="155511"/>
                  </a:lnTo>
                  <a:lnTo>
                    <a:pt x="1147295" y="156231"/>
                  </a:lnTo>
                  <a:lnTo>
                    <a:pt x="1145559" y="160725"/>
                  </a:lnTo>
                  <a:lnTo>
                    <a:pt x="1150800" y="159104"/>
                  </a:lnTo>
                  <a:close/>
                  <a:moveTo>
                    <a:pt x="1241119" y="91706"/>
                  </a:moveTo>
                  <a:lnTo>
                    <a:pt x="1250537" y="88052"/>
                  </a:lnTo>
                  <a:lnTo>
                    <a:pt x="1262681" y="92708"/>
                  </a:lnTo>
                  <a:lnTo>
                    <a:pt x="1269052" y="97222"/>
                  </a:lnTo>
                  <a:lnTo>
                    <a:pt x="1266940" y="101259"/>
                  </a:lnTo>
                  <a:lnTo>
                    <a:pt x="1281693" y="99234"/>
                  </a:lnTo>
                  <a:lnTo>
                    <a:pt x="1285111" y="105141"/>
                  </a:lnTo>
                  <a:lnTo>
                    <a:pt x="1299999" y="108881"/>
                  </a:lnTo>
                  <a:lnTo>
                    <a:pt x="1303861" y="112636"/>
                  </a:lnTo>
                  <a:lnTo>
                    <a:pt x="1305301" y="121617"/>
                  </a:lnTo>
                  <a:lnTo>
                    <a:pt x="1289141" y="126145"/>
                  </a:lnTo>
                  <a:lnTo>
                    <a:pt x="1303027" y="132442"/>
                  </a:lnTo>
                  <a:lnTo>
                    <a:pt x="1313509" y="134729"/>
                  </a:lnTo>
                  <a:lnTo>
                    <a:pt x="1319388" y="143738"/>
                  </a:lnTo>
                  <a:lnTo>
                    <a:pt x="1331007" y="144269"/>
                  </a:lnTo>
                  <a:lnTo>
                    <a:pt x="1324993" y="151219"/>
                  </a:lnTo>
                  <a:lnTo>
                    <a:pt x="1305556" y="162892"/>
                  </a:lnTo>
                  <a:lnTo>
                    <a:pt x="1298452" y="158566"/>
                  </a:lnTo>
                  <a:lnTo>
                    <a:pt x="1291549" y="149073"/>
                  </a:lnTo>
                  <a:lnTo>
                    <a:pt x="1281054" y="150324"/>
                  </a:lnTo>
                  <a:lnTo>
                    <a:pt x="1277139" y="155875"/>
                  </a:lnTo>
                  <a:lnTo>
                    <a:pt x="1281848" y="161808"/>
                  </a:lnTo>
                  <a:lnTo>
                    <a:pt x="1289935" y="166343"/>
                  </a:lnTo>
                  <a:lnTo>
                    <a:pt x="1291563" y="169074"/>
                  </a:lnTo>
                  <a:lnTo>
                    <a:pt x="1291448" y="179139"/>
                  </a:lnTo>
                  <a:lnTo>
                    <a:pt x="1285219" y="186499"/>
                  </a:lnTo>
                  <a:lnTo>
                    <a:pt x="1276735" y="183734"/>
                  </a:lnTo>
                  <a:lnTo>
                    <a:pt x="1261423" y="175472"/>
                  </a:lnTo>
                  <a:lnTo>
                    <a:pt x="1267706" y="184286"/>
                  </a:lnTo>
                  <a:lnTo>
                    <a:pt x="1272698" y="190563"/>
                  </a:lnTo>
                  <a:lnTo>
                    <a:pt x="1272349" y="194088"/>
                  </a:lnTo>
                  <a:lnTo>
                    <a:pt x="1252838" y="190011"/>
                  </a:lnTo>
                  <a:lnTo>
                    <a:pt x="1239316" y="184104"/>
                  </a:lnTo>
                  <a:lnTo>
                    <a:pt x="1232507" y="179139"/>
                  </a:lnTo>
                  <a:lnTo>
                    <a:pt x="1236961" y="176206"/>
                  </a:lnTo>
                  <a:lnTo>
                    <a:pt x="1228168" y="171086"/>
                  </a:lnTo>
                  <a:lnTo>
                    <a:pt x="1219953" y="166161"/>
                  </a:lnTo>
                  <a:lnTo>
                    <a:pt x="1218218" y="169074"/>
                  </a:lnTo>
                  <a:lnTo>
                    <a:pt x="1194987" y="170716"/>
                  </a:lnTo>
                  <a:lnTo>
                    <a:pt x="1190856" y="167076"/>
                  </a:lnTo>
                  <a:lnTo>
                    <a:pt x="1200383" y="159830"/>
                  </a:lnTo>
                  <a:lnTo>
                    <a:pt x="1214800" y="159649"/>
                  </a:lnTo>
                  <a:lnTo>
                    <a:pt x="1231343" y="158209"/>
                  </a:lnTo>
                  <a:lnTo>
                    <a:pt x="1230940" y="154798"/>
                  </a:lnTo>
                  <a:lnTo>
                    <a:pt x="1236719" y="149786"/>
                  </a:lnTo>
                  <a:lnTo>
                    <a:pt x="1252334" y="140192"/>
                  </a:lnTo>
                  <a:lnTo>
                    <a:pt x="1252899" y="135786"/>
                  </a:lnTo>
                  <a:lnTo>
                    <a:pt x="1252038" y="132442"/>
                  </a:lnTo>
                  <a:lnTo>
                    <a:pt x="1243870" y="127712"/>
                  </a:lnTo>
                  <a:lnTo>
                    <a:pt x="1230953" y="124402"/>
                  </a:lnTo>
                  <a:lnTo>
                    <a:pt x="1237331" y="121967"/>
                  </a:lnTo>
                  <a:lnTo>
                    <a:pt x="1233691" y="116073"/>
                  </a:lnTo>
                  <a:lnTo>
                    <a:pt x="1227502" y="115555"/>
                  </a:lnTo>
                  <a:lnTo>
                    <a:pt x="1224078" y="112292"/>
                  </a:lnTo>
                  <a:lnTo>
                    <a:pt x="1218453" y="115044"/>
                  </a:lnTo>
                  <a:lnTo>
                    <a:pt x="1204244" y="116248"/>
                  </a:lnTo>
                  <a:lnTo>
                    <a:pt x="1179359" y="114176"/>
                  </a:lnTo>
                  <a:lnTo>
                    <a:pt x="1166132" y="111438"/>
                  </a:lnTo>
                  <a:lnTo>
                    <a:pt x="1155684" y="109904"/>
                  </a:lnTo>
                  <a:lnTo>
                    <a:pt x="1152414" y="106668"/>
                  </a:lnTo>
                  <a:lnTo>
                    <a:pt x="1163602" y="102268"/>
                  </a:lnTo>
                  <a:lnTo>
                    <a:pt x="1153571" y="102268"/>
                  </a:lnTo>
                  <a:lnTo>
                    <a:pt x="1159465" y="92876"/>
                  </a:lnTo>
                  <a:lnTo>
                    <a:pt x="1172200" y="84581"/>
                  </a:lnTo>
                  <a:lnTo>
                    <a:pt x="1182884" y="80800"/>
                  </a:lnTo>
                  <a:lnTo>
                    <a:pt x="1202879" y="78506"/>
                  </a:lnTo>
                  <a:lnTo>
                    <a:pt x="1192417" y="84419"/>
                  </a:lnTo>
                  <a:lnTo>
                    <a:pt x="1193097" y="90044"/>
                  </a:lnTo>
                  <a:lnTo>
                    <a:pt x="1206020" y="82610"/>
                  </a:lnTo>
                  <a:lnTo>
                    <a:pt x="1226587" y="78997"/>
                  </a:lnTo>
                  <a:lnTo>
                    <a:pt x="1230852" y="88382"/>
                  </a:lnTo>
                  <a:lnTo>
                    <a:pt x="1225053" y="94376"/>
                  </a:lnTo>
                  <a:close/>
                  <a:moveTo>
                    <a:pt x="1145983" y="75404"/>
                  </a:moveTo>
                  <a:lnTo>
                    <a:pt x="1160030" y="75734"/>
                  </a:lnTo>
                  <a:lnTo>
                    <a:pt x="1171003" y="78015"/>
                  </a:lnTo>
                  <a:lnTo>
                    <a:pt x="1153006" y="86068"/>
                  </a:lnTo>
                  <a:lnTo>
                    <a:pt x="1143002" y="87891"/>
                  </a:lnTo>
                  <a:lnTo>
                    <a:pt x="1128921" y="94874"/>
                  </a:lnTo>
                  <a:lnTo>
                    <a:pt x="1121238" y="94376"/>
                  </a:lnTo>
                  <a:lnTo>
                    <a:pt x="1124515" y="86397"/>
                  </a:lnTo>
                  <a:lnTo>
                    <a:pt x="1129264" y="81782"/>
                  </a:lnTo>
                  <a:lnTo>
                    <a:pt x="1136624" y="77853"/>
                  </a:lnTo>
                  <a:close/>
                  <a:moveTo>
                    <a:pt x="974703" y="57872"/>
                  </a:moveTo>
                  <a:lnTo>
                    <a:pt x="995135" y="51528"/>
                  </a:lnTo>
                  <a:lnTo>
                    <a:pt x="1016717" y="46024"/>
                  </a:lnTo>
                  <a:lnTo>
                    <a:pt x="1026842" y="46024"/>
                  </a:lnTo>
                  <a:lnTo>
                    <a:pt x="1037546" y="44813"/>
                  </a:lnTo>
                  <a:lnTo>
                    <a:pt x="1027226" y="51373"/>
                  </a:lnTo>
                  <a:lnTo>
                    <a:pt x="1018123" y="54299"/>
                  </a:lnTo>
                  <a:lnTo>
                    <a:pt x="1011254" y="54764"/>
                  </a:lnTo>
                  <a:lnTo>
                    <a:pt x="993554" y="58497"/>
                  </a:lnTo>
                  <a:lnTo>
                    <a:pt x="981195" y="59749"/>
                  </a:lnTo>
                  <a:close/>
                  <a:moveTo>
                    <a:pt x="668230" y="277814"/>
                  </a:moveTo>
                  <a:lnTo>
                    <a:pt x="677313" y="276839"/>
                  </a:lnTo>
                  <a:lnTo>
                    <a:pt x="664631" y="289178"/>
                  </a:lnTo>
                  <a:lnTo>
                    <a:pt x="664954" y="298025"/>
                  </a:lnTo>
                  <a:lnTo>
                    <a:pt x="661543" y="298025"/>
                  </a:lnTo>
                  <a:lnTo>
                    <a:pt x="660366" y="292905"/>
                  </a:lnTo>
                  <a:lnTo>
                    <a:pt x="661274" y="288000"/>
                  </a:lnTo>
                  <a:lnTo>
                    <a:pt x="659888" y="284468"/>
                  </a:lnTo>
                  <a:lnTo>
                    <a:pt x="662290" y="279766"/>
                  </a:lnTo>
                  <a:lnTo>
                    <a:pt x="665586" y="276247"/>
                  </a:lnTo>
                  <a:close/>
                  <a:moveTo>
                    <a:pt x="1126062" y="31089"/>
                  </a:moveTo>
                  <a:lnTo>
                    <a:pt x="1137001" y="32266"/>
                  </a:lnTo>
                  <a:lnTo>
                    <a:pt x="1150235" y="35220"/>
                  </a:lnTo>
                  <a:lnTo>
                    <a:pt x="1149844" y="39243"/>
                  </a:lnTo>
                  <a:lnTo>
                    <a:pt x="1148008" y="42694"/>
                  </a:lnTo>
                  <a:lnTo>
                    <a:pt x="1138643" y="41793"/>
                  </a:lnTo>
                  <a:lnTo>
                    <a:pt x="1131451" y="39095"/>
                  </a:lnTo>
                  <a:lnTo>
                    <a:pt x="1117659" y="38644"/>
                  </a:lnTo>
                  <a:lnTo>
                    <a:pt x="1127152" y="36262"/>
                  </a:lnTo>
                  <a:lnTo>
                    <a:pt x="1121965" y="34332"/>
                  </a:lnTo>
                  <a:close/>
                  <a:moveTo>
                    <a:pt x="696783" y="322561"/>
                  </a:moveTo>
                  <a:lnTo>
                    <a:pt x="697704" y="327748"/>
                  </a:lnTo>
                  <a:lnTo>
                    <a:pt x="703530" y="332343"/>
                  </a:lnTo>
                  <a:lnTo>
                    <a:pt x="702979" y="338539"/>
                  </a:lnTo>
                  <a:lnTo>
                    <a:pt x="697610" y="339945"/>
                  </a:lnTo>
                  <a:lnTo>
                    <a:pt x="686247" y="334940"/>
                  </a:lnTo>
                  <a:lnTo>
                    <a:pt x="686240" y="331145"/>
                  </a:lnTo>
                  <a:lnTo>
                    <a:pt x="681026" y="327149"/>
                  </a:lnTo>
                  <a:lnTo>
                    <a:pt x="681625" y="323953"/>
                  </a:lnTo>
                  <a:lnTo>
                    <a:pt x="674164" y="321962"/>
                  </a:lnTo>
                  <a:lnTo>
                    <a:pt x="675018" y="316008"/>
                  </a:lnTo>
                  <a:lnTo>
                    <a:pt x="677535" y="313431"/>
                  </a:lnTo>
                  <a:lnTo>
                    <a:pt x="685211" y="315806"/>
                  </a:lnTo>
                  <a:lnTo>
                    <a:pt x="689268" y="317596"/>
                  </a:lnTo>
                  <a:lnTo>
                    <a:pt x="696594" y="318786"/>
                  </a:lnTo>
                  <a:close/>
                  <a:moveTo>
                    <a:pt x="963602" y="72646"/>
                  </a:moveTo>
                  <a:lnTo>
                    <a:pt x="970962" y="74429"/>
                  </a:lnTo>
                  <a:lnTo>
                    <a:pt x="987909" y="74920"/>
                  </a:lnTo>
                  <a:lnTo>
                    <a:pt x="991226" y="77692"/>
                  </a:lnTo>
                  <a:lnTo>
                    <a:pt x="994193" y="81459"/>
                  </a:lnTo>
                  <a:lnTo>
                    <a:pt x="982715" y="83760"/>
                  </a:lnTo>
                  <a:lnTo>
                    <a:pt x="957944" y="90212"/>
                  </a:lnTo>
                  <a:lnTo>
                    <a:pt x="941643" y="96718"/>
                  </a:lnTo>
                  <a:lnTo>
                    <a:pt x="936954" y="100754"/>
                  </a:lnTo>
                  <a:lnTo>
                    <a:pt x="912875" y="105316"/>
                  </a:lnTo>
                  <a:lnTo>
                    <a:pt x="913770" y="101259"/>
                  </a:lnTo>
                  <a:lnTo>
                    <a:pt x="903457" y="96213"/>
                  </a:lnTo>
                  <a:lnTo>
                    <a:pt x="911241" y="92372"/>
                  </a:lnTo>
                  <a:lnTo>
                    <a:pt x="924528" y="85570"/>
                  </a:lnTo>
                  <a:lnTo>
                    <a:pt x="938037" y="79656"/>
                  </a:lnTo>
                  <a:lnTo>
                    <a:pt x="938515" y="74106"/>
                  </a:lnTo>
                  <a:close/>
                  <a:moveTo>
                    <a:pt x="1072328" y="60220"/>
                  </a:moveTo>
                  <a:lnTo>
                    <a:pt x="1080105" y="58807"/>
                  </a:lnTo>
                  <a:lnTo>
                    <a:pt x="1086712" y="59123"/>
                  </a:lnTo>
                  <a:lnTo>
                    <a:pt x="1082588" y="63516"/>
                  </a:lnTo>
                  <a:lnTo>
                    <a:pt x="1073539" y="67634"/>
                  </a:lnTo>
                  <a:lnTo>
                    <a:pt x="1048842" y="69087"/>
                  </a:lnTo>
                  <a:lnTo>
                    <a:pt x="1027064" y="72969"/>
                  </a:lnTo>
                  <a:lnTo>
                    <a:pt x="1016266" y="73130"/>
                  </a:lnTo>
                  <a:lnTo>
                    <a:pt x="1019038" y="70217"/>
                  </a:lnTo>
                  <a:lnTo>
                    <a:pt x="1037903" y="66208"/>
                  </a:lnTo>
                  <a:lnTo>
                    <a:pt x="1005960" y="67318"/>
                  </a:lnTo>
                  <a:lnTo>
                    <a:pt x="998512" y="65730"/>
                  </a:lnTo>
                  <a:lnTo>
                    <a:pt x="1019092" y="57253"/>
                  </a:lnTo>
                  <a:lnTo>
                    <a:pt x="1028719" y="54764"/>
                  </a:lnTo>
                  <a:lnTo>
                    <a:pt x="1043466" y="57717"/>
                  </a:lnTo>
                  <a:lnTo>
                    <a:pt x="1048882" y="62884"/>
                  </a:lnTo>
                  <a:lnTo>
                    <a:pt x="1059754" y="63516"/>
                  </a:lnTo>
                  <a:lnTo>
                    <a:pt x="1060649" y="55235"/>
                  </a:lnTo>
                  <a:lnTo>
                    <a:pt x="1070915" y="52140"/>
                  </a:lnTo>
                  <a:lnTo>
                    <a:pt x="1076620" y="53068"/>
                  </a:lnTo>
                  <a:lnTo>
                    <a:pt x="1073600" y="57098"/>
                  </a:lnTo>
                  <a:close/>
                  <a:moveTo>
                    <a:pt x="1052724" y="85079"/>
                  </a:moveTo>
                  <a:lnTo>
                    <a:pt x="1056478" y="88880"/>
                  </a:lnTo>
                  <a:lnTo>
                    <a:pt x="1051492" y="97895"/>
                  </a:lnTo>
                  <a:lnTo>
                    <a:pt x="1047220" y="104468"/>
                  </a:lnTo>
                  <a:lnTo>
                    <a:pt x="1054924" y="109050"/>
                  </a:lnTo>
                  <a:lnTo>
                    <a:pt x="1063589" y="113665"/>
                  </a:lnTo>
                  <a:lnTo>
                    <a:pt x="1059088" y="117802"/>
                  </a:lnTo>
                  <a:lnTo>
                    <a:pt x="1046238" y="118670"/>
                  </a:lnTo>
                  <a:lnTo>
                    <a:pt x="1047705" y="122317"/>
                  </a:lnTo>
                  <a:lnTo>
                    <a:pt x="1042222" y="125795"/>
                  </a:lnTo>
                  <a:lnTo>
                    <a:pt x="1029977" y="124402"/>
                  </a:lnTo>
                  <a:lnTo>
                    <a:pt x="1019697" y="121792"/>
                  </a:lnTo>
                  <a:lnTo>
                    <a:pt x="1010770" y="122317"/>
                  </a:lnTo>
                  <a:lnTo>
                    <a:pt x="993917" y="125620"/>
                  </a:lnTo>
                  <a:lnTo>
                    <a:pt x="974030" y="127019"/>
                  </a:lnTo>
                  <a:lnTo>
                    <a:pt x="959909" y="127887"/>
                  </a:lnTo>
                  <a:lnTo>
                    <a:pt x="960406" y="123359"/>
                  </a:lnTo>
                  <a:lnTo>
                    <a:pt x="952999" y="120749"/>
                  </a:lnTo>
                  <a:lnTo>
                    <a:pt x="945619" y="121792"/>
                  </a:lnTo>
                  <a:lnTo>
                    <a:pt x="944273" y="114176"/>
                  </a:lnTo>
                  <a:lnTo>
                    <a:pt x="950328" y="113147"/>
                  </a:lnTo>
                  <a:lnTo>
                    <a:pt x="963178" y="111606"/>
                  </a:lnTo>
                  <a:lnTo>
                    <a:pt x="972974" y="111949"/>
                  </a:lnTo>
                  <a:lnTo>
                    <a:pt x="983953" y="110415"/>
                  </a:lnTo>
                  <a:lnTo>
                    <a:pt x="972274" y="108202"/>
                  </a:lnTo>
                  <a:lnTo>
                    <a:pt x="956235" y="108881"/>
                  </a:lnTo>
                  <a:lnTo>
                    <a:pt x="946305" y="108713"/>
                  </a:lnTo>
                  <a:lnTo>
                    <a:pt x="946379" y="105141"/>
                  </a:lnTo>
                  <a:lnTo>
                    <a:pt x="967006" y="101427"/>
                  </a:lnTo>
                  <a:lnTo>
                    <a:pt x="956027" y="101595"/>
                  </a:lnTo>
                  <a:lnTo>
                    <a:pt x="946332" y="99066"/>
                  </a:lnTo>
                  <a:lnTo>
                    <a:pt x="960158" y="92210"/>
                  </a:lnTo>
                  <a:lnTo>
                    <a:pt x="969509" y="88550"/>
                  </a:lnTo>
                  <a:lnTo>
                    <a:pt x="994704" y="82939"/>
                  </a:lnTo>
                  <a:lnTo>
                    <a:pt x="999864" y="84749"/>
                  </a:lnTo>
                  <a:lnTo>
                    <a:pt x="991401" y="89048"/>
                  </a:lnTo>
                  <a:lnTo>
                    <a:pt x="1009976" y="86236"/>
                  </a:lnTo>
                  <a:lnTo>
                    <a:pt x="1014638" y="90878"/>
                  </a:lnTo>
                  <a:lnTo>
                    <a:pt x="1027582" y="86236"/>
                  </a:lnTo>
                  <a:lnTo>
                    <a:pt x="1030872" y="89216"/>
                  </a:lnTo>
                  <a:lnTo>
                    <a:pt x="1027111" y="98231"/>
                  </a:lnTo>
                  <a:lnTo>
                    <a:pt x="1034727" y="94376"/>
                  </a:lnTo>
                  <a:lnTo>
                    <a:pt x="1039847" y="84911"/>
                  </a:lnTo>
                  <a:lnTo>
                    <a:pt x="1047308" y="83592"/>
                  </a:lnTo>
                  <a:close/>
                  <a:moveTo>
                    <a:pt x="1091657" y="88550"/>
                  </a:moveTo>
                  <a:lnTo>
                    <a:pt x="1090096" y="82441"/>
                  </a:lnTo>
                  <a:lnTo>
                    <a:pt x="1102912" y="78015"/>
                  </a:lnTo>
                  <a:lnTo>
                    <a:pt x="1109102" y="79979"/>
                  </a:lnTo>
                  <a:lnTo>
                    <a:pt x="1122718" y="78835"/>
                  </a:lnTo>
                  <a:lnTo>
                    <a:pt x="1121837" y="81459"/>
                  </a:lnTo>
                  <a:lnTo>
                    <a:pt x="1110918" y="85906"/>
                  </a:lnTo>
                  <a:lnTo>
                    <a:pt x="1117639" y="89876"/>
                  </a:lnTo>
                  <a:lnTo>
                    <a:pt x="1108456" y="98231"/>
                  </a:lnTo>
                  <a:lnTo>
                    <a:pt x="1093601" y="101763"/>
                  </a:lnTo>
                  <a:lnTo>
                    <a:pt x="1087304" y="101091"/>
                  </a:lnTo>
                  <a:lnTo>
                    <a:pt x="1085985" y="97390"/>
                  </a:lnTo>
                  <a:lnTo>
                    <a:pt x="1075409" y="90373"/>
                  </a:lnTo>
                  <a:lnTo>
                    <a:pt x="1078457" y="87393"/>
                  </a:lnTo>
                  <a:close/>
                  <a:moveTo>
                    <a:pt x="1057399" y="80309"/>
                  </a:moveTo>
                  <a:lnTo>
                    <a:pt x="1066980" y="79979"/>
                  </a:lnTo>
                  <a:lnTo>
                    <a:pt x="1070108" y="81950"/>
                  </a:lnTo>
                  <a:lnTo>
                    <a:pt x="1057601" y="88052"/>
                  </a:lnTo>
                  <a:lnTo>
                    <a:pt x="1053464" y="81621"/>
                  </a:lnTo>
                  <a:close/>
                  <a:moveTo>
                    <a:pt x="1141778" y="53842"/>
                  </a:moveTo>
                  <a:lnTo>
                    <a:pt x="1143534" y="52759"/>
                  </a:lnTo>
                  <a:lnTo>
                    <a:pt x="1144045" y="56627"/>
                  </a:lnTo>
                  <a:lnTo>
                    <a:pt x="1139147" y="61155"/>
                  </a:lnTo>
                  <a:lnTo>
                    <a:pt x="1128814" y="67634"/>
                  </a:lnTo>
                  <a:lnTo>
                    <a:pt x="1116529" y="68603"/>
                  </a:lnTo>
                  <a:lnTo>
                    <a:pt x="1110763" y="67156"/>
                  </a:lnTo>
                  <a:lnTo>
                    <a:pt x="1116764" y="62104"/>
                  </a:lnTo>
                  <a:lnTo>
                    <a:pt x="1105125" y="62729"/>
                  </a:lnTo>
                  <a:lnTo>
                    <a:pt x="1112634" y="56008"/>
                  </a:lnTo>
                  <a:lnTo>
                    <a:pt x="1119455" y="56318"/>
                  </a:lnTo>
                  <a:lnTo>
                    <a:pt x="1132783" y="53378"/>
                  </a:lnTo>
                  <a:close/>
                  <a:moveTo>
                    <a:pt x="1199609" y="20957"/>
                  </a:moveTo>
                  <a:lnTo>
                    <a:pt x="1206807" y="18710"/>
                  </a:lnTo>
                  <a:lnTo>
                    <a:pt x="1213717" y="18185"/>
                  </a:lnTo>
                  <a:lnTo>
                    <a:pt x="1213286" y="16490"/>
                  </a:lnTo>
                  <a:lnTo>
                    <a:pt x="1228006" y="16234"/>
                  </a:lnTo>
                  <a:lnTo>
                    <a:pt x="1230946" y="20028"/>
                  </a:lnTo>
                  <a:lnTo>
                    <a:pt x="1239477" y="21623"/>
                  </a:lnTo>
                  <a:lnTo>
                    <a:pt x="1248014" y="23103"/>
                  </a:lnTo>
                  <a:lnTo>
                    <a:pt x="1246952" y="28169"/>
                  </a:lnTo>
                  <a:lnTo>
                    <a:pt x="1251385" y="30800"/>
                  </a:lnTo>
                  <a:lnTo>
                    <a:pt x="1239793" y="33296"/>
                  </a:lnTo>
                  <a:lnTo>
                    <a:pt x="1220835" y="39539"/>
                  </a:lnTo>
                  <a:lnTo>
                    <a:pt x="1208510" y="40138"/>
                  </a:lnTo>
                  <a:lnTo>
                    <a:pt x="1196494" y="39095"/>
                  </a:lnTo>
                  <a:lnTo>
                    <a:pt x="1193702" y="35664"/>
                  </a:lnTo>
                  <a:lnTo>
                    <a:pt x="1197375" y="32710"/>
                  </a:lnTo>
                  <a:lnTo>
                    <a:pt x="1205166" y="30503"/>
                  </a:lnTo>
                  <a:lnTo>
                    <a:pt x="1193756" y="30503"/>
                  </a:lnTo>
                  <a:lnTo>
                    <a:pt x="1190109" y="27873"/>
                  </a:lnTo>
                  <a:lnTo>
                    <a:pt x="1190722" y="24321"/>
                  </a:lnTo>
                  <a:close/>
                  <a:moveTo>
                    <a:pt x="1239033" y="11646"/>
                  </a:moveTo>
                  <a:lnTo>
                    <a:pt x="1249622" y="10401"/>
                  </a:lnTo>
                  <a:lnTo>
                    <a:pt x="1256922" y="10152"/>
                  </a:lnTo>
                  <a:lnTo>
                    <a:pt x="1270317" y="9042"/>
                  </a:lnTo>
                  <a:lnTo>
                    <a:pt x="1282440" y="6479"/>
                  </a:lnTo>
                  <a:lnTo>
                    <a:pt x="1289336" y="6842"/>
                  </a:lnTo>
                  <a:lnTo>
                    <a:pt x="1293453" y="8793"/>
                  </a:lnTo>
                  <a:lnTo>
                    <a:pt x="1302428" y="5153"/>
                  </a:lnTo>
                  <a:lnTo>
                    <a:pt x="1311692" y="4084"/>
                  </a:lnTo>
                  <a:lnTo>
                    <a:pt x="1323277" y="3377"/>
                  </a:lnTo>
                  <a:lnTo>
                    <a:pt x="1341913" y="3021"/>
                  </a:lnTo>
                  <a:lnTo>
                    <a:pt x="1344106" y="3727"/>
                  </a:lnTo>
                  <a:lnTo>
                    <a:pt x="1362654" y="2671"/>
                  </a:lnTo>
                  <a:lnTo>
                    <a:pt x="1375127" y="3021"/>
                  </a:lnTo>
                  <a:lnTo>
                    <a:pt x="1387499" y="3492"/>
                  </a:lnTo>
                  <a:lnTo>
                    <a:pt x="1402906" y="3963"/>
                  </a:lnTo>
                  <a:lnTo>
                    <a:pt x="1415002" y="4797"/>
                  </a:lnTo>
                  <a:lnTo>
                    <a:pt x="1424333" y="6600"/>
                  </a:lnTo>
                  <a:lnTo>
                    <a:pt x="1422241" y="8423"/>
                  </a:lnTo>
                  <a:lnTo>
                    <a:pt x="1404931" y="11397"/>
                  </a:lnTo>
                  <a:lnTo>
                    <a:pt x="1388616" y="12904"/>
                  </a:lnTo>
                  <a:lnTo>
                    <a:pt x="1381666" y="14431"/>
                  </a:lnTo>
                  <a:lnTo>
                    <a:pt x="1395102" y="14431"/>
                  </a:lnTo>
                  <a:lnTo>
                    <a:pt x="1376385" y="18838"/>
                  </a:lnTo>
                  <a:lnTo>
                    <a:pt x="1364477" y="20822"/>
                  </a:lnTo>
                  <a:lnTo>
                    <a:pt x="1347624" y="27146"/>
                  </a:lnTo>
                  <a:lnTo>
                    <a:pt x="1333402" y="28458"/>
                  </a:lnTo>
                  <a:lnTo>
                    <a:pt x="1327697" y="30066"/>
                  </a:lnTo>
                  <a:lnTo>
                    <a:pt x="1307635" y="30948"/>
                  </a:lnTo>
                  <a:lnTo>
                    <a:pt x="1315507" y="31970"/>
                  </a:lnTo>
                  <a:lnTo>
                    <a:pt x="1309431" y="33443"/>
                  </a:lnTo>
                  <a:lnTo>
                    <a:pt x="1310750" y="37446"/>
                  </a:lnTo>
                  <a:lnTo>
                    <a:pt x="1301937" y="40292"/>
                  </a:lnTo>
                  <a:lnTo>
                    <a:pt x="1289538" y="42694"/>
                  </a:lnTo>
                  <a:lnTo>
                    <a:pt x="1283234" y="46024"/>
                  </a:lnTo>
                  <a:lnTo>
                    <a:pt x="1271501" y="48614"/>
                  </a:lnTo>
                  <a:lnTo>
                    <a:pt x="1270667" y="50451"/>
                  </a:lnTo>
                  <a:lnTo>
                    <a:pt x="1282353" y="50142"/>
                  </a:lnTo>
                  <a:lnTo>
                    <a:pt x="1280469" y="52140"/>
                  </a:lnTo>
                  <a:lnTo>
                    <a:pt x="1257817" y="57408"/>
                  </a:lnTo>
                  <a:lnTo>
                    <a:pt x="1242706" y="54918"/>
                  </a:lnTo>
                  <a:lnTo>
                    <a:pt x="1221898" y="56318"/>
                  </a:lnTo>
                  <a:lnTo>
                    <a:pt x="1212943" y="55235"/>
                  </a:lnTo>
                  <a:lnTo>
                    <a:pt x="1200988" y="54764"/>
                  </a:lnTo>
                  <a:lnTo>
                    <a:pt x="1204338" y="50761"/>
                  </a:lnTo>
                  <a:lnTo>
                    <a:pt x="1218816" y="48769"/>
                  </a:lnTo>
                  <a:lnTo>
                    <a:pt x="1222167" y="42694"/>
                  </a:lnTo>
                  <a:lnTo>
                    <a:pt x="1226816" y="42095"/>
                  </a:lnTo>
                  <a:lnTo>
                    <a:pt x="1240231" y="45722"/>
                  </a:lnTo>
                  <a:lnTo>
                    <a:pt x="1237042" y="40440"/>
                  </a:lnTo>
                  <a:lnTo>
                    <a:pt x="1228424" y="38792"/>
                  </a:lnTo>
                  <a:lnTo>
                    <a:pt x="1237472" y="35516"/>
                  </a:lnTo>
                  <a:lnTo>
                    <a:pt x="1250941" y="33591"/>
                  </a:lnTo>
                  <a:lnTo>
                    <a:pt x="1255953" y="30800"/>
                  </a:lnTo>
                  <a:lnTo>
                    <a:pt x="1250820" y="27584"/>
                  </a:lnTo>
                  <a:lnTo>
                    <a:pt x="1252764" y="23641"/>
                  </a:lnTo>
                  <a:lnTo>
                    <a:pt x="1269543" y="23910"/>
                  </a:lnTo>
                  <a:lnTo>
                    <a:pt x="1273580" y="24724"/>
                  </a:lnTo>
                  <a:lnTo>
                    <a:pt x="1286261" y="22027"/>
                  </a:lnTo>
                  <a:lnTo>
                    <a:pt x="1273445" y="21091"/>
                  </a:lnTo>
                  <a:lnTo>
                    <a:pt x="1250894" y="21623"/>
                  </a:lnTo>
                  <a:lnTo>
                    <a:pt x="1243016" y="19100"/>
                  </a:lnTo>
                  <a:lnTo>
                    <a:pt x="1241495" y="16234"/>
                  </a:lnTo>
                  <a:lnTo>
                    <a:pt x="1237223" y="14047"/>
                  </a:lnTo>
                  <a:close/>
                  <a:moveTo>
                    <a:pt x="1233947" y="138605"/>
                  </a:moveTo>
                  <a:lnTo>
                    <a:pt x="1227300" y="141430"/>
                  </a:lnTo>
                  <a:lnTo>
                    <a:pt x="1218601" y="141962"/>
                  </a:lnTo>
                  <a:lnTo>
                    <a:pt x="1219819" y="137192"/>
                  </a:lnTo>
                  <a:lnTo>
                    <a:pt x="1226607" y="131742"/>
                  </a:lnTo>
                  <a:lnTo>
                    <a:pt x="1234458" y="130336"/>
                  </a:lnTo>
                  <a:lnTo>
                    <a:pt x="1238246" y="133148"/>
                  </a:lnTo>
                  <a:lnTo>
                    <a:pt x="1235925" y="137192"/>
                  </a:lnTo>
                  <a:close/>
                  <a:moveTo>
                    <a:pt x="1094772" y="122485"/>
                  </a:moveTo>
                  <a:lnTo>
                    <a:pt x="1087519" y="125795"/>
                  </a:lnTo>
                  <a:lnTo>
                    <a:pt x="1079964" y="122835"/>
                  </a:lnTo>
                  <a:lnTo>
                    <a:pt x="1073263" y="123877"/>
                  </a:lnTo>
                  <a:lnTo>
                    <a:pt x="1067013" y="119538"/>
                  </a:lnTo>
                  <a:lnTo>
                    <a:pt x="1075887" y="116591"/>
                  </a:lnTo>
                  <a:lnTo>
                    <a:pt x="1084512" y="112467"/>
                  </a:lnTo>
                  <a:lnTo>
                    <a:pt x="1089914" y="115212"/>
                  </a:lnTo>
                  <a:lnTo>
                    <a:pt x="1092888" y="116941"/>
                  </a:lnTo>
                  <a:lnTo>
                    <a:pt x="1093513" y="118670"/>
                  </a:lnTo>
                  <a:close/>
                  <a:moveTo>
                    <a:pt x="1229931" y="323354"/>
                  </a:moveTo>
                  <a:lnTo>
                    <a:pt x="1233436" y="322359"/>
                  </a:lnTo>
                  <a:lnTo>
                    <a:pt x="1244160" y="325151"/>
                  </a:lnTo>
                  <a:lnTo>
                    <a:pt x="1251419" y="329941"/>
                  </a:lnTo>
                  <a:lnTo>
                    <a:pt x="1251076" y="331939"/>
                  </a:lnTo>
                  <a:lnTo>
                    <a:pt x="1246568" y="332141"/>
                  </a:lnTo>
                  <a:lnTo>
                    <a:pt x="1236362" y="328548"/>
                  </a:lnTo>
                  <a:close/>
                  <a:moveTo>
                    <a:pt x="1223748" y="354988"/>
                  </a:moveTo>
                  <a:lnTo>
                    <a:pt x="1225221" y="360418"/>
                  </a:lnTo>
                  <a:lnTo>
                    <a:pt x="1231229" y="361824"/>
                  </a:lnTo>
                  <a:lnTo>
                    <a:pt x="1239679" y="361622"/>
                  </a:lnTo>
                  <a:lnTo>
                    <a:pt x="1233786" y="366049"/>
                  </a:lnTo>
                  <a:lnTo>
                    <a:pt x="1230301" y="366856"/>
                  </a:lnTo>
                  <a:lnTo>
                    <a:pt x="1220512" y="362025"/>
                  </a:lnTo>
                  <a:lnTo>
                    <a:pt x="1219415" y="358406"/>
                  </a:lnTo>
                  <a:close/>
                  <a:moveTo>
                    <a:pt x="712525" y="333143"/>
                  </a:moveTo>
                  <a:lnTo>
                    <a:pt x="737613" y="333143"/>
                  </a:lnTo>
                  <a:lnTo>
                    <a:pt x="763642" y="333143"/>
                  </a:lnTo>
                  <a:lnTo>
                    <a:pt x="772220" y="333143"/>
                  </a:lnTo>
                  <a:lnTo>
                    <a:pt x="799205" y="333143"/>
                  </a:lnTo>
                  <a:lnTo>
                    <a:pt x="825241" y="333143"/>
                  </a:lnTo>
                  <a:lnTo>
                    <a:pt x="851593" y="333143"/>
                  </a:lnTo>
                  <a:lnTo>
                    <a:pt x="878262" y="333143"/>
                  </a:lnTo>
                  <a:lnTo>
                    <a:pt x="908106" y="333143"/>
                  </a:lnTo>
                  <a:lnTo>
                    <a:pt x="938266" y="333143"/>
                  </a:lnTo>
                  <a:lnTo>
                    <a:pt x="956363" y="333143"/>
                  </a:lnTo>
                  <a:lnTo>
                    <a:pt x="958906" y="328743"/>
                  </a:lnTo>
                  <a:lnTo>
                    <a:pt x="961759" y="328743"/>
                  </a:lnTo>
                  <a:lnTo>
                    <a:pt x="960326" y="334738"/>
                  </a:lnTo>
                  <a:lnTo>
                    <a:pt x="962189" y="336743"/>
                  </a:lnTo>
                  <a:lnTo>
                    <a:pt x="967941" y="337341"/>
                  </a:lnTo>
                  <a:lnTo>
                    <a:pt x="975981" y="339144"/>
                  </a:lnTo>
                  <a:lnTo>
                    <a:pt x="982951" y="342549"/>
                  </a:lnTo>
                  <a:lnTo>
                    <a:pt x="990957" y="341143"/>
                  </a:lnTo>
                  <a:lnTo>
                    <a:pt x="1000402" y="344150"/>
                  </a:lnTo>
                  <a:lnTo>
                    <a:pt x="1003376" y="343948"/>
                  </a:lnTo>
                  <a:lnTo>
                    <a:pt x="1012835" y="340746"/>
                  </a:lnTo>
                  <a:lnTo>
                    <a:pt x="1019307" y="344749"/>
                  </a:lnTo>
                  <a:lnTo>
                    <a:pt x="1025974" y="349162"/>
                  </a:lnTo>
                  <a:lnTo>
                    <a:pt x="1031760" y="352775"/>
                  </a:lnTo>
                  <a:lnTo>
                    <a:pt x="1036954" y="356394"/>
                  </a:lnTo>
                  <a:lnTo>
                    <a:pt x="1036631" y="359408"/>
                  </a:lnTo>
                  <a:lnTo>
                    <a:pt x="1038138" y="360418"/>
                  </a:lnTo>
                  <a:lnTo>
                    <a:pt x="1037304" y="361622"/>
                  </a:lnTo>
                  <a:lnTo>
                    <a:pt x="1039477" y="361824"/>
                  </a:lnTo>
                  <a:lnTo>
                    <a:pt x="1041515" y="360814"/>
                  </a:lnTo>
                  <a:lnTo>
                    <a:pt x="1041065" y="363432"/>
                  </a:lnTo>
                  <a:lnTo>
                    <a:pt x="1041919" y="365248"/>
                  </a:lnTo>
                  <a:lnTo>
                    <a:pt x="1044509" y="365248"/>
                  </a:lnTo>
                  <a:lnTo>
                    <a:pt x="1045303" y="366452"/>
                  </a:lnTo>
                  <a:lnTo>
                    <a:pt x="1043500" y="368471"/>
                  </a:lnTo>
                  <a:lnTo>
                    <a:pt x="1050773" y="373711"/>
                  </a:lnTo>
                  <a:lnTo>
                    <a:pt x="1048579" y="384032"/>
                  </a:lnTo>
                  <a:lnTo>
                    <a:pt x="1046393" y="393767"/>
                  </a:lnTo>
                  <a:lnTo>
                    <a:pt x="1041186" y="400468"/>
                  </a:lnTo>
                  <a:lnTo>
                    <a:pt x="1034512" y="406772"/>
                  </a:lnTo>
                  <a:lnTo>
                    <a:pt x="1031087" y="410640"/>
                  </a:lnTo>
                  <a:lnTo>
                    <a:pt x="1030300" y="411858"/>
                  </a:lnTo>
                  <a:lnTo>
                    <a:pt x="1030697" y="413486"/>
                  </a:lnTo>
                  <a:lnTo>
                    <a:pt x="1033415" y="415114"/>
                  </a:lnTo>
                  <a:lnTo>
                    <a:pt x="1035743" y="415114"/>
                  </a:lnTo>
                  <a:lnTo>
                    <a:pt x="1048499" y="409214"/>
                  </a:lnTo>
                  <a:lnTo>
                    <a:pt x="1058758" y="407384"/>
                  </a:lnTo>
                  <a:lnTo>
                    <a:pt x="1072712" y="401692"/>
                  </a:lnTo>
                  <a:lnTo>
                    <a:pt x="1073075" y="400676"/>
                  </a:lnTo>
                  <a:lnTo>
                    <a:pt x="1073687" y="397218"/>
                  </a:lnTo>
                  <a:lnTo>
                    <a:pt x="1073196" y="394984"/>
                  </a:lnTo>
                  <a:lnTo>
                    <a:pt x="1077818" y="393161"/>
                  </a:lnTo>
                  <a:lnTo>
                    <a:pt x="1086678" y="393161"/>
                  </a:lnTo>
                  <a:lnTo>
                    <a:pt x="1095216" y="393161"/>
                  </a:lnTo>
                  <a:lnTo>
                    <a:pt x="1099790" y="388694"/>
                  </a:lnTo>
                  <a:lnTo>
                    <a:pt x="1101075" y="387887"/>
                  </a:lnTo>
                  <a:lnTo>
                    <a:pt x="1113858" y="379780"/>
                  </a:lnTo>
                  <a:lnTo>
                    <a:pt x="1118520" y="377755"/>
                  </a:lnTo>
                  <a:lnTo>
                    <a:pt x="1132265" y="377553"/>
                  </a:lnTo>
                  <a:lnTo>
                    <a:pt x="1148869" y="377553"/>
                  </a:lnTo>
                  <a:lnTo>
                    <a:pt x="1150759" y="374922"/>
                  </a:lnTo>
                  <a:lnTo>
                    <a:pt x="1153894" y="374317"/>
                  </a:lnTo>
                  <a:lnTo>
                    <a:pt x="1158415" y="372500"/>
                  </a:lnTo>
                  <a:lnTo>
                    <a:pt x="1163407" y="367461"/>
                  </a:lnTo>
                  <a:lnTo>
                    <a:pt x="1169012" y="358803"/>
                  </a:lnTo>
                  <a:lnTo>
                    <a:pt x="1178746" y="350366"/>
                  </a:lnTo>
                  <a:lnTo>
                    <a:pt x="1180966" y="353178"/>
                  </a:lnTo>
                  <a:lnTo>
                    <a:pt x="1187378" y="351369"/>
                  </a:lnTo>
                  <a:lnTo>
                    <a:pt x="1190439" y="354585"/>
                  </a:lnTo>
                  <a:lnTo>
                    <a:pt x="1185266" y="369883"/>
                  </a:lnTo>
                  <a:lnTo>
                    <a:pt x="1189053" y="376133"/>
                  </a:lnTo>
                  <a:lnTo>
                    <a:pt x="1189490" y="379780"/>
                  </a:lnTo>
                  <a:lnTo>
                    <a:pt x="1177892" y="385250"/>
                  </a:lnTo>
                  <a:lnTo>
                    <a:pt x="1167134" y="389104"/>
                  </a:lnTo>
                  <a:lnTo>
                    <a:pt x="1156485" y="392549"/>
                  </a:lnTo>
                  <a:lnTo>
                    <a:pt x="1149347" y="399250"/>
                  </a:lnTo>
                  <a:lnTo>
                    <a:pt x="1147227" y="401692"/>
                  </a:lnTo>
                  <a:lnTo>
                    <a:pt x="1144933" y="407787"/>
                  </a:lnTo>
                  <a:lnTo>
                    <a:pt x="1146380" y="413688"/>
                  </a:lnTo>
                  <a:lnTo>
                    <a:pt x="1149905" y="414098"/>
                  </a:lnTo>
                  <a:lnTo>
                    <a:pt x="1150241" y="409826"/>
                  </a:lnTo>
                  <a:lnTo>
                    <a:pt x="1152064" y="412470"/>
                  </a:lnTo>
                  <a:lnTo>
                    <a:pt x="1150396" y="415726"/>
                  </a:lnTo>
                  <a:lnTo>
                    <a:pt x="1143520" y="417556"/>
                  </a:lnTo>
                  <a:lnTo>
                    <a:pt x="1139329" y="417152"/>
                  </a:lnTo>
                  <a:lnTo>
                    <a:pt x="1132043" y="419191"/>
                  </a:lnTo>
                  <a:lnTo>
                    <a:pt x="1127858" y="419803"/>
                  </a:lnTo>
                  <a:lnTo>
                    <a:pt x="1122012" y="420409"/>
                  </a:lnTo>
                  <a:lnTo>
                    <a:pt x="1113320" y="423672"/>
                  </a:lnTo>
                  <a:lnTo>
                    <a:pt x="1127683" y="421431"/>
                  </a:lnTo>
                  <a:lnTo>
                    <a:pt x="1129655" y="423672"/>
                  </a:lnTo>
                  <a:lnTo>
                    <a:pt x="1115574" y="427136"/>
                  </a:lnTo>
                  <a:lnTo>
                    <a:pt x="1109895" y="427136"/>
                  </a:lnTo>
                  <a:lnTo>
                    <a:pt x="1110346" y="425710"/>
                  </a:lnTo>
                  <a:lnTo>
                    <a:pt x="1106713" y="428771"/>
                  </a:lnTo>
                  <a:lnTo>
                    <a:pt x="1109196" y="429383"/>
                  </a:lnTo>
                  <a:lnTo>
                    <a:pt x="1104688" y="437557"/>
                  </a:lnTo>
                  <a:lnTo>
                    <a:pt x="1095411" y="446156"/>
                  </a:lnTo>
                  <a:lnTo>
                    <a:pt x="1095592" y="443290"/>
                  </a:lnTo>
                  <a:lnTo>
                    <a:pt x="1093756" y="442677"/>
                  </a:lnTo>
                  <a:lnTo>
                    <a:pt x="1091596" y="439805"/>
                  </a:lnTo>
                  <a:lnTo>
                    <a:pt x="1091435" y="445954"/>
                  </a:lnTo>
                  <a:lnTo>
                    <a:pt x="1093184" y="447999"/>
                  </a:lnTo>
                  <a:lnTo>
                    <a:pt x="1092269" y="452298"/>
                  </a:lnTo>
                  <a:lnTo>
                    <a:pt x="1087930" y="456806"/>
                  </a:lnTo>
                  <a:lnTo>
                    <a:pt x="1079944" y="465827"/>
                  </a:lnTo>
                  <a:lnTo>
                    <a:pt x="1079379" y="465417"/>
                  </a:lnTo>
                  <a:lnTo>
                    <a:pt x="1084310" y="457626"/>
                  </a:lnTo>
                  <a:lnTo>
                    <a:pt x="1080832" y="453327"/>
                  </a:lnTo>
                  <a:lnTo>
                    <a:pt x="1082628" y="443902"/>
                  </a:lnTo>
                  <a:lnTo>
                    <a:pt x="1079466" y="448820"/>
                  </a:lnTo>
                  <a:lnTo>
                    <a:pt x="1079036" y="455991"/>
                  </a:lnTo>
                  <a:lnTo>
                    <a:pt x="1073499" y="454148"/>
                  </a:lnTo>
                  <a:lnTo>
                    <a:pt x="1078840" y="457835"/>
                  </a:lnTo>
                  <a:lnTo>
                    <a:pt x="1076082" y="468700"/>
                  </a:lnTo>
                  <a:lnTo>
                    <a:pt x="1078571" y="469521"/>
                  </a:lnTo>
                  <a:lnTo>
                    <a:pt x="1078518" y="473416"/>
                  </a:lnTo>
                  <a:lnTo>
                    <a:pt x="1076795" y="484907"/>
                  </a:lnTo>
                  <a:lnTo>
                    <a:pt x="1068783" y="493330"/>
                  </a:lnTo>
                  <a:lnTo>
                    <a:pt x="1057978" y="496620"/>
                  </a:lnTo>
                  <a:lnTo>
                    <a:pt x="1050046" y="503402"/>
                  </a:lnTo>
                  <a:lnTo>
                    <a:pt x="1045020" y="504229"/>
                  </a:lnTo>
                  <a:lnTo>
                    <a:pt x="1039147" y="508340"/>
                  </a:lnTo>
                  <a:lnTo>
                    <a:pt x="1036786" y="512249"/>
                  </a:lnTo>
                  <a:lnTo>
                    <a:pt x="1024245" y="519649"/>
                  </a:lnTo>
                  <a:lnTo>
                    <a:pt x="1017403" y="524998"/>
                  </a:lnTo>
                  <a:lnTo>
                    <a:pt x="1011274" y="531786"/>
                  </a:lnTo>
                  <a:lnTo>
                    <a:pt x="1008032" y="539805"/>
                  </a:lnTo>
                  <a:lnTo>
                    <a:pt x="1007985" y="547825"/>
                  </a:lnTo>
                  <a:lnTo>
                    <a:pt x="1009061" y="557701"/>
                  </a:lnTo>
                  <a:lnTo>
                    <a:pt x="1012008" y="565721"/>
                  </a:lnTo>
                  <a:lnTo>
                    <a:pt x="1011059" y="570659"/>
                  </a:lnTo>
                  <a:lnTo>
                    <a:pt x="1013205" y="583818"/>
                  </a:lnTo>
                  <a:lnTo>
                    <a:pt x="1011496" y="591636"/>
                  </a:lnTo>
                  <a:lnTo>
                    <a:pt x="1010413" y="595955"/>
                  </a:lnTo>
                  <a:lnTo>
                    <a:pt x="1006807" y="602945"/>
                  </a:lnTo>
                  <a:lnTo>
                    <a:pt x="1003746" y="604385"/>
                  </a:lnTo>
                  <a:lnTo>
                    <a:pt x="998996" y="603154"/>
                  </a:lnTo>
                  <a:lnTo>
                    <a:pt x="998424" y="598007"/>
                  </a:lnTo>
                  <a:lnTo>
                    <a:pt x="994993" y="595336"/>
                  </a:lnTo>
                  <a:lnTo>
                    <a:pt x="991401" y="585668"/>
                  </a:lnTo>
                  <a:lnTo>
                    <a:pt x="988468" y="576828"/>
                  </a:lnTo>
                  <a:lnTo>
                    <a:pt x="987929" y="572300"/>
                  </a:lnTo>
                  <a:lnTo>
                    <a:pt x="991502" y="564900"/>
                  </a:lnTo>
                  <a:lnTo>
                    <a:pt x="990008" y="558522"/>
                  </a:lnTo>
                  <a:lnTo>
                    <a:pt x="984344" y="549063"/>
                  </a:lnTo>
                  <a:lnTo>
                    <a:pt x="981269" y="547213"/>
                  </a:lnTo>
                  <a:lnTo>
                    <a:pt x="970363" y="552353"/>
                  </a:lnTo>
                  <a:lnTo>
                    <a:pt x="968749" y="551734"/>
                  </a:lnTo>
                  <a:lnTo>
                    <a:pt x="965028" y="546594"/>
                  </a:lnTo>
                  <a:lnTo>
                    <a:pt x="959774" y="543714"/>
                  </a:lnTo>
                  <a:lnTo>
                    <a:pt x="948283" y="545154"/>
                  </a:lnTo>
                  <a:lnTo>
                    <a:pt x="940217" y="543923"/>
                  </a:lnTo>
                  <a:lnTo>
                    <a:pt x="932749" y="544535"/>
                  </a:lnTo>
                  <a:lnTo>
                    <a:pt x="928120" y="546385"/>
                  </a:lnTo>
                  <a:lnTo>
                    <a:pt x="929130" y="549473"/>
                  </a:lnTo>
                  <a:lnTo>
                    <a:pt x="928080" y="553994"/>
                  </a:lnTo>
                  <a:lnTo>
                    <a:pt x="929311" y="556261"/>
                  </a:lnTo>
                  <a:lnTo>
                    <a:pt x="927192" y="557903"/>
                  </a:lnTo>
                  <a:lnTo>
                    <a:pt x="924117" y="556053"/>
                  </a:lnTo>
                  <a:lnTo>
                    <a:pt x="919751" y="558313"/>
                  </a:lnTo>
                  <a:lnTo>
                    <a:pt x="912855" y="557903"/>
                  </a:lnTo>
                  <a:lnTo>
                    <a:pt x="907258" y="551942"/>
                  </a:lnTo>
                  <a:lnTo>
                    <a:pt x="898182" y="553382"/>
                  </a:lnTo>
                  <a:lnTo>
                    <a:pt x="891845" y="550704"/>
                  </a:lnTo>
                  <a:lnTo>
                    <a:pt x="885709" y="551532"/>
                  </a:lnTo>
                  <a:lnTo>
                    <a:pt x="876674" y="554203"/>
                  </a:lnTo>
                  <a:lnTo>
                    <a:pt x="865916" y="562633"/>
                  </a:lnTo>
                  <a:lnTo>
                    <a:pt x="855307" y="567571"/>
                  </a:lnTo>
                  <a:lnTo>
                    <a:pt x="848418" y="573121"/>
                  </a:lnTo>
                  <a:lnTo>
                    <a:pt x="845155" y="578268"/>
                  </a:lnTo>
                  <a:lnTo>
                    <a:pt x="843453" y="586079"/>
                  </a:lnTo>
                  <a:lnTo>
                    <a:pt x="842639" y="591636"/>
                  </a:lnTo>
                  <a:lnTo>
                    <a:pt x="843648" y="595336"/>
                  </a:lnTo>
                  <a:lnTo>
                    <a:pt x="840035" y="595746"/>
                  </a:lnTo>
                  <a:lnTo>
                    <a:pt x="833489" y="593277"/>
                  </a:lnTo>
                  <a:lnTo>
                    <a:pt x="826465" y="589786"/>
                  </a:lnTo>
                  <a:lnTo>
                    <a:pt x="824797" y="584437"/>
                  </a:lnTo>
                  <a:lnTo>
                    <a:pt x="824487" y="576418"/>
                  </a:lnTo>
                  <a:lnTo>
                    <a:pt x="820410" y="569831"/>
                  </a:lnTo>
                  <a:lnTo>
                    <a:pt x="818547" y="563050"/>
                  </a:lnTo>
                  <a:lnTo>
                    <a:pt x="815620" y="555232"/>
                  </a:lnTo>
                  <a:lnTo>
                    <a:pt x="810171" y="550704"/>
                  </a:lnTo>
                  <a:lnTo>
                    <a:pt x="802084" y="550913"/>
                  </a:lnTo>
                  <a:lnTo>
                    <a:pt x="793775" y="559962"/>
                  </a:lnTo>
                  <a:lnTo>
                    <a:pt x="786590" y="556672"/>
                  </a:lnTo>
                  <a:lnTo>
                    <a:pt x="782278" y="553173"/>
                  </a:lnTo>
                  <a:lnTo>
                    <a:pt x="781585" y="546802"/>
                  </a:lnTo>
                  <a:lnTo>
                    <a:pt x="780159" y="540835"/>
                  </a:lnTo>
                  <a:lnTo>
                    <a:pt x="776055" y="535897"/>
                  </a:lnTo>
                  <a:lnTo>
                    <a:pt x="771964" y="532196"/>
                  </a:lnTo>
                  <a:lnTo>
                    <a:pt x="769704" y="528288"/>
                  </a:lnTo>
                  <a:lnTo>
                    <a:pt x="753060" y="528288"/>
                  </a:lnTo>
                  <a:lnTo>
                    <a:pt x="751633" y="532815"/>
                  </a:lnTo>
                  <a:lnTo>
                    <a:pt x="743997" y="532815"/>
                  </a:lnTo>
                  <a:lnTo>
                    <a:pt x="724830" y="533017"/>
                  </a:lnTo>
                  <a:lnTo>
                    <a:pt x="705273" y="524998"/>
                  </a:lnTo>
                  <a:lnTo>
                    <a:pt x="692995" y="519447"/>
                  </a:lnTo>
                  <a:lnTo>
                    <a:pt x="694482" y="517187"/>
                  </a:lnTo>
                  <a:lnTo>
                    <a:pt x="681948" y="518418"/>
                  </a:lnTo>
                  <a:lnTo>
                    <a:pt x="670585" y="519239"/>
                  </a:lnTo>
                  <a:lnTo>
                    <a:pt x="671298" y="513480"/>
                  </a:lnTo>
                  <a:lnTo>
                    <a:pt x="667558" y="506900"/>
                  </a:lnTo>
                  <a:lnTo>
                    <a:pt x="663629" y="505460"/>
                  </a:lnTo>
                  <a:lnTo>
                    <a:pt x="663871" y="502171"/>
                  </a:lnTo>
                  <a:lnTo>
                    <a:pt x="658610" y="501552"/>
                  </a:lnTo>
                  <a:lnTo>
                    <a:pt x="656396" y="498470"/>
                  </a:lnTo>
                  <a:lnTo>
                    <a:pt x="647879" y="497441"/>
                  </a:lnTo>
                  <a:lnTo>
                    <a:pt x="646231" y="495591"/>
                  </a:lnTo>
                  <a:lnTo>
                    <a:pt x="647738" y="489421"/>
                  </a:lnTo>
                  <a:lnTo>
                    <a:pt x="643372" y="477931"/>
                  </a:lnTo>
                  <a:lnTo>
                    <a:pt x="642692" y="461932"/>
                  </a:lnTo>
                  <a:lnTo>
                    <a:pt x="644165" y="459476"/>
                  </a:lnTo>
                  <a:lnTo>
                    <a:pt x="641582" y="455581"/>
                  </a:lnTo>
                  <a:lnTo>
                    <a:pt x="639012" y="446156"/>
                  </a:lnTo>
                  <a:lnTo>
                    <a:pt x="642329" y="436737"/>
                  </a:lnTo>
                  <a:lnTo>
                    <a:pt x="640445" y="430608"/>
                  </a:lnTo>
                  <a:lnTo>
                    <a:pt x="647408" y="421229"/>
                  </a:lnTo>
                  <a:lnTo>
                    <a:pt x="652407" y="411454"/>
                  </a:lnTo>
                  <a:lnTo>
                    <a:pt x="654560" y="402910"/>
                  </a:lnTo>
                  <a:lnTo>
                    <a:pt x="664086" y="392145"/>
                  </a:lnTo>
                  <a:lnTo>
                    <a:pt x="671446" y="382007"/>
                  </a:lnTo>
                  <a:lnTo>
                    <a:pt x="678537" y="371895"/>
                  </a:lnTo>
                  <a:lnTo>
                    <a:pt x="686227" y="356791"/>
                  </a:lnTo>
                  <a:lnTo>
                    <a:pt x="689315" y="347359"/>
                  </a:lnTo>
                  <a:lnTo>
                    <a:pt x="690122" y="342145"/>
                  </a:lnTo>
                  <a:lnTo>
                    <a:pt x="692827" y="339945"/>
                  </a:lnTo>
                  <a:lnTo>
                    <a:pt x="703140" y="343746"/>
                  </a:lnTo>
                  <a:lnTo>
                    <a:pt x="701371" y="354181"/>
                  </a:lnTo>
                  <a:lnTo>
                    <a:pt x="705367" y="351369"/>
                  </a:lnTo>
                  <a:lnTo>
                    <a:pt x="709592" y="342145"/>
                  </a:lnTo>
                  <a:close/>
                  <a:moveTo>
                    <a:pt x="255467" y="661557"/>
                  </a:moveTo>
                  <a:lnTo>
                    <a:pt x="257008" y="662586"/>
                  </a:lnTo>
                  <a:lnTo>
                    <a:pt x="258441" y="664026"/>
                  </a:lnTo>
                  <a:lnTo>
                    <a:pt x="259941" y="668137"/>
                  </a:lnTo>
                  <a:lnTo>
                    <a:pt x="259437" y="668756"/>
                  </a:lnTo>
                  <a:lnTo>
                    <a:pt x="254922" y="671225"/>
                  </a:lnTo>
                  <a:lnTo>
                    <a:pt x="251316" y="672866"/>
                  </a:lnTo>
                  <a:lnTo>
                    <a:pt x="249406" y="674925"/>
                  </a:lnTo>
                  <a:lnTo>
                    <a:pt x="247286" y="673283"/>
                  </a:lnTo>
                  <a:lnTo>
                    <a:pt x="248423" y="669987"/>
                  </a:lnTo>
                  <a:lnTo>
                    <a:pt x="247993" y="665876"/>
                  </a:lnTo>
                  <a:lnTo>
                    <a:pt x="248652" y="664645"/>
                  </a:lnTo>
                  <a:lnTo>
                    <a:pt x="250892" y="662795"/>
                  </a:lnTo>
                  <a:lnTo>
                    <a:pt x="250711" y="660528"/>
                  </a:lnTo>
                  <a:lnTo>
                    <a:pt x="251310" y="659498"/>
                  </a:lnTo>
                  <a:lnTo>
                    <a:pt x="252332" y="659707"/>
                  </a:lnTo>
                  <a:close/>
                  <a:moveTo>
                    <a:pt x="251612" y="653746"/>
                  </a:moveTo>
                  <a:lnTo>
                    <a:pt x="250200" y="655179"/>
                  </a:lnTo>
                  <a:lnTo>
                    <a:pt x="246795" y="656007"/>
                  </a:lnTo>
                  <a:lnTo>
                    <a:pt x="245605" y="653538"/>
                  </a:lnTo>
                  <a:lnTo>
                    <a:pt x="244784" y="652508"/>
                  </a:lnTo>
                  <a:lnTo>
                    <a:pt x="244932" y="651889"/>
                  </a:lnTo>
                  <a:lnTo>
                    <a:pt x="246250" y="650867"/>
                  </a:lnTo>
                  <a:lnTo>
                    <a:pt x="249157" y="652098"/>
                  </a:lnTo>
                  <a:close/>
                  <a:moveTo>
                    <a:pt x="245282" y="649010"/>
                  </a:moveTo>
                  <a:lnTo>
                    <a:pt x="244622" y="650248"/>
                  </a:lnTo>
                  <a:lnTo>
                    <a:pt x="239328" y="650039"/>
                  </a:lnTo>
                  <a:lnTo>
                    <a:pt x="240397" y="648599"/>
                  </a:lnTo>
                  <a:close/>
                  <a:moveTo>
                    <a:pt x="233993" y="642840"/>
                  </a:moveTo>
                  <a:lnTo>
                    <a:pt x="234854" y="643668"/>
                  </a:lnTo>
                  <a:lnTo>
                    <a:pt x="236785" y="647368"/>
                  </a:lnTo>
                  <a:lnTo>
                    <a:pt x="235917" y="647987"/>
                  </a:lnTo>
                  <a:lnTo>
                    <a:pt x="235204" y="647987"/>
                  </a:lnTo>
                  <a:lnTo>
                    <a:pt x="232102" y="647570"/>
                  </a:lnTo>
                  <a:lnTo>
                    <a:pt x="231342" y="644899"/>
                  </a:lnTo>
                  <a:lnTo>
                    <a:pt x="231093" y="644489"/>
                  </a:lnTo>
                  <a:close/>
                  <a:moveTo>
                    <a:pt x="222300" y="637082"/>
                  </a:moveTo>
                  <a:lnTo>
                    <a:pt x="221970" y="639759"/>
                  </a:lnTo>
                  <a:lnTo>
                    <a:pt x="220234" y="640990"/>
                  </a:lnTo>
                  <a:lnTo>
                    <a:pt x="217557" y="638938"/>
                  </a:lnTo>
                  <a:lnTo>
                    <a:pt x="218122" y="638111"/>
                  </a:lnTo>
                  <a:lnTo>
                    <a:pt x="220214" y="636880"/>
                  </a:lnTo>
                  <a:close/>
                  <a:moveTo>
                    <a:pt x="459027" y="210127"/>
                  </a:moveTo>
                  <a:lnTo>
                    <a:pt x="464247" y="211069"/>
                  </a:lnTo>
                  <a:lnTo>
                    <a:pt x="460110" y="215206"/>
                  </a:lnTo>
                  <a:lnTo>
                    <a:pt x="453046" y="216713"/>
                  </a:lnTo>
                  <a:lnTo>
                    <a:pt x="450119" y="214830"/>
                  </a:lnTo>
                  <a:lnTo>
                    <a:pt x="448632" y="212004"/>
                  </a:lnTo>
                  <a:close/>
                  <a:moveTo>
                    <a:pt x="537444" y="235517"/>
                  </a:moveTo>
                  <a:lnTo>
                    <a:pt x="541959" y="236284"/>
                  </a:lnTo>
                  <a:lnTo>
                    <a:pt x="542066" y="239534"/>
                  </a:lnTo>
                  <a:lnTo>
                    <a:pt x="529499" y="244707"/>
                  </a:lnTo>
                  <a:lnTo>
                    <a:pt x="516932" y="248737"/>
                  </a:lnTo>
                  <a:lnTo>
                    <a:pt x="515566" y="246046"/>
                  </a:lnTo>
                  <a:lnTo>
                    <a:pt x="519663" y="241068"/>
                  </a:lnTo>
                  <a:lnTo>
                    <a:pt x="531167" y="237240"/>
                  </a:lnTo>
                  <a:close/>
                  <a:moveTo>
                    <a:pt x="769906" y="116591"/>
                  </a:moveTo>
                  <a:lnTo>
                    <a:pt x="726102" y="152827"/>
                  </a:lnTo>
                  <a:lnTo>
                    <a:pt x="662640" y="210880"/>
                  </a:lnTo>
                  <a:lnTo>
                    <a:pt x="670356" y="211250"/>
                  </a:lnTo>
                  <a:lnTo>
                    <a:pt x="675315" y="214069"/>
                  </a:lnTo>
                  <a:lnTo>
                    <a:pt x="676048" y="218799"/>
                  </a:lnTo>
                  <a:lnTo>
                    <a:pt x="676573" y="225621"/>
                  </a:lnTo>
                  <a:lnTo>
                    <a:pt x="690263" y="219741"/>
                  </a:lnTo>
                  <a:lnTo>
                    <a:pt x="701788" y="216337"/>
                  </a:lnTo>
                  <a:lnTo>
                    <a:pt x="700483" y="221826"/>
                  </a:lnTo>
                  <a:lnTo>
                    <a:pt x="701822" y="226193"/>
                  </a:lnTo>
                  <a:lnTo>
                    <a:pt x="704943" y="230942"/>
                  </a:lnTo>
                  <a:lnTo>
                    <a:pt x="702858" y="238578"/>
                  </a:lnTo>
                  <a:lnTo>
                    <a:pt x="700261" y="250661"/>
                  </a:lnTo>
                  <a:lnTo>
                    <a:pt x="708765" y="257409"/>
                  </a:lnTo>
                  <a:lnTo>
                    <a:pt x="702965" y="264177"/>
                  </a:lnTo>
                  <a:lnTo>
                    <a:pt x="693957" y="269418"/>
                  </a:lnTo>
                  <a:lnTo>
                    <a:pt x="692887" y="265341"/>
                  </a:lnTo>
                  <a:lnTo>
                    <a:pt x="688158" y="262045"/>
                  </a:lnTo>
                  <a:lnTo>
                    <a:pt x="694058" y="252586"/>
                  </a:lnTo>
                  <a:lnTo>
                    <a:pt x="691098" y="243940"/>
                  </a:lnTo>
                  <a:lnTo>
                    <a:pt x="695881" y="233997"/>
                  </a:lnTo>
                  <a:lnTo>
                    <a:pt x="688925" y="233230"/>
                  </a:lnTo>
                  <a:lnTo>
                    <a:pt x="676129" y="233041"/>
                  </a:lnTo>
                  <a:lnTo>
                    <a:pt x="669354" y="229994"/>
                  </a:lnTo>
                  <a:lnTo>
                    <a:pt x="663622" y="218987"/>
                  </a:lnTo>
                  <a:lnTo>
                    <a:pt x="657695" y="217097"/>
                  </a:lnTo>
                  <a:lnTo>
                    <a:pt x="647368" y="213323"/>
                  </a:lnTo>
                  <a:lnTo>
                    <a:pt x="635366" y="214258"/>
                  </a:lnTo>
                  <a:lnTo>
                    <a:pt x="624615" y="209380"/>
                  </a:lnTo>
                  <a:lnTo>
                    <a:pt x="619952" y="204886"/>
                  </a:lnTo>
                  <a:lnTo>
                    <a:pt x="608865" y="207133"/>
                  </a:lnTo>
                  <a:lnTo>
                    <a:pt x="602373" y="214446"/>
                  </a:lnTo>
                  <a:lnTo>
                    <a:pt x="597401" y="215018"/>
                  </a:lnTo>
                  <a:lnTo>
                    <a:pt x="585628" y="217285"/>
                  </a:lnTo>
                  <a:lnTo>
                    <a:pt x="574420" y="220878"/>
                  </a:lnTo>
                  <a:lnTo>
                    <a:pt x="563379" y="222963"/>
                  </a:lnTo>
                  <a:lnTo>
                    <a:pt x="568876" y="216902"/>
                  </a:lnTo>
                  <a:lnTo>
                    <a:pt x="583832" y="206568"/>
                  </a:lnTo>
                  <a:lnTo>
                    <a:pt x="596015" y="203392"/>
                  </a:lnTo>
                  <a:lnTo>
                    <a:pt x="596648" y="200782"/>
                  </a:lnTo>
                  <a:lnTo>
                    <a:pt x="580084" y="206568"/>
                  </a:lnTo>
                  <a:lnTo>
                    <a:pt x="566851" y="213511"/>
                  </a:lnTo>
                  <a:lnTo>
                    <a:pt x="546769" y="221066"/>
                  </a:lnTo>
                  <a:lnTo>
                    <a:pt x="546964" y="226193"/>
                  </a:lnTo>
                  <a:lnTo>
                    <a:pt x="531228" y="233613"/>
                  </a:lnTo>
                  <a:lnTo>
                    <a:pt x="517403" y="238195"/>
                  </a:lnTo>
                  <a:lnTo>
                    <a:pt x="505589" y="241444"/>
                  </a:lnTo>
                  <a:lnTo>
                    <a:pt x="498565" y="246046"/>
                  </a:lnTo>
                  <a:lnTo>
                    <a:pt x="479768" y="251624"/>
                  </a:lnTo>
                  <a:lnTo>
                    <a:pt x="471755" y="256636"/>
                  </a:lnTo>
                  <a:lnTo>
                    <a:pt x="457230" y="261271"/>
                  </a:lnTo>
                  <a:lnTo>
                    <a:pt x="452211" y="260302"/>
                  </a:lnTo>
                  <a:lnTo>
                    <a:pt x="441387" y="263404"/>
                  </a:lnTo>
                  <a:lnTo>
                    <a:pt x="428718" y="267084"/>
                  </a:lnTo>
                  <a:lnTo>
                    <a:pt x="418008" y="270589"/>
                  </a:lnTo>
                  <a:lnTo>
                    <a:pt x="400381" y="273711"/>
                  </a:lnTo>
                  <a:lnTo>
                    <a:pt x="400731" y="271955"/>
                  </a:lnTo>
                  <a:lnTo>
                    <a:pt x="415579" y="266889"/>
                  </a:lnTo>
                  <a:lnTo>
                    <a:pt x="427272" y="263592"/>
                  </a:lnTo>
                  <a:lnTo>
                    <a:pt x="442228" y="257793"/>
                  </a:lnTo>
                  <a:lnTo>
                    <a:pt x="454209" y="256441"/>
                  </a:lnTo>
                  <a:lnTo>
                    <a:pt x="463171" y="252007"/>
                  </a:lnTo>
                  <a:lnTo>
                    <a:pt x="481383" y="245663"/>
                  </a:lnTo>
                  <a:lnTo>
                    <a:pt x="485460" y="243557"/>
                  </a:lnTo>
                  <a:lnTo>
                    <a:pt x="495874" y="239722"/>
                  </a:lnTo>
                  <a:lnTo>
                    <a:pt x="506187" y="231709"/>
                  </a:lnTo>
                  <a:lnTo>
                    <a:pt x="517100" y="225621"/>
                  </a:lnTo>
                  <a:lnTo>
                    <a:pt x="504290" y="228662"/>
                  </a:lnTo>
                  <a:lnTo>
                    <a:pt x="503577" y="226953"/>
                  </a:lnTo>
                  <a:lnTo>
                    <a:pt x="494878" y="230754"/>
                  </a:lnTo>
                  <a:lnTo>
                    <a:pt x="495625" y="225432"/>
                  </a:lnTo>
                  <a:lnTo>
                    <a:pt x="488945" y="229234"/>
                  </a:lnTo>
                  <a:lnTo>
                    <a:pt x="492093" y="223912"/>
                  </a:lnTo>
                  <a:lnTo>
                    <a:pt x="479082" y="228090"/>
                  </a:lnTo>
                  <a:lnTo>
                    <a:pt x="474090" y="228090"/>
                  </a:lnTo>
                  <a:lnTo>
                    <a:pt x="480481" y="221826"/>
                  </a:lnTo>
                  <a:lnTo>
                    <a:pt x="486381" y="218039"/>
                  </a:lnTo>
                  <a:lnTo>
                    <a:pt x="485924" y="214258"/>
                  </a:lnTo>
                  <a:lnTo>
                    <a:pt x="472690" y="216337"/>
                  </a:lnTo>
                  <a:lnTo>
                    <a:pt x="471897" y="211439"/>
                  </a:lnTo>
                  <a:lnTo>
                    <a:pt x="469582" y="208815"/>
                  </a:lnTo>
                  <a:lnTo>
                    <a:pt x="476667" y="203016"/>
                  </a:lnTo>
                  <a:lnTo>
                    <a:pt x="475893" y="198542"/>
                  </a:lnTo>
                  <a:lnTo>
                    <a:pt x="486469" y="192601"/>
                  </a:lnTo>
                  <a:lnTo>
                    <a:pt x="500220" y="186869"/>
                  </a:lnTo>
                  <a:lnTo>
                    <a:pt x="509598" y="181709"/>
                  </a:lnTo>
                  <a:lnTo>
                    <a:pt x="516716" y="180976"/>
                  </a:lnTo>
                  <a:lnTo>
                    <a:pt x="519973" y="182631"/>
                  </a:lnTo>
                  <a:lnTo>
                    <a:pt x="532701" y="177672"/>
                  </a:lnTo>
                  <a:lnTo>
                    <a:pt x="537155" y="178587"/>
                  </a:lnTo>
                  <a:lnTo>
                    <a:pt x="547193" y="175291"/>
                  </a:lnTo>
                  <a:lnTo>
                    <a:pt x="551593" y="170716"/>
                  </a:lnTo>
                  <a:lnTo>
                    <a:pt x="549473" y="168893"/>
                  </a:lnTo>
                  <a:lnTo>
                    <a:pt x="560440" y="164890"/>
                  </a:lnTo>
                  <a:lnTo>
                    <a:pt x="555501" y="165071"/>
                  </a:lnTo>
                  <a:lnTo>
                    <a:pt x="544374" y="167258"/>
                  </a:lnTo>
                  <a:lnTo>
                    <a:pt x="539321" y="169444"/>
                  </a:lnTo>
                  <a:lnTo>
                    <a:pt x="536052" y="167258"/>
                  </a:lnTo>
                  <a:lnTo>
                    <a:pt x="523801" y="168348"/>
                  </a:lnTo>
                  <a:lnTo>
                    <a:pt x="515559" y="165980"/>
                  </a:lnTo>
                  <a:lnTo>
                    <a:pt x="517577" y="161990"/>
                  </a:lnTo>
                  <a:lnTo>
                    <a:pt x="515781" y="156231"/>
                  </a:lnTo>
                  <a:lnTo>
                    <a:pt x="532338" y="151932"/>
                  </a:lnTo>
                  <a:lnTo>
                    <a:pt x="555804" y="147115"/>
                  </a:lnTo>
                  <a:lnTo>
                    <a:pt x="562047" y="147115"/>
                  </a:lnTo>
                  <a:lnTo>
                    <a:pt x="554196" y="152107"/>
                  </a:lnTo>
                  <a:lnTo>
                    <a:pt x="570773" y="151750"/>
                  </a:lnTo>
                  <a:lnTo>
                    <a:pt x="572892" y="145514"/>
                  </a:lnTo>
                  <a:lnTo>
                    <a:pt x="568789" y="141787"/>
                  </a:lnTo>
                  <a:lnTo>
                    <a:pt x="570255" y="136842"/>
                  </a:lnTo>
                  <a:lnTo>
                    <a:pt x="568984" y="132792"/>
                  </a:lnTo>
                  <a:lnTo>
                    <a:pt x="563353" y="129636"/>
                  </a:lnTo>
                  <a:lnTo>
                    <a:pt x="574628" y="124577"/>
                  </a:lnTo>
                  <a:lnTo>
                    <a:pt x="588083" y="124227"/>
                  </a:lnTo>
                  <a:lnTo>
                    <a:pt x="603537" y="119881"/>
                  </a:lnTo>
                  <a:lnTo>
                    <a:pt x="612095" y="115212"/>
                  </a:lnTo>
                  <a:lnTo>
                    <a:pt x="626256" y="110584"/>
                  </a:lnTo>
                  <a:lnTo>
                    <a:pt x="635063" y="109561"/>
                  </a:lnTo>
                  <a:lnTo>
                    <a:pt x="654903" y="105316"/>
                  </a:lnTo>
                  <a:lnTo>
                    <a:pt x="660601" y="105989"/>
                  </a:lnTo>
                  <a:lnTo>
                    <a:pt x="678752" y="101091"/>
                  </a:lnTo>
                  <a:lnTo>
                    <a:pt x="686785" y="102948"/>
                  </a:lnTo>
                  <a:lnTo>
                    <a:pt x="686018" y="107179"/>
                  </a:lnTo>
                  <a:lnTo>
                    <a:pt x="691582" y="105484"/>
                  </a:lnTo>
                  <a:lnTo>
                    <a:pt x="702992" y="105989"/>
                  </a:lnTo>
                  <a:lnTo>
                    <a:pt x="699319" y="108202"/>
                  </a:lnTo>
                  <a:lnTo>
                    <a:pt x="708314" y="109729"/>
                  </a:lnTo>
                  <a:lnTo>
                    <a:pt x="716770" y="108881"/>
                  </a:lnTo>
                  <a:lnTo>
                    <a:pt x="728107" y="111781"/>
                  </a:lnTo>
                  <a:lnTo>
                    <a:pt x="740761" y="112636"/>
                  </a:lnTo>
                  <a:lnTo>
                    <a:pt x="744414" y="114008"/>
                  </a:lnTo>
                  <a:lnTo>
                    <a:pt x="756107" y="112467"/>
                  </a:lnTo>
                  <a:lnTo>
                    <a:pt x="763521" y="115212"/>
                  </a:lnTo>
                  <a:close/>
                  <a:moveTo>
                    <a:pt x="462444" y="175102"/>
                  </a:moveTo>
                  <a:lnTo>
                    <a:pt x="464496" y="177121"/>
                  </a:lnTo>
                  <a:lnTo>
                    <a:pt x="470726" y="176017"/>
                  </a:lnTo>
                  <a:lnTo>
                    <a:pt x="473511" y="178769"/>
                  </a:lnTo>
                  <a:lnTo>
                    <a:pt x="479405" y="180054"/>
                  </a:lnTo>
                  <a:lnTo>
                    <a:pt x="477393" y="181157"/>
                  </a:lnTo>
                  <a:lnTo>
                    <a:pt x="468593" y="183364"/>
                  </a:lnTo>
                  <a:lnTo>
                    <a:pt x="465586" y="181157"/>
                  </a:lnTo>
                  <a:lnTo>
                    <a:pt x="464927" y="179321"/>
                  </a:lnTo>
                  <a:lnTo>
                    <a:pt x="457452" y="179872"/>
                  </a:lnTo>
                  <a:lnTo>
                    <a:pt x="456712" y="178951"/>
                  </a:lnTo>
                  <a:close/>
                  <a:moveTo>
                    <a:pt x="2564950" y="330741"/>
                  </a:moveTo>
                  <a:lnTo>
                    <a:pt x="2561680" y="338142"/>
                  </a:lnTo>
                  <a:lnTo>
                    <a:pt x="2554805" y="339144"/>
                  </a:lnTo>
                  <a:lnTo>
                    <a:pt x="2559057" y="350164"/>
                  </a:lnTo>
                  <a:lnTo>
                    <a:pt x="2556513" y="355385"/>
                  </a:lnTo>
                  <a:lnTo>
                    <a:pt x="2537205" y="351571"/>
                  </a:lnTo>
                  <a:lnTo>
                    <a:pt x="2539082" y="371693"/>
                  </a:lnTo>
                  <a:lnTo>
                    <a:pt x="2535510" y="374115"/>
                  </a:lnTo>
                  <a:lnTo>
                    <a:pt x="2519363" y="378562"/>
                  </a:lnTo>
                  <a:lnTo>
                    <a:pt x="2535126" y="398234"/>
                  </a:lnTo>
                  <a:lnTo>
                    <a:pt x="2529926" y="401080"/>
                  </a:lnTo>
                  <a:lnTo>
                    <a:pt x="2532967" y="407585"/>
                  </a:lnTo>
                  <a:lnTo>
                    <a:pt x="2526764" y="405957"/>
                  </a:lnTo>
                  <a:lnTo>
                    <a:pt x="2520669" y="401894"/>
                  </a:lnTo>
                  <a:lnTo>
                    <a:pt x="2506379" y="400676"/>
                  </a:lnTo>
                  <a:lnTo>
                    <a:pt x="2491148" y="400468"/>
                  </a:lnTo>
                  <a:lnTo>
                    <a:pt x="2488275" y="401692"/>
                  </a:lnTo>
                  <a:lnTo>
                    <a:pt x="2473743" y="396814"/>
                  </a:lnTo>
                  <a:lnTo>
                    <a:pt x="2469310" y="399250"/>
                  </a:lnTo>
                  <a:lnTo>
                    <a:pt x="2470258" y="405957"/>
                  </a:lnTo>
                  <a:lnTo>
                    <a:pt x="2453721" y="401894"/>
                  </a:lnTo>
                  <a:lnTo>
                    <a:pt x="2448319" y="403522"/>
                  </a:lnTo>
                  <a:lnTo>
                    <a:pt x="2447640" y="408601"/>
                  </a:lnTo>
                  <a:lnTo>
                    <a:pt x="2443320" y="410640"/>
                  </a:lnTo>
                  <a:lnTo>
                    <a:pt x="2433491" y="418579"/>
                  </a:lnTo>
                  <a:lnTo>
                    <a:pt x="2431843" y="426524"/>
                  </a:lnTo>
                  <a:lnTo>
                    <a:pt x="2428237" y="426733"/>
                  </a:lnTo>
                  <a:lnTo>
                    <a:pt x="2424295" y="421229"/>
                  </a:lnTo>
                  <a:lnTo>
                    <a:pt x="2412252" y="421021"/>
                  </a:lnTo>
                  <a:lnTo>
                    <a:pt x="2407852" y="411656"/>
                  </a:lnTo>
                  <a:lnTo>
                    <a:pt x="2403217" y="411656"/>
                  </a:lnTo>
                  <a:lnTo>
                    <a:pt x="2400465" y="400266"/>
                  </a:lnTo>
                  <a:lnTo>
                    <a:pt x="2387064" y="391944"/>
                  </a:lnTo>
                  <a:lnTo>
                    <a:pt x="2371617" y="392959"/>
                  </a:lnTo>
                  <a:lnTo>
                    <a:pt x="2361586" y="394581"/>
                  </a:lnTo>
                  <a:lnTo>
                    <a:pt x="2349759" y="384435"/>
                  </a:lnTo>
                  <a:lnTo>
                    <a:pt x="2341322" y="380183"/>
                  </a:lnTo>
                  <a:lnTo>
                    <a:pt x="2324987" y="372097"/>
                  </a:lnTo>
                  <a:lnTo>
                    <a:pt x="2322747" y="371088"/>
                  </a:lnTo>
                  <a:lnTo>
                    <a:pt x="2301521" y="377755"/>
                  </a:lnTo>
                  <a:lnTo>
                    <a:pt x="2312669" y="419393"/>
                  </a:lnTo>
                  <a:lnTo>
                    <a:pt x="2308162" y="420005"/>
                  </a:lnTo>
                  <a:lnTo>
                    <a:pt x="2299348" y="411044"/>
                  </a:lnTo>
                  <a:lnTo>
                    <a:pt x="2292594" y="407787"/>
                  </a:lnTo>
                  <a:lnTo>
                    <a:pt x="2282596" y="410230"/>
                  </a:lnTo>
                  <a:lnTo>
                    <a:pt x="2279475" y="413896"/>
                  </a:lnTo>
                  <a:lnTo>
                    <a:pt x="2278196" y="411245"/>
                  </a:lnTo>
                  <a:lnTo>
                    <a:pt x="2279407" y="406570"/>
                  </a:lnTo>
                  <a:lnTo>
                    <a:pt x="2276784" y="402506"/>
                  </a:lnTo>
                  <a:lnTo>
                    <a:pt x="2265313" y="398644"/>
                  </a:lnTo>
                  <a:lnTo>
                    <a:pt x="2258646" y="388694"/>
                  </a:lnTo>
                  <a:lnTo>
                    <a:pt x="2253042" y="385855"/>
                  </a:lnTo>
                  <a:lnTo>
                    <a:pt x="2251777" y="382007"/>
                  </a:lnTo>
                  <a:lnTo>
                    <a:pt x="2260893" y="383224"/>
                  </a:lnTo>
                  <a:lnTo>
                    <a:pt x="2259137" y="374922"/>
                  </a:lnTo>
                  <a:lnTo>
                    <a:pt x="2266154" y="373106"/>
                  </a:lnTo>
                  <a:lnTo>
                    <a:pt x="2274691" y="374721"/>
                  </a:lnTo>
                  <a:lnTo>
                    <a:pt x="2273474" y="363835"/>
                  </a:lnTo>
                  <a:lnTo>
                    <a:pt x="2270036" y="356993"/>
                  </a:lnTo>
                  <a:lnTo>
                    <a:pt x="2261182" y="357599"/>
                  </a:lnTo>
                  <a:lnTo>
                    <a:pt x="2252725" y="354786"/>
                  </a:lnTo>
                  <a:lnTo>
                    <a:pt x="2243650" y="359610"/>
                  </a:lnTo>
                  <a:lnTo>
                    <a:pt x="2235859" y="362025"/>
                  </a:lnTo>
                  <a:lnTo>
                    <a:pt x="2230901" y="360216"/>
                  </a:lnTo>
                  <a:lnTo>
                    <a:pt x="2230437" y="354383"/>
                  </a:lnTo>
                  <a:lnTo>
                    <a:pt x="2222828" y="346955"/>
                  </a:lnTo>
                  <a:lnTo>
                    <a:pt x="2216524" y="347359"/>
                  </a:lnTo>
                  <a:lnTo>
                    <a:pt x="2207004" y="339743"/>
                  </a:lnTo>
                  <a:lnTo>
                    <a:pt x="2210018" y="331340"/>
                  </a:lnTo>
                  <a:lnTo>
                    <a:pt x="2206930" y="329147"/>
                  </a:lnTo>
                  <a:lnTo>
                    <a:pt x="2210731" y="316997"/>
                  </a:lnTo>
                  <a:lnTo>
                    <a:pt x="2221576" y="323354"/>
                  </a:lnTo>
                  <a:lnTo>
                    <a:pt x="2220298" y="315214"/>
                  </a:lnTo>
                  <a:lnTo>
                    <a:pt x="2234998" y="303346"/>
                  </a:lnTo>
                  <a:lnTo>
                    <a:pt x="2248332" y="303151"/>
                  </a:lnTo>
                  <a:lnTo>
                    <a:pt x="2269726" y="310659"/>
                  </a:lnTo>
                  <a:lnTo>
                    <a:pt x="2281453" y="315019"/>
                  </a:lnTo>
                  <a:lnTo>
                    <a:pt x="2289384" y="310464"/>
                  </a:lnTo>
                  <a:lnTo>
                    <a:pt x="2303089" y="310262"/>
                  </a:lnTo>
                  <a:lnTo>
                    <a:pt x="2316013" y="316008"/>
                  </a:lnTo>
                  <a:lnTo>
                    <a:pt x="2317365" y="312637"/>
                  </a:lnTo>
                  <a:lnTo>
                    <a:pt x="2329798" y="313229"/>
                  </a:lnTo>
                  <a:lnTo>
                    <a:pt x="2330087" y="307887"/>
                  </a:lnTo>
                  <a:lnTo>
                    <a:pt x="2313375" y="300386"/>
                  </a:lnTo>
                  <a:lnTo>
                    <a:pt x="2319814" y="295071"/>
                  </a:lnTo>
                  <a:lnTo>
                    <a:pt x="2317177" y="292124"/>
                  </a:lnTo>
                  <a:lnTo>
                    <a:pt x="2324093" y="289178"/>
                  </a:lnTo>
                  <a:lnTo>
                    <a:pt x="2315091" y="281723"/>
                  </a:lnTo>
                  <a:lnTo>
                    <a:pt x="2317627" y="278010"/>
                  </a:lnTo>
                  <a:lnTo>
                    <a:pt x="2347888" y="274296"/>
                  </a:lnTo>
                  <a:lnTo>
                    <a:pt x="2350694" y="271565"/>
                  </a:lnTo>
                  <a:lnTo>
                    <a:pt x="2370271" y="267669"/>
                  </a:lnTo>
                  <a:lnTo>
                    <a:pt x="2375849" y="263209"/>
                  </a:lnTo>
                  <a:lnTo>
                    <a:pt x="2392042" y="265530"/>
                  </a:lnTo>
                  <a:lnTo>
                    <a:pt x="2399900" y="276644"/>
                  </a:lnTo>
                  <a:lnTo>
                    <a:pt x="2407583" y="274101"/>
                  </a:lnTo>
                  <a:lnTo>
                    <a:pt x="2420002" y="277814"/>
                  </a:lnTo>
                  <a:lnTo>
                    <a:pt x="2422122" y="283681"/>
                  </a:lnTo>
                  <a:lnTo>
                    <a:pt x="2430141" y="283096"/>
                  </a:lnTo>
                  <a:lnTo>
                    <a:pt x="2446341" y="272930"/>
                  </a:lnTo>
                  <a:lnTo>
                    <a:pt x="2444928" y="276247"/>
                  </a:lnTo>
                  <a:lnTo>
                    <a:pt x="2459763" y="284663"/>
                  </a:lnTo>
                  <a:lnTo>
                    <a:pt x="2492170" y="312442"/>
                  </a:lnTo>
                  <a:lnTo>
                    <a:pt x="2494188" y="306703"/>
                  </a:lnTo>
                  <a:lnTo>
                    <a:pt x="2509373" y="313034"/>
                  </a:lnTo>
                  <a:lnTo>
                    <a:pt x="2520265" y="310262"/>
                  </a:lnTo>
                  <a:lnTo>
                    <a:pt x="2526232" y="312240"/>
                  </a:lnTo>
                  <a:lnTo>
                    <a:pt x="2533364" y="318585"/>
                  </a:lnTo>
                  <a:lnTo>
                    <a:pt x="2540609" y="320569"/>
                  </a:lnTo>
                  <a:lnTo>
                    <a:pt x="2546308" y="325353"/>
                  </a:lnTo>
                  <a:lnTo>
                    <a:pt x="2557032" y="323953"/>
                  </a:lnTo>
                  <a:close/>
                  <a:moveTo>
                    <a:pt x="2312669" y="419393"/>
                  </a:moveTo>
                  <a:lnTo>
                    <a:pt x="2301521" y="377755"/>
                  </a:lnTo>
                  <a:lnTo>
                    <a:pt x="2322747" y="371088"/>
                  </a:lnTo>
                  <a:lnTo>
                    <a:pt x="2324987" y="372097"/>
                  </a:lnTo>
                  <a:lnTo>
                    <a:pt x="2341322" y="380183"/>
                  </a:lnTo>
                  <a:lnTo>
                    <a:pt x="2349759" y="384435"/>
                  </a:lnTo>
                  <a:lnTo>
                    <a:pt x="2361586" y="394581"/>
                  </a:lnTo>
                  <a:lnTo>
                    <a:pt x="2371617" y="392959"/>
                  </a:lnTo>
                  <a:lnTo>
                    <a:pt x="2387064" y="391944"/>
                  </a:lnTo>
                  <a:lnTo>
                    <a:pt x="2400465" y="400266"/>
                  </a:lnTo>
                  <a:lnTo>
                    <a:pt x="2403217" y="411656"/>
                  </a:lnTo>
                  <a:lnTo>
                    <a:pt x="2407852" y="411656"/>
                  </a:lnTo>
                  <a:lnTo>
                    <a:pt x="2412252" y="421021"/>
                  </a:lnTo>
                  <a:lnTo>
                    <a:pt x="2424295" y="421229"/>
                  </a:lnTo>
                  <a:lnTo>
                    <a:pt x="2428237" y="426733"/>
                  </a:lnTo>
                  <a:lnTo>
                    <a:pt x="2431843" y="426524"/>
                  </a:lnTo>
                  <a:lnTo>
                    <a:pt x="2433491" y="418579"/>
                  </a:lnTo>
                  <a:lnTo>
                    <a:pt x="2443320" y="410640"/>
                  </a:lnTo>
                  <a:lnTo>
                    <a:pt x="2447640" y="408601"/>
                  </a:lnTo>
                  <a:lnTo>
                    <a:pt x="2450943" y="409617"/>
                  </a:lnTo>
                  <a:lnTo>
                    <a:pt x="2445285" y="416951"/>
                  </a:lnTo>
                  <a:lnTo>
                    <a:pt x="2453587" y="421229"/>
                  </a:lnTo>
                  <a:lnTo>
                    <a:pt x="2459359" y="418377"/>
                  </a:lnTo>
                  <a:lnTo>
                    <a:pt x="2472189" y="424284"/>
                  </a:lnTo>
                  <a:lnTo>
                    <a:pt x="2462663" y="432444"/>
                  </a:lnTo>
                  <a:lnTo>
                    <a:pt x="2455336" y="431422"/>
                  </a:lnTo>
                  <a:lnTo>
                    <a:pt x="2451380" y="431630"/>
                  </a:lnTo>
                  <a:lnTo>
                    <a:pt x="2449140" y="428569"/>
                  </a:lnTo>
                  <a:lnTo>
                    <a:pt x="2449550" y="423261"/>
                  </a:lnTo>
                  <a:lnTo>
                    <a:pt x="2438006" y="425912"/>
                  </a:lnTo>
                  <a:lnTo>
                    <a:pt x="2437131" y="433259"/>
                  </a:lnTo>
                  <a:lnTo>
                    <a:pt x="2434494" y="439401"/>
                  </a:lnTo>
                  <a:lnTo>
                    <a:pt x="2426663" y="438990"/>
                  </a:lnTo>
                  <a:lnTo>
                    <a:pt x="2425640" y="443902"/>
                  </a:lnTo>
                  <a:lnTo>
                    <a:pt x="2433135" y="446768"/>
                  </a:lnTo>
                  <a:lnTo>
                    <a:pt x="2437380" y="455171"/>
                  </a:lnTo>
                  <a:lnTo>
                    <a:pt x="2434904" y="466648"/>
                  </a:lnTo>
                  <a:lnTo>
                    <a:pt x="2427504" y="464186"/>
                  </a:lnTo>
                  <a:lnTo>
                    <a:pt x="2422081" y="464186"/>
                  </a:lnTo>
                  <a:lnTo>
                    <a:pt x="2420675" y="457216"/>
                  </a:lnTo>
                  <a:lnTo>
                    <a:pt x="2406931" y="452298"/>
                  </a:lnTo>
                  <a:lnTo>
                    <a:pt x="2395763" y="446768"/>
                  </a:lnTo>
                  <a:lnTo>
                    <a:pt x="2388362" y="441446"/>
                  </a:lnTo>
                  <a:lnTo>
                    <a:pt x="2375653" y="433669"/>
                  </a:lnTo>
                  <a:lnTo>
                    <a:pt x="2367870" y="421835"/>
                  </a:lnTo>
                  <a:lnTo>
                    <a:pt x="2364331" y="419803"/>
                  </a:lnTo>
                  <a:lnTo>
                    <a:pt x="2354508" y="420409"/>
                  </a:lnTo>
                  <a:lnTo>
                    <a:pt x="2350210" y="417966"/>
                  </a:lnTo>
                  <a:lnTo>
                    <a:pt x="2346839" y="409012"/>
                  </a:lnTo>
                  <a:lnTo>
                    <a:pt x="2333020" y="403112"/>
                  </a:lnTo>
                  <a:lnTo>
                    <a:pt x="2327140" y="409617"/>
                  </a:lnTo>
                  <a:lnTo>
                    <a:pt x="2320177" y="413486"/>
                  </a:lnTo>
                  <a:lnTo>
                    <a:pt x="2322929" y="419191"/>
                  </a:lnTo>
                  <a:close/>
                  <a:moveTo>
                    <a:pt x="3218113" y="920689"/>
                  </a:moveTo>
                  <a:lnTo>
                    <a:pt x="3235222" y="928506"/>
                  </a:lnTo>
                  <a:lnTo>
                    <a:pt x="3253407" y="935086"/>
                  </a:lnTo>
                  <a:lnTo>
                    <a:pt x="3259959" y="940845"/>
                  </a:lnTo>
                  <a:lnTo>
                    <a:pt x="3265389" y="946604"/>
                  </a:lnTo>
                  <a:lnTo>
                    <a:pt x="3266404" y="953392"/>
                  </a:lnTo>
                  <a:lnTo>
                    <a:pt x="3282625" y="960382"/>
                  </a:lnTo>
                  <a:lnTo>
                    <a:pt x="3284710" y="966552"/>
                  </a:lnTo>
                  <a:lnTo>
                    <a:pt x="3275554" y="967789"/>
                  </a:lnTo>
                  <a:lnTo>
                    <a:pt x="3277128" y="975399"/>
                  </a:lnTo>
                  <a:lnTo>
                    <a:pt x="3285551" y="982799"/>
                  </a:lnTo>
                  <a:lnTo>
                    <a:pt x="3290927" y="994936"/>
                  </a:lnTo>
                  <a:lnTo>
                    <a:pt x="3296396" y="994525"/>
                  </a:lnTo>
                  <a:lnTo>
                    <a:pt x="3295515" y="999665"/>
                  </a:lnTo>
                  <a:lnTo>
                    <a:pt x="3303279" y="1001515"/>
                  </a:lnTo>
                  <a:lnTo>
                    <a:pt x="3299787" y="1003776"/>
                  </a:lnTo>
                  <a:lnTo>
                    <a:pt x="3310094" y="1008506"/>
                  </a:lnTo>
                  <a:lnTo>
                    <a:pt x="3308620" y="1011796"/>
                  </a:lnTo>
                  <a:lnTo>
                    <a:pt x="3302014" y="1012623"/>
                  </a:lnTo>
                  <a:lnTo>
                    <a:pt x="3299827" y="1009743"/>
                  </a:lnTo>
                  <a:lnTo>
                    <a:pt x="3291296" y="1008506"/>
                  </a:lnTo>
                  <a:lnTo>
                    <a:pt x="3281387" y="1006656"/>
                  </a:lnTo>
                  <a:lnTo>
                    <a:pt x="3274188" y="999457"/>
                  </a:lnTo>
                  <a:lnTo>
                    <a:pt x="3269035" y="993086"/>
                  </a:lnTo>
                  <a:lnTo>
                    <a:pt x="3264870" y="983209"/>
                  </a:lnTo>
                  <a:lnTo>
                    <a:pt x="3252269" y="978069"/>
                  </a:lnTo>
                  <a:lnTo>
                    <a:pt x="3243301" y="981359"/>
                  </a:lnTo>
                  <a:lnTo>
                    <a:pt x="3236802" y="985268"/>
                  </a:lnTo>
                  <a:lnTo>
                    <a:pt x="3237482" y="993698"/>
                  </a:lnTo>
                  <a:lnTo>
                    <a:pt x="3229146" y="997607"/>
                  </a:lnTo>
                  <a:lnTo>
                    <a:pt x="3223556" y="995548"/>
                  </a:lnTo>
                  <a:lnTo>
                    <a:pt x="3213458" y="995138"/>
                  </a:lnTo>
                  <a:lnTo>
                    <a:pt x="3216061" y="957913"/>
                  </a:lnTo>
                  <a:close/>
                  <a:moveTo>
                    <a:pt x="3334851" y="932825"/>
                  </a:moveTo>
                  <a:lnTo>
                    <a:pt x="3338632" y="936526"/>
                  </a:lnTo>
                  <a:lnTo>
                    <a:pt x="3339352" y="942285"/>
                  </a:lnTo>
                  <a:lnTo>
                    <a:pt x="3335867" y="945373"/>
                  </a:lnTo>
                  <a:lnTo>
                    <a:pt x="3334509" y="938584"/>
                  </a:lnTo>
                  <a:lnTo>
                    <a:pt x="3332591" y="934265"/>
                  </a:lnTo>
                  <a:lnTo>
                    <a:pt x="3328077" y="930565"/>
                  </a:lnTo>
                  <a:lnTo>
                    <a:pt x="3322506" y="925627"/>
                  </a:lnTo>
                  <a:lnTo>
                    <a:pt x="3315382" y="922337"/>
                  </a:lnTo>
                  <a:lnTo>
                    <a:pt x="3318403" y="919458"/>
                  </a:lnTo>
                  <a:lnTo>
                    <a:pt x="3323724" y="922747"/>
                  </a:lnTo>
                  <a:lnTo>
                    <a:pt x="3326879" y="925216"/>
                  </a:lnTo>
                  <a:lnTo>
                    <a:pt x="3331118" y="927887"/>
                  </a:lnTo>
                  <a:close/>
                  <a:moveTo>
                    <a:pt x="3319802" y="957711"/>
                  </a:moveTo>
                  <a:lnTo>
                    <a:pt x="3314171" y="960382"/>
                  </a:lnTo>
                  <a:lnTo>
                    <a:pt x="3308540" y="963053"/>
                  </a:lnTo>
                  <a:lnTo>
                    <a:pt x="3303460" y="963053"/>
                  </a:lnTo>
                  <a:lnTo>
                    <a:pt x="3295360" y="959763"/>
                  </a:lnTo>
                  <a:lnTo>
                    <a:pt x="3289769" y="956682"/>
                  </a:lnTo>
                  <a:lnTo>
                    <a:pt x="3290725" y="953184"/>
                  </a:lnTo>
                  <a:lnTo>
                    <a:pt x="3299686" y="954832"/>
                  </a:lnTo>
                  <a:lnTo>
                    <a:pt x="3305189" y="953802"/>
                  </a:lnTo>
                  <a:lnTo>
                    <a:pt x="3307342" y="948454"/>
                  </a:lnTo>
                  <a:lnTo>
                    <a:pt x="3308822" y="948044"/>
                  </a:lnTo>
                  <a:lnTo>
                    <a:pt x="3309152" y="954213"/>
                  </a:lnTo>
                  <a:lnTo>
                    <a:pt x="3315012" y="953392"/>
                  </a:lnTo>
                  <a:lnTo>
                    <a:pt x="3318167" y="949483"/>
                  </a:lnTo>
                  <a:lnTo>
                    <a:pt x="3324256" y="945373"/>
                  </a:lnTo>
                  <a:lnTo>
                    <a:pt x="3323260" y="938584"/>
                  </a:lnTo>
                  <a:lnTo>
                    <a:pt x="3329443" y="938376"/>
                  </a:lnTo>
                  <a:lnTo>
                    <a:pt x="3331501" y="940226"/>
                  </a:lnTo>
                  <a:lnTo>
                    <a:pt x="3330701" y="946604"/>
                  </a:lnTo>
                  <a:lnTo>
                    <a:pt x="3326967" y="953594"/>
                  </a:lnTo>
                  <a:lnTo>
                    <a:pt x="3321477" y="954421"/>
                  </a:lnTo>
                  <a:close/>
                  <a:moveTo>
                    <a:pt x="3355008" y="951952"/>
                  </a:moveTo>
                  <a:lnTo>
                    <a:pt x="3357732" y="954623"/>
                  </a:lnTo>
                  <a:lnTo>
                    <a:pt x="3362294" y="961822"/>
                  </a:lnTo>
                  <a:lnTo>
                    <a:pt x="3366707" y="965731"/>
                  </a:lnTo>
                  <a:lnTo>
                    <a:pt x="3365012" y="968812"/>
                  </a:lnTo>
                  <a:lnTo>
                    <a:pt x="3362011" y="970050"/>
                  </a:lnTo>
                  <a:lnTo>
                    <a:pt x="3358008" y="965731"/>
                  </a:lnTo>
                  <a:lnTo>
                    <a:pt x="3354207" y="958323"/>
                  </a:lnTo>
                  <a:lnTo>
                    <a:pt x="3352620" y="949685"/>
                  </a:lnTo>
                  <a:lnTo>
                    <a:pt x="3354133" y="948663"/>
                  </a:lnTo>
                  <a:close/>
                  <a:moveTo>
                    <a:pt x="3218113" y="920689"/>
                  </a:moveTo>
                  <a:lnTo>
                    <a:pt x="3216061" y="957913"/>
                  </a:lnTo>
                  <a:lnTo>
                    <a:pt x="3213458" y="995138"/>
                  </a:lnTo>
                  <a:lnTo>
                    <a:pt x="3205263" y="985678"/>
                  </a:lnTo>
                  <a:lnTo>
                    <a:pt x="3195313" y="983418"/>
                  </a:lnTo>
                  <a:lnTo>
                    <a:pt x="3192501" y="986708"/>
                  </a:lnTo>
                  <a:lnTo>
                    <a:pt x="3179792" y="987118"/>
                  </a:lnTo>
                  <a:lnTo>
                    <a:pt x="3184898" y="977861"/>
                  </a:lnTo>
                  <a:lnTo>
                    <a:pt x="3191317" y="974571"/>
                  </a:lnTo>
                  <a:lnTo>
                    <a:pt x="3189669" y="962232"/>
                  </a:lnTo>
                  <a:lnTo>
                    <a:pt x="3185201" y="952565"/>
                  </a:lnTo>
                  <a:lnTo>
                    <a:pt x="3166566" y="942904"/>
                  </a:lnTo>
                  <a:lnTo>
                    <a:pt x="3158277" y="941874"/>
                  </a:lnTo>
                  <a:lnTo>
                    <a:pt x="3143591" y="931386"/>
                  </a:lnTo>
                  <a:lnTo>
                    <a:pt x="3140408" y="936936"/>
                  </a:lnTo>
                  <a:lnTo>
                    <a:pt x="3136358" y="937965"/>
                  </a:lnTo>
                  <a:lnTo>
                    <a:pt x="3134394" y="933855"/>
                  </a:lnTo>
                  <a:lnTo>
                    <a:pt x="3134629" y="928708"/>
                  </a:lnTo>
                  <a:lnTo>
                    <a:pt x="3127229" y="923158"/>
                  </a:lnTo>
                  <a:lnTo>
                    <a:pt x="3137906" y="919047"/>
                  </a:lnTo>
                  <a:lnTo>
                    <a:pt x="3145158" y="919249"/>
                  </a:lnTo>
                  <a:lnTo>
                    <a:pt x="3144526" y="916369"/>
                  </a:lnTo>
                  <a:lnTo>
                    <a:pt x="3129637" y="916168"/>
                  </a:lnTo>
                  <a:lnTo>
                    <a:pt x="3125809" y="909379"/>
                  </a:lnTo>
                  <a:lnTo>
                    <a:pt x="3116767" y="907321"/>
                  </a:lnTo>
                  <a:lnTo>
                    <a:pt x="3112859" y="901770"/>
                  </a:lnTo>
                  <a:lnTo>
                    <a:pt x="3126334" y="898891"/>
                  </a:lnTo>
                  <a:lnTo>
                    <a:pt x="3131440" y="895191"/>
                  </a:lnTo>
                  <a:lnTo>
                    <a:pt x="3147755" y="899920"/>
                  </a:lnTo>
                  <a:lnTo>
                    <a:pt x="3149161" y="904031"/>
                  </a:lnTo>
                  <a:lnTo>
                    <a:pt x="3151583" y="922539"/>
                  </a:lnTo>
                  <a:lnTo>
                    <a:pt x="3161829" y="929536"/>
                  </a:lnTo>
                  <a:lnTo>
                    <a:pt x="3170643" y="917399"/>
                  </a:lnTo>
                  <a:lnTo>
                    <a:pt x="3182456" y="910409"/>
                  </a:lnTo>
                  <a:lnTo>
                    <a:pt x="3191539" y="910409"/>
                  </a:lnTo>
                  <a:lnTo>
                    <a:pt x="3199794" y="914317"/>
                  </a:lnTo>
                  <a:lnTo>
                    <a:pt x="3207295" y="918428"/>
                  </a:lnTo>
                  <a:close/>
                  <a:moveTo>
                    <a:pt x="3052269" y="992467"/>
                  </a:moveTo>
                  <a:lnTo>
                    <a:pt x="3052801" y="994727"/>
                  </a:lnTo>
                  <a:lnTo>
                    <a:pt x="3052868" y="998226"/>
                  </a:lnTo>
                  <a:lnTo>
                    <a:pt x="3045589" y="1006864"/>
                  </a:lnTo>
                  <a:lnTo>
                    <a:pt x="3036668" y="1009333"/>
                  </a:lnTo>
                  <a:lnTo>
                    <a:pt x="3035726" y="1007893"/>
                  </a:lnTo>
                  <a:lnTo>
                    <a:pt x="3036809" y="1003985"/>
                  </a:lnTo>
                  <a:lnTo>
                    <a:pt x="3041740" y="997196"/>
                  </a:lnTo>
                  <a:close/>
                  <a:moveTo>
                    <a:pt x="3146726" y="969841"/>
                  </a:moveTo>
                  <a:lnTo>
                    <a:pt x="3146221" y="961203"/>
                  </a:lnTo>
                  <a:lnTo>
                    <a:pt x="3148293" y="957092"/>
                  </a:lnTo>
                  <a:lnTo>
                    <a:pt x="3150702" y="953184"/>
                  </a:lnTo>
                  <a:lnTo>
                    <a:pt x="3153043" y="956473"/>
                  </a:lnTo>
                  <a:lnTo>
                    <a:pt x="3152330" y="962031"/>
                  </a:lnTo>
                  <a:close/>
                  <a:moveTo>
                    <a:pt x="2984259" y="843771"/>
                  </a:moveTo>
                  <a:lnTo>
                    <a:pt x="2978890" y="854057"/>
                  </a:lnTo>
                  <a:lnTo>
                    <a:pt x="2986493" y="864748"/>
                  </a:lnTo>
                  <a:lnTo>
                    <a:pt x="2984811" y="870096"/>
                  </a:lnTo>
                  <a:lnTo>
                    <a:pt x="2996604" y="880585"/>
                  </a:lnTo>
                  <a:lnTo>
                    <a:pt x="2984629" y="882025"/>
                  </a:lnTo>
                  <a:lnTo>
                    <a:pt x="2981030" y="889842"/>
                  </a:lnTo>
                  <a:lnTo>
                    <a:pt x="2981716" y="900122"/>
                  </a:lnTo>
                  <a:lnTo>
                    <a:pt x="2971806" y="907940"/>
                  </a:lnTo>
                  <a:lnTo>
                    <a:pt x="2971181" y="919249"/>
                  </a:lnTo>
                  <a:lnTo>
                    <a:pt x="2966902" y="936734"/>
                  </a:lnTo>
                  <a:lnTo>
                    <a:pt x="2965260" y="932825"/>
                  </a:lnTo>
                  <a:lnTo>
                    <a:pt x="2953776" y="937965"/>
                  </a:lnTo>
                  <a:lnTo>
                    <a:pt x="2950083" y="930975"/>
                  </a:lnTo>
                  <a:lnTo>
                    <a:pt x="2942844" y="930356"/>
                  </a:lnTo>
                  <a:lnTo>
                    <a:pt x="2937899" y="926656"/>
                  </a:lnTo>
                  <a:lnTo>
                    <a:pt x="2925769" y="930767"/>
                  </a:lnTo>
                  <a:lnTo>
                    <a:pt x="2922331" y="925216"/>
                  </a:lnTo>
                  <a:lnTo>
                    <a:pt x="2915778" y="925829"/>
                  </a:lnTo>
                  <a:lnTo>
                    <a:pt x="2907469" y="924389"/>
                  </a:lnTo>
                  <a:lnTo>
                    <a:pt x="2906393" y="909171"/>
                  </a:lnTo>
                  <a:lnTo>
                    <a:pt x="2901354" y="906090"/>
                  </a:lnTo>
                  <a:lnTo>
                    <a:pt x="2896725" y="896220"/>
                  </a:lnTo>
                  <a:lnTo>
                    <a:pt x="2895279" y="886142"/>
                  </a:lnTo>
                  <a:lnTo>
                    <a:pt x="2896268" y="875653"/>
                  </a:lnTo>
                  <a:lnTo>
                    <a:pt x="2901939" y="868044"/>
                  </a:lnTo>
                  <a:lnTo>
                    <a:pt x="2903897" y="875653"/>
                  </a:lnTo>
                  <a:lnTo>
                    <a:pt x="2910874" y="882233"/>
                  </a:lnTo>
                  <a:lnTo>
                    <a:pt x="2917393" y="879764"/>
                  </a:lnTo>
                  <a:lnTo>
                    <a:pt x="2923939" y="880585"/>
                  </a:lnTo>
                  <a:lnTo>
                    <a:pt x="2929677" y="874826"/>
                  </a:lnTo>
                  <a:lnTo>
                    <a:pt x="2934380" y="873796"/>
                  </a:lnTo>
                  <a:lnTo>
                    <a:pt x="2943880" y="877093"/>
                  </a:lnTo>
                  <a:lnTo>
                    <a:pt x="2952195" y="874624"/>
                  </a:lnTo>
                  <a:lnTo>
                    <a:pt x="2956898" y="858787"/>
                  </a:lnTo>
                  <a:lnTo>
                    <a:pt x="2960753" y="854676"/>
                  </a:lnTo>
                  <a:lnTo>
                    <a:pt x="2963827" y="841719"/>
                  </a:lnTo>
                  <a:lnTo>
                    <a:pt x="2975446" y="841719"/>
                  </a:lnTo>
                  <a:close/>
                  <a:moveTo>
                    <a:pt x="3100722" y="922956"/>
                  </a:moveTo>
                  <a:lnTo>
                    <a:pt x="3111493" y="926246"/>
                  </a:lnTo>
                  <a:lnTo>
                    <a:pt x="3114729" y="935086"/>
                  </a:lnTo>
                  <a:lnTo>
                    <a:pt x="3106602" y="930356"/>
                  </a:lnTo>
                  <a:lnTo>
                    <a:pt x="3098293" y="929327"/>
                  </a:lnTo>
                  <a:lnTo>
                    <a:pt x="3092447" y="930148"/>
                  </a:lnTo>
                  <a:lnTo>
                    <a:pt x="3085571" y="929737"/>
                  </a:lnTo>
                  <a:lnTo>
                    <a:pt x="3088000" y="923366"/>
                  </a:lnTo>
                  <a:close/>
                  <a:moveTo>
                    <a:pt x="3074834" y="934265"/>
                  </a:moveTo>
                  <a:lnTo>
                    <a:pt x="3068032" y="932206"/>
                  </a:lnTo>
                  <a:lnTo>
                    <a:pt x="3066424" y="927268"/>
                  </a:lnTo>
                  <a:lnTo>
                    <a:pt x="3076617" y="926656"/>
                  </a:lnTo>
                  <a:lnTo>
                    <a:pt x="3078998" y="930565"/>
                  </a:lnTo>
                  <a:close/>
                  <a:moveTo>
                    <a:pt x="3086426" y="866187"/>
                  </a:moveTo>
                  <a:lnTo>
                    <a:pt x="3087300" y="872357"/>
                  </a:lnTo>
                  <a:lnTo>
                    <a:pt x="3093133" y="873386"/>
                  </a:lnTo>
                  <a:lnTo>
                    <a:pt x="3094304" y="878116"/>
                  </a:lnTo>
                  <a:lnTo>
                    <a:pt x="3093664" y="887992"/>
                  </a:lnTo>
                  <a:lnTo>
                    <a:pt x="3088572" y="886963"/>
                  </a:lnTo>
                  <a:lnTo>
                    <a:pt x="3087125" y="893953"/>
                  </a:lnTo>
                  <a:lnTo>
                    <a:pt x="3091081" y="899920"/>
                  </a:lnTo>
                  <a:lnTo>
                    <a:pt x="3088161" y="901151"/>
                  </a:lnTo>
                  <a:lnTo>
                    <a:pt x="3084212" y="893953"/>
                  </a:lnTo>
                  <a:lnTo>
                    <a:pt x="3081239" y="879354"/>
                  </a:lnTo>
                  <a:lnTo>
                    <a:pt x="3083257" y="870305"/>
                  </a:lnTo>
                  <a:close/>
                  <a:moveTo>
                    <a:pt x="3036210" y="880995"/>
                  </a:moveTo>
                  <a:lnTo>
                    <a:pt x="3047829" y="880585"/>
                  </a:lnTo>
                  <a:lnTo>
                    <a:pt x="3057503" y="872155"/>
                  </a:lnTo>
                  <a:lnTo>
                    <a:pt x="3059374" y="874826"/>
                  </a:lnTo>
                  <a:lnTo>
                    <a:pt x="3051509" y="886142"/>
                  </a:lnTo>
                  <a:lnTo>
                    <a:pt x="3043887" y="888194"/>
                  </a:lnTo>
                  <a:lnTo>
                    <a:pt x="3034071" y="886142"/>
                  </a:lnTo>
                  <a:lnTo>
                    <a:pt x="3017359" y="886552"/>
                  </a:lnTo>
                  <a:lnTo>
                    <a:pt x="3008640" y="888194"/>
                  </a:lnTo>
                  <a:lnTo>
                    <a:pt x="3007173" y="896832"/>
                  </a:lnTo>
                  <a:lnTo>
                    <a:pt x="3015778" y="907119"/>
                  </a:lnTo>
                  <a:lnTo>
                    <a:pt x="3021302" y="901972"/>
                  </a:lnTo>
                  <a:lnTo>
                    <a:pt x="3040233" y="898070"/>
                  </a:lnTo>
                  <a:lnTo>
                    <a:pt x="3039453" y="903210"/>
                  </a:lnTo>
                  <a:lnTo>
                    <a:pt x="3035114" y="901562"/>
                  </a:lnTo>
                  <a:lnTo>
                    <a:pt x="3030653" y="908350"/>
                  </a:lnTo>
                  <a:lnTo>
                    <a:pt x="3021477" y="912669"/>
                  </a:lnTo>
                  <a:lnTo>
                    <a:pt x="3030841" y="927268"/>
                  </a:lnTo>
                  <a:lnTo>
                    <a:pt x="3028857" y="931386"/>
                  </a:lnTo>
                  <a:lnTo>
                    <a:pt x="3037273" y="944545"/>
                  </a:lnTo>
                  <a:lnTo>
                    <a:pt x="3036499" y="951952"/>
                  </a:lnTo>
                  <a:lnTo>
                    <a:pt x="3031238" y="955444"/>
                  </a:lnTo>
                  <a:lnTo>
                    <a:pt x="3027464" y="951333"/>
                  </a:lnTo>
                  <a:lnTo>
                    <a:pt x="3032705" y="941874"/>
                  </a:lnTo>
                  <a:lnTo>
                    <a:pt x="3022654" y="946395"/>
                  </a:lnTo>
                  <a:lnTo>
                    <a:pt x="3020286" y="943314"/>
                  </a:lnTo>
                  <a:lnTo>
                    <a:pt x="3021611" y="938786"/>
                  </a:lnTo>
                  <a:lnTo>
                    <a:pt x="3014662" y="932206"/>
                  </a:lnTo>
                  <a:lnTo>
                    <a:pt x="3016169" y="920897"/>
                  </a:lnTo>
                  <a:lnTo>
                    <a:pt x="3009158" y="924389"/>
                  </a:lnTo>
                  <a:lnTo>
                    <a:pt x="3009320" y="937757"/>
                  </a:lnTo>
                  <a:lnTo>
                    <a:pt x="3008815" y="954213"/>
                  </a:lnTo>
                  <a:lnTo>
                    <a:pt x="3002558" y="955861"/>
                  </a:lnTo>
                  <a:lnTo>
                    <a:pt x="2998394" y="952363"/>
                  </a:lnTo>
                  <a:lnTo>
                    <a:pt x="3001852" y="941874"/>
                  </a:lnTo>
                  <a:lnTo>
                    <a:pt x="3000917" y="930975"/>
                  </a:lnTo>
                  <a:lnTo>
                    <a:pt x="2996571" y="930767"/>
                  </a:lnTo>
                  <a:lnTo>
                    <a:pt x="2993590" y="922956"/>
                  </a:lnTo>
                  <a:lnTo>
                    <a:pt x="2998165" y="915549"/>
                  </a:lnTo>
                  <a:lnTo>
                    <a:pt x="2999800" y="906500"/>
                  </a:lnTo>
                  <a:lnTo>
                    <a:pt x="3005014" y="889223"/>
                  </a:lnTo>
                  <a:lnTo>
                    <a:pt x="3006810" y="884493"/>
                  </a:lnTo>
                  <a:lnTo>
                    <a:pt x="3015435" y="876064"/>
                  </a:lnTo>
                  <a:lnTo>
                    <a:pt x="3023475" y="879354"/>
                  </a:lnTo>
                  <a:close/>
                  <a:moveTo>
                    <a:pt x="3003884" y="1008095"/>
                  </a:moveTo>
                  <a:lnTo>
                    <a:pt x="2991202" y="1000076"/>
                  </a:lnTo>
                  <a:lnTo>
                    <a:pt x="3000782" y="998017"/>
                  </a:lnTo>
                  <a:lnTo>
                    <a:pt x="3005572" y="1001307"/>
                  </a:lnTo>
                  <a:lnTo>
                    <a:pt x="3008889" y="1004805"/>
                  </a:lnTo>
                  <a:lnTo>
                    <a:pt x="3007880" y="1007893"/>
                  </a:lnTo>
                  <a:close/>
                  <a:moveTo>
                    <a:pt x="3016014" y="988558"/>
                  </a:moveTo>
                  <a:lnTo>
                    <a:pt x="3022607" y="987528"/>
                  </a:lnTo>
                  <a:lnTo>
                    <a:pt x="3031972" y="983418"/>
                  </a:lnTo>
                  <a:lnTo>
                    <a:pt x="3030034" y="989789"/>
                  </a:lnTo>
                  <a:lnTo>
                    <a:pt x="3014574" y="993086"/>
                  </a:lnTo>
                  <a:lnTo>
                    <a:pt x="3001294" y="991646"/>
                  </a:lnTo>
                  <a:lnTo>
                    <a:pt x="3001603" y="987528"/>
                  </a:lnTo>
                  <a:lnTo>
                    <a:pt x="3009757" y="985059"/>
                  </a:lnTo>
                  <a:close/>
                  <a:moveTo>
                    <a:pt x="2985026" y="986499"/>
                  </a:moveTo>
                  <a:lnTo>
                    <a:pt x="2991256" y="985477"/>
                  </a:lnTo>
                  <a:lnTo>
                    <a:pt x="2993422" y="990408"/>
                  </a:lnTo>
                  <a:lnTo>
                    <a:pt x="2981662" y="992669"/>
                  </a:lnTo>
                  <a:lnTo>
                    <a:pt x="2974658" y="994317"/>
                  </a:lnTo>
                  <a:lnTo>
                    <a:pt x="2969250" y="994108"/>
                  </a:lnTo>
                  <a:lnTo>
                    <a:pt x="2973360" y="987528"/>
                  </a:lnTo>
                  <a:lnTo>
                    <a:pt x="2978796" y="987528"/>
                  </a:lnTo>
                  <a:lnTo>
                    <a:pt x="2981628" y="983418"/>
                  </a:lnTo>
                  <a:close/>
                  <a:moveTo>
                    <a:pt x="2888235" y="964291"/>
                  </a:moveTo>
                  <a:lnTo>
                    <a:pt x="2889459" y="968402"/>
                  </a:lnTo>
                  <a:lnTo>
                    <a:pt x="2908600" y="969639"/>
                  </a:lnTo>
                  <a:lnTo>
                    <a:pt x="2911049" y="964910"/>
                  </a:lnTo>
                  <a:lnTo>
                    <a:pt x="2929227" y="970252"/>
                  </a:lnTo>
                  <a:lnTo>
                    <a:pt x="2932389" y="977659"/>
                  </a:lnTo>
                  <a:lnTo>
                    <a:pt x="2947472" y="979718"/>
                  </a:lnTo>
                  <a:lnTo>
                    <a:pt x="2959313" y="986499"/>
                  </a:lnTo>
                  <a:lnTo>
                    <a:pt x="2947761" y="991027"/>
                  </a:lnTo>
                  <a:lnTo>
                    <a:pt x="2936876" y="986297"/>
                  </a:lnTo>
                  <a:lnTo>
                    <a:pt x="2927794" y="986708"/>
                  </a:lnTo>
                  <a:lnTo>
                    <a:pt x="2917353" y="985887"/>
                  </a:lnTo>
                  <a:lnTo>
                    <a:pt x="2908075" y="983828"/>
                  </a:lnTo>
                  <a:lnTo>
                    <a:pt x="2896779" y="979301"/>
                  </a:lnTo>
                  <a:lnTo>
                    <a:pt x="2889237" y="978278"/>
                  </a:lnTo>
                  <a:lnTo>
                    <a:pt x="2885160" y="979718"/>
                  </a:lnTo>
                  <a:lnTo>
                    <a:pt x="2866975" y="974981"/>
                  </a:lnTo>
                  <a:lnTo>
                    <a:pt x="2865448" y="970050"/>
                  </a:lnTo>
                  <a:lnTo>
                    <a:pt x="2856427" y="969229"/>
                  </a:lnTo>
                  <a:lnTo>
                    <a:pt x="2863888" y="958323"/>
                  </a:lnTo>
                  <a:lnTo>
                    <a:pt x="2876186" y="958942"/>
                  </a:lnTo>
                  <a:lnTo>
                    <a:pt x="2883929" y="963470"/>
                  </a:lnTo>
                  <a:close/>
                  <a:moveTo>
                    <a:pt x="2848710" y="903412"/>
                  </a:moveTo>
                  <a:lnTo>
                    <a:pt x="2850405" y="911438"/>
                  </a:lnTo>
                  <a:lnTo>
                    <a:pt x="2853904" y="917809"/>
                  </a:lnTo>
                  <a:lnTo>
                    <a:pt x="2861149" y="918637"/>
                  </a:lnTo>
                  <a:lnTo>
                    <a:pt x="2866020" y="926037"/>
                  </a:lnTo>
                  <a:lnTo>
                    <a:pt x="2862925" y="940226"/>
                  </a:lnTo>
                  <a:lnTo>
                    <a:pt x="2861735" y="957913"/>
                  </a:lnTo>
                  <a:lnTo>
                    <a:pt x="2850479" y="958122"/>
                  </a:lnTo>
                  <a:lnTo>
                    <a:pt x="2842211" y="948454"/>
                  </a:lnTo>
                  <a:lnTo>
                    <a:pt x="2829946" y="939197"/>
                  </a:lnTo>
                  <a:lnTo>
                    <a:pt x="2825863" y="932206"/>
                  </a:lnTo>
                  <a:lnTo>
                    <a:pt x="2818536" y="922956"/>
                  </a:lnTo>
                  <a:lnTo>
                    <a:pt x="2813666" y="914317"/>
                  </a:lnTo>
                  <a:lnTo>
                    <a:pt x="2806245" y="898480"/>
                  </a:lnTo>
                  <a:lnTo>
                    <a:pt x="2797546" y="888813"/>
                  </a:lnTo>
                  <a:lnTo>
                    <a:pt x="2794222" y="879145"/>
                  </a:lnTo>
                  <a:lnTo>
                    <a:pt x="2790462" y="870096"/>
                  </a:lnTo>
                  <a:lnTo>
                    <a:pt x="2781231" y="862897"/>
                  </a:lnTo>
                  <a:lnTo>
                    <a:pt x="2775876" y="853236"/>
                  </a:lnTo>
                  <a:lnTo>
                    <a:pt x="2768032" y="846859"/>
                  </a:lnTo>
                  <a:lnTo>
                    <a:pt x="2756978" y="834110"/>
                  </a:lnTo>
                  <a:lnTo>
                    <a:pt x="2755653" y="828351"/>
                  </a:lnTo>
                  <a:lnTo>
                    <a:pt x="2762199" y="828761"/>
                  </a:lnTo>
                  <a:lnTo>
                    <a:pt x="2777894" y="831021"/>
                  </a:lnTo>
                  <a:lnTo>
                    <a:pt x="2787455" y="842129"/>
                  </a:lnTo>
                  <a:lnTo>
                    <a:pt x="2795373" y="849940"/>
                  </a:lnTo>
                  <a:lnTo>
                    <a:pt x="2801340" y="854676"/>
                  </a:lnTo>
                  <a:lnTo>
                    <a:pt x="2811109" y="867015"/>
                  </a:lnTo>
                  <a:lnTo>
                    <a:pt x="2821281" y="867217"/>
                  </a:lnTo>
                  <a:lnTo>
                    <a:pt x="2829771" y="875034"/>
                  </a:lnTo>
                  <a:lnTo>
                    <a:pt x="2835685" y="884493"/>
                  </a:lnTo>
                  <a:lnTo>
                    <a:pt x="2843691" y="889842"/>
                  </a:lnTo>
                  <a:lnTo>
                    <a:pt x="2839305" y="899093"/>
                  </a:lnTo>
                  <a:lnTo>
                    <a:pt x="2845084" y="903001"/>
                  </a:lnTo>
                  <a:close/>
                  <a:moveTo>
                    <a:pt x="1206054" y="1488838"/>
                  </a:moveTo>
                  <a:lnTo>
                    <a:pt x="1211598" y="1493944"/>
                  </a:lnTo>
                  <a:lnTo>
                    <a:pt x="1219409" y="1502179"/>
                  </a:lnTo>
                  <a:lnTo>
                    <a:pt x="1233173" y="1508624"/>
                  </a:lnTo>
                  <a:lnTo>
                    <a:pt x="1246211" y="1511356"/>
                  </a:lnTo>
                  <a:lnTo>
                    <a:pt x="1244584" y="1516798"/>
                  </a:lnTo>
                  <a:lnTo>
                    <a:pt x="1236961" y="1517384"/>
                  </a:lnTo>
                  <a:lnTo>
                    <a:pt x="1231027" y="1513495"/>
                  </a:lnTo>
                  <a:lnTo>
                    <a:pt x="1225780" y="1513307"/>
                  </a:lnTo>
                  <a:lnTo>
                    <a:pt x="1216670" y="1513307"/>
                  </a:lnTo>
                  <a:close/>
                  <a:moveTo>
                    <a:pt x="1237789" y="1236172"/>
                  </a:moveTo>
                  <a:lnTo>
                    <a:pt x="1236800" y="1245220"/>
                  </a:lnTo>
                  <a:lnTo>
                    <a:pt x="1236382" y="1257149"/>
                  </a:lnTo>
                  <a:lnTo>
                    <a:pt x="1238401" y="1268465"/>
                  </a:lnTo>
                  <a:lnTo>
                    <a:pt x="1236779" y="1270927"/>
                  </a:lnTo>
                  <a:lnTo>
                    <a:pt x="1237486" y="1278334"/>
                  </a:lnTo>
                  <a:lnTo>
                    <a:pt x="1237950" y="1284295"/>
                  </a:lnTo>
                  <a:lnTo>
                    <a:pt x="1251890" y="1294165"/>
                  </a:lnTo>
                  <a:lnTo>
                    <a:pt x="1252078" y="1301962"/>
                  </a:lnTo>
                  <a:lnTo>
                    <a:pt x="1259216" y="1306887"/>
                  </a:lnTo>
                  <a:lnTo>
                    <a:pt x="1259674" y="1312424"/>
                  </a:lnTo>
                  <a:lnTo>
                    <a:pt x="1254029" y="1327184"/>
                  </a:lnTo>
                  <a:lnTo>
                    <a:pt x="1241206" y="1333125"/>
                  </a:lnTo>
                  <a:lnTo>
                    <a:pt x="1223263" y="1335587"/>
                  </a:lnTo>
                  <a:lnTo>
                    <a:pt x="1212526" y="1334356"/>
                  </a:lnTo>
                  <a:lnTo>
                    <a:pt x="1216260" y="1341319"/>
                  </a:lnTo>
                  <a:lnTo>
                    <a:pt x="1216374" y="1349702"/>
                  </a:lnTo>
                  <a:lnTo>
                    <a:pt x="1219543" y="1355421"/>
                  </a:lnTo>
                  <a:lnTo>
                    <a:pt x="1215298" y="1359497"/>
                  </a:lnTo>
                  <a:lnTo>
                    <a:pt x="1206027" y="1360924"/>
                  </a:lnTo>
                  <a:lnTo>
                    <a:pt x="1196238" y="1356847"/>
                  </a:lnTo>
                  <a:lnTo>
                    <a:pt x="1193426" y="1359901"/>
                  </a:lnTo>
                  <a:lnTo>
                    <a:pt x="1197954" y="1371103"/>
                  </a:lnTo>
                  <a:lnTo>
                    <a:pt x="1204910" y="1374561"/>
                  </a:lnTo>
                  <a:lnTo>
                    <a:pt x="1209155" y="1370901"/>
                  </a:lnTo>
                  <a:lnTo>
                    <a:pt x="1213495" y="1376801"/>
                  </a:lnTo>
                  <a:lnTo>
                    <a:pt x="1205920" y="1380253"/>
                  </a:lnTo>
                  <a:lnTo>
                    <a:pt x="1200820" y="1387364"/>
                  </a:lnTo>
                  <a:lnTo>
                    <a:pt x="1203060" y="1398720"/>
                  </a:lnTo>
                  <a:lnTo>
                    <a:pt x="1202656" y="1404593"/>
                  </a:lnTo>
                  <a:lnTo>
                    <a:pt x="1194193" y="1404593"/>
                  </a:lnTo>
                  <a:lnTo>
                    <a:pt x="1188946" y="1410453"/>
                  </a:lnTo>
                  <a:lnTo>
                    <a:pt x="1189174" y="1418917"/>
                  </a:lnTo>
                  <a:lnTo>
                    <a:pt x="1200914" y="1426956"/>
                  </a:lnTo>
                  <a:lnTo>
                    <a:pt x="1210010" y="1429170"/>
                  </a:lnTo>
                  <a:lnTo>
                    <a:pt x="1210528" y="1439201"/>
                  </a:lnTo>
                  <a:lnTo>
                    <a:pt x="1202239" y="1445606"/>
                  </a:lnTo>
                  <a:lnTo>
                    <a:pt x="1201210" y="1458590"/>
                  </a:lnTo>
                  <a:lnTo>
                    <a:pt x="1194994" y="1462963"/>
                  </a:lnTo>
                  <a:lnTo>
                    <a:pt x="1193245" y="1468117"/>
                  </a:lnTo>
                  <a:lnTo>
                    <a:pt x="1200591" y="1479386"/>
                  </a:lnTo>
                  <a:lnTo>
                    <a:pt x="1209162" y="1485891"/>
                  </a:lnTo>
                  <a:lnTo>
                    <a:pt x="1205200" y="1485299"/>
                  </a:lnTo>
                  <a:lnTo>
                    <a:pt x="1196393" y="1483530"/>
                  </a:lnTo>
                  <a:lnTo>
                    <a:pt x="1175006" y="1482144"/>
                  </a:lnTo>
                  <a:lnTo>
                    <a:pt x="1168796" y="1475638"/>
                  </a:lnTo>
                  <a:lnTo>
                    <a:pt x="1165392" y="1467525"/>
                  </a:lnTo>
                  <a:lnTo>
                    <a:pt x="1159996" y="1468117"/>
                  </a:lnTo>
                  <a:lnTo>
                    <a:pt x="1155200" y="1464154"/>
                  </a:lnTo>
                  <a:lnTo>
                    <a:pt x="1149535" y="1452401"/>
                  </a:lnTo>
                  <a:lnTo>
                    <a:pt x="1154655" y="1447604"/>
                  </a:lnTo>
                  <a:lnTo>
                    <a:pt x="1154776" y="1440398"/>
                  </a:lnTo>
                  <a:lnTo>
                    <a:pt x="1151398" y="1434787"/>
                  </a:lnTo>
                  <a:lnTo>
                    <a:pt x="1152737" y="1425348"/>
                  </a:lnTo>
                  <a:lnTo>
                    <a:pt x="1150652" y="1410453"/>
                  </a:lnTo>
                  <a:lnTo>
                    <a:pt x="1147429" y="1403988"/>
                  </a:lnTo>
                  <a:lnTo>
                    <a:pt x="1150551" y="1401761"/>
                  </a:lnTo>
                  <a:lnTo>
                    <a:pt x="1148095" y="1397509"/>
                  </a:lnTo>
                  <a:lnTo>
                    <a:pt x="1143070" y="1395276"/>
                  </a:lnTo>
                  <a:lnTo>
                    <a:pt x="1144751" y="1390613"/>
                  </a:lnTo>
                  <a:lnTo>
                    <a:pt x="1139040" y="1386348"/>
                  </a:lnTo>
                  <a:lnTo>
                    <a:pt x="1132763" y="1373343"/>
                  </a:lnTo>
                  <a:lnTo>
                    <a:pt x="1135615" y="1370901"/>
                  </a:lnTo>
                  <a:lnTo>
                    <a:pt x="1129675" y="1357251"/>
                  </a:lnTo>
                  <a:lnTo>
                    <a:pt x="1128518" y="1345618"/>
                  </a:lnTo>
                  <a:lnTo>
                    <a:pt x="1127946" y="1335379"/>
                  </a:lnTo>
                  <a:lnTo>
                    <a:pt x="1132534" y="1331281"/>
                  </a:lnTo>
                  <a:lnTo>
                    <a:pt x="1126493" y="1320214"/>
                  </a:lnTo>
                  <a:lnTo>
                    <a:pt x="1123754" y="1309759"/>
                  </a:lnTo>
                  <a:lnTo>
                    <a:pt x="1129036" y="1302372"/>
                  </a:lnTo>
                  <a:lnTo>
                    <a:pt x="1126331" y="1292725"/>
                  </a:lnTo>
                  <a:lnTo>
                    <a:pt x="1129184" y="1281624"/>
                  </a:lnTo>
                  <a:lnTo>
                    <a:pt x="1126809" y="1271136"/>
                  </a:lnTo>
                  <a:lnTo>
                    <a:pt x="1123943" y="1269077"/>
                  </a:lnTo>
                  <a:lnTo>
                    <a:pt x="1115257" y="1249338"/>
                  </a:lnTo>
                  <a:lnTo>
                    <a:pt x="1118857" y="1237611"/>
                  </a:lnTo>
                  <a:lnTo>
                    <a:pt x="1116112" y="1226511"/>
                  </a:lnTo>
                  <a:lnTo>
                    <a:pt x="1117794" y="1216022"/>
                  </a:lnTo>
                  <a:lnTo>
                    <a:pt x="1122355" y="1205325"/>
                  </a:lnTo>
                  <a:lnTo>
                    <a:pt x="1128309" y="1198335"/>
                  </a:lnTo>
                  <a:lnTo>
                    <a:pt x="1124461" y="1193807"/>
                  </a:lnTo>
                  <a:lnTo>
                    <a:pt x="1126028" y="1190107"/>
                  </a:lnTo>
                  <a:lnTo>
                    <a:pt x="1123149" y="1171182"/>
                  </a:lnTo>
                  <a:lnTo>
                    <a:pt x="1133099" y="1165423"/>
                  </a:lnTo>
                  <a:lnTo>
                    <a:pt x="1135306" y="1153495"/>
                  </a:lnTo>
                  <a:lnTo>
                    <a:pt x="1133920" y="1150622"/>
                  </a:lnTo>
                  <a:lnTo>
                    <a:pt x="1140991" y="1140335"/>
                  </a:lnTo>
                  <a:lnTo>
                    <a:pt x="1154096" y="1143215"/>
                  </a:lnTo>
                  <a:lnTo>
                    <a:pt x="1160642" y="1151443"/>
                  </a:lnTo>
                  <a:lnTo>
                    <a:pt x="1163589" y="1142185"/>
                  </a:lnTo>
                  <a:lnTo>
                    <a:pt x="1175026" y="1142804"/>
                  </a:lnTo>
                  <a:lnTo>
                    <a:pt x="1176681" y="1145065"/>
                  </a:lnTo>
                  <a:lnTo>
                    <a:pt x="1196689" y="1163781"/>
                  </a:lnTo>
                  <a:lnTo>
                    <a:pt x="1205025" y="1165632"/>
                  </a:lnTo>
                  <a:lnTo>
                    <a:pt x="1217922" y="1174061"/>
                  </a:lnTo>
                  <a:lnTo>
                    <a:pt x="1228639" y="1178381"/>
                  </a:lnTo>
                  <a:lnTo>
                    <a:pt x="1230650" y="1183527"/>
                  </a:lnTo>
                  <a:lnTo>
                    <a:pt x="1222934" y="1200797"/>
                  </a:lnTo>
                  <a:lnTo>
                    <a:pt x="1233187" y="1203885"/>
                  </a:lnTo>
                  <a:lnTo>
                    <a:pt x="1244671" y="1205736"/>
                  </a:lnTo>
                  <a:lnTo>
                    <a:pt x="1252165" y="1203885"/>
                  </a:lnTo>
                  <a:lnTo>
                    <a:pt x="1259869" y="1195038"/>
                  </a:lnTo>
                  <a:lnTo>
                    <a:pt x="1260111" y="1184967"/>
                  </a:lnTo>
                  <a:lnTo>
                    <a:pt x="1264820" y="1182908"/>
                  </a:lnTo>
                  <a:lnTo>
                    <a:pt x="1270498" y="1189488"/>
                  </a:lnTo>
                  <a:lnTo>
                    <a:pt x="1271198" y="1198537"/>
                  </a:lnTo>
                  <a:lnTo>
                    <a:pt x="1263885" y="1204915"/>
                  </a:lnTo>
                  <a:lnTo>
                    <a:pt x="1257790" y="1209436"/>
                  </a:lnTo>
                  <a:lnTo>
                    <a:pt x="1248418" y="1220543"/>
                  </a:lnTo>
                  <a:close/>
                  <a:moveTo>
                    <a:pt x="1206054" y="1488838"/>
                  </a:moveTo>
                  <a:lnTo>
                    <a:pt x="1216670" y="1513307"/>
                  </a:lnTo>
                  <a:lnTo>
                    <a:pt x="1225780" y="1513307"/>
                  </a:lnTo>
                  <a:lnTo>
                    <a:pt x="1231027" y="1513495"/>
                  </a:lnTo>
                  <a:lnTo>
                    <a:pt x="1229870" y="1517767"/>
                  </a:lnTo>
                  <a:lnTo>
                    <a:pt x="1224468" y="1521252"/>
                  </a:lnTo>
                  <a:lnTo>
                    <a:pt x="1220068" y="1520869"/>
                  </a:lnTo>
                  <a:lnTo>
                    <a:pt x="1214793" y="1519900"/>
                  </a:lnTo>
                  <a:lnTo>
                    <a:pt x="1207030" y="1516798"/>
                  </a:lnTo>
                  <a:lnTo>
                    <a:pt x="1197530" y="1515251"/>
                  </a:lnTo>
                  <a:lnTo>
                    <a:pt x="1184068" y="1509210"/>
                  </a:lnTo>
                  <a:lnTo>
                    <a:pt x="1172786" y="1503350"/>
                  </a:lnTo>
                  <a:lnTo>
                    <a:pt x="1155482" y="1491199"/>
                  </a:lnTo>
                  <a:lnTo>
                    <a:pt x="1163569" y="1493359"/>
                  </a:lnTo>
                  <a:lnTo>
                    <a:pt x="1178874" y="1500611"/>
                  </a:lnTo>
                  <a:lnTo>
                    <a:pt x="1191677" y="1504520"/>
                  </a:lnTo>
                  <a:lnTo>
                    <a:pt x="1194072" y="1499629"/>
                  </a:lnTo>
                  <a:lnTo>
                    <a:pt x="1193574" y="1492182"/>
                  </a:lnTo>
                  <a:lnTo>
                    <a:pt x="1199367" y="1487661"/>
                  </a:lnTo>
                  <a:close/>
                  <a:moveTo>
                    <a:pt x="1103154" y="1091802"/>
                  </a:moveTo>
                  <a:lnTo>
                    <a:pt x="1108577" y="1099612"/>
                  </a:lnTo>
                  <a:lnTo>
                    <a:pt x="1110844" y="1107840"/>
                  </a:lnTo>
                  <a:lnTo>
                    <a:pt x="1116697" y="1112570"/>
                  </a:lnTo>
                  <a:lnTo>
                    <a:pt x="1114665" y="1123677"/>
                  </a:lnTo>
                  <a:lnTo>
                    <a:pt x="1121379" y="1136635"/>
                  </a:lnTo>
                  <a:lnTo>
                    <a:pt x="1127004" y="1152264"/>
                  </a:lnTo>
                  <a:lnTo>
                    <a:pt x="1133920" y="1150622"/>
                  </a:lnTo>
                  <a:lnTo>
                    <a:pt x="1135306" y="1153495"/>
                  </a:lnTo>
                  <a:lnTo>
                    <a:pt x="1133099" y="1165423"/>
                  </a:lnTo>
                  <a:lnTo>
                    <a:pt x="1123149" y="1171182"/>
                  </a:lnTo>
                  <a:lnTo>
                    <a:pt x="1126028" y="1190107"/>
                  </a:lnTo>
                  <a:lnTo>
                    <a:pt x="1124461" y="1193807"/>
                  </a:lnTo>
                  <a:lnTo>
                    <a:pt x="1128309" y="1198335"/>
                  </a:lnTo>
                  <a:lnTo>
                    <a:pt x="1122355" y="1205325"/>
                  </a:lnTo>
                  <a:lnTo>
                    <a:pt x="1117794" y="1216022"/>
                  </a:lnTo>
                  <a:lnTo>
                    <a:pt x="1116112" y="1226511"/>
                  </a:lnTo>
                  <a:lnTo>
                    <a:pt x="1118857" y="1237611"/>
                  </a:lnTo>
                  <a:lnTo>
                    <a:pt x="1115257" y="1249338"/>
                  </a:lnTo>
                  <a:lnTo>
                    <a:pt x="1123943" y="1269077"/>
                  </a:lnTo>
                  <a:lnTo>
                    <a:pt x="1126809" y="1271136"/>
                  </a:lnTo>
                  <a:lnTo>
                    <a:pt x="1129184" y="1281624"/>
                  </a:lnTo>
                  <a:lnTo>
                    <a:pt x="1126331" y="1292725"/>
                  </a:lnTo>
                  <a:lnTo>
                    <a:pt x="1129036" y="1302372"/>
                  </a:lnTo>
                  <a:lnTo>
                    <a:pt x="1123754" y="1309759"/>
                  </a:lnTo>
                  <a:lnTo>
                    <a:pt x="1126493" y="1320214"/>
                  </a:lnTo>
                  <a:lnTo>
                    <a:pt x="1132534" y="1331281"/>
                  </a:lnTo>
                  <a:lnTo>
                    <a:pt x="1127946" y="1335379"/>
                  </a:lnTo>
                  <a:lnTo>
                    <a:pt x="1128518" y="1345618"/>
                  </a:lnTo>
                  <a:lnTo>
                    <a:pt x="1129675" y="1357251"/>
                  </a:lnTo>
                  <a:lnTo>
                    <a:pt x="1135615" y="1370901"/>
                  </a:lnTo>
                  <a:lnTo>
                    <a:pt x="1132763" y="1373343"/>
                  </a:lnTo>
                  <a:lnTo>
                    <a:pt x="1139040" y="1386348"/>
                  </a:lnTo>
                  <a:lnTo>
                    <a:pt x="1144751" y="1390613"/>
                  </a:lnTo>
                  <a:lnTo>
                    <a:pt x="1143070" y="1395276"/>
                  </a:lnTo>
                  <a:lnTo>
                    <a:pt x="1148095" y="1397509"/>
                  </a:lnTo>
                  <a:lnTo>
                    <a:pt x="1150551" y="1401761"/>
                  </a:lnTo>
                  <a:lnTo>
                    <a:pt x="1147429" y="1403988"/>
                  </a:lnTo>
                  <a:lnTo>
                    <a:pt x="1150652" y="1410453"/>
                  </a:lnTo>
                  <a:lnTo>
                    <a:pt x="1152737" y="1425348"/>
                  </a:lnTo>
                  <a:lnTo>
                    <a:pt x="1151398" y="1434787"/>
                  </a:lnTo>
                  <a:lnTo>
                    <a:pt x="1154776" y="1440398"/>
                  </a:lnTo>
                  <a:lnTo>
                    <a:pt x="1154655" y="1447604"/>
                  </a:lnTo>
                  <a:lnTo>
                    <a:pt x="1149535" y="1452401"/>
                  </a:lnTo>
                  <a:lnTo>
                    <a:pt x="1155200" y="1464154"/>
                  </a:lnTo>
                  <a:lnTo>
                    <a:pt x="1159996" y="1468117"/>
                  </a:lnTo>
                  <a:lnTo>
                    <a:pt x="1165392" y="1467525"/>
                  </a:lnTo>
                  <a:lnTo>
                    <a:pt x="1168796" y="1475638"/>
                  </a:lnTo>
                  <a:lnTo>
                    <a:pt x="1175006" y="1482144"/>
                  </a:lnTo>
                  <a:lnTo>
                    <a:pt x="1196393" y="1483530"/>
                  </a:lnTo>
                  <a:lnTo>
                    <a:pt x="1205200" y="1485299"/>
                  </a:lnTo>
                  <a:lnTo>
                    <a:pt x="1197362" y="1485104"/>
                  </a:lnTo>
                  <a:lnTo>
                    <a:pt x="1194503" y="1487856"/>
                  </a:lnTo>
                  <a:lnTo>
                    <a:pt x="1188468" y="1491785"/>
                  </a:lnTo>
                  <a:lnTo>
                    <a:pt x="1191448" y="1501977"/>
                  </a:lnTo>
                  <a:lnTo>
                    <a:pt x="1188165" y="1502179"/>
                  </a:lnTo>
                  <a:lnTo>
                    <a:pt x="1176748" y="1498654"/>
                  </a:lnTo>
                  <a:lnTo>
                    <a:pt x="1163421" y="1491004"/>
                  </a:lnTo>
                  <a:lnTo>
                    <a:pt x="1150147" y="1484902"/>
                  </a:lnTo>
                  <a:lnTo>
                    <a:pt x="1144254" y="1478006"/>
                  </a:lnTo>
                  <a:lnTo>
                    <a:pt x="1143884" y="1471481"/>
                  </a:lnTo>
                  <a:lnTo>
                    <a:pt x="1136328" y="1464154"/>
                  </a:lnTo>
                  <a:lnTo>
                    <a:pt x="1127327" y="1445202"/>
                  </a:lnTo>
                  <a:lnTo>
                    <a:pt x="1126990" y="1434586"/>
                  </a:lnTo>
                  <a:lnTo>
                    <a:pt x="1133328" y="1425954"/>
                  </a:lnTo>
                  <a:lnTo>
                    <a:pt x="1118265" y="1422738"/>
                  </a:lnTo>
                  <a:lnTo>
                    <a:pt x="1123304" y="1412869"/>
                  </a:lnTo>
                  <a:lnTo>
                    <a:pt x="1119408" y="1394058"/>
                  </a:lnTo>
                  <a:lnTo>
                    <a:pt x="1130993" y="1398115"/>
                  </a:lnTo>
                  <a:lnTo>
                    <a:pt x="1127932" y="1374763"/>
                  </a:lnTo>
                  <a:lnTo>
                    <a:pt x="1120646" y="1371715"/>
                  </a:lnTo>
                  <a:lnTo>
                    <a:pt x="1122395" y="1385742"/>
                  </a:lnTo>
                  <a:lnTo>
                    <a:pt x="1116314" y="1384316"/>
                  </a:lnTo>
                  <a:lnTo>
                    <a:pt x="1113811" y="1368048"/>
                  </a:lnTo>
                  <a:lnTo>
                    <a:pt x="1110178" y="1347051"/>
                  </a:lnTo>
                  <a:lnTo>
                    <a:pt x="1112243" y="1339267"/>
                  </a:lnTo>
                  <a:lnTo>
                    <a:pt x="1106370" y="1328207"/>
                  </a:lnTo>
                  <a:lnTo>
                    <a:pt x="1102172" y="1315498"/>
                  </a:lnTo>
                  <a:lnTo>
                    <a:pt x="1105791" y="1315094"/>
                  </a:lnTo>
                  <a:lnTo>
                    <a:pt x="1106767" y="1296627"/>
                  </a:lnTo>
                  <a:lnTo>
                    <a:pt x="1109162" y="1278334"/>
                  </a:lnTo>
                  <a:lnTo>
                    <a:pt x="1109102" y="1261266"/>
                  </a:lnTo>
                  <a:lnTo>
                    <a:pt x="1103437" y="1244191"/>
                  </a:lnTo>
                  <a:lnTo>
                    <a:pt x="1104365" y="1234732"/>
                  </a:lnTo>
                  <a:lnTo>
                    <a:pt x="1100752" y="1220752"/>
                  </a:lnTo>
                  <a:lnTo>
                    <a:pt x="1103975" y="1206765"/>
                  </a:lnTo>
                  <a:lnTo>
                    <a:pt x="1102300" y="1184550"/>
                  </a:lnTo>
                  <a:lnTo>
                    <a:pt x="1102455" y="1160902"/>
                  </a:lnTo>
                  <a:lnTo>
                    <a:pt x="1102737" y="1135397"/>
                  </a:lnTo>
                  <a:lnTo>
                    <a:pt x="1099999" y="1116687"/>
                  </a:lnTo>
                  <a:lnTo>
                    <a:pt x="1096157" y="1100642"/>
                  </a:lnTo>
                  <a:lnTo>
                    <a:pt x="1100874" y="1097762"/>
                  </a:lnTo>
                  <a:close/>
                  <a:moveTo>
                    <a:pt x="2091261" y="942285"/>
                  </a:moveTo>
                  <a:lnTo>
                    <a:pt x="2092936" y="952982"/>
                  </a:lnTo>
                  <a:lnTo>
                    <a:pt x="2092136" y="958741"/>
                  </a:lnTo>
                  <a:lnTo>
                    <a:pt x="2093851" y="965522"/>
                  </a:lnTo>
                  <a:lnTo>
                    <a:pt x="2099550" y="971900"/>
                  </a:lnTo>
                  <a:lnTo>
                    <a:pt x="2104730" y="986297"/>
                  </a:lnTo>
                  <a:lnTo>
                    <a:pt x="2100768" y="985059"/>
                  </a:lnTo>
                  <a:lnTo>
                    <a:pt x="2087332" y="987118"/>
                  </a:lnTo>
                  <a:lnTo>
                    <a:pt x="2084776" y="988349"/>
                  </a:lnTo>
                  <a:lnTo>
                    <a:pt x="2081742" y="995757"/>
                  </a:lnTo>
                  <a:lnTo>
                    <a:pt x="2083814" y="1000695"/>
                  </a:lnTo>
                  <a:lnTo>
                    <a:pt x="2081715" y="1014264"/>
                  </a:lnTo>
                  <a:lnTo>
                    <a:pt x="2080349" y="1025782"/>
                  </a:lnTo>
                  <a:lnTo>
                    <a:pt x="2082818" y="1027841"/>
                  </a:lnTo>
                  <a:lnTo>
                    <a:pt x="2089559" y="1032160"/>
                  </a:lnTo>
                  <a:lnTo>
                    <a:pt x="2092506" y="1030102"/>
                  </a:lnTo>
                  <a:lnTo>
                    <a:pt x="2092869" y="1042440"/>
                  </a:lnTo>
                  <a:lnTo>
                    <a:pt x="2085307" y="1042238"/>
                  </a:lnTo>
                  <a:lnTo>
                    <a:pt x="2081519" y="1036069"/>
                  </a:lnTo>
                  <a:lnTo>
                    <a:pt x="2078041" y="1031131"/>
                  </a:lnTo>
                  <a:lnTo>
                    <a:pt x="2070143" y="1029483"/>
                  </a:lnTo>
                  <a:lnTo>
                    <a:pt x="2068125" y="1023522"/>
                  </a:lnTo>
                  <a:lnTo>
                    <a:pt x="2061902" y="1027222"/>
                  </a:lnTo>
                  <a:lnTo>
                    <a:pt x="2053997" y="1025581"/>
                  </a:lnTo>
                  <a:lnTo>
                    <a:pt x="2050498" y="1020434"/>
                  </a:lnTo>
                  <a:lnTo>
                    <a:pt x="2044383" y="1019404"/>
                  </a:lnTo>
                  <a:lnTo>
                    <a:pt x="2039680" y="1019613"/>
                  </a:lnTo>
                  <a:lnTo>
                    <a:pt x="2039028" y="1016115"/>
                  </a:lnTo>
                  <a:lnTo>
                    <a:pt x="2035785" y="1015704"/>
                  </a:lnTo>
                  <a:lnTo>
                    <a:pt x="2031102" y="1015085"/>
                  </a:lnTo>
                  <a:lnTo>
                    <a:pt x="2024920" y="1016942"/>
                  </a:lnTo>
                  <a:lnTo>
                    <a:pt x="2020594" y="1016525"/>
                  </a:lnTo>
                  <a:lnTo>
                    <a:pt x="2018044" y="1017554"/>
                  </a:lnTo>
                  <a:lnTo>
                    <a:pt x="2018643" y="1003985"/>
                  </a:lnTo>
                  <a:lnTo>
                    <a:pt x="2015454" y="999867"/>
                  </a:lnTo>
                  <a:lnTo>
                    <a:pt x="2014835" y="992669"/>
                  </a:lnTo>
                  <a:lnTo>
                    <a:pt x="2016376" y="985887"/>
                  </a:lnTo>
                  <a:lnTo>
                    <a:pt x="2014626" y="981359"/>
                  </a:lnTo>
                  <a:lnTo>
                    <a:pt x="2014351" y="974369"/>
                  </a:lnTo>
                  <a:lnTo>
                    <a:pt x="2002032" y="974369"/>
                  </a:lnTo>
                  <a:lnTo>
                    <a:pt x="2003162" y="970252"/>
                  </a:lnTo>
                  <a:lnTo>
                    <a:pt x="1998090" y="970252"/>
                  </a:lnTo>
                  <a:lnTo>
                    <a:pt x="1997343" y="972310"/>
                  </a:lnTo>
                  <a:lnTo>
                    <a:pt x="1991180" y="972721"/>
                  </a:lnTo>
                  <a:lnTo>
                    <a:pt x="1988570" y="979301"/>
                  </a:lnTo>
                  <a:lnTo>
                    <a:pt x="1987090" y="982180"/>
                  </a:lnTo>
                  <a:lnTo>
                    <a:pt x="1981311" y="980538"/>
                  </a:lnTo>
                  <a:lnTo>
                    <a:pt x="1978034" y="982180"/>
                  </a:lnTo>
                  <a:lnTo>
                    <a:pt x="1971502" y="983209"/>
                  </a:lnTo>
                  <a:lnTo>
                    <a:pt x="1967580" y="977249"/>
                  </a:lnTo>
                  <a:lnTo>
                    <a:pt x="1965440" y="973542"/>
                  </a:lnTo>
                  <a:lnTo>
                    <a:pt x="1962601" y="966552"/>
                  </a:lnTo>
                  <a:lnTo>
                    <a:pt x="1960132" y="958122"/>
                  </a:lnTo>
                  <a:lnTo>
                    <a:pt x="1930396" y="957913"/>
                  </a:lnTo>
                  <a:lnTo>
                    <a:pt x="1926756" y="959353"/>
                  </a:lnTo>
                  <a:lnTo>
                    <a:pt x="1923856" y="959151"/>
                  </a:lnTo>
                  <a:lnTo>
                    <a:pt x="1919860" y="960591"/>
                  </a:lnTo>
                  <a:lnTo>
                    <a:pt x="1918427" y="957092"/>
                  </a:lnTo>
                  <a:lnTo>
                    <a:pt x="1920977" y="955861"/>
                  </a:lnTo>
                  <a:lnTo>
                    <a:pt x="1921367" y="950923"/>
                  </a:lnTo>
                  <a:lnTo>
                    <a:pt x="1922834" y="948044"/>
                  </a:lnTo>
                  <a:lnTo>
                    <a:pt x="1926474" y="945574"/>
                  </a:lnTo>
                  <a:lnTo>
                    <a:pt x="1929366" y="946812"/>
                  </a:lnTo>
                  <a:lnTo>
                    <a:pt x="1932663" y="942285"/>
                  </a:lnTo>
                  <a:lnTo>
                    <a:pt x="1938106" y="942493"/>
                  </a:lnTo>
                  <a:lnTo>
                    <a:pt x="1938812" y="945783"/>
                  </a:lnTo>
                  <a:lnTo>
                    <a:pt x="1942788" y="947835"/>
                  </a:lnTo>
                  <a:lnTo>
                    <a:pt x="1948641" y="940636"/>
                  </a:lnTo>
                  <a:lnTo>
                    <a:pt x="1954488" y="935086"/>
                  </a:lnTo>
                  <a:lnTo>
                    <a:pt x="1957051" y="931386"/>
                  </a:lnTo>
                  <a:lnTo>
                    <a:pt x="1956735" y="921927"/>
                  </a:lnTo>
                  <a:lnTo>
                    <a:pt x="1961128" y="910819"/>
                  </a:lnTo>
                  <a:lnTo>
                    <a:pt x="1965871" y="905060"/>
                  </a:lnTo>
                  <a:lnTo>
                    <a:pt x="1972417" y="899510"/>
                  </a:lnTo>
                  <a:lnTo>
                    <a:pt x="1973513" y="895803"/>
                  </a:lnTo>
                  <a:lnTo>
                    <a:pt x="1973877" y="891692"/>
                  </a:lnTo>
                  <a:lnTo>
                    <a:pt x="1975693" y="887582"/>
                  </a:lnTo>
                  <a:lnTo>
                    <a:pt x="1974960" y="881204"/>
                  </a:lnTo>
                  <a:lnTo>
                    <a:pt x="1976386" y="871125"/>
                  </a:lnTo>
                  <a:lnTo>
                    <a:pt x="1978176" y="863927"/>
                  </a:lnTo>
                  <a:lnTo>
                    <a:pt x="1981055" y="857757"/>
                  </a:lnTo>
                  <a:lnTo>
                    <a:pt x="1981741" y="850969"/>
                  </a:lnTo>
                  <a:lnTo>
                    <a:pt x="1982771" y="842950"/>
                  </a:lnTo>
                  <a:lnTo>
                    <a:pt x="1986357" y="837191"/>
                  </a:lnTo>
                  <a:lnTo>
                    <a:pt x="1991766" y="833491"/>
                  </a:lnTo>
                  <a:lnTo>
                    <a:pt x="2000148" y="837399"/>
                  </a:lnTo>
                  <a:lnTo>
                    <a:pt x="2006715" y="841510"/>
                  </a:lnTo>
                  <a:lnTo>
                    <a:pt x="2013987" y="842748"/>
                  </a:lnTo>
                  <a:lnTo>
                    <a:pt x="2021630" y="845008"/>
                  </a:lnTo>
                  <a:lnTo>
                    <a:pt x="2024469" y="838012"/>
                  </a:lnTo>
                  <a:lnTo>
                    <a:pt x="2025909" y="837191"/>
                  </a:lnTo>
                  <a:lnTo>
                    <a:pt x="2030638" y="838220"/>
                  </a:lnTo>
                  <a:lnTo>
                    <a:pt x="2041826" y="832670"/>
                  </a:lnTo>
                  <a:lnTo>
                    <a:pt x="2045479" y="834930"/>
                  </a:lnTo>
                  <a:lnTo>
                    <a:pt x="2048742" y="834722"/>
                  </a:lnTo>
                  <a:lnTo>
                    <a:pt x="2050525" y="831842"/>
                  </a:lnTo>
                  <a:lnTo>
                    <a:pt x="2054145" y="831021"/>
                  </a:lnTo>
                  <a:lnTo>
                    <a:pt x="2061774" y="832051"/>
                  </a:lnTo>
                  <a:lnTo>
                    <a:pt x="2068306" y="832461"/>
                  </a:lnTo>
                  <a:lnTo>
                    <a:pt x="2071556" y="831230"/>
                  </a:lnTo>
                  <a:lnTo>
                    <a:pt x="2077846" y="840689"/>
                  </a:lnTo>
                  <a:lnTo>
                    <a:pt x="2082212" y="841921"/>
                  </a:lnTo>
                  <a:lnTo>
                    <a:pt x="2085099" y="840070"/>
                  </a:lnTo>
                  <a:lnTo>
                    <a:pt x="2089465" y="840891"/>
                  </a:lnTo>
                  <a:lnTo>
                    <a:pt x="2095237" y="838429"/>
                  </a:lnTo>
                  <a:lnTo>
                    <a:pt x="2097478" y="843360"/>
                  </a:lnTo>
                  <a:lnTo>
                    <a:pt x="2106641" y="850969"/>
                  </a:lnTo>
                  <a:lnTo>
                    <a:pt x="2106035" y="864337"/>
                  </a:lnTo>
                  <a:lnTo>
                    <a:pt x="2110038" y="865777"/>
                  </a:lnTo>
                  <a:lnTo>
                    <a:pt x="2106796" y="869894"/>
                  </a:lnTo>
                  <a:lnTo>
                    <a:pt x="2103176" y="872976"/>
                  </a:lnTo>
                  <a:lnTo>
                    <a:pt x="2099207" y="878735"/>
                  </a:lnTo>
                  <a:lnTo>
                    <a:pt x="2097040" y="884083"/>
                  </a:lnTo>
                  <a:lnTo>
                    <a:pt x="2096684" y="893340"/>
                  </a:lnTo>
                  <a:lnTo>
                    <a:pt x="2094134" y="897653"/>
                  </a:lnTo>
                  <a:lnTo>
                    <a:pt x="2094107" y="906291"/>
                  </a:lnTo>
                  <a:lnTo>
                    <a:pt x="2091187" y="909379"/>
                  </a:lnTo>
                  <a:lnTo>
                    <a:pt x="2090784" y="916369"/>
                  </a:lnTo>
                  <a:lnTo>
                    <a:pt x="2089330" y="917197"/>
                  </a:lnTo>
                  <a:lnTo>
                    <a:pt x="2088557" y="923366"/>
                  </a:lnTo>
                  <a:lnTo>
                    <a:pt x="2091053" y="928506"/>
                  </a:lnTo>
                  <a:close/>
                  <a:moveTo>
                    <a:pt x="2215427" y="910200"/>
                  </a:moveTo>
                  <a:lnTo>
                    <a:pt x="2209298" y="900741"/>
                  </a:lnTo>
                  <a:lnTo>
                    <a:pt x="2209137" y="859197"/>
                  </a:lnTo>
                  <a:lnTo>
                    <a:pt x="2217674" y="846240"/>
                  </a:lnTo>
                  <a:lnTo>
                    <a:pt x="2220513" y="842539"/>
                  </a:lnTo>
                  <a:lnTo>
                    <a:pt x="2226683" y="842331"/>
                  </a:lnTo>
                  <a:lnTo>
                    <a:pt x="2235597" y="834311"/>
                  </a:lnTo>
                  <a:lnTo>
                    <a:pt x="2248648" y="833901"/>
                  </a:lnTo>
                  <a:lnTo>
                    <a:pt x="2276488" y="799556"/>
                  </a:lnTo>
                  <a:lnTo>
                    <a:pt x="2283081" y="790097"/>
                  </a:lnTo>
                  <a:lnTo>
                    <a:pt x="2287555" y="782898"/>
                  </a:lnTo>
                  <a:lnTo>
                    <a:pt x="2287346" y="776931"/>
                  </a:lnTo>
                  <a:lnTo>
                    <a:pt x="2286895" y="765420"/>
                  </a:lnTo>
                  <a:lnTo>
                    <a:pt x="2286707" y="760892"/>
                  </a:lnTo>
                  <a:lnTo>
                    <a:pt x="2286700" y="760683"/>
                  </a:lnTo>
                  <a:lnTo>
                    <a:pt x="2289943" y="760481"/>
                  </a:lnTo>
                  <a:lnTo>
                    <a:pt x="2294558" y="758631"/>
                  </a:lnTo>
                  <a:lnTo>
                    <a:pt x="2299563" y="757602"/>
                  </a:lnTo>
                  <a:lnTo>
                    <a:pt x="2304441" y="753693"/>
                  </a:lnTo>
                  <a:lnTo>
                    <a:pt x="2308054" y="753693"/>
                  </a:lnTo>
                  <a:lnTo>
                    <a:pt x="2308558" y="756781"/>
                  </a:lnTo>
                  <a:lnTo>
                    <a:pt x="2307764" y="763361"/>
                  </a:lnTo>
                  <a:lnTo>
                    <a:pt x="2308020" y="769322"/>
                  </a:lnTo>
                  <a:lnTo>
                    <a:pt x="2306015" y="773439"/>
                  </a:lnTo>
                  <a:lnTo>
                    <a:pt x="2303943" y="785980"/>
                  </a:lnTo>
                  <a:lnTo>
                    <a:pt x="2299281" y="798735"/>
                  </a:lnTo>
                  <a:lnTo>
                    <a:pt x="2293529" y="813334"/>
                  </a:lnTo>
                  <a:lnTo>
                    <a:pt x="2285213" y="829992"/>
                  </a:lnTo>
                  <a:lnTo>
                    <a:pt x="2277140" y="842748"/>
                  </a:lnTo>
                  <a:lnTo>
                    <a:pt x="2265421" y="858376"/>
                  </a:lnTo>
                  <a:lnTo>
                    <a:pt x="2255349" y="867627"/>
                  </a:lnTo>
                  <a:lnTo>
                    <a:pt x="2240172" y="878943"/>
                  </a:lnTo>
                  <a:lnTo>
                    <a:pt x="2231116" y="887582"/>
                  </a:lnTo>
                  <a:lnTo>
                    <a:pt x="2219834" y="901562"/>
                  </a:lnTo>
                  <a:lnTo>
                    <a:pt x="2217620" y="907529"/>
                  </a:lnTo>
                  <a:close/>
                  <a:moveTo>
                    <a:pt x="2190663" y="944343"/>
                  </a:moveTo>
                  <a:lnTo>
                    <a:pt x="2176326" y="933027"/>
                  </a:lnTo>
                  <a:lnTo>
                    <a:pt x="2176043" y="926448"/>
                  </a:lnTo>
                  <a:lnTo>
                    <a:pt x="2139532" y="903001"/>
                  </a:lnTo>
                  <a:lnTo>
                    <a:pt x="2137723" y="901770"/>
                  </a:lnTo>
                  <a:lnTo>
                    <a:pt x="2137736" y="889633"/>
                  </a:lnTo>
                  <a:lnTo>
                    <a:pt x="2140642" y="885112"/>
                  </a:lnTo>
                  <a:lnTo>
                    <a:pt x="2145702" y="877503"/>
                  </a:lnTo>
                  <a:lnTo>
                    <a:pt x="2149294" y="869275"/>
                  </a:lnTo>
                  <a:lnTo>
                    <a:pt x="2144457" y="856116"/>
                  </a:lnTo>
                  <a:lnTo>
                    <a:pt x="2143307" y="850357"/>
                  </a:lnTo>
                  <a:lnTo>
                    <a:pt x="2138483" y="842331"/>
                  </a:lnTo>
                  <a:lnTo>
                    <a:pt x="2144544" y="835549"/>
                  </a:lnTo>
                  <a:lnTo>
                    <a:pt x="2151326" y="828142"/>
                  </a:lnTo>
                  <a:lnTo>
                    <a:pt x="2156432" y="829992"/>
                  </a:lnTo>
                  <a:lnTo>
                    <a:pt x="2156533" y="836370"/>
                  </a:lnTo>
                  <a:lnTo>
                    <a:pt x="2160220" y="840070"/>
                  </a:lnTo>
                  <a:lnTo>
                    <a:pt x="2167116" y="840070"/>
                  </a:lnTo>
                  <a:lnTo>
                    <a:pt x="2179972" y="849940"/>
                  </a:lnTo>
                  <a:lnTo>
                    <a:pt x="2183235" y="849940"/>
                  </a:lnTo>
                  <a:lnTo>
                    <a:pt x="2185778" y="849738"/>
                  </a:lnTo>
                  <a:lnTo>
                    <a:pt x="2187972" y="850969"/>
                  </a:lnTo>
                  <a:lnTo>
                    <a:pt x="2194518" y="851797"/>
                  </a:lnTo>
                  <a:lnTo>
                    <a:pt x="2197357" y="847060"/>
                  </a:lnTo>
                  <a:lnTo>
                    <a:pt x="2206715" y="842331"/>
                  </a:lnTo>
                  <a:lnTo>
                    <a:pt x="2210778" y="846240"/>
                  </a:lnTo>
                  <a:lnTo>
                    <a:pt x="2217674" y="846240"/>
                  </a:lnTo>
                  <a:lnTo>
                    <a:pt x="2209137" y="859197"/>
                  </a:lnTo>
                  <a:lnTo>
                    <a:pt x="2209298" y="900741"/>
                  </a:lnTo>
                  <a:lnTo>
                    <a:pt x="2215427" y="910200"/>
                  </a:lnTo>
                  <a:lnTo>
                    <a:pt x="2208128" y="914728"/>
                  </a:lnTo>
                  <a:lnTo>
                    <a:pt x="2205538" y="919458"/>
                  </a:lnTo>
                  <a:lnTo>
                    <a:pt x="2201898" y="920278"/>
                  </a:lnTo>
                  <a:lnTo>
                    <a:pt x="2200351" y="928506"/>
                  </a:lnTo>
                  <a:lnTo>
                    <a:pt x="2197020" y="933027"/>
                  </a:lnTo>
                  <a:lnTo>
                    <a:pt x="2195083" y="940636"/>
                  </a:lnTo>
                  <a:close/>
                  <a:moveTo>
                    <a:pt x="2042829" y="796885"/>
                  </a:moveTo>
                  <a:lnTo>
                    <a:pt x="2035146" y="791947"/>
                  </a:lnTo>
                  <a:lnTo>
                    <a:pt x="2031479" y="788657"/>
                  </a:lnTo>
                  <a:lnTo>
                    <a:pt x="2030699" y="785159"/>
                  </a:lnTo>
                  <a:lnTo>
                    <a:pt x="2032428" y="780429"/>
                  </a:lnTo>
                  <a:lnTo>
                    <a:pt x="2032347" y="775700"/>
                  </a:lnTo>
                  <a:lnTo>
                    <a:pt x="2026433" y="768501"/>
                  </a:lnTo>
                  <a:lnTo>
                    <a:pt x="2025256" y="763771"/>
                  </a:lnTo>
                  <a:lnTo>
                    <a:pt x="2025202" y="760892"/>
                  </a:lnTo>
                  <a:lnTo>
                    <a:pt x="2021522" y="757602"/>
                  </a:lnTo>
                  <a:lnTo>
                    <a:pt x="2021024" y="750814"/>
                  </a:lnTo>
                  <a:lnTo>
                    <a:pt x="2019127" y="746494"/>
                  </a:lnTo>
                  <a:lnTo>
                    <a:pt x="2015535" y="747113"/>
                  </a:lnTo>
                  <a:lnTo>
                    <a:pt x="2016530" y="743003"/>
                  </a:lnTo>
                  <a:lnTo>
                    <a:pt x="2018945" y="738266"/>
                  </a:lnTo>
                  <a:lnTo>
                    <a:pt x="2017755" y="733537"/>
                  </a:lnTo>
                  <a:lnTo>
                    <a:pt x="2020917" y="730045"/>
                  </a:lnTo>
                  <a:lnTo>
                    <a:pt x="2018690" y="727368"/>
                  </a:lnTo>
                  <a:lnTo>
                    <a:pt x="2021024" y="720169"/>
                  </a:lnTo>
                  <a:lnTo>
                    <a:pt x="2025471" y="711739"/>
                  </a:lnTo>
                  <a:lnTo>
                    <a:pt x="2034123" y="712560"/>
                  </a:lnTo>
                  <a:lnTo>
                    <a:pt x="2032266" y="667316"/>
                  </a:lnTo>
                  <a:lnTo>
                    <a:pt x="2032078" y="662378"/>
                  </a:lnTo>
                  <a:lnTo>
                    <a:pt x="2043501" y="662378"/>
                  </a:lnTo>
                  <a:lnTo>
                    <a:pt x="2042613" y="639551"/>
                  </a:lnTo>
                  <a:lnTo>
                    <a:pt x="2082441" y="639551"/>
                  </a:lnTo>
                  <a:lnTo>
                    <a:pt x="2120486" y="639551"/>
                  </a:lnTo>
                  <a:lnTo>
                    <a:pt x="2159601" y="639551"/>
                  </a:lnTo>
                  <a:lnTo>
                    <a:pt x="2163463" y="650867"/>
                  </a:lnTo>
                  <a:lnTo>
                    <a:pt x="2161444" y="652919"/>
                  </a:lnTo>
                  <a:lnTo>
                    <a:pt x="2163537" y="664645"/>
                  </a:lnTo>
                  <a:lnTo>
                    <a:pt x="2168239" y="678215"/>
                  </a:lnTo>
                  <a:lnTo>
                    <a:pt x="2171973" y="681094"/>
                  </a:lnTo>
                  <a:lnTo>
                    <a:pt x="2177584" y="685413"/>
                  </a:lnTo>
                  <a:lnTo>
                    <a:pt x="2172908" y="691791"/>
                  </a:lnTo>
                  <a:lnTo>
                    <a:pt x="2165844" y="693843"/>
                  </a:lnTo>
                  <a:lnTo>
                    <a:pt x="2162790" y="697342"/>
                  </a:lnTo>
                  <a:lnTo>
                    <a:pt x="2162070" y="704749"/>
                  </a:lnTo>
                  <a:lnTo>
                    <a:pt x="2158498" y="721609"/>
                  </a:lnTo>
                  <a:lnTo>
                    <a:pt x="2159762" y="726136"/>
                  </a:lnTo>
                  <a:lnTo>
                    <a:pt x="2158706" y="736006"/>
                  </a:lnTo>
                  <a:lnTo>
                    <a:pt x="2155147" y="747315"/>
                  </a:lnTo>
                  <a:lnTo>
                    <a:pt x="2149200" y="752872"/>
                  </a:lnTo>
                  <a:lnTo>
                    <a:pt x="2145143" y="761713"/>
                  </a:lnTo>
                  <a:lnTo>
                    <a:pt x="2144195" y="766240"/>
                  </a:lnTo>
                  <a:lnTo>
                    <a:pt x="2139586" y="769530"/>
                  </a:lnTo>
                  <a:lnTo>
                    <a:pt x="2137003" y="781458"/>
                  </a:lnTo>
                  <a:lnTo>
                    <a:pt x="2137238" y="791738"/>
                  </a:lnTo>
                  <a:lnTo>
                    <a:pt x="2137036" y="782898"/>
                  </a:lnTo>
                  <a:lnTo>
                    <a:pt x="2135583" y="782690"/>
                  </a:lnTo>
                  <a:lnTo>
                    <a:pt x="2135449" y="776931"/>
                  </a:lnTo>
                  <a:lnTo>
                    <a:pt x="2134258" y="773029"/>
                  </a:lnTo>
                  <a:lnTo>
                    <a:pt x="2129077" y="768501"/>
                  </a:lnTo>
                  <a:lnTo>
                    <a:pt x="2127402" y="760273"/>
                  </a:lnTo>
                  <a:lnTo>
                    <a:pt x="2128593" y="751843"/>
                  </a:lnTo>
                  <a:lnTo>
                    <a:pt x="2123877" y="751022"/>
                  </a:lnTo>
                  <a:lnTo>
                    <a:pt x="2123238" y="753693"/>
                  </a:lnTo>
                  <a:lnTo>
                    <a:pt x="2117116" y="754104"/>
                  </a:lnTo>
                  <a:lnTo>
                    <a:pt x="2119739" y="757602"/>
                  </a:lnTo>
                  <a:lnTo>
                    <a:pt x="2120655" y="764390"/>
                  </a:lnTo>
                  <a:lnTo>
                    <a:pt x="2115400" y="770559"/>
                  </a:lnTo>
                  <a:lnTo>
                    <a:pt x="2110536" y="778989"/>
                  </a:lnTo>
                  <a:lnTo>
                    <a:pt x="2105497" y="780019"/>
                  </a:lnTo>
                  <a:lnTo>
                    <a:pt x="2097027" y="773439"/>
                  </a:lnTo>
                  <a:lnTo>
                    <a:pt x="2093105" y="775700"/>
                  </a:lnTo>
                  <a:lnTo>
                    <a:pt x="2092089" y="778989"/>
                  </a:lnTo>
                  <a:lnTo>
                    <a:pt x="2087070" y="781250"/>
                  </a:lnTo>
                  <a:lnTo>
                    <a:pt x="2086754" y="783517"/>
                  </a:lnTo>
                  <a:lnTo>
                    <a:pt x="2076622" y="783517"/>
                  </a:lnTo>
                  <a:lnTo>
                    <a:pt x="2075498" y="781250"/>
                  </a:lnTo>
                  <a:lnTo>
                    <a:pt x="2068253" y="780840"/>
                  </a:lnTo>
                  <a:lnTo>
                    <a:pt x="2064673" y="782898"/>
                  </a:lnTo>
                  <a:lnTo>
                    <a:pt x="2061760" y="781869"/>
                  </a:lnTo>
                  <a:lnTo>
                    <a:pt x="2056567" y="775080"/>
                  </a:lnTo>
                  <a:lnTo>
                    <a:pt x="2054696" y="771999"/>
                  </a:lnTo>
                  <a:lnTo>
                    <a:pt x="2047498" y="773641"/>
                  </a:lnTo>
                  <a:lnTo>
                    <a:pt x="2044706" y="778989"/>
                  </a:lnTo>
                  <a:lnTo>
                    <a:pt x="2042344" y="789067"/>
                  </a:lnTo>
                  <a:lnTo>
                    <a:pt x="2038758" y="791328"/>
                  </a:lnTo>
                  <a:lnTo>
                    <a:pt x="2035879" y="792566"/>
                  </a:lnTo>
                  <a:close/>
                  <a:moveTo>
                    <a:pt x="2032266" y="667316"/>
                  </a:moveTo>
                  <a:lnTo>
                    <a:pt x="2034123" y="712560"/>
                  </a:lnTo>
                  <a:lnTo>
                    <a:pt x="2025471" y="711739"/>
                  </a:lnTo>
                  <a:lnTo>
                    <a:pt x="2021024" y="720169"/>
                  </a:lnTo>
                  <a:lnTo>
                    <a:pt x="2018690" y="727368"/>
                  </a:lnTo>
                  <a:lnTo>
                    <a:pt x="2020917" y="730045"/>
                  </a:lnTo>
                  <a:lnTo>
                    <a:pt x="2017755" y="733537"/>
                  </a:lnTo>
                  <a:lnTo>
                    <a:pt x="2018945" y="738266"/>
                  </a:lnTo>
                  <a:lnTo>
                    <a:pt x="2016530" y="743003"/>
                  </a:lnTo>
                  <a:lnTo>
                    <a:pt x="2015535" y="747113"/>
                  </a:lnTo>
                  <a:lnTo>
                    <a:pt x="2019127" y="746494"/>
                  </a:lnTo>
                  <a:lnTo>
                    <a:pt x="2021024" y="750814"/>
                  </a:lnTo>
                  <a:lnTo>
                    <a:pt x="2021522" y="757602"/>
                  </a:lnTo>
                  <a:lnTo>
                    <a:pt x="2025202" y="760892"/>
                  </a:lnTo>
                  <a:lnTo>
                    <a:pt x="2025256" y="763771"/>
                  </a:lnTo>
                  <a:lnTo>
                    <a:pt x="2018791" y="765621"/>
                  </a:lnTo>
                  <a:lnTo>
                    <a:pt x="2013812" y="770351"/>
                  </a:lnTo>
                  <a:lnTo>
                    <a:pt x="2006782" y="782690"/>
                  </a:lnTo>
                  <a:lnTo>
                    <a:pt x="1997444" y="788038"/>
                  </a:lnTo>
                  <a:lnTo>
                    <a:pt x="1987662" y="787217"/>
                  </a:lnTo>
                  <a:lnTo>
                    <a:pt x="1984775" y="788247"/>
                  </a:lnTo>
                  <a:lnTo>
                    <a:pt x="1985913" y="792357"/>
                  </a:lnTo>
                  <a:lnTo>
                    <a:pt x="1980530" y="796266"/>
                  </a:lnTo>
                  <a:lnTo>
                    <a:pt x="1976231" y="800787"/>
                  </a:lnTo>
                  <a:lnTo>
                    <a:pt x="1963960" y="805106"/>
                  </a:lnTo>
                  <a:lnTo>
                    <a:pt x="1961397" y="802644"/>
                  </a:lnTo>
                  <a:lnTo>
                    <a:pt x="1959587" y="802435"/>
                  </a:lnTo>
                  <a:lnTo>
                    <a:pt x="1957804" y="805315"/>
                  </a:lnTo>
                  <a:lnTo>
                    <a:pt x="1949476" y="806136"/>
                  </a:lnTo>
                  <a:lnTo>
                    <a:pt x="1950895" y="803054"/>
                  </a:lnTo>
                  <a:lnTo>
                    <a:pt x="1947565" y="795237"/>
                  </a:lnTo>
                  <a:lnTo>
                    <a:pt x="1946435" y="790507"/>
                  </a:lnTo>
                  <a:lnTo>
                    <a:pt x="1941712" y="788448"/>
                  </a:lnTo>
                  <a:lnTo>
                    <a:pt x="1935859" y="781869"/>
                  </a:lnTo>
                  <a:lnTo>
                    <a:pt x="1937971" y="776520"/>
                  </a:lnTo>
                  <a:lnTo>
                    <a:pt x="1942687" y="777550"/>
                  </a:lnTo>
                  <a:lnTo>
                    <a:pt x="1945567" y="776729"/>
                  </a:lnTo>
                  <a:lnTo>
                    <a:pt x="1950996" y="776931"/>
                  </a:lnTo>
                  <a:lnTo>
                    <a:pt x="1945446" y="766442"/>
                  </a:lnTo>
                  <a:lnTo>
                    <a:pt x="1945715" y="759042"/>
                  </a:lnTo>
                  <a:lnTo>
                    <a:pt x="1944887" y="751433"/>
                  </a:lnTo>
                  <a:lnTo>
                    <a:pt x="1940817" y="744025"/>
                  </a:lnTo>
                  <a:lnTo>
                    <a:pt x="1941819" y="738684"/>
                  </a:lnTo>
                  <a:lnTo>
                    <a:pt x="1935327" y="738475"/>
                  </a:lnTo>
                  <a:lnTo>
                    <a:pt x="1935219" y="731068"/>
                  </a:lnTo>
                  <a:lnTo>
                    <a:pt x="1931196" y="726755"/>
                  </a:lnTo>
                  <a:lnTo>
                    <a:pt x="1935273" y="711739"/>
                  </a:lnTo>
                  <a:lnTo>
                    <a:pt x="1947646" y="701042"/>
                  </a:lnTo>
                  <a:lnTo>
                    <a:pt x="1947693" y="686234"/>
                  </a:lnTo>
                  <a:lnTo>
                    <a:pt x="1951090" y="662997"/>
                  </a:lnTo>
                  <a:lnTo>
                    <a:pt x="1953109" y="658059"/>
                  </a:lnTo>
                  <a:lnTo>
                    <a:pt x="1949092" y="654157"/>
                  </a:lnTo>
                  <a:lnTo>
                    <a:pt x="1948648" y="650449"/>
                  </a:lnTo>
                  <a:lnTo>
                    <a:pt x="1945022" y="647570"/>
                  </a:lnTo>
                  <a:lnTo>
                    <a:pt x="1942102" y="629681"/>
                  </a:lnTo>
                  <a:lnTo>
                    <a:pt x="1951877" y="623512"/>
                  </a:lnTo>
                  <a:lnTo>
                    <a:pt x="1991947" y="645310"/>
                  </a:lnTo>
                  <a:close/>
                  <a:moveTo>
                    <a:pt x="1084599" y="665674"/>
                  </a:moveTo>
                  <a:lnTo>
                    <a:pt x="1084613" y="672046"/>
                  </a:lnTo>
                  <a:lnTo>
                    <a:pt x="1083429" y="676365"/>
                  </a:lnTo>
                  <a:lnTo>
                    <a:pt x="1080731" y="678215"/>
                  </a:lnTo>
                  <a:lnTo>
                    <a:pt x="1082870" y="681713"/>
                  </a:lnTo>
                  <a:lnTo>
                    <a:pt x="1082554" y="684795"/>
                  </a:lnTo>
                  <a:lnTo>
                    <a:pt x="1075941" y="682944"/>
                  </a:lnTo>
                  <a:lnTo>
                    <a:pt x="1071198" y="683772"/>
                  </a:lnTo>
                  <a:lnTo>
                    <a:pt x="1065224" y="682743"/>
                  </a:lnTo>
                  <a:lnTo>
                    <a:pt x="1060333" y="685003"/>
                  </a:lnTo>
                  <a:lnTo>
                    <a:pt x="1055334" y="681505"/>
                  </a:lnTo>
                  <a:lnTo>
                    <a:pt x="1056807" y="677804"/>
                  </a:lnTo>
                  <a:lnTo>
                    <a:pt x="1065594" y="679244"/>
                  </a:lnTo>
                  <a:lnTo>
                    <a:pt x="1073001" y="680274"/>
                  </a:lnTo>
                  <a:lnTo>
                    <a:pt x="1076863" y="677603"/>
                  </a:lnTo>
                  <a:lnTo>
                    <a:pt x="1073109" y="672664"/>
                  </a:lnTo>
                  <a:lnTo>
                    <a:pt x="1073586" y="668345"/>
                  </a:lnTo>
                  <a:lnTo>
                    <a:pt x="1067343" y="666697"/>
                  </a:lnTo>
                  <a:lnTo>
                    <a:pt x="1070222" y="663407"/>
                  </a:lnTo>
                  <a:lnTo>
                    <a:pt x="1076223" y="664026"/>
                  </a:lnTo>
                  <a:close/>
                  <a:moveTo>
                    <a:pt x="1082554" y="684795"/>
                  </a:moveTo>
                  <a:lnTo>
                    <a:pt x="1082870" y="681713"/>
                  </a:lnTo>
                  <a:lnTo>
                    <a:pt x="1080731" y="678215"/>
                  </a:lnTo>
                  <a:lnTo>
                    <a:pt x="1083429" y="676365"/>
                  </a:lnTo>
                  <a:lnTo>
                    <a:pt x="1084613" y="672046"/>
                  </a:lnTo>
                  <a:lnTo>
                    <a:pt x="1084599" y="665674"/>
                  </a:lnTo>
                  <a:lnTo>
                    <a:pt x="1085884" y="663817"/>
                  </a:lnTo>
                  <a:lnTo>
                    <a:pt x="1093736" y="663817"/>
                  </a:lnTo>
                  <a:lnTo>
                    <a:pt x="1099131" y="666697"/>
                  </a:lnTo>
                  <a:lnTo>
                    <a:pt x="1102011" y="666495"/>
                  </a:lnTo>
                  <a:lnTo>
                    <a:pt x="1103349" y="670606"/>
                  </a:lnTo>
                  <a:lnTo>
                    <a:pt x="1108732" y="670404"/>
                  </a:lnTo>
                  <a:lnTo>
                    <a:pt x="1108025" y="673694"/>
                  </a:lnTo>
                  <a:lnTo>
                    <a:pt x="1112277" y="674104"/>
                  </a:lnTo>
                  <a:lnTo>
                    <a:pt x="1116838" y="678423"/>
                  </a:lnTo>
                  <a:lnTo>
                    <a:pt x="1112815" y="682944"/>
                  </a:lnTo>
                  <a:lnTo>
                    <a:pt x="1108045" y="680475"/>
                  </a:lnTo>
                  <a:lnTo>
                    <a:pt x="1103713" y="680892"/>
                  </a:lnTo>
                  <a:lnTo>
                    <a:pt x="1100530" y="680475"/>
                  </a:lnTo>
                  <a:lnTo>
                    <a:pt x="1098532" y="682534"/>
                  </a:lnTo>
                  <a:lnTo>
                    <a:pt x="1094536" y="683153"/>
                  </a:lnTo>
                  <a:lnTo>
                    <a:pt x="1093372" y="680475"/>
                  </a:lnTo>
                  <a:lnTo>
                    <a:pt x="1089625" y="682124"/>
                  </a:lnTo>
                  <a:lnTo>
                    <a:pt x="1084902" y="689941"/>
                  </a:lnTo>
                  <a:lnTo>
                    <a:pt x="1082574" y="688091"/>
                  </a:lnTo>
                  <a:close/>
                  <a:moveTo>
                    <a:pt x="2373931" y="17923"/>
                  </a:moveTo>
                  <a:lnTo>
                    <a:pt x="2384991" y="16234"/>
                  </a:lnTo>
                  <a:lnTo>
                    <a:pt x="2401912" y="19894"/>
                  </a:lnTo>
                  <a:lnTo>
                    <a:pt x="2426279" y="27294"/>
                  </a:lnTo>
                  <a:lnTo>
                    <a:pt x="2434547" y="34628"/>
                  </a:lnTo>
                  <a:lnTo>
                    <a:pt x="2422068" y="35664"/>
                  </a:lnTo>
                  <a:lnTo>
                    <a:pt x="2401111" y="33296"/>
                  </a:lnTo>
                  <a:lnTo>
                    <a:pt x="2386512" y="30066"/>
                  </a:lnTo>
                  <a:lnTo>
                    <a:pt x="2374651" y="24455"/>
                  </a:lnTo>
                  <a:lnTo>
                    <a:pt x="2364257" y="22968"/>
                  </a:lnTo>
                  <a:close/>
                  <a:moveTo>
                    <a:pt x="2448555" y="31237"/>
                  </a:moveTo>
                  <a:lnTo>
                    <a:pt x="2471153" y="35960"/>
                  </a:lnTo>
                  <a:lnTo>
                    <a:pt x="2473979" y="39391"/>
                  </a:lnTo>
                  <a:lnTo>
                    <a:pt x="2441484" y="42546"/>
                  </a:lnTo>
                  <a:lnTo>
                    <a:pt x="2439096" y="31681"/>
                  </a:lnTo>
                  <a:lnTo>
                    <a:pt x="2443152" y="30800"/>
                  </a:lnTo>
                  <a:close/>
                  <a:moveTo>
                    <a:pt x="2723185" y="57717"/>
                  </a:moveTo>
                  <a:lnTo>
                    <a:pt x="2741511" y="58188"/>
                  </a:lnTo>
                  <a:lnTo>
                    <a:pt x="2773185" y="62729"/>
                  </a:lnTo>
                  <a:lnTo>
                    <a:pt x="2778305" y="69248"/>
                  </a:lnTo>
                  <a:lnTo>
                    <a:pt x="2753049" y="69087"/>
                  </a:lnTo>
                  <a:lnTo>
                    <a:pt x="2744882" y="71186"/>
                  </a:lnTo>
                  <a:lnTo>
                    <a:pt x="2722761" y="65414"/>
                  </a:lnTo>
                  <a:lnTo>
                    <a:pt x="2717036" y="59433"/>
                  </a:lnTo>
                  <a:close/>
                  <a:moveTo>
                    <a:pt x="2797472" y="64620"/>
                  </a:moveTo>
                  <a:lnTo>
                    <a:pt x="2818530" y="67001"/>
                  </a:lnTo>
                  <a:lnTo>
                    <a:pt x="2816404" y="70540"/>
                  </a:lnTo>
                  <a:lnTo>
                    <a:pt x="2804327" y="69733"/>
                  </a:lnTo>
                  <a:lnTo>
                    <a:pt x="2785961" y="66208"/>
                  </a:lnTo>
                  <a:lnTo>
                    <a:pt x="2782967" y="63362"/>
                  </a:lnTo>
                  <a:close/>
                  <a:moveTo>
                    <a:pt x="2767392" y="82441"/>
                  </a:moveTo>
                  <a:lnTo>
                    <a:pt x="2768933" y="78835"/>
                  </a:lnTo>
                  <a:lnTo>
                    <a:pt x="2776192" y="78015"/>
                  </a:lnTo>
                  <a:lnTo>
                    <a:pt x="2791215" y="81459"/>
                  </a:lnTo>
                  <a:lnTo>
                    <a:pt x="2795575" y="83922"/>
                  </a:lnTo>
                  <a:lnTo>
                    <a:pt x="2785046" y="83922"/>
                  </a:lnTo>
                  <a:lnTo>
                    <a:pt x="2769350" y="82939"/>
                  </a:lnTo>
                  <a:close/>
                  <a:moveTo>
                    <a:pt x="2074153" y="21091"/>
                  </a:moveTo>
                  <a:lnTo>
                    <a:pt x="2085374" y="19759"/>
                  </a:lnTo>
                  <a:lnTo>
                    <a:pt x="2094874" y="19631"/>
                  </a:lnTo>
                  <a:lnTo>
                    <a:pt x="2097316" y="21623"/>
                  </a:lnTo>
                  <a:lnTo>
                    <a:pt x="2099731" y="19894"/>
                  </a:lnTo>
                  <a:lnTo>
                    <a:pt x="2104623" y="18575"/>
                  </a:lnTo>
                  <a:lnTo>
                    <a:pt x="2115178" y="20291"/>
                  </a:lnTo>
                  <a:lnTo>
                    <a:pt x="2113469" y="21354"/>
                  </a:lnTo>
                  <a:lnTo>
                    <a:pt x="2105827" y="22296"/>
                  </a:lnTo>
                  <a:lnTo>
                    <a:pt x="2100667" y="22968"/>
                  </a:lnTo>
                  <a:lnTo>
                    <a:pt x="2100572" y="24186"/>
                  </a:lnTo>
                  <a:lnTo>
                    <a:pt x="2093932" y="25411"/>
                  </a:lnTo>
                  <a:lnTo>
                    <a:pt x="2086054" y="23641"/>
                  </a:lnTo>
                  <a:lnTo>
                    <a:pt x="2088099" y="21219"/>
                  </a:lnTo>
                  <a:close/>
                  <a:moveTo>
                    <a:pt x="1988335" y="274686"/>
                  </a:moveTo>
                  <a:lnTo>
                    <a:pt x="1972773" y="274686"/>
                  </a:lnTo>
                  <a:lnTo>
                    <a:pt x="1962251" y="273516"/>
                  </a:lnTo>
                  <a:lnTo>
                    <a:pt x="1963476" y="268833"/>
                  </a:lnTo>
                  <a:lnTo>
                    <a:pt x="1974536" y="265341"/>
                  </a:lnTo>
                  <a:lnTo>
                    <a:pt x="1983571" y="267084"/>
                  </a:lnTo>
                  <a:lnTo>
                    <a:pt x="1987776" y="268833"/>
                  </a:lnTo>
                  <a:lnTo>
                    <a:pt x="1987298" y="271760"/>
                  </a:lnTo>
                  <a:close/>
                  <a:moveTo>
                    <a:pt x="2165629" y="78997"/>
                  </a:moveTo>
                  <a:lnTo>
                    <a:pt x="2177396" y="71024"/>
                  </a:lnTo>
                  <a:lnTo>
                    <a:pt x="2173265" y="67001"/>
                  </a:lnTo>
                  <a:lnTo>
                    <a:pt x="2185314" y="62258"/>
                  </a:lnTo>
                  <a:lnTo>
                    <a:pt x="2203499" y="56782"/>
                  </a:lnTo>
                  <a:lnTo>
                    <a:pt x="2224530" y="55073"/>
                  </a:lnTo>
                  <a:lnTo>
                    <a:pt x="2233579" y="51985"/>
                  </a:lnTo>
                  <a:lnTo>
                    <a:pt x="2245419" y="50761"/>
                  </a:lnTo>
                  <a:lnTo>
                    <a:pt x="2252732" y="54145"/>
                  </a:lnTo>
                  <a:lnTo>
                    <a:pt x="2250445" y="56937"/>
                  </a:lnTo>
                  <a:lnTo>
                    <a:pt x="2230073" y="61155"/>
                  </a:lnTo>
                  <a:lnTo>
                    <a:pt x="2212487" y="65414"/>
                  </a:lnTo>
                  <a:lnTo>
                    <a:pt x="2196899" y="73944"/>
                  </a:lnTo>
                  <a:lnTo>
                    <a:pt x="2191726" y="82771"/>
                  </a:lnTo>
                  <a:lnTo>
                    <a:pt x="2185839" y="91544"/>
                  </a:lnTo>
                  <a:lnTo>
                    <a:pt x="2191288" y="99234"/>
                  </a:lnTo>
                  <a:lnTo>
                    <a:pt x="2209372" y="107011"/>
                  </a:lnTo>
                  <a:lnTo>
                    <a:pt x="2205423" y="107859"/>
                  </a:lnTo>
                  <a:lnTo>
                    <a:pt x="2181251" y="106668"/>
                  </a:lnTo>
                  <a:lnTo>
                    <a:pt x="2177301" y="102436"/>
                  </a:lnTo>
                  <a:lnTo>
                    <a:pt x="2163187" y="99907"/>
                  </a:lnTo>
                  <a:lnTo>
                    <a:pt x="2159648" y="94874"/>
                  </a:lnTo>
                  <a:lnTo>
                    <a:pt x="2165750" y="92876"/>
                  </a:lnTo>
                  <a:lnTo>
                    <a:pt x="2162898" y="87891"/>
                  </a:lnTo>
                  <a:lnTo>
                    <a:pt x="2172404" y="79979"/>
                  </a:lnTo>
                  <a:close/>
                  <a:moveTo>
                    <a:pt x="3012831" y="281333"/>
                  </a:moveTo>
                  <a:lnTo>
                    <a:pt x="3025332" y="291922"/>
                  </a:lnTo>
                  <a:lnTo>
                    <a:pt x="3034205" y="302559"/>
                  </a:lnTo>
                  <a:lnTo>
                    <a:pt x="3046914" y="313626"/>
                  </a:lnTo>
                  <a:lnTo>
                    <a:pt x="3071349" y="333338"/>
                  </a:lnTo>
                  <a:lnTo>
                    <a:pt x="3055593" y="329746"/>
                  </a:lnTo>
                  <a:lnTo>
                    <a:pt x="3062193" y="345751"/>
                  </a:lnTo>
                  <a:lnTo>
                    <a:pt x="3079213" y="357195"/>
                  </a:lnTo>
                  <a:lnTo>
                    <a:pt x="3084522" y="365046"/>
                  </a:lnTo>
                  <a:lnTo>
                    <a:pt x="3072849" y="358204"/>
                  </a:lnTo>
                  <a:lnTo>
                    <a:pt x="3073185" y="366856"/>
                  </a:lnTo>
                  <a:lnTo>
                    <a:pt x="3064863" y="357397"/>
                  </a:lnTo>
                  <a:lnTo>
                    <a:pt x="3057981" y="346552"/>
                  </a:lnTo>
                  <a:lnTo>
                    <a:pt x="3048118" y="334543"/>
                  </a:lnTo>
                  <a:lnTo>
                    <a:pt x="3043664" y="326153"/>
                  </a:lnTo>
                  <a:lnTo>
                    <a:pt x="3032584" y="311453"/>
                  </a:lnTo>
                  <a:lnTo>
                    <a:pt x="3018227" y="300588"/>
                  </a:lnTo>
                  <a:lnTo>
                    <a:pt x="3006413" y="285841"/>
                  </a:lnTo>
                  <a:lnTo>
                    <a:pt x="3009542" y="280748"/>
                  </a:lnTo>
                  <a:lnTo>
                    <a:pt x="3001569" y="275662"/>
                  </a:lnTo>
                  <a:lnTo>
                    <a:pt x="3004106" y="274101"/>
                  </a:lnTo>
                  <a:close/>
                  <a:moveTo>
                    <a:pt x="3175971" y="163073"/>
                  </a:moveTo>
                  <a:lnTo>
                    <a:pt x="3172526" y="167621"/>
                  </a:lnTo>
                  <a:lnTo>
                    <a:pt x="3161513" y="166895"/>
                  </a:lnTo>
                  <a:lnTo>
                    <a:pt x="3175924" y="172176"/>
                  </a:lnTo>
                  <a:lnTo>
                    <a:pt x="3192467" y="180606"/>
                  </a:lnTo>
                  <a:lnTo>
                    <a:pt x="3199955" y="183364"/>
                  </a:lnTo>
                  <a:lnTo>
                    <a:pt x="3206656" y="187609"/>
                  </a:lnTo>
                  <a:lnTo>
                    <a:pt x="3208472" y="190381"/>
                  </a:lnTo>
                  <a:lnTo>
                    <a:pt x="3190462" y="187979"/>
                  </a:lnTo>
                  <a:lnTo>
                    <a:pt x="3178689" y="195757"/>
                  </a:lnTo>
                  <a:lnTo>
                    <a:pt x="3173260" y="197055"/>
                  </a:lnTo>
                  <a:lnTo>
                    <a:pt x="3170609" y="204328"/>
                  </a:lnTo>
                  <a:lnTo>
                    <a:pt x="3167110" y="210692"/>
                  </a:lnTo>
                  <a:lnTo>
                    <a:pt x="3169782" y="215395"/>
                  </a:lnTo>
                  <a:lnTo>
                    <a:pt x="3149632" y="208257"/>
                  </a:lnTo>
                  <a:lnTo>
                    <a:pt x="3138397" y="216337"/>
                  </a:lnTo>
                  <a:lnTo>
                    <a:pt x="3130344" y="212569"/>
                  </a:lnTo>
                  <a:lnTo>
                    <a:pt x="3127740" y="216902"/>
                  </a:lnTo>
                  <a:lnTo>
                    <a:pt x="3115402" y="215583"/>
                  </a:lnTo>
                  <a:lnTo>
                    <a:pt x="3120858" y="222392"/>
                  </a:lnTo>
                  <a:lnTo>
                    <a:pt x="3123058" y="232658"/>
                  </a:lnTo>
                  <a:lnTo>
                    <a:pt x="3128339" y="237051"/>
                  </a:lnTo>
                  <a:lnTo>
                    <a:pt x="3140112" y="239345"/>
                  </a:lnTo>
                  <a:lnTo>
                    <a:pt x="3156185" y="254900"/>
                  </a:lnTo>
                  <a:lnTo>
                    <a:pt x="3149094" y="255283"/>
                  </a:lnTo>
                  <a:lnTo>
                    <a:pt x="3154987" y="264177"/>
                  </a:lnTo>
                  <a:lnTo>
                    <a:pt x="3163249" y="268833"/>
                  </a:lnTo>
                  <a:lnTo>
                    <a:pt x="3154550" y="274491"/>
                  </a:lnTo>
                  <a:lnTo>
                    <a:pt x="3163982" y="286823"/>
                  </a:lnTo>
                  <a:lnTo>
                    <a:pt x="3154052" y="289568"/>
                  </a:lnTo>
                  <a:lnTo>
                    <a:pt x="3161856" y="300588"/>
                  </a:lnTo>
                  <a:lnTo>
                    <a:pt x="3158883" y="310854"/>
                  </a:lnTo>
                  <a:lnTo>
                    <a:pt x="3148879" y="303346"/>
                  </a:lnTo>
                  <a:lnTo>
                    <a:pt x="3130068" y="287408"/>
                  </a:lnTo>
                  <a:lnTo>
                    <a:pt x="3101341" y="263209"/>
                  </a:lnTo>
                  <a:lnTo>
                    <a:pt x="3089830" y="248354"/>
                  </a:lnTo>
                  <a:lnTo>
                    <a:pt x="3089917" y="242023"/>
                  </a:lnTo>
                  <a:lnTo>
                    <a:pt x="3085114" y="237051"/>
                  </a:lnTo>
                  <a:lnTo>
                    <a:pt x="3095306" y="234757"/>
                  </a:lnTo>
                  <a:lnTo>
                    <a:pt x="3094923" y="221450"/>
                  </a:lnTo>
                  <a:lnTo>
                    <a:pt x="3095737" y="210504"/>
                  </a:lnTo>
                  <a:lnTo>
                    <a:pt x="3100251" y="202269"/>
                  </a:lnTo>
                  <a:lnTo>
                    <a:pt x="3088868" y="187791"/>
                  </a:lnTo>
                  <a:lnTo>
                    <a:pt x="3080169" y="188531"/>
                  </a:lnTo>
                  <a:lnTo>
                    <a:pt x="3085867" y="197055"/>
                  </a:lnTo>
                  <a:lnTo>
                    <a:pt x="3079429" y="208438"/>
                  </a:lnTo>
                  <a:lnTo>
                    <a:pt x="3057746" y="195757"/>
                  </a:lnTo>
                  <a:lnTo>
                    <a:pt x="3041370" y="199289"/>
                  </a:lnTo>
                  <a:lnTo>
                    <a:pt x="3041431" y="216713"/>
                  </a:lnTo>
                  <a:lnTo>
                    <a:pt x="3055350" y="223152"/>
                  </a:lnTo>
                  <a:lnTo>
                    <a:pt x="3040334" y="225998"/>
                  </a:lnTo>
                  <a:lnTo>
                    <a:pt x="3028756" y="226953"/>
                  </a:lnTo>
                  <a:lnTo>
                    <a:pt x="3021080" y="219364"/>
                  </a:lnTo>
                  <a:lnTo>
                    <a:pt x="3006898" y="217850"/>
                  </a:lnTo>
                  <a:lnTo>
                    <a:pt x="3002209" y="222963"/>
                  </a:lnTo>
                  <a:lnTo>
                    <a:pt x="2975358" y="221066"/>
                  </a:lnTo>
                  <a:lnTo>
                    <a:pt x="2952087" y="224289"/>
                  </a:lnTo>
                  <a:lnTo>
                    <a:pt x="2945797" y="244896"/>
                  </a:lnTo>
                  <a:lnTo>
                    <a:pt x="2936950" y="270199"/>
                  </a:lnTo>
                  <a:lnTo>
                    <a:pt x="2951240" y="271565"/>
                  </a:lnTo>
                  <a:lnTo>
                    <a:pt x="2961526" y="278400"/>
                  </a:lnTo>
                  <a:lnTo>
                    <a:pt x="2971847" y="280748"/>
                  </a:lnTo>
                  <a:lnTo>
                    <a:pt x="2972694" y="275466"/>
                  </a:lnTo>
                  <a:lnTo>
                    <a:pt x="2982375" y="276052"/>
                  </a:lnTo>
                  <a:lnTo>
                    <a:pt x="3005229" y="288000"/>
                  </a:lnTo>
                  <a:lnTo>
                    <a:pt x="3013686" y="297433"/>
                  </a:lnTo>
                  <a:lnTo>
                    <a:pt x="3016222" y="308284"/>
                  </a:lnTo>
                  <a:lnTo>
                    <a:pt x="3025789" y="321363"/>
                  </a:lnTo>
                  <a:lnTo>
                    <a:pt x="3035302" y="339144"/>
                  </a:lnTo>
                  <a:lnTo>
                    <a:pt x="3033513" y="355385"/>
                  </a:lnTo>
                  <a:lnTo>
                    <a:pt x="3035928" y="363028"/>
                  </a:lnTo>
                  <a:lnTo>
                    <a:pt x="3032463" y="376133"/>
                  </a:lnTo>
                  <a:lnTo>
                    <a:pt x="3028635" y="389104"/>
                  </a:lnTo>
                  <a:lnTo>
                    <a:pt x="3027014" y="395799"/>
                  </a:lnTo>
                  <a:lnTo>
                    <a:pt x="3018873" y="402298"/>
                  </a:lnTo>
                  <a:lnTo>
                    <a:pt x="3013390" y="402506"/>
                  </a:lnTo>
                  <a:lnTo>
                    <a:pt x="3004422" y="397016"/>
                  </a:lnTo>
                  <a:lnTo>
                    <a:pt x="2996948" y="405352"/>
                  </a:lnTo>
                  <a:lnTo>
                    <a:pt x="2997789" y="409012"/>
                  </a:lnTo>
                  <a:lnTo>
                    <a:pt x="2995266" y="406973"/>
                  </a:lnTo>
                  <a:lnTo>
                    <a:pt x="2991875" y="401282"/>
                  </a:lnTo>
                  <a:lnTo>
                    <a:pt x="2996369" y="401080"/>
                  </a:lnTo>
                  <a:lnTo>
                    <a:pt x="2989413" y="387685"/>
                  </a:lnTo>
                  <a:lnTo>
                    <a:pt x="2981043" y="378158"/>
                  </a:lnTo>
                  <a:lnTo>
                    <a:pt x="2986271" y="374115"/>
                  </a:lnTo>
                  <a:lnTo>
                    <a:pt x="2998300" y="376133"/>
                  </a:lnTo>
                  <a:lnTo>
                    <a:pt x="2997344" y="365248"/>
                  </a:lnTo>
                  <a:lnTo>
                    <a:pt x="2991989" y="352977"/>
                  </a:lnTo>
                  <a:lnTo>
                    <a:pt x="2992763" y="348960"/>
                  </a:lnTo>
                  <a:lnTo>
                    <a:pt x="2990549" y="338943"/>
                  </a:lnTo>
                  <a:lnTo>
                    <a:pt x="2978130" y="342145"/>
                  </a:lnTo>
                  <a:lnTo>
                    <a:pt x="2973495" y="346552"/>
                  </a:lnTo>
                  <a:lnTo>
                    <a:pt x="2960053" y="346552"/>
                  </a:lnTo>
                  <a:lnTo>
                    <a:pt x="2949127" y="336137"/>
                  </a:lnTo>
                  <a:lnTo>
                    <a:pt x="2933451" y="328145"/>
                  </a:lnTo>
                  <a:lnTo>
                    <a:pt x="2915475" y="324552"/>
                  </a:lnTo>
                  <a:lnTo>
                    <a:pt x="2904664" y="313828"/>
                  </a:lnTo>
                  <a:lnTo>
                    <a:pt x="2896584" y="307100"/>
                  </a:lnTo>
                  <a:lnTo>
                    <a:pt x="2889924" y="302364"/>
                  </a:lnTo>
                  <a:lnTo>
                    <a:pt x="2876246" y="291337"/>
                  </a:lnTo>
                  <a:lnTo>
                    <a:pt x="2865347" y="287213"/>
                  </a:lnTo>
                  <a:lnTo>
                    <a:pt x="2850304" y="284078"/>
                  </a:lnTo>
                  <a:lnTo>
                    <a:pt x="2839083" y="284273"/>
                  </a:lnTo>
                  <a:lnTo>
                    <a:pt x="2829812" y="286231"/>
                  </a:lnTo>
                  <a:lnTo>
                    <a:pt x="2826811" y="291727"/>
                  </a:lnTo>
                  <a:lnTo>
                    <a:pt x="2833640" y="294284"/>
                  </a:lnTo>
                  <a:lnTo>
                    <a:pt x="2838080" y="300386"/>
                  </a:lnTo>
                  <a:lnTo>
                    <a:pt x="2835954" y="303938"/>
                  </a:lnTo>
                  <a:lnTo>
                    <a:pt x="2835934" y="315611"/>
                  </a:lnTo>
                  <a:lnTo>
                    <a:pt x="2839466" y="320374"/>
                  </a:lnTo>
                  <a:lnTo>
                    <a:pt x="2831655" y="327351"/>
                  </a:lnTo>
                  <a:lnTo>
                    <a:pt x="2818267" y="323159"/>
                  </a:lnTo>
                  <a:lnTo>
                    <a:pt x="2808472" y="324155"/>
                  </a:lnTo>
                  <a:lnTo>
                    <a:pt x="2801663" y="320374"/>
                  </a:lnTo>
                  <a:lnTo>
                    <a:pt x="2795541" y="319183"/>
                  </a:lnTo>
                  <a:lnTo>
                    <a:pt x="2787434" y="326947"/>
                  </a:lnTo>
                  <a:lnTo>
                    <a:pt x="2777242" y="328945"/>
                  </a:lnTo>
                  <a:lnTo>
                    <a:pt x="2770541" y="331542"/>
                  </a:lnTo>
                  <a:lnTo>
                    <a:pt x="2758391" y="329746"/>
                  </a:lnTo>
                  <a:lnTo>
                    <a:pt x="2750271" y="329941"/>
                  </a:lnTo>
                  <a:lnTo>
                    <a:pt x="2741847" y="324155"/>
                  </a:lnTo>
                  <a:lnTo>
                    <a:pt x="2729946" y="318981"/>
                  </a:lnTo>
                  <a:lnTo>
                    <a:pt x="2720501" y="317394"/>
                  </a:lnTo>
                  <a:lnTo>
                    <a:pt x="2710120" y="318981"/>
                  </a:lnTo>
                  <a:lnTo>
                    <a:pt x="2703096" y="320966"/>
                  </a:lnTo>
                  <a:lnTo>
                    <a:pt x="2688167" y="316405"/>
                  </a:lnTo>
                  <a:lnTo>
                    <a:pt x="2681393" y="308089"/>
                  </a:lnTo>
                  <a:lnTo>
                    <a:pt x="2669754" y="305324"/>
                  </a:lnTo>
                  <a:lnTo>
                    <a:pt x="2660833" y="303938"/>
                  </a:lnTo>
                  <a:lnTo>
                    <a:pt x="2648501" y="299404"/>
                  </a:lnTo>
                  <a:lnTo>
                    <a:pt x="2646402" y="310854"/>
                  </a:lnTo>
                  <a:lnTo>
                    <a:pt x="2653527" y="317394"/>
                  </a:lnTo>
                  <a:lnTo>
                    <a:pt x="2649113" y="324956"/>
                  </a:lnTo>
                  <a:lnTo>
                    <a:pt x="2635032" y="322164"/>
                  </a:lnTo>
                  <a:lnTo>
                    <a:pt x="2625997" y="321760"/>
                  </a:lnTo>
                  <a:lnTo>
                    <a:pt x="2617264" y="316600"/>
                  </a:lnTo>
                  <a:lnTo>
                    <a:pt x="2608041" y="316405"/>
                  </a:lnTo>
                  <a:lnTo>
                    <a:pt x="2598723" y="313034"/>
                  </a:lnTo>
                  <a:lnTo>
                    <a:pt x="2588329" y="318389"/>
                  </a:lnTo>
                  <a:lnTo>
                    <a:pt x="2576205" y="327748"/>
                  </a:lnTo>
                  <a:lnTo>
                    <a:pt x="2567971" y="329746"/>
                  </a:lnTo>
                  <a:lnTo>
                    <a:pt x="2564950" y="330741"/>
                  </a:lnTo>
                  <a:lnTo>
                    <a:pt x="2557032" y="323953"/>
                  </a:lnTo>
                  <a:lnTo>
                    <a:pt x="2546308" y="325353"/>
                  </a:lnTo>
                  <a:lnTo>
                    <a:pt x="2540609" y="320569"/>
                  </a:lnTo>
                  <a:lnTo>
                    <a:pt x="2533364" y="318585"/>
                  </a:lnTo>
                  <a:lnTo>
                    <a:pt x="2526232" y="312240"/>
                  </a:lnTo>
                  <a:lnTo>
                    <a:pt x="2520265" y="310262"/>
                  </a:lnTo>
                  <a:lnTo>
                    <a:pt x="2509373" y="313034"/>
                  </a:lnTo>
                  <a:lnTo>
                    <a:pt x="2494188" y="306703"/>
                  </a:lnTo>
                  <a:lnTo>
                    <a:pt x="2492170" y="312442"/>
                  </a:lnTo>
                  <a:lnTo>
                    <a:pt x="2459763" y="284663"/>
                  </a:lnTo>
                  <a:lnTo>
                    <a:pt x="2444928" y="276247"/>
                  </a:lnTo>
                  <a:lnTo>
                    <a:pt x="2446341" y="272930"/>
                  </a:lnTo>
                  <a:lnTo>
                    <a:pt x="2430141" y="283096"/>
                  </a:lnTo>
                  <a:lnTo>
                    <a:pt x="2422122" y="283681"/>
                  </a:lnTo>
                  <a:lnTo>
                    <a:pt x="2420002" y="277814"/>
                  </a:lnTo>
                  <a:lnTo>
                    <a:pt x="2407583" y="274101"/>
                  </a:lnTo>
                  <a:lnTo>
                    <a:pt x="2399900" y="276644"/>
                  </a:lnTo>
                  <a:lnTo>
                    <a:pt x="2392042" y="265530"/>
                  </a:lnTo>
                  <a:lnTo>
                    <a:pt x="2375849" y="263209"/>
                  </a:lnTo>
                  <a:lnTo>
                    <a:pt x="2370271" y="267669"/>
                  </a:lnTo>
                  <a:lnTo>
                    <a:pt x="2350694" y="271565"/>
                  </a:lnTo>
                  <a:lnTo>
                    <a:pt x="2347888" y="274296"/>
                  </a:lnTo>
                  <a:lnTo>
                    <a:pt x="2317627" y="278010"/>
                  </a:lnTo>
                  <a:lnTo>
                    <a:pt x="2315091" y="281723"/>
                  </a:lnTo>
                  <a:lnTo>
                    <a:pt x="2324093" y="289178"/>
                  </a:lnTo>
                  <a:lnTo>
                    <a:pt x="2317177" y="292124"/>
                  </a:lnTo>
                  <a:lnTo>
                    <a:pt x="2319814" y="295071"/>
                  </a:lnTo>
                  <a:lnTo>
                    <a:pt x="2313375" y="300386"/>
                  </a:lnTo>
                  <a:lnTo>
                    <a:pt x="2330087" y="307887"/>
                  </a:lnTo>
                  <a:lnTo>
                    <a:pt x="2329798" y="313229"/>
                  </a:lnTo>
                  <a:lnTo>
                    <a:pt x="2317365" y="312637"/>
                  </a:lnTo>
                  <a:lnTo>
                    <a:pt x="2316013" y="316008"/>
                  </a:lnTo>
                  <a:lnTo>
                    <a:pt x="2303089" y="310262"/>
                  </a:lnTo>
                  <a:lnTo>
                    <a:pt x="2289384" y="310464"/>
                  </a:lnTo>
                  <a:lnTo>
                    <a:pt x="2281453" y="315019"/>
                  </a:lnTo>
                  <a:lnTo>
                    <a:pt x="2269726" y="310659"/>
                  </a:lnTo>
                  <a:lnTo>
                    <a:pt x="2248332" y="303151"/>
                  </a:lnTo>
                  <a:lnTo>
                    <a:pt x="2234998" y="303346"/>
                  </a:lnTo>
                  <a:lnTo>
                    <a:pt x="2220298" y="315214"/>
                  </a:lnTo>
                  <a:lnTo>
                    <a:pt x="2221576" y="323354"/>
                  </a:lnTo>
                  <a:lnTo>
                    <a:pt x="2210731" y="316997"/>
                  </a:lnTo>
                  <a:lnTo>
                    <a:pt x="2206930" y="329147"/>
                  </a:lnTo>
                  <a:lnTo>
                    <a:pt x="2210018" y="331340"/>
                  </a:lnTo>
                  <a:lnTo>
                    <a:pt x="2207004" y="339743"/>
                  </a:lnTo>
                  <a:lnTo>
                    <a:pt x="2216524" y="347359"/>
                  </a:lnTo>
                  <a:lnTo>
                    <a:pt x="2222828" y="346955"/>
                  </a:lnTo>
                  <a:lnTo>
                    <a:pt x="2230437" y="354383"/>
                  </a:lnTo>
                  <a:lnTo>
                    <a:pt x="2230901" y="360216"/>
                  </a:lnTo>
                  <a:lnTo>
                    <a:pt x="2235859" y="362025"/>
                  </a:lnTo>
                  <a:lnTo>
                    <a:pt x="2233592" y="368672"/>
                  </a:lnTo>
                  <a:lnTo>
                    <a:pt x="2225270" y="370489"/>
                  </a:lnTo>
                  <a:lnTo>
                    <a:pt x="2218811" y="382007"/>
                  </a:lnTo>
                  <a:lnTo>
                    <a:pt x="2229428" y="392751"/>
                  </a:lnTo>
                  <a:lnTo>
                    <a:pt x="2230484" y="400468"/>
                  </a:lnTo>
                  <a:lnTo>
                    <a:pt x="2243273" y="413688"/>
                  </a:lnTo>
                  <a:lnTo>
                    <a:pt x="2238584" y="418168"/>
                  </a:lnTo>
                  <a:lnTo>
                    <a:pt x="2237884" y="421229"/>
                  </a:lnTo>
                  <a:lnTo>
                    <a:pt x="2233390" y="420409"/>
                  </a:lnTo>
                  <a:lnTo>
                    <a:pt x="2225653" y="413486"/>
                  </a:lnTo>
                  <a:lnTo>
                    <a:pt x="2222915" y="413082"/>
                  </a:lnTo>
                  <a:lnTo>
                    <a:pt x="2216739" y="410431"/>
                  </a:lnTo>
                  <a:lnTo>
                    <a:pt x="2212803" y="405756"/>
                  </a:lnTo>
                  <a:lnTo>
                    <a:pt x="2204084" y="403522"/>
                  </a:lnTo>
                  <a:lnTo>
                    <a:pt x="2198843" y="405352"/>
                  </a:lnTo>
                  <a:lnTo>
                    <a:pt x="2196745" y="403112"/>
                  </a:lnTo>
                  <a:lnTo>
                    <a:pt x="2183168" y="397830"/>
                  </a:lnTo>
                  <a:lnTo>
                    <a:pt x="2169329" y="396000"/>
                  </a:lnTo>
                  <a:lnTo>
                    <a:pt x="2161384" y="393975"/>
                  </a:lnTo>
                  <a:lnTo>
                    <a:pt x="2160341" y="395395"/>
                  </a:lnTo>
                  <a:lnTo>
                    <a:pt x="2147081" y="385855"/>
                  </a:lnTo>
                  <a:lnTo>
                    <a:pt x="2135839" y="381603"/>
                  </a:lnTo>
                  <a:lnTo>
                    <a:pt x="2126810" y="374922"/>
                  </a:lnTo>
                  <a:lnTo>
                    <a:pt x="2132980" y="373106"/>
                  </a:lnTo>
                  <a:lnTo>
                    <a:pt x="2138705" y="363835"/>
                  </a:lnTo>
                  <a:lnTo>
                    <a:pt x="2133027" y="359408"/>
                  </a:lnTo>
                  <a:lnTo>
                    <a:pt x="2145332" y="354786"/>
                  </a:lnTo>
                  <a:lnTo>
                    <a:pt x="2144531" y="352371"/>
                  </a:lnTo>
                  <a:lnTo>
                    <a:pt x="2136855" y="354181"/>
                  </a:lnTo>
                  <a:lnTo>
                    <a:pt x="2136195" y="349162"/>
                  </a:lnTo>
                  <a:lnTo>
                    <a:pt x="2140084" y="346155"/>
                  </a:lnTo>
                  <a:lnTo>
                    <a:pt x="2148554" y="345354"/>
                  </a:lnTo>
                  <a:lnTo>
                    <a:pt x="2149368" y="341546"/>
                  </a:lnTo>
                  <a:lnTo>
                    <a:pt x="2145883" y="335538"/>
                  </a:lnTo>
                  <a:lnTo>
                    <a:pt x="2148426" y="329544"/>
                  </a:lnTo>
                  <a:lnTo>
                    <a:pt x="2147424" y="326348"/>
                  </a:lnTo>
                  <a:lnTo>
                    <a:pt x="2133713" y="322756"/>
                  </a:lnTo>
                  <a:lnTo>
                    <a:pt x="2128701" y="322958"/>
                  </a:lnTo>
                  <a:lnTo>
                    <a:pt x="2122262" y="317791"/>
                  </a:lnTo>
                  <a:lnTo>
                    <a:pt x="2115986" y="319378"/>
                  </a:lnTo>
                  <a:lnTo>
                    <a:pt x="2104212" y="315611"/>
                  </a:lnTo>
                  <a:lnTo>
                    <a:pt x="2103768" y="313431"/>
                  </a:lnTo>
                  <a:lnTo>
                    <a:pt x="2099671" y="308681"/>
                  </a:lnTo>
                  <a:lnTo>
                    <a:pt x="2092674" y="308089"/>
                  </a:lnTo>
                  <a:lnTo>
                    <a:pt x="2091375" y="304732"/>
                  </a:lnTo>
                  <a:lnTo>
                    <a:pt x="2093118" y="302559"/>
                  </a:lnTo>
                  <a:lnTo>
                    <a:pt x="2086236" y="296255"/>
                  </a:lnTo>
                  <a:lnTo>
                    <a:pt x="2077483" y="297433"/>
                  </a:lnTo>
                  <a:lnTo>
                    <a:pt x="2074886" y="296840"/>
                  </a:lnTo>
                  <a:lnTo>
                    <a:pt x="2073170" y="299209"/>
                  </a:lnTo>
                  <a:lnTo>
                    <a:pt x="2069679" y="298812"/>
                  </a:lnTo>
                  <a:lnTo>
                    <a:pt x="2066503" y="291922"/>
                  </a:lnTo>
                  <a:lnTo>
                    <a:pt x="2063617" y="288195"/>
                  </a:lnTo>
                  <a:lnTo>
                    <a:pt x="2064969" y="287213"/>
                  </a:lnTo>
                  <a:lnTo>
                    <a:pt x="2072128" y="287603"/>
                  </a:lnTo>
                  <a:lnTo>
                    <a:pt x="2075041" y="285249"/>
                  </a:lnTo>
                  <a:lnTo>
                    <a:pt x="2071980" y="282315"/>
                  </a:lnTo>
                  <a:lnTo>
                    <a:pt x="2065757" y="280358"/>
                  </a:lnTo>
                  <a:lnTo>
                    <a:pt x="2065979" y="278400"/>
                  </a:lnTo>
                  <a:lnTo>
                    <a:pt x="2061915" y="276442"/>
                  </a:lnTo>
                  <a:lnTo>
                    <a:pt x="2055322" y="269418"/>
                  </a:lnTo>
                  <a:lnTo>
                    <a:pt x="2056553" y="266505"/>
                  </a:lnTo>
                  <a:lnTo>
                    <a:pt x="2054629" y="261466"/>
                  </a:lnTo>
                  <a:lnTo>
                    <a:pt x="2045944" y="258762"/>
                  </a:lnTo>
                  <a:lnTo>
                    <a:pt x="2041685" y="260114"/>
                  </a:lnTo>
                  <a:lnTo>
                    <a:pt x="2039956" y="257409"/>
                  </a:lnTo>
                  <a:lnTo>
                    <a:pt x="2030719" y="254705"/>
                  </a:lnTo>
                  <a:lnTo>
                    <a:pt x="2026857" y="248542"/>
                  </a:lnTo>
                  <a:lnTo>
                    <a:pt x="2025276" y="243362"/>
                  </a:lnTo>
                  <a:lnTo>
                    <a:pt x="2020641" y="240873"/>
                  </a:lnTo>
                  <a:lnTo>
                    <a:pt x="2023547" y="237428"/>
                  </a:lnTo>
                  <a:lnTo>
                    <a:pt x="2019262" y="227518"/>
                  </a:lnTo>
                  <a:lnTo>
                    <a:pt x="2023910" y="221450"/>
                  </a:lnTo>
                  <a:lnTo>
                    <a:pt x="2022397" y="219741"/>
                  </a:lnTo>
                  <a:lnTo>
                    <a:pt x="2030194" y="213881"/>
                  </a:lnTo>
                  <a:lnTo>
                    <a:pt x="2020782" y="209003"/>
                  </a:lnTo>
                  <a:lnTo>
                    <a:pt x="2035125" y="195757"/>
                  </a:lnTo>
                  <a:lnTo>
                    <a:pt x="2040858" y="189823"/>
                  </a:lnTo>
                  <a:lnTo>
                    <a:pt x="2042687" y="184474"/>
                  </a:lnTo>
                  <a:lnTo>
                    <a:pt x="2029488" y="177484"/>
                  </a:lnTo>
                  <a:lnTo>
                    <a:pt x="2030995" y="170898"/>
                  </a:lnTo>
                  <a:lnTo>
                    <a:pt x="2022276" y="163437"/>
                  </a:lnTo>
                  <a:lnTo>
                    <a:pt x="2025411" y="154798"/>
                  </a:lnTo>
                  <a:lnTo>
                    <a:pt x="2013678" y="143563"/>
                  </a:lnTo>
                  <a:lnTo>
                    <a:pt x="2018831" y="136135"/>
                  </a:lnTo>
                  <a:lnTo>
                    <a:pt x="2005988" y="129636"/>
                  </a:lnTo>
                  <a:lnTo>
                    <a:pt x="2005369" y="122835"/>
                  </a:lnTo>
                  <a:lnTo>
                    <a:pt x="2010953" y="121967"/>
                  </a:lnTo>
                  <a:lnTo>
                    <a:pt x="2022302" y="118152"/>
                  </a:lnTo>
                  <a:lnTo>
                    <a:pt x="2028929" y="114694"/>
                  </a:lnTo>
                  <a:lnTo>
                    <a:pt x="2042708" y="120574"/>
                  </a:lnTo>
                  <a:lnTo>
                    <a:pt x="2063436" y="122835"/>
                  </a:lnTo>
                  <a:lnTo>
                    <a:pt x="2094982" y="133848"/>
                  </a:lnTo>
                  <a:lnTo>
                    <a:pt x="2102194" y="138430"/>
                  </a:lnTo>
                  <a:lnTo>
                    <a:pt x="2104999" y="144982"/>
                  </a:lnTo>
                  <a:lnTo>
                    <a:pt x="2098319" y="150143"/>
                  </a:lnTo>
                  <a:lnTo>
                    <a:pt x="2086915" y="152827"/>
                  </a:lnTo>
                  <a:lnTo>
                    <a:pt x="2050949" y="145339"/>
                  </a:lnTo>
                  <a:lnTo>
                    <a:pt x="2045600" y="146584"/>
                  </a:lnTo>
                  <a:lnTo>
                    <a:pt x="2059910" y="153897"/>
                  </a:lnTo>
                  <a:lnTo>
                    <a:pt x="2061781" y="158566"/>
                  </a:lnTo>
                  <a:lnTo>
                    <a:pt x="2065178" y="168711"/>
                  </a:lnTo>
                  <a:lnTo>
                    <a:pt x="2076070" y="171813"/>
                  </a:lnTo>
                  <a:lnTo>
                    <a:pt x="2083000" y="174557"/>
                  </a:lnTo>
                  <a:lnTo>
                    <a:pt x="2082387" y="169626"/>
                  </a:lnTo>
                  <a:lnTo>
                    <a:pt x="2076393" y="165253"/>
                  </a:lnTo>
                  <a:lnTo>
                    <a:pt x="2080235" y="161452"/>
                  </a:lnTo>
                  <a:lnTo>
                    <a:pt x="2100660" y="167621"/>
                  </a:lnTo>
                  <a:lnTo>
                    <a:pt x="2106553" y="165253"/>
                  </a:lnTo>
                  <a:lnTo>
                    <a:pt x="2098924" y="157846"/>
                  </a:lnTo>
                  <a:lnTo>
                    <a:pt x="2113429" y="148185"/>
                  </a:lnTo>
                  <a:lnTo>
                    <a:pt x="2120412" y="148716"/>
                  </a:lnTo>
                  <a:lnTo>
                    <a:pt x="2128707" y="152107"/>
                  </a:lnTo>
                  <a:lnTo>
                    <a:pt x="2130578" y="145339"/>
                  </a:lnTo>
                  <a:lnTo>
                    <a:pt x="2122209" y="139486"/>
                  </a:lnTo>
                  <a:lnTo>
                    <a:pt x="2123790" y="133673"/>
                  </a:lnTo>
                  <a:lnTo>
                    <a:pt x="2115891" y="127537"/>
                  </a:lnTo>
                  <a:lnTo>
                    <a:pt x="2137850" y="130693"/>
                  </a:lnTo>
                  <a:lnTo>
                    <a:pt x="2144289" y="136135"/>
                  </a:lnTo>
                  <a:lnTo>
                    <a:pt x="2135381" y="137367"/>
                  </a:lnTo>
                  <a:lnTo>
                    <a:pt x="2137487" y="142850"/>
                  </a:lnTo>
                  <a:lnTo>
                    <a:pt x="2144733" y="146227"/>
                  </a:lnTo>
                  <a:lnTo>
                    <a:pt x="2155544" y="144094"/>
                  </a:lnTo>
                  <a:lnTo>
                    <a:pt x="2154925" y="137898"/>
                  </a:lnTo>
                  <a:lnTo>
                    <a:pt x="2168475" y="133148"/>
                  </a:lnTo>
                  <a:lnTo>
                    <a:pt x="2190501" y="124752"/>
                  </a:lnTo>
                  <a:lnTo>
                    <a:pt x="2196038" y="125270"/>
                  </a:lnTo>
                  <a:lnTo>
                    <a:pt x="2191631" y="131217"/>
                  </a:lnTo>
                  <a:lnTo>
                    <a:pt x="2201461" y="132267"/>
                  </a:lnTo>
                  <a:lnTo>
                    <a:pt x="2204945" y="128937"/>
                  </a:lnTo>
                  <a:lnTo>
                    <a:pt x="2218596" y="128587"/>
                  </a:lnTo>
                  <a:lnTo>
                    <a:pt x="2227712" y="124577"/>
                  </a:lnTo>
                  <a:lnTo>
                    <a:pt x="2238988" y="130511"/>
                  </a:lnTo>
                  <a:lnTo>
                    <a:pt x="2244094" y="124052"/>
                  </a:lnTo>
                  <a:lnTo>
                    <a:pt x="2233511" y="118495"/>
                  </a:lnTo>
                  <a:lnTo>
                    <a:pt x="2235429" y="115212"/>
                  </a:lnTo>
                  <a:lnTo>
                    <a:pt x="2258525" y="118152"/>
                  </a:lnTo>
                  <a:lnTo>
                    <a:pt x="2270540" y="121274"/>
                  </a:lnTo>
                  <a:lnTo>
                    <a:pt x="2303405" y="132267"/>
                  </a:lnTo>
                  <a:lnTo>
                    <a:pt x="2305457" y="127194"/>
                  </a:lnTo>
                  <a:lnTo>
                    <a:pt x="2295029" y="122142"/>
                  </a:lnTo>
                  <a:lnTo>
                    <a:pt x="2293522" y="120056"/>
                  </a:lnTo>
                  <a:lnTo>
                    <a:pt x="2283969" y="119020"/>
                  </a:lnTo>
                  <a:lnTo>
                    <a:pt x="2283922" y="114526"/>
                  </a:lnTo>
                  <a:lnTo>
                    <a:pt x="2275472" y="107179"/>
                  </a:lnTo>
                  <a:lnTo>
                    <a:pt x="2273299" y="104125"/>
                  </a:lnTo>
                  <a:lnTo>
                    <a:pt x="2280901" y="95715"/>
                  </a:lnTo>
                  <a:lnTo>
                    <a:pt x="2279683" y="87225"/>
                  </a:lnTo>
                  <a:lnTo>
                    <a:pt x="2283693" y="85408"/>
                  </a:lnTo>
                  <a:lnTo>
                    <a:pt x="2304098" y="87891"/>
                  </a:lnTo>
                  <a:lnTo>
                    <a:pt x="2309076" y="93038"/>
                  </a:lnTo>
                  <a:lnTo>
                    <a:pt x="2307738" y="100579"/>
                  </a:lnTo>
                  <a:lnTo>
                    <a:pt x="2314082" y="103452"/>
                  </a:lnTo>
                  <a:lnTo>
                    <a:pt x="2320931" y="110072"/>
                  </a:lnTo>
                  <a:lnTo>
                    <a:pt x="2327867" y="123185"/>
                  </a:lnTo>
                  <a:lnTo>
                    <a:pt x="2339842" y="129112"/>
                  </a:lnTo>
                  <a:lnTo>
                    <a:pt x="2340831" y="135786"/>
                  </a:lnTo>
                  <a:lnTo>
                    <a:pt x="2334352" y="149611"/>
                  </a:lnTo>
                  <a:lnTo>
                    <a:pt x="2344027" y="151219"/>
                  </a:lnTo>
                  <a:lnTo>
                    <a:pt x="2344874" y="147647"/>
                  </a:lnTo>
                  <a:lnTo>
                    <a:pt x="2351649" y="144982"/>
                  </a:lnTo>
                  <a:lnTo>
                    <a:pt x="2350573" y="140192"/>
                  </a:lnTo>
                  <a:lnTo>
                    <a:pt x="2354011" y="135429"/>
                  </a:lnTo>
                  <a:lnTo>
                    <a:pt x="2346254" y="129986"/>
                  </a:lnTo>
                  <a:lnTo>
                    <a:pt x="2345520" y="123528"/>
                  </a:lnTo>
                  <a:lnTo>
                    <a:pt x="2336882" y="122835"/>
                  </a:lnTo>
                  <a:lnTo>
                    <a:pt x="2331830" y="117459"/>
                  </a:lnTo>
                  <a:lnTo>
                    <a:pt x="2331089" y="107859"/>
                  </a:lnTo>
                  <a:lnTo>
                    <a:pt x="2316484" y="100243"/>
                  </a:lnTo>
                  <a:lnTo>
                    <a:pt x="2324678" y="93872"/>
                  </a:lnTo>
                  <a:lnTo>
                    <a:pt x="2318098" y="87393"/>
                  </a:lnTo>
                  <a:lnTo>
                    <a:pt x="2321375" y="87063"/>
                  </a:lnTo>
                  <a:lnTo>
                    <a:pt x="2329031" y="92210"/>
                  </a:lnTo>
                  <a:lnTo>
                    <a:pt x="2332859" y="101259"/>
                  </a:lnTo>
                  <a:lnTo>
                    <a:pt x="2341538" y="102948"/>
                  </a:lnTo>
                  <a:lnTo>
                    <a:pt x="2333532" y="96213"/>
                  </a:lnTo>
                  <a:lnTo>
                    <a:pt x="2342479" y="92540"/>
                  </a:lnTo>
                  <a:lnTo>
                    <a:pt x="2356802" y="92042"/>
                  </a:lnTo>
                  <a:lnTo>
                    <a:pt x="2374005" y="97390"/>
                  </a:lnTo>
                  <a:lnTo>
                    <a:pt x="2361539" y="89714"/>
                  </a:lnTo>
                  <a:lnTo>
                    <a:pt x="2352968" y="79818"/>
                  </a:lnTo>
                  <a:lnTo>
                    <a:pt x="2363402" y="78015"/>
                  </a:lnTo>
                  <a:lnTo>
                    <a:pt x="2380484" y="78506"/>
                  </a:lnTo>
                  <a:lnTo>
                    <a:pt x="2394229" y="77201"/>
                  </a:lnTo>
                  <a:lnTo>
                    <a:pt x="2384278" y="72484"/>
                  </a:lnTo>
                  <a:lnTo>
                    <a:pt x="2386983" y="66685"/>
                  </a:lnTo>
                  <a:lnTo>
                    <a:pt x="2394242" y="66362"/>
                  </a:lnTo>
                  <a:lnTo>
                    <a:pt x="2403069" y="62104"/>
                  </a:lnTo>
                  <a:lnTo>
                    <a:pt x="2419666" y="60845"/>
                  </a:lnTo>
                  <a:lnTo>
                    <a:pt x="2419309" y="58497"/>
                  </a:lnTo>
                  <a:lnTo>
                    <a:pt x="2436014" y="57717"/>
                  </a:lnTo>
                  <a:lnTo>
                    <a:pt x="2443657" y="59594"/>
                  </a:lnTo>
                  <a:lnTo>
                    <a:pt x="2453385" y="55073"/>
                  </a:lnTo>
                  <a:lnTo>
                    <a:pt x="2465777" y="55235"/>
                  </a:lnTo>
                  <a:lnTo>
                    <a:pt x="2463221" y="51528"/>
                  </a:lnTo>
                  <a:lnTo>
                    <a:pt x="2464836" y="47854"/>
                  </a:lnTo>
                  <a:lnTo>
                    <a:pt x="2475903" y="44356"/>
                  </a:lnTo>
                  <a:lnTo>
                    <a:pt x="2490771" y="47087"/>
                  </a:lnTo>
                  <a:lnTo>
                    <a:pt x="2484554" y="49227"/>
                  </a:lnTo>
                  <a:lnTo>
                    <a:pt x="2501273" y="50606"/>
                  </a:lnTo>
                  <a:lnTo>
                    <a:pt x="2508290" y="54764"/>
                  </a:lnTo>
                  <a:lnTo>
                    <a:pt x="2511680" y="52759"/>
                  </a:lnTo>
                  <a:lnTo>
                    <a:pt x="2531231" y="52759"/>
                  </a:lnTo>
                  <a:lnTo>
                    <a:pt x="2551629" y="56937"/>
                  </a:lnTo>
                  <a:lnTo>
                    <a:pt x="2561512" y="60220"/>
                  </a:lnTo>
                  <a:lnTo>
                    <a:pt x="2565751" y="64781"/>
                  </a:lnTo>
                  <a:lnTo>
                    <a:pt x="2561405" y="67318"/>
                  </a:lnTo>
                  <a:lnTo>
                    <a:pt x="2549450" y="72323"/>
                  </a:lnTo>
                  <a:lnTo>
                    <a:pt x="2547445" y="75081"/>
                  </a:lnTo>
                  <a:lnTo>
                    <a:pt x="2557610" y="76387"/>
                  </a:lnTo>
                  <a:lnTo>
                    <a:pt x="2570433" y="78674"/>
                  </a:lnTo>
                  <a:lnTo>
                    <a:pt x="2574550" y="76871"/>
                  </a:lnTo>
                  <a:lnTo>
                    <a:pt x="2584911" y="82771"/>
                  </a:lnTo>
                  <a:lnTo>
                    <a:pt x="2585046" y="80309"/>
                  </a:lnTo>
                  <a:lnTo>
                    <a:pt x="2594458" y="78997"/>
                  </a:lnTo>
                  <a:lnTo>
                    <a:pt x="2618657" y="80470"/>
                  </a:lnTo>
                  <a:lnTo>
                    <a:pt x="2625344" y="84749"/>
                  </a:lnTo>
                  <a:lnTo>
                    <a:pt x="2656097" y="86068"/>
                  </a:lnTo>
                  <a:lnTo>
                    <a:pt x="2647929" y="79165"/>
                  </a:lnTo>
                  <a:lnTo>
                    <a:pt x="2664513" y="80638"/>
                  </a:lnTo>
                  <a:lnTo>
                    <a:pt x="2675493" y="80638"/>
                  </a:lnTo>
                  <a:lnTo>
                    <a:pt x="2692964" y="85408"/>
                  </a:lnTo>
                  <a:lnTo>
                    <a:pt x="2703924" y="91376"/>
                  </a:lnTo>
                  <a:lnTo>
                    <a:pt x="2704462" y="95211"/>
                  </a:lnTo>
                  <a:lnTo>
                    <a:pt x="2722627" y="102604"/>
                  </a:lnTo>
                  <a:lnTo>
                    <a:pt x="2738578" y="106332"/>
                  </a:lnTo>
                  <a:lnTo>
                    <a:pt x="2733189" y="96550"/>
                  </a:lnTo>
                  <a:lnTo>
                    <a:pt x="2749847" y="100754"/>
                  </a:lnTo>
                  <a:lnTo>
                    <a:pt x="2758875" y="98231"/>
                  </a:lnTo>
                  <a:lnTo>
                    <a:pt x="2776219" y="101091"/>
                  </a:lnTo>
                  <a:lnTo>
                    <a:pt x="2778251" y="98561"/>
                  </a:lnTo>
                  <a:lnTo>
                    <a:pt x="2791356" y="99738"/>
                  </a:lnTo>
                  <a:lnTo>
                    <a:pt x="2774645" y="91208"/>
                  </a:lnTo>
                  <a:lnTo>
                    <a:pt x="2778446" y="87225"/>
                  </a:lnTo>
                  <a:lnTo>
                    <a:pt x="2850553" y="93206"/>
                  </a:lnTo>
                  <a:lnTo>
                    <a:pt x="2864742" y="98729"/>
                  </a:lnTo>
                  <a:lnTo>
                    <a:pt x="2893516" y="105820"/>
                  </a:lnTo>
                  <a:lnTo>
                    <a:pt x="2919942" y="104125"/>
                  </a:lnTo>
                  <a:lnTo>
                    <a:pt x="2936674" y="105652"/>
                  </a:lnTo>
                  <a:lnTo>
                    <a:pt x="2948468" y="109561"/>
                  </a:lnTo>
                  <a:lnTo>
                    <a:pt x="2957395" y="116423"/>
                  </a:lnTo>
                  <a:lnTo>
                    <a:pt x="2970494" y="119188"/>
                  </a:lnTo>
                  <a:lnTo>
                    <a:pt x="2977498" y="117284"/>
                  </a:lnTo>
                  <a:lnTo>
                    <a:pt x="2989843" y="116941"/>
                  </a:lnTo>
                  <a:lnTo>
                    <a:pt x="3006259" y="118845"/>
                  </a:lnTo>
                  <a:lnTo>
                    <a:pt x="3018644" y="117802"/>
                  </a:lnTo>
                  <a:lnTo>
                    <a:pt x="3044384" y="126495"/>
                  </a:lnTo>
                  <a:lnTo>
                    <a:pt x="3048737" y="123359"/>
                  </a:lnTo>
                  <a:lnTo>
                    <a:pt x="3033344" y="117116"/>
                  </a:lnTo>
                  <a:lnTo>
                    <a:pt x="3030458" y="112979"/>
                  </a:lnTo>
                  <a:lnTo>
                    <a:pt x="3057429" y="115555"/>
                  </a:lnTo>
                  <a:lnTo>
                    <a:pt x="3071800" y="115044"/>
                  </a:lnTo>
                  <a:lnTo>
                    <a:pt x="3099814" y="119538"/>
                  </a:lnTo>
                  <a:lnTo>
                    <a:pt x="3116902" y="123877"/>
                  </a:lnTo>
                  <a:lnTo>
                    <a:pt x="3175971" y="163073"/>
                  </a:lnTo>
                  <a:close/>
                  <a:moveTo>
                    <a:pt x="474419" y="123877"/>
                  </a:moveTo>
                  <a:lnTo>
                    <a:pt x="474419" y="123877"/>
                  </a:lnTo>
                  <a:lnTo>
                    <a:pt x="474419" y="123877"/>
                  </a:lnTo>
                  <a:lnTo>
                    <a:pt x="481120" y="131217"/>
                  </a:lnTo>
                  <a:lnTo>
                    <a:pt x="486186" y="140905"/>
                  </a:lnTo>
                  <a:lnTo>
                    <a:pt x="476283" y="147115"/>
                  </a:lnTo>
                  <a:lnTo>
                    <a:pt x="477837" y="149611"/>
                  </a:lnTo>
                  <a:lnTo>
                    <a:pt x="486798" y="142318"/>
                  </a:lnTo>
                  <a:lnTo>
                    <a:pt x="505003" y="143738"/>
                  </a:lnTo>
                  <a:lnTo>
                    <a:pt x="506833" y="153002"/>
                  </a:lnTo>
                  <a:lnTo>
                    <a:pt x="492920" y="157489"/>
                  </a:lnTo>
                  <a:lnTo>
                    <a:pt x="479035" y="158384"/>
                  </a:lnTo>
                  <a:lnTo>
                    <a:pt x="465229" y="168348"/>
                  </a:lnTo>
                  <a:lnTo>
                    <a:pt x="459423" y="170353"/>
                  </a:lnTo>
                  <a:lnTo>
                    <a:pt x="452440" y="170171"/>
                  </a:lnTo>
                  <a:lnTo>
                    <a:pt x="451384" y="166525"/>
                  </a:lnTo>
                  <a:lnTo>
                    <a:pt x="445504" y="163618"/>
                  </a:lnTo>
                  <a:lnTo>
                    <a:pt x="449729" y="159285"/>
                  </a:lnTo>
                  <a:lnTo>
                    <a:pt x="444360" y="157671"/>
                  </a:lnTo>
                  <a:lnTo>
                    <a:pt x="434026" y="158929"/>
                  </a:lnTo>
                  <a:lnTo>
                    <a:pt x="434598" y="155511"/>
                  </a:lnTo>
                  <a:lnTo>
                    <a:pt x="441750" y="151750"/>
                  </a:lnTo>
                  <a:lnTo>
                    <a:pt x="429317" y="154078"/>
                  </a:lnTo>
                  <a:lnTo>
                    <a:pt x="426041" y="158747"/>
                  </a:lnTo>
                  <a:lnTo>
                    <a:pt x="415350" y="163073"/>
                  </a:lnTo>
                  <a:lnTo>
                    <a:pt x="415350" y="163073"/>
                  </a:lnTo>
                  <a:lnTo>
                    <a:pt x="474419" y="123877"/>
                  </a:lnTo>
                  <a:close/>
                  <a:moveTo>
                    <a:pt x="3087865" y="105989"/>
                  </a:moveTo>
                  <a:lnTo>
                    <a:pt x="3080969" y="106500"/>
                  </a:lnTo>
                  <a:lnTo>
                    <a:pt x="3074524" y="103452"/>
                  </a:lnTo>
                  <a:lnTo>
                    <a:pt x="3076865" y="99570"/>
                  </a:lnTo>
                  <a:lnTo>
                    <a:pt x="3087865" y="105989"/>
                  </a:lnTo>
                  <a:close/>
                  <a:moveTo>
                    <a:pt x="514456" y="99570"/>
                  </a:moveTo>
                  <a:lnTo>
                    <a:pt x="514456" y="99570"/>
                  </a:lnTo>
                  <a:lnTo>
                    <a:pt x="514456" y="99570"/>
                  </a:lnTo>
                  <a:lnTo>
                    <a:pt x="516353" y="99066"/>
                  </a:lnTo>
                  <a:lnTo>
                    <a:pt x="521950" y="99234"/>
                  </a:lnTo>
                  <a:lnTo>
                    <a:pt x="527898" y="101763"/>
                  </a:lnTo>
                  <a:lnTo>
                    <a:pt x="525092" y="103116"/>
                  </a:lnTo>
                  <a:lnTo>
                    <a:pt x="513904" y="105316"/>
                  </a:lnTo>
                  <a:lnTo>
                    <a:pt x="503456" y="105989"/>
                  </a:lnTo>
                  <a:lnTo>
                    <a:pt x="503456" y="105989"/>
                  </a:lnTo>
                  <a:lnTo>
                    <a:pt x="514456" y="99570"/>
                  </a:lnTo>
                  <a:close/>
                  <a:moveTo>
                    <a:pt x="2096226" y="366856"/>
                  </a:moveTo>
                  <a:lnTo>
                    <a:pt x="2098345" y="364037"/>
                  </a:lnTo>
                  <a:lnTo>
                    <a:pt x="2104898" y="366452"/>
                  </a:lnTo>
                  <a:lnTo>
                    <a:pt x="2107879" y="366856"/>
                  </a:lnTo>
                  <a:lnTo>
                    <a:pt x="2109554" y="369076"/>
                  </a:lnTo>
                  <a:lnTo>
                    <a:pt x="2110919" y="369480"/>
                  </a:lnTo>
                  <a:lnTo>
                    <a:pt x="2111094" y="370489"/>
                  </a:lnTo>
                  <a:lnTo>
                    <a:pt x="2116093" y="373106"/>
                  </a:lnTo>
                  <a:lnTo>
                    <a:pt x="2125081" y="372500"/>
                  </a:lnTo>
                  <a:lnTo>
                    <a:pt x="2124133" y="376335"/>
                  </a:lnTo>
                  <a:lnTo>
                    <a:pt x="2114391" y="378360"/>
                  </a:lnTo>
                  <a:lnTo>
                    <a:pt x="2103418" y="384846"/>
                  </a:lnTo>
                  <a:lnTo>
                    <a:pt x="2097827" y="382612"/>
                  </a:lnTo>
                  <a:lnTo>
                    <a:pt x="2098917" y="377351"/>
                  </a:lnTo>
                  <a:lnTo>
                    <a:pt x="2088644" y="374115"/>
                  </a:lnTo>
                  <a:lnTo>
                    <a:pt x="2089916" y="371895"/>
                  </a:lnTo>
                  <a:lnTo>
                    <a:pt x="2097720" y="368067"/>
                  </a:lnTo>
                  <a:close/>
                  <a:moveTo>
                    <a:pt x="1023579" y="584848"/>
                  </a:moveTo>
                  <a:lnTo>
                    <a:pt x="1028302" y="584027"/>
                  </a:lnTo>
                  <a:lnTo>
                    <a:pt x="1034566" y="584437"/>
                  </a:lnTo>
                  <a:lnTo>
                    <a:pt x="1034424" y="587317"/>
                  </a:lnTo>
                  <a:lnTo>
                    <a:pt x="1023546" y="589167"/>
                  </a:lnTo>
                  <a:close/>
                  <a:moveTo>
                    <a:pt x="1035696" y="581968"/>
                  </a:moveTo>
                  <a:lnTo>
                    <a:pt x="1042558" y="587108"/>
                  </a:lnTo>
                  <a:lnTo>
                    <a:pt x="1039450" y="595336"/>
                  </a:lnTo>
                  <a:lnTo>
                    <a:pt x="1037916" y="593896"/>
                  </a:lnTo>
                  <a:lnTo>
                    <a:pt x="1038898" y="587929"/>
                  </a:lnTo>
                  <a:lnTo>
                    <a:pt x="1035447" y="583408"/>
                  </a:lnTo>
                  <a:close/>
                  <a:moveTo>
                    <a:pt x="1028356" y="602945"/>
                  </a:moveTo>
                  <a:lnTo>
                    <a:pt x="1031121" y="603355"/>
                  </a:lnTo>
                  <a:lnTo>
                    <a:pt x="1033348" y="612815"/>
                  </a:lnTo>
                  <a:lnTo>
                    <a:pt x="1032453" y="619603"/>
                  </a:lnTo>
                  <a:lnTo>
                    <a:pt x="1029917" y="620013"/>
                  </a:lnTo>
                  <a:lnTo>
                    <a:pt x="1028309" y="613434"/>
                  </a:lnTo>
                  <a:lnTo>
                    <a:pt x="1025214" y="610144"/>
                  </a:lnTo>
                  <a:close/>
                  <a:moveTo>
                    <a:pt x="1266946" y="1480375"/>
                  </a:moveTo>
                  <a:lnTo>
                    <a:pt x="1274845" y="1473660"/>
                  </a:lnTo>
                  <a:lnTo>
                    <a:pt x="1283301" y="1476425"/>
                  </a:lnTo>
                  <a:lnTo>
                    <a:pt x="1286800" y="1472079"/>
                  </a:lnTo>
                  <a:lnTo>
                    <a:pt x="1295357" y="1477017"/>
                  </a:lnTo>
                  <a:lnTo>
                    <a:pt x="1294220" y="1480967"/>
                  </a:lnTo>
                  <a:lnTo>
                    <a:pt x="1283833" y="1484115"/>
                  </a:lnTo>
                  <a:lnTo>
                    <a:pt x="1278457" y="1480375"/>
                  </a:lnTo>
                  <a:lnTo>
                    <a:pt x="1273095" y="1485299"/>
                  </a:lnTo>
                  <a:close/>
                  <a:moveTo>
                    <a:pt x="1891140" y="28169"/>
                  </a:moveTo>
                  <a:lnTo>
                    <a:pt x="1893051" y="25411"/>
                  </a:lnTo>
                  <a:lnTo>
                    <a:pt x="1902018" y="25135"/>
                  </a:lnTo>
                  <a:lnTo>
                    <a:pt x="1910596" y="27873"/>
                  </a:lnTo>
                  <a:lnTo>
                    <a:pt x="1933215" y="33888"/>
                  </a:lnTo>
                  <a:lnTo>
                    <a:pt x="1917943" y="37150"/>
                  </a:lnTo>
                  <a:lnTo>
                    <a:pt x="1915925" y="43300"/>
                  </a:lnTo>
                  <a:lnTo>
                    <a:pt x="1910442" y="44961"/>
                  </a:lnTo>
                  <a:lnTo>
                    <a:pt x="1908860" y="51985"/>
                  </a:lnTo>
                  <a:lnTo>
                    <a:pt x="1900821" y="52295"/>
                  </a:lnTo>
                  <a:lnTo>
                    <a:pt x="1885899" y="47087"/>
                  </a:lnTo>
                  <a:lnTo>
                    <a:pt x="1891241" y="44053"/>
                  </a:lnTo>
                  <a:lnTo>
                    <a:pt x="1880988" y="41638"/>
                  </a:lnTo>
                  <a:lnTo>
                    <a:pt x="1867364" y="34628"/>
                  </a:lnTo>
                  <a:lnTo>
                    <a:pt x="1861646" y="28310"/>
                  </a:lnTo>
                  <a:lnTo>
                    <a:pt x="1878155" y="25411"/>
                  </a:lnTo>
                  <a:lnTo>
                    <a:pt x="1882286" y="28169"/>
                  </a:lnTo>
                  <a:close/>
                  <a:moveTo>
                    <a:pt x="2022302" y="118152"/>
                  </a:moveTo>
                  <a:lnTo>
                    <a:pt x="2010953" y="121967"/>
                  </a:lnTo>
                  <a:lnTo>
                    <a:pt x="2005369" y="122835"/>
                  </a:lnTo>
                  <a:lnTo>
                    <a:pt x="2006546" y="116073"/>
                  </a:lnTo>
                  <a:lnTo>
                    <a:pt x="1996441" y="112292"/>
                  </a:lnTo>
                  <a:lnTo>
                    <a:pt x="1986007" y="115555"/>
                  </a:lnTo>
                  <a:lnTo>
                    <a:pt x="1983908" y="122485"/>
                  </a:lnTo>
                  <a:lnTo>
                    <a:pt x="1977987" y="126844"/>
                  </a:lnTo>
                  <a:lnTo>
                    <a:pt x="1969564" y="124577"/>
                  </a:lnTo>
                  <a:lnTo>
                    <a:pt x="1959850" y="124920"/>
                  </a:lnTo>
                  <a:lnTo>
                    <a:pt x="1950969" y="119881"/>
                  </a:lnTo>
                  <a:lnTo>
                    <a:pt x="1946973" y="122485"/>
                  </a:lnTo>
                  <a:lnTo>
                    <a:pt x="1942546" y="122835"/>
                  </a:lnTo>
                  <a:lnTo>
                    <a:pt x="1942573" y="129112"/>
                  </a:lnTo>
                  <a:lnTo>
                    <a:pt x="1928263" y="127712"/>
                  </a:lnTo>
                  <a:lnTo>
                    <a:pt x="1927234" y="133148"/>
                  </a:lnTo>
                  <a:lnTo>
                    <a:pt x="1919995" y="132967"/>
                  </a:lnTo>
                  <a:lnTo>
                    <a:pt x="1916153" y="140017"/>
                  </a:lnTo>
                  <a:lnTo>
                    <a:pt x="1909977" y="150856"/>
                  </a:lnTo>
                  <a:lnTo>
                    <a:pt x="1899825" y="165071"/>
                  </a:lnTo>
                  <a:lnTo>
                    <a:pt x="1902974" y="168529"/>
                  </a:lnTo>
                  <a:lnTo>
                    <a:pt x="1900633" y="172546"/>
                  </a:lnTo>
                  <a:lnTo>
                    <a:pt x="1893084" y="172364"/>
                  </a:lnTo>
                  <a:lnTo>
                    <a:pt x="1888953" y="181891"/>
                  </a:lnTo>
                  <a:lnTo>
                    <a:pt x="1890756" y="195386"/>
                  </a:lnTo>
                  <a:lnTo>
                    <a:pt x="1896118" y="200782"/>
                  </a:lnTo>
                  <a:lnTo>
                    <a:pt x="1894638" y="212946"/>
                  </a:lnTo>
                  <a:lnTo>
                    <a:pt x="1888577" y="220124"/>
                  </a:lnTo>
                  <a:lnTo>
                    <a:pt x="1885556" y="226193"/>
                  </a:lnTo>
                  <a:lnTo>
                    <a:pt x="1879501" y="219741"/>
                  </a:lnTo>
                  <a:lnTo>
                    <a:pt x="1864189" y="231898"/>
                  </a:lnTo>
                  <a:lnTo>
                    <a:pt x="1853404" y="234374"/>
                  </a:lnTo>
                  <a:lnTo>
                    <a:pt x="1841967" y="229038"/>
                  </a:lnTo>
                  <a:lnTo>
                    <a:pt x="1838597" y="217662"/>
                  </a:lnTo>
                  <a:lnTo>
                    <a:pt x="1835092" y="193711"/>
                  </a:lnTo>
                  <a:lnTo>
                    <a:pt x="1842189" y="187051"/>
                  </a:lnTo>
                  <a:lnTo>
                    <a:pt x="1862285" y="178587"/>
                  </a:lnTo>
                  <a:lnTo>
                    <a:pt x="1876830" y="167984"/>
                  </a:lnTo>
                  <a:lnTo>
                    <a:pt x="1889592" y="154078"/>
                  </a:lnTo>
                  <a:lnTo>
                    <a:pt x="1905302" y="135079"/>
                  </a:lnTo>
                  <a:lnTo>
                    <a:pt x="1916846" y="127712"/>
                  </a:lnTo>
                  <a:lnTo>
                    <a:pt x="1934984" y="115555"/>
                  </a:lnTo>
                  <a:lnTo>
                    <a:pt x="1950148" y="111438"/>
                  </a:lnTo>
                  <a:lnTo>
                    <a:pt x="1962231" y="111949"/>
                  </a:lnTo>
                  <a:lnTo>
                    <a:pt x="1971374" y="104125"/>
                  </a:lnTo>
                  <a:lnTo>
                    <a:pt x="1984607" y="104468"/>
                  </a:lnTo>
                  <a:lnTo>
                    <a:pt x="1997007" y="102604"/>
                  </a:lnTo>
                  <a:lnTo>
                    <a:pt x="2021441" y="109561"/>
                  </a:lnTo>
                  <a:lnTo>
                    <a:pt x="2012810" y="112124"/>
                  </a:lnTo>
                  <a:close/>
                  <a:moveTo>
                    <a:pt x="1967385" y="25000"/>
                  </a:moveTo>
                  <a:lnTo>
                    <a:pt x="1959675" y="29333"/>
                  </a:lnTo>
                  <a:lnTo>
                    <a:pt x="1941557" y="30355"/>
                  </a:lnTo>
                  <a:lnTo>
                    <a:pt x="1922491" y="29044"/>
                  </a:lnTo>
                  <a:lnTo>
                    <a:pt x="1920721" y="26709"/>
                  </a:lnTo>
                  <a:lnTo>
                    <a:pt x="1911626" y="26568"/>
                  </a:lnTo>
                  <a:lnTo>
                    <a:pt x="1904023" y="23103"/>
                  </a:lnTo>
                  <a:lnTo>
                    <a:pt x="1922740" y="20957"/>
                  </a:lnTo>
                  <a:lnTo>
                    <a:pt x="1932239" y="22834"/>
                  </a:lnTo>
                  <a:lnTo>
                    <a:pt x="1937816" y="20553"/>
                  </a:lnTo>
                  <a:lnTo>
                    <a:pt x="1954097" y="22430"/>
                  </a:lnTo>
                  <a:close/>
                  <a:moveTo>
                    <a:pt x="1956398" y="43145"/>
                  </a:moveTo>
                  <a:lnTo>
                    <a:pt x="1942815" y="46482"/>
                  </a:lnTo>
                  <a:lnTo>
                    <a:pt x="1930799" y="44659"/>
                  </a:lnTo>
                  <a:lnTo>
                    <a:pt x="1934654" y="42391"/>
                  </a:lnTo>
                  <a:lnTo>
                    <a:pt x="1930194" y="39687"/>
                  </a:lnTo>
                  <a:lnTo>
                    <a:pt x="1942963" y="38045"/>
                  </a:lnTo>
                  <a:lnTo>
                    <a:pt x="1946455" y="41187"/>
                  </a:lnTo>
                  <a:close/>
                  <a:moveTo>
                    <a:pt x="1514841" y="6721"/>
                  </a:moveTo>
                  <a:lnTo>
                    <a:pt x="1537574" y="2671"/>
                  </a:lnTo>
                  <a:lnTo>
                    <a:pt x="1558127" y="3021"/>
                  </a:lnTo>
                  <a:lnTo>
                    <a:pt x="1567276" y="572"/>
                  </a:lnTo>
                  <a:lnTo>
                    <a:pt x="1588448" y="0"/>
                  </a:lnTo>
                  <a:lnTo>
                    <a:pt x="1635320" y="807"/>
                  </a:lnTo>
                  <a:lnTo>
                    <a:pt x="1670775" y="5994"/>
                  </a:lnTo>
                  <a:lnTo>
                    <a:pt x="1658699" y="8544"/>
                  </a:lnTo>
                  <a:lnTo>
                    <a:pt x="1635529" y="8914"/>
                  </a:lnTo>
                  <a:lnTo>
                    <a:pt x="1602630" y="9533"/>
                  </a:lnTo>
                  <a:lnTo>
                    <a:pt x="1605113" y="10771"/>
                  </a:lnTo>
                  <a:lnTo>
                    <a:pt x="1627038" y="10024"/>
                  </a:lnTo>
                  <a:lnTo>
                    <a:pt x="1644281" y="12399"/>
                  </a:lnTo>
                  <a:lnTo>
                    <a:pt x="1656822" y="10273"/>
                  </a:lnTo>
                  <a:lnTo>
                    <a:pt x="1661047" y="12783"/>
                  </a:lnTo>
                  <a:lnTo>
                    <a:pt x="1653121" y="16880"/>
                  </a:lnTo>
                  <a:lnTo>
                    <a:pt x="1669597" y="14303"/>
                  </a:lnTo>
                  <a:lnTo>
                    <a:pt x="1699946" y="11525"/>
                  </a:lnTo>
                  <a:lnTo>
                    <a:pt x="1717848" y="12904"/>
                  </a:lnTo>
                  <a:lnTo>
                    <a:pt x="1720613" y="15972"/>
                  </a:lnTo>
                  <a:lnTo>
                    <a:pt x="1694483" y="21091"/>
                  </a:lnTo>
                  <a:lnTo>
                    <a:pt x="1690507" y="22834"/>
                  </a:lnTo>
                  <a:lnTo>
                    <a:pt x="1670385" y="24186"/>
                  </a:lnTo>
                  <a:lnTo>
                    <a:pt x="1684728" y="24455"/>
                  </a:lnTo>
                  <a:lnTo>
                    <a:pt x="1676002" y="30355"/>
                  </a:lnTo>
                  <a:lnTo>
                    <a:pt x="1669362" y="35664"/>
                  </a:lnTo>
                  <a:lnTo>
                    <a:pt x="1667256" y="44961"/>
                  </a:lnTo>
                  <a:lnTo>
                    <a:pt x="1673762" y="50451"/>
                  </a:lnTo>
                  <a:lnTo>
                    <a:pt x="1663475" y="50761"/>
                  </a:lnTo>
                  <a:lnTo>
                    <a:pt x="1651830" y="53532"/>
                  </a:lnTo>
                  <a:lnTo>
                    <a:pt x="1663186" y="58027"/>
                  </a:lnTo>
                  <a:lnTo>
                    <a:pt x="1662971" y="65414"/>
                  </a:lnTo>
                  <a:lnTo>
                    <a:pt x="1655442" y="66362"/>
                  </a:lnTo>
                  <a:lnTo>
                    <a:pt x="1662655" y="73944"/>
                  </a:lnTo>
                  <a:lnTo>
                    <a:pt x="1647443" y="74597"/>
                  </a:lnTo>
                  <a:lnTo>
                    <a:pt x="1654554" y="78344"/>
                  </a:lnTo>
                  <a:lnTo>
                    <a:pt x="1651621" y="81621"/>
                  </a:lnTo>
                  <a:lnTo>
                    <a:pt x="1641577" y="82939"/>
                  </a:lnTo>
                  <a:lnTo>
                    <a:pt x="1631815" y="82939"/>
                  </a:lnTo>
                  <a:lnTo>
                    <a:pt x="1639168" y="89216"/>
                  </a:lnTo>
                  <a:lnTo>
                    <a:pt x="1638246" y="93374"/>
                  </a:lnTo>
                  <a:lnTo>
                    <a:pt x="1625195" y="89546"/>
                  </a:lnTo>
                  <a:lnTo>
                    <a:pt x="1621037" y="92042"/>
                  </a:lnTo>
                  <a:lnTo>
                    <a:pt x="1629924" y="94208"/>
                  </a:lnTo>
                  <a:lnTo>
                    <a:pt x="1638112" y="99907"/>
                  </a:lnTo>
                  <a:lnTo>
                    <a:pt x="1639108" y="107522"/>
                  </a:lnTo>
                  <a:lnTo>
                    <a:pt x="1626002" y="109393"/>
                  </a:lnTo>
                  <a:lnTo>
                    <a:pt x="1621145" y="105652"/>
                  </a:lnTo>
                  <a:lnTo>
                    <a:pt x="1613630" y="100411"/>
                  </a:lnTo>
                  <a:lnTo>
                    <a:pt x="1614700" y="106668"/>
                  </a:lnTo>
                  <a:lnTo>
                    <a:pt x="1604951" y="111606"/>
                  </a:lnTo>
                  <a:lnTo>
                    <a:pt x="1623843" y="112124"/>
                  </a:lnTo>
                  <a:lnTo>
                    <a:pt x="1633900" y="112636"/>
                  </a:lnTo>
                  <a:lnTo>
                    <a:pt x="1612506" y="120924"/>
                  </a:lnTo>
                  <a:lnTo>
                    <a:pt x="1590904" y="128587"/>
                  </a:lnTo>
                  <a:lnTo>
                    <a:pt x="1568501" y="131917"/>
                  </a:lnTo>
                  <a:lnTo>
                    <a:pt x="1560233" y="131917"/>
                  </a:lnTo>
                  <a:lnTo>
                    <a:pt x="1551413" y="135786"/>
                  </a:lnTo>
                  <a:lnTo>
                    <a:pt x="1538280" y="146045"/>
                  </a:lnTo>
                  <a:lnTo>
                    <a:pt x="1519920" y="153002"/>
                  </a:lnTo>
                  <a:lnTo>
                    <a:pt x="1514572" y="153540"/>
                  </a:lnTo>
                  <a:lnTo>
                    <a:pt x="1503727" y="155875"/>
                  </a:lnTo>
                  <a:lnTo>
                    <a:pt x="1492007" y="158209"/>
                  </a:lnTo>
                  <a:lnTo>
                    <a:pt x="1483342" y="164526"/>
                  </a:lnTo>
                  <a:lnTo>
                    <a:pt x="1481048" y="171631"/>
                  </a:lnTo>
                  <a:lnTo>
                    <a:pt x="1474737" y="178217"/>
                  </a:lnTo>
                  <a:lnTo>
                    <a:pt x="1459432" y="186318"/>
                  </a:lnTo>
                  <a:lnTo>
                    <a:pt x="1459909" y="194458"/>
                  </a:lnTo>
                  <a:lnTo>
                    <a:pt x="1453740" y="203016"/>
                  </a:lnTo>
                  <a:lnTo>
                    <a:pt x="1446494" y="213134"/>
                  </a:lnTo>
                  <a:lnTo>
                    <a:pt x="1435004" y="213699"/>
                  </a:lnTo>
                  <a:lnTo>
                    <a:pt x="1425975" y="205256"/>
                  </a:lnTo>
                  <a:lnTo>
                    <a:pt x="1409855" y="205256"/>
                  </a:lnTo>
                  <a:lnTo>
                    <a:pt x="1404204" y="199477"/>
                  </a:lnTo>
                  <a:lnTo>
                    <a:pt x="1402832" y="189453"/>
                  </a:lnTo>
                  <a:lnTo>
                    <a:pt x="1394012" y="176751"/>
                  </a:lnTo>
                  <a:lnTo>
                    <a:pt x="1392794" y="170171"/>
                  </a:lnTo>
                  <a:lnTo>
                    <a:pt x="1395754" y="161089"/>
                  </a:lnTo>
                  <a:lnTo>
                    <a:pt x="1389013" y="151932"/>
                  </a:lnTo>
                  <a:lnTo>
                    <a:pt x="1394967" y="144626"/>
                  </a:lnTo>
                  <a:lnTo>
                    <a:pt x="1391697" y="141080"/>
                  </a:lnTo>
                  <a:lnTo>
                    <a:pt x="1404137" y="129636"/>
                  </a:lnTo>
                  <a:lnTo>
                    <a:pt x="1416866" y="126145"/>
                  </a:lnTo>
                  <a:lnTo>
                    <a:pt x="1421642" y="121967"/>
                  </a:lnTo>
                  <a:lnTo>
                    <a:pt x="1426560" y="114526"/>
                  </a:lnTo>
                  <a:lnTo>
                    <a:pt x="1416603" y="117977"/>
                  </a:lnTo>
                  <a:lnTo>
                    <a:pt x="1412028" y="119363"/>
                  </a:lnTo>
                  <a:lnTo>
                    <a:pt x="1404803" y="120749"/>
                  </a:lnTo>
                  <a:lnTo>
                    <a:pt x="1397355" y="117634"/>
                  </a:lnTo>
                  <a:lnTo>
                    <a:pt x="1400053" y="111095"/>
                  </a:lnTo>
                  <a:lnTo>
                    <a:pt x="1405503" y="105989"/>
                  </a:lnTo>
                  <a:lnTo>
                    <a:pt x="1411968" y="105989"/>
                  </a:lnTo>
                  <a:lnTo>
                    <a:pt x="1425551" y="108370"/>
                  </a:lnTo>
                  <a:lnTo>
                    <a:pt x="1416079" y="102436"/>
                  </a:lnTo>
                  <a:lnTo>
                    <a:pt x="1411564" y="99234"/>
                  </a:lnTo>
                  <a:lnTo>
                    <a:pt x="1403679" y="100579"/>
                  </a:lnTo>
                  <a:lnTo>
                    <a:pt x="1399044" y="98231"/>
                  </a:lnTo>
                  <a:lnTo>
                    <a:pt x="1411632" y="89546"/>
                  </a:lnTo>
                  <a:lnTo>
                    <a:pt x="1409169" y="86236"/>
                  </a:lnTo>
                  <a:lnTo>
                    <a:pt x="1407299" y="79818"/>
                  </a:lnTo>
                  <a:lnTo>
                    <a:pt x="1404588" y="70217"/>
                  </a:lnTo>
                  <a:lnTo>
                    <a:pt x="1398122" y="66840"/>
                  </a:lnTo>
                  <a:lnTo>
                    <a:pt x="1400524" y="63200"/>
                  </a:lnTo>
                  <a:lnTo>
                    <a:pt x="1386215" y="58027"/>
                  </a:lnTo>
                  <a:lnTo>
                    <a:pt x="1372476" y="57408"/>
                  </a:lnTo>
                  <a:lnTo>
                    <a:pt x="1354446" y="57717"/>
                  </a:lnTo>
                  <a:lnTo>
                    <a:pt x="1337593" y="58343"/>
                  </a:lnTo>
                  <a:lnTo>
                    <a:pt x="1332050" y="55699"/>
                  </a:lnTo>
                  <a:lnTo>
                    <a:pt x="1324925" y="50296"/>
                  </a:lnTo>
                  <a:lnTo>
                    <a:pt x="1344563" y="47545"/>
                  </a:lnTo>
                  <a:lnTo>
                    <a:pt x="1358160" y="47087"/>
                  </a:lnTo>
                  <a:lnTo>
                    <a:pt x="1331962" y="44961"/>
                  </a:lnTo>
                  <a:lnTo>
                    <a:pt x="1320606" y="41490"/>
                  </a:lnTo>
                  <a:lnTo>
                    <a:pt x="1324252" y="38341"/>
                  </a:lnTo>
                  <a:lnTo>
                    <a:pt x="1352475" y="34332"/>
                  </a:lnTo>
                  <a:lnTo>
                    <a:pt x="1379197" y="30355"/>
                  </a:lnTo>
                  <a:lnTo>
                    <a:pt x="1384297" y="27436"/>
                  </a:lnTo>
                  <a:lnTo>
                    <a:pt x="1369940" y="24590"/>
                  </a:lnTo>
                  <a:lnTo>
                    <a:pt x="1378047" y="21623"/>
                  </a:lnTo>
                  <a:lnTo>
                    <a:pt x="1404272" y="16490"/>
                  </a:lnTo>
                  <a:lnTo>
                    <a:pt x="1413805" y="15716"/>
                  </a:lnTo>
                  <a:lnTo>
                    <a:pt x="1413980" y="12527"/>
                  </a:lnTo>
                  <a:lnTo>
                    <a:pt x="1429965" y="10771"/>
                  </a:lnTo>
                  <a:lnTo>
                    <a:pt x="1449670" y="9654"/>
                  </a:lnTo>
                  <a:lnTo>
                    <a:pt x="1468279" y="9533"/>
                  </a:lnTo>
                  <a:lnTo>
                    <a:pt x="1473102" y="11774"/>
                  </a:lnTo>
                  <a:lnTo>
                    <a:pt x="1492094" y="7939"/>
                  </a:lnTo>
                  <a:lnTo>
                    <a:pt x="1504608" y="10522"/>
                  </a:lnTo>
                  <a:lnTo>
                    <a:pt x="1512789" y="11020"/>
                  </a:lnTo>
                  <a:lnTo>
                    <a:pt x="1524024" y="13287"/>
                  </a:lnTo>
                  <a:lnTo>
                    <a:pt x="1512049" y="9533"/>
                  </a:lnTo>
                  <a:close/>
                  <a:moveTo>
                    <a:pt x="2404959" y="1444805"/>
                  </a:moveTo>
                  <a:lnTo>
                    <a:pt x="2409440" y="1448202"/>
                  </a:lnTo>
                  <a:lnTo>
                    <a:pt x="2417177" y="1449602"/>
                  </a:lnTo>
                  <a:lnTo>
                    <a:pt x="2416665" y="1451802"/>
                  </a:lnTo>
                  <a:lnTo>
                    <a:pt x="2412568" y="1456794"/>
                  </a:lnTo>
                  <a:lnTo>
                    <a:pt x="2398682" y="1457588"/>
                  </a:lnTo>
                  <a:lnTo>
                    <a:pt x="2400580" y="1451600"/>
                  </a:lnTo>
                  <a:lnTo>
                    <a:pt x="2403526" y="1447005"/>
                  </a:lnTo>
                  <a:close/>
                  <a:moveTo>
                    <a:pt x="3052269" y="992467"/>
                  </a:moveTo>
                  <a:lnTo>
                    <a:pt x="3053567" y="989789"/>
                  </a:lnTo>
                  <a:lnTo>
                    <a:pt x="3062455" y="987327"/>
                  </a:lnTo>
                  <a:lnTo>
                    <a:pt x="3069364" y="986910"/>
                  </a:lnTo>
                  <a:lnTo>
                    <a:pt x="3072735" y="985477"/>
                  </a:lnTo>
                  <a:lnTo>
                    <a:pt x="3076247" y="986910"/>
                  </a:lnTo>
                  <a:lnTo>
                    <a:pt x="3072378" y="989998"/>
                  </a:lnTo>
                  <a:lnTo>
                    <a:pt x="3061473" y="994936"/>
                  </a:lnTo>
                  <a:lnTo>
                    <a:pt x="3052868" y="998226"/>
                  </a:lnTo>
                  <a:lnTo>
                    <a:pt x="3052801" y="994727"/>
                  </a:lnTo>
                  <a:close/>
                  <a:moveTo>
                    <a:pt x="1954515" y="1217462"/>
                  </a:moveTo>
                  <a:lnTo>
                    <a:pt x="1959654" y="1211703"/>
                  </a:lnTo>
                  <a:lnTo>
                    <a:pt x="1963375" y="1214993"/>
                  </a:lnTo>
                  <a:lnTo>
                    <a:pt x="1964579" y="1219722"/>
                  </a:lnTo>
                  <a:lnTo>
                    <a:pt x="1969093" y="1220543"/>
                  </a:lnTo>
                  <a:lnTo>
                    <a:pt x="1974940" y="1222804"/>
                  </a:lnTo>
                  <a:lnTo>
                    <a:pt x="1980221" y="1221983"/>
                  </a:lnTo>
                  <a:lnTo>
                    <a:pt x="1989249" y="1216224"/>
                  </a:lnTo>
                  <a:lnTo>
                    <a:pt x="1991079" y="1173860"/>
                  </a:lnTo>
                  <a:lnTo>
                    <a:pt x="1993838" y="1175710"/>
                  </a:lnTo>
                  <a:lnTo>
                    <a:pt x="1999058" y="1186407"/>
                  </a:lnTo>
                  <a:lnTo>
                    <a:pt x="1998043" y="1193397"/>
                  </a:lnTo>
                  <a:lnTo>
                    <a:pt x="1999967" y="1197507"/>
                  </a:lnTo>
                  <a:lnTo>
                    <a:pt x="2007064" y="1196276"/>
                  </a:lnTo>
                  <a:lnTo>
                    <a:pt x="2011888" y="1191136"/>
                  </a:lnTo>
                  <a:lnTo>
                    <a:pt x="2016981" y="1187847"/>
                  </a:lnTo>
                  <a:lnTo>
                    <a:pt x="2019356" y="1182289"/>
                  </a:lnTo>
                  <a:lnTo>
                    <a:pt x="2024428" y="1179618"/>
                  </a:lnTo>
                  <a:lnTo>
                    <a:pt x="2028600" y="1181058"/>
                  </a:lnTo>
                  <a:lnTo>
                    <a:pt x="2033040" y="1184139"/>
                  </a:lnTo>
                  <a:lnTo>
                    <a:pt x="2041127" y="1184758"/>
                  </a:lnTo>
                  <a:lnTo>
                    <a:pt x="2047262" y="1182088"/>
                  </a:lnTo>
                  <a:lnTo>
                    <a:pt x="2048507" y="1178589"/>
                  </a:lnTo>
                  <a:lnTo>
                    <a:pt x="2050532" y="1173039"/>
                  </a:lnTo>
                  <a:lnTo>
                    <a:pt x="2055880" y="1172211"/>
                  </a:lnTo>
                  <a:lnTo>
                    <a:pt x="2058908" y="1167892"/>
                  </a:lnTo>
                  <a:lnTo>
                    <a:pt x="2062796" y="1160283"/>
                  </a:lnTo>
                  <a:lnTo>
                    <a:pt x="2072054" y="1151853"/>
                  </a:lnTo>
                  <a:lnTo>
                    <a:pt x="2086303" y="1143423"/>
                  </a:lnTo>
                  <a:lnTo>
                    <a:pt x="2090212" y="1143423"/>
                  </a:lnTo>
                  <a:lnTo>
                    <a:pt x="2095089" y="1145475"/>
                  </a:lnTo>
                  <a:lnTo>
                    <a:pt x="2098359" y="1144035"/>
                  </a:lnTo>
                  <a:lnTo>
                    <a:pt x="2103634" y="1145274"/>
                  </a:lnTo>
                  <a:lnTo>
                    <a:pt x="2107414" y="1161312"/>
                  </a:lnTo>
                  <a:lnTo>
                    <a:pt x="2109460" y="1169332"/>
                  </a:lnTo>
                  <a:lnTo>
                    <a:pt x="2106944" y="1182088"/>
                  </a:lnTo>
                  <a:lnTo>
                    <a:pt x="2107731" y="1186198"/>
                  </a:lnTo>
                  <a:lnTo>
                    <a:pt x="2102927" y="1184139"/>
                  </a:lnTo>
                  <a:lnTo>
                    <a:pt x="2100054" y="1184967"/>
                  </a:lnTo>
                  <a:lnTo>
                    <a:pt x="2098783" y="1188257"/>
                  </a:lnTo>
                  <a:lnTo>
                    <a:pt x="2096031" y="1192576"/>
                  </a:lnTo>
                  <a:lnTo>
                    <a:pt x="2095769" y="1196478"/>
                  </a:lnTo>
                  <a:lnTo>
                    <a:pt x="2100969" y="1202654"/>
                  </a:lnTo>
                  <a:lnTo>
                    <a:pt x="2107038" y="1201416"/>
                  </a:lnTo>
                  <a:lnTo>
                    <a:pt x="2109150" y="1196478"/>
                  </a:lnTo>
                  <a:lnTo>
                    <a:pt x="2116537" y="1196478"/>
                  </a:lnTo>
                  <a:lnTo>
                    <a:pt x="2113476" y="1204706"/>
                  </a:lnTo>
                  <a:lnTo>
                    <a:pt x="2111686" y="1214374"/>
                  </a:lnTo>
                  <a:lnTo>
                    <a:pt x="2108827" y="1219514"/>
                  </a:lnTo>
                  <a:lnTo>
                    <a:pt x="2101723" y="1225273"/>
                  </a:lnTo>
                  <a:lnTo>
                    <a:pt x="2099839" y="1226921"/>
                  </a:lnTo>
                  <a:lnTo>
                    <a:pt x="2095190" y="1232680"/>
                  </a:lnTo>
                  <a:lnTo>
                    <a:pt x="2091907" y="1238641"/>
                  </a:lnTo>
                  <a:lnTo>
                    <a:pt x="2085657" y="1246660"/>
                  </a:lnTo>
                  <a:lnTo>
                    <a:pt x="2073877" y="1258588"/>
                  </a:lnTo>
                  <a:lnTo>
                    <a:pt x="2066369" y="1265377"/>
                  </a:lnTo>
                  <a:lnTo>
                    <a:pt x="2058666" y="1270517"/>
                  </a:lnTo>
                  <a:lnTo>
                    <a:pt x="2048285" y="1275045"/>
                  </a:lnTo>
                  <a:lnTo>
                    <a:pt x="2043407" y="1275663"/>
                  </a:lnTo>
                  <a:lnTo>
                    <a:pt x="2042116" y="1278745"/>
                  </a:lnTo>
                  <a:lnTo>
                    <a:pt x="2036404" y="1277103"/>
                  </a:lnTo>
                  <a:lnTo>
                    <a:pt x="2031419" y="1279155"/>
                  </a:lnTo>
                  <a:lnTo>
                    <a:pt x="2021260" y="1277103"/>
                  </a:lnTo>
                  <a:lnTo>
                    <a:pt x="2015306" y="1278543"/>
                  </a:lnTo>
                  <a:lnTo>
                    <a:pt x="2011222" y="1277924"/>
                  </a:lnTo>
                  <a:lnTo>
                    <a:pt x="2001265" y="1282445"/>
                  </a:lnTo>
                  <a:lnTo>
                    <a:pt x="1992909" y="1284093"/>
                  </a:lnTo>
                  <a:lnTo>
                    <a:pt x="1986780" y="1288413"/>
                  </a:lnTo>
                  <a:lnTo>
                    <a:pt x="1982293" y="1288823"/>
                  </a:lnTo>
                  <a:lnTo>
                    <a:pt x="1978788" y="1284712"/>
                  </a:lnTo>
                  <a:lnTo>
                    <a:pt x="1975370" y="1284504"/>
                  </a:lnTo>
                  <a:lnTo>
                    <a:pt x="1971569" y="1279364"/>
                  </a:lnTo>
                  <a:lnTo>
                    <a:pt x="1971125" y="1281005"/>
                  </a:lnTo>
                  <a:lnTo>
                    <a:pt x="1969934" y="1277924"/>
                  </a:lnTo>
                  <a:lnTo>
                    <a:pt x="1970331" y="1271136"/>
                  </a:lnTo>
                  <a:lnTo>
                    <a:pt x="1967654" y="1263527"/>
                  </a:lnTo>
                  <a:lnTo>
                    <a:pt x="1970876" y="1261468"/>
                  </a:lnTo>
                  <a:lnTo>
                    <a:pt x="1971361" y="1252628"/>
                  </a:lnTo>
                  <a:lnTo>
                    <a:pt x="1965306" y="1241931"/>
                  </a:lnTo>
                  <a:lnTo>
                    <a:pt x="1960879" y="1232263"/>
                  </a:lnTo>
                  <a:close/>
                  <a:moveTo>
                    <a:pt x="2077153" y="1221774"/>
                  </a:moveTo>
                  <a:lnTo>
                    <a:pt x="2073204" y="1218283"/>
                  </a:lnTo>
                  <a:lnTo>
                    <a:pt x="2068495" y="1220543"/>
                  </a:lnTo>
                  <a:lnTo>
                    <a:pt x="2062931" y="1225071"/>
                  </a:lnTo>
                  <a:lnTo>
                    <a:pt x="2057185" y="1232263"/>
                  </a:lnTo>
                  <a:lnTo>
                    <a:pt x="2063853" y="1241110"/>
                  </a:lnTo>
                  <a:lnTo>
                    <a:pt x="2067425" y="1239879"/>
                  </a:lnTo>
                  <a:lnTo>
                    <a:pt x="2069437" y="1236380"/>
                  </a:lnTo>
                  <a:lnTo>
                    <a:pt x="2075162" y="1234530"/>
                  </a:lnTo>
                  <a:lnTo>
                    <a:pt x="2076837" y="1230823"/>
                  </a:lnTo>
                  <a:lnTo>
                    <a:pt x="2080396" y="1225273"/>
                  </a:lnTo>
                  <a:close/>
                  <a:moveTo>
                    <a:pt x="2077153" y="1221774"/>
                  </a:moveTo>
                  <a:lnTo>
                    <a:pt x="2080396" y="1225273"/>
                  </a:lnTo>
                  <a:lnTo>
                    <a:pt x="2076837" y="1230823"/>
                  </a:lnTo>
                  <a:lnTo>
                    <a:pt x="2075162" y="1234530"/>
                  </a:lnTo>
                  <a:lnTo>
                    <a:pt x="2069437" y="1236380"/>
                  </a:lnTo>
                  <a:lnTo>
                    <a:pt x="2067425" y="1239879"/>
                  </a:lnTo>
                  <a:lnTo>
                    <a:pt x="2063853" y="1241110"/>
                  </a:lnTo>
                  <a:lnTo>
                    <a:pt x="2057185" y="1232263"/>
                  </a:lnTo>
                  <a:lnTo>
                    <a:pt x="2062931" y="1225071"/>
                  </a:lnTo>
                  <a:lnTo>
                    <a:pt x="2068495" y="1220543"/>
                  </a:lnTo>
                  <a:lnTo>
                    <a:pt x="2073204" y="1218283"/>
                  </a:lnTo>
                  <a:close/>
                  <a:moveTo>
                    <a:pt x="670585" y="519239"/>
                  </a:moveTo>
                  <a:lnTo>
                    <a:pt x="681948" y="518418"/>
                  </a:lnTo>
                  <a:lnTo>
                    <a:pt x="694482" y="517187"/>
                  </a:lnTo>
                  <a:lnTo>
                    <a:pt x="692995" y="519447"/>
                  </a:lnTo>
                  <a:lnTo>
                    <a:pt x="705273" y="524998"/>
                  </a:lnTo>
                  <a:lnTo>
                    <a:pt x="724830" y="533017"/>
                  </a:lnTo>
                  <a:lnTo>
                    <a:pt x="743997" y="532815"/>
                  </a:lnTo>
                  <a:lnTo>
                    <a:pt x="751633" y="532815"/>
                  </a:lnTo>
                  <a:lnTo>
                    <a:pt x="753060" y="528288"/>
                  </a:lnTo>
                  <a:lnTo>
                    <a:pt x="769704" y="528288"/>
                  </a:lnTo>
                  <a:lnTo>
                    <a:pt x="771964" y="532196"/>
                  </a:lnTo>
                  <a:lnTo>
                    <a:pt x="776055" y="535897"/>
                  </a:lnTo>
                  <a:lnTo>
                    <a:pt x="780159" y="540835"/>
                  </a:lnTo>
                  <a:lnTo>
                    <a:pt x="781585" y="546802"/>
                  </a:lnTo>
                  <a:lnTo>
                    <a:pt x="782278" y="553173"/>
                  </a:lnTo>
                  <a:lnTo>
                    <a:pt x="786590" y="556672"/>
                  </a:lnTo>
                  <a:lnTo>
                    <a:pt x="793775" y="559962"/>
                  </a:lnTo>
                  <a:lnTo>
                    <a:pt x="802084" y="550913"/>
                  </a:lnTo>
                  <a:lnTo>
                    <a:pt x="810171" y="550704"/>
                  </a:lnTo>
                  <a:lnTo>
                    <a:pt x="815620" y="555232"/>
                  </a:lnTo>
                  <a:lnTo>
                    <a:pt x="818547" y="563050"/>
                  </a:lnTo>
                  <a:lnTo>
                    <a:pt x="820410" y="569831"/>
                  </a:lnTo>
                  <a:lnTo>
                    <a:pt x="824487" y="576418"/>
                  </a:lnTo>
                  <a:lnTo>
                    <a:pt x="824797" y="584437"/>
                  </a:lnTo>
                  <a:lnTo>
                    <a:pt x="826465" y="589786"/>
                  </a:lnTo>
                  <a:lnTo>
                    <a:pt x="833489" y="593277"/>
                  </a:lnTo>
                  <a:lnTo>
                    <a:pt x="840035" y="595746"/>
                  </a:lnTo>
                  <a:lnTo>
                    <a:pt x="843648" y="595336"/>
                  </a:lnTo>
                  <a:lnTo>
                    <a:pt x="838138" y="605414"/>
                  </a:lnTo>
                  <a:lnTo>
                    <a:pt x="834976" y="613642"/>
                  </a:lnTo>
                  <a:lnTo>
                    <a:pt x="831733" y="629062"/>
                  </a:lnTo>
                  <a:lnTo>
                    <a:pt x="829782" y="634619"/>
                  </a:lnTo>
                  <a:lnTo>
                    <a:pt x="830589" y="640789"/>
                  </a:lnTo>
                  <a:lnTo>
                    <a:pt x="832930" y="646339"/>
                  </a:lnTo>
                  <a:lnTo>
                    <a:pt x="833381" y="655179"/>
                  </a:lnTo>
                  <a:lnTo>
                    <a:pt x="838878" y="663817"/>
                  </a:lnTo>
                  <a:lnTo>
                    <a:pt x="840062" y="670195"/>
                  </a:lnTo>
                  <a:lnTo>
                    <a:pt x="843163" y="675954"/>
                  </a:lnTo>
                  <a:lnTo>
                    <a:pt x="853127" y="678834"/>
                  </a:lnTo>
                  <a:lnTo>
                    <a:pt x="856746" y="683772"/>
                  </a:lnTo>
                  <a:lnTo>
                    <a:pt x="865782" y="680475"/>
                  </a:lnTo>
                  <a:lnTo>
                    <a:pt x="873465" y="679244"/>
                  </a:lnTo>
                  <a:lnTo>
                    <a:pt x="881255" y="677186"/>
                  </a:lnTo>
                  <a:lnTo>
                    <a:pt x="887943" y="675335"/>
                  </a:lnTo>
                  <a:lnTo>
                    <a:pt x="894677" y="670606"/>
                  </a:lnTo>
                  <a:lnTo>
                    <a:pt x="898101" y="664026"/>
                  </a:lnTo>
                  <a:lnTo>
                    <a:pt x="900153" y="654358"/>
                  </a:lnTo>
                  <a:lnTo>
                    <a:pt x="902394" y="651069"/>
                  </a:lnTo>
                  <a:lnTo>
                    <a:pt x="909592" y="647987"/>
                  </a:lnTo>
                  <a:lnTo>
                    <a:pt x="920262" y="645518"/>
                  </a:lnTo>
                  <a:lnTo>
                    <a:pt x="929130" y="645720"/>
                  </a:lnTo>
                  <a:lnTo>
                    <a:pt x="935292" y="644899"/>
                  </a:lnTo>
                  <a:lnTo>
                    <a:pt x="937095" y="647368"/>
                  </a:lnTo>
                  <a:lnTo>
                    <a:pt x="936012" y="652717"/>
                  </a:lnTo>
                  <a:lnTo>
                    <a:pt x="929762" y="659498"/>
                  </a:lnTo>
                  <a:lnTo>
                    <a:pt x="926674" y="666495"/>
                  </a:lnTo>
                  <a:lnTo>
                    <a:pt x="928181" y="668547"/>
                  </a:lnTo>
                  <a:lnTo>
                    <a:pt x="926095" y="673485"/>
                  </a:lnTo>
                  <a:lnTo>
                    <a:pt x="922442" y="682332"/>
                  </a:lnTo>
                  <a:lnTo>
                    <a:pt x="920310" y="679453"/>
                  </a:lnTo>
                  <a:lnTo>
                    <a:pt x="918136" y="679655"/>
                  </a:lnTo>
                  <a:lnTo>
                    <a:pt x="916320" y="679863"/>
                  </a:lnTo>
                  <a:lnTo>
                    <a:pt x="911873" y="686651"/>
                  </a:lnTo>
                  <a:lnTo>
                    <a:pt x="910238" y="685413"/>
                  </a:lnTo>
                  <a:lnTo>
                    <a:pt x="908751" y="685824"/>
                  </a:lnTo>
                  <a:lnTo>
                    <a:pt x="908906" y="687472"/>
                  </a:lnTo>
                  <a:lnTo>
                    <a:pt x="899595" y="687472"/>
                  </a:lnTo>
                  <a:lnTo>
                    <a:pt x="890277" y="687472"/>
                  </a:lnTo>
                  <a:lnTo>
                    <a:pt x="889477" y="693843"/>
                  </a:lnTo>
                  <a:lnTo>
                    <a:pt x="884814" y="693843"/>
                  </a:lnTo>
                  <a:lnTo>
                    <a:pt x="888286" y="697752"/>
                  </a:lnTo>
                  <a:lnTo>
                    <a:pt x="891549" y="700430"/>
                  </a:lnTo>
                  <a:lnTo>
                    <a:pt x="892336" y="702899"/>
                  </a:lnTo>
                  <a:lnTo>
                    <a:pt x="894058" y="703511"/>
                  </a:lnTo>
                  <a:lnTo>
                    <a:pt x="893251" y="707420"/>
                  </a:lnTo>
                  <a:lnTo>
                    <a:pt x="880320" y="707420"/>
                  </a:lnTo>
                  <a:lnTo>
                    <a:pt x="874608" y="716677"/>
                  </a:lnTo>
                  <a:lnTo>
                    <a:pt x="875799" y="718938"/>
                  </a:lnTo>
                  <a:lnTo>
                    <a:pt x="874440" y="721609"/>
                  </a:lnTo>
                  <a:lnTo>
                    <a:pt x="873741" y="724899"/>
                  </a:lnTo>
                  <a:lnTo>
                    <a:pt x="863562" y="712560"/>
                  </a:lnTo>
                  <a:lnTo>
                    <a:pt x="858960" y="708860"/>
                  </a:lnTo>
                  <a:lnTo>
                    <a:pt x="851041" y="705980"/>
                  </a:lnTo>
                  <a:lnTo>
                    <a:pt x="845558" y="706801"/>
                  </a:lnTo>
                  <a:lnTo>
                    <a:pt x="837162" y="710918"/>
                  </a:lnTo>
                  <a:lnTo>
                    <a:pt x="831989" y="712149"/>
                  </a:lnTo>
                  <a:lnTo>
                    <a:pt x="825167" y="709068"/>
                  </a:lnTo>
                  <a:lnTo>
                    <a:pt x="817874" y="707010"/>
                  </a:lnTo>
                  <a:lnTo>
                    <a:pt x="809215" y="701661"/>
                  </a:lnTo>
                  <a:lnTo>
                    <a:pt x="801896" y="700019"/>
                  </a:lnTo>
                  <a:lnTo>
                    <a:pt x="791461" y="694873"/>
                  </a:lnTo>
                  <a:lnTo>
                    <a:pt x="783987" y="689322"/>
                  </a:lnTo>
                  <a:lnTo>
                    <a:pt x="781915" y="686234"/>
                  </a:lnTo>
                  <a:lnTo>
                    <a:pt x="776277" y="685622"/>
                  </a:lnTo>
                  <a:lnTo>
                    <a:pt x="766797" y="681915"/>
                  </a:lnTo>
                  <a:lnTo>
                    <a:pt x="763286" y="676775"/>
                  </a:lnTo>
                  <a:lnTo>
                    <a:pt x="753598" y="670195"/>
                  </a:lnTo>
                  <a:lnTo>
                    <a:pt x="749783" y="662997"/>
                  </a:lnTo>
                  <a:lnTo>
                    <a:pt x="748532" y="657446"/>
                  </a:lnTo>
                  <a:lnTo>
                    <a:pt x="751909" y="656417"/>
                  </a:lnTo>
                  <a:lnTo>
                    <a:pt x="751371" y="653127"/>
                  </a:lnTo>
                  <a:lnTo>
                    <a:pt x="754331" y="650248"/>
                  </a:lnTo>
                  <a:lnTo>
                    <a:pt x="754977" y="646339"/>
                  </a:lnTo>
                  <a:lnTo>
                    <a:pt x="752272" y="641199"/>
                  </a:lnTo>
                  <a:lnTo>
                    <a:pt x="752367" y="636469"/>
                  </a:lnTo>
                  <a:lnTo>
                    <a:pt x="750160" y="630710"/>
                  </a:lnTo>
                  <a:lnTo>
                    <a:pt x="743298" y="619394"/>
                  </a:lnTo>
                  <a:lnTo>
                    <a:pt x="735002" y="610554"/>
                  </a:lnTo>
                  <a:lnTo>
                    <a:pt x="731807" y="603355"/>
                  </a:lnTo>
                  <a:lnTo>
                    <a:pt x="724366" y="598626"/>
                  </a:lnTo>
                  <a:lnTo>
                    <a:pt x="723202" y="595955"/>
                  </a:lnTo>
                  <a:lnTo>
                    <a:pt x="726230" y="588958"/>
                  </a:lnTo>
                  <a:lnTo>
                    <a:pt x="721937" y="586287"/>
                  </a:lnTo>
                  <a:lnTo>
                    <a:pt x="717309" y="580730"/>
                  </a:lnTo>
                  <a:lnTo>
                    <a:pt x="716885" y="572711"/>
                  </a:lnTo>
                  <a:lnTo>
                    <a:pt x="712243" y="571681"/>
                  </a:lnTo>
                  <a:lnTo>
                    <a:pt x="707870" y="565721"/>
                  </a:lnTo>
                  <a:lnTo>
                    <a:pt x="704849" y="560170"/>
                  </a:lnTo>
                  <a:lnTo>
                    <a:pt x="705481" y="556672"/>
                  </a:lnTo>
                  <a:lnTo>
                    <a:pt x="702757" y="548033"/>
                  </a:lnTo>
                  <a:lnTo>
                    <a:pt x="702010" y="539193"/>
                  </a:lnTo>
                  <a:lnTo>
                    <a:pt x="703739" y="534874"/>
                  </a:lnTo>
                  <a:lnTo>
                    <a:pt x="698276" y="530346"/>
                  </a:lnTo>
                  <a:lnTo>
                    <a:pt x="694670" y="530757"/>
                  </a:lnTo>
                  <a:lnTo>
                    <a:pt x="690499" y="527675"/>
                  </a:lnTo>
                  <a:lnTo>
                    <a:pt x="687182" y="532405"/>
                  </a:lnTo>
                  <a:lnTo>
                    <a:pt x="687169" y="537753"/>
                  </a:lnTo>
                  <a:lnTo>
                    <a:pt x="685130" y="546385"/>
                  </a:lnTo>
                  <a:lnTo>
                    <a:pt x="687189" y="551121"/>
                  </a:lnTo>
                  <a:lnTo>
                    <a:pt x="692255" y="558932"/>
                  </a:lnTo>
                  <a:lnTo>
                    <a:pt x="692894" y="561610"/>
                  </a:lnTo>
                  <a:lnTo>
                    <a:pt x="694065" y="562431"/>
                  </a:lnTo>
                  <a:lnTo>
                    <a:pt x="694388" y="566340"/>
                  </a:lnTo>
                  <a:lnTo>
                    <a:pt x="696197" y="566131"/>
                  </a:lnTo>
                  <a:lnTo>
                    <a:pt x="696312" y="573538"/>
                  </a:lnTo>
                  <a:lnTo>
                    <a:pt x="698370" y="576418"/>
                  </a:lnTo>
                  <a:lnTo>
                    <a:pt x="699427" y="580528"/>
                  </a:lnTo>
                  <a:lnTo>
                    <a:pt x="703974" y="586287"/>
                  </a:lnTo>
                  <a:lnTo>
                    <a:pt x="704970" y="596978"/>
                  </a:lnTo>
                  <a:lnTo>
                    <a:pt x="706686" y="601916"/>
                  </a:lnTo>
                  <a:lnTo>
                    <a:pt x="708388" y="607264"/>
                  </a:lnTo>
                  <a:lnTo>
                    <a:pt x="707560" y="613434"/>
                  </a:lnTo>
                  <a:lnTo>
                    <a:pt x="712088" y="613844"/>
                  </a:lnTo>
                  <a:lnTo>
                    <a:pt x="715378" y="618984"/>
                  </a:lnTo>
                  <a:lnTo>
                    <a:pt x="717975" y="624131"/>
                  </a:lnTo>
                  <a:lnTo>
                    <a:pt x="717248" y="626183"/>
                  </a:lnTo>
                  <a:lnTo>
                    <a:pt x="712243" y="630300"/>
                  </a:lnTo>
                  <a:lnTo>
                    <a:pt x="710467" y="630300"/>
                  </a:lnTo>
                  <a:lnTo>
                    <a:pt x="709262" y="623303"/>
                  </a:lnTo>
                  <a:lnTo>
                    <a:pt x="704109" y="616723"/>
                  </a:lnTo>
                  <a:lnTo>
                    <a:pt x="698081" y="611173"/>
                  </a:lnTo>
                  <a:lnTo>
                    <a:pt x="693688" y="608294"/>
                  </a:lnTo>
                  <a:lnTo>
                    <a:pt x="695800" y="600066"/>
                  </a:lnTo>
                  <a:lnTo>
                    <a:pt x="695457" y="593896"/>
                  </a:lnTo>
                  <a:lnTo>
                    <a:pt x="691757" y="590196"/>
                  </a:lnTo>
                  <a:lnTo>
                    <a:pt x="686274" y="585258"/>
                  </a:lnTo>
                  <a:lnTo>
                    <a:pt x="684511" y="586698"/>
                  </a:lnTo>
                  <a:lnTo>
                    <a:pt x="682816" y="583610"/>
                  </a:lnTo>
                  <a:lnTo>
                    <a:pt x="677521" y="580939"/>
                  </a:lnTo>
                  <a:lnTo>
                    <a:pt x="673626" y="574359"/>
                  </a:lnTo>
                  <a:lnTo>
                    <a:pt x="674601" y="573330"/>
                  </a:lnTo>
                  <a:lnTo>
                    <a:pt x="678295" y="573949"/>
                  </a:lnTo>
                  <a:lnTo>
                    <a:pt x="683267" y="569831"/>
                  </a:lnTo>
                  <a:lnTo>
                    <a:pt x="685029" y="564691"/>
                  </a:lnTo>
                  <a:lnTo>
                    <a:pt x="679674" y="556463"/>
                  </a:lnTo>
                  <a:lnTo>
                    <a:pt x="674992" y="553382"/>
                  </a:lnTo>
                  <a:lnTo>
                    <a:pt x="673693" y="546183"/>
                  </a:lnTo>
                  <a:lnTo>
                    <a:pt x="672227" y="538776"/>
                  </a:lnTo>
                  <a:lnTo>
                    <a:pt x="671143" y="529525"/>
                  </a:lnTo>
                  <a:close/>
                  <a:moveTo>
                    <a:pt x="1237789" y="1236172"/>
                  </a:moveTo>
                  <a:lnTo>
                    <a:pt x="1243877" y="1234941"/>
                  </a:lnTo>
                  <a:lnTo>
                    <a:pt x="1254998" y="1243781"/>
                  </a:lnTo>
                  <a:lnTo>
                    <a:pt x="1258416" y="1243370"/>
                  </a:lnTo>
                  <a:lnTo>
                    <a:pt x="1269651" y="1250777"/>
                  </a:lnTo>
                  <a:lnTo>
                    <a:pt x="1278303" y="1257149"/>
                  </a:lnTo>
                  <a:lnTo>
                    <a:pt x="1285104" y="1264966"/>
                  </a:lnTo>
                  <a:lnTo>
                    <a:pt x="1281512" y="1270315"/>
                  </a:lnTo>
                  <a:lnTo>
                    <a:pt x="1285360" y="1276686"/>
                  </a:lnTo>
                  <a:lnTo>
                    <a:pt x="1282507" y="1283885"/>
                  </a:lnTo>
                  <a:lnTo>
                    <a:pt x="1273048" y="1290263"/>
                  </a:lnTo>
                  <a:lnTo>
                    <a:pt x="1265426" y="1288002"/>
                  </a:lnTo>
                  <a:lnTo>
                    <a:pt x="1260521" y="1289233"/>
                  </a:lnTo>
                  <a:lnTo>
                    <a:pt x="1250652" y="1284295"/>
                  </a:lnTo>
                  <a:lnTo>
                    <a:pt x="1244557" y="1284712"/>
                  </a:lnTo>
                  <a:lnTo>
                    <a:pt x="1237486" y="1278334"/>
                  </a:lnTo>
                  <a:lnTo>
                    <a:pt x="1236779" y="1270927"/>
                  </a:lnTo>
                  <a:lnTo>
                    <a:pt x="1238401" y="1268465"/>
                  </a:lnTo>
                  <a:lnTo>
                    <a:pt x="1236382" y="1257149"/>
                  </a:lnTo>
                  <a:lnTo>
                    <a:pt x="1236800" y="1245220"/>
                  </a:lnTo>
                  <a:close/>
                  <a:moveTo>
                    <a:pt x="1285360" y="1276686"/>
                  </a:moveTo>
                  <a:lnTo>
                    <a:pt x="1281512" y="1270315"/>
                  </a:lnTo>
                  <a:lnTo>
                    <a:pt x="1285104" y="1264966"/>
                  </a:lnTo>
                  <a:lnTo>
                    <a:pt x="1278303" y="1257149"/>
                  </a:lnTo>
                  <a:lnTo>
                    <a:pt x="1269651" y="1250777"/>
                  </a:lnTo>
                  <a:lnTo>
                    <a:pt x="1258416" y="1243370"/>
                  </a:lnTo>
                  <a:lnTo>
                    <a:pt x="1254998" y="1243781"/>
                  </a:lnTo>
                  <a:lnTo>
                    <a:pt x="1243877" y="1234941"/>
                  </a:lnTo>
                  <a:lnTo>
                    <a:pt x="1237789" y="1236172"/>
                  </a:lnTo>
                  <a:lnTo>
                    <a:pt x="1248418" y="1220543"/>
                  </a:lnTo>
                  <a:lnTo>
                    <a:pt x="1257790" y="1209436"/>
                  </a:lnTo>
                  <a:lnTo>
                    <a:pt x="1263885" y="1204915"/>
                  </a:lnTo>
                  <a:lnTo>
                    <a:pt x="1271198" y="1198537"/>
                  </a:lnTo>
                  <a:lnTo>
                    <a:pt x="1270498" y="1189488"/>
                  </a:lnTo>
                  <a:lnTo>
                    <a:pt x="1264820" y="1182908"/>
                  </a:lnTo>
                  <a:lnTo>
                    <a:pt x="1260111" y="1184967"/>
                  </a:lnTo>
                  <a:lnTo>
                    <a:pt x="1261504" y="1178381"/>
                  </a:lnTo>
                  <a:lnTo>
                    <a:pt x="1261900" y="1171599"/>
                  </a:lnTo>
                  <a:lnTo>
                    <a:pt x="1261678" y="1165423"/>
                  </a:lnTo>
                  <a:lnTo>
                    <a:pt x="1257945" y="1163371"/>
                  </a:lnTo>
                  <a:lnTo>
                    <a:pt x="1254224" y="1165221"/>
                  </a:lnTo>
                  <a:lnTo>
                    <a:pt x="1250625" y="1164602"/>
                  </a:lnTo>
                  <a:lnTo>
                    <a:pt x="1248802" y="1160283"/>
                  </a:lnTo>
                  <a:lnTo>
                    <a:pt x="1247127" y="1149795"/>
                  </a:lnTo>
                  <a:lnTo>
                    <a:pt x="1245034" y="1146303"/>
                  </a:lnTo>
                  <a:lnTo>
                    <a:pt x="1238004" y="1143215"/>
                  </a:lnTo>
                  <a:lnTo>
                    <a:pt x="1234297" y="1145475"/>
                  </a:lnTo>
                  <a:lnTo>
                    <a:pt x="1223445" y="1143423"/>
                  </a:lnTo>
                  <a:lnTo>
                    <a:pt x="1222732" y="1127788"/>
                  </a:lnTo>
                  <a:lnTo>
                    <a:pt x="1219314" y="1121417"/>
                  </a:lnTo>
                  <a:lnTo>
                    <a:pt x="1222328" y="1119150"/>
                  </a:lnTo>
                  <a:lnTo>
                    <a:pt x="1220660" y="1112570"/>
                  </a:lnTo>
                  <a:lnTo>
                    <a:pt x="1223089" y="1107638"/>
                  </a:lnTo>
                  <a:lnTo>
                    <a:pt x="1223755" y="1098590"/>
                  </a:lnTo>
                  <a:lnTo>
                    <a:pt x="1221037" y="1091593"/>
                  </a:lnTo>
                  <a:lnTo>
                    <a:pt x="1215399" y="1088303"/>
                  </a:lnTo>
                  <a:lnTo>
                    <a:pt x="1213966" y="1083782"/>
                  </a:lnTo>
                  <a:lnTo>
                    <a:pt x="1214901" y="1077196"/>
                  </a:lnTo>
                  <a:lnTo>
                    <a:pt x="1195841" y="1076785"/>
                  </a:lnTo>
                  <a:lnTo>
                    <a:pt x="1190903" y="1063417"/>
                  </a:lnTo>
                  <a:lnTo>
                    <a:pt x="1193763" y="1063215"/>
                  </a:lnTo>
                  <a:lnTo>
                    <a:pt x="1193426" y="1058277"/>
                  </a:lnTo>
                  <a:lnTo>
                    <a:pt x="1191045" y="1054987"/>
                  </a:lnTo>
                  <a:lnTo>
                    <a:pt x="1190257" y="1048408"/>
                  </a:lnTo>
                  <a:lnTo>
                    <a:pt x="1184270" y="1044909"/>
                  </a:lnTo>
                  <a:lnTo>
                    <a:pt x="1177798" y="1045118"/>
                  </a:lnTo>
                  <a:lnTo>
                    <a:pt x="1173627" y="1041821"/>
                  </a:lnTo>
                  <a:lnTo>
                    <a:pt x="1166630" y="1039561"/>
                  </a:lnTo>
                  <a:lnTo>
                    <a:pt x="1162398" y="1035242"/>
                  </a:lnTo>
                  <a:lnTo>
                    <a:pt x="1151102" y="1033391"/>
                  </a:lnTo>
                  <a:lnTo>
                    <a:pt x="1139665" y="1023111"/>
                  </a:lnTo>
                  <a:lnTo>
                    <a:pt x="1139961" y="1015502"/>
                  </a:lnTo>
                  <a:lnTo>
                    <a:pt x="1138636" y="1010975"/>
                  </a:lnTo>
                  <a:lnTo>
                    <a:pt x="1139302" y="1002545"/>
                  </a:lnTo>
                  <a:lnTo>
                    <a:pt x="1126008" y="1004395"/>
                  </a:lnTo>
                  <a:lnTo>
                    <a:pt x="1121164" y="1008714"/>
                  </a:lnTo>
                  <a:lnTo>
                    <a:pt x="1112378" y="1013444"/>
                  </a:lnTo>
                  <a:lnTo>
                    <a:pt x="1110400" y="1016734"/>
                  </a:lnTo>
                  <a:lnTo>
                    <a:pt x="1105361" y="1017144"/>
                  </a:lnTo>
                  <a:lnTo>
                    <a:pt x="1097718" y="1016115"/>
                  </a:lnTo>
                  <a:lnTo>
                    <a:pt x="1092403" y="1017965"/>
                  </a:lnTo>
                  <a:lnTo>
                    <a:pt x="1087634" y="1016734"/>
                  </a:lnTo>
                  <a:lnTo>
                    <a:pt x="1087418" y="999457"/>
                  </a:lnTo>
                  <a:lnTo>
                    <a:pt x="1079432" y="1006036"/>
                  </a:lnTo>
                  <a:lnTo>
                    <a:pt x="1070747" y="1005835"/>
                  </a:lnTo>
                  <a:lnTo>
                    <a:pt x="1066448" y="999665"/>
                  </a:lnTo>
                  <a:lnTo>
                    <a:pt x="1059902" y="999046"/>
                  </a:lnTo>
                  <a:lnTo>
                    <a:pt x="1061470" y="994108"/>
                  </a:lnTo>
                  <a:lnTo>
                    <a:pt x="1055711" y="987118"/>
                  </a:lnTo>
                  <a:lnTo>
                    <a:pt x="1051270" y="976838"/>
                  </a:lnTo>
                  <a:lnTo>
                    <a:pt x="1053726" y="974780"/>
                  </a:lnTo>
                  <a:lnTo>
                    <a:pt x="1053538" y="970050"/>
                  </a:lnTo>
                  <a:lnTo>
                    <a:pt x="1059572" y="966760"/>
                  </a:lnTo>
                  <a:lnTo>
                    <a:pt x="1058261" y="960591"/>
                  </a:lnTo>
                  <a:lnTo>
                    <a:pt x="1060662" y="956473"/>
                  </a:lnTo>
                  <a:lnTo>
                    <a:pt x="1061221" y="951333"/>
                  </a:lnTo>
                  <a:lnTo>
                    <a:pt x="1072577" y="943516"/>
                  </a:lnTo>
                  <a:lnTo>
                    <a:pt x="1080489" y="941255"/>
                  </a:lnTo>
                  <a:lnTo>
                    <a:pt x="1081895" y="939614"/>
                  </a:lnTo>
                  <a:lnTo>
                    <a:pt x="1090977" y="940024"/>
                  </a:lnTo>
                  <a:lnTo>
                    <a:pt x="1095068" y="908760"/>
                  </a:lnTo>
                  <a:lnTo>
                    <a:pt x="1095020" y="903829"/>
                  </a:lnTo>
                  <a:lnTo>
                    <a:pt x="1093534" y="897243"/>
                  </a:lnTo>
                  <a:lnTo>
                    <a:pt x="1089161" y="893132"/>
                  </a:lnTo>
                  <a:lnTo>
                    <a:pt x="1089174" y="884702"/>
                  </a:lnTo>
                  <a:lnTo>
                    <a:pt x="1094630" y="882852"/>
                  </a:lnTo>
                  <a:lnTo>
                    <a:pt x="1096803" y="884083"/>
                  </a:lnTo>
                  <a:lnTo>
                    <a:pt x="1097194" y="879764"/>
                  </a:lnTo>
                  <a:lnTo>
                    <a:pt x="1091388" y="878533"/>
                  </a:lnTo>
                  <a:lnTo>
                    <a:pt x="1091092" y="871334"/>
                  </a:lnTo>
                  <a:lnTo>
                    <a:pt x="1110709" y="871536"/>
                  </a:lnTo>
                  <a:lnTo>
                    <a:pt x="1114389" y="867627"/>
                  </a:lnTo>
                  <a:lnTo>
                    <a:pt x="1116885" y="871334"/>
                  </a:lnTo>
                  <a:lnTo>
                    <a:pt x="1119005" y="878116"/>
                  </a:lnTo>
                  <a:lnTo>
                    <a:pt x="1120828" y="876676"/>
                  </a:lnTo>
                  <a:lnTo>
                    <a:pt x="1126237" y="882643"/>
                  </a:lnTo>
                  <a:lnTo>
                    <a:pt x="1134236" y="882025"/>
                  </a:lnTo>
                  <a:lnTo>
                    <a:pt x="1136073" y="878533"/>
                  </a:lnTo>
                  <a:lnTo>
                    <a:pt x="1143722" y="875855"/>
                  </a:lnTo>
                  <a:lnTo>
                    <a:pt x="1147739" y="874005"/>
                  </a:lnTo>
                  <a:lnTo>
                    <a:pt x="1149246" y="869067"/>
                  </a:lnTo>
                  <a:lnTo>
                    <a:pt x="1156189" y="865777"/>
                  </a:lnTo>
                  <a:lnTo>
                    <a:pt x="1155859" y="863517"/>
                  </a:lnTo>
                  <a:lnTo>
                    <a:pt x="1147153" y="862487"/>
                  </a:lnTo>
                  <a:lnTo>
                    <a:pt x="1146198" y="855289"/>
                  </a:lnTo>
                  <a:lnTo>
                    <a:pt x="1146723" y="847679"/>
                  </a:lnTo>
                  <a:lnTo>
                    <a:pt x="1142081" y="844598"/>
                  </a:lnTo>
                  <a:lnTo>
                    <a:pt x="1143924" y="843569"/>
                  </a:lnTo>
                  <a:lnTo>
                    <a:pt x="1151513" y="845008"/>
                  </a:lnTo>
                  <a:lnTo>
                    <a:pt x="1159424" y="847888"/>
                  </a:lnTo>
                  <a:lnTo>
                    <a:pt x="1162398" y="845210"/>
                  </a:lnTo>
                  <a:lnTo>
                    <a:pt x="1169704" y="843360"/>
                  </a:lnTo>
                  <a:lnTo>
                    <a:pt x="1181067" y="839041"/>
                  </a:lnTo>
                  <a:lnTo>
                    <a:pt x="1184821" y="834722"/>
                  </a:lnTo>
                  <a:lnTo>
                    <a:pt x="1183812" y="831641"/>
                  </a:lnTo>
                  <a:lnTo>
                    <a:pt x="1188905" y="831021"/>
                  </a:lnTo>
                  <a:lnTo>
                    <a:pt x="1191381" y="833699"/>
                  </a:lnTo>
                  <a:lnTo>
                    <a:pt x="1189786" y="838631"/>
                  </a:lnTo>
                  <a:lnTo>
                    <a:pt x="1193009" y="840481"/>
                  </a:lnTo>
                  <a:lnTo>
                    <a:pt x="1195418" y="845829"/>
                  </a:lnTo>
                  <a:lnTo>
                    <a:pt x="1192424" y="849738"/>
                  </a:lnTo>
                  <a:lnTo>
                    <a:pt x="1190789" y="859406"/>
                  </a:lnTo>
                  <a:lnTo>
                    <a:pt x="1193245" y="865367"/>
                  </a:lnTo>
                  <a:lnTo>
                    <a:pt x="1193911" y="870507"/>
                  </a:lnTo>
                  <a:lnTo>
                    <a:pt x="1200033" y="875855"/>
                  </a:lnTo>
                  <a:lnTo>
                    <a:pt x="1205119" y="876474"/>
                  </a:lnTo>
                  <a:lnTo>
                    <a:pt x="1206222" y="874214"/>
                  </a:lnTo>
                  <a:lnTo>
                    <a:pt x="1209135" y="873796"/>
                  </a:lnTo>
                  <a:lnTo>
                    <a:pt x="1213878" y="871744"/>
                  </a:lnTo>
                  <a:lnTo>
                    <a:pt x="1217175" y="868657"/>
                  </a:lnTo>
                  <a:lnTo>
                    <a:pt x="1222618" y="869686"/>
                  </a:lnTo>
                  <a:lnTo>
                    <a:pt x="1225161" y="869275"/>
                  </a:lnTo>
                  <a:lnTo>
                    <a:pt x="1230603" y="870305"/>
                  </a:lnTo>
                  <a:lnTo>
                    <a:pt x="1231713" y="867836"/>
                  </a:lnTo>
                  <a:lnTo>
                    <a:pt x="1229924" y="865575"/>
                  </a:lnTo>
                  <a:lnTo>
                    <a:pt x="1231061" y="862285"/>
                  </a:lnTo>
                  <a:lnTo>
                    <a:pt x="1235044" y="863308"/>
                  </a:lnTo>
                  <a:lnTo>
                    <a:pt x="1239780" y="862077"/>
                  </a:lnTo>
                  <a:lnTo>
                    <a:pt x="1245559" y="864546"/>
                  </a:lnTo>
                  <a:lnTo>
                    <a:pt x="1249885" y="867015"/>
                  </a:lnTo>
                  <a:lnTo>
                    <a:pt x="1253195" y="863725"/>
                  </a:lnTo>
                  <a:lnTo>
                    <a:pt x="1255368" y="864337"/>
                  </a:lnTo>
                  <a:lnTo>
                    <a:pt x="1256787" y="867425"/>
                  </a:lnTo>
                  <a:lnTo>
                    <a:pt x="1261517" y="866604"/>
                  </a:lnTo>
                  <a:lnTo>
                    <a:pt x="1265567" y="862285"/>
                  </a:lnTo>
                  <a:lnTo>
                    <a:pt x="1268595" y="853849"/>
                  </a:lnTo>
                  <a:lnTo>
                    <a:pt x="1274966" y="843569"/>
                  </a:lnTo>
                  <a:lnTo>
                    <a:pt x="1278242" y="842950"/>
                  </a:lnTo>
                  <a:lnTo>
                    <a:pt x="1280657" y="849328"/>
                  </a:lnTo>
                  <a:lnTo>
                    <a:pt x="1286187" y="869275"/>
                  </a:lnTo>
                  <a:lnTo>
                    <a:pt x="1291260" y="871125"/>
                  </a:lnTo>
                  <a:lnTo>
                    <a:pt x="1291569" y="878943"/>
                  </a:lnTo>
                  <a:lnTo>
                    <a:pt x="1283907" y="888402"/>
                  </a:lnTo>
                  <a:lnTo>
                    <a:pt x="1287176" y="891901"/>
                  </a:lnTo>
                  <a:lnTo>
                    <a:pt x="1304985" y="893751"/>
                  </a:lnTo>
                  <a:lnTo>
                    <a:pt x="1305388" y="905060"/>
                  </a:lnTo>
                  <a:lnTo>
                    <a:pt x="1312984" y="897653"/>
                  </a:lnTo>
                  <a:lnTo>
                    <a:pt x="1325712" y="901770"/>
                  </a:lnTo>
                  <a:lnTo>
                    <a:pt x="1342464" y="908760"/>
                  </a:lnTo>
                  <a:lnTo>
                    <a:pt x="1347604" y="915340"/>
                  </a:lnTo>
                  <a:lnTo>
                    <a:pt x="1345855" y="921718"/>
                  </a:lnTo>
                  <a:lnTo>
                    <a:pt x="1357803" y="918219"/>
                  </a:lnTo>
                  <a:lnTo>
                    <a:pt x="1377482" y="924187"/>
                  </a:lnTo>
                  <a:lnTo>
                    <a:pt x="1392363" y="923777"/>
                  </a:lnTo>
                  <a:lnTo>
                    <a:pt x="1407373" y="933236"/>
                  </a:lnTo>
                  <a:lnTo>
                    <a:pt x="1420647" y="945985"/>
                  </a:lnTo>
                  <a:lnTo>
                    <a:pt x="1428316" y="949275"/>
                  </a:lnTo>
                  <a:lnTo>
                    <a:pt x="1437035" y="949894"/>
                  </a:lnTo>
                  <a:lnTo>
                    <a:pt x="1440715" y="953392"/>
                  </a:lnTo>
                  <a:lnTo>
                    <a:pt x="1444220" y="967991"/>
                  </a:lnTo>
                  <a:lnTo>
                    <a:pt x="1446165" y="974780"/>
                  </a:lnTo>
                  <a:lnTo>
                    <a:pt x="1442579" y="993698"/>
                  </a:lnTo>
                  <a:lnTo>
                    <a:pt x="1437695" y="1001307"/>
                  </a:lnTo>
                  <a:lnTo>
                    <a:pt x="1424044" y="1017144"/>
                  </a:lnTo>
                  <a:lnTo>
                    <a:pt x="1417976" y="1030102"/>
                  </a:lnTo>
                  <a:lnTo>
                    <a:pt x="1410757" y="1039971"/>
                  </a:lnTo>
                  <a:lnTo>
                    <a:pt x="1408241" y="1040180"/>
                  </a:lnTo>
                  <a:lnTo>
                    <a:pt x="1406054" y="1048610"/>
                  </a:lnTo>
                  <a:lnTo>
                    <a:pt x="1407723" y="1069997"/>
                  </a:lnTo>
                  <a:lnTo>
                    <a:pt x="1405725" y="1087482"/>
                  </a:lnTo>
                  <a:lnTo>
                    <a:pt x="1405065" y="1095091"/>
                  </a:lnTo>
                  <a:lnTo>
                    <a:pt x="1402099" y="1099612"/>
                  </a:lnTo>
                  <a:lnTo>
                    <a:pt x="1401210" y="1114837"/>
                  </a:lnTo>
                  <a:lnTo>
                    <a:pt x="1392155" y="1129847"/>
                  </a:lnTo>
                  <a:lnTo>
                    <a:pt x="1391132" y="1141566"/>
                  </a:lnTo>
                  <a:lnTo>
                    <a:pt x="1383638" y="1146505"/>
                  </a:lnTo>
                  <a:lnTo>
                    <a:pt x="1381613" y="1153293"/>
                  </a:lnTo>
                  <a:lnTo>
                    <a:pt x="1370969" y="1153293"/>
                  </a:lnTo>
                  <a:lnTo>
                    <a:pt x="1355684" y="1157814"/>
                  </a:lnTo>
                  <a:lnTo>
                    <a:pt x="1349320" y="1162752"/>
                  </a:lnTo>
                  <a:lnTo>
                    <a:pt x="1338609" y="1166250"/>
                  </a:lnTo>
                  <a:lnTo>
                    <a:pt x="1327664" y="1175299"/>
                  </a:lnTo>
                  <a:lnTo>
                    <a:pt x="1320626" y="1186609"/>
                  </a:lnTo>
                  <a:lnTo>
                    <a:pt x="1319732" y="1195038"/>
                  </a:lnTo>
                  <a:lnTo>
                    <a:pt x="1322180" y="1201416"/>
                  </a:lnTo>
                  <a:lnTo>
                    <a:pt x="1321723" y="1212934"/>
                  </a:lnTo>
                  <a:lnTo>
                    <a:pt x="1320276" y="1218485"/>
                  </a:lnTo>
                  <a:lnTo>
                    <a:pt x="1314060" y="1224862"/>
                  </a:lnTo>
                  <a:lnTo>
                    <a:pt x="1305953" y="1245019"/>
                  </a:lnTo>
                  <a:lnTo>
                    <a:pt x="1298957" y="1254067"/>
                  </a:lnTo>
                  <a:lnTo>
                    <a:pt x="1293204" y="1259416"/>
                  </a:lnTo>
                  <a:lnTo>
                    <a:pt x="1290480" y="1270315"/>
                  </a:lnTo>
                  <a:close/>
                  <a:moveTo>
                    <a:pt x="1097718" y="1016115"/>
                  </a:moveTo>
                  <a:lnTo>
                    <a:pt x="1105361" y="1017144"/>
                  </a:lnTo>
                  <a:lnTo>
                    <a:pt x="1110400" y="1016734"/>
                  </a:lnTo>
                  <a:lnTo>
                    <a:pt x="1112378" y="1013444"/>
                  </a:lnTo>
                  <a:lnTo>
                    <a:pt x="1121164" y="1008714"/>
                  </a:lnTo>
                  <a:lnTo>
                    <a:pt x="1126008" y="1004395"/>
                  </a:lnTo>
                  <a:lnTo>
                    <a:pt x="1139302" y="1002545"/>
                  </a:lnTo>
                  <a:lnTo>
                    <a:pt x="1138636" y="1010975"/>
                  </a:lnTo>
                  <a:lnTo>
                    <a:pt x="1139961" y="1015502"/>
                  </a:lnTo>
                  <a:lnTo>
                    <a:pt x="1139665" y="1023111"/>
                  </a:lnTo>
                  <a:lnTo>
                    <a:pt x="1151102" y="1033391"/>
                  </a:lnTo>
                  <a:lnTo>
                    <a:pt x="1162398" y="1035242"/>
                  </a:lnTo>
                  <a:lnTo>
                    <a:pt x="1166630" y="1039561"/>
                  </a:lnTo>
                  <a:lnTo>
                    <a:pt x="1173627" y="1041821"/>
                  </a:lnTo>
                  <a:lnTo>
                    <a:pt x="1177798" y="1045118"/>
                  </a:lnTo>
                  <a:lnTo>
                    <a:pt x="1184270" y="1044909"/>
                  </a:lnTo>
                  <a:lnTo>
                    <a:pt x="1190257" y="1048408"/>
                  </a:lnTo>
                  <a:lnTo>
                    <a:pt x="1191045" y="1054987"/>
                  </a:lnTo>
                  <a:lnTo>
                    <a:pt x="1193426" y="1058277"/>
                  </a:lnTo>
                  <a:lnTo>
                    <a:pt x="1193763" y="1063215"/>
                  </a:lnTo>
                  <a:lnTo>
                    <a:pt x="1190903" y="1063417"/>
                  </a:lnTo>
                  <a:lnTo>
                    <a:pt x="1195841" y="1076785"/>
                  </a:lnTo>
                  <a:lnTo>
                    <a:pt x="1214901" y="1077196"/>
                  </a:lnTo>
                  <a:lnTo>
                    <a:pt x="1213966" y="1083782"/>
                  </a:lnTo>
                  <a:lnTo>
                    <a:pt x="1215399" y="1088303"/>
                  </a:lnTo>
                  <a:lnTo>
                    <a:pt x="1221037" y="1091593"/>
                  </a:lnTo>
                  <a:lnTo>
                    <a:pt x="1223755" y="1098590"/>
                  </a:lnTo>
                  <a:lnTo>
                    <a:pt x="1223089" y="1107638"/>
                  </a:lnTo>
                  <a:lnTo>
                    <a:pt x="1220660" y="1112570"/>
                  </a:lnTo>
                  <a:lnTo>
                    <a:pt x="1222328" y="1119150"/>
                  </a:lnTo>
                  <a:lnTo>
                    <a:pt x="1219314" y="1121417"/>
                  </a:lnTo>
                  <a:lnTo>
                    <a:pt x="1218648" y="1117919"/>
                  </a:lnTo>
                  <a:lnTo>
                    <a:pt x="1209189" y="1112160"/>
                  </a:lnTo>
                  <a:lnTo>
                    <a:pt x="1199885" y="1111958"/>
                  </a:lnTo>
                  <a:lnTo>
                    <a:pt x="1182689" y="1115248"/>
                  </a:lnTo>
                  <a:lnTo>
                    <a:pt x="1179016" y="1125326"/>
                  </a:lnTo>
                  <a:lnTo>
                    <a:pt x="1179251" y="1131495"/>
                  </a:lnTo>
                  <a:lnTo>
                    <a:pt x="1176681" y="1145065"/>
                  </a:lnTo>
                  <a:lnTo>
                    <a:pt x="1175026" y="1142804"/>
                  </a:lnTo>
                  <a:lnTo>
                    <a:pt x="1163589" y="1142185"/>
                  </a:lnTo>
                  <a:lnTo>
                    <a:pt x="1160642" y="1151443"/>
                  </a:lnTo>
                  <a:lnTo>
                    <a:pt x="1154096" y="1143215"/>
                  </a:lnTo>
                  <a:lnTo>
                    <a:pt x="1140991" y="1140335"/>
                  </a:lnTo>
                  <a:lnTo>
                    <a:pt x="1133920" y="1150622"/>
                  </a:lnTo>
                  <a:lnTo>
                    <a:pt x="1127004" y="1152264"/>
                  </a:lnTo>
                  <a:lnTo>
                    <a:pt x="1121379" y="1136635"/>
                  </a:lnTo>
                  <a:lnTo>
                    <a:pt x="1114665" y="1123677"/>
                  </a:lnTo>
                  <a:lnTo>
                    <a:pt x="1116697" y="1112570"/>
                  </a:lnTo>
                  <a:lnTo>
                    <a:pt x="1110844" y="1107840"/>
                  </a:lnTo>
                  <a:lnTo>
                    <a:pt x="1108577" y="1099612"/>
                  </a:lnTo>
                  <a:lnTo>
                    <a:pt x="1103154" y="1091802"/>
                  </a:lnTo>
                  <a:lnTo>
                    <a:pt x="1108106" y="1079463"/>
                  </a:lnTo>
                  <a:lnTo>
                    <a:pt x="1102959" y="1069795"/>
                  </a:lnTo>
                  <a:lnTo>
                    <a:pt x="1105166" y="1066095"/>
                  </a:lnTo>
                  <a:lnTo>
                    <a:pt x="1103013" y="1061776"/>
                  </a:lnTo>
                  <a:lnTo>
                    <a:pt x="1106168" y="1056017"/>
                  </a:lnTo>
                  <a:lnTo>
                    <a:pt x="1105812" y="1046349"/>
                  </a:lnTo>
                  <a:lnTo>
                    <a:pt x="1105610" y="1038330"/>
                  </a:lnTo>
                  <a:lnTo>
                    <a:pt x="1107514" y="1034421"/>
                  </a:lnTo>
                  <a:close/>
                  <a:moveTo>
                    <a:pt x="1090977" y="940024"/>
                  </a:moveTo>
                  <a:lnTo>
                    <a:pt x="1081895" y="939614"/>
                  </a:lnTo>
                  <a:lnTo>
                    <a:pt x="1080489" y="941255"/>
                  </a:lnTo>
                  <a:lnTo>
                    <a:pt x="1072577" y="943516"/>
                  </a:lnTo>
                  <a:lnTo>
                    <a:pt x="1061221" y="951333"/>
                  </a:lnTo>
                  <a:lnTo>
                    <a:pt x="1060662" y="956473"/>
                  </a:lnTo>
                  <a:lnTo>
                    <a:pt x="1058261" y="960591"/>
                  </a:lnTo>
                  <a:lnTo>
                    <a:pt x="1059572" y="966760"/>
                  </a:lnTo>
                  <a:lnTo>
                    <a:pt x="1053538" y="970050"/>
                  </a:lnTo>
                  <a:lnTo>
                    <a:pt x="1053726" y="974780"/>
                  </a:lnTo>
                  <a:lnTo>
                    <a:pt x="1051270" y="976838"/>
                  </a:lnTo>
                  <a:lnTo>
                    <a:pt x="1055711" y="987118"/>
                  </a:lnTo>
                  <a:lnTo>
                    <a:pt x="1061470" y="994108"/>
                  </a:lnTo>
                  <a:lnTo>
                    <a:pt x="1059902" y="999046"/>
                  </a:lnTo>
                  <a:lnTo>
                    <a:pt x="1066448" y="999665"/>
                  </a:lnTo>
                  <a:lnTo>
                    <a:pt x="1070747" y="1005835"/>
                  </a:lnTo>
                  <a:lnTo>
                    <a:pt x="1079432" y="1006036"/>
                  </a:lnTo>
                  <a:lnTo>
                    <a:pt x="1087418" y="999457"/>
                  </a:lnTo>
                  <a:lnTo>
                    <a:pt x="1087634" y="1016734"/>
                  </a:lnTo>
                  <a:lnTo>
                    <a:pt x="1092403" y="1017965"/>
                  </a:lnTo>
                  <a:lnTo>
                    <a:pt x="1097718" y="1016115"/>
                  </a:lnTo>
                  <a:lnTo>
                    <a:pt x="1107514" y="1034421"/>
                  </a:lnTo>
                  <a:lnTo>
                    <a:pt x="1105610" y="1038330"/>
                  </a:lnTo>
                  <a:lnTo>
                    <a:pt x="1105812" y="1046349"/>
                  </a:lnTo>
                  <a:lnTo>
                    <a:pt x="1106168" y="1056017"/>
                  </a:lnTo>
                  <a:lnTo>
                    <a:pt x="1103013" y="1061776"/>
                  </a:lnTo>
                  <a:lnTo>
                    <a:pt x="1105166" y="1066095"/>
                  </a:lnTo>
                  <a:lnTo>
                    <a:pt x="1102959" y="1069795"/>
                  </a:lnTo>
                  <a:lnTo>
                    <a:pt x="1108106" y="1079463"/>
                  </a:lnTo>
                  <a:lnTo>
                    <a:pt x="1103154" y="1091802"/>
                  </a:lnTo>
                  <a:lnTo>
                    <a:pt x="1100874" y="1097762"/>
                  </a:lnTo>
                  <a:lnTo>
                    <a:pt x="1096157" y="1100642"/>
                  </a:lnTo>
                  <a:lnTo>
                    <a:pt x="1085461" y="1094062"/>
                  </a:lnTo>
                  <a:lnTo>
                    <a:pt x="1084276" y="1089333"/>
                  </a:lnTo>
                  <a:lnTo>
                    <a:pt x="1063441" y="1077815"/>
                  </a:lnTo>
                  <a:lnTo>
                    <a:pt x="1044348" y="1065476"/>
                  </a:lnTo>
                  <a:lnTo>
                    <a:pt x="1035803" y="1058277"/>
                  </a:lnTo>
                  <a:lnTo>
                    <a:pt x="1031061" y="1048818"/>
                  </a:lnTo>
                  <a:lnTo>
                    <a:pt x="1032238" y="1045528"/>
                  </a:lnTo>
                  <a:lnTo>
                    <a:pt x="1022812" y="1030512"/>
                  </a:lnTo>
                  <a:lnTo>
                    <a:pt x="1011295" y="1009535"/>
                  </a:lnTo>
                  <a:lnTo>
                    <a:pt x="1000651" y="986708"/>
                  </a:lnTo>
                  <a:lnTo>
                    <a:pt x="996420" y="981568"/>
                  </a:lnTo>
                  <a:lnTo>
                    <a:pt x="992773" y="973131"/>
                  </a:lnTo>
                  <a:lnTo>
                    <a:pt x="984848" y="965731"/>
                  </a:lnTo>
                  <a:lnTo>
                    <a:pt x="977414" y="961001"/>
                  </a:lnTo>
                  <a:lnTo>
                    <a:pt x="980489" y="956063"/>
                  </a:lnTo>
                  <a:lnTo>
                    <a:pt x="975019" y="945164"/>
                  </a:lnTo>
                  <a:lnTo>
                    <a:pt x="977999" y="937145"/>
                  </a:lnTo>
                  <a:lnTo>
                    <a:pt x="985777" y="929946"/>
                  </a:lnTo>
                  <a:lnTo>
                    <a:pt x="987001" y="934676"/>
                  </a:lnTo>
                  <a:lnTo>
                    <a:pt x="984182" y="937347"/>
                  </a:lnTo>
                  <a:lnTo>
                    <a:pt x="984680" y="941464"/>
                  </a:lnTo>
                  <a:lnTo>
                    <a:pt x="989006" y="940636"/>
                  </a:lnTo>
                  <a:lnTo>
                    <a:pt x="993042" y="941874"/>
                  </a:lnTo>
                  <a:lnTo>
                    <a:pt x="997611" y="947633"/>
                  </a:lnTo>
                  <a:lnTo>
                    <a:pt x="1002878" y="942904"/>
                  </a:lnTo>
                  <a:lnTo>
                    <a:pt x="1004809" y="935295"/>
                  </a:lnTo>
                  <a:lnTo>
                    <a:pt x="1010709" y="925216"/>
                  </a:lnTo>
                  <a:lnTo>
                    <a:pt x="1022597" y="920689"/>
                  </a:lnTo>
                  <a:lnTo>
                    <a:pt x="1033308" y="908760"/>
                  </a:lnTo>
                  <a:lnTo>
                    <a:pt x="1036510" y="901360"/>
                  </a:lnTo>
                  <a:lnTo>
                    <a:pt x="1035023" y="892722"/>
                  </a:lnTo>
                  <a:lnTo>
                    <a:pt x="1037566" y="891692"/>
                  </a:lnTo>
                  <a:lnTo>
                    <a:pt x="1044482" y="897041"/>
                  </a:lnTo>
                  <a:lnTo>
                    <a:pt x="1047779" y="902389"/>
                  </a:lnTo>
                  <a:lnTo>
                    <a:pt x="1052529" y="905471"/>
                  </a:lnTo>
                  <a:lnTo>
                    <a:pt x="1058496" y="917399"/>
                  </a:lnTo>
                  <a:lnTo>
                    <a:pt x="1066152" y="918838"/>
                  </a:lnTo>
                  <a:lnTo>
                    <a:pt x="1071548" y="915757"/>
                  </a:lnTo>
                  <a:lnTo>
                    <a:pt x="1075214" y="917809"/>
                  </a:lnTo>
                  <a:lnTo>
                    <a:pt x="1081370" y="916780"/>
                  </a:lnTo>
                  <a:lnTo>
                    <a:pt x="1089093" y="922128"/>
                  </a:lnTo>
                  <a:lnTo>
                    <a:pt x="1082817" y="933646"/>
                  </a:lnTo>
                  <a:lnTo>
                    <a:pt x="1085730" y="934057"/>
                  </a:lnTo>
                  <a:close/>
                  <a:moveTo>
                    <a:pt x="1120828" y="876676"/>
                  </a:moveTo>
                  <a:lnTo>
                    <a:pt x="1119005" y="878116"/>
                  </a:lnTo>
                  <a:lnTo>
                    <a:pt x="1116885" y="871334"/>
                  </a:lnTo>
                  <a:lnTo>
                    <a:pt x="1114389" y="867627"/>
                  </a:lnTo>
                  <a:lnTo>
                    <a:pt x="1110709" y="871536"/>
                  </a:lnTo>
                  <a:lnTo>
                    <a:pt x="1091092" y="871334"/>
                  </a:lnTo>
                  <a:lnTo>
                    <a:pt x="1091388" y="878533"/>
                  </a:lnTo>
                  <a:lnTo>
                    <a:pt x="1097194" y="879764"/>
                  </a:lnTo>
                  <a:lnTo>
                    <a:pt x="1096803" y="884083"/>
                  </a:lnTo>
                  <a:lnTo>
                    <a:pt x="1094630" y="882852"/>
                  </a:lnTo>
                  <a:lnTo>
                    <a:pt x="1089174" y="884702"/>
                  </a:lnTo>
                  <a:lnTo>
                    <a:pt x="1089161" y="893132"/>
                  </a:lnTo>
                  <a:lnTo>
                    <a:pt x="1093534" y="897243"/>
                  </a:lnTo>
                  <a:lnTo>
                    <a:pt x="1095020" y="903829"/>
                  </a:lnTo>
                  <a:lnTo>
                    <a:pt x="1095068" y="908760"/>
                  </a:lnTo>
                  <a:lnTo>
                    <a:pt x="1090977" y="940024"/>
                  </a:lnTo>
                  <a:lnTo>
                    <a:pt x="1085730" y="934057"/>
                  </a:lnTo>
                  <a:lnTo>
                    <a:pt x="1082817" y="933646"/>
                  </a:lnTo>
                  <a:lnTo>
                    <a:pt x="1089093" y="922128"/>
                  </a:lnTo>
                  <a:lnTo>
                    <a:pt x="1081370" y="916780"/>
                  </a:lnTo>
                  <a:lnTo>
                    <a:pt x="1075214" y="917809"/>
                  </a:lnTo>
                  <a:lnTo>
                    <a:pt x="1071548" y="915757"/>
                  </a:lnTo>
                  <a:lnTo>
                    <a:pt x="1066152" y="918838"/>
                  </a:lnTo>
                  <a:lnTo>
                    <a:pt x="1058496" y="917399"/>
                  </a:lnTo>
                  <a:lnTo>
                    <a:pt x="1052529" y="905471"/>
                  </a:lnTo>
                  <a:lnTo>
                    <a:pt x="1047779" y="902389"/>
                  </a:lnTo>
                  <a:lnTo>
                    <a:pt x="1044482" y="897041"/>
                  </a:lnTo>
                  <a:lnTo>
                    <a:pt x="1037566" y="891692"/>
                  </a:lnTo>
                  <a:lnTo>
                    <a:pt x="1035023" y="892722"/>
                  </a:lnTo>
                  <a:lnTo>
                    <a:pt x="1030664" y="890044"/>
                  </a:lnTo>
                  <a:lnTo>
                    <a:pt x="1025584" y="886142"/>
                  </a:lnTo>
                  <a:lnTo>
                    <a:pt x="1023034" y="887992"/>
                  </a:lnTo>
                  <a:lnTo>
                    <a:pt x="1014322" y="886552"/>
                  </a:lnTo>
                  <a:lnTo>
                    <a:pt x="1011799" y="881614"/>
                  </a:lnTo>
                  <a:lnTo>
                    <a:pt x="1009983" y="881823"/>
                  </a:lnTo>
                  <a:lnTo>
                    <a:pt x="999864" y="875236"/>
                  </a:lnTo>
                  <a:lnTo>
                    <a:pt x="998815" y="871744"/>
                  </a:lnTo>
                  <a:lnTo>
                    <a:pt x="1002461" y="870715"/>
                  </a:lnTo>
                  <a:lnTo>
                    <a:pt x="1002185" y="865165"/>
                  </a:lnTo>
                  <a:lnTo>
                    <a:pt x="1004446" y="860846"/>
                  </a:lnTo>
                  <a:lnTo>
                    <a:pt x="1009545" y="860227"/>
                  </a:lnTo>
                  <a:lnTo>
                    <a:pt x="1014073" y="853028"/>
                  </a:lnTo>
                  <a:lnTo>
                    <a:pt x="1017868" y="847060"/>
                  </a:lnTo>
                  <a:lnTo>
                    <a:pt x="1014322" y="844188"/>
                  </a:lnTo>
                  <a:lnTo>
                    <a:pt x="1016354" y="837601"/>
                  </a:lnTo>
                  <a:lnTo>
                    <a:pt x="1014544" y="827113"/>
                  </a:lnTo>
                  <a:lnTo>
                    <a:pt x="1016818" y="824233"/>
                  </a:lnTo>
                  <a:lnTo>
                    <a:pt x="1015735" y="814572"/>
                  </a:lnTo>
                  <a:lnTo>
                    <a:pt x="1011638" y="808403"/>
                  </a:lnTo>
                  <a:lnTo>
                    <a:pt x="1013326" y="802846"/>
                  </a:lnTo>
                  <a:lnTo>
                    <a:pt x="1016556" y="803667"/>
                  </a:lnTo>
                  <a:lnTo>
                    <a:pt x="1018513" y="800377"/>
                  </a:lnTo>
                  <a:lnTo>
                    <a:pt x="1016663" y="793595"/>
                  </a:lnTo>
                  <a:lnTo>
                    <a:pt x="1017827" y="791947"/>
                  </a:lnTo>
                  <a:lnTo>
                    <a:pt x="1022880" y="792357"/>
                  </a:lnTo>
                  <a:lnTo>
                    <a:pt x="1030879" y="784338"/>
                  </a:lnTo>
                  <a:lnTo>
                    <a:pt x="1035285" y="783100"/>
                  </a:lnTo>
                  <a:lnTo>
                    <a:pt x="1035487" y="779400"/>
                  </a:lnTo>
                  <a:lnTo>
                    <a:pt x="1037849" y="769732"/>
                  </a:lnTo>
                  <a:lnTo>
                    <a:pt x="1043964" y="764390"/>
                  </a:lnTo>
                  <a:lnTo>
                    <a:pt x="1050120" y="764182"/>
                  </a:lnTo>
                  <a:lnTo>
                    <a:pt x="1051358" y="761713"/>
                  </a:lnTo>
                  <a:lnTo>
                    <a:pt x="1058879" y="762742"/>
                  </a:lnTo>
                  <a:lnTo>
                    <a:pt x="1067195" y="756983"/>
                  </a:lnTo>
                  <a:lnTo>
                    <a:pt x="1071339" y="754312"/>
                  </a:lnTo>
                  <a:lnTo>
                    <a:pt x="1076748" y="748964"/>
                  </a:lnTo>
                  <a:lnTo>
                    <a:pt x="1079957" y="749582"/>
                  </a:lnTo>
                  <a:lnTo>
                    <a:pt x="1082642" y="752664"/>
                  </a:lnTo>
                  <a:lnTo>
                    <a:pt x="1080233" y="756371"/>
                  </a:lnTo>
                  <a:lnTo>
                    <a:pt x="1073600" y="758423"/>
                  </a:lnTo>
                  <a:lnTo>
                    <a:pt x="1070727" y="763980"/>
                  </a:lnTo>
                  <a:lnTo>
                    <a:pt x="1066912" y="767270"/>
                  </a:lnTo>
                  <a:lnTo>
                    <a:pt x="1063771" y="771589"/>
                  </a:lnTo>
                  <a:lnTo>
                    <a:pt x="1061867" y="779810"/>
                  </a:lnTo>
                  <a:lnTo>
                    <a:pt x="1058644" y="786397"/>
                  </a:lnTo>
                  <a:lnTo>
                    <a:pt x="1064033" y="787217"/>
                  </a:lnTo>
                  <a:lnTo>
                    <a:pt x="1064874" y="792357"/>
                  </a:lnTo>
                  <a:lnTo>
                    <a:pt x="1066926" y="795035"/>
                  </a:lnTo>
                  <a:lnTo>
                    <a:pt x="1067814" y="799556"/>
                  </a:lnTo>
                  <a:lnTo>
                    <a:pt x="1066179" y="803875"/>
                  </a:lnTo>
                  <a:lnTo>
                    <a:pt x="1066448" y="806136"/>
                  </a:lnTo>
                  <a:lnTo>
                    <a:pt x="1068944" y="807165"/>
                  </a:lnTo>
                  <a:lnTo>
                    <a:pt x="1071326" y="811074"/>
                  </a:lnTo>
                  <a:lnTo>
                    <a:pt x="1084411" y="810045"/>
                  </a:lnTo>
                  <a:lnTo>
                    <a:pt x="1090156" y="811484"/>
                  </a:lnTo>
                  <a:lnTo>
                    <a:pt x="1096702" y="821354"/>
                  </a:lnTo>
                  <a:lnTo>
                    <a:pt x="1100732" y="820123"/>
                  </a:lnTo>
                  <a:lnTo>
                    <a:pt x="1107965" y="820742"/>
                  </a:lnTo>
                  <a:lnTo>
                    <a:pt x="1113811" y="819302"/>
                  </a:lnTo>
                  <a:lnTo>
                    <a:pt x="1117370" y="821354"/>
                  </a:lnTo>
                  <a:lnTo>
                    <a:pt x="1115365" y="827523"/>
                  </a:lnTo>
                  <a:lnTo>
                    <a:pt x="1113078" y="831230"/>
                  </a:lnTo>
                  <a:lnTo>
                    <a:pt x="1112102" y="839451"/>
                  </a:lnTo>
                  <a:lnTo>
                    <a:pt x="1113703" y="847060"/>
                  </a:lnTo>
                  <a:lnTo>
                    <a:pt x="1116522" y="850559"/>
                  </a:lnTo>
                  <a:lnTo>
                    <a:pt x="1116832" y="853028"/>
                  </a:lnTo>
                  <a:lnTo>
                    <a:pt x="1111624" y="858787"/>
                  </a:lnTo>
                  <a:lnTo>
                    <a:pt x="1115217" y="861256"/>
                  </a:lnTo>
                  <a:lnTo>
                    <a:pt x="1118056" y="865165"/>
                  </a:lnTo>
                  <a:close/>
                  <a:moveTo>
                    <a:pt x="1017827" y="791947"/>
                  </a:moveTo>
                  <a:lnTo>
                    <a:pt x="1016663" y="793595"/>
                  </a:lnTo>
                  <a:lnTo>
                    <a:pt x="1018513" y="800377"/>
                  </a:lnTo>
                  <a:lnTo>
                    <a:pt x="1016556" y="803667"/>
                  </a:lnTo>
                  <a:lnTo>
                    <a:pt x="1013326" y="802846"/>
                  </a:lnTo>
                  <a:lnTo>
                    <a:pt x="1011638" y="808403"/>
                  </a:lnTo>
                  <a:lnTo>
                    <a:pt x="1008516" y="805106"/>
                  </a:lnTo>
                  <a:lnTo>
                    <a:pt x="1006626" y="798937"/>
                  </a:lnTo>
                  <a:lnTo>
                    <a:pt x="1009310" y="795856"/>
                  </a:lnTo>
                  <a:lnTo>
                    <a:pt x="1006807" y="795237"/>
                  </a:lnTo>
                  <a:lnTo>
                    <a:pt x="1005186" y="791328"/>
                  </a:lnTo>
                  <a:lnTo>
                    <a:pt x="1000281" y="788247"/>
                  </a:lnTo>
                  <a:lnTo>
                    <a:pt x="995902" y="788859"/>
                  </a:lnTo>
                  <a:lnTo>
                    <a:pt x="993520" y="792976"/>
                  </a:lnTo>
                  <a:lnTo>
                    <a:pt x="989389" y="795856"/>
                  </a:lnTo>
                  <a:lnTo>
                    <a:pt x="987203" y="796266"/>
                  </a:lnTo>
                  <a:lnTo>
                    <a:pt x="986005" y="798527"/>
                  </a:lnTo>
                  <a:lnTo>
                    <a:pt x="990419" y="804696"/>
                  </a:lnTo>
                  <a:lnTo>
                    <a:pt x="987822" y="806136"/>
                  </a:lnTo>
                  <a:lnTo>
                    <a:pt x="986288" y="807986"/>
                  </a:lnTo>
                  <a:lnTo>
                    <a:pt x="981558" y="808403"/>
                  </a:lnTo>
                  <a:lnTo>
                    <a:pt x="980058" y="801615"/>
                  </a:lnTo>
                  <a:lnTo>
                    <a:pt x="978511" y="803667"/>
                  </a:lnTo>
                  <a:lnTo>
                    <a:pt x="975288" y="802846"/>
                  </a:lnTo>
                  <a:lnTo>
                    <a:pt x="973700" y="798325"/>
                  </a:lnTo>
                  <a:lnTo>
                    <a:pt x="969395" y="797497"/>
                  </a:lnTo>
                  <a:lnTo>
                    <a:pt x="966919" y="796266"/>
                  </a:lnTo>
                  <a:lnTo>
                    <a:pt x="962573" y="796266"/>
                  </a:lnTo>
                  <a:lnTo>
                    <a:pt x="962088" y="798735"/>
                  </a:lnTo>
                  <a:lnTo>
                    <a:pt x="961086" y="797087"/>
                  </a:lnTo>
                  <a:lnTo>
                    <a:pt x="961927" y="794827"/>
                  </a:lnTo>
                  <a:lnTo>
                    <a:pt x="962775" y="792357"/>
                  </a:lnTo>
                  <a:lnTo>
                    <a:pt x="962526" y="790299"/>
                  </a:lnTo>
                  <a:lnTo>
                    <a:pt x="964039" y="789067"/>
                  </a:lnTo>
                  <a:lnTo>
                    <a:pt x="961967" y="787217"/>
                  </a:lnTo>
                  <a:lnTo>
                    <a:pt x="962223" y="782690"/>
                  </a:lnTo>
                  <a:lnTo>
                    <a:pt x="966260" y="781667"/>
                  </a:lnTo>
                  <a:lnTo>
                    <a:pt x="969650" y="785778"/>
                  </a:lnTo>
                  <a:lnTo>
                    <a:pt x="969152" y="788247"/>
                  </a:lnTo>
                  <a:lnTo>
                    <a:pt x="973108" y="788657"/>
                  </a:lnTo>
                  <a:lnTo>
                    <a:pt x="974239" y="787836"/>
                  </a:lnTo>
                  <a:lnTo>
                    <a:pt x="976997" y="790507"/>
                  </a:lnTo>
                  <a:lnTo>
                    <a:pt x="981740" y="789687"/>
                  </a:lnTo>
                  <a:lnTo>
                    <a:pt x="986241" y="786807"/>
                  </a:lnTo>
                  <a:lnTo>
                    <a:pt x="992518" y="784540"/>
                  </a:lnTo>
                  <a:lnTo>
                    <a:pt x="995949" y="781250"/>
                  </a:lnTo>
                  <a:lnTo>
                    <a:pt x="1001708" y="781869"/>
                  </a:lnTo>
                  <a:lnTo>
                    <a:pt x="1001291" y="782898"/>
                  </a:lnTo>
                  <a:lnTo>
                    <a:pt x="1006693" y="783309"/>
                  </a:lnTo>
                  <a:lnTo>
                    <a:pt x="1010925" y="785367"/>
                  </a:lnTo>
                  <a:lnTo>
                    <a:pt x="1014362" y="788859"/>
                  </a:lnTo>
                  <a:close/>
                  <a:moveTo>
                    <a:pt x="966260" y="781667"/>
                  </a:moveTo>
                  <a:lnTo>
                    <a:pt x="962223" y="782690"/>
                  </a:lnTo>
                  <a:lnTo>
                    <a:pt x="961967" y="787217"/>
                  </a:lnTo>
                  <a:lnTo>
                    <a:pt x="964039" y="789067"/>
                  </a:lnTo>
                  <a:lnTo>
                    <a:pt x="962526" y="790299"/>
                  </a:lnTo>
                  <a:lnTo>
                    <a:pt x="962775" y="792357"/>
                  </a:lnTo>
                  <a:lnTo>
                    <a:pt x="961927" y="794827"/>
                  </a:lnTo>
                  <a:lnTo>
                    <a:pt x="961086" y="797087"/>
                  </a:lnTo>
                  <a:lnTo>
                    <a:pt x="955791" y="794416"/>
                  </a:lnTo>
                  <a:lnTo>
                    <a:pt x="953739" y="792156"/>
                  </a:lnTo>
                  <a:lnTo>
                    <a:pt x="955293" y="790097"/>
                  </a:lnTo>
                  <a:lnTo>
                    <a:pt x="955071" y="787628"/>
                  </a:lnTo>
                  <a:lnTo>
                    <a:pt x="952333" y="784748"/>
                  </a:lnTo>
                  <a:lnTo>
                    <a:pt x="948485" y="782488"/>
                  </a:lnTo>
                  <a:lnTo>
                    <a:pt x="944953" y="781048"/>
                  </a:lnTo>
                  <a:lnTo>
                    <a:pt x="944791" y="777758"/>
                  </a:lnTo>
                  <a:lnTo>
                    <a:pt x="942026" y="775700"/>
                  </a:lnTo>
                  <a:lnTo>
                    <a:pt x="942544" y="778989"/>
                  </a:lnTo>
                  <a:lnTo>
                    <a:pt x="940567" y="781869"/>
                  </a:lnTo>
                  <a:lnTo>
                    <a:pt x="938225" y="778579"/>
                  </a:lnTo>
                  <a:lnTo>
                    <a:pt x="935036" y="777550"/>
                  </a:lnTo>
                  <a:lnTo>
                    <a:pt x="933738" y="775289"/>
                  </a:lnTo>
                  <a:lnTo>
                    <a:pt x="934330" y="771791"/>
                  </a:lnTo>
                  <a:lnTo>
                    <a:pt x="935669" y="768090"/>
                  </a:lnTo>
                  <a:lnTo>
                    <a:pt x="932897" y="766442"/>
                  </a:lnTo>
                  <a:lnTo>
                    <a:pt x="935575" y="764390"/>
                  </a:lnTo>
                  <a:lnTo>
                    <a:pt x="937135" y="762742"/>
                  </a:lnTo>
                  <a:lnTo>
                    <a:pt x="943419" y="765830"/>
                  </a:lnTo>
                  <a:lnTo>
                    <a:pt x="946050" y="764390"/>
                  </a:lnTo>
                  <a:lnTo>
                    <a:pt x="949245" y="765211"/>
                  </a:lnTo>
                  <a:lnTo>
                    <a:pt x="950517" y="767680"/>
                  </a:lnTo>
                  <a:lnTo>
                    <a:pt x="953349" y="768501"/>
                  </a:lnTo>
                  <a:lnTo>
                    <a:pt x="956054" y="766032"/>
                  </a:lnTo>
                  <a:lnTo>
                    <a:pt x="958166" y="772201"/>
                  </a:lnTo>
                  <a:lnTo>
                    <a:pt x="961853" y="776729"/>
                  </a:lnTo>
                  <a:close/>
                  <a:moveTo>
                    <a:pt x="956054" y="766032"/>
                  </a:moveTo>
                  <a:lnTo>
                    <a:pt x="953349" y="768501"/>
                  </a:lnTo>
                  <a:lnTo>
                    <a:pt x="950517" y="767680"/>
                  </a:lnTo>
                  <a:lnTo>
                    <a:pt x="949245" y="765211"/>
                  </a:lnTo>
                  <a:lnTo>
                    <a:pt x="946050" y="764390"/>
                  </a:lnTo>
                  <a:lnTo>
                    <a:pt x="943419" y="765830"/>
                  </a:lnTo>
                  <a:lnTo>
                    <a:pt x="937135" y="762742"/>
                  </a:lnTo>
                  <a:lnTo>
                    <a:pt x="935575" y="764390"/>
                  </a:lnTo>
                  <a:lnTo>
                    <a:pt x="932231" y="760683"/>
                  </a:lnTo>
                  <a:lnTo>
                    <a:pt x="927885" y="756162"/>
                  </a:lnTo>
                  <a:lnTo>
                    <a:pt x="926028" y="752253"/>
                  </a:lnTo>
                  <a:lnTo>
                    <a:pt x="921998" y="748553"/>
                  </a:lnTo>
                  <a:lnTo>
                    <a:pt x="917746" y="743413"/>
                  </a:lnTo>
                  <a:lnTo>
                    <a:pt x="918971" y="741765"/>
                  </a:lnTo>
                  <a:lnTo>
                    <a:pt x="920269" y="743413"/>
                  </a:lnTo>
                  <a:lnTo>
                    <a:pt x="921063" y="742586"/>
                  </a:lnTo>
                  <a:lnTo>
                    <a:pt x="924346" y="742175"/>
                  </a:lnTo>
                  <a:lnTo>
                    <a:pt x="925658" y="739504"/>
                  </a:lnTo>
                  <a:lnTo>
                    <a:pt x="927098" y="739504"/>
                  </a:lnTo>
                  <a:lnTo>
                    <a:pt x="927616" y="733745"/>
                  </a:lnTo>
                  <a:lnTo>
                    <a:pt x="929796" y="733537"/>
                  </a:lnTo>
                  <a:lnTo>
                    <a:pt x="931942" y="733745"/>
                  </a:lnTo>
                  <a:lnTo>
                    <a:pt x="934384" y="730657"/>
                  </a:lnTo>
                  <a:lnTo>
                    <a:pt x="937055" y="732925"/>
                  </a:lnTo>
                  <a:lnTo>
                    <a:pt x="938266" y="731485"/>
                  </a:lnTo>
                  <a:lnTo>
                    <a:pt x="940203" y="730045"/>
                  </a:lnTo>
                  <a:lnTo>
                    <a:pt x="944085" y="726957"/>
                  </a:lnTo>
                  <a:lnTo>
                    <a:pt x="944300" y="724697"/>
                  </a:lnTo>
                  <a:lnTo>
                    <a:pt x="945384" y="724697"/>
                  </a:lnTo>
                  <a:lnTo>
                    <a:pt x="947079" y="722019"/>
                  </a:lnTo>
                  <a:lnTo>
                    <a:pt x="948196" y="721609"/>
                  </a:lnTo>
                  <a:lnTo>
                    <a:pt x="949454" y="723459"/>
                  </a:lnTo>
                  <a:lnTo>
                    <a:pt x="951580" y="723876"/>
                  </a:lnTo>
                  <a:lnTo>
                    <a:pt x="953874" y="722436"/>
                  </a:lnTo>
                  <a:lnTo>
                    <a:pt x="956390" y="722436"/>
                  </a:lnTo>
                  <a:lnTo>
                    <a:pt x="960124" y="720996"/>
                  </a:lnTo>
                  <a:lnTo>
                    <a:pt x="961725" y="719348"/>
                  </a:lnTo>
                  <a:lnTo>
                    <a:pt x="964941" y="719557"/>
                  </a:lnTo>
                  <a:lnTo>
                    <a:pt x="964100" y="720788"/>
                  </a:lnTo>
                  <a:lnTo>
                    <a:pt x="963151" y="723257"/>
                  </a:lnTo>
                  <a:lnTo>
                    <a:pt x="963831" y="727576"/>
                  </a:lnTo>
                  <a:lnTo>
                    <a:pt x="961335" y="731276"/>
                  </a:lnTo>
                  <a:lnTo>
                    <a:pt x="959841" y="736006"/>
                  </a:lnTo>
                  <a:lnTo>
                    <a:pt x="959061" y="740944"/>
                  </a:lnTo>
                  <a:lnTo>
                    <a:pt x="959169" y="744025"/>
                  </a:lnTo>
                  <a:lnTo>
                    <a:pt x="959115" y="749172"/>
                  </a:lnTo>
                  <a:lnTo>
                    <a:pt x="957588" y="750195"/>
                  </a:lnTo>
                  <a:lnTo>
                    <a:pt x="956121" y="755133"/>
                  </a:lnTo>
                  <a:lnTo>
                    <a:pt x="956612" y="758221"/>
                  </a:lnTo>
                  <a:lnTo>
                    <a:pt x="954237" y="761100"/>
                  </a:lnTo>
                  <a:lnTo>
                    <a:pt x="954735" y="764182"/>
                  </a:lnTo>
                  <a:close/>
                  <a:moveTo>
                    <a:pt x="964941" y="719557"/>
                  </a:moveTo>
                  <a:lnTo>
                    <a:pt x="961725" y="719348"/>
                  </a:lnTo>
                  <a:lnTo>
                    <a:pt x="960124" y="720996"/>
                  </a:lnTo>
                  <a:lnTo>
                    <a:pt x="956390" y="722436"/>
                  </a:lnTo>
                  <a:lnTo>
                    <a:pt x="953874" y="722436"/>
                  </a:lnTo>
                  <a:lnTo>
                    <a:pt x="951580" y="723876"/>
                  </a:lnTo>
                  <a:lnTo>
                    <a:pt x="949454" y="723459"/>
                  </a:lnTo>
                  <a:lnTo>
                    <a:pt x="948196" y="721609"/>
                  </a:lnTo>
                  <a:lnTo>
                    <a:pt x="947079" y="722019"/>
                  </a:lnTo>
                  <a:lnTo>
                    <a:pt x="945384" y="724697"/>
                  </a:lnTo>
                  <a:lnTo>
                    <a:pt x="944300" y="724697"/>
                  </a:lnTo>
                  <a:lnTo>
                    <a:pt x="944085" y="726957"/>
                  </a:lnTo>
                  <a:lnTo>
                    <a:pt x="940203" y="730045"/>
                  </a:lnTo>
                  <a:lnTo>
                    <a:pt x="938266" y="731485"/>
                  </a:lnTo>
                  <a:lnTo>
                    <a:pt x="937055" y="732925"/>
                  </a:lnTo>
                  <a:lnTo>
                    <a:pt x="934384" y="730657"/>
                  </a:lnTo>
                  <a:lnTo>
                    <a:pt x="931942" y="733745"/>
                  </a:lnTo>
                  <a:lnTo>
                    <a:pt x="929796" y="733537"/>
                  </a:lnTo>
                  <a:lnTo>
                    <a:pt x="927616" y="733745"/>
                  </a:lnTo>
                  <a:lnTo>
                    <a:pt x="927098" y="739504"/>
                  </a:lnTo>
                  <a:lnTo>
                    <a:pt x="925658" y="739504"/>
                  </a:lnTo>
                  <a:lnTo>
                    <a:pt x="924346" y="742175"/>
                  </a:lnTo>
                  <a:lnTo>
                    <a:pt x="921063" y="742586"/>
                  </a:lnTo>
                  <a:lnTo>
                    <a:pt x="919563" y="739094"/>
                  </a:lnTo>
                  <a:lnTo>
                    <a:pt x="916778" y="738065"/>
                  </a:lnTo>
                  <a:lnTo>
                    <a:pt x="917908" y="733537"/>
                  </a:lnTo>
                  <a:lnTo>
                    <a:pt x="916582" y="732306"/>
                  </a:lnTo>
                  <a:lnTo>
                    <a:pt x="914497" y="731485"/>
                  </a:lnTo>
                  <a:lnTo>
                    <a:pt x="910057" y="732716"/>
                  </a:lnTo>
                  <a:lnTo>
                    <a:pt x="909834" y="731276"/>
                  </a:lnTo>
                  <a:lnTo>
                    <a:pt x="907130" y="729426"/>
                  </a:lnTo>
                  <a:lnTo>
                    <a:pt x="905186" y="727166"/>
                  </a:lnTo>
                  <a:lnTo>
                    <a:pt x="902407" y="726136"/>
                  </a:lnTo>
                  <a:lnTo>
                    <a:pt x="904493" y="723257"/>
                  </a:lnTo>
                  <a:lnTo>
                    <a:pt x="904002" y="720996"/>
                  </a:lnTo>
                  <a:lnTo>
                    <a:pt x="904937" y="718938"/>
                  </a:lnTo>
                  <a:lnTo>
                    <a:pt x="909956" y="715648"/>
                  </a:lnTo>
                  <a:lnTo>
                    <a:pt x="915089" y="711329"/>
                  </a:lnTo>
                  <a:lnTo>
                    <a:pt x="916125" y="711739"/>
                  </a:lnTo>
                  <a:lnTo>
                    <a:pt x="918506" y="709680"/>
                  </a:lnTo>
                  <a:lnTo>
                    <a:pt x="921399" y="709479"/>
                  </a:lnTo>
                  <a:lnTo>
                    <a:pt x="922368" y="710508"/>
                  </a:lnTo>
                  <a:lnTo>
                    <a:pt x="923869" y="709889"/>
                  </a:lnTo>
                  <a:lnTo>
                    <a:pt x="928430" y="710918"/>
                  </a:lnTo>
                  <a:lnTo>
                    <a:pt x="933126" y="710710"/>
                  </a:lnTo>
                  <a:lnTo>
                    <a:pt x="936490" y="709479"/>
                  </a:lnTo>
                  <a:lnTo>
                    <a:pt x="937721" y="708039"/>
                  </a:lnTo>
                  <a:lnTo>
                    <a:pt x="940890" y="708651"/>
                  </a:lnTo>
                  <a:lnTo>
                    <a:pt x="942955" y="709479"/>
                  </a:lnTo>
                  <a:lnTo>
                    <a:pt x="945854" y="709270"/>
                  </a:lnTo>
                  <a:lnTo>
                    <a:pt x="947758" y="708241"/>
                  </a:lnTo>
                  <a:lnTo>
                    <a:pt x="952253" y="709889"/>
                  </a:lnTo>
                  <a:lnTo>
                    <a:pt x="953672" y="710091"/>
                  </a:lnTo>
                  <a:lnTo>
                    <a:pt x="956693" y="712149"/>
                  </a:lnTo>
                  <a:lnTo>
                    <a:pt x="959296" y="714827"/>
                  </a:lnTo>
                  <a:lnTo>
                    <a:pt x="962727" y="716469"/>
                  </a:lnTo>
                  <a:close/>
                  <a:moveTo>
                    <a:pt x="902407" y="726136"/>
                  </a:moveTo>
                  <a:lnTo>
                    <a:pt x="905186" y="727166"/>
                  </a:lnTo>
                  <a:lnTo>
                    <a:pt x="907130" y="729426"/>
                  </a:lnTo>
                  <a:lnTo>
                    <a:pt x="909834" y="731276"/>
                  </a:lnTo>
                  <a:lnTo>
                    <a:pt x="910057" y="732716"/>
                  </a:lnTo>
                  <a:lnTo>
                    <a:pt x="914497" y="731485"/>
                  </a:lnTo>
                  <a:lnTo>
                    <a:pt x="916582" y="732306"/>
                  </a:lnTo>
                  <a:lnTo>
                    <a:pt x="917908" y="733537"/>
                  </a:lnTo>
                  <a:lnTo>
                    <a:pt x="916778" y="738065"/>
                  </a:lnTo>
                  <a:lnTo>
                    <a:pt x="915452" y="740736"/>
                  </a:lnTo>
                  <a:lnTo>
                    <a:pt x="909707" y="740534"/>
                  </a:lnTo>
                  <a:lnTo>
                    <a:pt x="906195" y="739504"/>
                  </a:lnTo>
                  <a:lnTo>
                    <a:pt x="902071" y="737244"/>
                  </a:lnTo>
                  <a:lnTo>
                    <a:pt x="896742" y="736416"/>
                  </a:lnTo>
                  <a:lnTo>
                    <a:pt x="894072" y="734156"/>
                  </a:lnTo>
                  <a:lnTo>
                    <a:pt x="894610" y="732306"/>
                  </a:lnTo>
                  <a:lnTo>
                    <a:pt x="898128" y="729426"/>
                  </a:lnTo>
                  <a:lnTo>
                    <a:pt x="900409" y="728195"/>
                  </a:lnTo>
                  <a:lnTo>
                    <a:pt x="899810" y="726957"/>
                  </a:lnTo>
                  <a:close/>
                  <a:moveTo>
                    <a:pt x="873741" y="724899"/>
                  </a:moveTo>
                  <a:lnTo>
                    <a:pt x="874440" y="721609"/>
                  </a:lnTo>
                  <a:lnTo>
                    <a:pt x="875799" y="718938"/>
                  </a:lnTo>
                  <a:lnTo>
                    <a:pt x="874608" y="716677"/>
                  </a:lnTo>
                  <a:lnTo>
                    <a:pt x="880320" y="707420"/>
                  </a:lnTo>
                  <a:lnTo>
                    <a:pt x="893251" y="707420"/>
                  </a:lnTo>
                  <a:lnTo>
                    <a:pt x="894058" y="703511"/>
                  </a:lnTo>
                  <a:lnTo>
                    <a:pt x="892336" y="702899"/>
                  </a:lnTo>
                  <a:lnTo>
                    <a:pt x="891549" y="700430"/>
                  </a:lnTo>
                  <a:lnTo>
                    <a:pt x="888286" y="697752"/>
                  </a:lnTo>
                  <a:lnTo>
                    <a:pt x="884814" y="693843"/>
                  </a:lnTo>
                  <a:lnTo>
                    <a:pt x="889477" y="693843"/>
                  </a:lnTo>
                  <a:lnTo>
                    <a:pt x="890277" y="687472"/>
                  </a:lnTo>
                  <a:lnTo>
                    <a:pt x="899595" y="687472"/>
                  </a:lnTo>
                  <a:lnTo>
                    <a:pt x="908906" y="687472"/>
                  </a:lnTo>
                  <a:lnTo>
                    <a:pt x="907440" y="696521"/>
                  </a:lnTo>
                  <a:lnTo>
                    <a:pt x="905233" y="709479"/>
                  </a:lnTo>
                  <a:lnTo>
                    <a:pt x="908106" y="709479"/>
                  </a:lnTo>
                  <a:lnTo>
                    <a:pt x="911476" y="711531"/>
                  </a:lnTo>
                  <a:lnTo>
                    <a:pt x="912371" y="709889"/>
                  </a:lnTo>
                  <a:lnTo>
                    <a:pt x="915089" y="711329"/>
                  </a:lnTo>
                  <a:lnTo>
                    <a:pt x="909956" y="715648"/>
                  </a:lnTo>
                  <a:lnTo>
                    <a:pt x="904937" y="718938"/>
                  </a:lnTo>
                  <a:lnTo>
                    <a:pt x="904002" y="720996"/>
                  </a:lnTo>
                  <a:lnTo>
                    <a:pt x="904493" y="723257"/>
                  </a:lnTo>
                  <a:lnTo>
                    <a:pt x="902407" y="726136"/>
                  </a:lnTo>
                  <a:lnTo>
                    <a:pt x="899810" y="726957"/>
                  </a:lnTo>
                  <a:lnTo>
                    <a:pt x="900409" y="728195"/>
                  </a:lnTo>
                  <a:lnTo>
                    <a:pt x="898128" y="729426"/>
                  </a:lnTo>
                  <a:lnTo>
                    <a:pt x="894610" y="732306"/>
                  </a:lnTo>
                  <a:lnTo>
                    <a:pt x="894072" y="734156"/>
                  </a:lnTo>
                  <a:lnTo>
                    <a:pt x="889228" y="732097"/>
                  </a:lnTo>
                  <a:lnTo>
                    <a:pt x="883119" y="731895"/>
                  </a:lnTo>
                  <a:lnTo>
                    <a:pt x="878659" y="729635"/>
                  </a:lnTo>
                  <a:close/>
                  <a:moveTo>
                    <a:pt x="908906" y="687472"/>
                  </a:moveTo>
                  <a:lnTo>
                    <a:pt x="908751" y="685824"/>
                  </a:lnTo>
                  <a:lnTo>
                    <a:pt x="910238" y="685413"/>
                  </a:lnTo>
                  <a:lnTo>
                    <a:pt x="911873" y="686651"/>
                  </a:lnTo>
                  <a:lnTo>
                    <a:pt x="916320" y="679863"/>
                  </a:lnTo>
                  <a:lnTo>
                    <a:pt x="918136" y="679655"/>
                  </a:lnTo>
                  <a:lnTo>
                    <a:pt x="917921" y="681303"/>
                  </a:lnTo>
                  <a:lnTo>
                    <a:pt x="919711" y="681303"/>
                  </a:lnTo>
                  <a:lnTo>
                    <a:pt x="919321" y="684384"/>
                  </a:lnTo>
                  <a:lnTo>
                    <a:pt x="916919" y="689322"/>
                  </a:lnTo>
                  <a:lnTo>
                    <a:pt x="917766" y="691172"/>
                  </a:lnTo>
                  <a:lnTo>
                    <a:pt x="916192" y="695283"/>
                  </a:lnTo>
                  <a:lnTo>
                    <a:pt x="916791" y="696312"/>
                  </a:lnTo>
                  <a:lnTo>
                    <a:pt x="914685" y="702071"/>
                  </a:lnTo>
                  <a:lnTo>
                    <a:pt x="912539" y="705159"/>
                  </a:lnTo>
                  <a:lnTo>
                    <a:pt x="910696" y="705570"/>
                  </a:lnTo>
                  <a:lnTo>
                    <a:pt x="908106" y="709479"/>
                  </a:lnTo>
                  <a:lnTo>
                    <a:pt x="905233" y="709479"/>
                  </a:lnTo>
                  <a:lnTo>
                    <a:pt x="907440" y="696521"/>
                  </a:lnTo>
                  <a:close/>
                  <a:moveTo>
                    <a:pt x="1183812" y="831641"/>
                  </a:moveTo>
                  <a:lnTo>
                    <a:pt x="1184821" y="834722"/>
                  </a:lnTo>
                  <a:lnTo>
                    <a:pt x="1181067" y="839041"/>
                  </a:lnTo>
                  <a:lnTo>
                    <a:pt x="1169704" y="843360"/>
                  </a:lnTo>
                  <a:lnTo>
                    <a:pt x="1162398" y="845210"/>
                  </a:lnTo>
                  <a:lnTo>
                    <a:pt x="1159424" y="847888"/>
                  </a:lnTo>
                  <a:lnTo>
                    <a:pt x="1151513" y="845008"/>
                  </a:lnTo>
                  <a:lnTo>
                    <a:pt x="1143924" y="843569"/>
                  </a:lnTo>
                  <a:lnTo>
                    <a:pt x="1142081" y="844598"/>
                  </a:lnTo>
                  <a:lnTo>
                    <a:pt x="1146723" y="847679"/>
                  </a:lnTo>
                  <a:lnTo>
                    <a:pt x="1146198" y="855289"/>
                  </a:lnTo>
                  <a:lnTo>
                    <a:pt x="1147153" y="862487"/>
                  </a:lnTo>
                  <a:lnTo>
                    <a:pt x="1155859" y="863517"/>
                  </a:lnTo>
                  <a:lnTo>
                    <a:pt x="1156189" y="865777"/>
                  </a:lnTo>
                  <a:lnTo>
                    <a:pt x="1149246" y="869067"/>
                  </a:lnTo>
                  <a:lnTo>
                    <a:pt x="1147739" y="874005"/>
                  </a:lnTo>
                  <a:lnTo>
                    <a:pt x="1143722" y="875855"/>
                  </a:lnTo>
                  <a:lnTo>
                    <a:pt x="1136073" y="878533"/>
                  </a:lnTo>
                  <a:lnTo>
                    <a:pt x="1134236" y="882025"/>
                  </a:lnTo>
                  <a:lnTo>
                    <a:pt x="1126237" y="882643"/>
                  </a:lnTo>
                  <a:lnTo>
                    <a:pt x="1120828" y="876676"/>
                  </a:lnTo>
                  <a:lnTo>
                    <a:pt x="1118056" y="865165"/>
                  </a:lnTo>
                  <a:lnTo>
                    <a:pt x="1115217" y="861256"/>
                  </a:lnTo>
                  <a:lnTo>
                    <a:pt x="1111624" y="858787"/>
                  </a:lnTo>
                  <a:lnTo>
                    <a:pt x="1116832" y="853028"/>
                  </a:lnTo>
                  <a:lnTo>
                    <a:pt x="1116522" y="850559"/>
                  </a:lnTo>
                  <a:lnTo>
                    <a:pt x="1113703" y="847060"/>
                  </a:lnTo>
                  <a:lnTo>
                    <a:pt x="1112102" y="839451"/>
                  </a:lnTo>
                  <a:lnTo>
                    <a:pt x="1113078" y="831230"/>
                  </a:lnTo>
                  <a:lnTo>
                    <a:pt x="1115365" y="827523"/>
                  </a:lnTo>
                  <a:lnTo>
                    <a:pt x="1117370" y="821354"/>
                  </a:lnTo>
                  <a:lnTo>
                    <a:pt x="1113811" y="819302"/>
                  </a:lnTo>
                  <a:lnTo>
                    <a:pt x="1107965" y="820742"/>
                  </a:lnTo>
                  <a:lnTo>
                    <a:pt x="1100732" y="820123"/>
                  </a:lnTo>
                  <a:lnTo>
                    <a:pt x="1096702" y="821354"/>
                  </a:lnTo>
                  <a:lnTo>
                    <a:pt x="1090156" y="811484"/>
                  </a:lnTo>
                  <a:lnTo>
                    <a:pt x="1084411" y="810045"/>
                  </a:lnTo>
                  <a:lnTo>
                    <a:pt x="1071326" y="811074"/>
                  </a:lnTo>
                  <a:lnTo>
                    <a:pt x="1068944" y="807165"/>
                  </a:lnTo>
                  <a:lnTo>
                    <a:pt x="1066448" y="806136"/>
                  </a:lnTo>
                  <a:lnTo>
                    <a:pt x="1066179" y="803875"/>
                  </a:lnTo>
                  <a:lnTo>
                    <a:pt x="1067814" y="799556"/>
                  </a:lnTo>
                  <a:lnTo>
                    <a:pt x="1066926" y="795035"/>
                  </a:lnTo>
                  <a:lnTo>
                    <a:pt x="1064874" y="792357"/>
                  </a:lnTo>
                  <a:lnTo>
                    <a:pt x="1064033" y="787217"/>
                  </a:lnTo>
                  <a:lnTo>
                    <a:pt x="1058644" y="786397"/>
                  </a:lnTo>
                  <a:lnTo>
                    <a:pt x="1061867" y="779810"/>
                  </a:lnTo>
                  <a:lnTo>
                    <a:pt x="1063771" y="771589"/>
                  </a:lnTo>
                  <a:lnTo>
                    <a:pt x="1066912" y="767270"/>
                  </a:lnTo>
                  <a:lnTo>
                    <a:pt x="1070727" y="763980"/>
                  </a:lnTo>
                  <a:lnTo>
                    <a:pt x="1073600" y="758423"/>
                  </a:lnTo>
                  <a:lnTo>
                    <a:pt x="1080233" y="756371"/>
                  </a:lnTo>
                  <a:lnTo>
                    <a:pt x="1079702" y="759042"/>
                  </a:lnTo>
                  <a:lnTo>
                    <a:pt x="1073835" y="760481"/>
                  </a:lnTo>
                  <a:lnTo>
                    <a:pt x="1076768" y="765621"/>
                  </a:lnTo>
                  <a:lnTo>
                    <a:pt x="1076418" y="771589"/>
                  </a:lnTo>
                  <a:lnTo>
                    <a:pt x="1071723" y="778169"/>
                  </a:lnTo>
                  <a:lnTo>
                    <a:pt x="1074878" y="787419"/>
                  </a:lnTo>
                  <a:lnTo>
                    <a:pt x="1079264" y="786598"/>
                  </a:lnTo>
                  <a:lnTo>
                    <a:pt x="1081841" y="778370"/>
                  </a:lnTo>
                  <a:lnTo>
                    <a:pt x="1079163" y="774260"/>
                  </a:lnTo>
                  <a:lnTo>
                    <a:pt x="1078935" y="765621"/>
                  </a:lnTo>
                  <a:lnTo>
                    <a:pt x="1091852" y="761100"/>
                  </a:lnTo>
                  <a:lnTo>
                    <a:pt x="1090755" y="755543"/>
                  </a:lnTo>
                  <a:lnTo>
                    <a:pt x="1094590" y="752052"/>
                  </a:lnTo>
                  <a:lnTo>
                    <a:pt x="1097698" y="760071"/>
                  </a:lnTo>
                  <a:lnTo>
                    <a:pt x="1104547" y="760273"/>
                  </a:lnTo>
                  <a:lnTo>
                    <a:pt x="1110676" y="766651"/>
                  </a:lnTo>
                  <a:lnTo>
                    <a:pt x="1110831" y="770351"/>
                  </a:lnTo>
                  <a:lnTo>
                    <a:pt x="1119859" y="770559"/>
                  </a:lnTo>
                  <a:lnTo>
                    <a:pt x="1130771" y="769322"/>
                  </a:lnTo>
                  <a:lnTo>
                    <a:pt x="1136288" y="774468"/>
                  </a:lnTo>
                  <a:lnTo>
                    <a:pt x="1143810" y="775908"/>
                  </a:lnTo>
                  <a:lnTo>
                    <a:pt x="1149777" y="772201"/>
                  </a:lnTo>
                  <a:lnTo>
                    <a:pt x="1149925" y="769322"/>
                  </a:lnTo>
                  <a:lnTo>
                    <a:pt x="1162250" y="768709"/>
                  </a:lnTo>
                  <a:lnTo>
                    <a:pt x="1174548" y="768501"/>
                  </a:lnTo>
                  <a:lnTo>
                    <a:pt x="1165695" y="771999"/>
                  </a:lnTo>
                  <a:lnTo>
                    <a:pt x="1169052" y="777348"/>
                  </a:lnTo>
                  <a:lnTo>
                    <a:pt x="1176977" y="778169"/>
                  </a:lnTo>
                  <a:lnTo>
                    <a:pt x="1184337" y="783719"/>
                  </a:lnTo>
                  <a:lnTo>
                    <a:pt x="1185414" y="792976"/>
                  </a:lnTo>
                  <a:lnTo>
                    <a:pt x="1190850" y="792768"/>
                  </a:lnTo>
                  <a:lnTo>
                    <a:pt x="1194731" y="795445"/>
                  </a:lnTo>
                  <a:lnTo>
                    <a:pt x="1186524" y="802025"/>
                  </a:lnTo>
                  <a:lnTo>
                    <a:pt x="1185292" y="806344"/>
                  </a:lnTo>
                  <a:lnTo>
                    <a:pt x="1188777" y="810455"/>
                  </a:lnTo>
                  <a:lnTo>
                    <a:pt x="1186167" y="812716"/>
                  </a:lnTo>
                  <a:lnTo>
                    <a:pt x="1179944" y="814572"/>
                  </a:lnTo>
                  <a:lnTo>
                    <a:pt x="1179789" y="819712"/>
                  </a:lnTo>
                  <a:lnTo>
                    <a:pt x="1177159" y="822794"/>
                  </a:lnTo>
                  <a:close/>
                  <a:moveTo>
                    <a:pt x="1225161" y="869275"/>
                  </a:moveTo>
                  <a:lnTo>
                    <a:pt x="1222618" y="869686"/>
                  </a:lnTo>
                  <a:lnTo>
                    <a:pt x="1217175" y="868657"/>
                  </a:lnTo>
                  <a:lnTo>
                    <a:pt x="1213878" y="871744"/>
                  </a:lnTo>
                  <a:lnTo>
                    <a:pt x="1209135" y="873796"/>
                  </a:lnTo>
                  <a:lnTo>
                    <a:pt x="1206222" y="874214"/>
                  </a:lnTo>
                  <a:lnTo>
                    <a:pt x="1205119" y="876474"/>
                  </a:lnTo>
                  <a:lnTo>
                    <a:pt x="1200033" y="875855"/>
                  </a:lnTo>
                  <a:lnTo>
                    <a:pt x="1193911" y="870507"/>
                  </a:lnTo>
                  <a:lnTo>
                    <a:pt x="1193245" y="865367"/>
                  </a:lnTo>
                  <a:lnTo>
                    <a:pt x="1190789" y="859406"/>
                  </a:lnTo>
                  <a:lnTo>
                    <a:pt x="1192424" y="849738"/>
                  </a:lnTo>
                  <a:lnTo>
                    <a:pt x="1195418" y="845829"/>
                  </a:lnTo>
                  <a:lnTo>
                    <a:pt x="1193009" y="840481"/>
                  </a:lnTo>
                  <a:lnTo>
                    <a:pt x="1189786" y="838631"/>
                  </a:lnTo>
                  <a:lnTo>
                    <a:pt x="1191381" y="833699"/>
                  </a:lnTo>
                  <a:lnTo>
                    <a:pt x="1188905" y="831021"/>
                  </a:lnTo>
                  <a:lnTo>
                    <a:pt x="1183812" y="831641"/>
                  </a:lnTo>
                  <a:lnTo>
                    <a:pt x="1177159" y="822794"/>
                  </a:lnTo>
                  <a:lnTo>
                    <a:pt x="1179789" y="819712"/>
                  </a:lnTo>
                  <a:lnTo>
                    <a:pt x="1179944" y="814572"/>
                  </a:lnTo>
                  <a:lnTo>
                    <a:pt x="1186167" y="812716"/>
                  </a:lnTo>
                  <a:lnTo>
                    <a:pt x="1188777" y="810455"/>
                  </a:lnTo>
                  <a:lnTo>
                    <a:pt x="1185292" y="806344"/>
                  </a:lnTo>
                  <a:lnTo>
                    <a:pt x="1186524" y="802025"/>
                  </a:lnTo>
                  <a:lnTo>
                    <a:pt x="1194731" y="795445"/>
                  </a:lnTo>
                  <a:lnTo>
                    <a:pt x="1201102" y="799556"/>
                  </a:lnTo>
                  <a:lnTo>
                    <a:pt x="1207009" y="806963"/>
                  </a:lnTo>
                  <a:lnTo>
                    <a:pt x="1207184" y="812924"/>
                  </a:lnTo>
                  <a:lnTo>
                    <a:pt x="1210804" y="813133"/>
                  </a:lnTo>
                  <a:lnTo>
                    <a:pt x="1216078" y="818683"/>
                  </a:lnTo>
                  <a:lnTo>
                    <a:pt x="1219953" y="822794"/>
                  </a:lnTo>
                  <a:lnTo>
                    <a:pt x="1218245" y="833080"/>
                  </a:lnTo>
                  <a:lnTo>
                    <a:pt x="1212001" y="835960"/>
                  </a:lnTo>
                  <a:lnTo>
                    <a:pt x="1212291" y="838631"/>
                  </a:lnTo>
                  <a:lnTo>
                    <a:pt x="1210326" y="844598"/>
                  </a:lnTo>
                  <a:lnTo>
                    <a:pt x="1214874" y="852819"/>
                  </a:lnTo>
                  <a:lnTo>
                    <a:pt x="1218144" y="852819"/>
                  </a:lnTo>
                  <a:lnTo>
                    <a:pt x="1219119" y="859406"/>
                  </a:lnTo>
                  <a:close/>
                  <a:moveTo>
                    <a:pt x="1245559" y="864546"/>
                  </a:moveTo>
                  <a:lnTo>
                    <a:pt x="1239780" y="862077"/>
                  </a:lnTo>
                  <a:lnTo>
                    <a:pt x="1235044" y="863308"/>
                  </a:lnTo>
                  <a:lnTo>
                    <a:pt x="1231061" y="862285"/>
                  </a:lnTo>
                  <a:lnTo>
                    <a:pt x="1229924" y="865575"/>
                  </a:lnTo>
                  <a:lnTo>
                    <a:pt x="1231713" y="867836"/>
                  </a:lnTo>
                  <a:lnTo>
                    <a:pt x="1230603" y="870305"/>
                  </a:lnTo>
                  <a:lnTo>
                    <a:pt x="1225161" y="869275"/>
                  </a:lnTo>
                  <a:lnTo>
                    <a:pt x="1219119" y="859406"/>
                  </a:lnTo>
                  <a:lnTo>
                    <a:pt x="1218144" y="852819"/>
                  </a:lnTo>
                  <a:lnTo>
                    <a:pt x="1214874" y="852819"/>
                  </a:lnTo>
                  <a:lnTo>
                    <a:pt x="1210326" y="844598"/>
                  </a:lnTo>
                  <a:lnTo>
                    <a:pt x="1212291" y="838631"/>
                  </a:lnTo>
                  <a:lnTo>
                    <a:pt x="1212001" y="835960"/>
                  </a:lnTo>
                  <a:lnTo>
                    <a:pt x="1218245" y="833080"/>
                  </a:lnTo>
                  <a:lnTo>
                    <a:pt x="1219953" y="822794"/>
                  </a:lnTo>
                  <a:lnTo>
                    <a:pt x="1232225" y="825061"/>
                  </a:lnTo>
                  <a:lnTo>
                    <a:pt x="1233005" y="823002"/>
                  </a:lnTo>
                  <a:lnTo>
                    <a:pt x="1241368" y="822181"/>
                  </a:lnTo>
                  <a:lnTo>
                    <a:pt x="1252165" y="825263"/>
                  </a:lnTo>
                  <a:lnTo>
                    <a:pt x="1246501" y="834930"/>
                  </a:lnTo>
                  <a:lnTo>
                    <a:pt x="1247396" y="842748"/>
                  </a:lnTo>
                  <a:lnTo>
                    <a:pt x="1250880" y="849530"/>
                  </a:lnTo>
                  <a:lnTo>
                    <a:pt x="1249340" y="854468"/>
                  </a:lnTo>
                  <a:lnTo>
                    <a:pt x="1248163" y="859816"/>
                  </a:lnTo>
                  <a:close/>
                  <a:moveTo>
                    <a:pt x="1274966" y="843569"/>
                  </a:moveTo>
                  <a:lnTo>
                    <a:pt x="1268595" y="853849"/>
                  </a:lnTo>
                  <a:lnTo>
                    <a:pt x="1265567" y="862285"/>
                  </a:lnTo>
                  <a:lnTo>
                    <a:pt x="1261517" y="866604"/>
                  </a:lnTo>
                  <a:lnTo>
                    <a:pt x="1256787" y="867425"/>
                  </a:lnTo>
                  <a:lnTo>
                    <a:pt x="1255368" y="864337"/>
                  </a:lnTo>
                  <a:lnTo>
                    <a:pt x="1253195" y="863725"/>
                  </a:lnTo>
                  <a:lnTo>
                    <a:pt x="1249885" y="867015"/>
                  </a:lnTo>
                  <a:lnTo>
                    <a:pt x="1245559" y="864546"/>
                  </a:lnTo>
                  <a:lnTo>
                    <a:pt x="1248163" y="859816"/>
                  </a:lnTo>
                  <a:lnTo>
                    <a:pt x="1249340" y="854468"/>
                  </a:lnTo>
                  <a:lnTo>
                    <a:pt x="1250880" y="849530"/>
                  </a:lnTo>
                  <a:lnTo>
                    <a:pt x="1247396" y="842748"/>
                  </a:lnTo>
                  <a:lnTo>
                    <a:pt x="1246501" y="834930"/>
                  </a:lnTo>
                  <a:lnTo>
                    <a:pt x="1252165" y="825263"/>
                  </a:lnTo>
                  <a:lnTo>
                    <a:pt x="1255402" y="826500"/>
                  </a:lnTo>
                  <a:lnTo>
                    <a:pt x="1262957" y="829171"/>
                  </a:lnTo>
                  <a:lnTo>
                    <a:pt x="1273250" y="838839"/>
                  </a:lnTo>
                  <a:close/>
                  <a:moveTo>
                    <a:pt x="1849939" y="327950"/>
                  </a:moveTo>
                  <a:lnTo>
                    <a:pt x="1854151" y="330741"/>
                  </a:lnTo>
                  <a:lnTo>
                    <a:pt x="1866927" y="332941"/>
                  </a:lnTo>
                  <a:lnTo>
                    <a:pt x="1862789" y="340544"/>
                  </a:lnTo>
                  <a:lnTo>
                    <a:pt x="1862137" y="348361"/>
                  </a:lnTo>
                  <a:lnTo>
                    <a:pt x="1859647" y="350366"/>
                  </a:lnTo>
                  <a:lnTo>
                    <a:pt x="1855759" y="349364"/>
                  </a:lnTo>
                  <a:lnTo>
                    <a:pt x="1856183" y="352176"/>
                  </a:lnTo>
                  <a:lnTo>
                    <a:pt x="1849630" y="358406"/>
                  </a:lnTo>
                  <a:lnTo>
                    <a:pt x="1849778" y="363432"/>
                  </a:lnTo>
                  <a:lnTo>
                    <a:pt x="1853922" y="361622"/>
                  </a:lnTo>
                  <a:lnTo>
                    <a:pt x="1857320" y="366654"/>
                  </a:lnTo>
                  <a:lnTo>
                    <a:pt x="1856775" y="369682"/>
                  </a:lnTo>
                  <a:lnTo>
                    <a:pt x="1859843" y="373913"/>
                  </a:lnTo>
                  <a:lnTo>
                    <a:pt x="1856701" y="377351"/>
                  </a:lnTo>
                  <a:lnTo>
                    <a:pt x="1859278" y="386057"/>
                  </a:lnTo>
                  <a:lnTo>
                    <a:pt x="1864236" y="387476"/>
                  </a:lnTo>
                  <a:lnTo>
                    <a:pt x="1863429" y="392347"/>
                  </a:lnTo>
                  <a:lnTo>
                    <a:pt x="1855423" y="398846"/>
                  </a:lnTo>
                  <a:lnTo>
                    <a:pt x="1837251" y="395799"/>
                  </a:lnTo>
                  <a:lnTo>
                    <a:pt x="1824152" y="399452"/>
                  </a:lnTo>
                  <a:lnTo>
                    <a:pt x="1822928" y="406159"/>
                  </a:lnTo>
                  <a:lnTo>
                    <a:pt x="1812359" y="407585"/>
                  </a:lnTo>
                  <a:lnTo>
                    <a:pt x="1802092" y="402506"/>
                  </a:lnTo>
                  <a:lnTo>
                    <a:pt x="1798796" y="404942"/>
                  </a:lnTo>
                  <a:lnTo>
                    <a:pt x="1781990" y="399862"/>
                  </a:lnTo>
                  <a:lnTo>
                    <a:pt x="1778404" y="395395"/>
                  </a:lnTo>
                  <a:lnTo>
                    <a:pt x="1783053" y="388694"/>
                  </a:lnTo>
                  <a:lnTo>
                    <a:pt x="1784822" y="366250"/>
                  </a:lnTo>
                  <a:lnTo>
                    <a:pt x="1775888" y="354585"/>
                  </a:lnTo>
                  <a:lnTo>
                    <a:pt x="1769221" y="348960"/>
                  </a:lnTo>
                  <a:lnTo>
                    <a:pt x="1755860" y="344749"/>
                  </a:lnTo>
                  <a:lnTo>
                    <a:pt x="1755100" y="336541"/>
                  </a:lnTo>
                  <a:lnTo>
                    <a:pt x="1766590" y="334139"/>
                  </a:lnTo>
                  <a:lnTo>
                    <a:pt x="1781499" y="336938"/>
                  </a:lnTo>
                  <a:lnTo>
                    <a:pt x="1778768" y="324357"/>
                  </a:lnTo>
                  <a:lnTo>
                    <a:pt x="1786948" y="329147"/>
                  </a:lnTo>
                  <a:lnTo>
                    <a:pt x="1807475" y="320569"/>
                  </a:lnTo>
                  <a:lnTo>
                    <a:pt x="1809910" y="311453"/>
                  </a:lnTo>
                  <a:lnTo>
                    <a:pt x="1817398" y="309273"/>
                  </a:lnTo>
                  <a:lnTo>
                    <a:pt x="1818710" y="313229"/>
                  </a:lnTo>
                  <a:lnTo>
                    <a:pt x="1822787" y="313431"/>
                  </a:lnTo>
                  <a:lnTo>
                    <a:pt x="1826951" y="317791"/>
                  </a:lnTo>
                  <a:lnTo>
                    <a:pt x="1833369" y="322958"/>
                  </a:lnTo>
                  <a:lnTo>
                    <a:pt x="1837762" y="322164"/>
                  </a:lnTo>
                  <a:lnTo>
                    <a:pt x="1845486" y="327149"/>
                  </a:lnTo>
                  <a:lnTo>
                    <a:pt x="1847417" y="328145"/>
                  </a:lnTo>
                  <a:close/>
                  <a:moveTo>
                    <a:pt x="1875733" y="404538"/>
                  </a:moveTo>
                  <a:lnTo>
                    <a:pt x="1881486" y="400064"/>
                  </a:lnTo>
                  <a:lnTo>
                    <a:pt x="1883558" y="409826"/>
                  </a:lnTo>
                  <a:lnTo>
                    <a:pt x="1880934" y="418579"/>
                  </a:lnTo>
                  <a:lnTo>
                    <a:pt x="1876527" y="416338"/>
                  </a:lnTo>
                  <a:lnTo>
                    <a:pt x="1874240" y="408601"/>
                  </a:lnTo>
                  <a:close/>
                  <a:moveTo>
                    <a:pt x="1035023" y="892722"/>
                  </a:moveTo>
                  <a:lnTo>
                    <a:pt x="1036510" y="901360"/>
                  </a:lnTo>
                  <a:lnTo>
                    <a:pt x="1033308" y="908760"/>
                  </a:lnTo>
                  <a:lnTo>
                    <a:pt x="1022597" y="920689"/>
                  </a:lnTo>
                  <a:lnTo>
                    <a:pt x="1010709" y="925216"/>
                  </a:lnTo>
                  <a:lnTo>
                    <a:pt x="1004809" y="935295"/>
                  </a:lnTo>
                  <a:lnTo>
                    <a:pt x="1002878" y="942904"/>
                  </a:lnTo>
                  <a:lnTo>
                    <a:pt x="997611" y="947633"/>
                  </a:lnTo>
                  <a:lnTo>
                    <a:pt x="993042" y="941874"/>
                  </a:lnTo>
                  <a:lnTo>
                    <a:pt x="989006" y="940636"/>
                  </a:lnTo>
                  <a:lnTo>
                    <a:pt x="984680" y="941464"/>
                  </a:lnTo>
                  <a:lnTo>
                    <a:pt x="984182" y="937347"/>
                  </a:lnTo>
                  <a:lnTo>
                    <a:pt x="987001" y="934676"/>
                  </a:lnTo>
                  <a:lnTo>
                    <a:pt x="985777" y="929946"/>
                  </a:lnTo>
                  <a:lnTo>
                    <a:pt x="991017" y="921308"/>
                  </a:lnTo>
                  <a:lnTo>
                    <a:pt x="988743" y="916369"/>
                  </a:lnTo>
                  <a:lnTo>
                    <a:pt x="984848" y="921718"/>
                  </a:lnTo>
                  <a:lnTo>
                    <a:pt x="978934" y="916578"/>
                  </a:lnTo>
                  <a:lnTo>
                    <a:pt x="980704" y="913490"/>
                  </a:lnTo>
                  <a:lnTo>
                    <a:pt x="979123" y="903001"/>
                  </a:lnTo>
                  <a:lnTo>
                    <a:pt x="982379" y="901360"/>
                  </a:lnTo>
                  <a:lnTo>
                    <a:pt x="984162" y="894161"/>
                  </a:lnTo>
                  <a:lnTo>
                    <a:pt x="988158" y="886754"/>
                  </a:lnTo>
                  <a:lnTo>
                    <a:pt x="987452" y="882233"/>
                  </a:lnTo>
                  <a:lnTo>
                    <a:pt x="992921" y="879764"/>
                  </a:lnTo>
                  <a:lnTo>
                    <a:pt x="999864" y="875236"/>
                  </a:lnTo>
                  <a:lnTo>
                    <a:pt x="1009983" y="881823"/>
                  </a:lnTo>
                  <a:lnTo>
                    <a:pt x="1011799" y="881614"/>
                  </a:lnTo>
                  <a:lnTo>
                    <a:pt x="1014322" y="886552"/>
                  </a:lnTo>
                  <a:lnTo>
                    <a:pt x="1023034" y="887992"/>
                  </a:lnTo>
                  <a:lnTo>
                    <a:pt x="1025584" y="886142"/>
                  </a:lnTo>
                  <a:lnTo>
                    <a:pt x="1030664" y="890044"/>
                  </a:lnTo>
                  <a:close/>
                  <a:moveTo>
                    <a:pt x="1137136" y="679453"/>
                  </a:moveTo>
                  <a:lnTo>
                    <a:pt x="1142040" y="680475"/>
                  </a:lnTo>
                  <a:lnTo>
                    <a:pt x="1143621" y="682743"/>
                  </a:lnTo>
                  <a:lnTo>
                    <a:pt x="1140843" y="685622"/>
                  </a:lnTo>
                  <a:lnTo>
                    <a:pt x="1133321" y="685622"/>
                  </a:lnTo>
                  <a:lnTo>
                    <a:pt x="1127192" y="686032"/>
                  </a:lnTo>
                  <a:lnTo>
                    <a:pt x="1127313" y="681094"/>
                  </a:lnTo>
                  <a:lnTo>
                    <a:pt x="1128901" y="679453"/>
                  </a:lnTo>
                  <a:close/>
                  <a:moveTo>
                    <a:pt x="1024763" y="679655"/>
                  </a:moveTo>
                  <a:lnTo>
                    <a:pt x="1031444" y="680684"/>
                  </a:lnTo>
                  <a:lnTo>
                    <a:pt x="1036133" y="683563"/>
                  </a:lnTo>
                  <a:lnTo>
                    <a:pt x="1037593" y="686651"/>
                  </a:lnTo>
                  <a:lnTo>
                    <a:pt x="1030764" y="686853"/>
                  </a:lnTo>
                  <a:lnTo>
                    <a:pt x="1027340" y="688703"/>
                  </a:lnTo>
                  <a:lnTo>
                    <a:pt x="1022166" y="686853"/>
                  </a:lnTo>
                  <a:lnTo>
                    <a:pt x="1016899" y="682743"/>
                  </a:lnTo>
                  <a:lnTo>
                    <a:pt x="1018271" y="680065"/>
                  </a:lnTo>
                  <a:lnTo>
                    <a:pt x="1022664" y="679244"/>
                  </a:lnTo>
                  <a:close/>
                  <a:moveTo>
                    <a:pt x="985151" y="625981"/>
                  </a:moveTo>
                  <a:lnTo>
                    <a:pt x="993197" y="626802"/>
                  </a:lnTo>
                  <a:lnTo>
                    <a:pt x="1000974" y="627010"/>
                  </a:lnTo>
                  <a:lnTo>
                    <a:pt x="1009687" y="630912"/>
                  </a:lnTo>
                  <a:lnTo>
                    <a:pt x="1013064" y="635030"/>
                  </a:lnTo>
                  <a:lnTo>
                    <a:pt x="1022456" y="633792"/>
                  </a:lnTo>
                  <a:lnTo>
                    <a:pt x="1025672" y="636469"/>
                  </a:lnTo>
                  <a:lnTo>
                    <a:pt x="1033341" y="643459"/>
                  </a:lnTo>
                  <a:lnTo>
                    <a:pt x="1038770" y="648599"/>
                  </a:lnTo>
                  <a:lnTo>
                    <a:pt x="1041973" y="648599"/>
                  </a:lnTo>
                  <a:lnTo>
                    <a:pt x="1047765" y="650867"/>
                  </a:lnTo>
                  <a:lnTo>
                    <a:pt x="1046669" y="654157"/>
                  </a:lnTo>
                  <a:lnTo>
                    <a:pt x="1053746" y="654567"/>
                  </a:lnTo>
                  <a:lnTo>
                    <a:pt x="1060696" y="659296"/>
                  </a:lnTo>
                  <a:lnTo>
                    <a:pt x="1059323" y="661967"/>
                  </a:lnTo>
                  <a:lnTo>
                    <a:pt x="1052380" y="663407"/>
                  </a:lnTo>
                  <a:lnTo>
                    <a:pt x="1045882" y="664026"/>
                  </a:lnTo>
                  <a:lnTo>
                    <a:pt x="1039221" y="662997"/>
                  </a:lnTo>
                  <a:lnTo>
                    <a:pt x="1024797" y="664235"/>
                  </a:lnTo>
                  <a:lnTo>
                    <a:pt x="1031975" y="657857"/>
                  </a:lnTo>
                  <a:lnTo>
                    <a:pt x="1028417" y="654769"/>
                  </a:lnTo>
                  <a:lnTo>
                    <a:pt x="1022099" y="653948"/>
                  </a:lnTo>
                  <a:lnTo>
                    <a:pt x="1019287" y="650658"/>
                  </a:lnTo>
                  <a:lnTo>
                    <a:pt x="1017585" y="644280"/>
                  </a:lnTo>
                  <a:lnTo>
                    <a:pt x="1011839" y="644691"/>
                  </a:lnTo>
                  <a:lnTo>
                    <a:pt x="1002979" y="641609"/>
                  </a:lnTo>
                  <a:lnTo>
                    <a:pt x="1000450" y="639140"/>
                  </a:lnTo>
                  <a:lnTo>
                    <a:pt x="987862" y="637499"/>
                  </a:lnTo>
                  <a:lnTo>
                    <a:pt x="984613" y="635231"/>
                  </a:lnTo>
                  <a:lnTo>
                    <a:pt x="988905" y="632352"/>
                  </a:lnTo>
                  <a:lnTo>
                    <a:pt x="979042" y="631740"/>
                  </a:lnTo>
                  <a:lnTo>
                    <a:pt x="971130" y="637701"/>
                  </a:lnTo>
                  <a:lnTo>
                    <a:pt x="967195" y="637909"/>
                  </a:lnTo>
                  <a:lnTo>
                    <a:pt x="965412" y="640580"/>
                  </a:lnTo>
                  <a:lnTo>
                    <a:pt x="960265" y="641811"/>
                  </a:lnTo>
                  <a:lnTo>
                    <a:pt x="956134" y="640789"/>
                  </a:lnTo>
                  <a:lnTo>
                    <a:pt x="961940" y="637290"/>
                  </a:lnTo>
                  <a:lnTo>
                    <a:pt x="964638" y="633180"/>
                  </a:lnTo>
                  <a:lnTo>
                    <a:pt x="969590" y="630710"/>
                  </a:lnTo>
                  <a:lnTo>
                    <a:pt x="974871" y="628450"/>
                  </a:lnTo>
                  <a:lnTo>
                    <a:pt x="982493" y="627212"/>
                  </a:lnTo>
                  <a:close/>
                  <a:moveTo>
                    <a:pt x="2103634" y="1145274"/>
                  </a:moveTo>
                  <a:lnTo>
                    <a:pt x="2098359" y="1144035"/>
                  </a:lnTo>
                  <a:lnTo>
                    <a:pt x="2095089" y="1145475"/>
                  </a:lnTo>
                  <a:lnTo>
                    <a:pt x="2090212" y="1143423"/>
                  </a:lnTo>
                  <a:lnTo>
                    <a:pt x="2086303" y="1143423"/>
                  </a:lnTo>
                  <a:lnTo>
                    <a:pt x="2080140" y="1138277"/>
                  </a:lnTo>
                  <a:lnTo>
                    <a:pt x="2072747" y="1136427"/>
                  </a:lnTo>
                  <a:lnTo>
                    <a:pt x="2070210" y="1129228"/>
                  </a:lnTo>
                  <a:lnTo>
                    <a:pt x="2070385" y="1125117"/>
                  </a:lnTo>
                  <a:lnTo>
                    <a:pt x="2066160" y="1123886"/>
                  </a:lnTo>
                  <a:lnTo>
                    <a:pt x="2055255" y="1111339"/>
                  </a:lnTo>
                  <a:lnTo>
                    <a:pt x="2052294" y="1104759"/>
                  </a:lnTo>
                  <a:lnTo>
                    <a:pt x="2050586" y="1102700"/>
                  </a:lnTo>
                  <a:lnTo>
                    <a:pt x="2046973" y="1093652"/>
                  </a:lnTo>
                  <a:lnTo>
                    <a:pt x="2058033" y="1094883"/>
                  </a:lnTo>
                  <a:lnTo>
                    <a:pt x="2061215" y="1096121"/>
                  </a:lnTo>
                  <a:lnTo>
                    <a:pt x="2064801" y="1095912"/>
                  </a:lnTo>
                  <a:lnTo>
                    <a:pt x="2070459" y="1088512"/>
                  </a:lnTo>
                  <a:lnTo>
                    <a:pt x="2079421" y="1079046"/>
                  </a:lnTo>
                  <a:lnTo>
                    <a:pt x="2083040" y="1078225"/>
                  </a:lnTo>
                  <a:lnTo>
                    <a:pt x="2084621" y="1074316"/>
                  </a:lnTo>
                  <a:lnTo>
                    <a:pt x="2090171" y="1069795"/>
                  </a:lnTo>
                  <a:lnTo>
                    <a:pt x="2097780" y="1068147"/>
                  </a:lnTo>
                  <a:lnTo>
                    <a:pt x="2098339" y="1072466"/>
                  </a:lnTo>
                  <a:lnTo>
                    <a:pt x="2106607" y="1072264"/>
                  </a:lnTo>
                  <a:lnTo>
                    <a:pt x="2111189" y="1074525"/>
                  </a:lnTo>
                  <a:lnTo>
                    <a:pt x="2113227" y="1077404"/>
                  </a:lnTo>
                  <a:lnTo>
                    <a:pt x="2117862" y="1078225"/>
                  </a:lnTo>
                  <a:lnTo>
                    <a:pt x="2123090" y="1081925"/>
                  </a:lnTo>
                  <a:lnTo>
                    <a:pt x="2122444" y="1096323"/>
                  </a:lnTo>
                  <a:lnTo>
                    <a:pt x="2119914" y="1104342"/>
                  </a:lnTo>
                  <a:lnTo>
                    <a:pt x="2119141" y="1112779"/>
                  </a:lnTo>
                  <a:lnTo>
                    <a:pt x="2120749" y="1116270"/>
                  </a:lnTo>
                  <a:lnTo>
                    <a:pt x="2119349" y="1122857"/>
                  </a:lnTo>
                  <a:lnTo>
                    <a:pt x="2117513" y="1123886"/>
                  </a:lnTo>
                  <a:lnTo>
                    <a:pt x="2114600" y="1132316"/>
                  </a:lnTo>
                  <a:close/>
                  <a:moveTo>
                    <a:pt x="2086303" y="1143423"/>
                  </a:moveTo>
                  <a:lnTo>
                    <a:pt x="2072054" y="1151853"/>
                  </a:lnTo>
                  <a:lnTo>
                    <a:pt x="2062796" y="1160283"/>
                  </a:lnTo>
                  <a:lnTo>
                    <a:pt x="2058908" y="1167892"/>
                  </a:lnTo>
                  <a:lnTo>
                    <a:pt x="2055880" y="1172211"/>
                  </a:lnTo>
                  <a:lnTo>
                    <a:pt x="2050532" y="1173039"/>
                  </a:lnTo>
                  <a:lnTo>
                    <a:pt x="2048507" y="1178589"/>
                  </a:lnTo>
                  <a:lnTo>
                    <a:pt x="2047262" y="1182088"/>
                  </a:lnTo>
                  <a:lnTo>
                    <a:pt x="2041127" y="1184758"/>
                  </a:lnTo>
                  <a:lnTo>
                    <a:pt x="2033040" y="1184139"/>
                  </a:lnTo>
                  <a:lnTo>
                    <a:pt x="2028600" y="1181058"/>
                  </a:lnTo>
                  <a:lnTo>
                    <a:pt x="2024428" y="1179618"/>
                  </a:lnTo>
                  <a:lnTo>
                    <a:pt x="2019356" y="1182289"/>
                  </a:lnTo>
                  <a:lnTo>
                    <a:pt x="2016981" y="1187847"/>
                  </a:lnTo>
                  <a:lnTo>
                    <a:pt x="2011888" y="1191136"/>
                  </a:lnTo>
                  <a:lnTo>
                    <a:pt x="2007064" y="1196276"/>
                  </a:lnTo>
                  <a:lnTo>
                    <a:pt x="1999967" y="1197507"/>
                  </a:lnTo>
                  <a:lnTo>
                    <a:pt x="1998043" y="1193397"/>
                  </a:lnTo>
                  <a:lnTo>
                    <a:pt x="1999058" y="1186407"/>
                  </a:lnTo>
                  <a:lnTo>
                    <a:pt x="1993838" y="1175710"/>
                  </a:lnTo>
                  <a:lnTo>
                    <a:pt x="1991079" y="1173860"/>
                  </a:lnTo>
                  <a:lnTo>
                    <a:pt x="1992183" y="1140544"/>
                  </a:lnTo>
                  <a:lnTo>
                    <a:pt x="2001797" y="1140127"/>
                  </a:lnTo>
                  <a:lnTo>
                    <a:pt x="2003458" y="1099411"/>
                  </a:lnTo>
                  <a:lnTo>
                    <a:pt x="2010980" y="1099202"/>
                  </a:lnTo>
                  <a:lnTo>
                    <a:pt x="2026507" y="1095091"/>
                  </a:lnTo>
                  <a:lnTo>
                    <a:pt x="2029932" y="1099821"/>
                  </a:lnTo>
                  <a:lnTo>
                    <a:pt x="2036532" y="1095293"/>
                  </a:lnTo>
                  <a:lnTo>
                    <a:pt x="2039754" y="1095293"/>
                  </a:lnTo>
                  <a:lnTo>
                    <a:pt x="2045210" y="1092831"/>
                  </a:lnTo>
                  <a:lnTo>
                    <a:pt x="2046973" y="1093652"/>
                  </a:lnTo>
                  <a:lnTo>
                    <a:pt x="2050586" y="1102700"/>
                  </a:lnTo>
                  <a:lnTo>
                    <a:pt x="2052294" y="1104759"/>
                  </a:lnTo>
                  <a:lnTo>
                    <a:pt x="2055255" y="1111339"/>
                  </a:lnTo>
                  <a:lnTo>
                    <a:pt x="2066160" y="1123886"/>
                  </a:lnTo>
                  <a:lnTo>
                    <a:pt x="2070385" y="1125117"/>
                  </a:lnTo>
                  <a:lnTo>
                    <a:pt x="2070210" y="1129228"/>
                  </a:lnTo>
                  <a:lnTo>
                    <a:pt x="2072747" y="1136427"/>
                  </a:lnTo>
                  <a:lnTo>
                    <a:pt x="2080140" y="1138277"/>
                  </a:lnTo>
                  <a:close/>
                  <a:moveTo>
                    <a:pt x="1991079" y="1173860"/>
                  </a:moveTo>
                  <a:lnTo>
                    <a:pt x="1989249" y="1216224"/>
                  </a:lnTo>
                  <a:lnTo>
                    <a:pt x="1980221" y="1221983"/>
                  </a:lnTo>
                  <a:lnTo>
                    <a:pt x="1974940" y="1222804"/>
                  </a:lnTo>
                  <a:lnTo>
                    <a:pt x="1969093" y="1220543"/>
                  </a:lnTo>
                  <a:lnTo>
                    <a:pt x="1964579" y="1219722"/>
                  </a:lnTo>
                  <a:lnTo>
                    <a:pt x="1963375" y="1214993"/>
                  </a:lnTo>
                  <a:lnTo>
                    <a:pt x="1959654" y="1211703"/>
                  </a:lnTo>
                  <a:lnTo>
                    <a:pt x="1954515" y="1217462"/>
                  </a:lnTo>
                  <a:lnTo>
                    <a:pt x="1947834" y="1208823"/>
                  </a:lnTo>
                  <a:lnTo>
                    <a:pt x="1944262" y="1200387"/>
                  </a:lnTo>
                  <a:lnTo>
                    <a:pt x="1942512" y="1189286"/>
                  </a:lnTo>
                  <a:lnTo>
                    <a:pt x="1940299" y="1181058"/>
                  </a:lnTo>
                  <a:lnTo>
                    <a:pt x="1937567" y="1163573"/>
                  </a:lnTo>
                  <a:lnTo>
                    <a:pt x="1937547" y="1149795"/>
                  </a:lnTo>
                  <a:lnTo>
                    <a:pt x="1936619" y="1143625"/>
                  </a:lnTo>
                  <a:lnTo>
                    <a:pt x="1932818" y="1138896"/>
                  </a:lnTo>
                  <a:lnTo>
                    <a:pt x="1927678" y="1129436"/>
                  </a:lnTo>
                  <a:lnTo>
                    <a:pt x="1922962" y="1115658"/>
                  </a:lnTo>
                  <a:lnTo>
                    <a:pt x="1920957" y="1108459"/>
                  </a:lnTo>
                  <a:lnTo>
                    <a:pt x="1912924" y="1097352"/>
                  </a:lnTo>
                  <a:lnTo>
                    <a:pt x="1912352" y="1088713"/>
                  </a:lnTo>
                  <a:lnTo>
                    <a:pt x="1917411" y="1086453"/>
                  </a:lnTo>
                  <a:lnTo>
                    <a:pt x="1923177" y="1084603"/>
                  </a:lnTo>
                  <a:lnTo>
                    <a:pt x="1929629" y="1084805"/>
                  </a:lnTo>
                  <a:lnTo>
                    <a:pt x="1935630" y="1089951"/>
                  </a:lnTo>
                  <a:lnTo>
                    <a:pt x="1937083" y="1089124"/>
                  </a:lnTo>
                  <a:lnTo>
                    <a:pt x="1977597" y="1088713"/>
                  </a:lnTo>
                  <a:lnTo>
                    <a:pt x="1984264" y="1094271"/>
                  </a:lnTo>
                  <a:lnTo>
                    <a:pt x="2008215" y="1095912"/>
                  </a:lnTo>
                  <a:lnTo>
                    <a:pt x="2026635" y="1091183"/>
                  </a:lnTo>
                  <a:lnTo>
                    <a:pt x="2034964" y="1088512"/>
                  </a:lnTo>
                  <a:lnTo>
                    <a:pt x="2041396" y="1089124"/>
                  </a:lnTo>
                  <a:lnTo>
                    <a:pt x="2045251" y="1091802"/>
                  </a:lnTo>
                  <a:lnTo>
                    <a:pt x="2045210" y="1092831"/>
                  </a:lnTo>
                  <a:lnTo>
                    <a:pt x="2039754" y="1095293"/>
                  </a:lnTo>
                  <a:lnTo>
                    <a:pt x="2036532" y="1095293"/>
                  </a:lnTo>
                  <a:lnTo>
                    <a:pt x="2029932" y="1099821"/>
                  </a:lnTo>
                  <a:lnTo>
                    <a:pt x="2026507" y="1095091"/>
                  </a:lnTo>
                  <a:lnTo>
                    <a:pt x="2010980" y="1099202"/>
                  </a:lnTo>
                  <a:lnTo>
                    <a:pt x="2003458" y="1099411"/>
                  </a:lnTo>
                  <a:lnTo>
                    <a:pt x="2001797" y="1140127"/>
                  </a:lnTo>
                  <a:lnTo>
                    <a:pt x="1992183" y="1140544"/>
                  </a:lnTo>
                  <a:close/>
                  <a:moveTo>
                    <a:pt x="1628290" y="735596"/>
                  </a:moveTo>
                  <a:lnTo>
                    <a:pt x="1624489" y="726755"/>
                  </a:lnTo>
                  <a:lnTo>
                    <a:pt x="1619530" y="722638"/>
                  </a:lnTo>
                  <a:lnTo>
                    <a:pt x="1623883" y="720579"/>
                  </a:lnTo>
                  <a:lnTo>
                    <a:pt x="1629083" y="712560"/>
                  </a:lnTo>
                  <a:lnTo>
                    <a:pt x="1631357" y="706599"/>
                  </a:lnTo>
                  <a:lnTo>
                    <a:pt x="1635024" y="702899"/>
                  </a:lnTo>
                  <a:lnTo>
                    <a:pt x="1640029" y="703922"/>
                  </a:lnTo>
                  <a:lnTo>
                    <a:pt x="1644745" y="701459"/>
                  </a:lnTo>
                  <a:lnTo>
                    <a:pt x="1650491" y="701251"/>
                  </a:lnTo>
                  <a:lnTo>
                    <a:pt x="1655093" y="704749"/>
                  </a:lnTo>
                  <a:lnTo>
                    <a:pt x="1661504" y="707830"/>
                  </a:lnTo>
                  <a:lnTo>
                    <a:pt x="1667478" y="716058"/>
                  </a:lnTo>
                  <a:lnTo>
                    <a:pt x="1673843" y="724078"/>
                  </a:lnTo>
                  <a:lnTo>
                    <a:pt x="1674468" y="731068"/>
                  </a:lnTo>
                  <a:lnTo>
                    <a:pt x="1676184" y="737654"/>
                  </a:lnTo>
                  <a:lnTo>
                    <a:pt x="1680113" y="740944"/>
                  </a:lnTo>
                  <a:lnTo>
                    <a:pt x="1680786" y="745263"/>
                  </a:lnTo>
                  <a:lnTo>
                    <a:pt x="1680382" y="748755"/>
                  </a:lnTo>
                  <a:lnTo>
                    <a:pt x="1678935" y="749374"/>
                  </a:lnTo>
                  <a:lnTo>
                    <a:pt x="1673533" y="748553"/>
                  </a:lnTo>
                  <a:lnTo>
                    <a:pt x="1672437" y="749784"/>
                  </a:lnTo>
                  <a:lnTo>
                    <a:pt x="1670270" y="749993"/>
                  </a:lnTo>
                  <a:lnTo>
                    <a:pt x="1663085" y="747315"/>
                  </a:lnTo>
                  <a:lnTo>
                    <a:pt x="1658396" y="747113"/>
                  </a:lnTo>
                  <a:lnTo>
                    <a:pt x="1640003" y="746703"/>
                  </a:lnTo>
                  <a:lnTo>
                    <a:pt x="1637103" y="747934"/>
                  </a:lnTo>
                  <a:lnTo>
                    <a:pt x="1633860" y="747524"/>
                  </a:lnTo>
                  <a:lnTo>
                    <a:pt x="1628417" y="749582"/>
                  </a:lnTo>
                  <a:lnTo>
                    <a:pt x="1627119" y="740736"/>
                  </a:lnTo>
                  <a:lnTo>
                    <a:pt x="1636127" y="740944"/>
                  </a:lnTo>
                  <a:lnTo>
                    <a:pt x="1638677" y="739296"/>
                  </a:lnTo>
                  <a:lnTo>
                    <a:pt x="1640480" y="739296"/>
                  </a:lnTo>
                  <a:lnTo>
                    <a:pt x="1644127" y="736625"/>
                  </a:lnTo>
                  <a:lnTo>
                    <a:pt x="1648412" y="739094"/>
                  </a:lnTo>
                  <a:lnTo>
                    <a:pt x="1652738" y="739296"/>
                  </a:lnTo>
                  <a:lnTo>
                    <a:pt x="1657097" y="736625"/>
                  </a:lnTo>
                  <a:lnTo>
                    <a:pt x="1654985" y="733335"/>
                  </a:lnTo>
                  <a:lnTo>
                    <a:pt x="1651715" y="735387"/>
                  </a:lnTo>
                  <a:lnTo>
                    <a:pt x="1648836" y="735185"/>
                  </a:lnTo>
                  <a:lnTo>
                    <a:pt x="1644914" y="732508"/>
                  </a:lnTo>
                  <a:lnTo>
                    <a:pt x="1641664" y="732716"/>
                  </a:lnTo>
                  <a:lnTo>
                    <a:pt x="1639464" y="735387"/>
                  </a:lnTo>
                  <a:close/>
                  <a:moveTo>
                    <a:pt x="1680382" y="748755"/>
                  </a:moveTo>
                  <a:lnTo>
                    <a:pt x="1680786" y="745263"/>
                  </a:lnTo>
                  <a:lnTo>
                    <a:pt x="1680113" y="740944"/>
                  </a:lnTo>
                  <a:lnTo>
                    <a:pt x="1676184" y="737654"/>
                  </a:lnTo>
                  <a:lnTo>
                    <a:pt x="1674468" y="731068"/>
                  </a:lnTo>
                  <a:lnTo>
                    <a:pt x="1673843" y="724078"/>
                  </a:lnTo>
                  <a:lnTo>
                    <a:pt x="1677469" y="721817"/>
                  </a:lnTo>
                  <a:lnTo>
                    <a:pt x="1678996" y="715237"/>
                  </a:lnTo>
                  <a:lnTo>
                    <a:pt x="1682239" y="714827"/>
                  </a:lnTo>
                  <a:lnTo>
                    <a:pt x="1689390" y="718117"/>
                  </a:lnTo>
                  <a:lnTo>
                    <a:pt x="1694813" y="715850"/>
                  </a:lnTo>
                  <a:lnTo>
                    <a:pt x="1698755" y="716677"/>
                  </a:lnTo>
                  <a:lnTo>
                    <a:pt x="1700222" y="714000"/>
                  </a:lnTo>
                  <a:lnTo>
                    <a:pt x="1740487" y="713798"/>
                  </a:lnTo>
                  <a:lnTo>
                    <a:pt x="1742694" y="705778"/>
                  </a:lnTo>
                  <a:lnTo>
                    <a:pt x="1740911" y="704540"/>
                  </a:lnTo>
                  <a:lnTo>
                    <a:pt x="1736666" y="655179"/>
                  </a:lnTo>
                  <a:lnTo>
                    <a:pt x="1732198" y="605825"/>
                  </a:lnTo>
                  <a:lnTo>
                    <a:pt x="1747403" y="605616"/>
                  </a:lnTo>
                  <a:lnTo>
                    <a:pt x="1780214" y="630502"/>
                  </a:lnTo>
                  <a:lnTo>
                    <a:pt x="1813664" y="655596"/>
                  </a:lnTo>
                  <a:lnTo>
                    <a:pt x="1816173" y="660938"/>
                  </a:lnTo>
                  <a:lnTo>
                    <a:pt x="1822255" y="664026"/>
                  </a:lnTo>
                  <a:lnTo>
                    <a:pt x="1826904" y="666085"/>
                  </a:lnTo>
                  <a:lnTo>
                    <a:pt x="1826938" y="673283"/>
                  </a:lnTo>
                  <a:lnTo>
                    <a:pt x="1838011" y="672046"/>
                  </a:lnTo>
                  <a:lnTo>
                    <a:pt x="1838173" y="698371"/>
                  </a:lnTo>
                  <a:lnTo>
                    <a:pt x="1832831" y="705980"/>
                  </a:lnTo>
                  <a:lnTo>
                    <a:pt x="1832145" y="713179"/>
                  </a:lnTo>
                  <a:lnTo>
                    <a:pt x="1823163" y="715029"/>
                  </a:lnTo>
                  <a:lnTo>
                    <a:pt x="1809506" y="715850"/>
                  </a:lnTo>
                  <a:lnTo>
                    <a:pt x="1805914" y="719967"/>
                  </a:lnTo>
                  <a:lnTo>
                    <a:pt x="1799435" y="720378"/>
                  </a:lnTo>
                  <a:lnTo>
                    <a:pt x="1792963" y="720378"/>
                  </a:lnTo>
                  <a:lnTo>
                    <a:pt x="1790447" y="718319"/>
                  </a:lnTo>
                  <a:lnTo>
                    <a:pt x="1785051" y="719967"/>
                  </a:lnTo>
                  <a:lnTo>
                    <a:pt x="1775686" y="724697"/>
                  </a:lnTo>
                  <a:lnTo>
                    <a:pt x="1773876" y="728195"/>
                  </a:lnTo>
                  <a:lnTo>
                    <a:pt x="1765938" y="733335"/>
                  </a:lnTo>
                  <a:lnTo>
                    <a:pt x="1764491" y="736214"/>
                  </a:lnTo>
                  <a:lnTo>
                    <a:pt x="1760515" y="738684"/>
                  </a:lnTo>
                  <a:lnTo>
                    <a:pt x="1755476" y="737035"/>
                  </a:lnTo>
                  <a:lnTo>
                    <a:pt x="1752940" y="739915"/>
                  </a:lnTo>
                  <a:lnTo>
                    <a:pt x="1751467" y="747732"/>
                  </a:lnTo>
                  <a:lnTo>
                    <a:pt x="1743124" y="757192"/>
                  </a:lnTo>
                  <a:lnTo>
                    <a:pt x="1743467" y="761100"/>
                  </a:lnTo>
                  <a:lnTo>
                    <a:pt x="1740918" y="765830"/>
                  </a:lnTo>
                  <a:lnTo>
                    <a:pt x="1741247" y="772410"/>
                  </a:lnTo>
                  <a:lnTo>
                    <a:pt x="1737265" y="774260"/>
                  </a:lnTo>
                  <a:lnTo>
                    <a:pt x="1734728" y="775700"/>
                  </a:lnTo>
                  <a:lnTo>
                    <a:pt x="1733302" y="770761"/>
                  </a:lnTo>
                  <a:lnTo>
                    <a:pt x="1730402" y="771999"/>
                  </a:lnTo>
                  <a:lnTo>
                    <a:pt x="1728599" y="771791"/>
                  </a:lnTo>
                  <a:lnTo>
                    <a:pt x="1726776" y="775080"/>
                  </a:lnTo>
                  <a:lnTo>
                    <a:pt x="1719180" y="775080"/>
                  </a:lnTo>
                  <a:lnTo>
                    <a:pt x="1716294" y="773230"/>
                  </a:lnTo>
                  <a:lnTo>
                    <a:pt x="1714841" y="774468"/>
                  </a:lnTo>
                  <a:lnTo>
                    <a:pt x="1711975" y="771172"/>
                  </a:lnTo>
                  <a:lnTo>
                    <a:pt x="1712359" y="767680"/>
                  </a:lnTo>
                  <a:lnTo>
                    <a:pt x="1711282" y="766240"/>
                  </a:lnTo>
                  <a:lnTo>
                    <a:pt x="1709109" y="767472"/>
                  </a:lnTo>
                  <a:lnTo>
                    <a:pt x="1709493" y="763771"/>
                  </a:lnTo>
                  <a:lnTo>
                    <a:pt x="1711679" y="760892"/>
                  </a:lnTo>
                  <a:lnTo>
                    <a:pt x="1707387" y="755954"/>
                  </a:lnTo>
                  <a:lnTo>
                    <a:pt x="1706331" y="752872"/>
                  </a:lnTo>
                  <a:lnTo>
                    <a:pt x="1704185" y="750403"/>
                  </a:lnTo>
                  <a:lnTo>
                    <a:pt x="1702025" y="749993"/>
                  </a:lnTo>
                  <a:lnTo>
                    <a:pt x="1699845" y="751634"/>
                  </a:lnTo>
                  <a:lnTo>
                    <a:pt x="1696582" y="753283"/>
                  </a:lnTo>
                  <a:lnTo>
                    <a:pt x="1693669" y="755752"/>
                  </a:lnTo>
                  <a:lnTo>
                    <a:pt x="1689343" y="754722"/>
                  </a:lnTo>
                  <a:lnTo>
                    <a:pt x="1686847" y="751843"/>
                  </a:lnTo>
                  <a:lnTo>
                    <a:pt x="1685044" y="751433"/>
                  </a:lnTo>
                  <a:lnTo>
                    <a:pt x="1682501" y="753074"/>
                  </a:lnTo>
                  <a:lnTo>
                    <a:pt x="1680698" y="753074"/>
                  </a:lnTo>
                  <a:close/>
                  <a:moveTo>
                    <a:pt x="1626984" y="651069"/>
                  </a:moveTo>
                  <a:lnTo>
                    <a:pt x="1629225" y="647160"/>
                  </a:lnTo>
                  <a:lnTo>
                    <a:pt x="1667667" y="647368"/>
                  </a:lnTo>
                  <a:lnTo>
                    <a:pt x="1666234" y="630912"/>
                  </a:lnTo>
                  <a:lnTo>
                    <a:pt x="1668844" y="624951"/>
                  </a:lnTo>
                  <a:lnTo>
                    <a:pt x="1678088" y="623922"/>
                  </a:lnTo>
                  <a:lnTo>
                    <a:pt x="1678370" y="594717"/>
                  </a:lnTo>
                  <a:lnTo>
                    <a:pt x="1710461" y="595336"/>
                  </a:lnTo>
                  <a:lnTo>
                    <a:pt x="1710791" y="578059"/>
                  </a:lnTo>
                  <a:lnTo>
                    <a:pt x="1747403" y="605616"/>
                  </a:lnTo>
                  <a:lnTo>
                    <a:pt x="1732198" y="605825"/>
                  </a:lnTo>
                  <a:lnTo>
                    <a:pt x="1736666" y="655179"/>
                  </a:lnTo>
                  <a:lnTo>
                    <a:pt x="1740911" y="704540"/>
                  </a:lnTo>
                  <a:lnTo>
                    <a:pt x="1742694" y="705778"/>
                  </a:lnTo>
                  <a:lnTo>
                    <a:pt x="1740487" y="713798"/>
                  </a:lnTo>
                  <a:lnTo>
                    <a:pt x="1700222" y="714000"/>
                  </a:lnTo>
                  <a:lnTo>
                    <a:pt x="1698755" y="716677"/>
                  </a:lnTo>
                  <a:lnTo>
                    <a:pt x="1694813" y="715850"/>
                  </a:lnTo>
                  <a:lnTo>
                    <a:pt x="1689390" y="718117"/>
                  </a:lnTo>
                  <a:lnTo>
                    <a:pt x="1682239" y="714827"/>
                  </a:lnTo>
                  <a:lnTo>
                    <a:pt x="1678996" y="715237"/>
                  </a:lnTo>
                  <a:lnTo>
                    <a:pt x="1677469" y="721817"/>
                  </a:lnTo>
                  <a:lnTo>
                    <a:pt x="1673843" y="724078"/>
                  </a:lnTo>
                  <a:lnTo>
                    <a:pt x="1667478" y="716058"/>
                  </a:lnTo>
                  <a:lnTo>
                    <a:pt x="1661504" y="707830"/>
                  </a:lnTo>
                  <a:lnTo>
                    <a:pt x="1655093" y="704749"/>
                  </a:lnTo>
                  <a:lnTo>
                    <a:pt x="1650491" y="701251"/>
                  </a:lnTo>
                  <a:lnTo>
                    <a:pt x="1644745" y="701459"/>
                  </a:lnTo>
                  <a:lnTo>
                    <a:pt x="1640029" y="703922"/>
                  </a:lnTo>
                  <a:lnTo>
                    <a:pt x="1635024" y="702899"/>
                  </a:lnTo>
                  <a:lnTo>
                    <a:pt x="1631357" y="706599"/>
                  </a:lnTo>
                  <a:lnTo>
                    <a:pt x="1630772" y="700430"/>
                  </a:lnTo>
                  <a:lnTo>
                    <a:pt x="1633759" y="694873"/>
                  </a:lnTo>
                  <a:lnTo>
                    <a:pt x="1635078" y="684182"/>
                  </a:lnTo>
                  <a:lnTo>
                    <a:pt x="1634277" y="672866"/>
                  </a:lnTo>
                  <a:lnTo>
                    <a:pt x="1633349" y="667114"/>
                  </a:lnTo>
                  <a:lnTo>
                    <a:pt x="1634210" y="661355"/>
                  </a:lnTo>
                  <a:lnTo>
                    <a:pt x="1631842" y="656007"/>
                  </a:lnTo>
                  <a:close/>
                  <a:moveTo>
                    <a:pt x="1822672" y="819504"/>
                  </a:moveTo>
                  <a:lnTo>
                    <a:pt x="1814337" y="820742"/>
                  </a:lnTo>
                  <a:lnTo>
                    <a:pt x="1811794" y="812924"/>
                  </a:lnTo>
                  <a:lnTo>
                    <a:pt x="1812487" y="786598"/>
                  </a:lnTo>
                  <a:lnTo>
                    <a:pt x="1810314" y="784338"/>
                  </a:lnTo>
                  <a:lnTo>
                    <a:pt x="1809950" y="778788"/>
                  </a:lnTo>
                  <a:lnTo>
                    <a:pt x="1806331" y="774670"/>
                  </a:lnTo>
                  <a:lnTo>
                    <a:pt x="1803431" y="771380"/>
                  </a:lnTo>
                  <a:lnTo>
                    <a:pt x="1804514" y="765420"/>
                  </a:lnTo>
                  <a:lnTo>
                    <a:pt x="1808127" y="763980"/>
                  </a:lnTo>
                  <a:lnTo>
                    <a:pt x="1810287" y="759042"/>
                  </a:lnTo>
                  <a:lnTo>
                    <a:pt x="1814983" y="758012"/>
                  </a:lnTo>
                  <a:lnTo>
                    <a:pt x="1817142" y="754514"/>
                  </a:lnTo>
                  <a:lnTo>
                    <a:pt x="1820741" y="751224"/>
                  </a:lnTo>
                  <a:lnTo>
                    <a:pt x="1824354" y="751224"/>
                  </a:lnTo>
                  <a:lnTo>
                    <a:pt x="1831950" y="757804"/>
                  </a:lnTo>
                  <a:lnTo>
                    <a:pt x="1831600" y="761511"/>
                  </a:lnTo>
                  <a:lnTo>
                    <a:pt x="1833793" y="768299"/>
                  </a:lnTo>
                  <a:lnTo>
                    <a:pt x="1831633" y="773029"/>
                  </a:lnTo>
                  <a:lnTo>
                    <a:pt x="1832730" y="775908"/>
                  </a:lnTo>
                  <a:lnTo>
                    <a:pt x="1828041" y="783100"/>
                  </a:lnTo>
                  <a:lnTo>
                    <a:pt x="1824791" y="786598"/>
                  </a:lnTo>
                  <a:lnTo>
                    <a:pt x="1822995" y="793797"/>
                  </a:lnTo>
                  <a:lnTo>
                    <a:pt x="1823372" y="800996"/>
                  </a:lnTo>
                  <a:close/>
                  <a:moveTo>
                    <a:pt x="1942102" y="629681"/>
                  </a:moveTo>
                  <a:lnTo>
                    <a:pt x="1945022" y="647570"/>
                  </a:lnTo>
                  <a:lnTo>
                    <a:pt x="1948648" y="650449"/>
                  </a:lnTo>
                  <a:lnTo>
                    <a:pt x="1949092" y="654157"/>
                  </a:lnTo>
                  <a:lnTo>
                    <a:pt x="1953109" y="658059"/>
                  </a:lnTo>
                  <a:lnTo>
                    <a:pt x="1951090" y="662997"/>
                  </a:lnTo>
                  <a:lnTo>
                    <a:pt x="1947693" y="686234"/>
                  </a:lnTo>
                  <a:lnTo>
                    <a:pt x="1947646" y="701042"/>
                  </a:lnTo>
                  <a:lnTo>
                    <a:pt x="1935273" y="711739"/>
                  </a:lnTo>
                  <a:lnTo>
                    <a:pt x="1931196" y="726755"/>
                  </a:lnTo>
                  <a:lnTo>
                    <a:pt x="1935219" y="731068"/>
                  </a:lnTo>
                  <a:lnTo>
                    <a:pt x="1935327" y="738475"/>
                  </a:lnTo>
                  <a:lnTo>
                    <a:pt x="1941819" y="738684"/>
                  </a:lnTo>
                  <a:lnTo>
                    <a:pt x="1940817" y="744025"/>
                  </a:lnTo>
                  <a:lnTo>
                    <a:pt x="1937938" y="744644"/>
                  </a:lnTo>
                  <a:lnTo>
                    <a:pt x="1937628" y="748345"/>
                  </a:lnTo>
                  <a:lnTo>
                    <a:pt x="1935832" y="748553"/>
                  </a:lnTo>
                  <a:lnTo>
                    <a:pt x="1928808" y="736006"/>
                  </a:lnTo>
                  <a:lnTo>
                    <a:pt x="1926642" y="735596"/>
                  </a:lnTo>
                  <a:lnTo>
                    <a:pt x="1918791" y="741973"/>
                  </a:lnTo>
                  <a:lnTo>
                    <a:pt x="1911181" y="738684"/>
                  </a:lnTo>
                  <a:lnTo>
                    <a:pt x="1905773" y="738065"/>
                  </a:lnTo>
                  <a:lnTo>
                    <a:pt x="1902907" y="739706"/>
                  </a:lnTo>
                  <a:lnTo>
                    <a:pt x="1896771" y="739296"/>
                  </a:lnTo>
                  <a:lnTo>
                    <a:pt x="1891052" y="744234"/>
                  </a:lnTo>
                  <a:lnTo>
                    <a:pt x="1886007" y="744436"/>
                  </a:lnTo>
                  <a:lnTo>
                    <a:pt x="1873695" y="738475"/>
                  </a:lnTo>
                  <a:lnTo>
                    <a:pt x="1869033" y="741355"/>
                  </a:lnTo>
                  <a:lnTo>
                    <a:pt x="1863980" y="741146"/>
                  </a:lnTo>
                  <a:lnTo>
                    <a:pt x="1860347" y="736827"/>
                  </a:lnTo>
                  <a:lnTo>
                    <a:pt x="1850236" y="732508"/>
                  </a:lnTo>
                  <a:lnTo>
                    <a:pt x="1839431" y="733947"/>
                  </a:lnTo>
                  <a:lnTo>
                    <a:pt x="1836921" y="736416"/>
                  </a:lnTo>
                  <a:lnTo>
                    <a:pt x="1835509" y="743003"/>
                  </a:lnTo>
                  <a:lnTo>
                    <a:pt x="1832636" y="747524"/>
                  </a:lnTo>
                  <a:lnTo>
                    <a:pt x="1831950" y="757804"/>
                  </a:lnTo>
                  <a:lnTo>
                    <a:pt x="1824354" y="751224"/>
                  </a:lnTo>
                  <a:lnTo>
                    <a:pt x="1820741" y="751224"/>
                  </a:lnTo>
                  <a:lnTo>
                    <a:pt x="1817142" y="754514"/>
                  </a:lnTo>
                  <a:lnTo>
                    <a:pt x="1817485" y="746703"/>
                  </a:lnTo>
                  <a:lnTo>
                    <a:pt x="1805941" y="744234"/>
                  </a:lnTo>
                  <a:lnTo>
                    <a:pt x="1805570" y="738684"/>
                  </a:lnTo>
                  <a:lnTo>
                    <a:pt x="1799805" y="731068"/>
                  </a:lnTo>
                  <a:lnTo>
                    <a:pt x="1798722" y="725928"/>
                  </a:lnTo>
                  <a:lnTo>
                    <a:pt x="1799435" y="720378"/>
                  </a:lnTo>
                  <a:lnTo>
                    <a:pt x="1805914" y="719967"/>
                  </a:lnTo>
                  <a:lnTo>
                    <a:pt x="1809506" y="715850"/>
                  </a:lnTo>
                  <a:lnTo>
                    <a:pt x="1823163" y="715029"/>
                  </a:lnTo>
                  <a:lnTo>
                    <a:pt x="1832145" y="713179"/>
                  </a:lnTo>
                  <a:lnTo>
                    <a:pt x="1832831" y="705980"/>
                  </a:lnTo>
                  <a:lnTo>
                    <a:pt x="1838173" y="698371"/>
                  </a:lnTo>
                  <a:lnTo>
                    <a:pt x="1838011" y="672046"/>
                  </a:lnTo>
                  <a:lnTo>
                    <a:pt x="1851911" y="667114"/>
                  </a:lnTo>
                  <a:lnTo>
                    <a:pt x="1880537" y="644691"/>
                  </a:lnTo>
                  <a:lnTo>
                    <a:pt x="1913920" y="622893"/>
                  </a:lnTo>
                  <a:lnTo>
                    <a:pt x="1929636" y="627831"/>
                  </a:lnTo>
                  <a:lnTo>
                    <a:pt x="1935099" y="634000"/>
                  </a:lnTo>
                  <a:close/>
                  <a:moveTo>
                    <a:pt x="1822672" y="819504"/>
                  </a:moveTo>
                  <a:lnTo>
                    <a:pt x="1823372" y="800996"/>
                  </a:lnTo>
                  <a:lnTo>
                    <a:pt x="1822995" y="793797"/>
                  </a:lnTo>
                  <a:lnTo>
                    <a:pt x="1824791" y="786598"/>
                  </a:lnTo>
                  <a:lnTo>
                    <a:pt x="1828041" y="783100"/>
                  </a:lnTo>
                  <a:lnTo>
                    <a:pt x="1832730" y="775908"/>
                  </a:lnTo>
                  <a:lnTo>
                    <a:pt x="1831633" y="773029"/>
                  </a:lnTo>
                  <a:lnTo>
                    <a:pt x="1833793" y="768299"/>
                  </a:lnTo>
                  <a:lnTo>
                    <a:pt x="1831600" y="761511"/>
                  </a:lnTo>
                  <a:lnTo>
                    <a:pt x="1831950" y="757804"/>
                  </a:lnTo>
                  <a:lnTo>
                    <a:pt x="1832636" y="747524"/>
                  </a:lnTo>
                  <a:lnTo>
                    <a:pt x="1835509" y="743003"/>
                  </a:lnTo>
                  <a:lnTo>
                    <a:pt x="1836921" y="736416"/>
                  </a:lnTo>
                  <a:lnTo>
                    <a:pt x="1839431" y="733947"/>
                  </a:lnTo>
                  <a:lnTo>
                    <a:pt x="1850236" y="732508"/>
                  </a:lnTo>
                  <a:lnTo>
                    <a:pt x="1860347" y="736827"/>
                  </a:lnTo>
                  <a:lnTo>
                    <a:pt x="1863980" y="741146"/>
                  </a:lnTo>
                  <a:lnTo>
                    <a:pt x="1869033" y="741355"/>
                  </a:lnTo>
                  <a:lnTo>
                    <a:pt x="1873695" y="738475"/>
                  </a:lnTo>
                  <a:lnTo>
                    <a:pt x="1886007" y="744436"/>
                  </a:lnTo>
                  <a:lnTo>
                    <a:pt x="1891052" y="744234"/>
                  </a:lnTo>
                  <a:lnTo>
                    <a:pt x="1896771" y="739296"/>
                  </a:lnTo>
                  <a:lnTo>
                    <a:pt x="1902907" y="739706"/>
                  </a:lnTo>
                  <a:lnTo>
                    <a:pt x="1905773" y="738065"/>
                  </a:lnTo>
                  <a:lnTo>
                    <a:pt x="1911181" y="738684"/>
                  </a:lnTo>
                  <a:lnTo>
                    <a:pt x="1918791" y="741973"/>
                  </a:lnTo>
                  <a:lnTo>
                    <a:pt x="1926642" y="735596"/>
                  </a:lnTo>
                  <a:lnTo>
                    <a:pt x="1928808" y="736006"/>
                  </a:lnTo>
                  <a:lnTo>
                    <a:pt x="1935832" y="748553"/>
                  </a:lnTo>
                  <a:lnTo>
                    <a:pt x="1937628" y="748345"/>
                  </a:lnTo>
                  <a:lnTo>
                    <a:pt x="1941658" y="752872"/>
                  </a:lnTo>
                  <a:lnTo>
                    <a:pt x="1940602" y="754931"/>
                  </a:lnTo>
                  <a:lnTo>
                    <a:pt x="1940292" y="758833"/>
                  </a:lnTo>
                  <a:lnTo>
                    <a:pt x="1931728" y="767680"/>
                  </a:lnTo>
                  <a:lnTo>
                    <a:pt x="1929279" y="774879"/>
                  </a:lnTo>
                  <a:lnTo>
                    <a:pt x="1927886" y="780840"/>
                  </a:lnTo>
                  <a:lnTo>
                    <a:pt x="1925740" y="783309"/>
                  </a:lnTo>
                  <a:lnTo>
                    <a:pt x="1923998" y="791328"/>
                  </a:lnTo>
                  <a:lnTo>
                    <a:pt x="1918602" y="796058"/>
                  </a:lnTo>
                  <a:lnTo>
                    <a:pt x="1917196" y="801816"/>
                  </a:lnTo>
                  <a:lnTo>
                    <a:pt x="1914693" y="806546"/>
                  </a:lnTo>
                  <a:lnTo>
                    <a:pt x="1914000" y="811276"/>
                  </a:lnTo>
                  <a:lnTo>
                    <a:pt x="1907131" y="814983"/>
                  </a:lnTo>
                  <a:lnTo>
                    <a:pt x="1901305" y="810455"/>
                  </a:lnTo>
                  <a:lnTo>
                    <a:pt x="1897686" y="810455"/>
                  </a:lnTo>
                  <a:lnTo>
                    <a:pt x="1891557" y="817243"/>
                  </a:lnTo>
                  <a:lnTo>
                    <a:pt x="1888657" y="817452"/>
                  </a:lnTo>
                  <a:lnTo>
                    <a:pt x="1883988" y="828351"/>
                  </a:lnTo>
                  <a:lnTo>
                    <a:pt x="1881479" y="836370"/>
                  </a:lnTo>
                  <a:lnTo>
                    <a:pt x="1870970" y="840481"/>
                  </a:lnTo>
                  <a:lnTo>
                    <a:pt x="1866974" y="839868"/>
                  </a:lnTo>
                  <a:lnTo>
                    <a:pt x="1863355" y="842539"/>
                  </a:lnTo>
                  <a:lnTo>
                    <a:pt x="1855006" y="842331"/>
                  </a:lnTo>
                  <a:lnTo>
                    <a:pt x="1849543" y="835132"/>
                  </a:lnTo>
                  <a:lnTo>
                    <a:pt x="1846259" y="826911"/>
                  </a:lnTo>
                  <a:lnTo>
                    <a:pt x="1839350" y="819302"/>
                  </a:lnTo>
                  <a:lnTo>
                    <a:pt x="1831741" y="819504"/>
                  </a:lnTo>
                  <a:close/>
                  <a:moveTo>
                    <a:pt x="1940817" y="744025"/>
                  </a:moveTo>
                  <a:lnTo>
                    <a:pt x="1944887" y="751433"/>
                  </a:lnTo>
                  <a:lnTo>
                    <a:pt x="1945715" y="759042"/>
                  </a:lnTo>
                  <a:lnTo>
                    <a:pt x="1945446" y="766442"/>
                  </a:lnTo>
                  <a:lnTo>
                    <a:pt x="1950996" y="776931"/>
                  </a:lnTo>
                  <a:lnTo>
                    <a:pt x="1945567" y="776729"/>
                  </a:lnTo>
                  <a:lnTo>
                    <a:pt x="1942687" y="777550"/>
                  </a:lnTo>
                  <a:lnTo>
                    <a:pt x="1937971" y="776520"/>
                  </a:lnTo>
                  <a:lnTo>
                    <a:pt x="1935859" y="781869"/>
                  </a:lnTo>
                  <a:lnTo>
                    <a:pt x="1941712" y="788448"/>
                  </a:lnTo>
                  <a:lnTo>
                    <a:pt x="1946435" y="790507"/>
                  </a:lnTo>
                  <a:lnTo>
                    <a:pt x="1947565" y="795237"/>
                  </a:lnTo>
                  <a:lnTo>
                    <a:pt x="1950895" y="803054"/>
                  </a:lnTo>
                  <a:lnTo>
                    <a:pt x="1949476" y="806136"/>
                  </a:lnTo>
                  <a:lnTo>
                    <a:pt x="1944490" y="817862"/>
                  </a:lnTo>
                  <a:lnTo>
                    <a:pt x="1941967" y="819914"/>
                  </a:lnTo>
                  <a:lnTo>
                    <a:pt x="1941301" y="828761"/>
                  </a:lnTo>
                  <a:lnTo>
                    <a:pt x="1942418" y="833491"/>
                  </a:lnTo>
                  <a:lnTo>
                    <a:pt x="1941718" y="836989"/>
                  </a:lnTo>
                  <a:lnTo>
                    <a:pt x="1946475" y="842950"/>
                  </a:lnTo>
                  <a:lnTo>
                    <a:pt x="1947228" y="847060"/>
                  </a:lnTo>
                  <a:lnTo>
                    <a:pt x="1950888" y="852819"/>
                  </a:lnTo>
                  <a:lnTo>
                    <a:pt x="1955625" y="856526"/>
                  </a:lnTo>
                  <a:lnTo>
                    <a:pt x="1956015" y="861666"/>
                  </a:lnTo>
                  <a:lnTo>
                    <a:pt x="1957118" y="865165"/>
                  </a:lnTo>
                  <a:lnTo>
                    <a:pt x="1956412" y="871334"/>
                  </a:lnTo>
                  <a:lnTo>
                    <a:pt x="1948406" y="868455"/>
                  </a:lnTo>
                  <a:lnTo>
                    <a:pt x="1940407" y="865575"/>
                  </a:lnTo>
                  <a:lnTo>
                    <a:pt x="1927691" y="865165"/>
                  </a:lnTo>
                  <a:lnTo>
                    <a:pt x="1926238" y="864546"/>
                  </a:lnTo>
                  <a:lnTo>
                    <a:pt x="1920432" y="865986"/>
                  </a:lnTo>
                  <a:lnTo>
                    <a:pt x="1914256" y="864337"/>
                  </a:lnTo>
                  <a:lnTo>
                    <a:pt x="1909533" y="865165"/>
                  </a:lnTo>
                  <a:lnTo>
                    <a:pt x="1893185" y="864956"/>
                  </a:lnTo>
                  <a:lnTo>
                    <a:pt x="1894618" y="855907"/>
                  </a:lnTo>
                  <a:lnTo>
                    <a:pt x="1890595" y="848298"/>
                  </a:lnTo>
                  <a:lnTo>
                    <a:pt x="1885872" y="846448"/>
                  </a:lnTo>
                  <a:lnTo>
                    <a:pt x="1883679" y="841308"/>
                  </a:lnTo>
                  <a:lnTo>
                    <a:pt x="1881129" y="839660"/>
                  </a:lnTo>
                  <a:lnTo>
                    <a:pt x="1881479" y="836370"/>
                  </a:lnTo>
                  <a:lnTo>
                    <a:pt x="1883988" y="828351"/>
                  </a:lnTo>
                  <a:lnTo>
                    <a:pt x="1888657" y="817452"/>
                  </a:lnTo>
                  <a:lnTo>
                    <a:pt x="1891557" y="817243"/>
                  </a:lnTo>
                  <a:lnTo>
                    <a:pt x="1897686" y="810455"/>
                  </a:lnTo>
                  <a:lnTo>
                    <a:pt x="1901305" y="810455"/>
                  </a:lnTo>
                  <a:lnTo>
                    <a:pt x="1907131" y="814983"/>
                  </a:lnTo>
                  <a:lnTo>
                    <a:pt x="1914000" y="811276"/>
                  </a:lnTo>
                  <a:lnTo>
                    <a:pt x="1914693" y="806546"/>
                  </a:lnTo>
                  <a:lnTo>
                    <a:pt x="1917196" y="801816"/>
                  </a:lnTo>
                  <a:lnTo>
                    <a:pt x="1918602" y="796058"/>
                  </a:lnTo>
                  <a:lnTo>
                    <a:pt x="1923998" y="791328"/>
                  </a:lnTo>
                  <a:lnTo>
                    <a:pt x="1925740" y="783309"/>
                  </a:lnTo>
                  <a:lnTo>
                    <a:pt x="1927886" y="780840"/>
                  </a:lnTo>
                  <a:lnTo>
                    <a:pt x="1929279" y="774879"/>
                  </a:lnTo>
                  <a:lnTo>
                    <a:pt x="1931728" y="767680"/>
                  </a:lnTo>
                  <a:lnTo>
                    <a:pt x="1940292" y="758833"/>
                  </a:lnTo>
                  <a:lnTo>
                    <a:pt x="1940602" y="754931"/>
                  </a:lnTo>
                  <a:lnTo>
                    <a:pt x="1941658" y="752872"/>
                  </a:lnTo>
                  <a:lnTo>
                    <a:pt x="1937628" y="748345"/>
                  </a:lnTo>
                  <a:lnTo>
                    <a:pt x="1937938" y="744644"/>
                  </a:lnTo>
                  <a:close/>
                  <a:moveTo>
                    <a:pt x="1804514" y="765420"/>
                  </a:moveTo>
                  <a:lnTo>
                    <a:pt x="1803431" y="771380"/>
                  </a:lnTo>
                  <a:lnTo>
                    <a:pt x="1806331" y="774670"/>
                  </a:lnTo>
                  <a:lnTo>
                    <a:pt x="1809950" y="778788"/>
                  </a:lnTo>
                  <a:lnTo>
                    <a:pt x="1810314" y="784338"/>
                  </a:lnTo>
                  <a:lnTo>
                    <a:pt x="1812487" y="786598"/>
                  </a:lnTo>
                  <a:lnTo>
                    <a:pt x="1811794" y="812924"/>
                  </a:lnTo>
                  <a:lnTo>
                    <a:pt x="1814337" y="820742"/>
                  </a:lnTo>
                  <a:lnTo>
                    <a:pt x="1806358" y="823204"/>
                  </a:lnTo>
                  <a:lnTo>
                    <a:pt x="1804185" y="819302"/>
                  </a:lnTo>
                  <a:lnTo>
                    <a:pt x="1801278" y="811895"/>
                  </a:lnTo>
                  <a:lnTo>
                    <a:pt x="1800552" y="806344"/>
                  </a:lnTo>
                  <a:lnTo>
                    <a:pt x="1802725" y="796058"/>
                  </a:lnTo>
                  <a:lnTo>
                    <a:pt x="1800188" y="791738"/>
                  </a:lnTo>
                  <a:lnTo>
                    <a:pt x="1799462" y="782898"/>
                  </a:lnTo>
                  <a:lnTo>
                    <a:pt x="1799455" y="774468"/>
                  </a:lnTo>
                  <a:lnTo>
                    <a:pt x="1795116" y="768709"/>
                  </a:lnTo>
                  <a:lnTo>
                    <a:pt x="1795842" y="765002"/>
                  </a:lnTo>
                  <a:close/>
                  <a:moveTo>
                    <a:pt x="1795842" y="765002"/>
                  </a:moveTo>
                  <a:lnTo>
                    <a:pt x="1795116" y="768709"/>
                  </a:lnTo>
                  <a:lnTo>
                    <a:pt x="1799455" y="774468"/>
                  </a:lnTo>
                  <a:lnTo>
                    <a:pt x="1799462" y="782898"/>
                  </a:lnTo>
                  <a:lnTo>
                    <a:pt x="1800188" y="791738"/>
                  </a:lnTo>
                  <a:lnTo>
                    <a:pt x="1802725" y="796058"/>
                  </a:lnTo>
                  <a:lnTo>
                    <a:pt x="1800552" y="806344"/>
                  </a:lnTo>
                  <a:lnTo>
                    <a:pt x="1801278" y="811895"/>
                  </a:lnTo>
                  <a:lnTo>
                    <a:pt x="1804185" y="819302"/>
                  </a:lnTo>
                  <a:lnTo>
                    <a:pt x="1806358" y="823204"/>
                  </a:lnTo>
                  <a:lnTo>
                    <a:pt x="1790400" y="829992"/>
                  </a:lnTo>
                  <a:lnTo>
                    <a:pt x="1784957" y="833901"/>
                  </a:lnTo>
                  <a:lnTo>
                    <a:pt x="1775881" y="837191"/>
                  </a:lnTo>
                  <a:lnTo>
                    <a:pt x="1766819" y="833901"/>
                  </a:lnTo>
                  <a:lnTo>
                    <a:pt x="1767182" y="829380"/>
                  </a:lnTo>
                  <a:lnTo>
                    <a:pt x="1762843" y="819504"/>
                  </a:lnTo>
                  <a:lnTo>
                    <a:pt x="1765770" y="806755"/>
                  </a:lnTo>
                  <a:lnTo>
                    <a:pt x="1769766" y="797087"/>
                  </a:lnTo>
                  <a:lnTo>
                    <a:pt x="1767263" y="780840"/>
                  </a:lnTo>
                  <a:lnTo>
                    <a:pt x="1765837" y="772201"/>
                  </a:lnTo>
                  <a:lnTo>
                    <a:pt x="1766214" y="765830"/>
                  </a:lnTo>
                  <a:lnTo>
                    <a:pt x="1783558" y="765211"/>
                  </a:lnTo>
                  <a:lnTo>
                    <a:pt x="1787890" y="766032"/>
                  </a:lnTo>
                  <a:lnTo>
                    <a:pt x="1791146" y="764182"/>
                  </a:lnTo>
                  <a:close/>
                  <a:moveTo>
                    <a:pt x="1714841" y="774468"/>
                  </a:moveTo>
                  <a:lnTo>
                    <a:pt x="1716294" y="773230"/>
                  </a:lnTo>
                  <a:lnTo>
                    <a:pt x="1719180" y="775080"/>
                  </a:lnTo>
                  <a:lnTo>
                    <a:pt x="1726776" y="775080"/>
                  </a:lnTo>
                  <a:lnTo>
                    <a:pt x="1728599" y="771791"/>
                  </a:lnTo>
                  <a:lnTo>
                    <a:pt x="1730402" y="771999"/>
                  </a:lnTo>
                  <a:lnTo>
                    <a:pt x="1733302" y="770761"/>
                  </a:lnTo>
                  <a:lnTo>
                    <a:pt x="1734728" y="775700"/>
                  </a:lnTo>
                  <a:lnTo>
                    <a:pt x="1737265" y="774260"/>
                  </a:lnTo>
                  <a:lnTo>
                    <a:pt x="1741247" y="772410"/>
                  </a:lnTo>
                  <a:lnTo>
                    <a:pt x="1745936" y="775080"/>
                  </a:lnTo>
                  <a:lnTo>
                    <a:pt x="1747733" y="778788"/>
                  </a:lnTo>
                  <a:lnTo>
                    <a:pt x="1752065" y="781250"/>
                  </a:lnTo>
                  <a:lnTo>
                    <a:pt x="1755691" y="778370"/>
                  </a:lnTo>
                  <a:lnTo>
                    <a:pt x="1760394" y="777960"/>
                  </a:lnTo>
                  <a:lnTo>
                    <a:pt x="1767263" y="780840"/>
                  </a:lnTo>
                  <a:lnTo>
                    <a:pt x="1769766" y="797087"/>
                  </a:lnTo>
                  <a:lnTo>
                    <a:pt x="1765770" y="806755"/>
                  </a:lnTo>
                  <a:lnTo>
                    <a:pt x="1762843" y="819504"/>
                  </a:lnTo>
                  <a:lnTo>
                    <a:pt x="1767182" y="829380"/>
                  </a:lnTo>
                  <a:lnTo>
                    <a:pt x="1766819" y="833901"/>
                  </a:lnTo>
                  <a:lnTo>
                    <a:pt x="1762460" y="834110"/>
                  </a:lnTo>
                  <a:lnTo>
                    <a:pt x="1755207" y="831842"/>
                  </a:lnTo>
                  <a:lnTo>
                    <a:pt x="1748681" y="831842"/>
                  </a:lnTo>
                  <a:lnTo>
                    <a:pt x="1736699" y="833901"/>
                  </a:lnTo>
                  <a:lnTo>
                    <a:pt x="1729797" y="837191"/>
                  </a:lnTo>
                  <a:lnTo>
                    <a:pt x="1719988" y="841510"/>
                  </a:lnTo>
                  <a:lnTo>
                    <a:pt x="1717808" y="841100"/>
                  </a:lnTo>
                  <a:lnTo>
                    <a:pt x="1718568" y="831641"/>
                  </a:lnTo>
                  <a:lnTo>
                    <a:pt x="1719658" y="830201"/>
                  </a:lnTo>
                  <a:lnTo>
                    <a:pt x="1719315" y="825673"/>
                  </a:lnTo>
                  <a:lnTo>
                    <a:pt x="1714976" y="820943"/>
                  </a:lnTo>
                  <a:lnTo>
                    <a:pt x="1712083" y="820123"/>
                  </a:lnTo>
                  <a:lnTo>
                    <a:pt x="1709190" y="817035"/>
                  </a:lnTo>
                  <a:lnTo>
                    <a:pt x="1711390" y="812103"/>
                  </a:lnTo>
                  <a:lnTo>
                    <a:pt x="1710327" y="806546"/>
                  </a:lnTo>
                  <a:lnTo>
                    <a:pt x="1710704" y="803256"/>
                  </a:lnTo>
                  <a:lnTo>
                    <a:pt x="1712520" y="803054"/>
                  </a:lnTo>
                  <a:lnTo>
                    <a:pt x="1712904" y="798116"/>
                  </a:lnTo>
                  <a:lnTo>
                    <a:pt x="1712190" y="796058"/>
                  </a:lnTo>
                  <a:lnTo>
                    <a:pt x="1713287" y="794416"/>
                  </a:lnTo>
                  <a:lnTo>
                    <a:pt x="1716913" y="792976"/>
                  </a:lnTo>
                  <a:lnTo>
                    <a:pt x="1714424" y="783927"/>
                  </a:lnTo>
                  <a:lnTo>
                    <a:pt x="1712285" y="779198"/>
                  </a:lnTo>
                  <a:lnTo>
                    <a:pt x="1713031" y="775289"/>
                  </a:lnTo>
                  <a:close/>
                  <a:moveTo>
                    <a:pt x="1658396" y="747113"/>
                  </a:moveTo>
                  <a:lnTo>
                    <a:pt x="1663085" y="747315"/>
                  </a:lnTo>
                  <a:lnTo>
                    <a:pt x="1670270" y="749993"/>
                  </a:lnTo>
                  <a:lnTo>
                    <a:pt x="1672437" y="749784"/>
                  </a:lnTo>
                  <a:lnTo>
                    <a:pt x="1673533" y="748553"/>
                  </a:lnTo>
                  <a:lnTo>
                    <a:pt x="1678935" y="749374"/>
                  </a:lnTo>
                  <a:lnTo>
                    <a:pt x="1680382" y="748755"/>
                  </a:lnTo>
                  <a:lnTo>
                    <a:pt x="1680698" y="753074"/>
                  </a:lnTo>
                  <a:lnTo>
                    <a:pt x="1682501" y="753074"/>
                  </a:lnTo>
                  <a:lnTo>
                    <a:pt x="1685044" y="751433"/>
                  </a:lnTo>
                  <a:lnTo>
                    <a:pt x="1686847" y="751843"/>
                  </a:lnTo>
                  <a:lnTo>
                    <a:pt x="1689343" y="754722"/>
                  </a:lnTo>
                  <a:lnTo>
                    <a:pt x="1693669" y="755752"/>
                  </a:lnTo>
                  <a:lnTo>
                    <a:pt x="1696582" y="753283"/>
                  </a:lnTo>
                  <a:lnTo>
                    <a:pt x="1699845" y="751634"/>
                  </a:lnTo>
                  <a:lnTo>
                    <a:pt x="1702025" y="749993"/>
                  </a:lnTo>
                  <a:lnTo>
                    <a:pt x="1704185" y="750403"/>
                  </a:lnTo>
                  <a:lnTo>
                    <a:pt x="1706331" y="752872"/>
                  </a:lnTo>
                  <a:lnTo>
                    <a:pt x="1707387" y="755954"/>
                  </a:lnTo>
                  <a:lnTo>
                    <a:pt x="1711679" y="760892"/>
                  </a:lnTo>
                  <a:lnTo>
                    <a:pt x="1709493" y="763771"/>
                  </a:lnTo>
                  <a:lnTo>
                    <a:pt x="1709109" y="767472"/>
                  </a:lnTo>
                  <a:lnTo>
                    <a:pt x="1711282" y="766240"/>
                  </a:lnTo>
                  <a:lnTo>
                    <a:pt x="1712359" y="767680"/>
                  </a:lnTo>
                  <a:lnTo>
                    <a:pt x="1711975" y="771172"/>
                  </a:lnTo>
                  <a:lnTo>
                    <a:pt x="1714841" y="774468"/>
                  </a:lnTo>
                  <a:lnTo>
                    <a:pt x="1713031" y="775289"/>
                  </a:lnTo>
                  <a:lnTo>
                    <a:pt x="1712285" y="779198"/>
                  </a:lnTo>
                  <a:lnTo>
                    <a:pt x="1714424" y="783927"/>
                  </a:lnTo>
                  <a:lnTo>
                    <a:pt x="1716913" y="792976"/>
                  </a:lnTo>
                  <a:lnTo>
                    <a:pt x="1713287" y="794416"/>
                  </a:lnTo>
                  <a:lnTo>
                    <a:pt x="1712190" y="796058"/>
                  </a:lnTo>
                  <a:lnTo>
                    <a:pt x="1712904" y="798116"/>
                  </a:lnTo>
                  <a:lnTo>
                    <a:pt x="1712520" y="803054"/>
                  </a:lnTo>
                  <a:lnTo>
                    <a:pt x="1710704" y="803256"/>
                  </a:lnTo>
                  <a:lnTo>
                    <a:pt x="1707811" y="802846"/>
                  </a:lnTo>
                  <a:lnTo>
                    <a:pt x="1705974" y="807374"/>
                  </a:lnTo>
                  <a:lnTo>
                    <a:pt x="1703074" y="807374"/>
                  </a:lnTo>
                  <a:lnTo>
                    <a:pt x="1700915" y="804905"/>
                  </a:lnTo>
                  <a:lnTo>
                    <a:pt x="1701662" y="800377"/>
                  </a:lnTo>
                  <a:lnTo>
                    <a:pt x="1697719" y="793387"/>
                  </a:lnTo>
                  <a:lnTo>
                    <a:pt x="1694819" y="794618"/>
                  </a:lnTo>
                  <a:lnTo>
                    <a:pt x="1692640" y="795035"/>
                  </a:lnTo>
                  <a:lnTo>
                    <a:pt x="1690103" y="795647"/>
                  </a:lnTo>
                  <a:lnTo>
                    <a:pt x="1690130" y="791328"/>
                  </a:lnTo>
                  <a:lnTo>
                    <a:pt x="1688704" y="788448"/>
                  </a:lnTo>
                  <a:lnTo>
                    <a:pt x="1688724" y="785159"/>
                  </a:lnTo>
                  <a:lnTo>
                    <a:pt x="1686592" y="780227"/>
                  </a:lnTo>
                  <a:lnTo>
                    <a:pt x="1684096" y="776110"/>
                  </a:lnTo>
                  <a:lnTo>
                    <a:pt x="1675773" y="776110"/>
                  </a:lnTo>
                  <a:lnTo>
                    <a:pt x="1673587" y="778370"/>
                  </a:lnTo>
                  <a:lnTo>
                    <a:pt x="1670687" y="778579"/>
                  </a:lnTo>
                  <a:lnTo>
                    <a:pt x="1669221" y="781048"/>
                  </a:lnTo>
                  <a:lnTo>
                    <a:pt x="1667747" y="784338"/>
                  </a:lnTo>
                  <a:lnTo>
                    <a:pt x="1662634" y="789276"/>
                  </a:lnTo>
                  <a:lnTo>
                    <a:pt x="1657992" y="782488"/>
                  </a:lnTo>
                  <a:lnTo>
                    <a:pt x="1654420" y="777960"/>
                  </a:lnTo>
                  <a:lnTo>
                    <a:pt x="1651540" y="776520"/>
                  </a:lnTo>
                  <a:lnTo>
                    <a:pt x="1649394" y="774260"/>
                  </a:lnTo>
                  <a:lnTo>
                    <a:pt x="1648008" y="769322"/>
                  </a:lnTo>
                  <a:lnTo>
                    <a:pt x="1646596" y="766651"/>
                  </a:lnTo>
                  <a:lnTo>
                    <a:pt x="1643730" y="764801"/>
                  </a:lnTo>
                  <a:lnTo>
                    <a:pt x="1648493" y="759244"/>
                  </a:lnTo>
                  <a:lnTo>
                    <a:pt x="1651379" y="759452"/>
                  </a:lnTo>
                  <a:lnTo>
                    <a:pt x="1653929" y="757602"/>
                  </a:lnTo>
                  <a:lnTo>
                    <a:pt x="1656095" y="757602"/>
                  </a:lnTo>
                  <a:lnTo>
                    <a:pt x="1657925" y="755954"/>
                  </a:lnTo>
                  <a:lnTo>
                    <a:pt x="1656889" y="752253"/>
                  </a:lnTo>
                  <a:lnTo>
                    <a:pt x="1657986" y="751022"/>
                  </a:lnTo>
                  <a:close/>
                  <a:moveTo>
                    <a:pt x="1628417" y="749582"/>
                  </a:moveTo>
                  <a:lnTo>
                    <a:pt x="1633860" y="747524"/>
                  </a:lnTo>
                  <a:lnTo>
                    <a:pt x="1637103" y="747934"/>
                  </a:lnTo>
                  <a:lnTo>
                    <a:pt x="1640003" y="746703"/>
                  </a:lnTo>
                  <a:lnTo>
                    <a:pt x="1658396" y="747113"/>
                  </a:lnTo>
                  <a:lnTo>
                    <a:pt x="1657986" y="751022"/>
                  </a:lnTo>
                  <a:lnTo>
                    <a:pt x="1656889" y="752253"/>
                  </a:lnTo>
                  <a:lnTo>
                    <a:pt x="1657925" y="755954"/>
                  </a:lnTo>
                  <a:lnTo>
                    <a:pt x="1656095" y="757602"/>
                  </a:lnTo>
                  <a:lnTo>
                    <a:pt x="1653929" y="757602"/>
                  </a:lnTo>
                  <a:lnTo>
                    <a:pt x="1651379" y="759452"/>
                  </a:lnTo>
                  <a:lnTo>
                    <a:pt x="1648493" y="759244"/>
                  </a:lnTo>
                  <a:lnTo>
                    <a:pt x="1643730" y="764801"/>
                  </a:lnTo>
                  <a:lnTo>
                    <a:pt x="1638368" y="760071"/>
                  </a:lnTo>
                  <a:lnTo>
                    <a:pt x="1634412" y="759244"/>
                  </a:lnTo>
                  <a:lnTo>
                    <a:pt x="1631922" y="756162"/>
                  </a:lnTo>
                  <a:lnTo>
                    <a:pt x="1632313" y="754312"/>
                  </a:lnTo>
                  <a:lnTo>
                    <a:pt x="1629104" y="751843"/>
                  </a:lnTo>
                  <a:close/>
                  <a:moveTo>
                    <a:pt x="1710704" y="803256"/>
                  </a:moveTo>
                  <a:lnTo>
                    <a:pt x="1710327" y="806546"/>
                  </a:lnTo>
                  <a:lnTo>
                    <a:pt x="1711390" y="812103"/>
                  </a:lnTo>
                  <a:lnTo>
                    <a:pt x="1709190" y="817035"/>
                  </a:lnTo>
                  <a:lnTo>
                    <a:pt x="1712083" y="820123"/>
                  </a:lnTo>
                  <a:lnTo>
                    <a:pt x="1714976" y="820943"/>
                  </a:lnTo>
                  <a:lnTo>
                    <a:pt x="1719315" y="825673"/>
                  </a:lnTo>
                  <a:lnTo>
                    <a:pt x="1719658" y="830201"/>
                  </a:lnTo>
                  <a:lnTo>
                    <a:pt x="1718568" y="831641"/>
                  </a:lnTo>
                  <a:lnTo>
                    <a:pt x="1717808" y="841100"/>
                  </a:lnTo>
                  <a:lnTo>
                    <a:pt x="1715265" y="841308"/>
                  </a:lnTo>
                  <a:lnTo>
                    <a:pt x="1704763" y="835751"/>
                  </a:lnTo>
                  <a:lnTo>
                    <a:pt x="1695728" y="827113"/>
                  </a:lnTo>
                  <a:lnTo>
                    <a:pt x="1687056" y="820742"/>
                  </a:lnTo>
                  <a:lnTo>
                    <a:pt x="1680570" y="813543"/>
                  </a:lnTo>
                  <a:lnTo>
                    <a:pt x="1682770" y="809836"/>
                  </a:lnTo>
                  <a:lnTo>
                    <a:pt x="1683510" y="806546"/>
                  </a:lnTo>
                  <a:lnTo>
                    <a:pt x="1687904" y="800175"/>
                  </a:lnTo>
                  <a:lnTo>
                    <a:pt x="1692640" y="795035"/>
                  </a:lnTo>
                  <a:lnTo>
                    <a:pt x="1694819" y="794618"/>
                  </a:lnTo>
                  <a:lnTo>
                    <a:pt x="1697719" y="793387"/>
                  </a:lnTo>
                  <a:lnTo>
                    <a:pt x="1701662" y="800377"/>
                  </a:lnTo>
                  <a:lnTo>
                    <a:pt x="1700915" y="804905"/>
                  </a:lnTo>
                  <a:lnTo>
                    <a:pt x="1703074" y="807374"/>
                  </a:lnTo>
                  <a:lnTo>
                    <a:pt x="1705974" y="807374"/>
                  </a:lnTo>
                  <a:lnTo>
                    <a:pt x="1707811" y="802846"/>
                  </a:lnTo>
                  <a:close/>
                  <a:moveTo>
                    <a:pt x="1662634" y="789276"/>
                  </a:moveTo>
                  <a:lnTo>
                    <a:pt x="1667747" y="784338"/>
                  </a:lnTo>
                  <a:lnTo>
                    <a:pt x="1669221" y="781048"/>
                  </a:lnTo>
                  <a:lnTo>
                    <a:pt x="1670687" y="778579"/>
                  </a:lnTo>
                  <a:lnTo>
                    <a:pt x="1673587" y="778370"/>
                  </a:lnTo>
                  <a:lnTo>
                    <a:pt x="1675773" y="776110"/>
                  </a:lnTo>
                  <a:lnTo>
                    <a:pt x="1684096" y="776110"/>
                  </a:lnTo>
                  <a:lnTo>
                    <a:pt x="1686592" y="780227"/>
                  </a:lnTo>
                  <a:lnTo>
                    <a:pt x="1688724" y="785159"/>
                  </a:lnTo>
                  <a:lnTo>
                    <a:pt x="1688704" y="788448"/>
                  </a:lnTo>
                  <a:lnTo>
                    <a:pt x="1690130" y="791328"/>
                  </a:lnTo>
                  <a:lnTo>
                    <a:pt x="1690103" y="795647"/>
                  </a:lnTo>
                  <a:lnTo>
                    <a:pt x="1692640" y="795035"/>
                  </a:lnTo>
                  <a:lnTo>
                    <a:pt x="1687904" y="800175"/>
                  </a:lnTo>
                  <a:lnTo>
                    <a:pt x="1683510" y="806546"/>
                  </a:lnTo>
                  <a:lnTo>
                    <a:pt x="1682770" y="809836"/>
                  </a:lnTo>
                  <a:lnTo>
                    <a:pt x="1680570" y="813543"/>
                  </a:lnTo>
                  <a:lnTo>
                    <a:pt x="1677678" y="812514"/>
                  </a:lnTo>
                  <a:lnTo>
                    <a:pt x="1670459" y="807986"/>
                  </a:lnTo>
                  <a:lnTo>
                    <a:pt x="1665433" y="801816"/>
                  </a:lnTo>
                  <a:lnTo>
                    <a:pt x="1663650" y="797706"/>
                  </a:lnTo>
                  <a:close/>
                  <a:moveTo>
                    <a:pt x="1741247" y="772410"/>
                  </a:moveTo>
                  <a:lnTo>
                    <a:pt x="1740918" y="765830"/>
                  </a:lnTo>
                  <a:lnTo>
                    <a:pt x="1743467" y="761100"/>
                  </a:lnTo>
                  <a:lnTo>
                    <a:pt x="1743124" y="757192"/>
                  </a:lnTo>
                  <a:lnTo>
                    <a:pt x="1751467" y="747732"/>
                  </a:lnTo>
                  <a:lnTo>
                    <a:pt x="1752940" y="739915"/>
                  </a:lnTo>
                  <a:lnTo>
                    <a:pt x="1755476" y="737035"/>
                  </a:lnTo>
                  <a:lnTo>
                    <a:pt x="1760515" y="738684"/>
                  </a:lnTo>
                  <a:lnTo>
                    <a:pt x="1764491" y="736214"/>
                  </a:lnTo>
                  <a:lnTo>
                    <a:pt x="1765938" y="733335"/>
                  </a:lnTo>
                  <a:lnTo>
                    <a:pt x="1773876" y="728195"/>
                  </a:lnTo>
                  <a:lnTo>
                    <a:pt x="1775686" y="724697"/>
                  </a:lnTo>
                  <a:lnTo>
                    <a:pt x="1785051" y="719967"/>
                  </a:lnTo>
                  <a:lnTo>
                    <a:pt x="1790447" y="718319"/>
                  </a:lnTo>
                  <a:lnTo>
                    <a:pt x="1792963" y="720378"/>
                  </a:lnTo>
                  <a:lnTo>
                    <a:pt x="1799435" y="720378"/>
                  </a:lnTo>
                  <a:lnTo>
                    <a:pt x="1798722" y="725928"/>
                  </a:lnTo>
                  <a:lnTo>
                    <a:pt x="1799805" y="731068"/>
                  </a:lnTo>
                  <a:lnTo>
                    <a:pt x="1805570" y="738684"/>
                  </a:lnTo>
                  <a:lnTo>
                    <a:pt x="1805941" y="744234"/>
                  </a:lnTo>
                  <a:lnTo>
                    <a:pt x="1817485" y="746703"/>
                  </a:lnTo>
                  <a:lnTo>
                    <a:pt x="1817142" y="754514"/>
                  </a:lnTo>
                  <a:lnTo>
                    <a:pt x="1814983" y="758012"/>
                  </a:lnTo>
                  <a:lnTo>
                    <a:pt x="1810287" y="759042"/>
                  </a:lnTo>
                  <a:lnTo>
                    <a:pt x="1808127" y="763980"/>
                  </a:lnTo>
                  <a:lnTo>
                    <a:pt x="1804514" y="765420"/>
                  </a:lnTo>
                  <a:lnTo>
                    <a:pt x="1795842" y="765002"/>
                  </a:lnTo>
                  <a:lnTo>
                    <a:pt x="1791146" y="764182"/>
                  </a:lnTo>
                  <a:lnTo>
                    <a:pt x="1787890" y="766032"/>
                  </a:lnTo>
                  <a:lnTo>
                    <a:pt x="1783558" y="765211"/>
                  </a:lnTo>
                  <a:lnTo>
                    <a:pt x="1766214" y="765830"/>
                  </a:lnTo>
                  <a:lnTo>
                    <a:pt x="1765837" y="772201"/>
                  </a:lnTo>
                  <a:lnTo>
                    <a:pt x="1767263" y="780840"/>
                  </a:lnTo>
                  <a:lnTo>
                    <a:pt x="1760394" y="777960"/>
                  </a:lnTo>
                  <a:lnTo>
                    <a:pt x="1755691" y="778370"/>
                  </a:lnTo>
                  <a:lnTo>
                    <a:pt x="1752065" y="781250"/>
                  </a:lnTo>
                  <a:lnTo>
                    <a:pt x="1747733" y="778788"/>
                  </a:lnTo>
                  <a:lnTo>
                    <a:pt x="1745936" y="775080"/>
                  </a:lnTo>
                  <a:close/>
                  <a:moveTo>
                    <a:pt x="2071556" y="831230"/>
                  </a:moveTo>
                  <a:lnTo>
                    <a:pt x="2068306" y="832461"/>
                  </a:lnTo>
                  <a:lnTo>
                    <a:pt x="2061774" y="832051"/>
                  </a:lnTo>
                  <a:lnTo>
                    <a:pt x="2054145" y="831021"/>
                  </a:lnTo>
                  <a:lnTo>
                    <a:pt x="2050525" y="831842"/>
                  </a:lnTo>
                  <a:lnTo>
                    <a:pt x="2048742" y="834722"/>
                  </a:lnTo>
                  <a:lnTo>
                    <a:pt x="2045479" y="834930"/>
                  </a:lnTo>
                  <a:lnTo>
                    <a:pt x="2041826" y="832670"/>
                  </a:lnTo>
                  <a:lnTo>
                    <a:pt x="2030638" y="838220"/>
                  </a:lnTo>
                  <a:lnTo>
                    <a:pt x="2025909" y="837191"/>
                  </a:lnTo>
                  <a:lnTo>
                    <a:pt x="2024469" y="838012"/>
                  </a:lnTo>
                  <a:lnTo>
                    <a:pt x="2021630" y="845008"/>
                  </a:lnTo>
                  <a:lnTo>
                    <a:pt x="2013987" y="842748"/>
                  </a:lnTo>
                  <a:lnTo>
                    <a:pt x="2006715" y="841510"/>
                  </a:lnTo>
                  <a:lnTo>
                    <a:pt x="2000148" y="837399"/>
                  </a:lnTo>
                  <a:lnTo>
                    <a:pt x="1991766" y="833491"/>
                  </a:lnTo>
                  <a:lnTo>
                    <a:pt x="1986357" y="837191"/>
                  </a:lnTo>
                  <a:lnTo>
                    <a:pt x="1982771" y="842950"/>
                  </a:lnTo>
                  <a:lnTo>
                    <a:pt x="1981741" y="850969"/>
                  </a:lnTo>
                  <a:lnTo>
                    <a:pt x="1975202" y="850357"/>
                  </a:lnTo>
                  <a:lnTo>
                    <a:pt x="1968293" y="848298"/>
                  </a:lnTo>
                  <a:lnTo>
                    <a:pt x="1962514" y="854468"/>
                  </a:lnTo>
                  <a:lnTo>
                    <a:pt x="1957118" y="865165"/>
                  </a:lnTo>
                  <a:lnTo>
                    <a:pt x="1956015" y="861666"/>
                  </a:lnTo>
                  <a:lnTo>
                    <a:pt x="1955625" y="856526"/>
                  </a:lnTo>
                  <a:lnTo>
                    <a:pt x="1950888" y="852819"/>
                  </a:lnTo>
                  <a:lnTo>
                    <a:pt x="1947228" y="847060"/>
                  </a:lnTo>
                  <a:lnTo>
                    <a:pt x="1946475" y="842950"/>
                  </a:lnTo>
                  <a:lnTo>
                    <a:pt x="1941718" y="836989"/>
                  </a:lnTo>
                  <a:lnTo>
                    <a:pt x="1942418" y="833491"/>
                  </a:lnTo>
                  <a:lnTo>
                    <a:pt x="1941301" y="828761"/>
                  </a:lnTo>
                  <a:lnTo>
                    <a:pt x="1941967" y="819914"/>
                  </a:lnTo>
                  <a:lnTo>
                    <a:pt x="1944490" y="817862"/>
                  </a:lnTo>
                  <a:lnTo>
                    <a:pt x="1949476" y="806136"/>
                  </a:lnTo>
                  <a:lnTo>
                    <a:pt x="1957804" y="805315"/>
                  </a:lnTo>
                  <a:lnTo>
                    <a:pt x="1959587" y="802435"/>
                  </a:lnTo>
                  <a:lnTo>
                    <a:pt x="1961397" y="802644"/>
                  </a:lnTo>
                  <a:lnTo>
                    <a:pt x="1963960" y="805106"/>
                  </a:lnTo>
                  <a:lnTo>
                    <a:pt x="1976231" y="800787"/>
                  </a:lnTo>
                  <a:lnTo>
                    <a:pt x="1980530" y="796266"/>
                  </a:lnTo>
                  <a:lnTo>
                    <a:pt x="1985913" y="792357"/>
                  </a:lnTo>
                  <a:lnTo>
                    <a:pt x="1984775" y="788247"/>
                  </a:lnTo>
                  <a:lnTo>
                    <a:pt x="1987662" y="787217"/>
                  </a:lnTo>
                  <a:lnTo>
                    <a:pt x="1997444" y="788038"/>
                  </a:lnTo>
                  <a:lnTo>
                    <a:pt x="2006782" y="782690"/>
                  </a:lnTo>
                  <a:lnTo>
                    <a:pt x="2013812" y="770351"/>
                  </a:lnTo>
                  <a:lnTo>
                    <a:pt x="2018791" y="765621"/>
                  </a:lnTo>
                  <a:lnTo>
                    <a:pt x="2025256" y="763771"/>
                  </a:lnTo>
                  <a:lnTo>
                    <a:pt x="2026433" y="768501"/>
                  </a:lnTo>
                  <a:lnTo>
                    <a:pt x="2032347" y="775700"/>
                  </a:lnTo>
                  <a:lnTo>
                    <a:pt x="2032428" y="780429"/>
                  </a:lnTo>
                  <a:lnTo>
                    <a:pt x="2030699" y="785159"/>
                  </a:lnTo>
                  <a:lnTo>
                    <a:pt x="2031479" y="788657"/>
                  </a:lnTo>
                  <a:lnTo>
                    <a:pt x="2035146" y="791947"/>
                  </a:lnTo>
                  <a:lnTo>
                    <a:pt x="2042829" y="796885"/>
                  </a:lnTo>
                  <a:lnTo>
                    <a:pt x="2048332" y="801615"/>
                  </a:lnTo>
                  <a:lnTo>
                    <a:pt x="2048386" y="805315"/>
                  </a:lnTo>
                  <a:lnTo>
                    <a:pt x="2055349" y="811276"/>
                  </a:lnTo>
                  <a:lnTo>
                    <a:pt x="2059769" y="816214"/>
                  </a:lnTo>
                  <a:lnTo>
                    <a:pt x="2062393" y="823002"/>
                  </a:lnTo>
                  <a:lnTo>
                    <a:pt x="2069699" y="827523"/>
                  </a:lnTo>
                  <a:close/>
                  <a:moveTo>
                    <a:pt x="1981741" y="850969"/>
                  </a:moveTo>
                  <a:lnTo>
                    <a:pt x="1981055" y="857757"/>
                  </a:lnTo>
                  <a:lnTo>
                    <a:pt x="1978176" y="863927"/>
                  </a:lnTo>
                  <a:lnTo>
                    <a:pt x="1976386" y="871125"/>
                  </a:lnTo>
                  <a:lnTo>
                    <a:pt x="1974960" y="881204"/>
                  </a:lnTo>
                  <a:lnTo>
                    <a:pt x="1975693" y="887582"/>
                  </a:lnTo>
                  <a:lnTo>
                    <a:pt x="1973877" y="891692"/>
                  </a:lnTo>
                  <a:lnTo>
                    <a:pt x="1973513" y="895803"/>
                  </a:lnTo>
                  <a:lnTo>
                    <a:pt x="1972417" y="899510"/>
                  </a:lnTo>
                  <a:lnTo>
                    <a:pt x="1965871" y="905060"/>
                  </a:lnTo>
                  <a:lnTo>
                    <a:pt x="1961128" y="910819"/>
                  </a:lnTo>
                  <a:lnTo>
                    <a:pt x="1956735" y="921927"/>
                  </a:lnTo>
                  <a:lnTo>
                    <a:pt x="1957051" y="931386"/>
                  </a:lnTo>
                  <a:lnTo>
                    <a:pt x="1954488" y="935086"/>
                  </a:lnTo>
                  <a:lnTo>
                    <a:pt x="1948641" y="940636"/>
                  </a:lnTo>
                  <a:lnTo>
                    <a:pt x="1942788" y="947835"/>
                  </a:lnTo>
                  <a:lnTo>
                    <a:pt x="1938812" y="945783"/>
                  </a:lnTo>
                  <a:lnTo>
                    <a:pt x="1938106" y="942493"/>
                  </a:lnTo>
                  <a:lnTo>
                    <a:pt x="1932663" y="942285"/>
                  </a:lnTo>
                  <a:lnTo>
                    <a:pt x="1929366" y="946812"/>
                  </a:lnTo>
                  <a:lnTo>
                    <a:pt x="1926474" y="945574"/>
                  </a:lnTo>
                  <a:lnTo>
                    <a:pt x="1922867" y="941666"/>
                  </a:lnTo>
                  <a:lnTo>
                    <a:pt x="1919954" y="943516"/>
                  </a:lnTo>
                  <a:lnTo>
                    <a:pt x="1915575" y="948454"/>
                  </a:lnTo>
                  <a:lnTo>
                    <a:pt x="1907650" y="936526"/>
                  </a:lnTo>
                  <a:lnTo>
                    <a:pt x="1915299" y="930148"/>
                  </a:lnTo>
                  <a:lnTo>
                    <a:pt x="1911330" y="922539"/>
                  </a:lnTo>
                  <a:lnTo>
                    <a:pt x="1914976" y="919659"/>
                  </a:lnTo>
                  <a:lnTo>
                    <a:pt x="1921878" y="918219"/>
                  </a:lnTo>
                  <a:lnTo>
                    <a:pt x="1922619" y="913288"/>
                  </a:lnTo>
                  <a:lnTo>
                    <a:pt x="1928054" y="918637"/>
                  </a:lnTo>
                  <a:lnTo>
                    <a:pt x="1936767" y="919249"/>
                  </a:lnTo>
                  <a:lnTo>
                    <a:pt x="1940050" y="913900"/>
                  </a:lnTo>
                  <a:lnTo>
                    <a:pt x="1941160" y="906291"/>
                  </a:lnTo>
                  <a:lnTo>
                    <a:pt x="1940084" y="897243"/>
                  </a:lnTo>
                  <a:lnTo>
                    <a:pt x="1935361" y="890461"/>
                  </a:lnTo>
                  <a:lnTo>
                    <a:pt x="1939714" y="877295"/>
                  </a:lnTo>
                  <a:lnTo>
                    <a:pt x="1937164" y="875034"/>
                  </a:lnTo>
                  <a:lnTo>
                    <a:pt x="1929535" y="875855"/>
                  </a:lnTo>
                  <a:lnTo>
                    <a:pt x="1926978" y="870096"/>
                  </a:lnTo>
                  <a:lnTo>
                    <a:pt x="1927691" y="865165"/>
                  </a:lnTo>
                  <a:lnTo>
                    <a:pt x="1940407" y="865575"/>
                  </a:lnTo>
                  <a:lnTo>
                    <a:pt x="1948406" y="868455"/>
                  </a:lnTo>
                  <a:lnTo>
                    <a:pt x="1956412" y="871334"/>
                  </a:lnTo>
                  <a:lnTo>
                    <a:pt x="1957118" y="865165"/>
                  </a:lnTo>
                  <a:lnTo>
                    <a:pt x="1962514" y="854468"/>
                  </a:lnTo>
                  <a:lnTo>
                    <a:pt x="1968293" y="848298"/>
                  </a:lnTo>
                  <a:lnTo>
                    <a:pt x="1975202" y="850357"/>
                  </a:lnTo>
                  <a:close/>
                  <a:moveTo>
                    <a:pt x="1909533" y="865165"/>
                  </a:moveTo>
                  <a:lnTo>
                    <a:pt x="1914256" y="864337"/>
                  </a:lnTo>
                  <a:lnTo>
                    <a:pt x="1920432" y="865986"/>
                  </a:lnTo>
                  <a:lnTo>
                    <a:pt x="1926238" y="864546"/>
                  </a:lnTo>
                  <a:lnTo>
                    <a:pt x="1927691" y="865165"/>
                  </a:lnTo>
                  <a:lnTo>
                    <a:pt x="1926978" y="870096"/>
                  </a:lnTo>
                  <a:lnTo>
                    <a:pt x="1929535" y="875855"/>
                  </a:lnTo>
                  <a:lnTo>
                    <a:pt x="1937164" y="875034"/>
                  </a:lnTo>
                  <a:lnTo>
                    <a:pt x="1939714" y="877295"/>
                  </a:lnTo>
                  <a:lnTo>
                    <a:pt x="1935361" y="890461"/>
                  </a:lnTo>
                  <a:lnTo>
                    <a:pt x="1940084" y="897243"/>
                  </a:lnTo>
                  <a:lnTo>
                    <a:pt x="1941160" y="906291"/>
                  </a:lnTo>
                  <a:lnTo>
                    <a:pt x="1940050" y="913900"/>
                  </a:lnTo>
                  <a:lnTo>
                    <a:pt x="1936767" y="919249"/>
                  </a:lnTo>
                  <a:lnTo>
                    <a:pt x="1928054" y="918637"/>
                  </a:lnTo>
                  <a:lnTo>
                    <a:pt x="1922619" y="913288"/>
                  </a:lnTo>
                  <a:lnTo>
                    <a:pt x="1921878" y="918219"/>
                  </a:lnTo>
                  <a:lnTo>
                    <a:pt x="1914976" y="919659"/>
                  </a:lnTo>
                  <a:lnTo>
                    <a:pt x="1911330" y="922539"/>
                  </a:lnTo>
                  <a:lnTo>
                    <a:pt x="1915299" y="930148"/>
                  </a:lnTo>
                  <a:lnTo>
                    <a:pt x="1907650" y="936526"/>
                  </a:lnTo>
                  <a:lnTo>
                    <a:pt x="1897161" y="924806"/>
                  </a:lnTo>
                  <a:lnTo>
                    <a:pt x="1890649" y="915549"/>
                  </a:lnTo>
                  <a:lnTo>
                    <a:pt x="1884486" y="903620"/>
                  </a:lnTo>
                  <a:lnTo>
                    <a:pt x="1884856" y="899920"/>
                  </a:lnTo>
                  <a:lnTo>
                    <a:pt x="1887036" y="896220"/>
                  </a:lnTo>
                  <a:lnTo>
                    <a:pt x="1889579" y="887992"/>
                  </a:lnTo>
                  <a:lnTo>
                    <a:pt x="1891396" y="879354"/>
                  </a:lnTo>
                  <a:lnTo>
                    <a:pt x="1895028" y="878735"/>
                  </a:lnTo>
                  <a:lnTo>
                    <a:pt x="1909560" y="878943"/>
                  </a:lnTo>
                  <a:close/>
                  <a:moveTo>
                    <a:pt x="1893185" y="864956"/>
                  </a:moveTo>
                  <a:lnTo>
                    <a:pt x="1909533" y="865165"/>
                  </a:lnTo>
                  <a:lnTo>
                    <a:pt x="1909560" y="878943"/>
                  </a:lnTo>
                  <a:lnTo>
                    <a:pt x="1895028" y="878735"/>
                  </a:lnTo>
                  <a:lnTo>
                    <a:pt x="1891396" y="879354"/>
                  </a:lnTo>
                  <a:lnTo>
                    <a:pt x="1889572" y="877705"/>
                  </a:lnTo>
                  <a:close/>
                  <a:moveTo>
                    <a:pt x="2104730" y="986297"/>
                  </a:moveTo>
                  <a:lnTo>
                    <a:pt x="2109016" y="989177"/>
                  </a:lnTo>
                  <a:lnTo>
                    <a:pt x="2112965" y="991027"/>
                  </a:lnTo>
                  <a:lnTo>
                    <a:pt x="2119437" y="993086"/>
                  </a:lnTo>
                  <a:lnTo>
                    <a:pt x="2124792" y="996375"/>
                  </a:lnTo>
                  <a:lnTo>
                    <a:pt x="2129743" y="1001515"/>
                  </a:lnTo>
                  <a:lnTo>
                    <a:pt x="2132031" y="1011183"/>
                  </a:lnTo>
                  <a:lnTo>
                    <a:pt x="2130141" y="1014264"/>
                  </a:lnTo>
                  <a:lnTo>
                    <a:pt x="2127712" y="1023522"/>
                  </a:lnTo>
                  <a:lnTo>
                    <a:pt x="2129589" y="1032981"/>
                  </a:lnTo>
                  <a:lnTo>
                    <a:pt x="2126212" y="1037092"/>
                  </a:lnTo>
                  <a:lnTo>
                    <a:pt x="2122619" y="1047580"/>
                  </a:lnTo>
                  <a:lnTo>
                    <a:pt x="2127914" y="1050668"/>
                  </a:lnTo>
                  <a:lnTo>
                    <a:pt x="2097350" y="1059926"/>
                  </a:lnTo>
                  <a:lnTo>
                    <a:pt x="2097780" y="1068147"/>
                  </a:lnTo>
                  <a:lnTo>
                    <a:pt x="2090171" y="1069795"/>
                  </a:lnTo>
                  <a:lnTo>
                    <a:pt x="2084621" y="1074316"/>
                  </a:lnTo>
                  <a:lnTo>
                    <a:pt x="2083040" y="1078225"/>
                  </a:lnTo>
                  <a:lnTo>
                    <a:pt x="2079421" y="1079046"/>
                  </a:lnTo>
                  <a:lnTo>
                    <a:pt x="2070459" y="1088512"/>
                  </a:lnTo>
                  <a:lnTo>
                    <a:pt x="2064801" y="1095912"/>
                  </a:lnTo>
                  <a:lnTo>
                    <a:pt x="2061215" y="1096121"/>
                  </a:lnTo>
                  <a:lnTo>
                    <a:pt x="2058033" y="1094883"/>
                  </a:lnTo>
                  <a:lnTo>
                    <a:pt x="2046973" y="1093652"/>
                  </a:lnTo>
                  <a:lnTo>
                    <a:pt x="2045210" y="1092831"/>
                  </a:lnTo>
                  <a:lnTo>
                    <a:pt x="2045251" y="1091802"/>
                  </a:lnTo>
                  <a:lnTo>
                    <a:pt x="2041396" y="1089124"/>
                  </a:lnTo>
                  <a:lnTo>
                    <a:pt x="2034964" y="1088512"/>
                  </a:lnTo>
                  <a:lnTo>
                    <a:pt x="2026635" y="1091183"/>
                  </a:lnTo>
                  <a:lnTo>
                    <a:pt x="2020405" y="1083984"/>
                  </a:lnTo>
                  <a:lnTo>
                    <a:pt x="2013853" y="1074733"/>
                  </a:lnTo>
                  <a:lnTo>
                    <a:pt x="2015460" y="1038330"/>
                  </a:lnTo>
                  <a:lnTo>
                    <a:pt x="2036370" y="1038531"/>
                  </a:lnTo>
                  <a:lnTo>
                    <a:pt x="2035381" y="1034629"/>
                  </a:lnTo>
                  <a:lnTo>
                    <a:pt x="2036922" y="1030310"/>
                  </a:lnTo>
                  <a:lnTo>
                    <a:pt x="2035233" y="1024961"/>
                  </a:lnTo>
                  <a:lnTo>
                    <a:pt x="2036794" y="1019404"/>
                  </a:lnTo>
                  <a:lnTo>
                    <a:pt x="2035785" y="1015704"/>
                  </a:lnTo>
                  <a:lnTo>
                    <a:pt x="2039028" y="1016115"/>
                  </a:lnTo>
                  <a:lnTo>
                    <a:pt x="2039680" y="1019613"/>
                  </a:lnTo>
                  <a:lnTo>
                    <a:pt x="2044383" y="1019404"/>
                  </a:lnTo>
                  <a:lnTo>
                    <a:pt x="2050498" y="1020434"/>
                  </a:lnTo>
                  <a:lnTo>
                    <a:pt x="2053997" y="1025581"/>
                  </a:lnTo>
                  <a:lnTo>
                    <a:pt x="2061902" y="1027222"/>
                  </a:lnTo>
                  <a:lnTo>
                    <a:pt x="2068125" y="1023522"/>
                  </a:lnTo>
                  <a:lnTo>
                    <a:pt x="2070143" y="1029483"/>
                  </a:lnTo>
                  <a:lnTo>
                    <a:pt x="2078041" y="1031131"/>
                  </a:lnTo>
                  <a:lnTo>
                    <a:pt x="2081519" y="1036069"/>
                  </a:lnTo>
                  <a:lnTo>
                    <a:pt x="2085307" y="1042238"/>
                  </a:lnTo>
                  <a:lnTo>
                    <a:pt x="2092869" y="1042440"/>
                  </a:lnTo>
                  <a:lnTo>
                    <a:pt x="2092506" y="1030102"/>
                  </a:lnTo>
                  <a:lnTo>
                    <a:pt x="2089559" y="1032160"/>
                  </a:lnTo>
                  <a:lnTo>
                    <a:pt x="2082818" y="1027841"/>
                  </a:lnTo>
                  <a:lnTo>
                    <a:pt x="2080349" y="1025782"/>
                  </a:lnTo>
                  <a:lnTo>
                    <a:pt x="2081715" y="1014264"/>
                  </a:lnTo>
                  <a:lnTo>
                    <a:pt x="2083814" y="1000695"/>
                  </a:lnTo>
                  <a:lnTo>
                    <a:pt x="2081742" y="995757"/>
                  </a:lnTo>
                  <a:lnTo>
                    <a:pt x="2084776" y="988349"/>
                  </a:lnTo>
                  <a:lnTo>
                    <a:pt x="2087332" y="987118"/>
                  </a:lnTo>
                  <a:lnTo>
                    <a:pt x="2100768" y="985059"/>
                  </a:lnTo>
                  <a:close/>
                  <a:moveTo>
                    <a:pt x="2124792" y="996375"/>
                  </a:moveTo>
                  <a:lnTo>
                    <a:pt x="2134877" y="998636"/>
                  </a:lnTo>
                  <a:lnTo>
                    <a:pt x="2136612" y="1001717"/>
                  </a:lnTo>
                  <a:lnTo>
                    <a:pt x="2140097" y="1007066"/>
                  </a:lnTo>
                  <a:lnTo>
                    <a:pt x="2142190" y="1022493"/>
                  </a:lnTo>
                  <a:lnTo>
                    <a:pt x="2139384" y="1031333"/>
                  </a:lnTo>
                  <a:lnTo>
                    <a:pt x="2141403" y="1046140"/>
                  </a:lnTo>
                  <a:lnTo>
                    <a:pt x="2145015" y="1045939"/>
                  </a:lnTo>
                  <a:lnTo>
                    <a:pt x="2148480" y="1049639"/>
                  </a:lnTo>
                  <a:lnTo>
                    <a:pt x="2152483" y="1057867"/>
                  </a:lnTo>
                  <a:lnTo>
                    <a:pt x="2152577" y="1072675"/>
                  </a:lnTo>
                  <a:lnTo>
                    <a:pt x="2148164" y="1074935"/>
                  </a:lnTo>
                  <a:lnTo>
                    <a:pt x="2144928" y="1082955"/>
                  </a:lnTo>
                  <a:lnTo>
                    <a:pt x="2138436" y="1075756"/>
                  </a:lnTo>
                  <a:lnTo>
                    <a:pt x="2138052" y="1067736"/>
                  </a:lnTo>
                  <a:lnTo>
                    <a:pt x="2140420" y="1062597"/>
                  </a:lnTo>
                  <a:lnTo>
                    <a:pt x="2140245" y="1057867"/>
                  </a:lnTo>
                  <a:lnTo>
                    <a:pt x="2136397" y="1054987"/>
                  </a:lnTo>
                  <a:lnTo>
                    <a:pt x="2133478" y="1056017"/>
                  </a:lnTo>
                  <a:lnTo>
                    <a:pt x="2127914" y="1050668"/>
                  </a:lnTo>
                  <a:lnTo>
                    <a:pt x="2122619" y="1047580"/>
                  </a:lnTo>
                  <a:lnTo>
                    <a:pt x="2126212" y="1037092"/>
                  </a:lnTo>
                  <a:lnTo>
                    <a:pt x="2129589" y="1032981"/>
                  </a:lnTo>
                  <a:lnTo>
                    <a:pt x="2127712" y="1023522"/>
                  </a:lnTo>
                  <a:lnTo>
                    <a:pt x="2130141" y="1014264"/>
                  </a:lnTo>
                  <a:lnTo>
                    <a:pt x="2132031" y="1011183"/>
                  </a:lnTo>
                  <a:lnTo>
                    <a:pt x="2129743" y="1001515"/>
                  </a:lnTo>
                  <a:close/>
                  <a:moveTo>
                    <a:pt x="2142190" y="1022493"/>
                  </a:moveTo>
                  <a:lnTo>
                    <a:pt x="2149799" y="1021672"/>
                  </a:lnTo>
                  <a:lnTo>
                    <a:pt x="2161969" y="1024961"/>
                  </a:lnTo>
                  <a:lnTo>
                    <a:pt x="2164546" y="1023522"/>
                  </a:lnTo>
                  <a:lnTo>
                    <a:pt x="2171421" y="1023111"/>
                  </a:lnTo>
                  <a:lnTo>
                    <a:pt x="2175149" y="1019613"/>
                  </a:lnTo>
                  <a:lnTo>
                    <a:pt x="2181278" y="1019822"/>
                  </a:lnTo>
                  <a:lnTo>
                    <a:pt x="2192264" y="1015502"/>
                  </a:lnTo>
                  <a:lnTo>
                    <a:pt x="2200425" y="1008916"/>
                  </a:lnTo>
                  <a:lnTo>
                    <a:pt x="2202066" y="1014063"/>
                  </a:lnTo>
                  <a:lnTo>
                    <a:pt x="2201312" y="1025372"/>
                  </a:lnTo>
                  <a:lnTo>
                    <a:pt x="2202012" y="1035450"/>
                  </a:lnTo>
                  <a:lnTo>
                    <a:pt x="2201642" y="1053137"/>
                  </a:lnTo>
                  <a:lnTo>
                    <a:pt x="2203183" y="1058896"/>
                  </a:lnTo>
                  <a:lnTo>
                    <a:pt x="2199927" y="1066916"/>
                  </a:lnTo>
                  <a:lnTo>
                    <a:pt x="2195574" y="1074935"/>
                  </a:lnTo>
                  <a:lnTo>
                    <a:pt x="2188752" y="1081925"/>
                  </a:lnTo>
                  <a:lnTo>
                    <a:pt x="2179562" y="1086244"/>
                  </a:lnTo>
                  <a:lnTo>
                    <a:pt x="2168165" y="1091802"/>
                  </a:lnTo>
                  <a:lnTo>
                    <a:pt x="2156056" y="1104140"/>
                  </a:lnTo>
                  <a:lnTo>
                    <a:pt x="2152369" y="1106199"/>
                  </a:lnTo>
                  <a:lnTo>
                    <a:pt x="2144773" y="1114420"/>
                  </a:lnTo>
                  <a:lnTo>
                    <a:pt x="2140703" y="1117098"/>
                  </a:lnTo>
                  <a:lnTo>
                    <a:pt x="2139203" y="1125117"/>
                  </a:lnTo>
                  <a:lnTo>
                    <a:pt x="2143724" y="1133756"/>
                  </a:lnTo>
                  <a:lnTo>
                    <a:pt x="2145130" y="1140544"/>
                  </a:lnTo>
                  <a:lnTo>
                    <a:pt x="2144941" y="1143834"/>
                  </a:lnTo>
                  <a:lnTo>
                    <a:pt x="2146744" y="1143423"/>
                  </a:lnTo>
                  <a:lnTo>
                    <a:pt x="2145742" y="1154524"/>
                  </a:lnTo>
                  <a:lnTo>
                    <a:pt x="2144006" y="1159873"/>
                  </a:lnTo>
                  <a:lnTo>
                    <a:pt x="2146025" y="1161723"/>
                  </a:lnTo>
                  <a:lnTo>
                    <a:pt x="2144309" y="1166661"/>
                  </a:lnTo>
                  <a:lnTo>
                    <a:pt x="2140178" y="1170570"/>
                  </a:lnTo>
                  <a:lnTo>
                    <a:pt x="2131809" y="1174479"/>
                  </a:lnTo>
                  <a:lnTo>
                    <a:pt x="2119396" y="1180648"/>
                  </a:lnTo>
                  <a:lnTo>
                    <a:pt x="2114875" y="1184967"/>
                  </a:lnTo>
                  <a:lnTo>
                    <a:pt x="2115609" y="1189697"/>
                  </a:lnTo>
                  <a:lnTo>
                    <a:pt x="2118017" y="1190517"/>
                  </a:lnTo>
                  <a:lnTo>
                    <a:pt x="2116537" y="1196478"/>
                  </a:lnTo>
                  <a:lnTo>
                    <a:pt x="2109150" y="1196478"/>
                  </a:lnTo>
                  <a:lnTo>
                    <a:pt x="2108800" y="1191338"/>
                  </a:lnTo>
                  <a:lnTo>
                    <a:pt x="2107731" y="1186198"/>
                  </a:lnTo>
                  <a:lnTo>
                    <a:pt x="2106944" y="1182088"/>
                  </a:lnTo>
                  <a:lnTo>
                    <a:pt x="2109460" y="1169332"/>
                  </a:lnTo>
                  <a:lnTo>
                    <a:pt x="2107414" y="1161312"/>
                  </a:lnTo>
                  <a:lnTo>
                    <a:pt x="2103634" y="1145274"/>
                  </a:lnTo>
                  <a:lnTo>
                    <a:pt x="2114600" y="1132316"/>
                  </a:lnTo>
                  <a:lnTo>
                    <a:pt x="2117513" y="1123886"/>
                  </a:lnTo>
                  <a:lnTo>
                    <a:pt x="2119349" y="1122857"/>
                  </a:lnTo>
                  <a:lnTo>
                    <a:pt x="2120749" y="1116270"/>
                  </a:lnTo>
                  <a:lnTo>
                    <a:pt x="2119141" y="1112779"/>
                  </a:lnTo>
                  <a:lnTo>
                    <a:pt x="2119914" y="1104342"/>
                  </a:lnTo>
                  <a:lnTo>
                    <a:pt x="2122444" y="1096323"/>
                  </a:lnTo>
                  <a:lnTo>
                    <a:pt x="2123090" y="1081925"/>
                  </a:lnTo>
                  <a:lnTo>
                    <a:pt x="2117862" y="1078225"/>
                  </a:lnTo>
                  <a:lnTo>
                    <a:pt x="2113227" y="1077404"/>
                  </a:lnTo>
                  <a:lnTo>
                    <a:pt x="2111189" y="1074525"/>
                  </a:lnTo>
                  <a:lnTo>
                    <a:pt x="2106607" y="1072264"/>
                  </a:lnTo>
                  <a:lnTo>
                    <a:pt x="2098339" y="1072466"/>
                  </a:lnTo>
                  <a:lnTo>
                    <a:pt x="2097780" y="1068147"/>
                  </a:lnTo>
                  <a:lnTo>
                    <a:pt x="2097350" y="1059926"/>
                  </a:lnTo>
                  <a:lnTo>
                    <a:pt x="2127914" y="1050668"/>
                  </a:lnTo>
                  <a:lnTo>
                    <a:pt x="2133478" y="1056017"/>
                  </a:lnTo>
                  <a:lnTo>
                    <a:pt x="2136397" y="1054987"/>
                  </a:lnTo>
                  <a:lnTo>
                    <a:pt x="2140245" y="1057867"/>
                  </a:lnTo>
                  <a:lnTo>
                    <a:pt x="2140420" y="1062597"/>
                  </a:lnTo>
                  <a:lnTo>
                    <a:pt x="2138052" y="1067736"/>
                  </a:lnTo>
                  <a:lnTo>
                    <a:pt x="2138436" y="1075756"/>
                  </a:lnTo>
                  <a:lnTo>
                    <a:pt x="2144928" y="1082955"/>
                  </a:lnTo>
                  <a:lnTo>
                    <a:pt x="2148164" y="1074935"/>
                  </a:lnTo>
                  <a:lnTo>
                    <a:pt x="2152577" y="1072675"/>
                  </a:lnTo>
                  <a:lnTo>
                    <a:pt x="2152483" y="1057867"/>
                  </a:lnTo>
                  <a:lnTo>
                    <a:pt x="2148480" y="1049639"/>
                  </a:lnTo>
                  <a:lnTo>
                    <a:pt x="2145015" y="1045939"/>
                  </a:lnTo>
                  <a:lnTo>
                    <a:pt x="2141403" y="1046140"/>
                  </a:lnTo>
                  <a:lnTo>
                    <a:pt x="2139384" y="1031333"/>
                  </a:lnTo>
                  <a:close/>
                  <a:moveTo>
                    <a:pt x="2109150" y="1196478"/>
                  </a:moveTo>
                  <a:lnTo>
                    <a:pt x="2107038" y="1201416"/>
                  </a:lnTo>
                  <a:lnTo>
                    <a:pt x="2100969" y="1202654"/>
                  </a:lnTo>
                  <a:lnTo>
                    <a:pt x="2095769" y="1196478"/>
                  </a:lnTo>
                  <a:lnTo>
                    <a:pt x="2096031" y="1192576"/>
                  </a:lnTo>
                  <a:lnTo>
                    <a:pt x="2098783" y="1188257"/>
                  </a:lnTo>
                  <a:lnTo>
                    <a:pt x="2100054" y="1184967"/>
                  </a:lnTo>
                  <a:lnTo>
                    <a:pt x="2102927" y="1184139"/>
                  </a:lnTo>
                  <a:lnTo>
                    <a:pt x="2107731" y="1186198"/>
                  </a:lnTo>
                  <a:lnTo>
                    <a:pt x="2108800" y="1191338"/>
                  </a:lnTo>
                  <a:close/>
                  <a:moveTo>
                    <a:pt x="1926474" y="945574"/>
                  </a:moveTo>
                  <a:lnTo>
                    <a:pt x="1922834" y="948044"/>
                  </a:lnTo>
                  <a:lnTo>
                    <a:pt x="1921367" y="950923"/>
                  </a:lnTo>
                  <a:lnTo>
                    <a:pt x="1920977" y="955861"/>
                  </a:lnTo>
                  <a:lnTo>
                    <a:pt x="1918427" y="957092"/>
                  </a:lnTo>
                  <a:lnTo>
                    <a:pt x="1915575" y="948454"/>
                  </a:lnTo>
                  <a:lnTo>
                    <a:pt x="1919954" y="943516"/>
                  </a:lnTo>
                  <a:lnTo>
                    <a:pt x="1922867" y="941666"/>
                  </a:lnTo>
                  <a:close/>
                  <a:moveTo>
                    <a:pt x="1919860" y="960591"/>
                  </a:moveTo>
                  <a:lnTo>
                    <a:pt x="1923856" y="959151"/>
                  </a:lnTo>
                  <a:lnTo>
                    <a:pt x="1926756" y="959353"/>
                  </a:lnTo>
                  <a:lnTo>
                    <a:pt x="1930396" y="957913"/>
                  </a:lnTo>
                  <a:lnTo>
                    <a:pt x="1960132" y="958122"/>
                  </a:lnTo>
                  <a:lnTo>
                    <a:pt x="1962601" y="966552"/>
                  </a:lnTo>
                  <a:lnTo>
                    <a:pt x="1965440" y="973542"/>
                  </a:lnTo>
                  <a:lnTo>
                    <a:pt x="1967580" y="977249"/>
                  </a:lnTo>
                  <a:lnTo>
                    <a:pt x="1971502" y="983209"/>
                  </a:lnTo>
                  <a:lnTo>
                    <a:pt x="1978034" y="982180"/>
                  </a:lnTo>
                  <a:lnTo>
                    <a:pt x="1981311" y="980538"/>
                  </a:lnTo>
                  <a:lnTo>
                    <a:pt x="1987090" y="982180"/>
                  </a:lnTo>
                  <a:lnTo>
                    <a:pt x="1988570" y="979301"/>
                  </a:lnTo>
                  <a:lnTo>
                    <a:pt x="1991180" y="972721"/>
                  </a:lnTo>
                  <a:lnTo>
                    <a:pt x="1997343" y="972310"/>
                  </a:lnTo>
                  <a:lnTo>
                    <a:pt x="1998090" y="970252"/>
                  </a:lnTo>
                  <a:lnTo>
                    <a:pt x="2003162" y="970252"/>
                  </a:lnTo>
                  <a:lnTo>
                    <a:pt x="2002032" y="974369"/>
                  </a:lnTo>
                  <a:lnTo>
                    <a:pt x="2014351" y="974369"/>
                  </a:lnTo>
                  <a:lnTo>
                    <a:pt x="2014626" y="981359"/>
                  </a:lnTo>
                  <a:lnTo>
                    <a:pt x="2016376" y="985887"/>
                  </a:lnTo>
                  <a:lnTo>
                    <a:pt x="2014835" y="992669"/>
                  </a:lnTo>
                  <a:lnTo>
                    <a:pt x="2015454" y="999867"/>
                  </a:lnTo>
                  <a:lnTo>
                    <a:pt x="2018643" y="1003985"/>
                  </a:lnTo>
                  <a:lnTo>
                    <a:pt x="2018044" y="1017554"/>
                  </a:lnTo>
                  <a:lnTo>
                    <a:pt x="2020594" y="1016525"/>
                  </a:lnTo>
                  <a:lnTo>
                    <a:pt x="2024920" y="1016942"/>
                  </a:lnTo>
                  <a:lnTo>
                    <a:pt x="2031102" y="1015085"/>
                  </a:lnTo>
                  <a:lnTo>
                    <a:pt x="2035785" y="1015704"/>
                  </a:lnTo>
                  <a:lnTo>
                    <a:pt x="2036794" y="1019404"/>
                  </a:lnTo>
                  <a:lnTo>
                    <a:pt x="2035233" y="1024961"/>
                  </a:lnTo>
                  <a:lnTo>
                    <a:pt x="2036922" y="1030310"/>
                  </a:lnTo>
                  <a:lnTo>
                    <a:pt x="2035381" y="1034629"/>
                  </a:lnTo>
                  <a:lnTo>
                    <a:pt x="2036370" y="1038531"/>
                  </a:lnTo>
                  <a:lnTo>
                    <a:pt x="2015460" y="1038330"/>
                  </a:lnTo>
                  <a:lnTo>
                    <a:pt x="2013853" y="1074733"/>
                  </a:lnTo>
                  <a:lnTo>
                    <a:pt x="2020405" y="1083984"/>
                  </a:lnTo>
                  <a:lnTo>
                    <a:pt x="2026635" y="1091183"/>
                  </a:lnTo>
                  <a:lnTo>
                    <a:pt x="2008215" y="1095912"/>
                  </a:lnTo>
                  <a:lnTo>
                    <a:pt x="1984264" y="1094271"/>
                  </a:lnTo>
                  <a:lnTo>
                    <a:pt x="1977597" y="1088713"/>
                  </a:lnTo>
                  <a:lnTo>
                    <a:pt x="1937083" y="1089124"/>
                  </a:lnTo>
                  <a:lnTo>
                    <a:pt x="1935630" y="1089951"/>
                  </a:lnTo>
                  <a:lnTo>
                    <a:pt x="1929629" y="1084805"/>
                  </a:lnTo>
                  <a:lnTo>
                    <a:pt x="1923177" y="1084603"/>
                  </a:lnTo>
                  <a:lnTo>
                    <a:pt x="1917411" y="1086453"/>
                  </a:lnTo>
                  <a:lnTo>
                    <a:pt x="1912352" y="1088713"/>
                  </a:lnTo>
                  <a:lnTo>
                    <a:pt x="1911747" y="1081515"/>
                  </a:lnTo>
                  <a:lnTo>
                    <a:pt x="1913334" y="1071437"/>
                  </a:lnTo>
                  <a:lnTo>
                    <a:pt x="1916718" y="1060948"/>
                  </a:lnTo>
                  <a:lnTo>
                    <a:pt x="1917506" y="1056017"/>
                  </a:lnTo>
                  <a:lnTo>
                    <a:pt x="1920883" y="1045730"/>
                  </a:lnTo>
                  <a:lnTo>
                    <a:pt x="1923110" y="1041000"/>
                  </a:lnTo>
                  <a:lnTo>
                    <a:pt x="1928970" y="1033600"/>
                  </a:lnTo>
                  <a:lnTo>
                    <a:pt x="1932286" y="1028453"/>
                  </a:lnTo>
                  <a:lnTo>
                    <a:pt x="1933470" y="1020023"/>
                  </a:lnTo>
                  <a:lnTo>
                    <a:pt x="1933181" y="1013646"/>
                  </a:lnTo>
                  <a:lnTo>
                    <a:pt x="1929972" y="1009535"/>
                  </a:lnTo>
                  <a:lnTo>
                    <a:pt x="1927510" y="1002545"/>
                  </a:lnTo>
                  <a:lnTo>
                    <a:pt x="1925040" y="995757"/>
                  </a:lnTo>
                  <a:lnTo>
                    <a:pt x="1925787" y="993288"/>
                  </a:lnTo>
                  <a:lnTo>
                    <a:pt x="1928721" y="988767"/>
                  </a:lnTo>
                  <a:lnTo>
                    <a:pt x="1925908" y="977659"/>
                  </a:lnTo>
                  <a:lnTo>
                    <a:pt x="1923789" y="970050"/>
                  </a:lnTo>
                  <a:lnTo>
                    <a:pt x="1918757" y="962851"/>
                  </a:lnTo>
                  <a:close/>
                  <a:moveTo>
                    <a:pt x="2103122" y="918637"/>
                  </a:moveTo>
                  <a:lnTo>
                    <a:pt x="2103452" y="922956"/>
                  </a:lnTo>
                  <a:lnTo>
                    <a:pt x="2105605" y="925627"/>
                  </a:lnTo>
                  <a:lnTo>
                    <a:pt x="2105934" y="929327"/>
                  </a:lnTo>
                  <a:lnTo>
                    <a:pt x="2103364" y="931796"/>
                  </a:lnTo>
                  <a:lnTo>
                    <a:pt x="2099301" y="937757"/>
                  </a:lnTo>
                  <a:lnTo>
                    <a:pt x="2095621" y="941874"/>
                  </a:lnTo>
                  <a:lnTo>
                    <a:pt x="2091261" y="942285"/>
                  </a:lnTo>
                  <a:lnTo>
                    <a:pt x="2091053" y="928506"/>
                  </a:lnTo>
                  <a:lnTo>
                    <a:pt x="2088557" y="923366"/>
                  </a:lnTo>
                  <a:lnTo>
                    <a:pt x="2094719" y="924389"/>
                  </a:lnTo>
                  <a:lnTo>
                    <a:pt x="2097679" y="917809"/>
                  </a:lnTo>
                  <a:close/>
                  <a:moveTo>
                    <a:pt x="2138665" y="517389"/>
                  </a:moveTo>
                  <a:lnTo>
                    <a:pt x="2137319" y="520887"/>
                  </a:lnTo>
                  <a:lnTo>
                    <a:pt x="2133686" y="519239"/>
                  </a:lnTo>
                  <a:lnTo>
                    <a:pt x="2132408" y="526848"/>
                  </a:lnTo>
                  <a:lnTo>
                    <a:pt x="2134985" y="528288"/>
                  </a:lnTo>
                  <a:lnTo>
                    <a:pt x="2132704" y="529727"/>
                  </a:lnTo>
                  <a:lnTo>
                    <a:pt x="2132670" y="532815"/>
                  </a:lnTo>
                  <a:lnTo>
                    <a:pt x="2137016" y="531167"/>
                  </a:lnTo>
                  <a:lnTo>
                    <a:pt x="2137480" y="535695"/>
                  </a:lnTo>
                  <a:lnTo>
                    <a:pt x="2134345" y="553994"/>
                  </a:lnTo>
                  <a:lnTo>
                    <a:pt x="2133370" y="550913"/>
                  </a:lnTo>
                  <a:lnTo>
                    <a:pt x="2126218" y="534255"/>
                  </a:lnTo>
                  <a:lnTo>
                    <a:pt x="2128627" y="530555"/>
                  </a:lnTo>
                  <a:lnTo>
                    <a:pt x="2127873" y="529936"/>
                  </a:lnTo>
                  <a:lnTo>
                    <a:pt x="2130100" y="524587"/>
                  </a:lnTo>
                  <a:lnTo>
                    <a:pt x="2130907" y="515949"/>
                  </a:lnTo>
                  <a:lnTo>
                    <a:pt x="2131977" y="513069"/>
                  </a:lnTo>
                  <a:lnTo>
                    <a:pt x="2132300" y="512868"/>
                  </a:lnTo>
                  <a:lnTo>
                    <a:pt x="2135401" y="512868"/>
                  </a:lnTo>
                  <a:lnTo>
                    <a:pt x="2136229" y="511018"/>
                  </a:lnTo>
                  <a:lnTo>
                    <a:pt x="2138624" y="510809"/>
                  </a:lnTo>
                  <a:lnTo>
                    <a:pt x="2139499" y="515539"/>
                  </a:lnTo>
                  <a:lnTo>
                    <a:pt x="2138301" y="517187"/>
                  </a:lnTo>
                  <a:close/>
                  <a:moveTo>
                    <a:pt x="2138624" y="510809"/>
                  </a:moveTo>
                  <a:lnTo>
                    <a:pt x="2136229" y="511018"/>
                  </a:lnTo>
                  <a:lnTo>
                    <a:pt x="2135401" y="512868"/>
                  </a:lnTo>
                  <a:lnTo>
                    <a:pt x="2132300" y="512868"/>
                  </a:lnTo>
                  <a:lnTo>
                    <a:pt x="2134695" y="503610"/>
                  </a:lnTo>
                  <a:lnTo>
                    <a:pt x="2138550" y="495591"/>
                  </a:lnTo>
                  <a:lnTo>
                    <a:pt x="2138503" y="495180"/>
                  </a:lnTo>
                  <a:lnTo>
                    <a:pt x="2143037" y="495793"/>
                  </a:lnTo>
                  <a:lnTo>
                    <a:pt x="2144962" y="500320"/>
                  </a:lnTo>
                  <a:lnTo>
                    <a:pt x="2140320" y="504640"/>
                  </a:lnTo>
                  <a:close/>
                  <a:moveTo>
                    <a:pt x="2292291" y="1033391"/>
                  </a:moveTo>
                  <a:lnTo>
                    <a:pt x="2294578" y="1038330"/>
                  </a:lnTo>
                  <a:lnTo>
                    <a:pt x="2296718" y="1045939"/>
                  </a:lnTo>
                  <a:lnTo>
                    <a:pt x="2297424" y="1059508"/>
                  </a:lnTo>
                  <a:lnTo>
                    <a:pt x="2299631" y="1064857"/>
                  </a:lnTo>
                  <a:lnTo>
                    <a:pt x="2298574" y="1070414"/>
                  </a:lnTo>
                  <a:lnTo>
                    <a:pt x="2296570" y="1073704"/>
                  </a:lnTo>
                  <a:lnTo>
                    <a:pt x="2293381" y="1067118"/>
                  </a:lnTo>
                  <a:lnTo>
                    <a:pt x="2291389" y="1070414"/>
                  </a:lnTo>
                  <a:lnTo>
                    <a:pt x="2292654" y="1078844"/>
                  </a:lnTo>
                  <a:lnTo>
                    <a:pt x="2291618" y="1083782"/>
                  </a:lnTo>
                  <a:lnTo>
                    <a:pt x="2288570" y="1086453"/>
                  </a:lnTo>
                  <a:lnTo>
                    <a:pt x="2287548" y="1096121"/>
                  </a:lnTo>
                  <a:lnTo>
                    <a:pt x="2282650" y="1109489"/>
                  </a:lnTo>
                  <a:lnTo>
                    <a:pt x="2276481" y="1125117"/>
                  </a:lnTo>
                  <a:lnTo>
                    <a:pt x="2268791" y="1146713"/>
                  </a:lnTo>
                  <a:lnTo>
                    <a:pt x="2263618" y="1162752"/>
                  </a:lnTo>
                  <a:lnTo>
                    <a:pt x="2258303" y="1175918"/>
                  </a:lnTo>
                  <a:lnTo>
                    <a:pt x="2249934" y="1178589"/>
                  </a:lnTo>
                  <a:lnTo>
                    <a:pt x="2240999" y="1183527"/>
                  </a:lnTo>
                  <a:lnTo>
                    <a:pt x="2235630" y="1180439"/>
                  </a:lnTo>
                  <a:lnTo>
                    <a:pt x="2228203" y="1176530"/>
                  </a:lnTo>
                  <a:lnTo>
                    <a:pt x="2225842" y="1170361"/>
                  </a:lnTo>
                  <a:lnTo>
                    <a:pt x="2225882" y="1160283"/>
                  </a:lnTo>
                  <a:lnTo>
                    <a:pt x="2222989" y="1151234"/>
                  </a:lnTo>
                  <a:lnTo>
                    <a:pt x="2222854" y="1143006"/>
                  </a:lnTo>
                  <a:lnTo>
                    <a:pt x="2225196" y="1134785"/>
                  </a:lnTo>
                  <a:lnTo>
                    <a:pt x="2229966" y="1132726"/>
                  </a:lnTo>
                  <a:lnTo>
                    <a:pt x="2230221" y="1129026"/>
                  </a:lnTo>
                  <a:lnTo>
                    <a:pt x="2235435" y="1120388"/>
                  </a:lnTo>
                  <a:lnTo>
                    <a:pt x="2236660" y="1112980"/>
                  </a:lnTo>
                  <a:lnTo>
                    <a:pt x="2234877" y="1107638"/>
                  </a:lnTo>
                  <a:lnTo>
                    <a:pt x="2233558" y="1100440"/>
                  </a:lnTo>
                  <a:lnTo>
                    <a:pt x="2233491" y="1089951"/>
                  </a:lnTo>
                  <a:lnTo>
                    <a:pt x="2237097" y="1083573"/>
                  </a:lnTo>
                  <a:lnTo>
                    <a:pt x="2238961" y="1076166"/>
                  </a:lnTo>
                  <a:lnTo>
                    <a:pt x="2244013" y="1075756"/>
                  </a:lnTo>
                  <a:lnTo>
                    <a:pt x="2249530" y="1073495"/>
                  </a:lnTo>
                  <a:lnTo>
                    <a:pt x="2253600" y="1071437"/>
                  </a:lnTo>
                  <a:lnTo>
                    <a:pt x="2257919" y="1071235"/>
                  </a:lnTo>
                  <a:lnTo>
                    <a:pt x="2264041" y="1064655"/>
                  </a:lnTo>
                  <a:lnTo>
                    <a:pt x="2272693" y="1057658"/>
                  </a:lnTo>
                  <a:lnTo>
                    <a:pt x="2275875" y="1051899"/>
                  </a:lnTo>
                  <a:lnTo>
                    <a:pt x="2274678" y="1047170"/>
                  </a:lnTo>
                  <a:lnTo>
                    <a:pt x="2278937" y="1048408"/>
                  </a:lnTo>
                  <a:lnTo>
                    <a:pt x="2284736" y="1040590"/>
                  </a:lnTo>
                  <a:lnTo>
                    <a:pt x="2285429" y="1033600"/>
                  </a:lnTo>
                  <a:lnTo>
                    <a:pt x="2288914" y="1028453"/>
                  </a:lnTo>
                  <a:close/>
                  <a:moveTo>
                    <a:pt x="2137016" y="531167"/>
                  </a:moveTo>
                  <a:lnTo>
                    <a:pt x="2132670" y="532815"/>
                  </a:lnTo>
                  <a:lnTo>
                    <a:pt x="2132704" y="529727"/>
                  </a:lnTo>
                  <a:lnTo>
                    <a:pt x="2134985" y="528288"/>
                  </a:lnTo>
                  <a:lnTo>
                    <a:pt x="2132408" y="526848"/>
                  </a:lnTo>
                  <a:lnTo>
                    <a:pt x="2133686" y="519239"/>
                  </a:lnTo>
                  <a:lnTo>
                    <a:pt x="2137319" y="520887"/>
                  </a:lnTo>
                  <a:lnTo>
                    <a:pt x="2138066" y="527877"/>
                  </a:lnTo>
                  <a:close/>
                  <a:moveTo>
                    <a:pt x="1628290" y="735596"/>
                  </a:moveTo>
                  <a:lnTo>
                    <a:pt x="1639464" y="735387"/>
                  </a:lnTo>
                  <a:lnTo>
                    <a:pt x="1641664" y="732716"/>
                  </a:lnTo>
                  <a:lnTo>
                    <a:pt x="1644914" y="732508"/>
                  </a:lnTo>
                  <a:lnTo>
                    <a:pt x="1648836" y="735185"/>
                  </a:lnTo>
                  <a:lnTo>
                    <a:pt x="1651715" y="735387"/>
                  </a:lnTo>
                  <a:lnTo>
                    <a:pt x="1654985" y="733335"/>
                  </a:lnTo>
                  <a:lnTo>
                    <a:pt x="1657097" y="736625"/>
                  </a:lnTo>
                  <a:lnTo>
                    <a:pt x="1652738" y="739296"/>
                  </a:lnTo>
                  <a:lnTo>
                    <a:pt x="1648412" y="739094"/>
                  </a:lnTo>
                  <a:lnTo>
                    <a:pt x="1644127" y="736625"/>
                  </a:lnTo>
                  <a:lnTo>
                    <a:pt x="1640480" y="739296"/>
                  </a:lnTo>
                  <a:lnTo>
                    <a:pt x="1638677" y="739296"/>
                  </a:lnTo>
                  <a:lnTo>
                    <a:pt x="1636127" y="740944"/>
                  </a:lnTo>
                  <a:lnTo>
                    <a:pt x="1627119" y="740736"/>
                  </a:lnTo>
                  <a:close/>
                  <a:moveTo>
                    <a:pt x="1887480" y="544744"/>
                  </a:moveTo>
                  <a:lnTo>
                    <a:pt x="1882764" y="524177"/>
                  </a:lnTo>
                  <a:lnTo>
                    <a:pt x="1876763" y="519649"/>
                  </a:lnTo>
                  <a:lnTo>
                    <a:pt x="1876689" y="516770"/>
                  </a:lnTo>
                  <a:lnTo>
                    <a:pt x="1868575" y="509988"/>
                  </a:lnTo>
                  <a:lnTo>
                    <a:pt x="1867331" y="501350"/>
                  </a:lnTo>
                  <a:lnTo>
                    <a:pt x="1873345" y="494972"/>
                  </a:lnTo>
                  <a:lnTo>
                    <a:pt x="1875141" y="485728"/>
                  </a:lnTo>
                  <a:lnTo>
                    <a:pt x="1873459" y="474849"/>
                  </a:lnTo>
                  <a:lnTo>
                    <a:pt x="1874980" y="468902"/>
                  </a:lnTo>
                  <a:lnTo>
                    <a:pt x="1885347" y="464394"/>
                  </a:lnTo>
                  <a:lnTo>
                    <a:pt x="1891839" y="465626"/>
                  </a:lnTo>
                  <a:lnTo>
                    <a:pt x="1891712" y="471364"/>
                  </a:lnTo>
                  <a:lnTo>
                    <a:pt x="1899711" y="467260"/>
                  </a:lnTo>
                  <a:lnTo>
                    <a:pt x="1900478" y="469521"/>
                  </a:lnTo>
                  <a:lnTo>
                    <a:pt x="1895937" y="475058"/>
                  </a:lnTo>
                  <a:lnTo>
                    <a:pt x="1896138" y="480393"/>
                  </a:lnTo>
                  <a:lnTo>
                    <a:pt x="1899307" y="483057"/>
                  </a:lnTo>
                  <a:lnTo>
                    <a:pt x="1898655" y="492913"/>
                  </a:lnTo>
                  <a:lnTo>
                    <a:pt x="1892337" y="498672"/>
                  </a:lnTo>
                  <a:lnTo>
                    <a:pt x="1894618" y="505050"/>
                  </a:lnTo>
                  <a:lnTo>
                    <a:pt x="1899442" y="505259"/>
                  </a:lnTo>
                  <a:lnTo>
                    <a:pt x="1902039" y="510600"/>
                  </a:lnTo>
                  <a:lnTo>
                    <a:pt x="1905900" y="512457"/>
                  </a:lnTo>
                  <a:lnTo>
                    <a:pt x="1905517" y="521089"/>
                  </a:lnTo>
                  <a:lnTo>
                    <a:pt x="1900781" y="524386"/>
                  </a:lnTo>
                  <a:lnTo>
                    <a:pt x="1898130" y="528086"/>
                  </a:lnTo>
                  <a:lnTo>
                    <a:pt x="1891671" y="532607"/>
                  </a:lnTo>
                  <a:lnTo>
                    <a:pt x="1892849" y="537336"/>
                  </a:lnTo>
                  <a:lnTo>
                    <a:pt x="1891934" y="542066"/>
                  </a:lnTo>
                  <a:close/>
                  <a:moveTo>
                    <a:pt x="1710791" y="578059"/>
                  </a:moveTo>
                  <a:lnTo>
                    <a:pt x="1711188" y="575799"/>
                  </a:lnTo>
                  <a:lnTo>
                    <a:pt x="1711202" y="574978"/>
                  </a:lnTo>
                  <a:lnTo>
                    <a:pt x="1711484" y="561401"/>
                  </a:lnTo>
                  <a:lnTo>
                    <a:pt x="1727032" y="552972"/>
                  </a:lnTo>
                  <a:lnTo>
                    <a:pt x="1736841" y="551323"/>
                  </a:lnTo>
                  <a:lnTo>
                    <a:pt x="1744907" y="548242"/>
                  </a:lnTo>
                  <a:lnTo>
                    <a:pt x="1748823" y="542483"/>
                  </a:lnTo>
                  <a:lnTo>
                    <a:pt x="1760011" y="537955"/>
                  </a:lnTo>
                  <a:lnTo>
                    <a:pt x="1760448" y="529525"/>
                  </a:lnTo>
                  <a:lnTo>
                    <a:pt x="1766012" y="528496"/>
                  </a:lnTo>
                  <a:lnTo>
                    <a:pt x="1770546" y="524386"/>
                  </a:lnTo>
                  <a:lnTo>
                    <a:pt x="1783026" y="522327"/>
                  </a:lnTo>
                  <a:lnTo>
                    <a:pt x="1784775" y="518008"/>
                  </a:lnTo>
                  <a:lnTo>
                    <a:pt x="1782360" y="515539"/>
                  </a:lnTo>
                  <a:lnTo>
                    <a:pt x="1778976" y="503402"/>
                  </a:lnTo>
                  <a:lnTo>
                    <a:pt x="1778673" y="496412"/>
                  </a:lnTo>
                  <a:lnTo>
                    <a:pt x="1774953" y="489220"/>
                  </a:lnTo>
                  <a:lnTo>
                    <a:pt x="1784217" y="483057"/>
                  </a:lnTo>
                  <a:lnTo>
                    <a:pt x="1794463" y="481005"/>
                  </a:lnTo>
                  <a:lnTo>
                    <a:pt x="1800262" y="476289"/>
                  </a:lnTo>
                  <a:lnTo>
                    <a:pt x="1809439" y="472797"/>
                  </a:lnTo>
                  <a:lnTo>
                    <a:pt x="1825404" y="470752"/>
                  </a:lnTo>
                  <a:lnTo>
                    <a:pt x="1841025" y="469931"/>
                  </a:lnTo>
                  <a:lnTo>
                    <a:pt x="1845815" y="471573"/>
                  </a:lnTo>
                  <a:lnTo>
                    <a:pt x="1854555" y="467059"/>
                  </a:lnTo>
                  <a:lnTo>
                    <a:pt x="1864740" y="467059"/>
                  </a:lnTo>
                  <a:lnTo>
                    <a:pt x="1868542" y="469521"/>
                  </a:lnTo>
                  <a:lnTo>
                    <a:pt x="1874980" y="468902"/>
                  </a:lnTo>
                  <a:lnTo>
                    <a:pt x="1873459" y="474849"/>
                  </a:lnTo>
                  <a:lnTo>
                    <a:pt x="1875141" y="485728"/>
                  </a:lnTo>
                  <a:lnTo>
                    <a:pt x="1873345" y="494972"/>
                  </a:lnTo>
                  <a:lnTo>
                    <a:pt x="1867331" y="501350"/>
                  </a:lnTo>
                  <a:lnTo>
                    <a:pt x="1868575" y="509988"/>
                  </a:lnTo>
                  <a:lnTo>
                    <a:pt x="1876689" y="516770"/>
                  </a:lnTo>
                  <a:lnTo>
                    <a:pt x="1876763" y="519649"/>
                  </a:lnTo>
                  <a:lnTo>
                    <a:pt x="1882764" y="524177"/>
                  </a:lnTo>
                  <a:lnTo>
                    <a:pt x="1887480" y="544744"/>
                  </a:lnTo>
                  <a:lnTo>
                    <a:pt x="1890878" y="554822"/>
                  </a:lnTo>
                  <a:lnTo>
                    <a:pt x="1891355" y="560170"/>
                  </a:lnTo>
                  <a:lnTo>
                    <a:pt x="1889828" y="569421"/>
                  </a:lnTo>
                  <a:lnTo>
                    <a:pt x="1890649" y="574561"/>
                  </a:lnTo>
                  <a:lnTo>
                    <a:pt x="1889734" y="580939"/>
                  </a:lnTo>
                  <a:lnTo>
                    <a:pt x="1890588" y="588137"/>
                  </a:lnTo>
                  <a:lnTo>
                    <a:pt x="1886807" y="592867"/>
                  </a:lnTo>
                  <a:lnTo>
                    <a:pt x="1892970" y="601095"/>
                  </a:lnTo>
                  <a:lnTo>
                    <a:pt x="1893421" y="606026"/>
                  </a:lnTo>
                  <a:lnTo>
                    <a:pt x="1897074" y="612404"/>
                  </a:lnTo>
                  <a:lnTo>
                    <a:pt x="1901635" y="610346"/>
                  </a:lnTo>
                  <a:lnTo>
                    <a:pt x="1909526" y="615694"/>
                  </a:lnTo>
                  <a:lnTo>
                    <a:pt x="1913920" y="622893"/>
                  </a:lnTo>
                  <a:lnTo>
                    <a:pt x="1880537" y="644691"/>
                  </a:lnTo>
                  <a:lnTo>
                    <a:pt x="1851911" y="667114"/>
                  </a:lnTo>
                  <a:lnTo>
                    <a:pt x="1838011" y="672046"/>
                  </a:lnTo>
                  <a:lnTo>
                    <a:pt x="1826938" y="673283"/>
                  </a:lnTo>
                  <a:lnTo>
                    <a:pt x="1826904" y="666085"/>
                  </a:lnTo>
                  <a:lnTo>
                    <a:pt x="1822255" y="664026"/>
                  </a:lnTo>
                  <a:lnTo>
                    <a:pt x="1816173" y="660938"/>
                  </a:lnTo>
                  <a:lnTo>
                    <a:pt x="1813664" y="655596"/>
                  </a:lnTo>
                  <a:lnTo>
                    <a:pt x="1780214" y="630502"/>
                  </a:lnTo>
                  <a:lnTo>
                    <a:pt x="1747403" y="605616"/>
                  </a:lnTo>
                  <a:close/>
                  <a:moveTo>
                    <a:pt x="2137319" y="520887"/>
                  </a:moveTo>
                  <a:lnTo>
                    <a:pt x="2138665" y="517389"/>
                  </a:lnTo>
                  <a:lnTo>
                    <a:pt x="2149893" y="521916"/>
                  </a:lnTo>
                  <a:lnTo>
                    <a:pt x="2167089" y="509578"/>
                  </a:lnTo>
                  <a:lnTo>
                    <a:pt x="2172579" y="523558"/>
                  </a:lnTo>
                  <a:lnTo>
                    <a:pt x="2171045" y="525206"/>
                  </a:lnTo>
                  <a:lnTo>
                    <a:pt x="2152268" y="530965"/>
                  </a:lnTo>
                  <a:lnTo>
                    <a:pt x="2163227" y="542483"/>
                  </a:lnTo>
                  <a:lnTo>
                    <a:pt x="2160280" y="544333"/>
                  </a:lnTo>
                  <a:lnTo>
                    <a:pt x="2158935" y="548242"/>
                  </a:lnTo>
                  <a:lnTo>
                    <a:pt x="2151750" y="549682"/>
                  </a:lnTo>
                  <a:lnTo>
                    <a:pt x="2149698" y="553792"/>
                  </a:lnTo>
                  <a:lnTo>
                    <a:pt x="2145843" y="557493"/>
                  </a:lnTo>
                  <a:lnTo>
                    <a:pt x="2134843" y="555642"/>
                  </a:lnTo>
                  <a:lnTo>
                    <a:pt x="2134345" y="553994"/>
                  </a:lnTo>
                  <a:lnTo>
                    <a:pt x="2137480" y="535695"/>
                  </a:lnTo>
                  <a:lnTo>
                    <a:pt x="2137016" y="531167"/>
                  </a:lnTo>
                  <a:lnTo>
                    <a:pt x="2138066" y="527877"/>
                  </a:lnTo>
                  <a:close/>
                  <a:moveTo>
                    <a:pt x="2302860" y="614053"/>
                  </a:moveTo>
                  <a:lnTo>
                    <a:pt x="2304576" y="613434"/>
                  </a:lnTo>
                  <a:lnTo>
                    <a:pt x="2305201" y="616522"/>
                  </a:lnTo>
                  <a:lnTo>
                    <a:pt x="2312824" y="614665"/>
                  </a:lnTo>
                  <a:lnTo>
                    <a:pt x="2321011" y="615082"/>
                  </a:lnTo>
                  <a:lnTo>
                    <a:pt x="2327066" y="615492"/>
                  </a:lnTo>
                  <a:lnTo>
                    <a:pt x="2333061" y="607675"/>
                  </a:lnTo>
                  <a:lnTo>
                    <a:pt x="2339344" y="600274"/>
                  </a:lnTo>
                  <a:lnTo>
                    <a:pt x="2344895" y="593277"/>
                  </a:lnTo>
                  <a:lnTo>
                    <a:pt x="2347115" y="597186"/>
                  </a:lnTo>
                  <a:lnTo>
                    <a:pt x="2349543" y="606235"/>
                  </a:lnTo>
                  <a:lnTo>
                    <a:pt x="2344592" y="606235"/>
                  </a:lnTo>
                  <a:lnTo>
                    <a:pt x="2344242" y="613642"/>
                  </a:lnTo>
                  <a:lnTo>
                    <a:pt x="2346173" y="615284"/>
                  </a:lnTo>
                  <a:lnTo>
                    <a:pt x="2342136" y="617544"/>
                  </a:lnTo>
                  <a:lnTo>
                    <a:pt x="2342580" y="622274"/>
                  </a:lnTo>
                  <a:lnTo>
                    <a:pt x="2340179" y="627010"/>
                  </a:lnTo>
                  <a:lnTo>
                    <a:pt x="2340232" y="631531"/>
                  </a:lnTo>
                  <a:lnTo>
                    <a:pt x="2338322" y="634000"/>
                  </a:lnTo>
                  <a:lnTo>
                    <a:pt x="2308350" y="628241"/>
                  </a:lnTo>
                  <a:lnTo>
                    <a:pt x="2303445" y="616723"/>
                  </a:lnTo>
                  <a:close/>
                  <a:moveTo>
                    <a:pt x="2294901" y="608085"/>
                  </a:moveTo>
                  <a:lnTo>
                    <a:pt x="2293394" y="599857"/>
                  </a:lnTo>
                  <a:lnTo>
                    <a:pt x="2295238" y="593896"/>
                  </a:lnTo>
                  <a:lnTo>
                    <a:pt x="2297929" y="592658"/>
                  </a:lnTo>
                  <a:lnTo>
                    <a:pt x="2301124" y="596157"/>
                  </a:lnTo>
                  <a:lnTo>
                    <a:pt x="2302187" y="602945"/>
                  </a:lnTo>
                  <a:lnTo>
                    <a:pt x="2300687" y="609525"/>
                  </a:lnTo>
                  <a:lnTo>
                    <a:pt x="2297929" y="610346"/>
                  </a:lnTo>
                  <a:close/>
                  <a:moveTo>
                    <a:pt x="2260462" y="548444"/>
                  </a:moveTo>
                  <a:lnTo>
                    <a:pt x="2263200" y="553584"/>
                  </a:lnTo>
                  <a:lnTo>
                    <a:pt x="2262481" y="556261"/>
                  </a:lnTo>
                  <a:lnTo>
                    <a:pt x="2266638" y="564691"/>
                  </a:lnTo>
                  <a:lnTo>
                    <a:pt x="2260032" y="565102"/>
                  </a:lnTo>
                  <a:lnTo>
                    <a:pt x="2256930" y="559551"/>
                  </a:lnTo>
                  <a:lnTo>
                    <a:pt x="2248063" y="558522"/>
                  </a:lnTo>
                  <a:lnTo>
                    <a:pt x="2253728" y="547623"/>
                  </a:lnTo>
                  <a:close/>
                  <a:moveTo>
                    <a:pt x="2172579" y="523558"/>
                  </a:moveTo>
                  <a:lnTo>
                    <a:pt x="2167089" y="509578"/>
                  </a:lnTo>
                  <a:lnTo>
                    <a:pt x="2186552" y="497851"/>
                  </a:lnTo>
                  <a:lnTo>
                    <a:pt x="2188348" y="483878"/>
                  </a:lnTo>
                  <a:lnTo>
                    <a:pt x="2186128" y="475670"/>
                  </a:lnTo>
                  <a:lnTo>
                    <a:pt x="2191147" y="472797"/>
                  </a:lnTo>
                  <a:lnTo>
                    <a:pt x="2194793" y="465626"/>
                  </a:lnTo>
                  <a:lnTo>
                    <a:pt x="2198601" y="463984"/>
                  </a:lnTo>
                  <a:lnTo>
                    <a:pt x="2209688" y="465417"/>
                  </a:lnTo>
                  <a:lnTo>
                    <a:pt x="2213550" y="468290"/>
                  </a:lnTo>
                  <a:lnTo>
                    <a:pt x="2217661" y="466446"/>
                  </a:lnTo>
                  <a:lnTo>
                    <a:pt x="2225990" y="479982"/>
                  </a:lnTo>
                  <a:lnTo>
                    <a:pt x="2232697" y="483467"/>
                  </a:lnTo>
                  <a:lnTo>
                    <a:pt x="2234420" y="490041"/>
                  </a:lnTo>
                  <a:lnTo>
                    <a:pt x="2230235" y="493942"/>
                  </a:lnTo>
                  <a:lnTo>
                    <a:pt x="2229555" y="502991"/>
                  </a:lnTo>
                  <a:lnTo>
                    <a:pt x="2237669" y="513688"/>
                  </a:lnTo>
                  <a:lnTo>
                    <a:pt x="2250337" y="520066"/>
                  </a:lnTo>
                  <a:lnTo>
                    <a:pt x="2256762" y="528698"/>
                  </a:lnTo>
                  <a:lnTo>
                    <a:pt x="2256163" y="536926"/>
                  </a:lnTo>
                  <a:lnTo>
                    <a:pt x="2259292" y="536926"/>
                  </a:lnTo>
                  <a:lnTo>
                    <a:pt x="2260113" y="543095"/>
                  </a:lnTo>
                  <a:lnTo>
                    <a:pt x="2266120" y="549063"/>
                  </a:lnTo>
                  <a:lnTo>
                    <a:pt x="2260462" y="548444"/>
                  </a:lnTo>
                  <a:lnTo>
                    <a:pt x="2253728" y="547623"/>
                  </a:lnTo>
                  <a:lnTo>
                    <a:pt x="2248063" y="558522"/>
                  </a:lnTo>
                  <a:lnTo>
                    <a:pt x="2229784" y="557701"/>
                  </a:lnTo>
                  <a:lnTo>
                    <a:pt x="2199913" y="534665"/>
                  </a:lnTo>
                  <a:lnTo>
                    <a:pt x="2184729" y="526646"/>
                  </a:lnTo>
                  <a:close/>
                  <a:moveTo>
                    <a:pt x="2340232" y="631531"/>
                  </a:moveTo>
                  <a:lnTo>
                    <a:pt x="2340179" y="627010"/>
                  </a:lnTo>
                  <a:lnTo>
                    <a:pt x="2342580" y="622274"/>
                  </a:lnTo>
                  <a:lnTo>
                    <a:pt x="2342136" y="617544"/>
                  </a:lnTo>
                  <a:lnTo>
                    <a:pt x="2346173" y="615284"/>
                  </a:lnTo>
                  <a:lnTo>
                    <a:pt x="2344242" y="613642"/>
                  </a:lnTo>
                  <a:lnTo>
                    <a:pt x="2344592" y="606235"/>
                  </a:lnTo>
                  <a:lnTo>
                    <a:pt x="2349543" y="606235"/>
                  </a:lnTo>
                  <a:lnTo>
                    <a:pt x="2354549" y="614053"/>
                  </a:lnTo>
                  <a:lnTo>
                    <a:pt x="2360617" y="618163"/>
                  </a:lnTo>
                  <a:lnTo>
                    <a:pt x="2367843" y="619603"/>
                  </a:lnTo>
                  <a:lnTo>
                    <a:pt x="2374073" y="621662"/>
                  </a:lnTo>
                  <a:lnTo>
                    <a:pt x="2378977" y="628241"/>
                  </a:lnTo>
                  <a:lnTo>
                    <a:pt x="2382200" y="632150"/>
                  </a:lnTo>
                  <a:lnTo>
                    <a:pt x="2385886" y="633590"/>
                  </a:lnTo>
                  <a:lnTo>
                    <a:pt x="2386128" y="636059"/>
                  </a:lnTo>
                  <a:lnTo>
                    <a:pt x="2383222" y="642840"/>
                  </a:lnTo>
                  <a:lnTo>
                    <a:pt x="2381749" y="646130"/>
                  </a:lnTo>
                  <a:lnTo>
                    <a:pt x="2377820" y="649837"/>
                  </a:lnTo>
                  <a:lnTo>
                    <a:pt x="2374961" y="657648"/>
                  </a:lnTo>
                  <a:lnTo>
                    <a:pt x="2370271" y="657036"/>
                  </a:lnTo>
                  <a:lnTo>
                    <a:pt x="2368724" y="659707"/>
                  </a:lnTo>
                  <a:lnTo>
                    <a:pt x="2367452" y="665466"/>
                  </a:lnTo>
                  <a:lnTo>
                    <a:pt x="2369558" y="673075"/>
                  </a:lnTo>
                  <a:lnTo>
                    <a:pt x="2368610" y="674515"/>
                  </a:lnTo>
                  <a:lnTo>
                    <a:pt x="2363961" y="674515"/>
                  </a:lnTo>
                  <a:lnTo>
                    <a:pt x="2358249" y="678834"/>
                  </a:lnTo>
                  <a:lnTo>
                    <a:pt x="2357630" y="684384"/>
                  </a:lnTo>
                  <a:lnTo>
                    <a:pt x="2355659" y="686651"/>
                  </a:lnTo>
                  <a:lnTo>
                    <a:pt x="2349214" y="686651"/>
                  </a:lnTo>
                  <a:lnTo>
                    <a:pt x="2345857" y="689531"/>
                  </a:lnTo>
                  <a:lnTo>
                    <a:pt x="2346200" y="694052"/>
                  </a:lnTo>
                  <a:lnTo>
                    <a:pt x="2341423" y="697342"/>
                  </a:lnTo>
                  <a:lnTo>
                    <a:pt x="2335967" y="696312"/>
                  </a:lnTo>
                  <a:lnTo>
                    <a:pt x="2329414" y="700019"/>
                  </a:lnTo>
                  <a:lnTo>
                    <a:pt x="2325162" y="700840"/>
                  </a:lnTo>
                  <a:lnTo>
                    <a:pt x="2321368" y="692821"/>
                  </a:lnTo>
                  <a:lnTo>
                    <a:pt x="2312070" y="673896"/>
                  </a:lnTo>
                  <a:lnTo>
                    <a:pt x="2340784" y="662586"/>
                  </a:lnTo>
                  <a:lnTo>
                    <a:pt x="2345574" y="639551"/>
                  </a:lnTo>
                  <a:close/>
                  <a:moveTo>
                    <a:pt x="2347115" y="597186"/>
                  </a:moveTo>
                  <a:lnTo>
                    <a:pt x="2344895" y="593277"/>
                  </a:lnTo>
                  <a:lnTo>
                    <a:pt x="2347249" y="589369"/>
                  </a:lnTo>
                  <a:lnTo>
                    <a:pt x="2348433" y="590398"/>
                  </a:lnTo>
                  <a:lnTo>
                    <a:pt x="2348285" y="595127"/>
                  </a:lnTo>
                  <a:close/>
                  <a:moveTo>
                    <a:pt x="3464245" y="1072466"/>
                  </a:moveTo>
                  <a:lnTo>
                    <a:pt x="3468954" y="1079046"/>
                  </a:lnTo>
                  <a:lnTo>
                    <a:pt x="3465368" y="1080694"/>
                  </a:lnTo>
                  <a:lnTo>
                    <a:pt x="3463243" y="1075554"/>
                  </a:lnTo>
                  <a:close/>
                  <a:moveTo>
                    <a:pt x="3460444" y="1069997"/>
                  </a:moveTo>
                  <a:lnTo>
                    <a:pt x="3459630" y="1066916"/>
                  </a:lnTo>
                  <a:lnTo>
                    <a:pt x="3461339" y="1058069"/>
                  </a:lnTo>
                  <a:lnTo>
                    <a:pt x="3465355" y="1061567"/>
                  </a:lnTo>
                  <a:lnTo>
                    <a:pt x="3464945" y="1070824"/>
                  </a:lnTo>
                  <a:lnTo>
                    <a:pt x="3462724" y="1069385"/>
                  </a:lnTo>
                  <a:close/>
                  <a:moveTo>
                    <a:pt x="2824060" y="751843"/>
                  </a:moveTo>
                  <a:lnTo>
                    <a:pt x="2820138" y="737856"/>
                  </a:lnTo>
                  <a:lnTo>
                    <a:pt x="2825594" y="728397"/>
                  </a:lnTo>
                  <a:lnTo>
                    <a:pt x="2838322" y="726338"/>
                  </a:lnTo>
                  <a:lnTo>
                    <a:pt x="2847869" y="727987"/>
                  </a:lnTo>
                  <a:lnTo>
                    <a:pt x="2856642" y="732306"/>
                  </a:lnTo>
                  <a:lnTo>
                    <a:pt x="2860060" y="724488"/>
                  </a:lnTo>
                  <a:lnTo>
                    <a:pt x="2869566" y="728807"/>
                  </a:lnTo>
                  <a:lnTo>
                    <a:pt x="2872593" y="736416"/>
                  </a:lnTo>
                  <a:lnTo>
                    <a:pt x="2872956" y="749993"/>
                  </a:lnTo>
                  <a:lnTo>
                    <a:pt x="2856850" y="758833"/>
                  </a:lnTo>
                  <a:lnTo>
                    <a:pt x="2862179" y="765830"/>
                  </a:lnTo>
                  <a:lnTo>
                    <a:pt x="2851414" y="766651"/>
                  </a:lnTo>
                  <a:lnTo>
                    <a:pt x="2843126" y="771172"/>
                  </a:lnTo>
                  <a:lnTo>
                    <a:pt x="2834669" y="769530"/>
                  </a:lnTo>
                  <a:lnTo>
                    <a:pt x="2830189" y="763563"/>
                  </a:lnTo>
                  <a:close/>
                  <a:moveTo>
                    <a:pt x="2847869" y="727987"/>
                  </a:moveTo>
                  <a:lnTo>
                    <a:pt x="2838322" y="726338"/>
                  </a:lnTo>
                  <a:lnTo>
                    <a:pt x="2825594" y="728397"/>
                  </a:lnTo>
                  <a:lnTo>
                    <a:pt x="2820138" y="737856"/>
                  </a:lnTo>
                  <a:lnTo>
                    <a:pt x="2824060" y="751843"/>
                  </a:lnTo>
                  <a:lnTo>
                    <a:pt x="2814520" y="746494"/>
                  </a:lnTo>
                  <a:lnTo>
                    <a:pt x="2805882" y="746703"/>
                  </a:lnTo>
                  <a:lnTo>
                    <a:pt x="2806420" y="737654"/>
                  </a:lnTo>
                  <a:lnTo>
                    <a:pt x="2797788" y="737856"/>
                  </a:lnTo>
                  <a:lnTo>
                    <a:pt x="2798300" y="750403"/>
                  </a:lnTo>
                  <a:lnTo>
                    <a:pt x="2794350" y="767061"/>
                  </a:lnTo>
                  <a:lnTo>
                    <a:pt x="2791525" y="777139"/>
                  </a:lnTo>
                  <a:lnTo>
                    <a:pt x="2792816" y="785367"/>
                  </a:lnTo>
                  <a:lnTo>
                    <a:pt x="2799362" y="785778"/>
                  </a:lnTo>
                  <a:lnTo>
                    <a:pt x="2804381" y="796266"/>
                  </a:lnTo>
                  <a:lnTo>
                    <a:pt x="2806776" y="806136"/>
                  </a:lnTo>
                  <a:lnTo>
                    <a:pt x="2812569" y="812716"/>
                  </a:lnTo>
                  <a:lnTo>
                    <a:pt x="2818799" y="813953"/>
                  </a:lnTo>
                  <a:lnTo>
                    <a:pt x="2824181" y="819914"/>
                  </a:lnTo>
                  <a:lnTo>
                    <a:pt x="2821140" y="824644"/>
                  </a:lnTo>
                  <a:lnTo>
                    <a:pt x="2814668" y="825882"/>
                  </a:lnTo>
                  <a:lnTo>
                    <a:pt x="2813672" y="820123"/>
                  </a:lnTo>
                  <a:lnTo>
                    <a:pt x="2805074" y="814983"/>
                  </a:lnTo>
                  <a:lnTo>
                    <a:pt x="2803365" y="817035"/>
                  </a:lnTo>
                  <a:lnTo>
                    <a:pt x="2799161" y="812716"/>
                  </a:lnTo>
                  <a:lnTo>
                    <a:pt x="2797411" y="807165"/>
                  </a:lnTo>
                  <a:lnTo>
                    <a:pt x="2791605" y="800585"/>
                  </a:lnTo>
                  <a:lnTo>
                    <a:pt x="2786210" y="795237"/>
                  </a:lnTo>
                  <a:lnTo>
                    <a:pt x="2785167" y="802025"/>
                  </a:lnTo>
                  <a:lnTo>
                    <a:pt x="2782981" y="795647"/>
                  </a:lnTo>
                  <a:lnTo>
                    <a:pt x="2783613" y="788448"/>
                  </a:lnTo>
                  <a:lnTo>
                    <a:pt x="2785766" y="777550"/>
                  </a:lnTo>
                  <a:lnTo>
                    <a:pt x="2789553" y="765830"/>
                  </a:lnTo>
                  <a:lnTo>
                    <a:pt x="2794404" y="755133"/>
                  </a:lnTo>
                  <a:lnTo>
                    <a:pt x="2789453" y="744644"/>
                  </a:lnTo>
                  <a:lnTo>
                    <a:pt x="2788928" y="739296"/>
                  </a:lnTo>
                  <a:lnTo>
                    <a:pt x="2787192" y="732925"/>
                  </a:lnTo>
                  <a:lnTo>
                    <a:pt x="2779374" y="723876"/>
                  </a:lnTo>
                  <a:lnTo>
                    <a:pt x="2776569" y="718117"/>
                  </a:lnTo>
                  <a:lnTo>
                    <a:pt x="2779563" y="716058"/>
                  </a:lnTo>
                  <a:lnTo>
                    <a:pt x="2782321" y="706189"/>
                  </a:lnTo>
                  <a:lnTo>
                    <a:pt x="2777040" y="698580"/>
                  </a:lnTo>
                  <a:lnTo>
                    <a:pt x="2769855" y="690352"/>
                  </a:lnTo>
                  <a:lnTo>
                    <a:pt x="2763443" y="680274"/>
                  </a:lnTo>
                  <a:lnTo>
                    <a:pt x="2767440" y="678215"/>
                  </a:lnTo>
                  <a:lnTo>
                    <a:pt x="2769895" y="665876"/>
                  </a:lnTo>
                  <a:lnTo>
                    <a:pt x="2776939" y="665257"/>
                  </a:lnTo>
                  <a:lnTo>
                    <a:pt x="2781891" y="660326"/>
                  </a:lnTo>
                  <a:lnTo>
                    <a:pt x="2787192" y="657648"/>
                  </a:lnTo>
                  <a:lnTo>
                    <a:pt x="2792002" y="661147"/>
                  </a:lnTo>
                  <a:lnTo>
                    <a:pt x="2793812" y="668137"/>
                  </a:lnTo>
                  <a:lnTo>
                    <a:pt x="2800668" y="668547"/>
                  </a:lnTo>
                  <a:lnTo>
                    <a:pt x="2800002" y="680684"/>
                  </a:lnTo>
                  <a:lnTo>
                    <a:pt x="2801475" y="690971"/>
                  </a:lnTo>
                  <a:lnTo>
                    <a:pt x="2811257" y="684182"/>
                  </a:lnTo>
                  <a:lnTo>
                    <a:pt x="2814385" y="686032"/>
                  </a:lnTo>
                  <a:lnTo>
                    <a:pt x="2820090" y="685824"/>
                  </a:lnTo>
                  <a:lnTo>
                    <a:pt x="2821631" y="681713"/>
                  </a:lnTo>
                  <a:lnTo>
                    <a:pt x="2829267" y="682534"/>
                  </a:lnTo>
                  <a:lnTo>
                    <a:pt x="2838147" y="691791"/>
                  </a:lnTo>
                  <a:lnTo>
                    <a:pt x="2840442" y="703101"/>
                  </a:lnTo>
                  <a:lnTo>
                    <a:pt x="2849672" y="713179"/>
                  </a:lnTo>
                  <a:lnTo>
                    <a:pt x="2850506" y="722847"/>
                  </a:lnTo>
                  <a:close/>
                  <a:moveTo>
                    <a:pt x="2869566" y="728807"/>
                  </a:moveTo>
                  <a:lnTo>
                    <a:pt x="2860060" y="724488"/>
                  </a:lnTo>
                  <a:lnTo>
                    <a:pt x="2856642" y="732306"/>
                  </a:lnTo>
                  <a:lnTo>
                    <a:pt x="2847869" y="727987"/>
                  </a:lnTo>
                  <a:lnTo>
                    <a:pt x="2850506" y="722847"/>
                  </a:lnTo>
                  <a:lnTo>
                    <a:pt x="2849672" y="713179"/>
                  </a:lnTo>
                  <a:lnTo>
                    <a:pt x="2840442" y="703101"/>
                  </a:lnTo>
                  <a:lnTo>
                    <a:pt x="2838147" y="691791"/>
                  </a:lnTo>
                  <a:lnTo>
                    <a:pt x="2829267" y="682534"/>
                  </a:lnTo>
                  <a:lnTo>
                    <a:pt x="2821631" y="681713"/>
                  </a:lnTo>
                  <a:lnTo>
                    <a:pt x="2820090" y="685824"/>
                  </a:lnTo>
                  <a:lnTo>
                    <a:pt x="2814385" y="686032"/>
                  </a:lnTo>
                  <a:lnTo>
                    <a:pt x="2811257" y="684182"/>
                  </a:lnTo>
                  <a:lnTo>
                    <a:pt x="2801475" y="690971"/>
                  </a:lnTo>
                  <a:lnTo>
                    <a:pt x="2800002" y="680684"/>
                  </a:lnTo>
                  <a:lnTo>
                    <a:pt x="2800668" y="668547"/>
                  </a:lnTo>
                  <a:lnTo>
                    <a:pt x="2793812" y="668137"/>
                  </a:lnTo>
                  <a:lnTo>
                    <a:pt x="2792002" y="661147"/>
                  </a:lnTo>
                  <a:lnTo>
                    <a:pt x="2787192" y="657648"/>
                  </a:lnTo>
                  <a:lnTo>
                    <a:pt x="2788699" y="653538"/>
                  </a:lnTo>
                  <a:lnTo>
                    <a:pt x="2796086" y="646130"/>
                  </a:lnTo>
                  <a:lnTo>
                    <a:pt x="2797223" y="648808"/>
                  </a:lnTo>
                  <a:lnTo>
                    <a:pt x="2802598" y="649010"/>
                  </a:lnTo>
                  <a:lnTo>
                    <a:pt x="2799080" y="636059"/>
                  </a:lnTo>
                  <a:lnTo>
                    <a:pt x="2803782" y="634411"/>
                  </a:lnTo>
                  <a:lnTo>
                    <a:pt x="2811284" y="643251"/>
                  </a:lnTo>
                  <a:lnTo>
                    <a:pt x="2817245" y="653746"/>
                  </a:lnTo>
                  <a:lnTo>
                    <a:pt x="2829361" y="653746"/>
                  </a:lnTo>
                  <a:lnTo>
                    <a:pt x="2834898" y="663817"/>
                  </a:lnTo>
                  <a:lnTo>
                    <a:pt x="2828944" y="666697"/>
                  </a:lnTo>
                  <a:lnTo>
                    <a:pt x="2826744" y="670814"/>
                  </a:lnTo>
                  <a:lnTo>
                    <a:pt x="2839998" y="677804"/>
                  </a:lnTo>
                  <a:lnTo>
                    <a:pt x="2850244" y="691172"/>
                  </a:lnTo>
                  <a:lnTo>
                    <a:pt x="2857779" y="701251"/>
                  </a:lnTo>
                  <a:lnTo>
                    <a:pt x="2866410" y="709270"/>
                  </a:lnTo>
                  <a:lnTo>
                    <a:pt x="2869969" y="717289"/>
                  </a:lnTo>
                  <a:close/>
                  <a:moveTo>
                    <a:pt x="2787192" y="657648"/>
                  </a:moveTo>
                  <a:lnTo>
                    <a:pt x="2781891" y="660326"/>
                  </a:lnTo>
                  <a:lnTo>
                    <a:pt x="2776939" y="665257"/>
                  </a:lnTo>
                  <a:lnTo>
                    <a:pt x="2769895" y="665876"/>
                  </a:lnTo>
                  <a:lnTo>
                    <a:pt x="2767440" y="678215"/>
                  </a:lnTo>
                  <a:lnTo>
                    <a:pt x="2763443" y="680274"/>
                  </a:lnTo>
                  <a:lnTo>
                    <a:pt x="2769855" y="690352"/>
                  </a:lnTo>
                  <a:lnTo>
                    <a:pt x="2777040" y="698580"/>
                  </a:lnTo>
                  <a:lnTo>
                    <a:pt x="2782321" y="706189"/>
                  </a:lnTo>
                  <a:lnTo>
                    <a:pt x="2779563" y="716058"/>
                  </a:lnTo>
                  <a:lnTo>
                    <a:pt x="2776569" y="718117"/>
                  </a:lnTo>
                  <a:lnTo>
                    <a:pt x="2779374" y="723876"/>
                  </a:lnTo>
                  <a:lnTo>
                    <a:pt x="2787192" y="732925"/>
                  </a:lnTo>
                  <a:lnTo>
                    <a:pt x="2788928" y="739296"/>
                  </a:lnTo>
                  <a:lnTo>
                    <a:pt x="2789453" y="744644"/>
                  </a:lnTo>
                  <a:lnTo>
                    <a:pt x="2794404" y="755133"/>
                  </a:lnTo>
                  <a:lnTo>
                    <a:pt x="2789553" y="765830"/>
                  </a:lnTo>
                  <a:lnTo>
                    <a:pt x="2785766" y="777550"/>
                  </a:lnTo>
                  <a:lnTo>
                    <a:pt x="2784017" y="768911"/>
                  </a:lnTo>
                  <a:lnTo>
                    <a:pt x="2786553" y="760273"/>
                  </a:lnTo>
                  <a:lnTo>
                    <a:pt x="2782341" y="753491"/>
                  </a:lnTo>
                  <a:lnTo>
                    <a:pt x="2782261" y="741146"/>
                  </a:lnTo>
                  <a:lnTo>
                    <a:pt x="2777336" y="735185"/>
                  </a:lnTo>
                  <a:lnTo>
                    <a:pt x="2772627" y="721407"/>
                  </a:lnTo>
                  <a:lnTo>
                    <a:pt x="2769135" y="707010"/>
                  </a:lnTo>
                  <a:lnTo>
                    <a:pt x="2763638" y="697550"/>
                  </a:lnTo>
                  <a:lnTo>
                    <a:pt x="2757907" y="703309"/>
                  </a:lnTo>
                  <a:lnTo>
                    <a:pt x="2747405" y="711531"/>
                  </a:lnTo>
                  <a:lnTo>
                    <a:pt x="2741895" y="710508"/>
                  </a:lnTo>
                  <a:lnTo>
                    <a:pt x="2735470" y="707830"/>
                  </a:lnTo>
                  <a:lnTo>
                    <a:pt x="2736957" y="693642"/>
                  </a:lnTo>
                  <a:lnTo>
                    <a:pt x="2733391" y="682944"/>
                  </a:lnTo>
                  <a:lnTo>
                    <a:pt x="2724046" y="669785"/>
                  </a:lnTo>
                  <a:lnTo>
                    <a:pt x="2724517" y="665674"/>
                  </a:lnTo>
                  <a:lnTo>
                    <a:pt x="2718597" y="664235"/>
                  </a:lnTo>
                  <a:lnTo>
                    <a:pt x="2710120" y="654769"/>
                  </a:lnTo>
                  <a:lnTo>
                    <a:pt x="2708108" y="645720"/>
                  </a:lnTo>
                  <a:lnTo>
                    <a:pt x="2711903" y="647368"/>
                  </a:lnTo>
                  <a:lnTo>
                    <a:pt x="2710698" y="639140"/>
                  </a:lnTo>
                  <a:lnTo>
                    <a:pt x="2715273" y="636469"/>
                  </a:lnTo>
                  <a:lnTo>
                    <a:pt x="2713463" y="631531"/>
                  </a:lnTo>
                  <a:lnTo>
                    <a:pt x="2715347" y="627622"/>
                  </a:lnTo>
                  <a:lnTo>
                    <a:pt x="2713867" y="615903"/>
                  </a:lnTo>
                  <a:lnTo>
                    <a:pt x="2721732" y="618574"/>
                  </a:lnTo>
                  <a:lnTo>
                    <a:pt x="2724806" y="609114"/>
                  </a:lnTo>
                  <a:lnTo>
                    <a:pt x="2724208" y="603564"/>
                  </a:lnTo>
                  <a:lnTo>
                    <a:pt x="2727632" y="593896"/>
                  </a:lnTo>
                  <a:lnTo>
                    <a:pt x="2726293" y="587317"/>
                  </a:lnTo>
                  <a:lnTo>
                    <a:pt x="2737300" y="579499"/>
                  </a:lnTo>
                  <a:lnTo>
                    <a:pt x="2744431" y="581558"/>
                  </a:lnTo>
                  <a:lnTo>
                    <a:pt x="2742177" y="574561"/>
                  </a:lnTo>
                  <a:lnTo>
                    <a:pt x="2745225" y="572509"/>
                  </a:lnTo>
                  <a:lnTo>
                    <a:pt x="2743523" y="568190"/>
                  </a:lnTo>
                  <a:lnTo>
                    <a:pt x="2748891" y="567160"/>
                  </a:lnTo>
                  <a:lnTo>
                    <a:pt x="2753628" y="573949"/>
                  </a:lnTo>
                  <a:lnTo>
                    <a:pt x="2758451" y="576619"/>
                  </a:lnTo>
                  <a:lnTo>
                    <a:pt x="2760766" y="585466"/>
                  </a:lnTo>
                  <a:lnTo>
                    <a:pt x="2762407" y="594926"/>
                  </a:lnTo>
                  <a:lnTo>
                    <a:pt x="2755108" y="604385"/>
                  </a:lnTo>
                  <a:lnTo>
                    <a:pt x="2756003" y="617955"/>
                  </a:lnTo>
                  <a:lnTo>
                    <a:pt x="2766323" y="616105"/>
                  </a:lnTo>
                  <a:lnTo>
                    <a:pt x="2770184" y="626593"/>
                  </a:lnTo>
                  <a:lnTo>
                    <a:pt x="2776946" y="628860"/>
                  </a:lnTo>
                  <a:lnTo>
                    <a:pt x="2775634" y="638319"/>
                  </a:lnTo>
                  <a:lnTo>
                    <a:pt x="2783788" y="642639"/>
                  </a:lnTo>
                  <a:lnTo>
                    <a:pt x="2788383" y="644691"/>
                  </a:lnTo>
                  <a:lnTo>
                    <a:pt x="2794976" y="641401"/>
                  </a:lnTo>
                  <a:lnTo>
                    <a:pt x="2796086" y="646130"/>
                  </a:lnTo>
                  <a:lnTo>
                    <a:pt x="2788699" y="653538"/>
                  </a:lnTo>
                  <a:close/>
                  <a:moveTo>
                    <a:pt x="2843126" y="771172"/>
                  </a:moveTo>
                  <a:lnTo>
                    <a:pt x="2851414" y="766651"/>
                  </a:lnTo>
                  <a:lnTo>
                    <a:pt x="2862179" y="765830"/>
                  </a:lnTo>
                  <a:lnTo>
                    <a:pt x="2856850" y="758833"/>
                  </a:lnTo>
                  <a:lnTo>
                    <a:pt x="2872956" y="749993"/>
                  </a:lnTo>
                  <a:lnTo>
                    <a:pt x="2872593" y="736416"/>
                  </a:lnTo>
                  <a:lnTo>
                    <a:pt x="2869566" y="728807"/>
                  </a:lnTo>
                  <a:lnTo>
                    <a:pt x="2869969" y="717289"/>
                  </a:lnTo>
                  <a:lnTo>
                    <a:pt x="2866410" y="709270"/>
                  </a:lnTo>
                  <a:lnTo>
                    <a:pt x="2857779" y="701251"/>
                  </a:lnTo>
                  <a:lnTo>
                    <a:pt x="2850244" y="691172"/>
                  </a:lnTo>
                  <a:lnTo>
                    <a:pt x="2839998" y="677804"/>
                  </a:lnTo>
                  <a:lnTo>
                    <a:pt x="2826744" y="670814"/>
                  </a:lnTo>
                  <a:lnTo>
                    <a:pt x="2828944" y="666697"/>
                  </a:lnTo>
                  <a:lnTo>
                    <a:pt x="2834898" y="663817"/>
                  </a:lnTo>
                  <a:lnTo>
                    <a:pt x="2829361" y="653746"/>
                  </a:lnTo>
                  <a:lnTo>
                    <a:pt x="2817245" y="653746"/>
                  </a:lnTo>
                  <a:lnTo>
                    <a:pt x="2811284" y="643251"/>
                  </a:lnTo>
                  <a:lnTo>
                    <a:pt x="2803782" y="634411"/>
                  </a:lnTo>
                  <a:lnTo>
                    <a:pt x="2808633" y="631531"/>
                  </a:lnTo>
                  <a:lnTo>
                    <a:pt x="2816444" y="631531"/>
                  </a:lnTo>
                  <a:lnTo>
                    <a:pt x="2825822" y="630300"/>
                  </a:lnTo>
                  <a:lnTo>
                    <a:pt x="2833270" y="624131"/>
                  </a:lnTo>
                  <a:lnTo>
                    <a:pt x="2838639" y="628450"/>
                  </a:lnTo>
                  <a:lnTo>
                    <a:pt x="2848226" y="630502"/>
                  </a:lnTo>
                  <a:lnTo>
                    <a:pt x="2847593" y="637082"/>
                  </a:lnTo>
                  <a:lnTo>
                    <a:pt x="2853379" y="641811"/>
                  </a:lnTo>
                  <a:lnTo>
                    <a:pt x="2863834" y="644691"/>
                  </a:lnTo>
                  <a:lnTo>
                    <a:pt x="2852302" y="654567"/>
                  </a:lnTo>
                  <a:lnTo>
                    <a:pt x="2845487" y="665257"/>
                  </a:lnTo>
                  <a:lnTo>
                    <a:pt x="2844653" y="673283"/>
                  </a:lnTo>
                  <a:lnTo>
                    <a:pt x="2854375" y="685212"/>
                  </a:lnTo>
                  <a:lnTo>
                    <a:pt x="2865529" y="700221"/>
                  </a:lnTo>
                  <a:lnTo>
                    <a:pt x="2875829" y="707211"/>
                  </a:lnTo>
                  <a:lnTo>
                    <a:pt x="2883169" y="716469"/>
                  </a:lnTo>
                  <a:lnTo>
                    <a:pt x="2890031" y="737654"/>
                  </a:lnTo>
                  <a:lnTo>
                    <a:pt x="2891041" y="757602"/>
                  </a:lnTo>
                  <a:lnTo>
                    <a:pt x="2883082" y="765211"/>
                  </a:lnTo>
                  <a:lnTo>
                    <a:pt x="2872526" y="772612"/>
                  </a:lnTo>
                  <a:lnTo>
                    <a:pt x="2864957" y="782077"/>
                  </a:lnTo>
                  <a:lnTo>
                    <a:pt x="2853043" y="792768"/>
                  </a:lnTo>
                  <a:lnTo>
                    <a:pt x="2848912" y="785367"/>
                  </a:lnTo>
                  <a:lnTo>
                    <a:pt x="2851246" y="777758"/>
                  </a:lnTo>
                  <a:close/>
                  <a:moveTo>
                    <a:pt x="2997789" y="409012"/>
                  </a:moveTo>
                  <a:lnTo>
                    <a:pt x="2997789" y="409012"/>
                  </a:lnTo>
                  <a:lnTo>
                    <a:pt x="2997789" y="409012"/>
                  </a:lnTo>
                  <a:close/>
                  <a:moveTo>
                    <a:pt x="2995266" y="406973"/>
                  </a:moveTo>
                  <a:lnTo>
                    <a:pt x="2997789" y="409012"/>
                  </a:lnTo>
                  <a:lnTo>
                    <a:pt x="2993792" y="408400"/>
                  </a:lnTo>
                  <a:lnTo>
                    <a:pt x="2992070" y="412268"/>
                  </a:lnTo>
                  <a:lnTo>
                    <a:pt x="2991632" y="416136"/>
                  </a:lnTo>
                  <a:lnTo>
                    <a:pt x="2996436" y="424082"/>
                  </a:lnTo>
                  <a:lnTo>
                    <a:pt x="2993227" y="426733"/>
                  </a:lnTo>
                  <a:lnTo>
                    <a:pt x="2992675" y="428771"/>
                  </a:lnTo>
                  <a:lnTo>
                    <a:pt x="2990758" y="432034"/>
                  </a:lnTo>
                  <a:lnTo>
                    <a:pt x="2985712" y="433871"/>
                  </a:lnTo>
                  <a:lnTo>
                    <a:pt x="2983290" y="436945"/>
                  </a:lnTo>
                  <a:lnTo>
                    <a:pt x="2985477" y="441857"/>
                  </a:lnTo>
                  <a:lnTo>
                    <a:pt x="2985087" y="443081"/>
                  </a:lnTo>
                  <a:lnTo>
                    <a:pt x="2989722" y="444924"/>
                  </a:lnTo>
                  <a:lnTo>
                    <a:pt x="2997344" y="450051"/>
                  </a:lnTo>
                  <a:lnTo>
                    <a:pt x="2997318" y="452708"/>
                  </a:lnTo>
                  <a:lnTo>
                    <a:pt x="2994008" y="453529"/>
                  </a:lnTo>
                  <a:lnTo>
                    <a:pt x="2987455" y="453939"/>
                  </a:lnTo>
                  <a:lnTo>
                    <a:pt x="2986217" y="459066"/>
                  </a:lnTo>
                  <a:lnTo>
                    <a:pt x="2981965" y="458656"/>
                  </a:lnTo>
                  <a:lnTo>
                    <a:pt x="2981871" y="459880"/>
                  </a:lnTo>
                  <a:lnTo>
                    <a:pt x="2976401" y="457626"/>
                  </a:lnTo>
                  <a:lnTo>
                    <a:pt x="2976018" y="459678"/>
                  </a:lnTo>
                  <a:lnTo>
                    <a:pt x="2973797" y="460701"/>
                  </a:lnTo>
                  <a:lnTo>
                    <a:pt x="2972492" y="458656"/>
                  </a:lnTo>
                  <a:lnTo>
                    <a:pt x="2969539" y="457424"/>
                  </a:lnTo>
                  <a:lnTo>
                    <a:pt x="2966054" y="455783"/>
                  </a:lnTo>
                  <a:lnTo>
                    <a:pt x="2966290" y="450663"/>
                  </a:lnTo>
                  <a:lnTo>
                    <a:pt x="2968052" y="449432"/>
                  </a:lnTo>
                  <a:lnTo>
                    <a:pt x="2965940" y="447178"/>
                  </a:lnTo>
                  <a:lnTo>
                    <a:pt x="2965240" y="441036"/>
                  </a:lnTo>
                  <a:lnTo>
                    <a:pt x="2963646" y="439192"/>
                  </a:lnTo>
                  <a:lnTo>
                    <a:pt x="2957658" y="437968"/>
                  </a:lnTo>
                  <a:lnTo>
                    <a:pt x="2951751" y="434893"/>
                  </a:lnTo>
                  <a:lnTo>
                    <a:pt x="2955727" y="427749"/>
                  </a:lnTo>
                  <a:lnTo>
                    <a:pt x="2962441" y="421633"/>
                  </a:lnTo>
                  <a:lnTo>
                    <a:pt x="2964365" y="413688"/>
                  </a:lnTo>
                  <a:lnTo>
                    <a:pt x="2970615" y="417152"/>
                  </a:lnTo>
                  <a:lnTo>
                    <a:pt x="2978823" y="417556"/>
                  </a:lnTo>
                  <a:lnTo>
                    <a:pt x="2974154" y="411656"/>
                  </a:lnTo>
                  <a:lnTo>
                    <a:pt x="2985558" y="406772"/>
                  </a:lnTo>
                  <a:lnTo>
                    <a:pt x="2985450" y="400468"/>
                  </a:lnTo>
                  <a:close/>
                  <a:moveTo>
                    <a:pt x="2981871" y="459880"/>
                  </a:moveTo>
                  <a:lnTo>
                    <a:pt x="2981965" y="458656"/>
                  </a:lnTo>
                  <a:lnTo>
                    <a:pt x="2986217" y="459066"/>
                  </a:lnTo>
                  <a:lnTo>
                    <a:pt x="2987455" y="453939"/>
                  </a:lnTo>
                  <a:lnTo>
                    <a:pt x="2994008" y="453529"/>
                  </a:lnTo>
                  <a:lnTo>
                    <a:pt x="2997318" y="452708"/>
                  </a:lnTo>
                  <a:lnTo>
                    <a:pt x="2997344" y="450051"/>
                  </a:lnTo>
                  <a:lnTo>
                    <a:pt x="3011997" y="463365"/>
                  </a:lnTo>
                  <a:lnTo>
                    <a:pt x="3017891" y="470752"/>
                  </a:lnTo>
                  <a:lnTo>
                    <a:pt x="3023946" y="483878"/>
                  </a:lnTo>
                  <a:lnTo>
                    <a:pt x="3023360" y="490242"/>
                  </a:lnTo>
                  <a:lnTo>
                    <a:pt x="3015698" y="492301"/>
                  </a:lnTo>
                  <a:lnTo>
                    <a:pt x="3010208" y="497031"/>
                  </a:lnTo>
                  <a:lnTo>
                    <a:pt x="3002060" y="498060"/>
                  </a:lnTo>
                  <a:lnTo>
                    <a:pt x="2998387" y="491891"/>
                  </a:lnTo>
                  <a:lnTo>
                    <a:pt x="2996342" y="483266"/>
                  </a:lnTo>
                  <a:lnTo>
                    <a:pt x="2986560" y="471364"/>
                  </a:lnTo>
                  <a:lnTo>
                    <a:pt x="2992843" y="469521"/>
                  </a:lnTo>
                  <a:close/>
                  <a:moveTo>
                    <a:pt x="2567971" y="329746"/>
                  </a:moveTo>
                  <a:lnTo>
                    <a:pt x="2576205" y="327748"/>
                  </a:lnTo>
                  <a:lnTo>
                    <a:pt x="2588329" y="318389"/>
                  </a:lnTo>
                  <a:lnTo>
                    <a:pt x="2598723" y="313034"/>
                  </a:lnTo>
                  <a:lnTo>
                    <a:pt x="2608041" y="316405"/>
                  </a:lnTo>
                  <a:lnTo>
                    <a:pt x="2617264" y="316600"/>
                  </a:lnTo>
                  <a:lnTo>
                    <a:pt x="2625997" y="321760"/>
                  </a:lnTo>
                  <a:lnTo>
                    <a:pt x="2635032" y="322164"/>
                  </a:lnTo>
                  <a:lnTo>
                    <a:pt x="2649113" y="324956"/>
                  </a:lnTo>
                  <a:lnTo>
                    <a:pt x="2653527" y="317394"/>
                  </a:lnTo>
                  <a:lnTo>
                    <a:pt x="2646402" y="310854"/>
                  </a:lnTo>
                  <a:lnTo>
                    <a:pt x="2648501" y="299404"/>
                  </a:lnTo>
                  <a:lnTo>
                    <a:pt x="2660833" y="303938"/>
                  </a:lnTo>
                  <a:lnTo>
                    <a:pt x="2669754" y="305324"/>
                  </a:lnTo>
                  <a:lnTo>
                    <a:pt x="2681393" y="308089"/>
                  </a:lnTo>
                  <a:lnTo>
                    <a:pt x="2688167" y="316405"/>
                  </a:lnTo>
                  <a:lnTo>
                    <a:pt x="2703096" y="320966"/>
                  </a:lnTo>
                  <a:lnTo>
                    <a:pt x="2710120" y="318981"/>
                  </a:lnTo>
                  <a:lnTo>
                    <a:pt x="2720501" y="317394"/>
                  </a:lnTo>
                  <a:lnTo>
                    <a:pt x="2729946" y="318981"/>
                  </a:lnTo>
                  <a:lnTo>
                    <a:pt x="2741847" y="324155"/>
                  </a:lnTo>
                  <a:lnTo>
                    <a:pt x="2750271" y="329941"/>
                  </a:lnTo>
                  <a:lnTo>
                    <a:pt x="2758391" y="329746"/>
                  </a:lnTo>
                  <a:lnTo>
                    <a:pt x="2770541" y="331542"/>
                  </a:lnTo>
                  <a:lnTo>
                    <a:pt x="2777242" y="328945"/>
                  </a:lnTo>
                  <a:lnTo>
                    <a:pt x="2787434" y="326947"/>
                  </a:lnTo>
                  <a:lnTo>
                    <a:pt x="2795541" y="319183"/>
                  </a:lnTo>
                  <a:lnTo>
                    <a:pt x="2801663" y="320374"/>
                  </a:lnTo>
                  <a:lnTo>
                    <a:pt x="2808472" y="324155"/>
                  </a:lnTo>
                  <a:lnTo>
                    <a:pt x="2818267" y="323159"/>
                  </a:lnTo>
                  <a:lnTo>
                    <a:pt x="2819391" y="331542"/>
                  </a:lnTo>
                  <a:lnTo>
                    <a:pt x="2819848" y="342744"/>
                  </a:lnTo>
                  <a:lnTo>
                    <a:pt x="2824726" y="347157"/>
                  </a:lnTo>
                  <a:lnTo>
                    <a:pt x="2829005" y="345751"/>
                  </a:lnTo>
                  <a:lnTo>
                    <a:pt x="2838733" y="347554"/>
                  </a:lnTo>
                  <a:lnTo>
                    <a:pt x="2843207" y="343349"/>
                  </a:lnTo>
                  <a:lnTo>
                    <a:pt x="2852450" y="346955"/>
                  </a:lnTo>
                  <a:lnTo>
                    <a:pt x="2865247" y="354786"/>
                  </a:lnTo>
                  <a:lnTo>
                    <a:pt x="2866713" y="358803"/>
                  </a:lnTo>
                  <a:lnTo>
                    <a:pt x="2858781" y="357397"/>
                  </a:lnTo>
                  <a:lnTo>
                    <a:pt x="2846853" y="359005"/>
                  </a:lnTo>
                  <a:lnTo>
                    <a:pt x="2842285" y="362227"/>
                  </a:lnTo>
                  <a:lnTo>
                    <a:pt x="2839998" y="369480"/>
                  </a:lnTo>
                  <a:lnTo>
                    <a:pt x="2828863" y="373913"/>
                  </a:lnTo>
                  <a:lnTo>
                    <a:pt x="2823010" y="379780"/>
                  </a:lnTo>
                  <a:lnTo>
                    <a:pt x="2812320" y="377553"/>
                  </a:lnTo>
                  <a:lnTo>
                    <a:pt x="2806891" y="376537"/>
                  </a:lnTo>
                  <a:lnTo>
                    <a:pt x="2805983" y="383830"/>
                  </a:lnTo>
                  <a:lnTo>
                    <a:pt x="2811217" y="388089"/>
                  </a:lnTo>
                  <a:lnTo>
                    <a:pt x="2814903" y="391944"/>
                  </a:lnTo>
                  <a:lnTo>
                    <a:pt x="2810254" y="395597"/>
                  </a:lnTo>
                  <a:lnTo>
                    <a:pt x="2806803" y="401692"/>
                  </a:lnTo>
                  <a:lnTo>
                    <a:pt x="2798286" y="405756"/>
                  </a:lnTo>
                  <a:lnTo>
                    <a:pt x="2784602" y="406159"/>
                  </a:lnTo>
                  <a:lnTo>
                    <a:pt x="2771584" y="410028"/>
                  </a:lnTo>
                  <a:lnTo>
                    <a:pt x="2763827" y="416136"/>
                  </a:lnTo>
                  <a:lnTo>
                    <a:pt x="2758155" y="412470"/>
                  </a:lnTo>
                  <a:lnTo>
                    <a:pt x="2746974" y="412672"/>
                  </a:lnTo>
                  <a:lnTo>
                    <a:pt x="2730222" y="405756"/>
                  </a:lnTo>
                  <a:lnTo>
                    <a:pt x="2720218" y="404127"/>
                  </a:lnTo>
                  <a:lnTo>
                    <a:pt x="2708983" y="405554"/>
                  </a:lnTo>
                  <a:lnTo>
                    <a:pt x="2688733" y="403112"/>
                  </a:lnTo>
                  <a:lnTo>
                    <a:pt x="2678924" y="403313"/>
                  </a:lnTo>
                  <a:lnTo>
                    <a:pt x="2670346" y="396613"/>
                  </a:lnTo>
                  <a:lnTo>
                    <a:pt x="2661721" y="386265"/>
                  </a:lnTo>
                  <a:lnTo>
                    <a:pt x="2655276" y="385048"/>
                  </a:lnTo>
                  <a:lnTo>
                    <a:pt x="2641249" y="377957"/>
                  </a:lnTo>
                  <a:lnTo>
                    <a:pt x="2628473" y="376335"/>
                  </a:lnTo>
                  <a:lnTo>
                    <a:pt x="2616935" y="374519"/>
                  </a:lnTo>
                  <a:lnTo>
                    <a:pt x="2611539" y="369682"/>
                  </a:lnTo>
                  <a:lnTo>
                    <a:pt x="2608855" y="356596"/>
                  </a:lnTo>
                  <a:lnTo>
                    <a:pt x="2598575" y="347554"/>
                  </a:lnTo>
                  <a:lnTo>
                    <a:pt x="2583835" y="343349"/>
                  </a:lnTo>
                  <a:lnTo>
                    <a:pt x="2573817" y="337543"/>
                  </a:lnTo>
                  <a:close/>
                  <a:moveTo>
                    <a:pt x="2743523" y="568190"/>
                  </a:moveTo>
                  <a:lnTo>
                    <a:pt x="2745225" y="572509"/>
                  </a:lnTo>
                  <a:lnTo>
                    <a:pt x="2742177" y="574561"/>
                  </a:lnTo>
                  <a:lnTo>
                    <a:pt x="2744431" y="581558"/>
                  </a:lnTo>
                  <a:lnTo>
                    <a:pt x="2737300" y="579499"/>
                  </a:lnTo>
                  <a:lnTo>
                    <a:pt x="2726293" y="587317"/>
                  </a:lnTo>
                  <a:lnTo>
                    <a:pt x="2727632" y="593896"/>
                  </a:lnTo>
                  <a:lnTo>
                    <a:pt x="2724208" y="603564"/>
                  </a:lnTo>
                  <a:lnTo>
                    <a:pt x="2724806" y="609114"/>
                  </a:lnTo>
                  <a:lnTo>
                    <a:pt x="2721732" y="618574"/>
                  </a:lnTo>
                  <a:lnTo>
                    <a:pt x="2713867" y="615903"/>
                  </a:lnTo>
                  <a:lnTo>
                    <a:pt x="2715347" y="627622"/>
                  </a:lnTo>
                  <a:lnTo>
                    <a:pt x="2713463" y="631531"/>
                  </a:lnTo>
                  <a:lnTo>
                    <a:pt x="2715273" y="636469"/>
                  </a:lnTo>
                  <a:lnTo>
                    <a:pt x="2710698" y="639140"/>
                  </a:lnTo>
                  <a:lnTo>
                    <a:pt x="2702982" y="621043"/>
                  </a:lnTo>
                  <a:lnTo>
                    <a:pt x="2700143" y="621043"/>
                  </a:lnTo>
                  <a:lnTo>
                    <a:pt x="2699860" y="628450"/>
                  </a:lnTo>
                  <a:lnTo>
                    <a:pt x="2693274" y="622482"/>
                  </a:lnTo>
                  <a:lnTo>
                    <a:pt x="2695447" y="615903"/>
                  </a:lnTo>
                  <a:lnTo>
                    <a:pt x="2699604" y="615284"/>
                  </a:lnTo>
                  <a:lnTo>
                    <a:pt x="2702665" y="605616"/>
                  </a:lnTo>
                  <a:lnTo>
                    <a:pt x="2696678" y="603766"/>
                  </a:lnTo>
                  <a:lnTo>
                    <a:pt x="2687488" y="603766"/>
                  </a:lnTo>
                  <a:lnTo>
                    <a:pt x="2678042" y="602326"/>
                  </a:lnTo>
                  <a:lnTo>
                    <a:pt x="2675863" y="594307"/>
                  </a:lnTo>
                  <a:lnTo>
                    <a:pt x="2670810" y="593688"/>
                  </a:lnTo>
                  <a:lnTo>
                    <a:pt x="2662124" y="588756"/>
                  </a:lnTo>
                  <a:lnTo>
                    <a:pt x="2660409" y="596567"/>
                  </a:lnTo>
                  <a:lnTo>
                    <a:pt x="2668543" y="602535"/>
                  </a:lnTo>
                  <a:lnTo>
                    <a:pt x="2662905" y="606854"/>
                  </a:lnTo>
                  <a:lnTo>
                    <a:pt x="2661411" y="610965"/>
                  </a:lnTo>
                  <a:lnTo>
                    <a:pt x="2667897" y="614053"/>
                  </a:lnTo>
                  <a:lnTo>
                    <a:pt x="2667177" y="621043"/>
                  </a:lnTo>
                  <a:lnTo>
                    <a:pt x="2672001" y="629681"/>
                  </a:lnTo>
                  <a:lnTo>
                    <a:pt x="2674752" y="638938"/>
                  </a:lnTo>
                  <a:lnTo>
                    <a:pt x="2673945" y="643251"/>
                  </a:lnTo>
                  <a:lnTo>
                    <a:pt x="2667157" y="643049"/>
                  </a:lnTo>
                  <a:lnTo>
                    <a:pt x="2655370" y="645310"/>
                  </a:lnTo>
                  <a:lnTo>
                    <a:pt x="2657254" y="653948"/>
                  </a:lnTo>
                  <a:lnTo>
                    <a:pt x="2652800" y="660736"/>
                  </a:lnTo>
                  <a:lnTo>
                    <a:pt x="2639540" y="668345"/>
                  </a:lnTo>
                  <a:lnTo>
                    <a:pt x="2630168" y="681915"/>
                  </a:lnTo>
                  <a:lnTo>
                    <a:pt x="2623501" y="689114"/>
                  </a:lnTo>
                  <a:lnTo>
                    <a:pt x="2614298" y="696521"/>
                  </a:lnTo>
                  <a:lnTo>
                    <a:pt x="2614876" y="701869"/>
                  </a:lnTo>
                  <a:lnTo>
                    <a:pt x="2610496" y="704540"/>
                  </a:lnTo>
                  <a:lnTo>
                    <a:pt x="2601582" y="708651"/>
                  </a:lnTo>
                  <a:lnTo>
                    <a:pt x="2597330" y="709270"/>
                  </a:lnTo>
                  <a:lnTo>
                    <a:pt x="2594956" y="718117"/>
                  </a:lnTo>
                  <a:lnTo>
                    <a:pt x="2598427" y="732925"/>
                  </a:lnTo>
                  <a:lnTo>
                    <a:pt x="2599571" y="742384"/>
                  </a:lnTo>
                  <a:lnTo>
                    <a:pt x="2596436" y="753283"/>
                  </a:lnTo>
                  <a:lnTo>
                    <a:pt x="2597754" y="772612"/>
                  </a:lnTo>
                  <a:lnTo>
                    <a:pt x="2592365" y="773230"/>
                  </a:lnTo>
                  <a:lnTo>
                    <a:pt x="2588530" y="781869"/>
                  </a:lnTo>
                  <a:lnTo>
                    <a:pt x="2591639" y="785778"/>
                  </a:lnTo>
                  <a:lnTo>
                    <a:pt x="2582752" y="788859"/>
                  </a:lnTo>
                  <a:lnTo>
                    <a:pt x="2579515" y="796677"/>
                  </a:lnTo>
                  <a:lnTo>
                    <a:pt x="2575687" y="799966"/>
                  </a:lnTo>
                  <a:lnTo>
                    <a:pt x="2565757" y="789276"/>
                  </a:lnTo>
                  <a:lnTo>
                    <a:pt x="2560187" y="773230"/>
                  </a:lnTo>
                  <a:lnTo>
                    <a:pt x="2555491" y="761713"/>
                  </a:lnTo>
                  <a:lnTo>
                    <a:pt x="2551885" y="756371"/>
                  </a:lnTo>
                  <a:lnTo>
                    <a:pt x="2545709" y="745465"/>
                  </a:lnTo>
                  <a:lnTo>
                    <a:pt x="2542089" y="731068"/>
                  </a:lnTo>
                  <a:lnTo>
                    <a:pt x="2539715" y="724078"/>
                  </a:lnTo>
                  <a:lnTo>
                    <a:pt x="2529340" y="708241"/>
                  </a:lnTo>
                  <a:lnTo>
                    <a:pt x="2522882" y="686234"/>
                  </a:lnTo>
                  <a:lnTo>
                    <a:pt x="2518435" y="671427"/>
                  </a:lnTo>
                  <a:lnTo>
                    <a:pt x="2516888" y="657648"/>
                  </a:lnTo>
                  <a:lnTo>
                    <a:pt x="2513907" y="646958"/>
                  </a:lnTo>
                  <a:lnTo>
                    <a:pt x="2500062" y="653746"/>
                  </a:lnTo>
                  <a:lnTo>
                    <a:pt x="2493152" y="652508"/>
                  </a:lnTo>
                  <a:lnTo>
                    <a:pt x="2478802" y="638521"/>
                  </a:lnTo>
                  <a:lnTo>
                    <a:pt x="2482960" y="634411"/>
                  </a:lnTo>
                  <a:lnTo>
                    <a:pt x="2479630" y="630092"/>
                  </a:lnTo>
                  <a:lnTo>
                    <a:pt x="2466793" y="620222"/>
                  </a:lnTo>
                  <a:lnTo>
                    <a:pt x="2472640" y="612613"/>
                  </a:lnTo>
                  <a:lnTo>
                    <a:pt x="2494229" y="612613"/>
                  </a:lnTo>
                  <a:lnTo>
                    <a:pt x="2490878" y="602945"/>
                  </a:lnTo>
                  <a:lnTo>
                    <a:pt x="2484756" y="597186"/>
                  </a:lnTo>
                  <a:lnTo>
                    <a:pt x="2482038" y="588346"/>
                  </a:lnTo>
                  <a:lnTo>
                    <a:pt x="2474914" y="583199"/>
                  </a:lnTo>
                  <a:lnTo>
                    <a:pt x="2483895" y="571271"/>
                  </a:lnTo>
                  <a:lnTo>
                    <a:pt x="2495258" y="572098"/>
                  </a:lnTo>
                  <a:lnTo>
                    <a:pt x="2503331" y="560170"/>
                  </a:lnTo>
                  <a:lnTo>
                    <a:pt x="2507428" y="548444"/>
                  </a:lnTo>
                  <a:lnTo>
                    <a:pt x="2514533" y="537135"/>
                  </a:lnTo>
                  <a:lnTo>
                    <a:pt x="2512420" y="528907"/>
                  </a:lnTo>
                  <a:lnTo>
                    <a:pt x="2519269" y="522327"/>
                  </a:lnTo>
                  <a:lnTo>
                    <a:pt x="2509998" y="516568"/>
                  </a:lnTo>
                  <a:lnTo>
                    <a:pt x="2505114" y="508959"/>
                  </a:lnTo>
                  <a:lnTo>
                    <a:pt x="2499241" y="498881"/>
                  </a:lnTo>
                  <a:lnTo>
                    <a:pt x="2502813" y="493942"/>
                  </a:lnTo>
                  <a:lnTo>
                    <a:pt x="2517950" y="496822"/>
                  </a:lnTo>
                  <a:lnTo>
                    <a:pt x="2528109" y="494972"/>
                  </a:lnTo>
                  <a:lnTo>
                    <a:pt x="2534507" y="485519"/>
                  </a:lnTo>
                  <a:lnTo>
                    <a:pt x="2548353" y="498881"/>
                  </a:lnTo>
                  <a:lnTo>
                    <a:pt x="2549705" y="508138"/>
                  </a:lnTo>
                  <a:lnTo>
                    <a:pt x="2555343" y="514099"/>
                  </a:lnTo>
                  <a:lnTo>
                    <a:pt x="2556406" y="519858"/>
                  </a:lnTo>
                  <a:lnTo>
                    <a:pt x="2549140" y="518418"/>
                  </a:lnTo>
                  <a:lnTo>
                    <a:pt x="2554515" y="530965"/>
                  </a:lnTo>
                  <a:lnTo>
                    <a:pt x="2565872" y="538164"/>
                  </a:lnTo>
                  <a:lnTo>
                    <a:pt x="2580881" y="546183"/>
                  </a:lnTo>
                  <a:lnTo>
                    <a:pt x="2576051" y="551323"/>
                  </a:lnTo>
                  <a:lnTo>
                    <a:pt x="2574382" y="562020"/>
                  </a:lnTo>
                  <a:lnTo>
                    <a:pt x="2584689" y="566340"/>
                  </a:lnTo>
                  <a:lnTo>
                    <a:pt x="2594888" y="571890"/>
                  </a:lnTo>
                  <a:lnTo>
                    <a:pt x="2608747" y="578268"/>
                  </a:lnTo>
                  <a:lnTo>
                    <a:pt x="2622425" y="579909"/>
                  </a:lnTo>
                  <a:lnTo>
                    <a:pt x="2629139" y="585668"/>
                  </a:lnTo>
                  <a:lnTo>
                    <a:pt x="2637077" y="586698"/>
                  </a:lnTo>
                  <a:lnTo>
                    <a:pt x="2649201" y="589369"/>
                  </a:lnTo>
                  <a:lnTo>
                    <a:pt x="2657267" y="589167"/>
                  </a:lnTo>
                  <a:lnTo>
                    <a:pt x="2657812" y="584639"/>
                  </a:lnTo>
                  <a:lnTo>
                    <a:pt x="2654980" y="577440"/>
                  </a:lnTo>
                  <a:lnTo>
                    <a:pt x="2654670" y="572509"/>
                  </a:lnTo>
                  <a:lnTo>
                    <a:pt x="2660120" y="570040"/>
                  </a:lnTo>
                  <a:lnTo>
                    <a:pt x="2662690" y="579089"/>
                  </a:lnTo>
                  <a:lnTo>
                    <a:pt x="2663497" y="581349"/>
                  </a:lnTo>
                  <a:lnTo>
                    <a:pt x="2673144" y="585668"/>
                  </a:lnTo>
                  <a:lnTo>
                    <a:pt x="2679159" y="584027"/>
                  </a:lnTo>
                  <a:lnTo>
                    <a:pt x="2687374" y="584639"/>
                  </a:lnTo>
                  <a:lnTo>
                    <a:pt x="2695427" y="584437"/>
                  </a:lnTo>
                  <a:lnTo>
                    <a:pt x="2694687" y="577440"/>
                  </a:lnTo>
                  <a:lnTo>
                    <a:pt x="2689681" y="573740"/>
                  </a:lnTo>
                  <a:lnTo>
                    <a:pt x="2697445" y="572300"/>
                  </a:lnTo>
                  <a:lnTo>
                    <a:pt x="2704327" y="563871"/>
                  </a:lnTo>
                  <a:lnTo>
                    <a:pt x="2713793" y="556463"/>
                  </a:lnTo>
                  <a:lnTo>
                    <a:pt x="2722526" y="559343"/>
                  </a:lnTo>
                  <a:lnTo>
                    <a:pt x="2728318" y="554411"/>
                  </a:lnTo>
                  <a:lnTo>
                    <a:pt x="2734615" y="561610"/>
                  </a:lnTo>
                  <a:lnTo>
                    <a:pt x="2732577" y="566340"/>
                  </a:lnTo>
                  <a:close/>
                  <a:moveTo>
                    <a:pt x="2710698" y="639140"/>
                  </a:moveTo>
                  <a:lnTo>
                    <a:pt x="2711903" y="647368"/>
                  </a:lnTo>
                  <a:lnTo>
                    <a:pt x="2708108" y="645720"/>
                  </a:lnTo>
                  <a:lnTo>
                    <a:pt x="2710120" y="654769"/>
                  </a:lnTo>
                  <a:lnTo>
                    <a:pt x="2706413" y="648808"/>
                  </a:lnTo>
                  <a:lnTo>
                    <a:pt x="2705229" y="643049"/>
                  </a:lnTo>
                  <a:lnTo>
                    <a:pt x="2702275" y="637499"/>
                  </a:lnTo>
                  <a:lnTo>
                    <a:pt x="2697391" y="630912"/>
                  </a:lnTo>
                  <a:lnTo>
                    <a:pt x="2688093" y="630502"/>
                  </a:lnTo>
                  <a:lnTo>
                    <a:pt x="2689856" y="635231"/>
                  </a:lnTo>
                  <a:lnTo>
                    <a:pt x="2687555" y="641401"/>
                  </a:lnTo>
                  <a:lnTo>
                    <a:pt x="2682960" y="639140"/>
                  </a:lnTo>
                  <a:lnTo>
                    <a:pt x="2681837" y="641199"/>
                  </a:lnTo>
                  <a:lnTo>
                    <a:pt x="2678816" y="639961"/>
                  </a:lnTo>
                  <a:lnTo>
                    <a:pt x="2674752" y="638938"/>
                  </a:lnTo>
                  <a:lnTo>
                    <a:pt x="2672001" y="629681"/>
                  </a:lnTo>
                  <a:lnTo>
                    <a:pt x="2667177" y="621043"/>
                  </a:lnTo>
                  <a:lnTo>
                    <a:pt x="2667897" y="614053"/>
                  </a:lnTo>
                  <a:lnTo>
                    <a:pt x="2661411" y="610965"/>
                  </a:lnTo>
                  <a:lnTo>
                    <a:pt x="2662905" y="606854"/>
                  </a:lnTo>
                  <a:lnTo>
                    <a:pt x="2668543" y="602535"/>
                  </a:lnTo>
                  <a:lnTo>
                    <a:pt x="2660409" y="596567"/>
                  </a:lnTo>
                  <a:lnTo>
                    <a:pt x="2662124" y="588756"/>
                  </a:lnTo>
                  <a:lnTo>
                    <a:pt x="2670810" y="593688"/>
                  </a:lnTo>
                  <a:lnTo>
                    <a:pt x="2675863" y="594307"/>
                  </a:lnTo>
                  <a:lnTo>
                    <a:pt x="2678042" y="602326"/>
                  </a:lnTo>
                  <a:lnTo>
                    <a:pt x="2687488" y="603766"/>
                  </a:lnTo>
                  <a:lnTo>
                    <a:pt x="2696678" y="603766"/>
                  </a:lnTo>
                  <a:lnTo>
                    <a:pt x="2702665" y="605616"/>
                  </a:lnTo>
                  <a:lnTo>
                    <a:pt x="2699604" y="615284"/>
                  </a:lnTo>
                  <a:lnTo>
                    <a:pt x="2695447" y="615903"/>
                  </a:lnTo>
                  <a:lnTo>
                    <a:pt x="2693274" y="622482"/>
                  </a:lnTo>
                  <a:lnTo>
                    <a:pt x="2699860" y="628450"/>
                  </a:lnTo>
                  <a:lnTo>
                    <a:pt x="2700143" y="621043"/>
                  </a:lnTo>
                  <a:lnTo>
                    <a:pt x="2702982" y="621043"/>
                  </a:lnTo>
                  <a:close/>
                  <a:moveTo>
                    <a:pt x="2689681" y="573740"/>
                  </a:moveTo>
                  <a:lnTo>
                    <a:pt x="2694687" y="577440"/>
                  </a:lnTo>
                  <a:lnTo>
                    <a:pt x="2695427" y="584437"/>
                  </a:lnTo>
                  <a:lnTo>
                    <a:pt x="2687374" y="584639"/>
                  </a:lnTo>
                  <a:lnTo>
                    <a:pt x="2679159" y="584027"/>
                  </a:lnTo>
                  <a:lnTo>
                    <a:pt x="2673144" y="585668"/>
                  </a:lnTo>
                  <a:lnTo>
                    <a:pt x="2663497" y="581349"/>
                  </a:lnTo>
                  <a:lnTo>
                    <a:pt x="2662690" y="579089"/>
                  </a:lnTo>
                  <a:lnTo>
                    <a:pt x="2667621" y="570659"/>
                  </a:lnTo>
                  <a:lnTo>
                    <a:pt x="2672263" y="567779"/>
                  </a:lnTo>
                  <a:lnTo>
                    <a:pt x="2679805" y="570242"/>
                  </a:lnTo>
                  <a:lnTo>
                    <a:pt x="2684810" y="570659"/>
                  </a:lnTo>
                  <a:close/>
                  <a:moveTo>
                    <a:pt x="2654670" y="572509"/>
                  </a:moveTo>
                  <a:lnTo>
                    <a:pt x="2654980" y="577440"/>
                  </a:lnTo>
                  <a:lnTo>
                    <a:pt x="2657812" y="584639"/>
                  </a:lnTo>
                  <a:lnTo>
                    <a:pt x="2657267" y="589167"/>
                  </a:lnTo>
                  <a:lnTo>
                    <a:pt x="2649201" y="589369"/>
                  </a:lnTo>
                  <a:lnTo>
                    <a:pt x="2637077" y="586698"/>
                  </a:lnTo>
                  <a:lnTo>
                    <a:pt x="2629139" y="585668"/>
                  </a:lnTo>
                  <a:lnTo>
                    <a:pt x="2622425" y="579909"/>
                  </a:lnTo>
                  <a:lnTo>
                    <a:pt x="2608747" y="578268"/>
                  </a:lnTo>
                  <a:lnTo>
                    <a:pt x="2594888" y="571890"/>
                  </a:lnTo>
                  <a:lnTo>
                    <a:pt x="2584689" y="566340"/>
                  </a:lnTo>
                  <a:lnTo>
                    <a:pt x="2574382" y="562020"/>
                  </a:lnTo>
                  <a:lnTo>
                    <a:pt x="2576051" y="551323"/>
                  </a:lnTo>
                  <a:lnTo>
                    <a:pt x="2580881" y="546183"/>
                  </a:lnTo>
                  <a:lnTo>
                    <a:pt x="2584474" y="543506"/>
                  </a:lnTo>
                  <a:lnTo>
                    <a:pt x="2592917" y="547004"/>
                  </a:lnTo>
                  <a:lnTo>
                    <a:pt x="2604294" y="554411"/>
                  </a:lnTo>
                  <a:lnTo>
                    <a:pt x="2610234" y="556053"/>
                  </a:lnTo>
                  <a:lnTo>
                    <a:pt x="2614513" y="561401"/>
                  </a:lnTo>
                  <a:lnTo>
                    <a:pt x="2622687" y="563662"/>
                  </a:lnTo>
                  <a:lnTo>
                    <a:pt x="2631460" y="568802"/>
                  </a:lnTo>
                  <a:lnTo>
                    <a:pt x="2643227" y="571480"/>
                  </a:lnTo>
                  <a:close/>
                  <a:moveTo>
                    <a:pt x="2534507" y="485519"/>
                  </a:moveTo>
                  <a:lnTo>
                    <a:pt x="2528109" y="494972"/>
                  </a:lnTo>
                  <a:lnTo>
                    <a:pt x="2517950" y="496822"/>
                  </a:lnTo>
                  <a:lnTo>
                    <a:pt x="2502813" y="493942"/>
                  </a:lnTo>
                  <a:lnTo>
                    <a:pt x="2499241" y="498881"/>
                  </a:lnTo>
                  <a:lnTo>
                    <a:pt x="2505114" y="508959"/>
                  </a:lnTo>
                  <a:lnTo>
                    <a:pt x="2509998" y="516568"/>
                  </a:lnTo>
                  <a:lnTo>
                    <a:pt x="2519269" y="522327"/>
                  </a:lnTo>
                  <a:lnTo>
                    <a:pt x="2512420" y="528907"/>
                  </a:lnTo>
                  <a:lnTo>
                    <a:pt x="2514533" y="537135"/>
                  </a:lnTo>
                  <a:lnTo>
                    <a:pt x="2507428" y="548444"/>
                  </a:lnTo>
                  <a:lnTo>
                    <a:pt x="2503331" y="560170"/>
                  </a:lnTo>
                  <a:lnTo>
                    <a:pt x="2495258" y="572098"/>
                  </a:lnTo>
                  <a:lnTo>
                    <a:pt x="2483895" y="571271"/>
                  </a:lnTo>
                  <a:lnTo>
                    <a:pt x="2474914" y="583199"/>
                  </a:lnTo>
                  <a:lnTo>
                    <a:pt x="2482038" y="588346"/>
                  </a:lnTo>
                  <a:lnTo>
                    <a:pt x="2484756" y="597186"/>
                  </a:lnTo>
                  <a:lnTo>
                    <a:pt x="2490878" y="602945"/>
                  </a:lnTo>
                  <a:lnTo>
                    <a:pt x="2494229" y="612613"/>
                  </a:lnTo>
                  <a:lnTo>
                    <a:pt x="2472640" y="612613"/>
                  </a:lnTo>
                  <a:lnTo>
                    <a:pt x="2466793" y="620222"/>
                  </a:lnTo>
                  <a:lnTo>
                    <a:pt x="2459379" y="617342"/>
                  </a:lnTo>
                  <a:lnTo>
                    <a:pt x="2455242" y="609114"/>
                  </a:lnTo>
                  <a:lnTo>
                    <a:pt x="2446738" y="600476"/>
                  </a:lnTo>
                  <a:lnTo>
                    <a:pt x="2429017" y="602737"/>
                  </a:lnTo>
                  <a:lnTo>
                    <a:pt x="2413140" y="602945"/>
                  </a:lnTo>
                  <a:lnTo>
                    <a:pt x="2399537" y="604385"/>
                  </a:lnTo>
                  <a:lnTo>
                    <a:pt x="2401400" y="591219"/>
                  </a:lnTo>
                  <a:lnTo>
                    <a:pt x="2414687" y="585258"/>
                  </a:lnTo>
                  <a:lnTo>
                    <a:pt x="2413255" y="580118"/>
                  </a:lnTo>
                  <a:lnTo>
                    <a:pt x="2408424" y="578268"/>
                  </a:lnTo>
                  <a:lnTo>
                    <a:pt x="2406594" y="568190"/>
                  </a:lnTo>
                  <a:lnTo>
                    <a:pt x="2396354" y="563050"/>
                  </a:lnTo>
                  <a:lnTo>
                    <a:pt x="2391464" y="556261"/>
                  </a:lnTo>
                  <a:lnTo>
                    <a:pt x="2385604" y="550092"/>
                  </a:lnTo>
                  <a:lnTo>
                    <a:pt x="2402961" y="556053"/>
                  </a:lnTo>
                  <a:lnTo>
                    <a:pt x="2412488" y="554411"/>
                  </a:lnTo>
                  <a:lnTo>
                    <a:pt x="2418307" y="555851"/>
                  </a:lnTo>
                  <a:lnTo>
                    <a:pt x="2419969" y="553173"/>
                  </a:lnTo>
                  <a:lnTo>
                    <a:pt x="2426777" y="554203"/>
                  </a:lnTo>
                  <a:lnTo>
                    <a:pt x="2438537" y="549473"/>
                  </a:lnTo>
                  <a:lnTo>
                    <a:pt x="2437144" y="539805"/>
                  </a:lnTo>
                  <a:lnTo>
                    <a:pt x="2441504" y="533434"/>
                  </a:lnTo>
                  <a:lnTo>
                    <a:pt x="2448447" y="533434"/>
                  </a:lnTo>
                  <a:lnTo>
                    <a:pt x="2448844" y="530138"/>
                  </a:lnTo>
                  <a:lnTo>
                    <a:pt x="2456190" y="528698"/>
                  </a:lnTo>
                  <a:lnTo>
                    <a:pt x="2459864" y="529727"/>
                  </a:lnTo>
                  <a:lnTo>
                    <a:pt x="2463012" y="526437"/>
                  </a:lnTo>
                  <a:lnTo>
                    <a:pt x="2460900" y="519649"/>
                  </a:lnTo>
                  <a:lnTo>
                    <a:pt x="2463537" y="512659"/>
                  </a:lnTo>
                  <a:lnTo>
                    <a:pt x="2469108" y="509780"/>
                  </a:lnTo>
                  <a:lnTo>
                    <a:pt x="2463638" y="502379"/>
                  </a:lnTo>
                  <a:lnTo>
                    <a:pt x="2472626" y="502581"/>
                  </a:lnTo>
                  <a:lnTo>
                    <a:pt x="2474409" y="498470"/>
                  </a:lnTo>
                  <a:lnTo>
                    <a:pt x="2473037" y="494151"/>
                  </a:lnTo>
                  <a:lnTo>
                    <a:pt x="2476676" y="489421"/>
                  </a:lnTo>
                  <a:lnTo>
                    <a:pt x="2473891" y="483676"/>
                  </a:lnTo>
                  <a:lnTo>
                    <a:pt x="2470662" y="478953"/>
                  </a:lnTo>
                  <a:lnTo>
                    <a:pt x="2474799" y="473827"/>
                  </a:lnTo>
                  <a:lnTo>
                    <a:pt x="2484413" y="471573"/>
                  </a:lnTo>
                  <a:lnTo>
                    <a:pt x="2494908" y="470133"/>
                  </a:lnTo>
                  <a:lnTo>
                    <a:pt x="2499106" y="468081"/>
                  </a:lnTo>
                  <a:lnTo>
                    <a:pt x="2504199" y="466850"/>
                  </a:lnTo>
                  <a:lnTo>
                    <a:pt x="2512804" y="472185"/>
                  </a:lnTo>
                  <a:lnTo>
                    <a:pt x="2517870" y="480803"/>
                  </a:lnTo>
                  <a:close/>
                  <a:moveTo>
                    <a:pt x="2422081" y="464186"/>
                  </a:moveTo>
                  <a:lnTo>
                    <a:pt x="2427504" y="464186"/>
                  </a:lnTo>
                  <a:lnTo>
                    <a:pt x="2434904" y="466648"/>
                  </a:lnTo>
                  <a:lnTo>
                    <a:pt x="2438322" y="468081"/>
                  </a:lnTo>
                  <a:lnTo>
                    <a:pt x="2444175" y="464394"/>
                  </a:lnTo>
                  <a:lnTo>
                    <a:pt x="2447801" y="466648"/>
                  </a:lnTo>
                  <a:lnTo>
                    <a:pt x="2449476" y="461320"/>
                  </a:lnTo>
                  <a:lnTo>
                    <a:pt x="2455289" y="461522"/>
                  </a:lnTo>
                  <a:lnTo>
                    <a:pt x="2456211" y="459880"/>
                  </a:lnTo>
                  <a:lnTo>
                    <a:pt x="2456022" y="455373"/>
                  </a:lnTo>
                  <a:lnTo>
                    <a:pt x="2459009" y="451484"/>
                  </a:lnTo>
                  <a:lnTo>
                    <a:pt x="2464748" y="453939"/>
                  </a:lnTo>
                  <a:lnTo>
                    <a:pt x="2464688" y="457424"/>
                  </a:lnTo>
                  <a:lnTo>
                    <a:pt x="2467897" y="458037"/>
                  </a:lnTo>
                  <a:lnTo>
                    <a:pt x="2469451" y="467671"/>
                  </a:lnTo>
                  <a:lnTo>
                    <a:pt x="2474160" y="471364"/>
                  </a:lnTo>
                  <a:lnTo>
                    <a:pt x="2476912" y="468902"/>
                  </a:lnTo>
                  <a:lnTo>
                    <a:pt x="2480713" y="467879"/>
                  </a:lnTo>
                  <a:lnTo>
                    <a:pt x="2485093" y="462753"/>
                  </a:lnTo>
                  <a:lnTo>
                    <a:pt x="2491760" y="463574"/>
                  </a:lnTo>
                  <a:lnTo>
                    <a:pt x="2501589" y="463574"/>
                  </a:lnTo>
                  <a:lnTo>
                    <a:pt x="2504199" y="466850"/>
                  </a:lnTo>
                  <a:lnTo>
                    <a:pt x="2499106" y="468081"/>
                  </a:lnTo>
                  <a:lnTo>
                    <a:pt x="2494908" y="470133"/>
                  </a:lnTo>
                  <a:lnTo>
                    <a:pt x="2484413" y="471573"/>
                  </a:lnTo>
                  <a:lnTo>
                    <a:pt x="2474799" y="473827"/>
                  </a:lnTo>
                  <a:lnTo>
                    <a:pt x="2470662" y="478953"/>
                  </a:lnTo>
                  <a:lnTo>
                    <a:pt x="2473891" y="483676"/>
                  </a:lnTo>
                  <a:lnTo>
                    <a:pt x="2476676" y="489421"/>
                  </a:lnTo>
                  <a:lnTo>
                    <a:pt x="2473037" y="494151"/>
                  </a:lnTo>
                  <a:lnTo>
                    <a:pt x="2474409" y="498470"/>
                  </a:lnTo>
                  <a:lnTo>
                    <a:pt x="2472626" y="502581"/>
                  </a:lnTo>
                  <a:lnTo>
                    <a:pt x="2463638" y="502379"/>
                  </a:lnTo>
                  <a:lnTo>
                    <a:pt x="2469108" y="509780"/>
                  </a:lnTo>
                  <a:lnTo>
                    <a:pt x="2463537" y="512659"/>
                  </a:lnTo>
                  <a:lnTo>
                    <a:pt x="2460900" y="519649"/>
                  </a:lnTo>
                  <a:lnTo>
                    <a:pt x="2463012" y="526437"/>
                  </a:lnTo>
                  <a:lnTo>
                    <a:pt x="2459864" y="529727"/>
                  </a:lnTo>
                  <a:lnTo>
                    <a:pt x="2456190" y="528698"/>
                  </a:lnTo>
                  <a:lnTo>
                    <a:pt x="2448844" y="530138"/>
                  </a:lnTo>
                  <a:lnTo>
                    <a:pt x="2448447" y="533434"/>
                  </a:lnTo>
                  <a:lnTo>
                    <a:pt x="2441504" y="533434"/>
                  </a:lnTo>
                  <a:lnTo>
                    <a:pt x="2437144" y="539805"/>
                  </a:lnTo>
                  <a:lnTo>
                    <a:pt x="2438537" y="549473"/>
                  </a:lnTo>
                  <a:lnTo>
                    <a:pt x="2426777" y="554203"/>
                  </a:lnTo>
                  <a:lnTo>
                    <a:pt x="2419969" y="553173"/>
                  </a:lnTo>
                  <a:lnTo>
                    <a:pt x="2418307" y="555851"/>
                  </a:lnTo>
                  <a:lnTo>
                    <a:pt x="2412488" y="554411"/>
                  </a:lnTo>
                  <a:lnTo>
                    <a:pt x="2402961" y="556053"/>
                  </a:lnTo>
                  <a:lnTo>
                    <a:pt x="2385604" y="550092"/>
                  </a:lnTo>
                  <a:lnTo>
                    <a:pt x="2392601" y="539805"/>
                  </a:lnTo>
                  <a:lnTo>
                    <a:pt x="2390609" y="532405"/>
                  </a:lnTo>
                  <a:lnTo>
                    <a:pt x="2382993" y="530555"/>
                  </a:lnTo>
                  <a:lnTo>
                    <a:pt x="2381002" y="523356"/>
                  </a:lnTo>
                  <a:lnTo>
                    <a:pt x="2376165" y="514099"/>
                  </a:lnTo>
                  <a:lnTo>
                    <a:pt x="2379118" y="507929"/>
                  </a:lnTo>
                  <a:lnTo>
                    <a:pt x="2374658" y="506281"/>
                  </a:lnTo>
                  <a:lnTo>
                    <a:pt x="2375384" y="497851"/>
                  </a:lnTo>
                  <a:lnTo>
                    <a:pt x="2376535" y="483676"/>
                  </a:lnTo>
                  <a:lnTo>
                    <a:pt x="2387030" y="487989"/>
                  </a:lnTo>
                  <a:lnTo>
                    <a:pt x="2393906" y="486549"/>
                  </a:lnTo>
                  <a:lnTo>
                    <a:pt x="2394827" y="481415"/>
                  </a:lnTo>
                  <a:lnTo>
                    <a:pt x="2401918" y="479572"/>
                  </a:lnTo>
                  <a:lnTo>
                    <a:pt x="2406231" y="476080"/>
                  </a:lnTo>
                  <a:lnTo>
                    <a:pt x="2406157" y="467059"/>
                  </a:lnTo>
                  <a:lnTo>
                    <a:pt x="2413416" y="464805"/>
                  </a:lnTo>
                  <a:lnTo>
                    <a:pt x="2414102" y="460701"/>
                  </a:lnTo>
                  <a:lnTo>
                    <a:pt x="2419269" y="463775"/>
                  </a:lnTo>
                  <a:close/>
                  <a:moveTo>
                    <a:pt x="2434904" y="466648"/>
                  </a:moveTo>
                  <a:lnTo>
                    <a:pt x="2437380" y="455171"/>
                  </a:lnTo>
                  <a:lnTo>
                    <a:pt x="2433135" y="446768"/>
                  </a:lnTo>
                  <a:lnTo>
                    <a:pt x="2425640" y="443902"/>
                  </a:lnTo>
                  <a:lnTo>
                    <a:pt x="2426663" y="438990"/>
                  </a:lnTo>
                  <a:lnTo>
                    <a:pt x="2434494" y="439401"/>
                  </a:lnTo>
                  <a:lnTo>
                    <a:pt x="2437131" y="433259"/>
                  </a:lnTo>
                  <a:lnTo>
                    <a:pt x="2438006" y="425912"/>
                  </a:lnTo>
                  <a:lnTo>
                    <a:pt x="2449550" y="423261"/>
                  </a:lnTo>
                  <a:lnTo>
                    <a:pt x="2449140" y="428569"/>
                  </a:lnTo>
                  <a:lnTo>
                    <a:pt x="2451380" y="431630"/>
                  </a:lnTo>
                  <a:lnTo>
                    <a:pt x="2455336" y="431422"/>
                  </a:lnTo>
                  <a:lnTo>
                    <a:pt x="2453008" y="434893"/>
                  </a:lnTo>
                  <a:lnTo>
                    <a:pt x="2442432" y="433057"/>
                  </a:lnTo>
                  <a:lnTo>
                    <a:pt x="2443273" y="439603"/>
                  </a:lnTo>
                  <a:lnTo>
                    <a:pt x="2453055" y="438580"/>
                  </a:lnTo>
                  <a:lnTo>
                    <a:pt x="2465582" y="442469"/>
                  </a:lnTo>
                  <a:lnTo>
                    <a:pt x="2482846" y="440625"/>
                  </a:lnTo>
                  <a:lnTo>
                    <a:pt x="2488302" y="451275"/>
                  </a:lnTo>
                  <a:lnTo>
                    <a:pt x="2490979" y="450051"/>
                  </a:lnTo>
                  <a:lnTo>
                    <a:pt x="2497485" y="452708"/>
                  </a:lnTo>
                  <a:lnTo>
                    <a:pt x="2498380" y="457014"/>
                  </a:lnTo>
                  <a:lnTo>
                    <a:pt x="2501589" y="463574"/>
                  </a:lnTo>
                  <a:lnTo>
                    <a:pt x="2491760" y="463574"/>
                  </a:lnTo>
                  <a:lnTo>
                    <a:pt x="2485093" y="462753"/>
                  </a:lnTo>
                  <a:lnTo>
                    <a:pt x="2480713" y="467879"/>
                  </a:lnTo>
                  <a:lnTo>
                    <a:pt x="2476912" y="468902"/>
                  </a:lnTo>
                  <a:lnTo>
                    <a:pt x="2474160" y="471364"/>
                  </a:lnTo>
                  <a:lnTo>
                    <a:pt x="2469451" y="467671"/>
                  </a:lnTo>
                  <a:lnTo>
                    <a:pt x="2467897" y="458037"/>
                  </a:lnTo>
                  <a:lnTo>
                    <a:pt x="2464688" y="457424"/>
                  </a:lnTo>
                  <a:lnTo>
                    <a:pt x="2464748" y="453939"/>
                  </a:lnTo>
                  <a:lnTo>
                    <a:pt x="2459009" y="451484"/>
                  </a:lnTo>
                  <a:lnTo>
                    <a:pt x="2456022" y="455373"/>
                  </a:lnTo>
                  <a:lnTo>
                    <a:pt x="2456211" y="459880"/>
                  </a:lnTo>
                  <a:lnTo>
                    <a:pt x="2455289" y="461522"/>
                  </a:lnTo>
                  <a:lnTo>
                    <a:pt x="2449476" y="461320"/>
                  </a:lnTo>
                  <a:lnTo>
                    <a:pt x="2447801" y="466648"/>
                  </a:lnTo>
                  <a:lnTo>
                    <a:pt x="2444175" y="464394"/>
                  </a:lnTo>
                  <a:lnTo>
                    <a:pt x="2438322" y="468081"/>
                  </a:lnTo>
                  <a:close/>
                  <a:moveTo>
                    <a:pt x="2447640" y="408601"/>
                  </a:moveTo>
                  <a:lnTo>
                    <a:pt x="2448319" y="403522"/>
                  </a:lnTo>
                  <a:lnTo>
                    <a:pt x="2453721" y="401894"/>
                  </a:lnTo>
                  <a:lnTo>
                    <a:pt x="2470258" y="405957"/>
                  </a:lnTo>
                  <a:lnTo>
                    <a:pt x="2469310" y="399250"/>
                  </a:lnTo>
                  <a:lnTo>
                    <a:pt x="2473743" y="396814"/>
                  </a:lnTo>
                  <a:lnTo>
                    <a:pt x="2488275" y="401692"/>
                  </a:lnTo>
                  <a:lnTo>
                    <a:pt x="2491148" y="400468"/>
                  </a:lnTo>
                  <a:lnTo>
                    <a:pt x="2506379" y="400676"/>
                  </a:lnTo>
                  <a:lnTo>
                    <a:pt x="2520669" y="401894"/>
                  </a:lnTo>
                  <a:lnTo>
                    <a:pt x="2526764" y="405957"/>
                  </a:lnTo>
                  <a:lnTo>
                    <a:pt x="2532967" y="407585"/>
                  </a:lnTo>
                  <a:lnTo>
                    <a:pt x="2532597" y="410230"/>
                  </a:lnTo>
                  <a:lnTo>
                    <a:pt x="2520157" y="416338"/>
                  </a:lnTo>
                  <a:lnTo>
                    <a:pt x="2518361" y="420819"/>
                  </a:lnTo>
                  <a:lnTo>
                    <a:pt x="2507119" y="422043"/>
                  </a:lnTo>
                  <a:lnTo>
                    <a:pt x="2505848" y="429383"/>
                  </a:lnTo>
                  <a:lnTo>
                    <a:pt x="2495642" y="427749"/>
                  </a:lnTo>
                  <a:lnTo>
                    <a:pt x="2489667" y="429996"/>
                  </a:lnTo>
                  <a:lnTo>
                    <a:pt x="2482603" y="435304"/>
                  </a:lnTo>
                  <a:lnTo>
                    <a:pt x="2484743" y="437968"/>
                  </a:lnTo>
                  <a:lnTo>
                    <a:pt x="2482846" y="440625"/>
                  </a:lnTo>
                  <a:lnTo>
                    <a:pt x="2465582" y="442469"/>
                  </a:lnTo>
                  <a:lnTo>
                    <a:pt x="2453055" y="438580"/>
                  </a:lnTo>
                  <a:lnTo>
                    <a:pt x="2443273" y="439603"/>
                  </a:lnTo>
                  <a:lnTo>
                    <a:pt x="2442432" y="433057"/>
                  </a:lnTo>
                  <a:lnTo>
                    <a:pt x="2453008" y="434893"/>
                  </a:lnTo>
                  <a:lnTo>
                    <a:pt x="2455336" y="431422"/>
                  </a:lnTo>
                  <a:lnTo>
                    <a:pt x="2462663" y="432444"/>
                  </a:lnTo>
                  <a:lnTo>
                    <a:pt x="2472189" y="424284"/>
                  </a:lnTo>
                  <a:lnTo>
                    <a:pt x="2459359" y="418377"/>
                  </a:lnTo>
                  <a:lnTo>
                    <a:pt x="2453587" y="421229"/>
                  </a:lnTo>
                  <a:lnTo>
                    <a:pt x="2445285" y="416951"/>
                  </a:lnTo>
                  <a:lnTo>
                    <a:pt x="2450943" y="409617"/>
                  </a:lnTo>
                  <a:close/>
                  <a:moveTo>
                    <a:pt x="2279475" y="413896"/>
                  </a:moveTo>
                  <a:lnTo>
                    <a:pt x="2282596" y="410230"/>
                  </a:lnTo>
                  <a:lnTo>
                    <a:pt x="2292594" y="407787"/>
                  </a:lnTo>
                  <a:lnTo>
                    <a:pt x="2299348" y="411044"/>
                  </a:lnTo>
                  <a:lnTo>
                    <a:pt x="2308162" y="420005"/>
                  </a:lnTo>
                  <a:lnTo>
                    <a:pt x="2312669" y="419393"/>
                  </a:lnTo>
                  <a:lnTo>
                    <a:pt x="2322929" y="419191"/>
                  </a:lnTo>
                  <a:lnTo>
                    <a:pt x="2320177" y="413486"/>
                  </a:lnTo>
                  <a:lnTo>
                    <a:pt x="2327140" y="409617"/>
                  </a:lnTo>
                  <a:lnTo>
                    <a:pt x="2333020" y="403112"/>
                  </a:lnTo>
                  <a:lnTo>
                    <a:pt x="2346839" y="409012"/>
                  </a:lnTo>
                  <a:lnTo>
                    <a:pt x="2350210" y="417966"/>
                  </a:lnTo>
                  <a:lnTo>
                    <a:pt x="2354508" y="420409"/>
                  </a:lnTo>
                  <a:lnTo>
                    <a:pt x="2364331" y="419803"/>
                  </a:lnTo>
                  <a:lnTo>
                    <a:pt x="2367870" y="421835"/>
                  </a:lnTo>
                  <a:lnTo>
                    <a:pt x="2375653" y="433669"/>
                  </a:lnTo>
                  <a:lnTo>
                    <a:pt x="2388362" y="441446"/>
                  </a:lnTo>
                  <a:lnTo>
                    <a:pt x="2395763" y="446768"/>
                  </a:lnTo>
                  <a:lnTo>
                    <a:pt x="2406931" y="452298"/>
                  </a:lnTo>
                  <a:lnTo>
                    <a:pt x="2420675" y="457216"/>
                  </a:lnTo>
                  <a:lnTo>
                    <a:pt x="2422081" y="464186"/>
                  </a:lnTo>
                  <a:lnTo>
                    <a:pt x="2419269" y="463775"/>
                  </a:lnTo>
                  <a:lnTo>
                    <a:pt x="2414102" y="460701"/>
                  </a:lnTo>
                  <a:lnTo>
                    <a:pt x="2413416" y="464805"/>
                  </a:lnTo>
                  <a:lnTo>
                    <a:pt x="2406157" y="467059"/>
                  </a:lnTo>
                  <a:lnTo>
                    <a:pt x="2406231" y="476080"/>
                  </a:lnTo>
                  <a:lnTo>
                    <a:pt x="2401918" y="479572"/>
                  </a:lnTo>
                  <a:lnTo>
                    <a:pt x="2394827" y="481415"/>
                  </a:lnTo>
                  <a:lnTo>
                    <a:pt x="2393906" y="486549"/>
                  </a:lnTo>
                  <a:lnTo>
                    <a:pt x="2387030" y="487989"/>
                  </a:lnTo>
                  <a:lnTo>
                    <a:pt x="2376535" y="483676"/>
                  </a:lnTo>
                  <a:lnTo>
                    <a:pt x="2373427" y="474029"/>
                  </a:lnTo>
                  <a:lnTo>
                    <a:pt x="2366188" y="473618"/>
                  </a:lnTo>
                  <a:lnTo>
                    <a:pt x="2353452" y="463574"/>
                  </a:lnTo>
                  <a:lnTo>
                    <a:pt x="2345729" y="462342"/>
                  </a:lnTo>
                  <a:lnTo>
                    <a:pt x="2333982" y="456604"/>
                  </a:lnTo>
                  <a:lnTo>
                    <a:pt x="2326999" y="455581"/>
                  </a:lnTo>
                  <a:lnTo>
                    <a:pt x="2323386" y="457626"/>
                  </a:lnTo>
                  <a:lnTo>
                    <a:pt x="2316914" y="457424"/>
                  </a:lnTo>
                  <a:lnTo>
                    <a:pt x="2311801" y="463775"/>
                  </a:lnTo>
                  <a:lnTo>
                    <a:pt x="2303775" y="466036"/>
                  </a:lnTo>
                  <a:lnTo>
                    <a:pt x="2300472" y="458037"/>
                  </a:lnTo>
                  <a:lnTo>
                    <a:pt x="2299348" y="446156"/>
                  </a:lnTo>
                  <a:lnTo>
                    <a:pt x="2291127" y="442267"/>
                  </a:lnTo>
                  <a:lnTo>
                    <a:pt x="2292136" y="434483"/>
                  </a:lnTo>
                  <a:lnTo>
                    <a:pt x="2285644" y="433871"/>
                  </a:lnTo>
                  <a:lnTo>
                    <a:pt x="2285516" y="424284"/>
                  </a:lnTo>
                  <a:lnTo>
                    <a:pt x="2294794" y="426934"/>
                  </a:lnTo>
                  <a:lnTo>
                    <a:pt x="2302329" y="423470"/>
                  </a:lnTo>
                  <a:lnTo>
                    <a:pt x="2294040" y="416540"/>
                  </a:lnTo>
                  <a:lnTo>
                    <a:pt x="2289876" y="410230"/>
                  </a:lnTo>
                  <a:lnTo>
                    <a:pt x="2282933" y="413082"/>
                  </a:lnTo>
                  <a:lnTo>
                    <a:pt x="2283821" y="421229"/>
                  </a:lnTo>
                  <a:close/>
                  <a:moveTo>
                    <a:pt x="2266120" y="549063"/>
                  </a:moveTo>
                  <a:lnTo>
                    <a:pt x="2260113" y="543095"/>
                  </a:lnTo>
                  <a:lnTo>
                    <a:pt x="2259292" y="536926"/>
                  </a:lnTo>
                  <a:lnTo>
                    <a:pt x="2256163" y="536926"/>
                  </a:lnTo>
                  <a:lnTo>
                    <a:pt x="2256762" y="528698"/>
                  </a:lnTo>
                  <a:lnTo>
                    <a:pt x="2250337" y="520066"/>
                  </a:lnTo>
                  <a:lnTo>
                    <a:pt x="2237669" y="513688"/>
                  </a:lnTo>
                  <a:lnTo>
                    <a:pt x="2229555" y="502991"/>
                  </a:lnTo>
                  <a:lnTo>
                    <a:pt x="2230235" y="493942"/>
                  </a:lnTo>
                  <a:lnTo>
                    <a:pt x="2234420" y="490041"/>
                  </a:lnTo>
                  <a:lnTo>
                    <a:pt x="2232697" y="483467"/>
                  </a:lnTo>
                  <a:lnTo>
                    <a:pt x="2225990" y="479982"/>
                  </a:lnTo>
                  <a:lnTo>
                    <a:pt x="2217661" y="466446"/>
                  </a:lnTo>
                  <a:lnTo>
                    <a:pt x="2211041" y="457216"/>
                  </a:lnTo>
                  <a:lnTo>
                    <a:pt x="2212137" y="453738"/>
                  </a:lnTo>
                  <a:lnTo>
                    <a:pt x="2207166" y="440625"/>
                  </a:lnTo>
                  <a:lnTo>
                    <a:pt x="2212958" y="437349"/>
                  </a:lnTo>
                  <a:lnTo>
                    <a:pt x="2215071" y="441648"/>
                  </a:lnTo>
                  <a:lnTo>
                    <a:pt x="2220735" y="446976"/>
                  </a:lnTo>
                  <a:lnTo>
                    <a:pt x="2227389" y="448409"/>
                  </a:lnTo>
                  <a:lnTo>
                    <a:pt x="2230726" y="448201"/>
                  </a:lnTo>
                  <a:lnTo>
                    <a:pt x="2240252" y="439805"/>
                  </a:lnTo>
                  <a:lnTo>
                    <a:pt x="2243455" y="438990"/>
                  </a:lnTo>
                  <a:lnTo>
                    <a:pt x="2247108" y="442267"/>
                  </a:lnTo>
                  <a:lnTo>
                    <a:pt x="2244794" y="447797"/>
                  </a:lnTo>
                  <a:lnTo>
                    <a:pt x="2251683" y="453939"/>
                  </a:lnTo>
                  <a:lnTo>
                    <a:pt x="2253930" y="453327"/>
                  </a:lnTo>
                  <a:lnTo>
                    <a:pt x="2258538" y="461730"/>
                  </a:lnTo>
                  <a:lnTo>
                    <a:pt x="2267769" y="463984"/>
                  </a:lnTo>
                  <a:lnTo>
                    <a:pt x="2275627" y="469723"/>
                  </a:lnTo>
                  <a:lnTo>
                    <a:pt x="2289270" y="471775"/>
                  </a:lnTo>
                  <a:lnTo>
                    <a:pt x="2303627" y="468700"/>
                  </a:lnTo>
                  <a:lnTo>
                    <a:pt x="2303775" y="466036"/>
                  </a:lnTo>
                  <a:lnTo>
                    <a:pt x="2311801" y="463775"/>
                  </a:lnTo>
                  <a:lnTo>
                    <a:pt x="2316914" y="457424"/>
                  </a:lnTo>
                  <a:lnTo>
                    <a:pt x="2323386" y="457626"/>
                  </a:lnTo>
                  <a:lnTo>
                    <a:pt x="2326999" y="455581"/>
                  </a:lnTo>
                  <a:lnTo>
                    <a:pt x="2333982" y="456604"/>
                  </a:lnTo>
                  <a:lnTo>
                    <a:pt x="2345729" y="462342"/>
                  </a:lnTo>
                  <a:lnTo>
                    <a:pt x="2353452" y="463574"/>
                  </a:lnTo>
                  <a:lnTo>
                    <a:pt x="2366188" y="473618"/>
                  </a:lnTo>
                  <a:lnTo>
                    <a:pt x="2373427" y="474029"/>
                  </a:lnTo>
                  <a:lnTo>
                    <a:pt x="2376535" y="483676"/>
                  </a:lnTo>
                  <a:lnTo>
                    <a:pt x="2375384" y="497851"/>
                  </a:lnTo>
                  <a:lnTo>
                    <a:pt x="2374658" y="506281"/>
                  </a:lnTo>
                  <a:lnTo>
                    <a:pt x="2379118" y="507929"/>
                  </a:lnTo>
                  <a:lnTo>
                    <a:pt x="2376165" y="514099"/>
                  </a:lnTo>
                  <a:lnTo>
                    <a:pt x="2381002" y="523356"/>
                  </a:lnTo>
                  <a:lnTo>
                    <a:pt x="2382993" y="530555"/>
                  </a:lnTo>
                  <a:lnTo>
                    <a:pt x="2390609" y="532405"/>
                  </a:lnTo>
                  <a:lnTo>
                    <a:pt x="2392601" y="539805"/>
                  </a:lnTo>
                  <a:lnTo>
                    <a:pt x="2385604" y="550092"/>
                  </a:lnTo>
                  <a:lnTo>
                    <a:pt x="2391464" y="556261"/>
                  </a:lnTo>
                  <a:lnTo>
                    <a:pt x="2396354" y="563050"/>
                  </a:lnTo>
                  <a:lnTo>
                    <a:pt x="2406594" y="568190"/>
                  </a:lnTo>
                  <a:lnTo>
                    <a:pt x="2408424" y="578268"/>
                  </a:lnTo>
                  <a:lnTo>
                    <a:pt x="2413255" y="580118"/>
                  </a:lnTo>
                  <a:lnTo>
                    <a:pt x="2414687" y="585258"/>
                  </a:lnTo>
                  <a:lnTo>
                    <a:pt x="2401400" y="591219"/>
                  </a:lnTo>
                  <a:lnTo>
                    <a:pt x="2399537" y="604385"/>
                  </a:lnTo>
                  <a:lnTo>
                    <a:pt x="2380410" y="601095"/>
                  </a:lnTo>
                  <a:lnTo>
                    <a:pt x="2369498" y="598417"/>
                  </a:lnTo>
                  <a:lnTo>
                    <a:pt x="2358384" y="596978"/>
                  </a:lnTo>
                  <a:lnTo>
                    <a:pt x="2352443" y="582997"/>
                  </a:lnTo>
                  <a:lnTo>
                    <a:pt x="2347613" y="580939"/>
                  </a:lnTo>
                  <a:lnTo>
                    <a:pt x="2340131" y="582997"/>
                  </a:lnTo>
                  <a:lnTo>
                    <a:pt x="2330921" y="588346"/>
                  </a:lnTo>
                  <a:lnTo>
                    <a:pt x="2318509" y="584639"/>
                  </a:lnTo>
                  <a:lnTo>
                    <a:pt x="2307610" y="575799"/>
                  </a:lnTo>
                  <a:lnTo>
                    <a:pt x="2297754" y="572711"/>
                  </a:lnTo>
                  <a:lnTo>
                    <a:pt x="2290104" y="561812"/>
                  </a:lnTo>
                  <a:lnTo>
                    <a:pt x="2280793" y="546594"/>
                  </a:lnTo>
                  <a:lnTo>
                    <a:pt x="2275808" y="548444"/>
                  </a:lnTo>
                  <a:lnTo>
                    <a:pt x="2269363" y="544535"/>
                  </a:lnTo>
                  <a:close/>
                  <a:moveTo>
                    <a:pt x="2138665" y="517389"/>
                  </a:moveTo>
                  <a:lnTo>
                    <a:pt x="2138301" y="517187"/>
                  </a:lnTo>
                  <a:lnTo>
                    <a:pt x="2139499" y="515539"/>
                  </a:lnTo>
                  <a:lnTo>
                    <a:pt x="2138624" y="510809"/>
                  </a:lnTo>
                  <a:lnTo>
                    <a:pt x="2140320" y="504640"/>
                  </a:lnTo>
                  <a:lnTo>
                    <a:pt x="2144962" y="500320"/>
                  </a:lnTo>
                  <a:lnTo>
                    <a:pt x="2143037" y="495793"/>
                  </a:lnTo>
                  <a:lnTo>
                    <a:pt x="2138503" y="495180"/>
                  </a:lnTo>
                  <a:lnTo>
                    <a:pt x="2136734" y="486340"/>
                  </a:lnTo>
                  <a:lnTo>
                    <a:pt x="2138557" y="481826"/>
                  </a:lnTo>
                  <a:lnTo>
                    <a:pt x="2140602" y="479162"/>
                  </a:lnTo>
                  <a:lnTo>
                    <a:pt x="2142667" y="476699"/>
                  </a:lnTo>
                  <a:lnTo>
                    <a:pt x="2142506" y="470342"/>
                  </a:lnTo>
                  <a:lnTo>
                    <a:pt x="2145870" y="472596"/>
                  </a:lnTo>
                  <a:lnTo>
                    <a:pt x="2155988" y="469521"/>
                  </a:lnTo>
                  <a:lnTo>
                    <a:pt x="2161034" y="471573"/>
                  </a:lnTo>
                  <a:lnTo>
                    <a:pt x="2168852" y="471573"/>
                  </a:lnTo>
                  <a:lnTo>
                    <a:pt x="2179098" y="467260"/>
                  </a:lnTo>
                  <a:lnTo>
                    <a:pt x="2184218" y="467469"/>
                  </a:lnTo>
                  <a:lnTo>
                    <a:pt x="2194793" y="465626"/>
                  </a:lnTo>
                  <a:lnTo>
                    <a:pt x="2191147" y="472797"/>
                  </a:lnTo>
                  <a:lnTo>
                    <a:pt x="2186128" y="475670"/>
                  </a:lnTo>
                  <a:lnTo>
                    <a:pt x="2188348" y="483878"/>
                  </a:lnTo>
                  <a:lnTo>
                    <a:pt x="2186552" y="497851"/>
                  </a:lnTo>
                  <a:lnTo>
                    <a:pt x="2167089" y="509578"/>
                  </a:lnTo>
                  <a:lnTo>
                    <a:pt x="2149893" y="521916"/>
                  </a:lnTo>
                  <a:close/>
                  <a:moveTo>
                    <a:pt x="2230726" y="448201"/>
                  </a:moveTo>
                  <a:lnTo>
                    <a:pt x="2227389" y="448409"/>
                  </a:lnTo>
                  <a:lnTo>
                    <a:pt x="2222505" y="441857"/>
                  </a:lnTo>
                  <a:lnTo>
                    <a:pt x="2222202" y="440215"/>
                  </a:lnTo>
                  <a:lnTo>
                    <a:pt x="2218172" y="440215"/>
                  </a:lnTo>
                  <a:lnTo>
                    <a:pt x="2214593" y="437147"/>
                  </a:lnTo>
                  <a:lnTo>
                    <a:pt x="2212958" y="437349"/>
                  </a:lnTo>
                  <a:lnTo>
                    <a:pt x="2208679" y="434079"/>
                  </a:lnTo>
                  <a:lnTo>
                    <a:pt x="2201124" y="431220"/>
                  </a:lnTo>
                  <a:lnTo>
                    <a:pt x="2201111" y="425710"/>
                  </a:lnTo>
                  <a:lnTo>
                    <a:pt x="2198722" y="421835"/>
                  </a:lnTo>
                  <a:lnTo>
                    <a:pt x="2211350" y="420005"/>
                  </a:lnTo>
                  <a:lnTo>
                    <a:pt x="2213611" y="423059"/>
                  </a:lnTo>
                  <a:lnTo>
                    <a:pt x="2217634" y="424896"/>
                  </a:lnTo>
                  <a:lnTo>
                    <a:pt x="2216181" y="427749"/>
                  </a:lnTo>
                  <a:lnTo>
                    <a:pt x="2221940" y="431630"/>
                  </a:lnTo>
                  <a:lnTo>
                    <a:pt x="2219955" y="435304"/>
                  </a:lnTo>
                  <a:lnTo>
                    <a:pt x="2224550" y="438378"/>
                  </a:lnTo>
                  <a:lnTo>
                    <a:pt x="2229253" y="440215"/>
                  </a:lnTo>
                  <a:close/>
                  <a:moveTo>
                    <a:pt x="1885556" y="226193"/>
                  </a:moveTo>
                  <a:lnTo>
                    <a:pt x="1888577" y="220124"/>
                  </a:lnTo>
                  <a:lnTo>
                    <a:pt x="1894638" y="212946"/>
                  </a:lnTo>
                  <a:lnTo>
                    <a:pt x="1896118" y="200782"/>
                  </a:lnTo>
                  <a:lnTo>
                    <a:pt x="1890756" y="195386"/>
                  </a:lnTo>
                  <a:lnTo>
                    <a:pt x="1888953" y="181891"/>
                  </a:lnTo>
                  <a:lnTo>
                    <a:pt x="1893084" y="172364"/>
                  </a:lnTo>
                  <a:lnTo>
                    <a:pt x="1900633" y="172546"/>
                  </a:lnTo>
                  <a:lnTo>
                    <a:pt x="1902974" y="168529"/>
                  </a:lnTo>
                  <a:lnTo>
                    <a:pt x="1899825" y="165071"/>
                  </a:lnTo>
                  <a:lnTo>
                    <a:pt x="1909977" y="150856"/>
                  </a:lnTo>
                  <a:lnTo>
                    <a:pt x="1916153" y="140017"/>
                  </a:lnTo>
                  <a:lnTo>
                    <a:pt x="1919995" y="132967"/>
                  </a:lnTo>
                  <a:lnTo>
                    <a:pt x="1927234" y="133148"/>
                  </a:lnTo>
                  <a:lnTo>
                    <a:pt x="1928263" y="127712"/>
                  </a:lnTo>
                  <a:lnTo>
                    <a:pt x="1942573" y="129112"/>
                  </a:lnTo>
                  <a:lnTo>
                    <a:pt x="1942546" y="122835"/>
                  </a:lnTo>
                  <a:lnTo>
                    <a:pt x="1946973" y="122485"/>
                  </a:lnTo>
                  <a:lnTo>
                    <a:pt x="1957636" y="127194"/>
                  </a:lnTo>
                  <a:lnTo>
                    <a:pt x="1970385" y="133848"/>
                  </a:lnTo>
                  <a:lnTo>
                    <a:pt x="1973635" y="148898"/>
                  </a:lnTo>
                  <a:lnTo>
                    <a:pt x="1976857" y="152827"/>
                  </a:lnTo>
                  <a:lnTo>
                    <a:pt x="1964545" y="155693"/>
                  </a:lnTo>
                  <a:lnTo>
                    <a:pt x="1958322" y="162535"/>
                  </a:lnTo>
                  <a:lnTo>
                    <a:pt x="1960482" y="168711"/>
                  </a:lnTo>
                  <a:lnTo>
                    <a:pt x="1949543" y="176939"/>
                  </a:lnTo>
                  <a:lnTo>
                    <a:pt x="1935643" y="185759"/>
                  </a:lnTo>
                  <a:lnTo>
                    <a:pt x="1931869" y="200224"/>
                  </a:lnTo>
                  <a:lnTo>
                    <a:pt x="1938563" y="207503"/>
                  </a:lnTo>
                  <a:lnTo>
                    <a:pt x="1946865" y="213323"/>
                  </a:lnTo>
                  <a:lnTo>
                    <a:pt x="1941160" y="225237"/>
                  </a:lnTo>
                  <a:lnTo>
                    <a:pt x="1932959" y="227713"/>
                  </a:lnTo>
                  <a:lnTo>
                    <a:pt x="1931762" y="245474"/>
                  </a:lnTo>
                  <a:lnTo>
                    <a:pt x="1928364" y="255478"/>
                  </a:lnTo>
                  <a:lnTo>
                    <a:pt x="1918050" y="254510"/>
                  </a:lnTo>
                  <a:lnTo>
                    <a:pt x="1914041" y="263013"/>
                  </a:lnTo>
                  <a:lnTo>
                    <a:pt x="1904393" y="263404"/>
                  </a:lnTo>
                  <a:lnTo>
                    <a:pt x="1900834" y="253359"/>
                  </a:lnTo>
                  <a:lnTo>
                    <a:pt x="1892963" y="241256"/>
                  </a:lnTo>
                  <a:close/>
                  <a:moveTo>
                    <a:pt x="2030719" y="254705"/>
                  </a:moveTo>
                  <a:lnTo>
                    <a:pt x="2039956" y="257409"/>
                  </a:lnTo>
                  <a:lnTo>
                    <a:pt x="2041685" y="260114"/>
                  </a:lnTo>
                  <a:lnTo>
                    <a:pt x="2045944" y="258762"/>
                  </a:lnTo>
                  <a:lnTo>
                    <a:pt x="2054629" y="261466"/>
                  </a:lnTo>
                  <a:lnTo>
                    <a:pt x="2056553" y="266505"/>
                  </a:lnTo>
                  <a:lnTo>
                    <a:pt x="2055322" y="269418"/>
                  </a:lnTo>
                  <a:lnTo>
                    <a:pt x="2061915" y="276442"/>
                  </a:lnTo>
                  <a:lnTo>
                    <a:pt x="2065979" y="278400"/>
                  </a:lnTo>
                  <a:lnTo>
                    <a:pt x="2065757" y="280358"/>
                  </a:lnTo>
                  <a:lnTo>
                    <a:pt x="2071980" y="282315"/>
                  </a:lnTo>
                  <a:lnTo>
                    <a:pt x="2075041" y="285249"/>
                  </a:lnTo>
                  <a:lnTo>
                    <a:pt x="2072128" y="287603"/>
                  </a:lnTo>
                  <a:lnTo>
                    <a:pt x="2064969" y="287213"/>
                  </a:lnTo>
                  <a:lnTo>
                    <a:pt x="2063617" y="288195"/>
                  </a:lnTo>
                  <a:lnTo>
                    <a:pt x="2066503" y="291922"/>
                  </a:lnTo>
                  <a:lnTo>
                    <a:pt x="2069679" y="298812"/>
                  </a:lnTo>
                  <a:lnTo>
                    <a:pt x="2062689" y="299599"/>
                  </a:lnTo>
                  <a:lnTo>
                    <a:pt x="2060321" y="301967"/>
                  </a:lnTo>
                  <a:lnTo>
                    <a:pt x="2060697" y="307497"/>
                  </a:lnTo>
                  <a:lnTo>
                    <a:pt x="2057051" y="306306"/>
                  </a:lnTo>
                  <a:lnTo>
                    <a:pt x="2049348" y="306905"/>
                  </a:lnTo>
                  <a:lnTo>
                    <a:pt x="2046724" y="304335"/>
                  </a:lnTo>
                  <a:lnTo>
                    <a:pt x="2043629" y="306306"/>
                  </a:lnTo>
                  <a:lnTo>
                    <a:pt x="2040245" y="304732"/>
                  </a:lnTo>
                  <a:lnTo>
                    <a:pt x="2033356" y="304530"/>
                  </a:lnTo>
                  <a:lnTo>
                    <a:pt x="2023258" y="301772"/>
                  </a:lnTo>
                  <a:lnTo>
                    <a:pt x="2014431" y="300978"/>
                  </a:lnTo>
                  <a:lnTo>
                    <a:pt x="2007616" y="301180"/>
                  </a:lnTo>
                  <a:lnTo>
                    <a:pt x="2003371" y="304140"/>
                  </a:lnTo>
                  <a:lnTo>
                    <a:pt x="1999375" y="304530"/>
                  </a:lnTo>
                  <a:lnTo>
                    <a:pt x="1998406" y="299794"/>
                  </a:lnTo>
                  <a:lnTo>
                    <a:pt x="1995204" y="294681"/>
                  </a:lnTo>
                  <a:lnTo>
                    <a:pt x="2000148" y="292515"/>
                  </a:lnTo>
                  <a:lnTo>
                    <a:pt x="1999489" y="288000"/>
                  </a:lnTo>
                  <a:lnTo>
                    <a:pt x="1996421" y="283883"/>
                  </a:lnTo>
                  <a:lnTo>
                    <a:pt x="1995419" y="279180"/>
                  </a:lnTo>
                  <a:lnTo>
                    <a:pt x="2003680" y="279180"/>
                  </a:lnTo>
                  <a:lnTo>
                    <a:pt x="2012198" y="275076"/>
                  </a:lnTo>
                  <a:lnTo>
                    <a:pt x="2013018" y="269028"/>
                  </a:lnTo>
                  <a:lnTo>
                    <a:pt x="2019396" y="265530"/>
                  </a:lnTo>
                  <a:lnTo>
                    <a:pt x="2017647" y="260692"/>
                  </a:lnTo>
                  <a:lnTo>
                    <a:pt x="2022471" y="258950"/>
                  </a:lnTo>
                  <a:close/>
                  <a:moveTo>
                    <a:pt x="2069679" y="298812"/>
                  </a:moveTo>
                  <a:lnTo>
                    <a:pt x="2073170" y="299209"/>
                  </a:lnTo>
                  <a:lnTo>
                    <a:pt x="2074886" y="296840"/>
                  </a:lnTo>
                  <a:lnTo>
                    <a:pt x="2077483" y="297433"/>
                  </a:lnTo>
                  <a:lnTo>
                    <a:pt x="2086236" y="296255"/>
                  </a:lnTo>
                  <a:lnTo>
                    <a:pt x="2093118" y="302559"/>
                  </a:lnTo>
                  <a:lnTo>
                    <a:pt x="2091375" y="304732"/>
                  </a:lnTo>
                  <a:lnTo>
                    <a:pt x="2092674" y="308089"/>
                  </a:lnTo>
                  <a:lnTo>
                    <a:pt x="2099671" y="308681"/>
                  </a:lnTo>
                  <a:lnTo>
                    <a:pt x="2103768" y="313431"/>
                  </a:lnTo>
                  <a:lnTo>
                    <a:pt x="2104212" y="315611"/>
                  </a:lnTo>
                  <a:lnTo>
                    <a:pt x="2115986" y="319378"/>
                  </a:lnTo>
                  <a:lnTo>
                    <a:pt x="2122262" y="317791"/>
                  </a:lnTo>
                  <a:lnTo>
                    <a:pt x="2128701" y="322958"/>
                  </a:lnTo>
                  <a:lnTo>
                    <a:pt x="2133713" y="322756"/>
                  </a:lnTo>
                  <a:lnTo>
                    <a:pt x="2147424" y="326348"/>
                  </a:lnTo>
                  <a:lnTo>
                    <a:pt x="2148426" y="329544"/>
                  </a:lnTo>
                  <a:lnTo>
                    <a:pt x="2145883" y="335538"/>
                  </a:lnTo>
                  <a:lnTo>
                    <a:pt x="2149368" y="341546"/>
                  </a:lnTo>
                  <a:lnTo>
                    <a:pt x="2148554" y="345354"/>
                  </a:lnTo>
                  <a:lnTo>
                    <a:pt x="2140084" y="346155"/>
                  </a:lnTo>
                  <a:lnTo>
                    <a:pt x="2136195" y="349162"/>
                  </a:lnTo>
                  <a:lnTo>
                    <a:pt x="2136855" y="354181"/>
                  </a:lnTo>
                  <a:lnTo>
                    <a:pt x="2129932" y="354988"/>
                  </a:lnTo>
                  <a:lnTo>
                    <a:pt x="2124819" y="358601"/>
                  </a:lnTo>
                  <a:lnTo>
                    <a:pt x="2116551" y="359206"/>
                  </a:lnTo>
                  <a:lnTo>
                    <a:pt x="2109554" y="363432"/>
                  </a:lnTo>
                  <a:lnTo>
                    <a:pt x="2110919" y="369480"/>
                  </a:lnTo>
                  <a:lnTo>
                    <a:pt x="2109554" y="369076"/>
                  </a:lnTo>
                  <a:lnTo>
                    <a:pt x="2107879" y="366856"/>
                  </a:lnTo>
                  <a:lnTo>
                    <a:pt x="2104898" y="366452"/>
                  </a:lnTo>
                  <a:lnTo>
                    <a:pt x="2098345" y="364037"/>
                  </a:lnTo>
                  <a:lnTo>
                    <a:pt x="2096226" y="366856"/>
                  </a:lnTo>
                  <a:lnTo>
                    <a:pt x="2094733" y="365652"/>
                  </a:lnTo>
                  <a:lnTo>
                    <a:pt x="2080376" y="362826"/>
                  </a:lnTo>
                  <a:lnTo>
                    <a:pt x="2079064" y="358601"/>
                  </a:lnTo>
                  <a:lnTo>
                    <a:pt x="2071226" y="360014"/>
                  </a:lnTo>
                  <a:lnTo>
                    <a:pt x="2068589" y="366049"/>
                  </a:lnTo>
                  <a:lnTo>
                    <a:pt x="2062998" y="374317"/>
                  </a:lnTo>
                  <a:lnTo>
                    <a:pt x="2058511" y="372500"/>
                  </a:lnTo>
                  <a:lnTo>
                    <a:pt x="2054548" y="374317"/>
                  </a:lnTo>
                  <a:lnTo>
                    <a:pt x="2050370" y="372299"/>
                  </a:lnTo>
                  <a:lnTo>
                    <a:pt x="2052469" y="371088"/>
                  </a:lnTo>
                  <a:lnTo>
                    <a:pt x="2053553" y="367260"/>
                  </a:lnTo>
                  <a:lnTo>
                    <a:pt x="2055302" y="363633"/>
                  </a:lnTo>
                  <a:lnTo>
                    <a:pt x="2054367" y="361622"/>
                  </a:lnTo>
                  <a:lnTo>
                    <a:pt x="2056156" y="360613"/>
                  </a:lnTo>
                  <a:lnTo>
                    <a:pt x="2057360" y="362227"/>
                  </a:lnTo>
                  <a:lnTo>
                    <a:pt x="2062581" y="362631"/>
                  </a:lnTo>
                  <a:lnTo>
                    <a:pt x="2064721" y="361824"/>
                  </a:lnTo>
                  <a:lnTo>
                    <a:pt x="2062931" y="360613"/>
                  </a:lnTo>
                  <a:lnTo>
                    <a:pt x="2063335" y="359005"/>
                  </a:lnTo>
                  <a:lnTo>
                    <a:pt x="2060011" y="356192"/>
                  </a:lnTo>
                  <a:lnTo>
                    <a:pt x="2058006" y="351369"/>
                  </a:lnTo>
                  <a:lnTo>
                    <a:pt x="2054205" y="349566"/>
                  </a:lnTo>
                  <a:lnTo>
                    <a:pt x="2054279" y="345751"/>
                  </a:lnTo>
                  <a:lnTo>
                    <a:pt x="2050021" y="342946"/>
                  </a:lnTo>
                  <a:lnTo>
                    <a:pt x="2046098" y="342347"/>
                  </a:lnTo>
                  <a:lnTo>
                    <a:pt x="2039229" y="338943"/>
                  </a:lnTo>
                  <a:lnTo>
                    <a:pt x="2033343" y="340140"/>
                  </a:lnTo>
                  <a:lnTo>
                    <a:pt x="2031654" y="341741"/>
                  </a:lnTo>
                  <a:lnTo>
                    <a:pt x="2027819" y="341741"/>
                  </a:lnTo>
                  <a:lnTo>
                    <a:pt x="2025942" y="344352"/>
                  </a:lnTo>
                  <a:lnTo>
                    <a:pt x="2019679" y="345354"/>
                  </a:lnTo>
                  <a:lnTo>
                    <a:pt x="2016712" y="347157"/>
                  </a:lnTo>
                  <a:lnTo>
                    <a:pt x="2012198" y="344352"/>
                  </a:lnTo>
                  <a:lnTo>
                    <a:pt x="2006445" y="344352"/>
                  </a:lnTo>
                  <a:lnTo>
                    <a:pt x="2000868" y="343147"/>
                  </a:lnTo>
                  <a:lnTo>
                    <a:pt x="1997316" y="345549"/>
                  </a:lnTo>
                  <a:lnTo>
                    <a:pt x="1996320" y="342549"/>
                  </a:lnTo>
                  <a:lnTo>
                    <a:pt x="1991187" y="339541"/>
                  </a:lnTo>
                  <a:lnTo>
                    <a:pt x="1992243" y="334940"/>
                  </a:lnTo>
                  <a:lnTo>
                    <a:pt x="1994450" y="332141"/>
                  </a:lnTo>
                  <a:lnTo>
                    <a:pt x="1996428" y="332740"/>
                  </a:lnTo>
                  <a:lnTo>
                    <a:pt x="1993609" y="327748"/>
                  </a:lnTo>
                  <a:lnTo>
                    <a:pt x="2000343" y="318585"/>
                  </a:lnTo>
                  <a:lnTo>
                    <a:pt x="2004562" y="317199"/>
                  </a:lnTo>
                  <a:lnTo>
                    <a:pt x="2005093" y="314225"/>
                  </a:lnTo>
                  <a:lnTo>
                    <a:pt x="1999375" y="304530"/>
                  </a:lnTo>
                  <a:lnTo>
                    <a:pt x="2003371" y="304140"/>
                  </a:lnTo>
                  <a:lnTo>
                    <a:pt x="2007616" y="301180"/>
                  </a:lnTo>
                  <a:lnTo>
                    <a:pt x="2014431" y="300978"/>
                  </a:lnTo>
                  <a:lnTo>
                    <a:pt x="2023258" y="301772"/>
                  </a:lnTo>
                  <a:lnTo>
                    <a:pt x="2033356" y="304530"/>
                  </a:lnTo>
                  <a:lnTo>
                    <a:pt x="2040245" y="304732"/>
                  </a:lnTo>
                  <a:lnTo>
                    <a:pt x="2043629" y="306306"/>
                  </a:lnTo>
                  <a:lnTo>
                    <a:pt x="2046724" y="304335"/>
                  </a:lnTo>
                  <a:lnTo>
                    <a:pt x="2049348" y="306905"/>
                  </a:lnTo>
                  <a:lnTo>
                    <a:pt x="2057051" y="306306"/>
                  </a:lnTo>
                  <a:lnTo>
                    <a:pt x="2060697" y="307497"/>
                  </a:lnTo>
                  <a:lnTo>
                    <a:pt x="2060321" y="301967"/>
                  </a:lnTo>
                  <a:lnTo>
                    <a:pt x="2062689" y="299599"/>
                  </a:lnTo>
                  <a:close/>
                  <a:moveTo>
                    <a:pt x="1995419" y="279180"/>
                  </a:moveTo>
                  <a:lnTo>
                    <a:pt x="1996421" y="283883"/>
                  </a:lnTo>
                  <a:lnTo>
                    <a:pt x="1999489" y="288000"/>
                  </a:lnTo>
                  <a:lnTo>
                    <a:pt x="2000148" y="292515"/>
                  </a:lnTo>
                  <a:lnTo>
                    <a:pt x="1995204" y="294681"/>
                  </a:lnTo>
                  <a:lnTo>
                    <a:pt x="1998406" y="299794"/>
                  </a:lnTo>
                  <a:lnTo>
                    <a:pt x="1999375" y="304530"/>
                  </a:lnTo>
                  <a:lnTo>
                    <a:pt x="2005093" y="314225"/>
                  </a:lnTo>
                  <a:lnTo>
                    <a:pt x="2004562" y="317199"/>
                  </a:lnTo>
                  <a:lnTo>
                    <a:pt x="2000343" y="318585"/>
                  </a:lnTo>
                  <a:lnTo>
                    <a:pt x="1993609" y="327748"/>
                  </a:lnTo>
                  <a:lnTo>
                    <a:pt x="1996428" y="332740"/>
                  </a:lnTo>
                  <a:lnTo>
                    <a:pt x="1994450" y="332141"/>
                  </a:lnTo>
                  <a:lnTo>
                    <a:pt x="1985697" y="327748"/>
                  </a:lnTo>
                  <a:lnTo>
                    <a:pt x="1979541" y="329342"/>
                  </a:lnTo>
                  <a:lnTo>
                    <a:pt x="1975317" y="328346"/>
                  </a:lnTo>
                  <a:lnTo>
                    <a:pt x="1970170" y="330540"/>
                  </a:lnTo>
                  <a:lnTo>
                    <a:pt x="1965339" y="326752"/>
                  </a:lnTo>
                  <a:lnTo>
                    <a:pt x="1962002" y="328145"/>
                  </a:lnTo>
                  <a:lnTo>
                    <a:pt x="1961310" y="327546"/>
                  </a:lnTo>
                  <a:lnTo>
                    <a:pt x="1956661" y="322164"/>
                  </a:lnTo>
                  <a:lnTo>
                    <a:pt x="1950276" y="321363"/>
                  </a:lnTo>
                  <a:lnTo>
                    <a:pt x="1948998" y="317992"/>
                  </a:lnTo>
                  <a:lnTo>
                    <a:pt x="1942902" y="316802"/>
                  </a:lnTo>
                  <a:lnTo>
                    <a:pt x="1941914" y="319580"/>
                  </a:lnTo>
                  <a:lnTo>
                    <a:pt x="1936989" y="317394"/>
                  </a:lnTo>
                  <a:lnTo>
                    <a:pt x="1937325" y="314225"/>
                  </a:lnTo>
                  <a:lnTo>
                    <a:pt x="1930645" y="313229"/>
                  </a:lnTo>
                  <a:lnTo>
                    <a:pt x="1926279" y="309865"/>
                  </a:lnTo>
                  <a:lnTo>
                    <a:pt x="1921912" y="302754"/>
                  </a:lnTo>
                  <a:lnTo>
                    <a:pt x="1922208" y="299007"/>
                  </a:lnTo>
                  <a:lnTo>
                    <a:pt x="1919827" y="293107"/>
                  </a:lnTo>
                  <a:lnTo>
                    <a:pt x="1916086" y="289178"/>
                  </a:lnTo>
                  <a:lnTo>
                    <a:pt x="1918313" y="286426"/>
                  </a:lnTo>
                  <a:lnTo>
                    <a:pt x="1915958" y="280748"/>
                  </a:lnTo>
                  <a:lnTo>
                    <a:pt x="1921488" y="277619"/>
                  </a:lnTo>
                  <a:lnTo>
                    <a:pt x="1934103" y="272540"/>
                  </a:lnTo>
                  <a:lnTo>
                    <a:pt x="1944342" y="268833"/>
                  </a:lnTo>
                  <a:lnTo>
                    <a:pt x="1953081" y="270784"/>
                  </a:lnTo>
                  <a:lnTo>
                    <a:pt x="1953996" y="273320"/>
                  </a:lnTo>
                  <a:lnTo>
                    <a:pt x="1962251" y="273516"/>
                  </a:lnTo>
                  <a:lnTo>
                    <a:pt x="1972773" y="274686"/>
                  </a:lnTo>
                  <a:lnTo>
                    <a:pt x="1988335" y="274686"/>
                  </a:lnTo>
                  <a:lnTo>
                    <a:pt x="1992781" y="275857"/>
                  </a:lnTo>
                  <a:close/>
                  <a:moveTo>
                    <a:pt x="1946212" y="342744"/>
                  </a:moveTo>
                  <a:lnTo>
                    <a:pt x="1945977" y="347359"/>
                  </a:lnTo>
                  <a:lnTo>
                    <a:pt x="1940857" y="347359"/>
                  </a:lnTo>
                  <a:lnTo>
                    <a:pt x="1942983" y="349767"/>
                  </a:lnTo>
                  <a:lnTo>
                    <a:pt x="1940696" y="356993"/>
                  </a:lnTo>
                  <a:lnTo>
                    <a:pt x="1938906" y="358803"/>
                  </a:lnTo>
                  <a:lnTo>
                    <a:pt x="1931203" y="359206"/>
                  </a:lnTo>
                  <a:lnTo>
                    <a:pt x="1926870" y="361622"/>
                  </a:lnTo>
                  <a:lnTo>
                    <a:pt x="1919389" y="360814"/>
                  </a:lnTo>
                  <a:lnTo>
                    <a:pt x="1906311" y="358002"/>
                  </a:lnTo>
                  <a:lnTo>
                    <a:pt x="1904131" y="353979"/>
                  </a:lnTo>
                  <a:lnTo>
                    <a:pt x="1895567" y="355991"/>
                  </a:lnTo>
                  <a:lnTo>
                    <a:pt x="1894389" y="358002"/>
                  </a:lnTo>
                  <a:lnTo>
                    <a:pt x="1889162" y="356596"/>
                  </a:lnTo>
                  <a:lnTo>
                    <a:pt x="1884311" y="356192"/>
                  </a:lnTo>
                  <a:lnTo>
                    <a:pt x="1880355" y="354181"/>
                  </a:lnTo>
                  <a:lnTo>
                    <a:pt x="1881506" y="351369"/>
                  </a:lnTo>
                  <a:lnTo>
                    <a:pt x="1881082" y="349364"/>
                  </a:lnTo>
                  <a:lnTo>
                    <a:pt x="1883618" y="348758"/>
                  </a:lnTo>
                  <a:lnTo>
                    <a:pt x="1888274" y="351974"/>
                  </a:lnTo>
                  <a:lnTo>
                    <a:pt x="1889397" y="348960"/>
                  </a:lnTo>
                  <a:lnTo>
                    <a:pt x="1897444" y="349566"/>
                  </a:lnTo>
                  <a:lnTo>
                    <a:pt x="1903727" y="347554"/>
                  </a:lnTo>
                  <a:lnTo>
                    <a:pt x="1907905" y="347756"/>
                  </a:lnTo>
                  <a:lnTo>
                    <a:pt x="1910946" y="350164"/>
                  </a:lnTo>
                  <a:lnTo>
                    <a:pt x="1911457" y="348160"/>
                  </a:lnTo>
                  <a:lnTo>
                    <a:pt x="1909695" y="340941"/>
                  </a:lnTo>
                  <a:lnTo>
                    <a:pt x="1912783" y="339541"/>
                  </a:lnTo>
                  <a:lnTo>
                    <a:pt x="1915602" y="334341"/>
                  </a:lnTo>
                  <a:lnTo>
                    <a:pt x="1922544" y="337940"/>
                  </a:lnTo>
                  <a:lnTo>
                    <a:pt x="1926978" y="333540"/>
                  </a:lnTo>
                  <a:lnTo>
                    <a:pt x="1930073" y="332538"/>
                  </a:lnTo>
                  <a:lnTo>
                    <a:pt x="1937339" y="335942"/>
                  </a:lnTo>
                  <a:lnTo>
                    <a:pt x="1941422" y="335336"/>
                  </a:lnTo>
                  <a:lnTo>
                    <a:pt x="1945755" y="337543"/>
                  </a:lnTo>
                  <a:lnTo>
                    <a:pt x="1944921" y="338943"/>
                  </a:lnTo>
                  <a:close/>
                  <a:moveTo>
                    <a:pt x="1991187" y="339541"/>
                  </a:moveTo>
                  <a:lnTo>
                    <a:pt x="1996320" y="342549"/>
                  </a:lnTo>
                  <a:lnTo>
                    <a:pt x="1997316" y="345549"/>
                  </a:lnTo>
                  <a:lnTo>
                    <a:pt x="1992129" y="347756"/>
                  </a:lnTo>
                  <a:lnTo>
                    <a:pt x="1988806" y="355385"/>
                  </a:lnTo>
                  <a:lnTo>
                    <a:pt x="1984150" y="363028"/>
                  </a:lnTo>
                  <a:lnTo>
                    <a:pt x="1977241" y="365046"/>
                  </a:lnTo>
                  <a:lnTo>
                    <a:pt x="1971704" y="364642"/>
                  </a:lnTo>
                  <a:lnTo>
                    <a:pt x="1964855" y="367461"/>
                  </a:lnTo>
                  <a:lnTo>
                    <a:pt x="1961780" y="369278"/>
                  </a:lnTo>
                  <a:lnTo>
                    <a:pt x="1954138" y="367058"/>
                  </a:lnTo>
                  <a:lnTo>
                    <a:pt x="1946932" y="362227"/>
                  </a:lnTo>
                  <a:lnTo>
                    <a:pt x="1944235" y="360814"/>
                  </a:lnTo>
                  <a:lnTo>
                    <a:pt x="1941981" y="356993"/>
                  </a:lnTo>
                  <a:lnTo>
                    <a:pt x="1940696" y="356993"/>
                  </a:lnTo>
                  <a:lnTo>
                    <a:pt x="1942983" y="349767"/>
                  </a:lnTo>
                  <a:lnTo>
                    <a:pt x="1940857" y="347359"/>
                  </a:lnTo>
                  <a:lnTo>
                    <a:pt x="1945977" y="347359"/>
                  </a:lnTo>
                  <a:lnTo>
                    <a:pt x="1946212" y="342744"/>
                  </a:lnTo>
                  <a:lnTo>
                    <a:pt x="1950942" y="345549"/>
                  </a:lnTo>
                  <a:lnTo>
                    <a:pt x="1954266" y="346955"/>
                  </a:lnTo>
                  <a:lnTo>
                    <a:pt x="1961814" y="345549"/>
                  </a:lnTo>
                  <a:lnTo>
                    <a:pt x="1962238" y="343349"/>
                  </a:lnTo>
                  <a:lnTo>
                    <a:pt x="1965716" y="342946"/>
                  </a:lnTo>
                  <a:lnTo>
                    <a:pt x="1970002" y="341143"/>
                  </a:lnTo>
                  <a:lnTo>
                    <a:pt x="1971038" y="341943"/>
                  </a:lnTo>
                  <a:lnTo>
                    <a:pt x="1975041" y="340544"/>
                  </a:lnTo>
                  <a:lnTo>
                    <a:pt x="1976676" y="337940"/>
                  </a:lnTo>
                  <a:lnTo>
                    <a:pt x="1979454" y="337140"/>
                  </a:lnTo>
                  <a:lnTo>
                    <a:pt x="1989391" y="340544"/>
                  </a:lnTo>
                  <a:close/>
                  <a:moveTo>
                    <a:pt x="2031654" y="341741"/>
                  </a:moveTo>
                  <a:lnTo>
                    <a:pt x="2033343" y="340140"/>
                  </a:lnTo>
                  <a:lnTo>
                    <a:pt x="2039229" y="338943"/>
                  </a:lnTo>
                  <a:lnTo>
                    <a:pt x="2046098" y="342347"/>
                  </a:lnTo>
                  <a:lnTo>
                    <a:pt x="2050021" y="342946"/>
                  </a:lnTo>
                  <a:lnTo>
                    <a:pt x="2054279" y="345751"/>
                  </a:lnTo>
                  <a:lnTo>
                    <a:pt x="2054205" y="349566"/>
                  </a:lnTo>
                  <a:lnTo>
                    <a:pt x="2058006" y="351369"/>
                  </a:lnTo>
                  <a:lnTo>
                    <a:pt x="2060011" y="356192"/>
                  </a:lnTo>
                  <a:lnTo>
                    <a:pt x="2063335" y="359005"/>
                  </a:lnTo>
                  <a:lnTo>
                    <a:pt x="2062931" y="360613"/>
                  </a:lnTo>
                  <a:lnTo>
                    <a:pt x="2064721" y="361824"/>
                  </a:lnTo>
                  <a:lnTo>
                    <a:pt x="2062581" y="362631"/>
                  </a:lnTo>
                  <a:lnTo>
                    <a:pt x="2057360" y="362227"/>
                  </a:lnTo>
                  <a:lnTo>
                    <a:pt x="2056156" y="360613"/>
                  </a:lnTo>
                  <a:lnTo>
                    <a:pt x="2054367" y="361622"/>
                  </a:lnTo>
                  <a:lnTo>
                    <a:pt x="2055302" y="363633"/>
                  </a:lnTo>
                  <a:lnTo>
                    <a:pt x="2053553" y="367260"/>
                  </a:lnTo>
                  <a:lnTo>
                    <a:pt x="2052469" y="371088"/>
                  </a:lnTo>
                  <a:lnTo>
                    <a:pt x="2050370" y="372299"/>
                  </a:lnTo>
                  <a:lnTo>
                    <a:pt x="2048022" y="367058"/>
                  </a:lnTo>
                  <a:lnTo>
                    <a:pt x="2048345" y="362429"/>
                  </a:lnTo>
                  <a:lnTo>
                    <a:pt x="2047309" y="357397"/>
                  </a:lnTo>
                  <a:lnTo>
                    <a:pt x="2041234" y="350770"/>
                  </a:lnTo>
                  <a:lnTo>
                    <a:pt x="2037702" y="346155"/>
                  </a:lnTo>
                  <a:lnTo>
                    <a:pt x="2034345" y="342744"/>
                  </a:lnTo>
                  <a:close/>
                  <a:moveTo>
                    <a:pt x="2050370" y="372299"/>
                  </a:moveTo>
                  <a:lnTo>
                    <a:pt x="2054548" y="374317"/>
                  </a:lnTo>
                  <a:lnTo>
                    <a:pt x="2058511" y="372500"/>
                  </a:lnTo>
                  <a:lnTo>
                    <a:pt x="2062998" y="374317"/>
                  </a:lnTo>
                  <a:lnTo>
                    <a:pt x="2063429" y="377351"/>
                  </a:lnTo>
                  <a:lnTo>
                    <a:pt x="2059547" y="379780"/>
                  </a:lnTo>
                  <a:lnTo>
                    <a:pt x="2056472" y="378764"/>
                  </a:lnTo>
                  <a:lnTo>
                    <a:pt x="2056062" y="392347"/>
                  </a:lnTo>
                  <a:lnTo>
                    <a:pt x="2050323" y="391129"/>
                  </a:lnTo>
                  <a:lnTo>
                    <a:pt x="2043239" y="387073"/>
                  </a:lnTo>
                  <a:lnTo>
                    <a:pt x="2032737" y="389508"/>
                  </a:lnTo>
                  <a:lnTo>
                    <a:pt x="2028849" y="392549"/>
                  </a:lnTo>
                  <a:lnTo>
                    <a:pt x="2015326" y="391944"/>
                  </a:lnTo>
                  <a:lnTo>
                    <a:pt x="2008228" y="390114"/>
                  </a:lnTo>
                  <a:lnTo>
                    <a:pt x="2004716" y="390928"/>
                  </a:lnTo>
                  <a:lnTo>
                    <a:pt x="2001588" y="386265"/>
                  </a:lnTo>
                  <a:lnTo>
                    <a:pt x="1999751" y="384435"/>
                  </a:lnTo>
                  <a:lnTo>
                    <a:pt x="2001487" y="382410"/>
                  </a:lnTo>
                  <a:lnTo>
                    <a:pt x="1999045" y="380991"/>
                  </a:lnTo>
                  <a:lnTo>
                    <a:pt x="1996724" y="383628"/>
                  </a:lnTo>
                  <a:lnTo>
                    <a:pt x="1990831" y="380385"/>
                  </a:lnTo>
                  <a:lnTo>
                    <a:pt x="1989687" y="375730"/>
                  </a:lnTo>
                  <a:lnTo>
                    <a:pt x="1983894" y="373106"/>
                  </a:lnTo>
                  <a:lnTo>
                    <a:pt x="1982549" y="369480"/>
                  </a:lnTo>
                  <a:lnTo>
                    <a:pt x="1977241" y="365046"/>
                  </a:lnTo>
                  <a:lnTo>
                    <a:pt x="1984150" y="363028"/>
                  </a:lnTo>
                  <a:lnTo>
                    <a:pt x="1988806" y="355385"/>
                  </a:lnTo>
                  <a:lnTo>
                    <a:pt x="1992129" y="347756"/>
                  </a:lnTo>
                  <a:lnTo>
                    <a:pt x="1997316" y="345549"/>
                  </a:lnTo>
                  <a:lnTo>
                    <a:pt x="2000868" y="343147"/>
                  </a:lnTo>
                  <a:lnTo>
                    <a:pt x="2006445" y="344352"/>
                  </a:lnTo>
                  <a:lnTo>
                    <a:pt x="2012198" y="344352"/>
                  </a:lnTo>
                  <a:lnTo>
                    <a:pt x="2016712" y="347157"/>
                  </a:lnTo>
                  <a:lnTo>
                    <a:pt x="2019679" y="345354"/>
                  </a:lnTo>
                  <a:lnTo>
                    <a:pt x="2025942" y="344352"/>
                  </a:lnTo>
                  <a:lnTo>
                    <a:pt x="2027819" y="341741"/>
                  </a:lnTo>
                  <a:lnTo>
                    <a:pt x="2031654" y="341741"/>
                  </a:lnTo>
                  <a:lnTo>
                    <a:pt x="2034345" y="342744"/>
                  </a:lnTo>
                  <a:lnTo>
                    <a:pt x="2037702" y="346155"/>
                  </a:lnTo>
                  <a:lnTo>
                    <a:pt x="2041234" y="350770"/>
                  </a:lnTo>
                  <a:lnTo>
                    <a:pt x="2047309" y="357397"/>
                  </a:lnTo>
                  <a:lnTo>
                    <a:pt x="2048345" y="362429"/>
                  </a:lnTo>
                  <a:lnTo>
                    <a:pt x="2048022" y="367058"/>
                  </a:lnTo>
                  <a:close/>
                  <a:moveTo>
                    <a:pt x="2017647" y="260692"/>
                  </a:moveTo>
                  <a:lnTo>
                    <a:pt x="2019396" y="265530"/>
                  </a:lnTo>
                  <a:lnTo>
                    <a:pt x="2013018" y="269028"/>
                  </a:lnTo>
                  <a:lnTo>
                    <a:pt x="2012198" y="275076"/>
                  </a:lnTo>
                  <a:lnTo>
                    <a:pt x="2003680" y="279180"/>
                  </a:lnTo>
                  <a:lnTo>
                    <a:pt x="1995419" y="279180"/>
                  </a:lnTo>
                  <a:lnTo>
                    <a:pt x="1992781" y="275857"/>
                  </a:lnTo>
                  <a:lnTo>
                    <a:pt x="1988335" y="274686"/>
                  </a:lnTo>
                  <a:lnTo>
                    <a:pt x="1987298" y="271760"/>
                  </a:lnTo>
                  <a:lnTo>
                    <a:pt x="1987776" y="268833"/>
                  </a:lnTo>
                  <a:lnTo>
                    <a:pt x="1983571" y="267084"/>
                  </a:lnTo>
                  <a:lnTo>
                    <a:pt x="1974536" y="265341"/>
                  </a:lnTo>
                  <a:lnTo>
                    <a:pt x="1971455" y="256245"/>
                  </a:lnTo>
                  <a:lnTo>
                    <a:pt x="1980591" y="252969"/>
                  </a:lnTo>
                  <a:lnTo>
                    <a:pt x="1994786" y="253548"/>
                  </a:lnTo>
                  <a:lnTo>
                    <a:pt x="2002725" y="252586"/>
                  </a:lnTo>
                  <a:lnTo>
                    <a:pt x="2004313" y="254900"/>
                  </a:lnTo>
                  <a:lnTo>
                    <a:pt x="2008921" y="255478"/>
                  </a:lnTo>
                  <a:close/>
                  <a:moveTo>
                    <a:pt x="2020641" y="240873"/>
                  </a:moveTo>
                  <a:lnTo>
                    <a:pt x="2025276" y="243362"/>
                  </a:lnTo>
                  <a:lnTo>
                    <a:pt x="2026857" y="248542"/>
                  </a:lnTo>
                  <a:lnTo>
                    <a:pt x="2030719" y="254705"/>
                  </a:lnTo>
                  <a:lnTo>
                    <a:pt x="2022471" y="258950"/>
                  </a:lnTo>
                  <a:lnTo>
                    <a:pt x="2017647" y="260692"/>
                  </a:lnTo>
                  <a:lnTo>
                    <a:pt x="2008921" y="255478"/>
                  </a:lnTo>
                  <a:lnTo>
                    <a:pt x="2004313" y="254900"/>
                  </a:lnTo>
                  <a:lnTo>
                    <a:pt x="2002725" y="252586"/>
                  </a:lnTo>
                  <a:lnTo>
                    <a:pt x="1994786" y="253548"/>
                  </a:lnTo>
                  <a:lnTo>
                    <a:pt x="1980591" y="252969"/>
                  </a:lnTo>
                  <a:lnTo>
                    <a:pt x="1971455" y="256245"/>
                  </a:lnTo>
                  <a:lnTo>
                    <a:pt x="1970607" y="248159"/>
                  </a:lnTo>
                  <a:lnTo>
                    <a:pt x="1973803" y="241444"/>
                  </a:lnTo>
                  <a:lnTo>
                    <a:pt x="1980961" y="237811"/>
                  </a:lnTo>
                  <a:lnTo>
                    <a:pt x="1988772" y="245858"/>
                  </a:lnTo>
                  <a:lnTo>
                    <a:pt x="1995298" y="245663"/>
                  </a:lnTo>
                  <a:lnTo>
                    <a:pt x="1995708" y="237428"/>
                  </a:lnTo>
                  <a:lnTo>
                    <a:pt x="2002187" y="235517"/>
                  </a:lnTo>
                  <a:lnTo>
                    <a:pt x="2006270" y="236856"/>
                  </a:lnTo>
                  <a:lnTo>
                    <a:pt x="2014108" y="240873"/>
                  </a:lnTo>
                  <a:close/>
                  <a:moveTo>
                    <a:pt x="2022397" y="219741"/>
                  </a:moveTo>
                  <a:lnTo>
                    <a:pt x="2023910" y="221450"/>
                  </a:lnTo>
                  <a:lnTo>
                    <a:pt x="2019262" y="227518"/>
                  </a:lnTo>
                  <a:lnTo>
                    <a:pt x="2023547" y="237428"/>
                  </a:lnTo>
                  <a:lnTo>
                    <a:pt x="2020641" y="240873"/>
                  </a:lnTo>
                  <a:lnTo>
                    <a:pt x="2014108" y="240873"/>
                  </a:lnTo>
                  <a:lnTo>
                    <a:pt x="2006270" y="236856"/>
                  </a:lnTo>
                  <a:lnTo>
                    <a:pt x="2002187" y="235517"/>
                  </a:lnTo>
                  <a:lnTo>
                    <a:pt x="1995708" y="237428"/>
                  </a:lnTo>
                  <a:lnTo>
                    <a:pt x="1995520" y="231138"/>
                  </a:lnTo>
                  <a:lnTo>
                    <a:pt x="1992802" y="232470"/>
                  </a:lnTo>
                  <a:lnTo>
                    <a:pt x="1986895" y="228850"/>
                  </a:lnTo>
                  <a:lnTo>
                    <a:pt x="1985287" y="222775"/>
                  </a:lnTo>
                  <a:lnTo>
                    <a:pt x="1994982" y="219741"/>
                  </a:lnTo>
                  <a:lnTo>
                    <a:pt x="2004905" y="218227"/>
                  </a:lnTo>
                  <a:lnTo>
                    <a:pt x="2013980" y="219929"/>
                  </a:lnTo>
                  <a:close/>
                  <a:moveTo>
                    <a:pt x="1915958" y="280748"/>
                  </a:moveTo>
                  <a:lnTo>
                    <a:pt x="1918313" y="286426"/>
                  </a:lnTo>
                  <a:lnTo>
                    <a:pt x="1916086" y="289178"/>
                  </a:lnTo>
                  <a:lnTo>
                    <a:pt x="1919827" y="293107"/>
                  </a:lnTo>
                  <a:lnTo>
                    <a:pt x="1922208" y="299007"/>
                  </a:lnTo>
                  <a:lnTo>
                    <a:pt x="1921912" y="302754"/>
                  </a:lnTo>
                  <a:lnTo>
                    <a:pt x="1926279" y="309865"/>
                  </a:lnTo>
                  <a:lnTo>
                    <a:pt x="1922296" y="310854"/>
                  </a:lnTo>
                  <a:lnTo>
                    <a:pt x="1920002" y="309670"/>
                  </a:lnTo>
                  <a:lnTo>
                    <a:pt x="1917990" y="311843"/>
                  </a:lnTo>
                  <a:lnTo>
                    <a:pt x="1911881" y="313828"/>
                  </a:lnTo>
                  <a:lnTo>
                    <a:pt x="1908948" y="316600"/>
                  </a:lnTo>
                  <a:lnTo>
                    <a:pt x="1902510" y="318981"/>
                  </a:lnTo>
                  <a:lnTo>
                    <a:pt x="1904319" y="322359"/>
                  </a:lnTo>
                  <a:lnTo>
                    <a:pt x="1905577" y="326947"/>
                  </a:lnTo>
                  <a:lnTo>
                    <a:pt x="1910186" y="329544"/>
                  </a:lnTo>
                  <a:lnTo>
                    <a:pt x="1915602" y="334341"/>
                  </a:lnTo>
                  <a:lnTo>
                    <a:pt x="1912783" y="339541"/>
                  </a:lnTo>
                  <a:lnTo>
                    <a:pt x="1909695" y="340941"/>
                  </a:lnTo>
                  <a:lnTo>
                    <a:pt x="1911457" y="348160"/>
                  </a:lnTo>
                  <a:lnTo>
                    <a:pt x="1910946" y="350164"/>
                  </a:lnTo>
                  <a:lnTo>
                    <a:pt x="1907905" y="347756"/>
                  </a:lnTo>
                  <a:lnTo>
                    <a:pt x="1903727" y="347554"/>
                  </a:lnTo>
                  <a:lnTo>
                    <a:pt x="1897444" y="349566"/>
                  </a:lnTo>
                  <a:lnTo>
                    <a:pt x="1889397" y="348960"/>
                  </a:lnTo>
                  <a:lnTo>
                    <a:pt x="1888274" y="351974"/>
                  </a:lnTo>
                  <a:lnTo>
                    <a:pt x="1883618" y="348758"/>
                  </a:lnTo>
                  <a:lnTo>
                    <a:pt x="1881082" y="349364"/>
                  </a:lnTo>
                  <a:lnTo>
                    <a:pt x="1871320" y="345953"/>
                  </a:lnTo>
                  <a:lnTo>
                    <a:pt x="1869833" y="348563"/>
                  </a:lnTo>
                  <a:lnTo>
                    <a:pt x="1862137" y="348361"/>
                  </a:lnTo>
                  <a:lnTo>
                    <a:pt x="1862789" y="340544"/>
                  </a:lnTo>
                  <a:lnTo>
                    <a:pt x="1866927" y="332941"/>
                  </a:lnTo>
                  <a:lnTo>
                    <a:pt x="1854151" y="330741"/>
                  </a:lnTo>
                  <a:lnTo>
                    <a:pt x="1849939" y="327950"/>
                  </a:lnTo>
                  <a:lnTo>
                    <a:pt x="1850404" y="322958"/>
                  </a:lnTo>
                  <a:lnTo>
                    <a:pt x="1848433" y="320569"/>
                  </a:lnTo>
                  <a:lnTo>
                    <a:pt x="1849428" y="313034"/>
                  </a:lnTo>
                  <a:lnTo>
                    <a:pt x="1847457" y="301570"/>
                  </a:lnTo>
                  <a:lnTo>
                    <a:pt x="1852745" y="301570"/>
                  </a:lnTo>
                  <a:lnTo>
                    <a:pt x="1854757" y="297433"/>
                  </a:lnTo>
                  <a:lnTo>
                    <a:pt x="1856183" y="287408"/>
                  </a:lnTo>
                  <a:lnTo>
                    <a:pt x="1854494" y="283883"/>
                  </a:lnTo>
                  <a:lnTo>
                    <a:pt x="1856230" y="281528"/>
                  </a:lnTo>
                  <a:lnTo>
                    <a:pt x="1863254" y="280943"/>
                  </a:lnTo>
                  <a:lnTo>
                    <a:pt x="1864909" y="283291"/>
                  </a:lnTo>
                  <a:lnTo>
                    <a:pt x="1870445" y="278010"/>
                  </a:lnTo>
                  <a:lnTo>
                    <a:pt x="1868387" y="273906"/>
                  </a:lnTo>
                  <a:lnTo>
                    <a:pt x="1867431" y="267669"/>
                  </a:lnTo>
                  <a:lnTo>
                    <a:pt x="1873897" y="269223"/>
                  </a:lnTo>
                  <a:lnTo>
                    <a:pt x="1879252" y="267474"/>
                  </a:lnTo>
                  <a:lnTo>
                    <a:pt x="1879837" y="271760"/>
                  </a:lnTo>
                  <a:lnTo>
                    <a:pt x="1888536" y="274296"/>
                  </a:lnTo>
                  <a:lnTo>
                    <a:pt x="1888496" y="278010"/>
                  </a:lnTo>
                  <a:lnTo>
                    <a:pt x="1897215" y="276052"/>
                  </a:lnTo>
                  <a:lnTo>
                    <a:pt x="1901561" y="273125"/>
                  </a:lnTo>
                  <a:lnTo>
                    <a:pt x="1911686" y="277424"/>
                  </a:lnTo>
                  <a:close/>
                  <a:moveTo>
                    <a:pt x="2001588" y="386265"/>
                  </a:moveTo>
                  <a:lnTo>
                    <a:pt x="2004716" y="390928"/>
                  </a:lnTo>
                  <a:lnTo>
                    <a:pt x="2008228" y="390114"/>
                  </a:lnTo>
                  <a:lnTo>
                    <a:pt x="2015326" y="391944"/>
                  </a:lnTo>
                  <a:lnTo>
                    <a:pt x="2028849" y="392549"/>
                  </a:lnTo>
                  <a:lnTo>
                    <a:pt x="2032737" y="389508"/>
                  </a:lnTo>
                  <a:lnTo>
                    <a:pt x="2043239" y="387073"/>
                  </a:lnTo>
                  <a:lnTo>
                    <a:pt x="2050323" y="391129"/>
                  </a:lnTo>
                  <a:lnTo>
                    <a:pt x="2056062" y="392347"/>
                  </a:lnTo>
                  <a:lnTo>
                    <a:pt x="2051756" y="397016"/>
                  </a:lnTo>
                  <a:lnTo>
                    <a:pt x="2049476" y="404942"/>
                  </a:lnTo>
                  <a:lnTo>
                    <a:pt x="2053270" y="411454"/>
                  </a:lnTo>
                  <a:lnTo>
                    <a:pt x="2045143" y="410028"/>
                  </a:lnTo>
                  <a:lnTo>
                    <a:pt x="2036276" y="413486"/>
                  </a:lnTo>
                  <a:lnTo>
                    <a:pt x="2036929" y="419191"/>
                  </a:lnTo>
                  <a:lnTo>
                    <a:pt x="2028398" y="420207"/>
                  </a:lnTo>
                  <a:lnTo>
                    <a:pt x="2021663" y="416338"/>
                  </a:lnTo>
                  <a:lnTo>
                    <a:pt x="2014673" y="419393"/>
                  </a:lnTo>
                  <a:lnTo>
                    <a:pt x="2007643" y="418982"/>
                  </a:lnTo>
                  <a:lnTo>
                    <a:pt x="2006223" y="411454"/>
                  </a:lnTo>
                  <a:lnTo>
                    <a:pt x="2001238" y="407989"/>
                  </a:lnTo>
                  <a:lnTo>
                    <a:pt x="2002725" y="406368"/>
                  </a:lnTo>
                  <a:lnTo>
                    <a:pt x="2001588" y="404942"/>
                  </a:lnTo>
                  <a:lnTo>
                    <a:pt x="2002530" y="401282"/>
                  </a:lnTo>
                  <a:lnTo>
                    <a:pt x="2005786" y="397830"/>
                  </a:lnTo>
                  <a:lnTo>
                    <a:pt x="2000666" y="392959"/>
                  </a:lnTo>
                  <a:lnTo>
                    <a:pt x="1999576" y="388896"/>
                  </a:lnTo>
                  <a:close/>
                  <a:moveTo>
                    <a:pt x="2045567" y="487780"/>
                  </a:moveTo>
                  <a:lnTo>
                    <a:pt x="2044490" y="491063"/>
                  </a:lnTo>
                  <a:lnTo>
                    <a:pt x="2030880" y="492092"/>
                  </a:lnTo>
                  <a:lnTo>
                    <a:pt x="2031069" y="490242"/>
                  </a:lnTo>
                  <a:lnTo>
                    <a:pt x="2019241" y="487989"/>
                  </a:lnTo>
                  <a:lnTo>
                    <a:pt x="2020547" y="483057"/>
                  </a:lnTo>
                  <a:lnTo>
                    <a:pt x="2025996" y="486959"/>
                  </a:lnTo>
                  <a:lnTo>
                    <a:pt x="2033470" y="486340"/>
                  </a:lnTo>
                  <a:lnTo>
                    <a:pt x="2040380" y="487168"/>
                  </a:lnTo>
                  <a:lnTo>
                    <a:pt x="2040541" y="489011"/>
                  </a:lnTo>
                  <a:close/>
                  <a:moveTo>
                    <a:pt x="2007643" y="418982"/>
                  </a:moveTo>
                  <a:lnTo>
                    <a:pt x="2014673" y="419393"/>
                  </a:lnTo>
                  <a:lnTo>
                    <a:pt x="2021663" y="416338"/>
                  </a:lnTo>
                  <a:lnTo>
                    <a:pt x="2028398" y="420207"/>
                  </a:lnTo>
                  <a:lnTo>
                    <a:pt x="2036929" y="419191"/>
                  </a:lnTo>
                  <a:lnTo>
                    <a:pt x="2036276" y="413486"/>
                  </a:lnTo>
                  <a:lnTo>
                    <a:pt x="2040945" y="416540"/>
                  </a:lnTo>
                  <a:lnTo>
                    <a:pt x="2039081" y="423470"/>
                  </a:lnTo>
                  <a:lnTo>
                    <a:pt x="2036908" y="424896"/>
                  </a:lnTo>
                  <a:lnTo>
                    <a:pt x="2031197" y="424486"/>
                  </a:lnTo>
                  <a:lnTo>
                    <a:pt x="2026420" y="423470"/>
                  </a:lnTo>
                  <a:lnTo>
                    <a:pt x="2015380" y="426322"/>
                  </a:lnTo>
                  <a:lnTo>
                    <a:pt x="2022383" y="432855"/>
                  </a:lnTo>
                  <a:lnTo>
                    <a:pt x="2017883" y="434692"/>
                  </a:lnTo>
                  <a:lnTo>
                    <a:pt x="2012857" y="434692"/>
                  </a:lnTo>
                  <a:lnTo>
                    <a:pt x="2007273" y="428771"/>
                  </a:lnTo>
                  <a:lnTo>
                    <a:pt x="2005833" y="431220"/>
                  </a:lnTo>
                  <a:lnTo>
                    <a:pt x="2008470" y="437968"/>
                  </a:lnTo>
                  <a:lnTo>
                    <a:pt x="2013664" y="443290"/>
                  </a:lnTo>
                  <a:lnTo>
                    <a:pt x="2010549" y="445954"/>
                  </a:lnTo>
                  <a:lnTo>
                    <a:pt x="2016066" y="451074"/>
                  </a:lnTo>
                  <a:lnTo>
                    <a:pt x="2021092" y="454350"/>
                  </a:lnTo>
                  <a:lnTo>
                    <a:pt x="2021690" y="460909"/>
                  </a:lnTo>
                  <a:lnTo>
                    <a:pt x="2012958" y="457835"/>
                  </a:lnTo>
                  <a:lnTo>
                    <a:pt x="2016167" y="463574"/>
                  </a:lnTo>
                  <a:lnTo>
                    <a:pt x="2010173" y="464805"/>
                  </a:lnTo>
                  <a:lnTo>
                    <a:pt x="2014754" y="474849"/>
                  </a:lnTo>
                  <a:lnTo>
                    <a:pt x="2008302" y="475058"/>
                  </a:lnTo>
                  <a:lnTo>
                    <a:pt x="2000081" y="470133"/>
                  </a:lnTo>
                  <a:lnTo>
                    <a:pt x="1995957" y="460909"/>
                  </a:lnTo>
                  <a:lnTo>
                    <a:pt x="1993656" y="453327"/>
                  </a:lnTo>
                  <a:lnTo>
                    <a:pt x="1989525" y="448201"/>
                  </a:lnTo>
                  <a:lnTo>
                    <a:pt x="1984284" y="441648"/>
                  </a:lnTo>
                  <a:lnTo>
                    <a:pt x="1983349" y="438378"/>
                  </a:lnTo>
                  <a:lnTo>
                    <a:pt x="1987245" y="432855"/>
                  </a:lnTo>
                  <a:lnTo>
                    <a:pt x="1987601" y="429182"/>
                  </a:lnTo>
                  <a:lnTo>
                    <a:pt x="1990460" y="427547"/>
                  </a:lnTo>
                  <a:lnTo>
                    <a:pt x="1990205" y="424694"/>
                  </a:lnTo>
                  <a:lnTo>
                    <a:pt x="1996112" y="423672"/>
                  </a:lnTo>
                  <a:lnTo>
                    <a:pt x="1999550" y="421229"/>
                  </a:lnTo>
                  <a:lnTo>
                    <a:pt x="2004562" y="421431"/>
                  </a:lnTo>
                  <a:lnTo>
                    <a:pt x="2006022" y="419393"/>
                  </a:lnTo>
                  <a:close/>
                  <a:moveTo>
                    <a:pt x="2217661" y="466446"/>
                  </a:moveTo>
                  <a:lnTo>
                    <a:pt x="2213550" y="468290"/>
                  </a:lnTo>
                  <a:lnTo>
                    <a:pt x="2209688" y="465417"/>
                  </a:lnTo>
                  <a:lnTo>
                    <a:pt x="2198601" y="463984"/>
                  </a:lnTo>
                  <a:lnTo>
                    <a:pt x="2194793" y="465626"/>
                  </a:lnTo>
                  <a:lnTo>
                    <a:pt x="2184218" y="467469"/>
                  </a:lnTo>
                  <a:lnTo>
                    <a:pt x="2179098" y="467260"/>
                  </a:lnTo>
                  <a:lnTo>
                    <a:pt x="2168852" y="471573"/>
                  </a:lnTo>
                  <a:lnTo>
                    <a:pt x="2161034" y="471573"/>
                  </a:lnTo>
                  <a:lnTo>
                    <a:pt x="2155988" y="469521"/>
                  </a:lnTo>
                  <a:lnTo>
                    <a:pt x="2145870" y="472596"/>
                  </a:lnTo>
                  <a:lnTo>
                    <a:pt x="2142506" y="470342"/>
                  </a:lnTo>
                  <a:lnTo>
                    <a:pt x="2142667" y="476699"/>
                  </a:lnTo>
                  <a:lnTo>
                    <a:pt x="2140602" y="479162"/>
                  </a:lnTo>
                  <a:lnTo>
                    <a:pt x="2138557" y="481826"/>
                  </a:lnTo>
                  <a:lnTo>
                    <a:pt x="2134123" y="476491"/>
                  </a:lnTo>
                  <a:lnTo>
                    <a:pt x="2137339" y="472394"/>
                  </a:lnTo>
                  <a:lnTo>
                    <a:pt x="2131661" y="473208"/>
                  </a:lnTo>
                  <a:lnTo>
                    <a:pt x="2123527" y="470752"/>
                  </a:lnTo>
                  <a:lnTo>
                    <a:pt x="2117849" y="477110"/>
                  </a:lnTo>
                  <a:lnTo>
                    <a:pt x="2103358" y="478543"/>
                  </a:lnTo>
                  <a:lnTo>
                    <a:pt x="2095163" y="472394"/>
                  </a:lnTo>
                  <a:lnTo>
                    <a:pt x="2084910" y="471983"/>
                  </a:lnTo>
                  <a:lnTo>
                    <a:pt x="2083383" y="476699"/>
                  </a:lnTo>
                  <a:lnTo>
                    <a:pt x="2076723" y="478132"/>
                  </a:lnTo>
                  <a:lnTo>
                    <a:pt x="2067223" y="471983"/>
                  </a:lnTo>
                  <a:lnTo>
                    <a:pt x="2056701" y="472185"/>
                  </a:lnTo>
                  <a:lnTo>
                    <a:pt x="2050135" y="460909"/>
                  </a:lnTo>
                  <a:lnTo>
                    <a:pt x="2042391" y="454552"/>
                  </a:lnTo>
                  <a:lnTo>
                    <a:pt x="2046199" y="445745"/>
                  </a:lnTo>
                  <a:lnTo>
                    <a:pt x="2039566" y="440215"/>
                  </a:lnTo>
                  <a:lnTo>
                    <a:pt x="2048763" y="429383"/>
                  </a:lnTo>
                  <a:lnTo>
                    <a:pt x="2063079" y="428973"/>
                  </a:lnTo>
                  <a:lnTo>
                    <a:pt x="2066019" y="420409"/>
                  </a:lnTo>
                  <a:lnTo>
                    <a:pt x="2083847" y="421835"/>
                  </a:lnTo>
                  <a:lnTo>
                    <a:pt x="2093798" y="414502"/>
                  </a:lnTo>
                  <a:lnTo>
                    <a:pt x="2103936" y="411245"/>
                  </a:lnTo>
                  <a:lnTo>
                    <a:pt x="2119141" y="411044"/>
                  </a:lnTo>
                  <a:lnTo>
                    <a:pt x="2136666" y="418982"/>
                  </a:lnTo>
                  <a:lnTo>
                    <a:pt x="2150707" y="423470"/>
                  </a:lnTo>
                  <a:lnTo>
                    <a:pt x="2161061" y="421633"/>
                  </a:lnTo>
                  <a:lnTo>
                    <a:pt x="2169228" y="422656"/>
                  </a:lnTo>
                  <a:lnTo>
                    <a:pt x="2179152" y="416742"/>
                  </a:lnTo>
                  <a:lnTo>
                    <a:pt x="2188712" y="416338"/>
                  </a:lnTo>
                  <a:lnTo>
                    <a:pt x="2198722" y="421835"/>
                  </a:lnTo>
                  <a:lnTo>
                    <a:pt x="2201111" y="425710"/>
                  </a:lnTo>
                  <a:lnTo>
                    <a:pt x="2201124" y="431220"/>
                  </a:lnTo>
                  <a:lnTo>
                    <a:pt x="2208679" y="434079"/>
                  </a:lnTo>
                  <a:lnTo>
                    <a:pt x="2212958" y="437349"/>
                  </a:lnTo>
                  <a:lnTo>
                    <a:pt x="2207166" y="440625"/>
                  </a:lnTo>
                  <a:lnTo>
                    <a:pt x="2212137" y="453738"/>
                  </a:lnTo>
                  <a:lnTo>
                    <a:pt x="2211041" y="457216"/>
                  </a:lnTo>
                  <a:close/>
                  <a:moveTo>
                    <a:pt x="2036276" y="413486"/>
                  </a:moveTo>
                  <a:lnTo>
                    <a:pt x="2045143" y="410028"/>
                  </a:lnTo>
                  <a:lnTo>
                    <a:pt x="2053270" y="411454"/>
                  </a:lnTo>
                  <a:lnTo>
                    <a:pt x="2054797" y="415726"/>
                  </a:lnTo>
                  <a:lnTo>
                    <a:pt x="2063563" y="419393"/>
                  </a:lnTo>
                  <a:lnTo>
                    <a:pt x="2062252" y="422245"/>
                  </a:lnTo>
                  <a:lnTo>
                    <a:pt x="2051339" y="422857"/>
                  </a:lnTo>
                  <a:lnTo>
                    <a:pt x="2047740" y="426322"/>
                  </a:lnTo>
                  <a:lnTo>
                    <a:pt x="2040750" y="432444"/>
                  </a:lnTo>
                  <a:lnTo>
                    <a:pt x="2037157" y="427136"/>
                  </a:lnTo>
                  <a:lnTo>
                    <a:pt x="2036908" y="424896"/>
                  </a:lnTo>
                  <a:lnTo>
                    <a:pt x="2039081" y="423470"/>
                  </a:lnTo>
                  <a:lnTo>
                    <a:pt x="2040945" y="416540"/>
                  </a:lnTo>
                  <a:close/>
                  <a:moveTo>
                    <a:pt x="1990205" y="424694"/>
                  </a:moveTo>
                  <a:lnTo>
                    <a:pt x="1990460" y="427547"/>
                  </a:lnTo>
                  <a:lnTo>
                    <a:pt x="1987601" y="429182"/>
                  </a:lnTo>
                  <a:lnTo>
                    <a:pt x="1987245" y="432855"/>
                  </a:lnTo>
                  <a:lnTo>
                    <a:pt x="1983349" y="438378"/>
                  </a:lnTo>
                  <a:lnTo>
                    <a:pt x="1981607" y="437557"/>
                  </a:lnTo>
                  <a:lnTo>
                    <a:pt x="1981412" y="435102"/>
                  </a:lnTo>
                  <a:lnTo>
                    <a:pt x="1976090" y="431422"/>
                  </a:lnTo>
                  <a:lnTo>
                    <a:pt x="1974637" y="425912"/>
                  </a:lnTo>
                  <a:lnTo>
                    <a:pt x="1974657" y="418168"/>
                  </a:lnTo>
                  <a:lnTo>
                    <a:pt x="1975687" y="414710"/>
                  </a:lnTo>
                  <a:lnTo>
                    <a:pt x="1974206" y="412874"/>
                  </a:lnTo>
                  <a:lnTo>
                    <a:pt x="1973244" y="409415"/>
                  </a:lnTo>
                  <a:lnTo>
                    <a:pt x="1976709" y="403724"/>
                  </a:lnTo>
                  <a:lnTo>
                    <a:pt x="1977241" y="405957"/>
                  </a:lnTo>
                  <a:lnTo>
                    <a:pt x="1979790" y="404942"/>
                  </a:lnTo>
                  <a:lnTo>
                    <a:pt x="1982051" y="407989"/>
                  </a:lnTo>
                  <a:lnTo>
                    <a:pt x="1984459" y="409012"/>
                  </a:lnTo>
                  <a:lnTo>
                    <a:pt x="1985166" y="413082"/>
                  </a:lnTo>
                  <a:lnTo>
                    <a:pt x="1984520" y="416951"/>
                  </a:lnTo>
                  <a:lnTo>
                    <a:pt x="1986289" y="421835"/>
                  </a:lnTo>
                  <a:close/>
                  <a:moveTo>
                    <a:pt x="1944235" y="360814"/>
                  </a:moveTo>
                  <a:lnTo>
                    <a:pt x="1946932" y="362227"/>
                  </a:lnTo>
                  <a:lnTo>
                    <a:pt x="1954138" y="367058"/>
                  </a:lnTo>
                  <a:lnTo>
                    <a:pt x="1961780" y="369278"/>
                  </a:lnTo>
                  <a:lnTo>
                    <a:pt x="1964855" y="367461"/>
                  </a:lnTo>
                  <a:lnTo>
                    <a:pt x="1967539" y="371895"/>
                  </a:lnTo>
                  <a:lnTo>
                    <a:pt x="1970762" y="375124"/>
                  </a:lnTo>
                  <a:lnTo>
                    <a:pt x="1967580" y="379369"/>
                  </a:lnTo>
                  <a:lnTo>
                    <a:pt x="1963429" y="376739"/>
                  </a:lnTo>
                  <a:lnTo>
                    <a:pt x="1957266" y="376941"/>
                  </a:lnTo>
                  <a:lnTo>
                    <a:pt x="1949301" y="375124"/>
                  </a:lnTo>
                  <a:lnTo>
                    <a:pt x="1945096" y="375326"/>
                  </a:lnTo>
                  <a:lnTo>
                    <a:pt x="1943333" y="377755"/>
                  </a:lnTo>
                  <a:lnTo>
                    <a:pt x="1939875" y="375124"/>
                  </a:lnTo>
                  <a:lnTo>
                    <a:pt x="1938281" y="379780"/>
                  </a:lnTo>
                  <a:lnTo>
                    <a:pt x="1943259" y="385048"/>
                  </a:lnTo>
                  <a:lnTo>
                    <a:pt x="1945499" y="388492"/>
                  </a:lnTo>
                  <a:lnTo>
                    <a:pt x="1949772" y="392751"/>
                  </a:lnTo>
                  <a:lnTo>
                    <a:pt x="1953579" y="395193"/>
                  </a:lnTo>
                  <a:lnTo>
                    <a:pt x="1957246" y="399862"/>
                  </a:lnTo>
                  <a:lnTo>
                    <a:pt x="1965851" y="404127"/>
                  </a:lnTo>
                  <a:lnTo>
                    <a:pt x="1965030" y="406159"/>
                  </a:lnTo>
                  <a:lnTo>
                    <a:pt x="1956095" y="401894"/>
                  </a:lnTo>
                  <a:lnTo>
                    <a:pt x="1950498" y="397830"/>
                  </a:lnTo>
                  <a:lnTo>
                    <a:pt x="1941698" y="394581"/>
                  </a:lnTo>
                  <a:lnTo>
                    <a:pt x="1933544" y="386265"/>
                  </a:lnTo>
                  <a:lnTo>
                    <a:pt x="1935448" y="385451"/>
                  </a:lnTo>
                  <a:lnTo>
                    <a:pt x="1930840" y="380587"/>
                  </a:lnTo>
                  <a:lnTo>
                    <a:pt x="1930248" y="376941"/>
                  </a:lnTo>
                  <a:lnTo>
                    <a:pt x="1924590" y="375124"/>
                  </a:lnTo>
                  <a:lnTo>
                    <a:pt x="1921993" y="379982"/>
                  </a:lnTo>
                  <a:lnTo>
                    <a:pt x="1919127" y="376133"/>
                  </a:lnTo>
                  <a:lnTo>
                    <a:pt x="1918871" y="372299"/>
                  </a:lnTo>
                  <a:lnTo>
                    <a:pt x="1919187" y="372097"/>
                  </a:lnTo>
                  <a:lnTo>
                    <a:pt x="1925707" y="372500"/>
                  </a:lnTo>
                  <a:lnTo>
                    <a:pt x="1927187" y="370489"/>
                  </a:lnTo>
                  <a:lnTo>
                    <a:pt x="1930255" y="372500"/>
                  </a:lnTo>
                  <a:lnTo>
                    <a:pt x="1933840" y="372702"/>
                  </a:lnTo>
                  <a:lnTo>
                    <a:pt x="1933598" y="369480"/>
                  </a:lnTo>
                  <a:lnTo>
                    <a:pt x="1936747" y="368269"/>
                  </a:lnTo>
                  <a:lnTo>
                    <a:pt x="1937049" y="363835"/>
                  </a:lnTo>
                  <a:close/>
                  <a:moveTo>
                    <a:pt x="1881082" y="349364"/>
                  </a:moveTo>
                  <a:lnTo>
                    <a:pt x="1881506" y="351369"/>
                  </a:lnTo>
                  <a:lnTo>
                    <a:pt x="1880355" y="354181"/>
                  </a:lnTo>
                  <a:lnTo>
                    <a:pt x="1884311" y="356192"/>
                  </a:lnTo>
                  <a:lnTo>
                    <a:pt x="1889162" y="356596"/>
                  </a:lnTo>
                  <a:lnTo>
                    <a:pt x="1888429" y="361016"/>
                  </a:lnTo>
                  <a:lnTo>
                    <a:pt x="1884654" y="363028"/>
                  </a:lnTo>
                  <a:lnTo>
                    <a:pt x="1878128" y="361622"/>
                  </a:lnTo>
                  <a:lnTo>
                    <a:pt x="1876393" y="366049"/>
                  </a:lnTo>
                  <a:lnTo>
                    <a:pt x="1871879" y="366452"/>
                  </a:lnTo>
                  <a:lnTo>
                    <a:pt x="1870183" y="364642"/>
                  </a:lnTo>
                  <a:lnTo>
                    <a:pt x="1865480" y="368471"/>
                  </a:lnTo>
                  <a:lnTo>
                    <a:pt x="1861289" y="369076"/>
                  </a:lnTo>
                  <a:lnTo>
                    <a:pt x="1857320" y="366654"/>
                  </a:lnTo>
                  <a:lnTo>
                    <a:pt x="1853922" y="361622"/>
                  </a:lnTo>
                  <a:lnTo>
                    <a:pt x="1849778" y="363432"/>
                  </a:lnTo>
                  <a:lnTo>
                    <a:pt x="1849630" y="358406"/>
                  </a:lnTo>
                  <a:lnTo>
                    <a:pt x="1856183" y="352176"/>
                  </a:lnTo>
                  <a:lnTo>
                    <a:pt x="1855759" y="349364"/>
                  </a:lnTo>
                  <a:lnTo>
                    <a:pt x="1859647" y="350366"/>
                  </a:lnTo>
                  <a:lnTo>
                    <a:pt x="1862137" y="348361"/>
                  </a:lnTo>
                  <a:lnTo>
                    <a:pt x="1869833" y="348563"/>
                  </a:lnTo>
                  <a:lnTo>
                    <a:pt x="1871320" y="345953"/>
                  </a:lnTo>
                  <a:close/>
                  <a:moveTo>
                    <a:pt x="1848433" y="320569"/>
                  </a:moveTo>
                  <a:lnTo>
                    <a:pt x="1850404" y="322958"/>
                  </a:lnTo>
                  <a:lnTo>
                    <a:pt x="1849939" y="327950"/>
                  </a:lnTo>
                  <a:lnTo>
                    <a:pt x="1847417" y="328145"/>
                  </a:lnTo>
                  <a:lnTo>
                    <a:pt x="1845486" y="327149"/>
                  </a:lnTo>
                  <a:lnTo>
                    <a:pt x="1846239" y="320966"/>
                  </a:lnTo>
                  <a:close/>
                  <a:moveTo>
                    <a:pt x="1849428" y="313034"/>
                  </a:moveTo>
                  <a:lnTo>
                    <a:pt x="1848433" y="320569"/>
                  </a:lnTo>
                  <a:lnTo>
                    <a:pt x="1846239" y="320966"/>
                  </a:lnTo>
                  <a:lnTo>
                    <a:pt x="1845486" y="327149"/>
                  </a:lnTo>
                  <a:lnTo>
                    <a:pt x="1837762" y="322164"/>
                  </a:lnTo>
                  <a:lnTo>
                    <a:pt x="1833369" y="322958"/>
                  </a:lnTo>
                  <a:lnTo>
                    <a:pt x="1826951" y="317791"/>
                  </a:lnTo>
                  <a:lnTo>
                    <a:pt x="1822787" y="313431"/>
                  </a:lnTo>
                  <a:lnTo>
                    <a:pt x="1818710" y="313229"/>
                  </a:lnTo>
                  <a:lnTo>
                    <a:pt x="1817398" y="309273"/>
                  </a:lnTo>
                  <a:lnTo>
                    <a:pt x="1824549" y="307100"/>
                  </a:lnTo>
                  <a:lnTo>
                    <a:pt x="1830813" y="308089"/>
                  </a:lnTo>
                  <a:lnTo>
                    <a:pt x="1838873" y="305714"/>
                  </a:lnTo>
                  <a:lnTo>
                    <a:pt x="1844329" y="310464"/>
                  </a:lnTo>
                  <a:close/>
                  <a:moveTo>
                    <a:pt x="1854494" y="283883"/>
                  </a:moveTo>
                  <a:lnTo>
                    <a:pt x="1856183" y="287408"/>
                  </a:lnTo>
                  <a:lnTo>
                    <a:pt x="1854757" y="297433"/>
                  </a:lnTo>
                  <a:lnTo>
                    <a:pt x="1852745" y="301570"/>
                  </a:lnTo>
                  <a:lnTo>
                    <a:pt x="1847457" y="301570"/>
                  </a:lnTo>
                  <a:lnTo>
                    <a:pt x="1849428" y="313034"/>
                  </a:lnTo>
                  <a:lnTo>
                    <a:pt x="1844329" y="310464"/>
                  </a:lnTo>
                  <a:lnTo>
                    <a:pt x="1838873" y="305714"/>
                  </a:lnTo>
                  <a:lnTo>
                    <a:pt x="1830813" y="308089"/>
                  </a:lnTo>
                  <a:lnTo>
                    <a:pt x="1824549" y="307100"/>
                  </a:lnTo>
                  <a:lnTo>
                    <a:pt x="1828848" y="304140"/>
                  </a:lnTo>
                  <a:lnTo>
                    <a:pt x="1835872" y="288000"/>
                  </a:lnTo>
                  <a:lnTo>
                    <a:pt x="1847410" y="283486"/>
                  </a:lnTo>
                  <a:close/>
                  <a:moveTo>
                    <a:pt x="1712608" y="412874"/>
                  </a:moveTo>
                  <a:lnTo>
                    <a:pt x="1716032" y="410028"/>
                  </a:lnTo>
                  <a:lnTo>
                    <a:pt x="1719732" y="408400"/>
                  </a:lnTo>
                  <a:lnTo>
                    <a:pt x="1721851" y="413896"/>
                  </a:lnTo>
                  <a:lnTo>
                    <a:pt x="1727159" y="413896"/>
                  </a:lnTo>
                  <a:lnTo>
                    <a:pt x="1728862" y="412470"/>
                  </a:lnTo>
                  <a:lnTo>
                    <a:pt x="1734156" y="412874"/>
                  </a:lnTo>
                  <a:lnTo>
                    <a:pt x="1736645" y="418579"/>
                  </a:lnTo>
                  <a:lnTo>
                    <a:pt x="1732239" y="421633"/>
                  </a:lnTo>
                  <a:lnTo>
                    <a:pt x="1731983" y="430406"/>
                  </a:lnTo>
                  <a:lnTo>
                    <a:pt x="1730261" y="432034"/>
                  </a:lnTo>
                  <a:lnTo>
                    <a:pt x="1729763" y="437557"/>
                  </a:lnTo>
                  <a:lnTo>
                    <a:pt x="1725720" y="438378"/>
                  </a:lnTo>
                  <a:lnTo>
                    <a:pt x="1729218" y="445133"/>
                  </a:lnTo>
                  <a:lnTo>
                    <a:pt x="1726641" y="452708"/>
                  </a:lnTo>
                  <a:lnTo>
                    <a:pt x="1729588" y="455991"/>
                  </a:lnTo>
                  <a:lnTo>
                    <a:pt x="1728155" y="459066"/>
                  </a:lnTo>
                  <a:lnTo>
                    <a:pt x="1724650" y="463365"/>
                  </a:lnTo>
                  <a:lnTo>
                    <a:pt x="1725222" y="467260"/>
                  </a:lnTo>
                  <a:lnTo>
                    <a:pt x="1721401" y="470133"/>
                  </a:lnTo>
                  <a:lnTo>
                    <a:pt x="1716698" y="468492"/>
                  </a:lnTo>
                  <a:lnTo>
                    <a:pt x="1711558" y="469723"/>
                  </a:lnTo>
                  <a:lnTo>
                    <a:pt x="1713543" y="460909"/>
                  </a:lnTo>
                  <a:lnTo>
                    <a:pt x="1712762" y="453939"/>
                  </a:lnTo>
                  <a:lnTo>
                    <a:pt x="1708746" y="452917"/>
                  </a:lnTo>
                  <a:lnTo>
                    <a:pt x="1706546" y="448611"/>
                  </a:lnTo>
                  <a:lnTo>
                    <a:pt x="1707501" y="441036"/>
                  </a:lnTo>
                  <a:lnTo>
                    <a:pt x="1711343" y="436945"/>
                  </a:lnTo>
                  <a:lnTo>
                    <a:pt x="1712184" y="432444"/>
                  </a:lnTo>
                  <a:lnTo>
                    <a:pt x="1714444" y="425508"/>
                  </a:lnTo>
                  <a:lnTo>
                    <a:pt x="1714289" y="420819"/>
                  </a:lnTo>
                  <a:lnTo>
                    <a:pt x="1712782" y="416742"/>
                  </a:lnTo>
                  <a:close/>
                  <a:moveTo>
                    <a:pt x="1725222" y="467260"/>
                  </a:moveTo>
                  <a:lnTo>
                    <a:pt x="1724650" y="463365"/>
                  </a:lnTo>
                  <a:lnTo>
                    <a:pt x="1728155" y="459066"/>
                  </a:lnTo>
                  <a:lnTo>
                    <a:pt x="1729588" y="455991"/>
                  </a:lnTo>
                  <a:lnTo>
                    <a:pt x="1726641" y="452708"/>
                  </a:lnTo>
                  <a:lnTo>
                    <a:pt x="1729218" y="445133"/>
                  </a:lnTo>
                  <a:lnTo>
                    <a:pt x="1725720" y="438378"/>
                  </a:lnTo>
                  <a:lnTo>
                    <a:pt x="1729763" y="437557"/>
                  </a:lnTo>
                  <a:lnTo>
                    <a:pt x="1730261" y="432034"/>
                  </a:lnTo>
                  <a:lnTo>
                    <a:pt x="1731983" y="430406"/>
                  </a:lnTo>
                  <a:lnTo>
                    <a:pt x="1732239" y="421633"/>
                  </a:lnTo>
                  <a:lnTo>
                    <a:pt x="1736645" y="418579"/>
                  </a:lnTo>
                  <a:lnTo>
                    <a:pt x="1734156" y="412874"/>
                  </a:lnTo>
                  <a:lnTo>
                    <a:pt x="1728862" y="412470"/>
                  </a:lnTo>
                  <a:lnTo>
                    <a:pt x="1727159" y="413896"/>
                  </a:lnTo>
                  <a:lnTo>
                    <a:pt x="1721851" y="413896"/>
                  </a:lnTo>
                  <a:lnTo>
                    <a:pt x="1719732" y="408400"/>
                  </a:lnTo>
                  <a:lnTo>
                    <a:pt x="1716032" y="410028"/>
                  </a:lnTo>
                  <a:lnTo>
                    <a:pt x="1712608" y="412874"/>
                  </a:lnTo>
                  <a:lnTo>
                    <a:pt x="1713267" y="404740"/>
                  </a:lnTo>
                  <a:lnTo>
                    <a:pt x="1709842" y="399862"/>
                  </a:lnTo>
                  <a:lnTo>
                    <a:pt x="1722995" y="391742"/>
                  </a:lnTo>
                  <a:lnTo>
                    <a:pt x="1734082" y="393767"/>
                  </a:lnTo>
                  <a:lnTo>
                    <a:pt x="1746233" y="393767"/>
                  </a:lnTo>
                  <a:lnTo>
                    <a:pt x="1756048" y="395597"/>
                  </a:lnTo>
                  <a:lnTo>
                    <a:pt x="1763617" y="395193"/>
                  </a:lnTo>
                  <a:lnTo>
                    <a:pt x="1778404" y="395395"/>
                  </a:lnTo>
                  <a:lnTo>
                    <a:pt x="1781990" y="399862"/>
                  </a:lnTo>
                  <a:lnTo>
                    <a:pt x="1798796" y="404942"/>
                  </a:lnTo>
                  <a:lnTo>
                    <a:pt x="1802092" y="402506"/>
                  </a:lnTo>
                  <a:lnTo>
                    <a:pt x="1812359" y="407585"/>
                  </a:lnTo>
                  <a:lnTo>
                    <a:pt x="1822928" y="406159"/>
                  </a:lnTo>
                  <a:lnTo>
                    <a:pt x="1823675" y="412672"/>
                  </a:lnTo>
                  <a:lnTo>
                    <a:pt x="1815124" y="420207"/>
                  </a:lnTo>
                  <a:lnTo>
                    <a:pt x="1803155" y="422656"/>
                  </a:lnTo>
                  <a:lnTo>
                    <a:pt x="1802503" y="426524"/>
                  </a:lnTo>
                  <a:lnTo>
                    <a:pt x="1796495" y="432855"/>
                  </a:lnTo>
                  <a:lnTo>
                    <a:pt x="1793138" y="442058"/>
                  </a:lnTo>
                  <a:lnTo>
                    <a:pt x="1796838" y="448611"/>
                  </a:lnTo>
                  <a:lnTo>
                    <a:pt x="1791442" y="453529"/>
                  </a:lnTo>
                  <a:lnTo>
                    <a:pt x="1789397" y="460909"/>
                  </a:lnTo>
                  <a:lnTo>
                    <a:pt x="1782273" y="463365"/>
                  </a:lnTo>
                  <a:lnTo>
                    <a:pt x="1775424" y="471983"/>
                  </a:lnTo>
                  <a:lnTo>
                    <a:pt x="1763523" y="472185"/>
                  </a:lnTo>
                  <a:lnTo>
                    <a:pt x="1754339" y="471983"/>
                  </a:lnTo>
                  <a:lnTo>
                    <a:pt x="1748486" y="476080"/>
                  </a:lnTo>
                  <a:lnTo>
                    <a:pt x="1744651" y="480393"/>
                  </a:lnTo>
                  <a:lnTo>
                    <a:pt x="1740238" y="479364"/>
                  </a:lnTo>
                  <a:lnTo>
                    <a:pt x="1736578" y="475468"/>
                  </a:lnTo>
                  <a:lnTo>
                    <a:pt x="1734008" y="468902"/>
                  </a:lnTo>
                  <a:close/>
                  <a:moveTo>
                    <a:pt x="1742835" y="279570"/>
                  </a:moveTo>
                  <a:lnTo>
                    <a:pt x="1744073" y="287408"/>
                  </a:lnTo>
                  <a:lnTo>
                    <a:pt x="1737204" y="297042"/>
                  </a:lnTo>
                  <a:lnTo>
                    <a:pt x="1721676" y="303541"/>
                  </a:lnTo>
                  <a:lnTo>
                    <a:pt x="1709304" y="301967"/>
                  </a:lnTo>
                  <a:lnTo>
                    <a:pt x="1717095" y="290550"/>
                  </a:lnTo>
                  <a:lnTo>
                    <a:pt x="1713146" y="279375"/>
                  </a:lnTo>
                  <a:lnTo>
                    <a:pt x="1725229" y="270979"/>
                  </a:lnTo>
                  <a:lnTo>
                    <a:pt x="1731869" y="265920"/>
                  </a:lnTo>
                  <a:lnTo>
                    <a:pt x="1733403" y="271760"/>
                  </a:lnTo>
                  <a:lnTo>
                    <a:pt x="1731304" y="277424"/>
                  </a:lnTo>
                  <a:lnTo>
                    <a:pt x="1736497" y="277424"/>
                  </a:lnTo>
                  <a:close/>
                  <a:moveTo>
                    <a:pt x="3435746" y="1131697"/>
                  </a:moveTo>
                  <a:lnTo>
                    <a:pt x="3442057" y="1138896"/>
                  </a:lnTo>
                  <a:lnTo>
                    <a:pt x="3445663" y="1144035"/>
                  </a:lnTo>
                  <a:lnTo>
                    <a:pt x="3441337" y="1146915"/>
                  </a:lnTo>
                  <a:lnTo>
                    <a:pt x="3436480" y="1143834"/>
                  </a:lnTo>
                  <a:lnTo>
                    <a:pt x="3431084" y="1138694"/>
                  </a:lnTo>
                  <a:lnTo>
                    <a:pt x="3426274" y="1132518"/>
                  </a:lnTo>
                  <a:lnTo>
                    <a:pt x="3421538" y="1124498"/>
                  </a:lnTo>
                  <a:lnTo>
                    <a:pt x="3421080" y="1120589"/>
                  </a:lnTo>
                  <a:lnTo>
                    <a:pt x="3425312" y="1120798"/>
                  </a:lnTo>
                  <a:lnTo>
                    <a:pt x="3430042" y="1124707"/>
                  </a:lnTo>
                  <a:lnTo>
                    <a:pt x="3433331" y="1128616"/>
                  </a:lnTo>
                  <a:close/>
                  <a:moveTo>
                    <a:pt x="3423341" y="1010773"/>
                  </a:moveTo>
                  <a:lnTo>
                    <a:pt x="3425716" y="1014675"/>
                  </a:lnTo>
                  <a:lnTo>
                    <a:pt x="3418853" y="1014675"/>
                  </a:lnTo>
                  <a:lnTo>
                    <a:pt x="3415806" y="1007476"/>
                  </a:lnTo>
                  <a:lnTo>
                    <a:pt x="3421585" y="1010356"/>
                  </a:lnTo>
                  <a:close/>
                  <a:moveTo>
                    <a:pt x="3420219" y="1000695"/>
                  </a:moveTo>
                  <a:lnTo>
                    <a:pt x="3418544" y="1002747"/>
                  </a:lnTo>
                  <a:lnTo>
                    <a:pt x="3412032" y="992877"/>
                  </a:lnTo>
                  <a:lnTo>
                    <a:pt x="3410915" y="986089"/>
                  </a:lnTo>
                  <a:lnTo>
                    <a:pt x="3414171" y="986089"/>
                  </a:lnTo>
                  <a:lnTo>
                    <a:pt x="3416855" y="995138"/>
                  </a:lnTo>
                  <a:close/>
                  <a:moveTo>
                    <a:pt x="3411547" y="1003776"/>
                  </a:moveTo>
                  <a:lnTo>
                    <a:pt x="3407551" y="1003985"/>
                  </a:lnTo>
                  <a:lnTo>
                    <a:pt x="3401516" y="1002955"/>
                  </a:lnTo>
                  <a:lnTo>
                    <a:pt x="3399915" y="1001105"/>
                  </a:lnTo>
                  <a:lnTo>
                    <a:pt x="3400776" y="996577"/>
                  </a:lnTo>
                  <a:lnTo>
                    <a:pt x="3407450" y="998427"/>
                  </a:lnTo>
                  <a:lnTo>
                    <a:pt x="3410457" y="1000695"/>
                  </a:lnTo>
                  <a:close/>
                  <a:moveTo>
                    <a:pt x="3401839" y="982597"/>
                  </a:moveTo>
                  <a:lnTo>
                    <a:pt x="3403649" y="986297"/>
                  </a:lnTo>
                  <a:lnTo>
                    <a:pt x="3403783" y="988558"/>
                  </a:lnTo>
                  <a:lnTo>
                    <a:pt x="3396302" y="983620"/>
                  </a:lnTo>
                  <a:lnTo>
                    <a:pt x="3391256" y="979509"/>
                  </a:lnTo>
                  <a:lnTo>
                    <a:pt x="3387974" y="975809"/>
                  </a:lnTo>
                  <a:lnTo>
                    <a:pt x="3389527" y="974571"/>
                  </a:lnTo>
                  <a:lnTo>
                    <a:pt x="3394002" y="977249"/>
                  </a:lnTo>
                  <a:close/>
                  <a:moveTo>
                    <a:pt x="3377492" y="971281"/>
                  </a:moveTo>
                  <a:lnTo>
                    <a:pt x="3381158" y="974981"/>
                  </a:lnTo>
                  <a:lnTo>
                    <a:pt x="3379295" y="975600"/>
                  </a:lnTo>
                  <a:lnTo>
                    <a:pt x="3374814" y="972929"/>
                  </a:lnTo>
                  <a:lnTo>
                    <a:pt x="3371221" y="968200"/>
                  </a:lnTo>
                  <a:lnTo>
                    <a:pt x="3371733" y="966350"/>
                  </a:lnTo>
                  <a:close/>
                  <a:moveTo>
                    <a:pt x="3440409" y="1348477"/>
                  </a:moveTo>
                  <a:lnTo>
                    <a:pt x="3432201" y="1354600"/>
                  </a:lnTo>
                  <a:lnTo>
                    <a:pt x="3421679" y="1362350"/>
                  </a:lnTo>
                  <a:lnTo>
                    <a:pt x="3411258" y="1366831"/>
                  </a:lnTo>
                  <a:lnTo>
                    <a:pt x="3411789" y="1363978"/>
                  </a:lnTo>
                  <a:lnTo>
                    <a:pt x="3409038" y="1362350"/>
                  </a:lnTo>
                  <a:lnTo>
                    <a:pt x="3421390" y="1352972"/>
                  </a:lnTo>
                  <a:lnTo>
                    <a:pt x="3422984" y="1346641"/>
                  </a:lnTo>
                  <a:lnTo>
                    <a:pt x="3416102" y="1342133"/>
                  </a:lnTo>
                  <a:lnTo>
                    <a:pt x="3419277" y="1338043"/>
                  </a:lnTo>
                  <a:lnTo>
                    <a:pt x="3428676" y="1334147"/>
                  </a:lnTo>
                  <a:lnTo>
                    <a:pt x="3436312" y="1325341"/>
                  </a:lnTo>
                  <a:lnTo>
                    <a:pt x="3440833" y="1317961"/>
                  </a:lnTo>
                  <a:lnTo>
                    <a:pt x="3441627" y="1310372"/>
                  </a:lnTo>
                  <a:lnTo>
                    <a:pt x="3443261" y="1308327"/>
                  </a:lnTo>
                  <a:lnTo>
                    <a:pt x="3441774" y="1303604"/>
                  </a:lnTo>
                  <a:lnTo>
                    <a:pt x="3440348" y="1293546"/>
                  </a:lnTo>
                  <a:lnTo>
                    <a:pt x="3440954" y="1285533"/>
                  </a:lnTo>
                  <a:lnTo>
                    <a:pt x="3445327" y="1284504"/>
                  </a:lnTo>
                  <a:lnTo>
                    <a:pt x="3446720" y="1290881"/>
                  </a:lnTo>
                  <a:lnTo>
                    <a:pt x="3452203" y="1293754"/>
                  </a:lnTo>
                  <a:lnTo>
                    <a:pt x="3448677" y="1304014"/>
                  </a:lnTo>
                  <a:lnTo>
                    <a:pt x="3447930" y="1315909"/>
                  </a:lnTo>
                  <a:lnTo>
                    <a:pt x="3453131" y="1308327"/>
                  </a:lnTo>
                  <a:lnTo>
                    <a:pt x="3455593" y="1311401"/>
                  </a:lnTo>
                  <a:lnTo>
                    <a:pt x="3451348" y="1320013"/>
                  </a:lnTo>
                  <a:lnTo>
                    <a:pt x="3456347" y="1323699"/>
                  </a:lnTo>
                  <a:lnTo>
                    <a:pt x="3462220" y="1324520"/>
                  </a:lnTo>
                  <a:lnTo>
                    <a:pt x="3470522" y="1320214"/>
                  </a:lnTo>
                  <a:lnTo>
                    <a:pt x="3474438" y="1321445"/>
                  </a:lnTo>
                  <a:lnTo>
                    <a:pt x="3465079" y="1331692"/>
                  </a:lnTo>
                  <a:lnTo>
                    <a:pt x="3457800" y="1338245"/>
                  </a:lnTo>
                  <a:lnTo>
                    <a:pt x="3450547" y="1338043"/>
                  </a:lnTo>
                  <a:lnTo>
                    <a:pt x="3445737" y="1341521"/>
                  </a:lnTo>
                  <a:lnTo>
                    <a:pt x="3443235" y="1346432"/>
                  </a:lnTo>
                  <a:close/>
                  <a:moveTo>
                    <a:pt x="3343463" y="1387969"/>
                  </a:moveTo>
                  <a:lnTo>
                    <a:pt x="3356030" y="1382082"/>
                  </a:lnTo>
                  <a:lnTo>
                    <a:pt x="3365920" y="1376189"/>
                  </a:lnTo>
                  <a:lnTo>
                    <a:pt x="3376630" y="1367847"/>
                  </a:lnTo>
                  <a:lnTo>
                    <a:pt x="3382107" y="1364994"/>
                  </a:lnTo>
                  <a:lnTo>
                    <a:pt x="3388485" y="1358683"/>
                  </a:lnTo>
                  <a:lnTo>
                    <a:pt x="3398711" y="1353375"/>
                  </a:lnTo>
                  <a:lnTo>
                    <a:pt x="3397116" y="1358273"/>
                  </a:lnTo>
                  <a:lnTo>
                    <a:pt x="3395757" y="1362754"/>
                  </a:lnTo>
                  <a:lnTo>
                    <a:pt x="3405782" y="1358273"/>
                  </a:lnTo>
                  <a:lnTo>
                    <a:pt x="3404920" y="1362962"/>
                  </a:lnTo>
                  <a:lnTo>
                    <a:pt x="3401180" y="1367847"/>
                  </a:lnTo>
                  <a:lnTo>
                    <a:pt x="3393759" y="1373141"/>
                  </a:lnTo>
                  <a:lnTo>
                    <a:pt x="3381387" y="1381269"/>
                  </a:lnTo>
                  <a:lnTo>
                    <a:pt x="3373024" y="1385944"/>
                  </a:lnTo>
                  <a:lnTo>
                    <a:pt x="3371834" y="1391420"/>
                  </a:lnTo>
                  <a:lnTo>
                    <a:pt x="3364622" y="1391420"/>
                  </a:lnTo>
                  <a:lnTo>
                    <a:pt x="3353588" y="1395679"/>
                  </a:lnTo>
                  <a:lnTo>
                    <a:pt x="3344714" y="1403181"/>
                  </a:lnTo>
                  <a:lnTo>
                    <a:pt x="3330075" y="1414483"/>
                  </a:lnTo>
                  <a:lnTo>
                    <a:pt x="3319028" y="1419516"/>
                  </a:lnTo>
                  <a:lnTo>
                    <a:pt x="3311951" y="1422536"/>
                  </a:lnTo>
                  <a:lnTo>
                    <a:pt x="3303743" y="1422334"/>
                  </a:lnTo>
                  <a:lnTo>
                    <a:pt x="3300978" y="1418715"/>
                  </a:lnTo>
                  <a:lnTo>
                    <a:pt x="3291949" y="1417908"/>
                  </a:lnTo>
                  <a:lnTo>
                    <a:pt x="3293658" y="1413878"/>
                  </a:lnTo>
                  <a:lnTo>
                    <a:pt x="3305431" y="1405407"/>
                  </a:lnTo>
                  <a:lnTo>
                    <a:pt x="3325783" y="1394468"/>
                  </a:lnTo>
                  <a:lnTo>
                    <a:pt x="3333479" y="1392235"/>
                  </a:lnTo>
                  <a:close/>
                  <a:moveTo>
                    <a:pt x="3163740" y="1356847"/>
                  </a:moveTo>
                  <a:lnTo>
                    <a:pt x="3168557" y="1357661"/>
                  </a:lnTo>
                  <a:lnTo>
                    <a:pt x="3160504" y="1371103"/>
                  </a:lnTo>
                  <a:lnTo>
                    <a:pt x="3154947" y="1374971"/>
                  </a:lnTo>
                  <a:lnTo>
                    <a:pt x="3147748" y="1384114"/>
                  </a:lnTo>
                  <a:lnTo>
                    <a:pt x="3146544" y="1381067"/>
                  </a:lnTo>
                  <a:lnTo>
                    <a:pt x="3134993" y="1388783"/>
                  </a:lnTo>
                  <a:lnTo>
                    <a:pt x="3133445" y="1388178"/>
                  </a:lnTo>
                  <a:lnTo>
                    <a:pt x="3128003" y="1387969"/>
                  </a:lnTo>
                  <a:lnTo>
                    <a:pt x="3128998" y="1378221"/>
                  </a:lnTo>
                  <a:lnTo>
                    <a:pt x="3132611" y="1370699"/>
                  </a:lnTo>
                  <a:lnTo>
                    <a:pt x="3133526" y="1360924"/>
                  </a:lnTo>
                  <a:lnTo>
                    <a:pt x="3137024" y="1355824"/>
                  </a:lnTo>
                  <a:lnTo>
                    <a:pt x="3142393" y="1356847"/>
                  </a:lnTo>
                  <a:lnTo>
                    <a:pt x="3148966" y="1360715"/>
                  </a:lnTo>
                  <a:lnTo>
                    <a:pt x="3154994" y="1359087"/>
                  </a:lnTo>
                  <a:close/>
                  <a:moveTo>
                    <a:pt x="3008600" y="1258999"/>
                  </a:moveTo>
                  <a:lnTo>
                    <a:pt x="2996288" y="1264966"/>
                  </a:lnTo>
                  <a:lnTo>
                    <a:pt x="2987038" y="1267435"/>
                  </a:lnTo>
                  <a:lnTo>
                    <a:pt x="2982544" y="1273605"/>
                  </a:lnTo>
                  <a:lnTo>
                    <a:pt x="2977289" y="1278126"/>
                  </a:lnTo>
                  <a:lnTo>
                    <a:pt x="2969290" y="1278334"/>
                  </a:lnTo>
                  <a:lnTo>
                    <a:pt x="2962690" y="1279364"/>
                  </a:lnTo>
                  <a:lnTo>
                    <a:pt x="2955250" y="1277305"/>
                  </a:lnTo>
                  <a:lnTo>
                    <a:pt x="2947882" y="1278543"/>
                  </a:lnTo>
                  <a:lnTo>
                    <a:pt x="2941101" y="1279155"/>
                  </a:lnTo>
                  <a:lnTo>
                    <a:pt x="2932893" y="1285123"/>
                  </a:lnTo>
                  <a:lnTo>
                    <a:pt x="2930310" y="1284712"/>
                  </a:lnTo>
                  <a:lnTo>
                    <a:pt x="2924188" y="1288002"/>
                  </a:lnTo>
                  <a:lnTo>
                    <a:pt x="2918321" y="1291494"/>
                  </a:lnTo>
                  <a:lnTo>
                    <a:pt x="2911297" y="1291083"/>
                  </a:lnTo>
                  <a:lnTo>
                    <a:pt x="2905135" y="1291083"/>
                  </a:lnTo>
                  <a:lnTo>
                    <a:pt x="2897681" y="1283885"/>
                  </a:lnTo>
                  <a:lnTo>
                    <a:pt x="2893395" y="1281624"/>
                  </a:lnTo>
                  <a:lnTo>
                    <a:pt x="2896214" y="1275045"/>
                  </a:lnTo>
                  <a:lnTo>
                    <a:pt x="2901569" y="1273605"/>
                  </a:lnTo>
                  <a:lnTo>
                    <a:pt x="2903937" y="1270927"/>
                  </a:lnTo>
                  <a:lnTo>
                    <a:pt x="2905088" y="1266816"/>
                  </a:lnTo>
                  <a:lnTo>
                    <a:pt x="2909313" y="1258797"/>
                  </a:lnTo>
                  <a:lnTo>
                    <a:pt x="2910530" y="1252217"/>
                  </a:lnTo>
                  <a:lnTo>
                    <a:pt x="2909172" y="1240491"/>
                  </a:lnTo>
                  <a:lnTo>
                    <a:pt x="2909777" y="1234120"/>
                  </a:lnTo>
                  <a:lnTo>
                    <a:pt x="2912091" y="1227533"/>
                  </a:lnTo>
                  <a:lnTo>
                    <a:pt x="2910383" y="1220133"/>
                  </a:lnTo>
                  <a:lnTo>
                    <a:pt x="2910961" y="1216843"/>
                  </a:lnTo>
                  <a:lnTo>
                    <a:pt x="2908055" y="1212113"/>
                  </a:lnTo>
                  <a:lnTo>
                    <a:pt x="2908997" y="1203266"/>
                  </a:lnTo>
                  <a:lnTo>
                    <a:pt x="2905660" y="1194218"/>
                  </a:lnTo>
                  <a:lnTo>
                    <a:pt x="2905444" y="1189286"/>
                  </a:lnTo>
                  <a:lnTo>
                    <a:pt x="2908828" y="1194218"/>
                  </a:lnTo>
                  <a:lnTo>
                    <a:pt x="2907813" y="1183729"/>
                  </a:lnTo>
                  <a:lnTo>
                    <a:pt x="2911977" y="1187019"/>
                  </a:lnTo>
                  <a:lnTo>
                    <a:pt x="2913760" y="1191338"/>
                  </a:lnTo>
                  <a:lnTo>
                    <a:pt x="2915139" y="1185579"/>
                  </a:lnTo>
                  <a:lnTo>
                    <a:pt x="2912273" y="1176530"/>
                  </a:lnTo>
                  <a:lnTo>
                    <a:pt x="2911903" y="1173039"/>
                  </a:lnTo>
                  <a:lnTo>
                    <a:pt x="2910463" y="1169540"/>
                  </a:lnTo>
                  <a:lnTo>
                    <a:pt x="2912798" y="1162961"/>
                  </a:lnTo>
                  <a:lnTo>
                    <a:pt x="2915475" y="1160081"/>
                  </a:lnTo>
                  <a:lnTo>
                    <a:pt x="2917985" y="1154322"/>
                  </a:lnTo>
                  <a:lnTo>
                    <a:pt x="2918146" y="1147742"/>
                  </a:lnTo>
                  <a:lnTo>
                    <a:pt x="2923569" y="1139514"/>
                  </a:lnTo>
                  <a:lnTo>
                    <a:pt x="2922694" y="1148153"/>
                  </a:lnTo>
                  <a:lnTo>
                    <a:pt x="2928399" y="1140335"/>
                  </a:lnTo>
                  <a:lnTo>
                    <a:pt x="2936896" y="1136635"/>
                  </a:lnTo>
                  <a:lnTo>
                    <a:pt x="2942776" y="1131697"/>
                  </a:lnTo>
                  <a:lnTo>
                    <a:pt x="2951038" y="1127378"/>
                  </a:lnTo>
                  <a:lnTo>
                    <a:pt x="2955821" y="1126557"/>
                  </a:lnTo>
                  <a:lnTo>
                    <a:pt x="2958055" y="1127997"/>
                  </a:lnTo>
                  <a:lnTo>
                    <a:pt x="2966673" y="1123677"/>
                  </a:lnTo>
                  <a:lnTo>
                    <a:pt x="2972963" y="1122446"/>
                  </a:lnTo>
                  <a:lnTo>
                    <a:pt x="2974833" y="1119977"/>
                  </a:lnTo>
                  <a:lnTo>
                    <a:pt x="2977875" y="1118948"/>
                  </a:lnTo>
                  <a:lnTo>
                    <a:pt x="2983189" y="1119150"/>
                  </a:lnTo>
                  <a:lnTo>
                    <a:pt x="2994162" y="1115860"/>
                  </a:lnTo>
                  <a:lnTo>
                    <a:pt x="3000486" y="1110720"/>
                  </a:lnTo>
                  <a:lnTo>
                    <a:pt x="3004079" y="1104759"/>
                  </a:lnTo>
                  <a:lnTo>
                    <a:pt x="3011224" y="1098792"/>
                  </a:lnTo>
                  <a:lnTo>
                    <a:pt x="3012367" y="1094271"/>
                  </a:lnTo>
                  <a:lnTo>
                    <a:pt x="3013767" y="1088101"/>
                  </a:lnTo>
                  <a:lnTo>
                    <a:pt x="3022149" y="1078434"/>
                  </a:lnTo>
                  <a:lnTo>
                    <a:pt x="3024847" y="1088303"/>
                  </a:lnTo>
                  <a:lnTo>
                    <a:pt x="3029523" y="1086043"/>
                  </a:lnTo>
                  <a:lnTo>
                    <a:pt x="3026845" y="1080486"/>
                  </a:lnTo>
                  <a:lnTo>
                    <a:pt x="3030956" y="1074935"/>
                  </a:lnTo>
                  <a:lnTo>
                    <a:pt x="3034845" y="1077606"/>
                  </a:lnTo>
                  <a:lnTo>
                    <a:pt x="3037294" y="1068766"/>
                  </a:lnTo>
                  <a:lnTo>
                    <a:pt x="3043510" y="1063215"/>
                  </a:lnTo>
                  <a:lnTo>
                    <a:pt x="3046672" y="1058688"/>
                  </a:lnTo>
                  <a:lnTo>
                    <a:pt x="3051973" y="1056837"/>
                  </a:lnTo>
                  <a:lnTo>
                    <a:pt x="3052424" y="1053548"/>
                  </a:lnTo>
                  <a:lnTo>
                    <a:pt x="3056938" y="1054779"/>
                  </a:lnTo>
                  <a:lnTo>
                    <a:pt x="3057308" y="1052108"/>
                  </a:lnTo>
                  <a:lnTo>
                    <a:pt x="3061849" y="1050460"/>
                  </a:lnTo>
                  <a:lnTo>
                    <a:pt x="3067117" y="1048818"/>
                  </a:lnTo>
                  <a:lnTo>
                    <a:pt x="3073582" y="1054167"/>
                  </a:lnTo>
                  <a:lnTo>
                    <a:pt x="3078406" y="1060746"/>
                  </a:lnTo>
                  <a:lnTo>
                    <a:pt x="3084488" y="1060948"/>
                  </a:lnTo>
                  <a:lnTo>
                    <a:pt x="3090812" y="1061978"/>
                  </a:lnTo>
                  <a:lnTo>
                    <a:pt x="3089554" y="1055808"/>
                  </a:lnTo>
                  <a:lnTo>
                    <a:pt x="3095521" y="1046558"/>
                  </a:lnTo>
                  <a:lnTo>
                    <a:pt x="3100594" y="1043678"/>
                  </a:lnTo>
                  <a:lnTo>
                    <a:pt x="3099168" y="1040799"/>
                  </a:lnTo>
                  <a:lnTo>
                    <a:pt x="3104335" y="1034212"/>
                  </a:lnTo>
                  <a:lnTo>
                    <a:pt x="3110981" y="1030102"/>
                  </a:lnTo>
                  <a:lnTo>
                    <a:pt x="3115852" y="1031541"/>
                  </a:lnTo>
                  <a:lnTo>
                    <a:pt x="3124794" y="1029281"/>
                  </a:lnTo>
                  <a:lnTo>
                    <a:pt x="3125123" y="1023522"/>
                  </a:lnTo>
                  <a:lnTo>
                    <a:pt x="3118328" y="1019822"/>
                  </a:lnTo>
                  <a:lnTo>
                    <a:pt x="3123932" y="1018173"/>
                  </a:lnTo>
                  <a:lnTo>
                    <a:pt x="3130128" y="1020844"/>
                  </a:lnTo>
                  <a:lnTo>
                    <a:pt x="3134993" y="1025581"/>
                  </a:lnTo>
                  <a:lnTo>
                    <a:pt x="3142945" y="1028453"/>
                  </a:lnTo>
                  <a:lnTo>
                    <a:pt x="3145959" y="1027431"/>
                  </a:lnTo>
                  <a:lnTo>
                    <a:pt x="3151657" y="1030922"/>
                  </a:lnTo>
                  <a:lnTo>
                    <a:pt x="3158203" y="1027632"/>
                  </a:lnTo>
                  <a:lnTo>
                    <a:pt x="3161688" y="1028662"/>
                  </a:lnTo>
                  <a:lnTo>
                    <a:pt x="3164494" y="1026401"/>
                  </a:lnTo>
                  <a:lnTo>
                    <a:pt x="3168100" y="1032160"/>
                  </a:lnTo>
                  <a:lnTo>
                    <a:pt x="3164790" y="1038121"/>
                  </a:lnTo>
                  <a:lnTo>
                    <a:pt x="3160174" y="1042851"/>
                  </a:lnTo>
                  <a:lnTo>
                    <a:pt x="3156878" y="1043261"/>
                  </a:lnTo>
                  <a:lnTo>
                    <a:pt x="3157322" y="1047789"/>
                  </a:lnTo>
                  <a:lnTo>
                    <a:pt x="3153601" y="1053548"/>
                  </a:lnTo>
                  <a:lnTo>
                    <a:pt x="3149168" y="1059098"/>
                  </a:lnTo>
                  <a:lnTo>
                    <a:pt x="3149383" y="1062388"/>
                  </a:lnTo>
                  <a:lnTo>
                    <a:pt x="3156293" y="1068557"/>
                  </a:lnTo>
                  <a:lnTo>
                    <a:pt x="3163222" y="1072264"/>
                  </a:lnTo>
                  <a:lnTo>
                    <a:pt x="3167938" y="1076166"/>
                  </a:lnTo>
                  <a:lnTo>
                    <a:pt x="3173905" y="1082955"/>
                  </a:lnTo>
                  <a:lnTo>
                    <a:pt x="3176772" y="1082955"/>
                  </a:lnTo>
                  <a:lnTo>
                    <a:pt x="3181266" y="1085834"/>
                  </a:lnTo>
                  <a:lnTo>
                    <a:pt x="3182039" y="1089333"/>
                  </a:lnTo>
                  <a:lnTo>
                    <a:pt x="3190960" y="1093241"/>
                  </a:lnTo>
                  <a:lnTo>
                    <a:pt x="3198172" y="1089333"/>
                  </a:lnTo>
                  <a:lnTo>
                    <a:pt x="3201455" y="1083365"/>
                  </a:lnTo>
                  <a:lnTo>
                    <a:pt x="3204194" y="1078225"/>
                  </a:lnTo>
                  <a:lnTo>
                    <a:pt x="3206763" y="1071854"/>
                  </a:lnTo>
                  <a:lnTo>
                    <a:pt x="3211184" y="1062798"/>
                  </a:lnTo>
                  <a:lnTo>
                    <a:pt x="3210632" y="1057248"/>
                  </a:lnTo>
                  <a:lnTo>
                    <a:pt x="3211870" y="1053958"/>
                  </a:lnTo>
                  <a:lnTo>
                    <a:pt x="3211782" y="1047378"/>
                  </a:lnTo>
                  <a:lnTo>
                    <a:pt x="3214440" y="1038942"/>
                  </a:lnTo>
                  <a:lnTo>
                    <a:pt x="3216586" y="1036479"/>
                  </a:lnTo>
                  <a:lnTo>
                    <a:pt x="3215644" y="1032772"/>
                  </a:lnTo>
                  <a:lnTo>
                    <a:pt x="3218981" y="1026603"/>
                  </a:lnTo>
                  <a:lnTo>
                    <a:pt x="3221564" y="1020434"/>
                  </a:lnTo>
                  <a:lnTo>
                    <a:pt x="3222325" y="1017144"/>
                  </a:lnTo>
                  <a:lnTo>
                    <a:pt x="3226449" y="1012825"/>
                  </a:lnTo>
                  <a:lnTo>
                    <a:pt x="3228675" y="1018382"/>
                  </a:lnTo>
                  <a:lnTo>
                    <a:pt x="3228500" y="1025581"/>
                  </a:lnTo>
                  <a:lnTo>
                    <a:pt x="3230842" y="1027014"/>
                  </a:lnTo>
                  <a:lnTo>
                    <a:pt x="3230579" y="1031750"/>
                  </a:lnTo>
                  <a:lnTo>
                    <a:pt x="3233391" y="1037509"/>
                  </a:lnTo>
                  <a:lnTo>
                    <a:pt x="3233170" y="1044089"/>
                  </a:lnTo>
                  <a:lnTo>
                    <a:pt x="3232194" y="1048199"/>
                  </a:lnTo>
                  <a:lnTo>
                    <a:pt x="3234387" y="1057248"/>
                  </a:lnTo>
                  <a:lnTo>
                    <a:pt x="3241552" y="1052929"/>
                  </a:lnTo>
                  <a:lnTo>
                    <a:pt x="3244041" y="1057658"/>
                  </a:lnTo>
                  <a:lnTo>
                    <a:pt x="3247970" y="1062186"/>
                  </a:lnTo>
                  <a:lnTo>
                    <a:pt x="3246013" y="1067326"/>
                  </a:lnTo>
                  <a:lnTo>
                    <a:pt x="3246423" y="1076994"/>
                  </a:lnTo>
                  <a:lnTo>
                    <a:pt x="3247136" y="1082753"/>
                  </a:lnTo>
                  <a:lnTo>
                    <a:pt x="3249370" y="1084192"/>
                  </a:lnTo>
                  <a:lnTo>
                    <a:pt x="3249948" y="1093854"/>
                  </a:lnTo>
                  <a:lnTo>
                    <a:pt x="3247634" y="1099821"/>
                  </a:lnTo>
                  <a:lnTo>
                    <a:pt x="3249175" y="1107638"/>
                  </a:lnTo>
                  <a:lnTo>
                    <a:pt x="3258916" y="1113599"/>
                  </a:lnTo>
                  <a:lnTo>
                    <a:pt x="3264460" y="1118948"/>
                  </a:lnTo>
                  <a:lnTo>
                    <a:pt x="3270125" y="1123886"/>
                  </a:lnTo>
                  <a:lnTo>
                    <a:pt x="3268046" y="1126766"/>
                  </a:lnTo>
                  <a:lnTo>
                    <a:pt x="3272083" y="1133957"/>
                  </a:lnTo>
                  <a:lnTo>
                    <a:pt x="3273065" y="1146303"/>
                  </a:lnTo>
                  <a:lnTo>
                    <a:pt x="3277619" y="1143625"/>
                  </a:lnTo>
                  <a:lnTo>
                    <a:pt x="3280331" y="1148563"/>
                  </a:lnTo>
                  <a:lnTo>
                    <a:pt x="3283217" y="1146915"/>
                  </a:lnTo>
                  <a:lnTo>
                    <a:pt x="3281979" y="1159052"/>
                  </a:lnTo>
                  <a:lnTo>
                    <a:pt x="3286924" y="1166042"/>
                  </a:lnTo>
                  <a:lnTo>
                    <a:pt x="3290409" y="1170361"/>
                  </a:lnTo>
                  <a:lnTo>
                    <a:pt x="3295622" y="1179618"/>
                  </a:lnTo>
                  <a:lnTo>
                    <a:pt x="3295542" y="1188869"/>
                  </a:lnTo>
                  <a:lnTo>
                    <a:pt x="3293806" y="1195247"/>
                  </a:lnTo>
                  <a:lnTo>
                    <a:pt x="3290651" y="1202446"/>
                  </a:lnTo>
                  <a:lnTo>
                    <a:pt x="3291774" y="1212113"/>
                  </a:lnTo>
                  <a:lnTo>
                    <a:pt x="3287300" y="1222191"/>
                  </a:lnTo>
                  <a:lnTo>
                    <a:pt x="3283479" y="1227533"/>
                  </a:lnTo>
                  <a:lnTo>
                    <a:pt x="3276967" y="1237611"/>
                  </a:lnTo>
                  <a:lnTo>
                    <a:pt x="3274518" y="1244191"/>
                  </a:lnTo>
                  <a:lnTo>
                    <a:pt x="3268826" y="1252419"/>
                  </a:lnTo>
                  <a:lnTo>
                    <a:pt x="3259872" y="1262908"/>
                  </a:lnTo>
                  <a:lnTo>
                    <a:pt x="3249995" y="1268465"/>
                  </a:lnTo>
                  <a:lnTo>
                    <a:pt x="3242265" y="1277305"/>
                  </a:lnTo>
                  <a:lnTo>
                    <a:pt x="3236405" y="1282855"/>
                  </a:lnTo>
                  <a:lnTo>
                    <a:pt x="3228622" y="1292725"/>
                  </a:lnTo>
                  <a:lnTo>
                    <a:pt x="3221867" y="1298477"/>
                  </a:lnTo>
                  <a:lnTo>
                    <a:pt x="3214897" y="1307095"/>
                  </a:lnTo>
                  <a:lnTo>
                    <a:pt x="3209286" y="1314886"/>
                  </a:lnTo>
                  <a:lnTo>
                    <a:pt x="3208021" y="1318371"/>
                  </a:lnTo>
                  <a:lnTo>
                    <a:pt x="3200298" y="1322468"/>
                  </a:lnTo>
                  <a:lnTo>
                    <a:pt x="3189581" y="1322879"/>
                  </a:lnTo>
                  <a:lnTo>
                    <a:pt x="3178137" y="1327595"/>
                  </a:lnTo>
                  <a:lnTo>
                    <a:pt x="3171302" y="1331900"/>
                  </a:lnTo>
                  <a:lnTo>
                    <a:pt x="3162751" y="1336812"/>
                  </a:lnTo>
                  <a:lnTo>
                    <a:pt x="3157934" y="1331692"/>
                  </a:lnTo>
                  <a:lnTo>
                    <a:pt x="3153238" y="1329849"/>
                  </a:lnTo>
                  <a:lnTo>
                    <a:pt x="3158223" y="1323908"/>
                  </a:lnTo>
                  <a:lnTo>
                    <a:pt x="3152027" y="1325953"/>
                  </a:lnTo>
                  <a:lnTo>
                    <a:pt x="3139023" y="1334147"/>
                  </a:lnTo>
                  <a:lnTo>
                    <a:pt x="3132651" y="1331080"/>
                  </a:lnTo>
                  <a:lnTo>
                    <a:pt x="3128494" y="1329438"/>
                  </a:lnTo>
                  <a:lnTo>
                    <a:pt x="3123542" y="1328617"/>
                  </a:lnTo>
                  <a:lnTo>
                    <a:pt x="3116303" y="1325139"/>
                  </a:lnTo>
                  <a:lnTo>
                    <a:pt x="3113895" y="1318169"/>
                  </a:lnTo>
                  <a:lnTo>
                    <a:pt x="3116626" y="1309551"/>
                  </a:lnTo>
                  <a:lnTo>
                    <a:pt x="3117117" y="1303812"/>
                  </a:lnTo>
                  <a:lnTo>
                    <a:pt x="3114998" y="1299089"/>
                  </a:lnTo>
                  <a:lnTo>
                    <a:pt x="3106373" y="1297858"/>
                  </a:lnTo>
                  <a:lnTo>
                    <a:pt x="3112098" y="1292315"/>
                  </a:lnTo>
                  <a:lnTo>
                    <a:pt x="3113652" y="1283885"/>
                  </a:lnTo>
                  <a:lnTo>
                    <a:pt x="3105539" y="1291702"/>
                  </a:lnTo>
                  <a:lnTo>
                    <a:pt x="3096019" y="1293754"/>
                  </a:lnTo>
                  <a:lnTo>
                    <a:pt x="3103796" y="1287383"/>
                  </a:lnTo>
                  <a:lnTo>
                    <a:pt x="3108539" y="1280803"/>
                  </a:lnTo>
                  <a:lnTo>
                    <a:pt x="3114473" y="1275246"/>
                  </a:lnTo>
                  <a:lnTo>
                    <a:pt x="3117474" y="1266816"/>
                  </a:lnTo>
                  <a:lnTo>
                    <a:pt x="3105660" y="1276484"/>
                  </a:lnTo>
                  <a:lnTo>
                    <a:pt x="3097721" y="1280393"/>
                  </a:lnTo>
                  <a:lnTo>
                    <a:pt x="3090058" y="1289644"/>
                  </a:lnTo>
                  <a:lnTo>
                    <a:pt x="3084690" y="1284914"/>
                  </a:lnTo>
                  <a:lnTo>
                    <a:pt x="3087798" y="1278745"/>
                  </a:lnTo>
                  <a:lnTo>
                    <a:pt x="3085174" y="1270517"/>
                  </a:lnTo>
                  <a:lnTo>
                    <a:pt x="3082160" y="1266198"/>
                  </a:lnTo>
                  <a:lnTo>
                    <a:pt x="3084999" y="1263527"/>
                  </a:lnTo>
                  <a:lnTo>
                    <a:pt x="3075285" y="1256738"/>
                  </a:lnTo>
                  <a:lnTo>
                    <a:pt x="3068866" y="1256328"/>
                  </a:lnTo>
                  <a:lnTo>
                    <a:pt x="3061654" y="1250777"/>
                  </a:lnTo>
                  <a:lnTo>
                    <a:pt x="3043913" y="1251807"/>
                  </a:lnTo>
                  <a:lnTo>
                    <a:pt x="3029866" y="1255918"/>
                  </a:lnTo>
                  <a:lnTo>
                    <a:pt x="3017635" y="1259826"/>
                  </a:lnTo>
                  <a:close/>
                  <a:moveTo>
                    <a:pt x="2618671" y="805106"/>
                  </a:moveTo>
                  <a:lnTo>
                    <a:pt x="2617735" y="816833"/>
                  </a:lnTo>
                  <a:lnTo>
                    <a:pt x="2613517" y="820123"/>
                  </a:lnTo>
                  <a:lnTo>
                    <a:pt x="2604912" y="822794"/>
                  </a:lnTo>
                  <a:lnTo>
                    <a:pt x="2599846" y="813745"/>
                  </a:lnTo>
                  <a:lnTo>
                    <a:pt x="2597290" y="797295"/>
                  </a:lnTo>
                  <a:lnTo>
                    <a:pt x="2601017" y="778788"/>
                  </a:lnTo>
                  <a:lnTo>
                    <a:pt x="2608249" y="785159"/>
                  </a:lnTo>
                  <a:lnTo>
                    <a:pt x="2613383" y="793178"/>
                  </a:lnTo>
                  <a:close/>
                  <a:moveTo>
                    <a:pt x="2884131" y="683153"/>
                  </a:moveTo>
                  <a:lnTo>
                    <a:pt x="2875318" y="679453"/>
                  </a:lnTo>
                  <a:lnTo>
                    <a:pt x="2873744" y="669785"/>
                  </a:lnTo>
                  <a:lnTo>
                    <a:pt x="2877477" y="664436"/>
                  </a:lnTo>
                  <a:lnTo>
                    <a:pt x="2888020" y="661355"/>
                  </a:lnTo>
                  <a:lnTo>
                    <a:pt x="2893758" y="661557"/>
                  </a:lnTo>
                  <a:lnTo>
                    <a:pt x="2896651" y="665876"/>
                  </a:lnTo>
                  <a:lnTo>
                    <a:pt x="2893240" y="671016"/>
                  </a:lnTo>
                  <a:lnTo>
                    <a:pt x="2891834" y="677603"/>
                  </a:lnTo>
                  <a:close/>
                  <a:moveTo>
                    <a:pt x="2532967" y="407585"/>
                  </a:moveTo>
                  <a:lnTo>
                    <a:pt x="2529926" y="401080"/>
                  </a:lnTo>
                  <a:lnTo>
                    <a:pt x="2535126" y="398234"/>
                  </a:lnTo>
                  <a:lnTo>
                    <a:pt x="2519363" y="378562"/>
                  </a:lnTo>
                  <a:lnTo>
                    <a:pt x="2535510" y="374115"/>
                  </a:lnTo>
                  <a:lnTo>
                    <a:pt x="2539082" y="371693"/>
                  </a:lnTo>
                  <a:lnTo>
                    <a:pt x="2537205" y="351571"/>
                  </a:lnTo>
                  <a:lnTo>
                    <a:pt x="2556513" y="355385"/>
                  </a:lnTo>
                  <a:lnTo>
                    <a:pt x="2559057" y="350164"/>
                  </a:lnTo>
                  <a:lnTo>
                    <a:pt x="2554805" y="339144"/>
                  </a:lnTo>
                  <a:lnTo>
                    <a:pt x="2561680" y="338142"/>
                  </a:lnTo>
                  <a:lnTo>
                    <a:pt x="2564950" y="330741"/>
                  </a:lnTo>
                  <a:lnTo>
                    <a:pt x="2567971" y="329746"/>
                  </a:lnTo>
                  <a:lnTo>
                    <a:pt x="2573817" y="337543"/>
                  </a:lnTo>
                  <a:lnTo>
                    <a:pt x="2583835" y="343349"/>
                  </a:lnTo>
                  <a:lnTo>
                    <a:pt x="2598575" y="347554"/>
                  </a:lnTo>
                  <a:lnTo>
                    <a:pt x="2608855" y="356596"/>
                  </a:lnTo>
                  <a:lnTo>
                    <a:pt x="2611539" y="369682"/>
                  </a:lnTo>
                  <a:lnTo>
                    <a:pt x="2616935" y="374519"/>
                  </a:lnTo>
                  <a:lnTo>
                    <a:pt x="2628473" y="376335"/>
                  </a:lnTo>
                  <a:lnTo>
                    <a:pt x="2641249" y="377957"/>
                  </a:lnTo>
                  <a:lnTo>
                    <a:pt x="2655276" y="385048"/>
                  </a:lnTo>
                  <a:lnTo>
                    <a:pt x="2661721" y="386265"/>
                  </a:lnTo>
                  <a:lnTo>
                    <a:pt x="2670346" y="396613"/>
                  </a:lnTo>
                  <a:lnTo>
                    <a:pt x="2678924" y="403313"/>
                  </a:lnTo>
                  <a:lnTo>
                    <a:pt x="2688733" y="403112"/>
                  </a:lnTo>
                  <a:lnTo>
                    <a:pt x="2708983" y="405554"/>
                  </a:lnTo>
                  <a:lnTo>
                    <a:pt x="2720218" y="404127"/>
                  </a:lnTo>
                  <a:lnTo>
                    <a:pt x="2730222" y="405756"/>
                  </a:lnTo>
                  <a:lnTo>
                    <a:pt x="2746974" y="412672"/>
                  </a:lnTo>
                  <a:lnTo>
                    <a:pt x="2758155" y="412470"/>
                  </a:lnTo>
                  <a:lnTo>
                    <a:pt x="2763827" y="416136"/>
                  </a:lnTo>
                  <a:lnTo>
                    <a:pt x="2771584" y="410028"/>
                  </a:lnTo>
                  <a:lnTo>
                    <a:pt x="2784602" y="406159"/>
                  </a:lnTo>
                  <a:lnTo>
                    <a:pt x="2798286" y="405756"/>
                  </a:lnTo>
                  <a:lnTo>
                    <a:pt x="2806803" y="401692"/>
                  </a:lnTo>
                  <a:lnTo>
                    <a:pt x="2810254" y="395597"/>
                  </a:lnTo>
                  <a:lnTo>
                    <a:pt x="2814903" y="391944"/>
                  </a:lnTo>
                  <a:lnTo>
                    <a:pt x="2811217" y="388089"/>
                  </a:lnTo>
                  <a:lnTo>
                    <a:pt x="2805983" y="383830"/>
                  </a:lnTo>
                  <a:lnTo>
                    <a:pt x="2806891" y="376537"/>
                  </a:lnTo>
                  <a:lnTo>
                    <a:pt x="2812320" y="377553"/>
                  </a:lnTo>
                  <a:lnTo>
                    <a:pt x="2823010" y="379780"/>
                  </a:lnTo>
                  <a:lnTo>
                    <a:pt x="2828863" y="373913"/>
                  </a:lnTo>
                  <a:lnTo>
                    <a:pt x="2839998" y="369480"/>
                  </a:lnTo>
                  <a:lnTo>
                    <a:pt x="2842285" y="362227"/>
                  </a:lnTo>
                  <a:lnTo>
                    <a:pt x="2846853" y="359005"/>
                  </a:lnTo>
                  <a:lnTo>
                    <a:pt x="2858781" y="357397"/>
                  </a:lnTo>
                  <a:lnTo>
                    <a:pt x="2866713" y="358803"/>
                  </a:lnTo>
                  <a:lnTo>
                    <a:pt x="2865247" y="354786"/>
                  </a:lnTo>
                  <a:lnTo>
                    <a:pt x="2852450" y="346955"/>
                  </a:lnTo>
                  <a:lnTo>
                    <a:pt x="2843207" y="343349"/>
                  </a:lnTo>
                  <a:lnTo>
                    <a:pt x="2838733" y="347554"/>
                  </a:lnTo>
                  <a:lnTo>
                    <a:pt x="2829005" y="345751"/>
                  </a:lnTo>
                  <a:lnTo>
                    <a:pt x="2824726" y="347157"/>
                  </a:lnTo>
                  <a:lnTo>
                    <a:pt x="2819848" y="342744"/>
                  </a:lnTo>
                  <a:lnTo>
                    <a:pt x="2819391" y="331542"/>
                  </a:lnTo>
                  <a:lnTo>
                    <a:pt x="2818267" y="323159"/>
                  </a:lnTo>
                  <a:lnTo>
                    <a:pt x="2831655" y="327351"/>
                  </a:lnTo>
                  <a:lnTo>
                    <a:pt x="2839466" y="320374"/>
                  </a:lnTo>
                  <a:lnTo>
                    <a:pt x="2835934" y="315611"/>
                  </a:lnTo>
                  <a:lnTo>
                    <a:pt x="2835954" y="303938"/>
                  </a:lnTo>
                  <a:lnTo>
                    <a:pt x="2838080" y="300386"/>
                  </a:lnTo>
                  <a:lnTo>
                    <a:pt x="2833640" y="294284"/>
                  </a:lnTo>
                  <a:lnTo>
                    <a:pt x="2826811" y="291727"/>
                  </a:lnTo>
                  <a:lnTo>
                    <a:pt x="2829812" y="286231"/>
                  </a:lnTo>
                  <a:lnTo>
                    <a:pt x="2839083" y="284273"/>
                  </a:lnTo>
                  <a:lnTo>
                    <a:pt x="2850304" y="284078"/>
                  </a:lnTo>
                  <a:lnTo>
                    <a:pt x="2865347" y="287213"/>
                  </a:lnTo>
                  <a:lnTo>
                    <a:pt x="2876246" y="291337"/>
                  </a:lnTo>
                  <a:lnTo>
                    <a:pt x="2889924" y="302364"/>
                  </a:lnTo>
                  <a:lnTo>
                    <a:pt x="2896584" y="307100"/>
                  </a:lnTo>
                  <a:lnTo>
                    <a:pt x="2904664" y="313828"/>
                  </a:lnTo>
                  <a:lnTo>
                    <a:pt x="2915475" y="324552"/>
                  </a:lnTo>
                  <a:lnTo>
                    <a:pt x="2933451" y="328145"/>
                  </a:lnTo>
                  <a:lnTo>
                    <a:pt x="2949127" y="336137"/>
                  </a:lnTo>
                  <a:lnTo>
                    <a:pt x="2960053" y="346552"/>
                  </a:lnTo>
                  <a:lnTo>
                    <a:pt x="2973495" y="346552"/>
                  </a:lnTo>
                  <a:lnTo>
                    <a:pt x="2978130" y="342145"/>
                  </a:lnTo>
                  <a:lnTo>
                    <a:pt x="2990549" y="338943"/>
                  </a:lnTo>
                  <a:lnTo>
                    <a:pt x="2992763" y="348960"/>
                  </a:lnTo>
                  <a:lnTo>
                    <a:pt x="2991989" y="352977"/>
                  </a:lnTo>
                  <a:lnTo>
                    <a:pt x="2997344" y="365248"/>
                  </a:lnTo>
                  <a:lnTo>
                    <a:pt x="2998300" y="376133"/>
                  </a:lnTo>
                  <a:lnTo>
                    <a:pt x="2986271" y="374115"/>
                  </a:lnTo>
                  <a:lnTo>
                    <a:pt x="2981043" y="378158"/>
                  </a:lnTo>
                  <a:lnTo>
                    <a:pt x="2989413" y="387685"/>
                  </a:lnTo>
                  <a:lnTo>
                    <a:pt x="2996369" y="401080"/>
                  </a:lnTo>
                  <a:lnTo>
                    <a:pt x="2991875" y="401282"/>
                  </a:lnTo>
                  <a:lnTo>
                    <a:pt x="2995266" y="406973"/>
                  </a:lnTo>
                  <a:lnTo>
                    <a:pt x="2985450" y="400468"/>
                  </a:lnTo>
                  <a:lnTo>
                    <a:pt x="2985558" y="406772"/>
                  </a:lnTo>
                  <a:lnTo>
                    <a:pt x="2974154" y="411656"/>
                  </a:lnTo>
                  <a:lnTo>
                    <a:pt x="2978823" y="417556"/>
                  </a:lnTo>
                  <a:lnTo>
                    <a:pt x="2970615" y="417152"/>
                  </a:lnTo>
                  <a:lnTo>
                    <a:pt x="2964365" y="413688"/>
                  </a:lnTo>
                  <a:lnTo>
                    <a:pt x="2962441" y="421633"/>
                  </a:lnTo>
                  <a:lnTo>
                    <a:pt x="2955727" y="427749"/>
                  </a:lnTo>
                  <a:lnTo>
                    <a:pt x="2951751" y="434893"/>
                  </a:lnTo>
                  <a:lnTo>
                    <a:pt x="2940421" y="438378"/>
                  </a:lnTo>
                  <a:lnTo>
                    <a:pt x="2936311" y="443700"/>
                  </a:lnTo>
                  <a:lnTo>
                    <a:pt x="2927693" y="446768"/>
                  </a:lnTo>
                  <a:lnTo>
                    <a:pt x="2930175" y="441446"/>
                  </a:lnTo>
                  <a:lnTo>
                    <a:pt x="2925964" y="436945"/>
                  </a:lnTo>
                  <a:lnTo>
                    <a:pt x="2929523" y="429383"/>
                  </a:lnTo>
                  <a:lnTo>
                    <a:pt x="2921456" y="423470"/>
                  </a:lnTo>
                  <a:lnTo>
                    <a:pt x="2915556" y="427547"/>
                  </a:lnTo>
                  <a:lnTo>
                    <a:pt x="2908741" y="435304"/>
                  </a:lnTo>
                  <a:lnTo>
                    <a:pt x="2906574" y="442677"/>
                  </a:lnTo>
                  <a:lnTo>
                    <a:pt x="2897788" y="443290"/>
                  </a:lnTo>
                  <a:lnTo>
                    <a:pt x="2895548" y="448611"/>
                  </a:lnTo>
                  <a:lnTo>
                    <a:pt x="2904059" y="456193"/>
                  </a:lnTo>
                  <a:lnTo>
                    <a:pt x="2912333" y="458037"/>
                  </a:lnTo>
                  <a:lnTo>
                    <a:pt x="2914964" y="463163"/>
                  </a:lnTo>
                  <a:lnTo>
                    <a:pt x="2923878" y="466446"/>
                  </a:lnTo>
                  <a:lnTo>
                    <a:pt x="2930781" y="458447"/>
                  </a:lnTo>
                  <a:lnTo>
                    <a:pt x="2941216" y="462753"/>
                  </a:lnTo>
                  <a:lnTo>
                    <a:pt x="2947499" y="463163"/>
                  </a:lnTo>
                  <a:lnTo>
                    <a:pt x="2951549" y="469111"/>
                  </a:lnTo>
                  <a:lnTo>
                    <a:pt x="2939749" y="472394"/>
                  </a:lnTo>
                  <a:lnTo>
                    <a:pt x="2937986" y="478543"/>
                  </a:lnTo>
                  <a:lnTo>
                    <a:pt x="2931111" y="484086"/>
                  </a:lnTo>
                  <a:lnTo>
                    <a:pt x="2929610" y="492092"/>
                  </a:lnTo>
                  <a:lnTo>
                    <a:pt x="2942480" y="498470"/>
                  </a:lnTo>
                  <a:lnTo>
                    <a:pt x="2950628" y="509578"/>
                  </a:lnTo>
                  <a:lnTo>
                    <a:pt x="2960457" y="520066"/>
                  </a:lnTo>
                  <a:lnTo>
                    <a:pt x="2969909" y="528907"/>
                  </a:lnTo>
                  <a:lnTo>
                    <a:pt x="2972869" y="537336"/>
                  </a:lnTo>
                  <a:lnTo>
                    <a:pt x="2968005" y="540424"/>
                  </a:lnTo>
                  <a:lnTo>
                    <a:pt x="2972149" y="546594"/>
                  </a:lnTo>
                  <a:lnTo>
                    <a:pt x="2979207" y="550092"/>
                  </a:lnTo>
                  <a:lnTo>
                    <a:pt x="2980411" y="559551"/>
                  </a:lnTo>
                  <a:lnTo>
                    <a:pt x="2980653" y="568600"/>
                  </a:lnTo>
                  <a:lnTo>
                    <a:pt x="2975688" y="569629"/>
                  </a:lnTo>
                  <a:lnTo>
                    <a:pt x="2971753" y="581968"/>
                  </a:lnTo>
                  <a:lnTo>
                    <a:pt x="2967870" y="596978"/>
                  </a:lnTo>
                  <a:lnTo>
                    <a:pt x="2961769" y="610554"/>
                  </a:lnTo>
                  <a:lnTo>
                    <a:pt x="2950412" y="621043"/>
                  </a:lnTo>
                  <a:lnTo>
                    <a:pt x="2938450" y="630710"/>
                  </a:lnTo>
                  <a:lnTo>
                    <a:pt x="2927673" y="631942"/>
                  </a:lnTo>
                  <a:lnTo>
                    <a:pt x="2922586" y="637082"/>
                  </a:lnTo>
                  <a:lnTo>
                    <a:pt x="2918355" y="633381"/>
                  </a:lnTo>
                  <a:lnTo>
                    <a:pt x="2914076" y="639140"/>
                  </a:lnTo>
                  <a:lnTo>
                    <a:pt x="2901199" y="644691"/>
                  </a:lnTo>
                  <a:lnTo>
                    <a:pt x="2891202" y="646548"/>
                  </a:lnTo>
                  <a:lnTo>
                    <a:pt x="2889708" y="658678"/>
                  </a:lnTo>
                  <a:lnTo>
                    <a:pt x="2884461" y="659296"/>
                  </a:lnTo>
                  <a:lnTo>
                    <a:pt x="2880195" y="650867"/>
                  </a:lnTo>
                  <a:lnTo>
                    <a:pt x="2881945" y="646548"/>
                  </a:lnTo>
                  <a:lnTo>
                    <a:pt x="2868139" y="642840"/>
                  </a:lnTo>
                  <a:lnTo>
                    <a:pt x="2863834" y="644691"/>
                  </a:lnTo>
                  <a:lnTo>
                    <a:pt x="2853379" y="641811"/>
                  </a:lnTo>
                  <a:lnTo>
                    <a:pt x="2847593" y="637082"/>
                  </a:lnTo>
                  <a:lnTo>
                    <a:pt x="2848226" y="630502"/>
                  </a:lnTo>
                  <a:lnTo>
                    <a:pt x="2838639" y="628450"/>
                  </a:lnTo>
                  <a:lnTo>
                    <a:pt x="2833270" y="624131"/>
                  </a:lnTo>
                  <a:lnTo>
                    <a:pt x="2825822" y="630300"/>
                  </a:lnTo>
                  <a:lnTo>
                    <a:pt x="2816444" y="631531"/>
                  </a:lnTo>
                  <a:lnTo>
                    <a:pt x="2808633" y="631531"/>
                  </a:lnTo>
                  <a:lnTo>
                    <a:pt x="2803782" y="634411"/>
                  </a:lnTo>
                  <a:lnTo>
                    <a:pt x="2799080" y="636059"/>
                  </a:lnTo>
                  <a:lnTo>
                    <a:pt x="2802598" y="649010"/>
                  </a:lnTo>
                  <a:lnTo>
                    <a:pt x="2797223" y="648808"/>
                  </a:lnTo>
                  <a:lnTo>
                    <a:pt x="2796086" y="646130"/>
                  </a:lnTo>
                  <a:lnTo>
                    <a:pt x="2794976" y="641401"/>
                  </a:lnTo>
                  <a:lnTo>
                    <a:pt x="2788383" y="644691"/>
                  </a:lnTo>
                  <a:lnTo>
                    <a:pt x="2783788" y="642639"/>
                  </a:lnTo>
                  <a:lnTo>
                    <a:pt x="2775634" y="638319"/>
                  </a:lnTo>
                  <a:lnTo>
                    <a:pt x="2776946" y="628860"/>
                  </a:lnTo>
                  <a:lnTo>
                    <a:pt x="2770184" y="626593"/>
                  </a:lnTo>
                  <a:lnTo>
                    <a:pt x="2766323" y="616105"/>
                  </a:lnTo>
                  <a:lnTo>
                    <a:pt x="2756003" y="617955"/>
                  </a:lnTo>
                  <a:lnTo>
                    <a:pt x="2755108" y="604385"/>
                  </a:lnTo>
                  <a:lnTo>
                    <a:pt x="2762407" y="594926"/>
                  </a:lnTo>
                  <a:lnTo>
                    <a:pt x="2760766" y="585466"/>
                  </a:lnTo>
                  <a:lnTo>
                    <a:pt x="2758451" y="576619"/>
                  </a:lnTo>
                  <a:lnTo>
                    <a:pt x="2753628" y="573949"/>
                  </a:lnTo>
                  <a:lnTo>
                    <a:pt x="2748891" y="567160"/>
                  </a:lnTo>
                  <a:lnTo>
                    <a:pt x="2743523" y="568190"/>
                  </a:lnTo>
                  <a:lnTo>
                    <a:pt x="2732577" y="566340"/>
                  </a:lnTo>
                  <a:lnTo>
                    <a:pt x="2734615" y="561610"/>
                  </a:lnTo>
                  <a:lnTo>
                    <a:pt x="2728318" y="554411"/>
                  </a:lnTo>
                  <a:lnTo>
                    <a:pt x="2722526" y="559343"/>
                  </a:lnTo>
                  <a:lnTo>
                    <a:pt x="2713793" y="556463"/>
                  </a:lnTo>
                  <a:lnTo>
                    <a:pt x="2704327" y="563871"/>
                  </a:lnTo>
                  <a:lnTo>
                    <a:pt x="2697445" y="572300"/>
                  </a:lnTo>
                  <a:lnTo>
                    <a:pt x="2689681" y="573740"/>
                  </a:lnTo>
                  <a:lnTo>
                    <a:pt x="2684810" y="570659"/>
                  </a:lnTo>
                  <a:lnTo>
                    <a:pt x="2679805" y="570242"/>
                  </a:lnTo>
                  <a:lnTo>
                    <a:pt x="2672263" y="567779"/>
                  </a:lnTo>
                  <a:lnTo>
                    <a:pt x="2667621" y="570659"/>
                  </a:lnTo>
                  <a:lnTo>
                    <a:pt x="2662690" y="579089"/>
                  </a:lnTo>
                  <a:lnTo>
                    <a:pt x="2660120" y="570040"/>
                  </a:lnTo>
                  <a:lnTo>
                    <a:pt x="2654670" y="572509"/>
                  </a:lnTo>
                  <a:lnTo>
                    <a:pt x="2643227" y="571480"/>
                  </a:lnTo>
                  <a:lnTo>
                    <a:pt x="2631460" y="568802"/>
                  </a:lnTo>
                  <a:lnTo>
                    <a:pt x="2622687" y="563662"/>
                  </a:lnTo>
                  <a:lnTo>
                    <a:pt x="2614513" y="561401"/>
                  </a:lnTo>
                  <a:lnTo>
                    <a:pt x="2610234" y="556053"/>
                  </a:lnTo>
                  <a:lnTo>
                    <a:pt x="2604294" y="554411"/>
                  </a:lnTo>
                  <a:lnTo>
                    <a:pt x="2592917" y="547004"/>
                  </a:lnTo>
                  <a:lnTo>
                    <a:pt x="2584474" y="543506"/>
                  </a:lnTo>
                  <a:lnTo>
                    <a:pt x="2580881" y="546183"/>
                  </a:lnTo>
                  <a:lnTo>
                    <a:pt x="2565872" y="538164"/>
                  </a:lnTo>
                  <a:lnTo>
                    <a:pt x="2554515" y="530965"/>
                  </a:lnTo>
                  <a:lnTo>
                    <a:pt x="2549140" y="518418"/>
                  </a:lnTo>
                  <a:lnTo>
                    <a:pt x="2556406" y="519858"/>
                  </a:lnTo>
                  <a:lnTo>
                    <a:pt x="2555343" y="514099"/>
                  </a:lnTo>
                  <a:lnTo>
                    <a:pt x="2549705" y="508138"/>
                  </a:lnTo>
                  <a:lnTo>
                    <a:pt x="2548353" y="498881"/>
                  </a:lnTo>
                  <a:lnTo>
                    <a:pt x="2534507" y="485519"/>
                  </a:lnTo>
                  <a:lnTo>
                    <a:pt x="2517870" y="480803"/>
                  </a:lnTo>
                  <a:lnTo>
                    <a:pt x="2512804" y="472185"/>
                  </a:lnTo>
                  <a:lnTo>
                    <a:pt x="2504199" y="466850"/>
                  </a:lnTo>
                  <a:lnTo>
                    <a:pt x="2501589" y="463574"/>
                  </a:lnTo>
                  <a:lnTo>
                    <a:pt x="2498380" y="457014"/>
                  </a:lnTo>
                  <a:lnTo>
                    <a:pt x="2497485" y="452708"/>
                  </a:lnTo>
                  <a:lnTo>
                    <a:pt x="2490979" y="450051"/>
                  </a:lnTo>
                  <a:lnTo>
                    <a:pt x="2488302" y="451275"/>
                  </a:lnTo>
                  <a:lnTo>
                    <a:pt x="2482846" y="440625"/>
                  </a:lnTo>
                  <a:lnTo>
                    <a:pt x="2484743" y="437968"/>
                  </a:lnTo>
                  <a:lnTo>
                    <a:pt x="2482603" y="435304"/>
                  </a:lnTo>
                  <a:lnTo>
                    <a:pt x="2489667" y="429996"/>
                  </a:lnTo>
                  <a:lnTo>
                    <a:pt x="2495642" y="427749"/>
                  </a:lnTo>
                  <a:lnTo>
                    <a:pt x="2505848" y="429383"/>
                  </a:lnTo>
                  <a:lnTo>
                    <a:pt x="2507119" y="422043"/>
                  </a:lnTo>
                  <a:lnTo>
                    <a:pt x="2518361" y="420819"/>
                  </a:lnTo>
                  <a:lnTo>
                    <a:pt x="2520157" y="416338"/>
                  </a:lnTo>
                  <a:lnTo>
                    <a:pt x="2532597" y="410230"/>
                  </a:lnTo>
                  <a:close/>
                  <a:moveTo>
                    <a:pt x="2992897" y="612202"/>
                  </a:moveTo>
                  <a:lnTo>
                    <a:pt x="2990603" y="630502"/>
                  </a:lnTo>
                  <a:lnTo>
                    <a:pt x="2988195" y="639961"/>
                  </a:lnTo>
                  <a:lnTo>
                    <a:pt x="2981332" y="630300"/>
                  </a:lnTo>
                  <a:lnTo>
                    <a:pt x="2978231" y="621863"/>
                  </a:lnTo>
                  <a:lnTo>
                    <a:pt x="2981938" y="610554"/>
                  </a:lnTo>
                  <a:lnTo>
                    <a:pt x="2987791" y="601916"/>
                  </a:lnTo>
                  <a:lnTo>
                    <a:pt x="2993227" y="605414"/>
                  </a:lnTo>
                  <a:close/>
                  <a:moveTo>
                    <a:pt x="1889162" y="356596"/>
                  </a:moveTo>
                  <a:lnTo>
                    <a:pt x="1894389" y="358002"/>
                  </a:lnTo>
                  <a:lnTo>
                    <a:pt x="1895567" y="355991"/>
                  </a:lnTo>
                  <a:lnTo>
                    <a:pt x="1904131" y="353979"/>
                  </a:lnTo>
                  <a:lnTo>
                    <a:pt x="1906311" y="358002"/>
                  </a:lnTo>
                  <a:lnTo>
                    <a:pt x="1919389" y="360814"/>
                  </a:lnTo>
                  <a:lnTo>
                    <a:pt x="1918791" y="366250"/>
                  </a:lnTo>
                  <a:lnTo>
                    <a:pt x="1921387" y="371088"/>
                  </a:lnTo>
                  <a:lnTo>
                    <a:pt x="1914148" y="369480"/>
                  </a:lnTo>
                  <a:lnTo>
                    <a:pt x="1906936" y="373510"/>
                  </a:lnTo>
                  <a:lnTo>
                    <a:pt x="1907589" y="378966"/>
                  </a:lnTo>
                  <a:lnTo>
                    <a:pt x="1906809" y="382209"/>
                  </a:lnTo>
                  <a:lnTo>
                    <a:pt x="1910092" y="387887"/>
                  </a:lnTo>
                  <a:lnTo>
                    <a:pt x="1918965" y="393565"/>
                  </a:lnTo>
                  <a:lnTo>
                    <a:pt x="1924173" y="402910"/>
                  </a:lnTo>
                  <a:lnTo>
                    <a:pt x="1935024" y="412059"/>
                  </a:lnTo>
                  <a:lnTo>
                    <a:pt x="1942317" y="412059"/>
                  </a:lnTo>
                  <a:lnTo>
                    <a:pt x="1944813" y="414502"/>
                  </a:lnTo>
                  <a:lnTo>
                    <a:pt x="1942317" y="416742"/>
                  </a:lnTo>
                  <a:lnTo>
                    <a:pt x="1950915" y="420819"/>
                  </a:lnTo>
                  <a:lnTo>
                    <a:pt x="1957838" y="424284"/>
                  </a:lnTo>
                  <a:lnTo>
                    <a:pt x="1966295" y="430197"/>
                  </a:lnTo>
                  <a:lnTo>
                    <a:pt x="1967459" y="432243"/>
                  </a:lnTo>
                  <a:lnTo>
                    <a:pt x="1966093" y="436326"/>
                  </a:lnTo>
                  <a:lnTo>
                    <a:pt x="1960341" y="431018"/>
                  </a:lnTo>
                  <a:lnTo>
                    <a:pt x="1952187" y="429182"/>
                  </a:lnTo>
                  <a:lnTo>
                    <a:pt x="1948675" y="436535"/>
                  </a:lnTo>
                  <a:lnTo>
                    <a:pt x="1955665" y="440625"/>
                  </a:lnTo>
                  <a:lnTo>
                    <a:pt x="1955059" y="446566"/>
                  </a:lnTo>
                  <a:lnTo>
                    <a:pt x="1951406" y="447387"/>
                  </a:lnTo>
                  <a:lnTo>
                    <a:pt x="1946959" y="457014"/>
                  </a:lnTo>
                  <a:lnTo>
                    <a:pt x="1942963" y="458037"/>
                  </a:lnTo>
                  <a:lnTo>
                    <a:pt x="1942755" y="454552"/>
                  </a:lnTo>
                  <a:lnTo>
                    <a:pt x="1944403" y="448409"/>
                  </a:lnTo>
                  <a:lnTo>
                    <a:pt x="1946266" y="445954"/>
                  </a:lnTo>
                  <a:lnTo>
                    <a:pt x="1942156" y="439401"/>
                  </a:lnTo>
                  <a:lnTo>
                    <a:pt x="1939108" y="433669"/>
                  </a:lnTo>
                  <a:lnTo>
                    <a:pt x="1935004" y="432243"/>
                  </a:lnTo>
                  <a:lnTo>
                    <a:pt x="1932024" y="427345"/>
                  </a:lnTo>
                  <a:lnTo>
                    <a:pt x="1925895" y="425306"/>
                  </a:lnTo>
                  <a:lnTo>
                    <a:pt x="1921616" y="420617"/>
                  </a:lnTo>
                  <a:lnTo>
                    <a:pt x="1914593" y="420005"/>
                  </a:lnTo>
                  <a:lnTo>
                    <a:pt x="1907340" y="414912"/>
                  </a:lnTo>
                  <a:lnTo>
                    <a:pt x="1898345" y="407585"/>
                  </a:lnTo>
                  <a:lnTo>
                    <a:pt x="1891752" y="401080"/>
                  </a:lnTo>
                  <a:lnTo>
                    <a:pt x="1888577" y="389912"/>
                  </a:lnTo>
                  <a:lnTo>
                    <a:pt x="1883928" y="388492"/>
                  </a:lnTo>
                  <a:lnTo>
                    <a:pt x="1876238" y="384846"/>
                  </a:lnTo>
                  <a:lnTo>
                    <a:pt x="1872370" y="386265"/>
                  </a:lnTo>
                  <a:lnTo>
                    <a:pt x="1867337" y="391540"/>
                  </a:lnTo>
                  <a:lnTo>
                    <a:pt x="1863429" y="392347"/>
                  </a:lnTo>
                  <a:lnTo>
                    <a:pt x="1864236" y="387476"/>
                  </a:lnTo>
                  <a:lnTo>
                    <a:pt x="1859278" y="386057"/>
                  </a:lnTo>
                  <a:lnTo>
                    <a:pt x="1856701" y="377351"/>
                  </a:lnTo>
                  <a:lnTo>
                    <a:pt x="1859843" y="373913"/>
                  </a:lnTo>
                  <a:lnTo>
                    <a:pt x="1856775" y="369682"/>
                  </a:lnTo>
                  <a:lnTo>
                    <a:pt x="1857320" y="366654"/>
                  </a:lnTo>
                  <a:lnTo>
                    <a:pt x="1861289" y="369076"/>
                  </a:lnTo>
                  <a:lnTo>
                    <a:pt x="1865480" y="368471"/>
                  </a:lnTo>
                  <a:lnTo>
                    <a:pt x="1870183" y="364642"/>
                  </a:lnTo>
                  <a:lnTo>
                    <a:pt x="1871879" y="366452"/>
                  </a:lnTo>
                  <a:lnTo>
                    <a:pt x="1876393" y="366049"/>
                  </a:lnTo>
                  <a:lnTo>
                    <a:pt x="1878128" y="361622"/>
                  </a:lnTo>
                  <a:lnTo>
                    <a:pt x="1884654" y="363028"/>
                  </a:lnTo>
                  <a:lnTo>
                    <a:pt x="1888429" y="361016"/>
                  </a:lnTo>
                  <a:close/>
                  <a:moveTo>
                    <a:pt x="1934015" y="455373"/>
                  </a:moveTo>
                  <a:lnTo>
                    <a:pt x="1941389" y="454350"/>
                  </a:lnTo>
                  <a:lnTo>
                    <a:pt x="1938516" y="463163"/>
                  </a:lnTo>
                  <a:lnTo>
                    <a:pt x="1940084" y="466850"/>
                  </a:lnTo>
                  <a:lnTo>
                    <a:pt x="1938361" y="472596"/>
                  </a:lnTo>
                  <a:lnTo>
                    <a:pt x="1930995" y="468290"/>
                  </a:lnTo>
                  <a:lnTo>
                    <a:pt x="1926178" y="467059"/>
                  </a:lnTo>
                  <a:lnTo>
                    <a:pt x="1912675" y="461320"/>
                  </a:lnTo>
                  <a:lnTo>
                    <a:pt x="1913752" y="455581"/>
                  </a:lnTo>
                  <a:lnTo>
                    <a:pt x="1924623" y="456604"/>
                  </a:lnTo>
                  <a:close/>
                  <a:moveTo>
                    <a:pt x="1876157" y="424082"/>
                  </a:moveTo>
                  <a:lnTo>
                    <a:pt x="1880678" y="420409"/>
                  </a:lnTo>
                  <a:lnTo>
                    <a:pt x="1886679" y="428569"/>
                  </a:lnTo>
                  <a:lnTo>
                    <a:pt x="1885933" y="443491"/>
                  </a:lnTo>
                  <a:lnTo>
                    <a:pt x="1881540" y="442879"/>
                  </a:lnTo>
                  <a:lnTo>
                    <a:pt x="1877967" y="446566"/>
                  </a:lnTo>
                  <a:lnTo>
                    <a:pt x="1874509" y="443700"/>
                  </a:lnTo>
                  <a:lnTo>
                    <a:pt x="1873359" y="429794"/>
                  </a:lnTo>
                  <a:lnTo>
                    <a:pt x="1871138" y="423470"/>
                  </a:lnTo>
                  <a:close/>
                  <a:moveTo>
                    <a:pt x="1879252" y="267474"/>
                  </a:moveTo>
                  <a:lnTo>
                    <a:pt x="1873897" y="269223"/>
                  </a:lnTo>
                  <a:lnTo>
                    <a:pt x="1867431" y="267669"/>
                  </a:lnTo>
                  <a:lnTo>
                    <a:pt x="1863772" y="261661"/>
                  </a:lnTo>
                  <a:lnTo>
                    <a:pt x="1862890" y="250857"/>
                  </a:lnTo>
                  <a:lnTo>
                    <a:pt x="1864222" y="247970"/>
                  </a:lnTo>
                  <a:lnTo>
                    <a:pt x="1866422" y="244707"/>
                  </a:lnTo>
                  <a:lnTo>
                    <a:pt x="1873540" y="244129"/>
                  </a:lnTo>
                  <a:lnTo>
                    <a:pt x="1876312" y="241068"/>
                  </a:lnTo>
                  <a:lnTo>
                    <a:pt x="1882636" y="238195"/>
                  </a:lnTo>
                  <a:lnTo>
                    <a:pt x="1882730" y="243557"/>
                  </a:lnTo>
                  <a:lnTo>
                    <a:pt x="1880591" y="247008"/>
                  </a:lnTo>
                  <a:lnTo>
                    <a:pt x="1882004" y="250083"/>
                  </a:lnTo>
                  <a:lnTo>
                    <a:pt x="1886605" y="251624"/>
                  </a:lnTo>
                  <a:lnTo>
                    <a:pt x="1884796" y="255667"/>
                  </a:lnTo>
                  <a:lnTo>
                    <a:pt x="1882313" y="254510"/>
                  </a:lnTo>
                  <a:lnTo>
                    <a:pt x="1876796" y="262240"/>
                  </a:lnTo>
                  <a:close/>
                  <a:moveTo>
                    <a:pt x="1898910" y="255478"/>
                  </a:moveTo>
                  <a:lnTo>
                    <a:pt x="1902052" y="260692"/>
                  </a:lnTo>
                  <a:lnTo>
                    <a:pt x="1897612" y="269418"/>
                  </a:lnTo>
                  <a:lnTo>
                    <a:pt x="1888368" y="263404"/>
                  </a:lnTo>
                  <a:lnTo>
                    <a:pt x="1886834" y="258950"/>
                  </a:lnTo>
                  <a:close/>
                  <a:moveTo>
                    <a:pt x="1742835" y="279570"/>
                  </a:moveTo>
                  <a:lnTo>
                    <a:pt x="1736497" y="277424"/>
                  </a:lnTo>
                  <a:lnTo>
                    <a:pt x="1731304" y="277424"/>
                  </a:lnTo>
                  <a:lnTo>
                    <a:pt x="1733403" y="271760"/>
                  </a:lnTo>
                  <a:lnTo>
                    <a:pt x="1731869" y="265920"/>
                  </a:lnTo>
                  <a:lnTo>
                    <a:pt x="1738852" y="265530"/>
                  </a:lnTo>
                  <a:lnTo>
                    <a:pt x="1747699" y="272150"/>
                  </a:lnTo>
                  <a:close/>
                  <a:moveTo>
                    <a:pt x="1761397" y="229422"/>
                  </a:moveTo>
                  <a:lnTo>
                    <a:pt x="1771125" y="228473"/>
                  </a:lnTo>
                  <a:lnTo>
                    <a:pt x="1761975" y="239917"/>
                  </a:lnTo>
                  <a:lnTo>
                    <a:pt x="1770614" y="238578"/>
                  </a:lnTo>
                  <a:lnTo>
                    <a:pt x="1779508" y="238578"/>
                  </a:lnTo>
                  <a:lnTo>
                    <a:pt x="1777301" y="247203"/>
                  </a:lnTo>
                  <a:lnTo>
                    <a:pt x="1769631" y="256831"/>
                  </a:lnTo>
                  <a:lnTo>
                    <a:pt x="1778350" y="257598"/>
                  </a:lnTo>
                  <a:lnTo>
                    <a:pt x="1778936" y="258762"/>
                  </a:lnTo>
                  <a:lnTo>
                    <a:pt x="1786376" y="271369"/>
                  </a:lnTo>
                  <a:lnTo>
                    <a:pt x="1792156" y="273125"/>
                  </a:lnTo>
                  <a:lnTo>
                    <a:pt x="1797349" y="285450"/>
                  </a:lnTo>
                  <a:lnTo>
                    <a:pt x="1799825" y="289763"/>
                  </a:lnTo>
                  <a:lnTo>
                    <a:pt x="1810031" y="291922"/>
                  </a:lnTo>
                  <a:lnTo>
                    <a:pt x="1809170" y="298812"/>
                  </a:lnTo>
                  <a:lnTo>
                    <a:pt x="1804844" y="302162"/>
                  </a:lnTo>
                  <a:lnTo>
                    <a:pt x="1808316" y="307692"/>
                  </a:lnTo>
                  <a:lnTo>
                    <a:pt x="1800525" y="313431"/>
                  </a:lnTo>
                  <a:lnTo>
                    <a:pt x="1788919" y="313431"/>
                  </a:lnTo>
                  <a:lnTo>
                    <a:pt x="1773823" y="316405"/>
                  </a:lnTo>
                  <a:lnTo>
                    <a:pt x="1769773" y="314225"/>
                  </a:lnTo>
                  <a:lnTo>
                    <a:pt x="1764020" y="319378"/>
                  </a:lnTo>
                  <a:lnTo>
                    <a:pt x="1755866" y="318188"/>
                  </a:lnTo>
                  <a:lnTo>
                    <a:pt x="1749765" y="322359"/>
                  </a:lnTo>
                  <a:lnTo>
                    <a:pt x="1745109" y="320172"/>
                  </a:lnTo>
                  <a:lnTo>
                    <a:pt x="1758302" y="308681"/>
                  </a:lnTo>
                  <a:lnTo>
                    <a:pt x="1766167" y="306306"/>
                  </a:lnTo>
                  <a:lnTo>
                    <a:pt x="1765857" y="306306"/>
                  </a:lnTo>
                  <a:lnTo>
                    <a:pt x="1752489" y="304335"/>
                  </a:lnTo>
                  <a:lnTo>
                    <a:pt x="1750135" y="299996"/>
                  </a:lnTo>
                  <a:lnTo>
                    <a:pt x="1759230" y="296645"/>
                  </a:lnTo>
                  <a:lnTo>
                    <a:pt x="1754750" y="290745"/>
                  </a:lnTo>
                  <a:lnTo>
                    <a:pt x="1756499" y="283681"/>
                  </a:lnTo>
                  <a:lnTo>
                    <a:pt x="1769382" y="284663"/>
                  </a:lnTo>
                  <a:lnTo>
                    <a:pt x="1770728" y="278400"/>
                  </a:lnTo>
                  <a:lnTo>
                    <a:pt x="1765070" y="271565"/>
                  </a:lnTo>
                  <a:lnTo>
                    <a:pt x="1754783" y="269613"/>
                  </a:lnTo>
                  <a:lnTo>
                    <a:pt x="1752752" y="266694"/>
                  </a:lnTo>
                  <a:lnTo>
                    <a:pt x="1755934" y="261850"/>
                  </a:lnTo>
                  <a:lnTo>
                    <a:pt x="1753310" y="258950"/>
                  </a:lnTo>
                  <a:lnTo>
                    <a:pt x="1748607" y="263982"/>
                  </a:lnTo>
                  <a:lnTo>
                    <a:pt x="1748695" y="253548"/>
                  </a:lnTo>
                  <a:lnTo>
                    <a:pt x="1744712" y="248159"/>
                  </a:lnTo>
                  <a:lnTo>
                    <a:pt x="1748136" y="237240"/>
                  </a:lnTo>
                  <a:lnTo>
                    <a:pt x="1754655" y="228662"/>
                  </a:lnTo>
                  <a:close/>
                  <a:moveTo>
                    <a:pt x="1686275" y="148360"/>
                  </a:moveTo>
                  <a:lnTo>
                    <a:pt x="1683591" y="154798"/>
                  </a:lnTo>
                  <a:lnTo>
                    <a:pt x="1691321" y="161627"/>
                  </a:lnTo>
                  <a:lnTo>
                    <a:pt x="1680483" y="169256"/>
                  </a:lnTo>
                  <a:lnTo>
                    <a:pt x="1657279" y="176206"/>
                  </a:lnTo>
                  <a:lnTo>
                    <a:pt x="1650296" y="178036"/>
                  </a:lnTo>
                  <a:lnTo>
                    <a:pt x="1640433" y="176569"/>
                  </a:lnTo>
                  <a:lnTo>
                    <a:pt x="1619153" y="173461"/>
                  </a:lnTo>
                  <a:lnTo>
                    <a:pt x="1627751" y="168893"/>
                  </a:lnTo>
                  <a:lnTo>
                    <a:pt x="1611746" y="163981"/>
                  </a:lnTo>
                  <a:lnTo>
                    <a:pt x="1625646" y="161990"/>
                  </a:lnTo>
                  <a:lnTo>
                    <a:pt x="1625888" y="159104"/>
                  </a:lnTo>
                  <a:lnTo>
                    <a:pt x="1610401" y="156769"/>
                  </a:lnTo>
                  <a:lnTo>
                    <a:pt x="1616866" y="150324"/>
                  </a:lnTo>
                  <a:lnTo>
                    <a:pt x="1628599" y="148716"/>
                  </a:lnTo>
                  <a:lnTo>
                    <a:pt x="1639135" y="155511"/>
                  </a:lnTo>
                  <a:lnTo>
                    <a:pt x="1651480" y="150143"/>
                  </a:lnTo>
                  <a:lnTo>
                    <a:pt x="1660589" y="153002"/>
                  </a:lnTo>
                  <a:lnTo>
                    <a:pt x="1673600" y="147647"/>
                  </a:lnTo>
                  <a:close/>
                  <a:moveTo>
                    <a:pt x="2222915" y="413082"/>
                  </a:moveTo>
                  <a:lnTo>
                    <a:pt x="2225653" y="413486"/>
                  </a:lnTo>
                  <a:lnTo>
                    <a:pt x="2233390" y="420409"/>
                  </a:lnTo>
                  <a:lnTo>
                    <a:pt x="2237884" y="421229"/>
                  </a:lnTo>
                  <a:lnTo>
                    <a:pt x="2238584" y="418168"/>
                  </a:lnTo>
                  <a:lnTo>
                    <a:pt x="2243273" y="413688"/>
                  </a:lnTo>
                  <a:lnTo>
                    <a:pt x="2249523" y="419594"/>
                  </a:lnTo>
                  <a:lnTo>
                    <a:pt x="2255914" y="427749"/>
                  </a:lnTo>
                  <a:lnTo>
                    <a:pt x="2260341" y="428159"/>
                  </a:lnTo>
                  <a:lnTo>
                    <a:pt x="2263658" y="431220"/>
                  </a:lnTo>
                  <a:lnTo>
                    <a:pt x="2256177" y="432243"/>
                  </a:lnTo>
                  <a:lnTo>
                    <a:pt x="2256271" y="441036"/>
                  </a:lnTo>
                  <a:lnTo>
                    <a:pt x="2255692" y="444924"/>
                  </a:lnTo>
                  <a:lnTo>
                    <a:pt x="2252503" y="447589"/>
                  </a:lnTo>
                  <a:lnTo>
                    <a:pt x="2253930" y="453327"/>
                  </a:lnTo>
                  <a:lnTo>
                    <a:pt x="2251683" y="453939"/>
                  </a:lnTo>
                  <a:lnTo>
                    <a:pt x="2244794" y="447797"/>
                  </a:lnTo>
                  <a:lnTo>
                    <a:pt x="2247108" y="442267"/>
                  </a:lnTo>
                  <a:lnTo>
                    <a:pt x="2243455" y="438990"/>
                  </a:lnTo>
                  <a:lnTo>
                    <a:pt x="2240252" y="439805"/>
                  </a:lnTo>
                  <a:lnTo>
                    <a:pt x="2230726" y="448201"/>
                  </a:lnTo>
                  <a:lnTo>
                    <a:pt x="2229253" y="440215"/>
                  </a:lnTo>
                  <a:lnTo>
                    <a:pt x="2224550" y="438378"/>
                  </a:lnTo>
                  <a:lnTo>
                    <a:pt x="2219955" y="435304"/>
                  </a:lnTo>
                  <a:lnTo>
                    <a:pt x="2221940" y="431630"/>
                  </a:lnTo>
                  <a:lnTo>
                    <a:pt x="2216181" y="427749"/>
                  </a:lnTo>
                  <a:lnTo>
                    <a:pt x="2217634" y="424896"/>
                  </a:lnTo>
                  <a:lnTo>
                    <a:pt x="2213611" y="423059"/>
                  </a:lnTo>
                  <a:lnTo>
                    <a:pt x="2211350" y="420005"/>
                  </a:lnTo>
                  <a:lnTo>
                    <a:pt x="2212985" y="418168"/>
                  </a:lnTo>
                  <a:lnTo>
                    <a:pt x="2220614" y="421431"/>
                  </a:lnTo>
                  <a:lnTo>
                    <a:pt x="2225734" y="422043"/>
                  </a:lnTo>
                  <a:lnTo>
                    <a:pt x="2226817" y="420819"/>
                  </a:lnTo>
                  <a:lnTo>
                    <a:pt x="2220930" y="414710"/>
                  </a:lnTo>
                  <a:close/>
                  <a:moveTo>
                    <a:pt x="2227389" y="448409"/>
                  </a:moveTo>
                  <a:lnTo>
                    <a:pt x="2220735" y="446976"/>
                  </a:lnTo>
                  <a:lnTo>
                    <a:pt x="2215071" y="441648"/>
                  </a:lnTo>
                  <a:lnTo>
                    <a:pt x="2212958" y="437349"/>
                  </a:lnTo>
                  <a:lnTo>
                    <a:pt x="2214593" y="437147"/>
                  </a:lnTo>
                  <a:lnTo>
                    <a:pt x="2218172" y="440215"/>
                  </a:lnTo>
                  <a:lnTo>
                    <a:pt x="2222202" y="440215"/>
                  </a:lnTo>
                  <a:lnTo>
                    <a:pt x="2222505" y="441857"/>
                  </a:lnTo>
                  <a:close/>
                  <a:moveTo>
                    <a:pt x="2160341" y="395395"/>
                  </a:moveTo>
                  <a:lnTo>
                    <a:pt x="2161384" y="393975"/>
                  </a:lnTo>
                  <a:lnTo>
                    <a:pt x="2169329" y="396000"/>
                  </a:lnTo>
                  <a:lnTo>
                    <a:pt x="2183168" y="397830"/>
                  </a:lnTo>
                  <a:lnTo>
                    <a:pt x="2196745" y="403112"/>
                  </a:lnTo>
                  <a:lnTo>
                    <a:pt x="2198843" y="405352"/>
                  </a:lnTo>
                  <a:lnTo>
                    <a:pt x="2204084" y="403522"/>
                  </a:lnTo>
                  <a:lnTo>
                    <a:pt x="2212803" y="405756"/>
                  </a:lnTo>
                  <a:lnTo>
                    <a:pt x="2216739" y="410431"/>
                  </a:lnTo>
                  <a:lnTo>
                    <a:pt x="2222915" y="413082"/>
                  </a:lnTo>
                  <a:lnTo>
                    <a:pt x="2220930" y="414710"/>
                  </a:lnTo>
                  <a:lnTo>
                    <a:pt x="2226817" y="420819"/>
                  </a:lnTo>
                  <a:lnTo>
                    <a:pt x="2225734" y="422043"/>
                  </a:lnTo>
                  <a:lnTo>
                    <a:pt x="2220614" y="421431"/>
                  </a:lnTo>
                  <a:lnTo>
                    <a:pt x="2212985" y="418168"/>
                  </a:lnTo>
                  <a:lnTo>
                    <a:pt x="2211350" y="420005"/>
                  </a:lnTo>
                  <a:lnTo>
                    <a:pt x="2198722" y="421835"/>
                  </a:lnTo>
                  <a:lnTo>
                    <a:pt x="2188712" y="416338"/>
                  </a:lnTo>
                  <a:lnTo>
                    <a:pt x="2179152" y="416742"/>
                  </a:lnTo>
                  <a:lnTo>
                    <a:pt x="2179582" y="411858"/>
                  </a:lnTo>
                  <a:lnTo>
                    <a:pt x="2175855" y="404329"/>
                  </a:lnTo>
                  <a:lnTo>
                    <a:pt x="2169773" y="400064"/>
                  </a:lnTo>
                  <a:lnTo>
                    <a:pt x="2164277" y="398846"/>
                  </a:lnTo>
                  <a:close/>
                  <a:moveTo>
                    <a:pt x="3006353" y="745876"/>
                  </a:moveTo>
                  <a:lnTo>
                    <a:pt x="2999881" y="737035"/>
                  </a:lnTo>
                  <a:lnTo>
                    <a:pt x="3008580" y="737446"/>
                  </a:lnTo>
                  <a:lnTo>
                    <a:pt x="3012690" y="741563"/>
                  </a:lnTo>
                  <a:lnTo>
                    <a:pt x="3011324" y="751433"/>
                  </a:lnTo>
                  <a:close/>
                  <a:moveTo>
                    <a:pt x="3026953" y="776931"/>
                  </a:moveTo>
                  <a:lnTo>
                    <a:pt x="3029180" y="773641"/>
                  </a:lnTo>
                  <a:lnTo>
                    <a:pt x="3029570" y="766651"/>
                  </a:lnTo>
                  <a:lnTo>
                    <a:pt x="3035288" y="766032"/>
                  </a:lnTo>
                  <a:lnTo>
                    <a:pt x="3034239" y="773641"/>
                  </a:lnTo>
                  <a:lnTo>
                    <a:pt x="3040724" y="762742"/>
                  </a:lnTo>
                  <a:lnTo>
                    <a:pt x="3040744" y="773641"/>
                  </a:lnTo>
                  <a:lnTo>
                    <a:pt x="3037482" y="777348"/>
                  </a:lnTo>
                  <a:lnTo>
                    <a:pt x="3034845" y="784540"/>
                  </a:lnTo>
                  <a:lnTo>
                    <a:pt x="3032227" y="787836"/>
                  </a:lnTo>
                  <a:lnTo>
                    <a:pt x="3025419" y="780019"/>
                  </a:lnTo>
                  <a:close/>
                  <a:moveTo>
                    <a:pt x="3066814" y="794827"/>
                  </a:moveTo>
                  <a:lnTo>
                    <a:pt x="3068120" y="802435"/>
                  </a:lnTo>
                  <a:lnTo>
                    <a:pt x="3069297" y="808813"/>
                  </a:lnTo>
                  <a:lnTo>
                    <a:pt x="3066720" y="819302"/>
                  </a:lnTo>
                  <a:lnTo>
                    <a:pt x="3061964" y="807575"/>
                  </a:lnTo>
                  <a:lnTo>
                    <a:pt x="3057651" y="813543"/>
                  </a:lnTo>
                  <a:lnTo>
                    <a:pt x="3061432" y="821771"/>
                  </a:lnTo>
                  <a:lnTo>
                    <a:pt x="3058835" y="827113"/>
                  </a:lnTo>
                  <a:lnTo>
                    <a:pt x="3046853" y="820533"/>
                  </a:lnTo>
                  <a:lnTo>
                    <a:pt x="3043436" y="812305"/>
                  </a:lnTo>
                  <a:lnTo>
                    <a:pt x="3045979" y="806963"/>
                  </a:lnTo>
                  <a:lnTo>
                    <a:pt x="3039426" y="801406"/>
                  </a:lnTo>
                  <a:lnTo>
                    <a:pt x="3036499" y="806136"/>
                  </a:lnTo>
                  <a:lnTo>
                    <a:pt x="3031763" y="805725"/>
                  </a:lnTo>
                  <a:lnTo>
                    <a:pt x="3024578" y="812103"/>
                  </a:lnTo>
                  <a:lnTo>
                    <a:pt x="3022910" y="808813"/>
                  </a:lnTo>
                  <a:lnTo>
                    <a:pt x="3026219" y="799146"/>
                  </a:lnTo>
                  <a:lnTo>
                    <a:pt x="3032147" y="796058"/>
                  </a:lnTo>
                  <a:lnTo>
                    <a:pt x="3037246" y="791738"/>
                  </a:lnTo>
                  <a:lnTo>
                    <a:pt x="3041263" y="796885"/>
                  </a:lnTo>
                  <a:lnTo>
                    <a:pt x="3048630" y="793797"/>
                  </a:lnTo>
                  <a:lnTo>
                    <a:pt x="3050029" y="788657"/>
                  </a:lnTo>
                  <a:lnTo>
                    <a:pt x="3056871" y="788247"/>
                  </a:lnTo>
                  <a:lnTo>
                    <a:pt x="3055747" y="779400"/>
                  </a:lnTo>
                  <a:lnTo>
                    <a:pt x="3064191" y="784957"/>
                  </a:lnTo>
                  <a:lnTo>
                    <a:pt x="3065758" y="790716"/>
                  </a:lnTo>
                  <a:close/>
                  <a:moveTo>
                    <a:pt x="2986721" y="784540"/>
                  </a:moveTo>
                  <a:lnTo>
                    <a:pt x="2974161" y="795445"/>
                  </a:lnTo>
                  <a:lnTo>
                    <a:pt x="2978628" y="787419"/>
                  </a:lnTo>
                  <a:lnTo>
                    <a:pt x="2985295" y="780429"/>
                  </a:lnTo>
                  <a:lnTo>
                    <a:pt x="2990374" y="772410"/>
                  </a:lnTo>
                  <a:lnTo>
                    <a:pt x="2994680" y="761100"/>
                  </a:lnTo>
                  <a:lnTo>
                    <a:pt x="2997405" y="770351"/>
                  </a:lnTo>
                  <a:lnTo>
                    <a:pt x="2991491" y="776729"/>
                  </a:lnTo>
                  <a:close/>
                  <a:moveTo>
                    <a:pt x="3011863" y="682743"/>
                  </a:moveTo>
                  <a:lnTo>
                    <a:pt x="3011257" y="687472"/>
                  </a:lnTo>
                  <a:lnTo>
                    <a:pt x="3015866" y="695700"/>
                  </a:lnTo>
                  <a:lnTo>
                    <a:pt x="3014863" y="705159"/>
                  </a:lnTo>
                  <a:lnTo>
                    <a:pt x="3009716" y="709068"/>
                  </a:lnTo>
                  <a:lnTo>
                    <a:pt x="3009252" y="718117"/>
                  </a:lnTo>
                  <a:lnTo>
                    <a:pt x="3013047" y="727368"/>
                  </a:lnTo>
                  <a:lnTo>
                    <a:pt x="3018247" y="728605"/>
                  </a:lnTo>
                  <a:lnTo>
                    <a:pt x="3022735" y="727166"/>
                  </a:lnTo>
                  <a:lnTo>
                    <a:pt x="3035827" y="733537"/>
                  </a:lnTo>
                  <a:lnTo>
                    <a:pt x="3035894" y="739706"/>
                  </a:lnTo>
                  <a:lnTo>
                    <a:pt x="3039473" y="742384"/>
                  </a:lnTo>
                  <a:lnTo>
                    <a:pt x="3039036" y="747732"/>
                  </a:lnTo>
                  <a:lnTo>
                    <a:pt x="3030431" y="742175"/>
                  </a:lnTo>
                  <a:lnTo>
                    <a:pt x="3026085" y="736214"/>
                  </a:lnTo>
                  <a:lnTo>
                    <a:pt x="3024073" y="740325"/>
                  </a:lnTo>
                  <a:lnTo>
                    <a:pt x="3016734" y="733537"/>
                  </a:lnTo>
                  <a:lnTo>
                    <a:pt x="3007934" y="735185"/>
                  </a:lnTo>
                  <a:lnTo>
                    <a:pt x="3002579" y="732716"/>
                  </a:lnTo>
                  <a:lnTo>
                    <a:pt x="3002323" y="727987"/>
                  </a:lnTo>
                  <a:lnTo>
                    <a:pt x="3005182" y="725107"/>
                  </a:lnTo>
                  <a:lnTo>
                    <a:pt x="3001940" y="722436"/>
                  </a:lnTo>
                  <a:lnTo>
                    <a:pt x="3001058" y="726547"/>
                  </a:lnTo>
                  <a:lnTo>
                    <a:pt x="2995131" y="719967"/>
                  </a:lnTo>
                  <a:lnTo>
                    <a:pt x="2992992" y="715029"/>
                  </a:lnTo>
                  <a:lnTo>
                    <a:pt x="2990980" y="703922"/>
                  </a:lnTo>
                  <a:lnTo>
                    <a:pt x="2995521" y="707830"/>
                  </a:lnTo>
                  <a:lnTo>
                    <a:pt x="2993759" y="689941"/>
                  </a:lnTo>
                  <a:lnTo>
                    <a:pt x="2995218" y="679655"/>
                  </a:lnTo>
                  <a:lnTo>
                    <a:pt x="3001300" y="679655"/>
                  </a:lnTo>
                  <a:lnTo>
                    <a:pt x="3007927" y="682743"/>
                  </a:lnTo>
                  <a:lnTo>
                    <a:pt x="3010638" y="679863"/>
                  </a:lnTo>
                  <a:close/>
                  <a:moveTo>
                    <a:pt x="3019895" y="760481"/>
                  </a:moveTo>
                  <a:lnTo>
                    <a:pt x="3017871" y="755133"/>
                  </a:lnTo>
                  <a:lnTo>
                    <a:pt x="3024033" y="758631"/>
                  </a:lnTo>
                  <a:lnTo>
                    <a:pt x="3030532" y="758631"/>
                  </a:lnTo>
                  <a:lnTo>
                    <a:pt x="3031036" y="763361"/>
                  </a:lnTo>
                  <a:lnTo>
                    <a:pt x="3026845" y="768299"/>
                  </a:lnTo>
                  <a:lnTo>
                    <a:pt x="3020683" y="771791"/>
                  </a:lnTo>
                  <a:lnTo>
                    <a:pt x="3019795" y="766442"/>
                  </a:lnTo>
                  <a:close/>
                  <a:moveTo>
                    <a:pt x="3053621" y="752052"/>
                  </a:moveTo>
                  <a:lnTo>
                    <a:pt x="3057927" y="764801"/>
                  </a:lnTo>
                  <a:lnTo>
                    <a:pt x="3050009" y="761713"/>
                  </a:lnTo>
                  <a:lnTo>
                    <a:pt x="3050426" y="765621"/>
                  </a:lnTo>
                  <a:lnTo>
                    <a:pt x="3053662" y="772612"/>
                  </a:lnTo>
                  <a:lnTo>
                    <a:pt x="3049221" y="775289"/>
                  </a:lnTo>
                  <a:lnTo>
                    <a:pt x="3048044" y="767061"/>
                  </a:lnTo>
                  <a:lnTo>
                    <a:pt x="3044748" y="766651"/>
                  </a:lnTo>
                  <a:lnTo>
                    <a:pt x="3042561" y="759661"/>
                  </a:lnTo>
                  <a:lnTo>
                    <a:pt x="3048428" y="760481"/>
                  </a:lnTo>
                  <a:lnTo>
                    <a:pt x="3047950" y="756162"/>
                  </a:lnTo>
                  <a:lnTo>
                    <a:pt x="3040819" y="747524"/>
                  </a:lnTo>
                  <a:lnTo>
                    <a:pt x="3050581" y="747732"/>
                  </a:lnTo>
                  <a:close/>
                  <a:moveTo>
                    <a:pt x="2803365" y="817035"/>
                  </a:moveTo>
                  <a:lnTo>
                    <a:pt x="2805074" y="814983"/>
                  </a:lnTo>
                  <a:lnTo>
                    <a:pt x="2813672" y="820123"/>
                  </a:lnTo>
                  <a:lnTo>
                    <a:pt x="2814668" y="825882"/>
                  </a:lnTo>
                  <a:lnTo>
                    <a:pt x="2821140" y="824644"/>
                  </a:lnTo>
                  <a:lnTo>
                    <a:pt x="2824181" y="819914"/>
                  </a:lnTo>
                  <a:lnTo>
                    <a:pt x="2826764" y="820943"/>
                  </a:lnTo>
                  <a:lnTo>
                    <a:pt x="2832900" y="827940"/>
                  </a:lnTo>
                  <a:lnTo>
                    <a:pt x="2837596" y="835549"/>
                  </a:lnTo>
                  <a:lnTo>
                    <a:pt x="2838672" y="843158"/>
                  </a:lnTo>
                  <a:lnTo>
                    <a:pt x="2837791" y="848298"/>
                  </a:lnTo>
                  <a:lnTo>
                    <a:pt x="2838666" y="852409"/>
                  </a:lnTo>
                  <a:lnTo>
                    <a:pt x="2839601" y="858989"/>
                  </a:lnTo>
                  <a:lnTo>
                    <a:pt x="2843321" y="862285"/>
                  </a:lnTo>
                  <a:lnTo>
                    <a:pt x="2847533" y="872357"/>
                  </a:lnTo>
                  <a:lnTo>
                    <a:pt x="2847230" y="876265"/>
                  </a:lnTo>
                  <a:lnTo>
                    <a:pt x="2840334" y="876884"/>
                  </a:lnTo>
                  <a:lnTo>
                    <a:pt x="2830390" y="868455"/>
                  </a:lnTo>
                  <a:lnTo>
                    <a:pt x="2818550" y="859406"/>
                  </a:lnTo>
                  <a:lnTo>
                    <a:pt x="2816922" y="853647"/>
                  </a:lnTo>
                  <a:lnTo>
                    <a:pt x="2810840" y="846038"/>
                  </a:lnTo>
                  <a:lnTo>
                    <a:pt x="2808976" y="836572"/>
                  </a:lnTo>
                  <a:lnTo>
                    <a:pt x="2805067" y="830201"/>
                  </a:lnTo>
                  <a:lnTo>
                    <a:pt x="2806144" y="821973"/>
                  </a:lnTo>
                  <a:close/>
                  <a:moveTo>
                    <a:pt x="2984259" y="843771"/>
                  </a:moveTo>
                  <a:lnTo>
                    <a:pt x="2975446" y="841719"/>
                  </a:lnTo>
                  <a:lnTo>
                    <a:pt x="2963827" y="841719"/>
                  </a:lnTo>
                  <a:lnTo>
                    <a:pt x="2960753" y="854676"/>
                  </a:lnTo>
                  <a:lnTo>
                    <a:pt x="2956898" y="858787"/>
                  </a:lnTo>
                  <a:lnTo>
                    <a:pt x="2952195" y="874624"/>
                  </a:lnTo>
                  <a:lnTo>
                    <a:pt x="2943880" y="877093"/>
                  </a:lnTo>
                  <a:lnTo>
                    <a:pt x="2934380" y="873796"/>
                  </a:lnTo>
                  <a:lnTo>
                    <a:pt x="2929677" y="874826"/>
                  </a:lnTo>
                  <a:lnTo>
                    <a:pt x="2923939" y="880585"/>
                  </a:lnTo>
                  <a:lnTo>
                    <a:pt x="2917393" y="879764"/>
                  </a:lnTo>
                  <a:lnTo>
                    <a:pt x="2910874" y="882233"/>
                  </a:lnTo>
                  <a:lnTo>
                    <a:pt x="2903897" y="875653"/>
                  </a:lnTo>
                  <a:lnTo>
                    <a:pt x="2901939" y="868044"/>
                  </a:lnTo>
                  <a:lnTo>
                    <a:pt x="2909649" y="871946"/>
                  </a:lnTo>
                  <a:lnTo>
                    <a:pt x="2917238" y="869894"/>
                  </a:lnTo>
                  <a:lnTo>
                    <a:pt x="2919176" y="860227"/>
                  </a:lnTo>
                  <a:lnTo>
                    <a:pt x="2923461" y="857966"/>
                  </a:lnTo>
                  <a:lnTo>
                    <a:pt x="2935363" y="855497"/>
                  </a:lnTo>
                  <a:lnTo>
                    <a:pt x="2942272" y="846448"/>
                  </a:lnTo>
                  <a:lnTo>
                    <a:pt x="2947008" y="839250"/>
                  </a:lnTo>
                  <a:lnTo>
                    <a:pt x="2951657" y="845210"/>
                  </a:lnTo>
                  <a:lnTo>
                    <a:pt x="2953648" y="841308"/>
                  </a:lnTo>
                  <a:lnTo>
                    <a:pt x="2958385" y="841719"/>
                  </a:lnTo>
                  <a:lnTo>
                    <a:pt x="2958721" y="834311"/>
                  </a:lnTo>
                  <a:lnTo>
                    <a:pt x="2958808" y="828761"/>
                  </a:lnTo>
                  <a:lnTo>
                    <a:pt x="2966363" y="820742"/>
                  </a:lnTo>
                  <a:lnTo>
                    <a:pt x="2970918" y="811895"/>
                  </a:lnTo>
                  <a:lnTo>
                    <a:pt x="2974908" y="811895"/>
                  </a:lnTo>
                  <a:lnTo>
                    <a:pt x="2980330" y="817654"/>
                  </a:lnTo>
                  <a:lnTo>
                    <a:pt x="2980969" y="822592"/>
                  </a:lnTo>
                  <a:lnTo>
                    <a:pt x="2988026" y="825673"/>
                  </a:lnTo>
                  <a:lnTo>
                    <a:pt x="2996557" y="829171"/>
                  </a:lnTo>
                  <a:lnTo>
                    <a:pt x="2996059" y="833699"/>
                  </a:lnTo>
                  <a:lnTo>
                    <a:pt x="2989197" y="834311"/>
                  </a:lnTo>
                  <a:lnTo>
                    <a:pt x="2991316" y="839868"/>
                  </a:lnTo>
                  <a:close/>
                  <a:moveTo>
                    <a:pt x="2958808" y="828761"/>
                  </a:moveTo>
                  <a:lnTo>
                    <a:pt x="2958721" y="834311"/>
                  </a:lnTo>
                  <a:lnTo>
                    <a:pt x="2958385" y="841719"/>
                  </a:lnTo>
                  <a:lnTo>
                    <a:pt x="2953648" y="841308"/>
                  </a:lnTo>
                  <a:lnTo>
                    <a:pt x="2951657" y="845210"/>
                  </a:lnTo>
                  <a:lnTo>
                    <a:pt x="2947008" y="839250"/>
                  </a:lnTo>
                  <a:lnTo>
                    <a:pt x="2950769" y="834930"/>
                  </a:lnTo>
                  <a:close/>
                  <a:moveTo>
                    <a:pt x="1919389" y="360814"/>
                  </a:moveTo>
                  <a:lnTo>
                    <a:pt x="1926870" y="361622"/>
                  </a:lnTo>
                  <a:lnTo>
                    <a:pt x="1931203" y="359206"/>
                  </a:lnTo>
                  <a:lnTo>
                    <a:pt x="1938906" y="358803"/>
                  </a:lnTo>
                  <a:lnTo>
                    <a:pt x="1940696" y="356993"/>
                  </a:lnTo>
                  <a:lnTo>
                    <a:pt x="1941981" y="356993"/>
                  </a:lnTo>
                  <a:lnTo>
                    <a:pt x="1944235" y="360814"/>
                  </a:lnTo>
                  <a:lnTo>
                    <a:pt x="1937049" y="363835"/>
                  </a:lnTo>
                  <a:lnTo>
                    <a:pt x="1936747" y="368269"/>
                  </a:lnTo>
                  <a:lnTo>
                    <a:pt x="1933598" y="369480"/>
                  </a:lnTo>
                  <a:lnTo>
                    <a:pt x="1933840" y="372702"/>
                  </a:lnTo>
                  <a:lnTo>
                    <a:pt x="1930255" y="372500"/>
                  </a:lnTo>
                  <a:lnTo>
                    <a:pt x="1927187" y="370489"/>
                  </a:lnTo>
                  <a:lnTo>
                    <a:pt x="1925707" y="372500"/>
                  </a:lnTo>
                  <a:lnTo>
                    <a:pt x="1919187" y="372097"/>
                  </a:lnTo>
                  <a:lnTo>
                    <a:pt x="1921387" y="371088"/>
                  </a:lnTo>
                  <a:lnTo>
                    <a:pt x="1918791" y="366250"/>
                  </a:lnTo>
                  <a:close/>
                  <a:moveTo>
                    <a:pt x="2005369" y="122835"/>
                  </a:moveTo>
                  <a:lnTo>
                    <a:pt x="2005988" y="129636"/>
                  </a:lnTo>
                  <a:lnTo>
                    <a:pt x="2018831" y="136135"/>
                  </a:lnTo>
                  <a:lnTo>
                    <a:pt x="2013678" y="143563"/>
                  </a:lnTo>
                  <a:lnTo>
                    <a:pt x="2025411" y="154798"/>
                  </a:lnTo>
                  <a:lnTo>
                    <a:pt x="2022276" y="163437"/>
                  </a:lnTo>
                  <a:lnTo>
                    <a:pt x="2030995" y="170898"/>
                  </a:lnTo>
                  <a:lnTo>
                    <a:pt x="2029488" y="177484"/>
                  </a:lnTo>
                  <a:lnTo>
                    <a:pt x="2042687" y="184474"/>
                  </a:lnTo>
                  <a:lnTo>
                    <a:pt x="2040858" y="189823"/>
                  </a:lnTo>
                  <a:lnTo>
                    <a:pt x="2035125" y="195757"/>
                  </a:lnTo>
                  <a:lnTo>
                    <a:pt x="2020782" y="209003"/>
                  </a:lnTo>
                  <a:lnTo>
                    <a:pt x="2006486" y="209750"/>
                  </a:lnTo>
                  <a:lnTo>
                    <a:pt x="1992997" y="213511"/>
                  </a:lnTo>
                  <a:lnTo>
                    <a:pt x="1980322" y="215772"/>
                  </a:lnTo>
                  <a:lnTo>
                    <a:pt x="1974758" y="210127"/>
                  </a:lnTo>
                  <a:lnTo>
                    <a:pt x="1966389" y="206568"/>
                  </a:lnTo>
                  <a:lnTo>
                    <a:pt x="1966503" y="196497"/>
                  </a:lnTo>
                  <a:lnTo>
                    <a:pt x="1961027" y="187239"/>
                  </a:lnTo>
                  <a:lnTo>
                    <a:pt x="1963974" y="181157"/>
                  </a:lnTo>
                  <a:lnTo>
                    <a:pt x="1969880" y="174739"/>
                  </a:lnTo>
                  <a:lnTo>
                    <a:pt x="1985341" y="163800"/>
                  </a:lnTo>
                  <a:lnTo>
                    <a:pt x="1990185" y="161808"/>
                  </a:lnTo>
                  <a:lnTo>
                    <a:pt x="1988469" y="157489"/>
                  </a:lnTo>
                  <a:lnTo>
                    <a:pt x="1976857" y="152827"/>
                  </a:lnTo>
                  <a:lnTo>
                    <a:pt x="1973635" y="148898"/>
                  </a:lnTo>
                  <a:lnTo>
                    <a:pt x="1970385" y="133848"/>
                  </a:lnTo>
                  <a:lnTo>
                    <a:pt x="1957636" y="127194"/>
                  </a:lnTo>
                  <a:lnTo>
                    <a:pt x="1946973" y="122485"/>
                  </a:lnTo>
                  <a:lnTo>
                    <a:pt x="1950969" y="119881"/>
                  </a:lnTo>
                  <a:lnTo>
                    <a:pt x="1959850" y="124920"/>
                  </a:lnTo>
                  <a:lnTo>
                    <a:pt x="1969564" y="124577"/>
                  </a:lnTo>
                  <a:lnTo>
                    <a:pt x="1977987" y="126844"/>
                  </a:lnTo>
                  <a:lnTo>
                    <a:pt x="1983908" y="122485"/>
                  </a:lnTo>
                  <a:lnTo>
                    <a:pt x="1986007" y="115555"/>
                  </a:lnTo>
                  <a:lnTo>
                    <a:pt x="1996441" y="112292"/>
                  </a:lnTo>
                  <a:lnTo>
                    <a:pt x="2006546" y="116073"/>
                  </a:lnTo>
                  <a:close/>
                  <a:moveTo>
                    <a:pt x="1994450" y="332141"/>
                  </a:moveTo>
                  <a:lnTo>
                    <a:pt x="1992243" y="334940"/>
                  </a:lnTo>
                  <a:lnTo>
                    <a:pt x="1991187" y="339541"/>
                  </a:lnTo>
                  <a:lnTo>
                    <a:pt x="1989391" y="340544"/>
                  </a:lnTo>
                  <a:lnTo>
                    <a:pt x="1979454" y="337140"/>
                  </a:lnTo>
                  <a:lnTo>
                    <a:pt x="1976676" y="337940"/>
                  </a:lnTo>
                  <a:lnTo>
                    <a:pt x="1975041" y="340544"/>
                  </a:lnTo>
                  <a:lnTo>
                    <a:pt x="1971038" y="341943"/>
                  </a:lnTo>
                  <a:lnTo>
                    <a:pt x="1970002" y="341143"/>
                  </a:lnTo>
                  <a:lnTo>
                    <a:pt x="1965716" y="342946"/>
                  </a:lnTo>
                  <a:lnTo>
                    <a:pt x="1962238" y="343349"/>
                  </a:lnTo>
                  <a:lnTo>
                    <a:pt x="1961814" y="345549"/>
                  </a:lnTo>
                  <a:lnTo>
                    <a:pt x="1954266" y="346955"/>
                  </a:lnTo>
                  <a:lnTo>
                    <a:pt x="1950942" y="345549"/>
                  </a:lnTo>
                  <a:lnTo>
                    <a:pt x="1946212" y="342744"/>
                  </a:lnTo>
                  <a:lnTo>
                    <a:pt x="1944921" y="338943"/>
                  </a:lnTo>
                  <a:lnTo>
                    <a:pt x="1945755" y="337543"/>
                  </a:lnTo>
                  <a:lnTo>
                    <a:pt x="1946811" y="335141"/>
                  </a:lnTo>
                  <a:lnTo>
                    <a:pt x="1950646" y="335336"/>
                  </a:lnTo>
                  <a:lnTo>
                    <a:pt x="1953391" y="334139"/>
                  </a:lnTo>
                  <a:lnTo>
                    <a:pt x="1953613" y="333143"/>
                  </a:lnTo>
                  <a:lnTo>
                    <a:pt x="1955147" y="332538"/>
                  </a:lnTo>
                  <a:lnTo>
                    <a:pt x="1955530" y="329941"/>
                  </a:lnTo>
                  <a:lnTo>
                    <a:pt x="1957703" y="329544"/>
                  </a:lnTo>
                  <a:lnTo>
                    <a:pt x="1958773" y="327546"/>
                  </a:lnTo>
                  <a:lnTo>
                    <a:pt x="1961310" y="327546"/>
                  </a:lnTo>
                  <a:lnTo>
                    <a:pt x="1962002" y="328145"/>
                  </a:lnTo>
                  <a:lnTo>
                    <a:pt x="1965339" y="326752"/>
                  </a:lnTo>
                  <a:lnTo>
                    <a:pt x="1970170" y="330540"/>
                  </a:lnTo>
                  <a:lnTo>
                    <a:pt x="1975317" y="328346"/>
                  </a:lnTo>
                  <a:lnTo>
                    <a:pt x="1979541" y="329342"/>
                  </a:lnTo>
                  <a:lnTo>
                    <a:pt x="1985697" y="327748"/>
                  </a:lnTo>
                  <a:close/>
                  <a:moveTo>
                    <a:pt x="1926279" y="309865"/>
                  </a:moveTo>
                  <a:lnTo>
                    <a:pt x="1930645" y="313229"/>
                  </a:lnTo>
                  <a:lnTo>
                    <a:pt x="1937325" y="314225"/>
                  </a:lnTo>
                  <a:lnTo>
                    <a:pt x="1936989" y="317394"/>
                  </a:lnTo>
                  <a:lnTo>
                    <a:pt x="1941914" y="319580"/>
                  </a:lnTo>
                  <a:lnTo>
                    <a:pt x="1942902" y="316802"/>
                  </a:lnTo>
                  <a:lnTo>
                    <a:pt x="1948998" y="317992"/>
                  </a:lnTo>
                  <a:lnTo>
                    <a:pt x="1950276" y="321363"/>
                  </a:lnTo>
                  <a:lnTo>
                    <a:pt x="1956661" y="322164"/>
                  </a:lnTo>
                  <a:lnTo>
                    <a:pt x="1961310" y="327546"/>
                  </a:lnTo>
                  <a:lnTo>
                    <a:pt x="1958773" y="327546"/>
                  </a:lnTo>
                  <a:lnTo>
                    <a:pt x="1957703" y="329544"/>
                  </a:lnTo>
                  <a:lnTo>
                    <a:pt x="1955530" y="329941"/>
                  </a:lnTo>
                  <a:lnTo>
                    <a:pt x="1955147" y="332538"/>
                  </a:lnTo>
                  <a:lnTo>
                    <a:pt x="1953613" y="333143"/>
                  </a:lnTo>
                  <a:lnTo>
                    <a:pt x="1953391" y="334139"/>
                  </a:lnTo>
                  <a:lnTo>
                    <a:pt x="1950646" y="335336"/>
                  </a:lnTo>
                  <a:lnTo>
                    <a:pt x="1946811" y="335141"/>
                  </a:lnTo>
                  <a:lnTo>
                    <a:pt x="1945755" y="337543"/>
                  </a:lnTo>
                  <a:lnTo>
                    <a:pt x="1941422" y="335336"/>
                  </a:lnTo>
                  <a:lnTo>
                    <a:pt x="1937339" y="335942"/>
                  </a:lnTo>
                  <a:lnTo>
                    <a:pt x="1930073" y="332538"/>
                  </a:lnTo>
                  <a:lnTo>
                    <a:pt x="1926978" y="333540"/>
                  </a:lnTo>
                  <a:lnTo>
                    <a:pt x="1922544" y="337940"/>
                  </a:lnTo>
                  <a:lnTo>
                    <a:pt x="1915602" y="334341"/>
                  </a:lnTo>
                  <a:lnTo>
                    <a:pt x="1910186" y="329544"/>
                  </a:lnTo>
                  <a:lnTo>
                    <a:pt x="1905577" y="326947"/>
                  </a:lnTo>
                  <a:lnTo>
                    <a:pt x="1904319" y="322359"/>
                  </a:lnTo>
                  <a:lnTo>
                    <a:pt x="1902510" y="318981"/>
                  </a:lnTo>
                  <a:lnTo>
                    <a:pt x="1908948" y="316600"/>
                  </a:lnTo>
                  <a:lnTo>
                    <a:pt x="1911881" y="313828"/>
                  </a:lnTo>
                  <a:lnTo>
                    <a:pt x="1917990" y="311843"/>
                  </a:lnTo>
                  <a:lnTo>
                    <a:pt x="1920002" y="309670"/>
                  </a:lnTo>
                  <a:lnTo>
                    <a:pt x="1922296" y="310854"/>
                  </a:lnTo>
                  <a:close/>
                  <a:moveTo>
                    <a:pt x="2159762" y="726136"/>
                  </a:moveTo>
                  <a:lnTo>
                    <a:pt x="2158498" y="721609"/>
                  </a:lnTo>
                  <a:lnTo>
                    <a:pt x="2162070" y="704749"/>
                  </a:lnTo>
                  <a:lnTo>
                    <a:pt x="2162790" y="697342"/>
                  </a:lnTo>
                  <a:lnTo>
                    <a:pt x="2165844" y="693843"/>
                  </a:lnTo>
                  <a:lnTo>
                    <a:pt x="2172908" y="691791"/>
                  </a:lnTo>
                  <a:lnTo>
                    <a:pt x="2177584" y="685413"/>
                  </a:lnTo>
                  <a:lnTo>
                    <a:pt x="2184016" y="698580"/>
                  </a:lnTo>
                  <a:lnTo>
                    <a:pt x="2187413" y="709068"/>
                  </a:lnTo>
                  <a:lnTo>
                    <a:pt x="2193071" y="714619"/>
                  </a:lnTo>
                  <a:lnTo>
                    <a:pt x="2207253" y="725517"/>
                  </a:lnTo>
                  <a:lnTo>
                    <a:pt x="2213301" y="731895"/>
                  </a:lnTo>
                  <a:lnTo>
                    <a:pt x="2218993" y="738475"/>
                  </a:lnTo>
                  <a:lnTo>
                    <a:pt x="2222041" y="742384"/>
                  </a:lnTo>
                  <a:lnTo>
                    <a:pt x="2227241" y="745876"/>
                  </a:lnTo>
                  <a:lnTo>
                    <a:pt x="2224469" y="748755"/>
                  </a:lnTo>
                  <a:lnTo>
                    <a:pt x="2220103" y="747732"/>
                  </a:lnTo>
                  <a:lnTo>
                    <a:pt x="2216342" y="744025"/>
                  </a:lnTo>
                  <a:lnTo>
                    <a:pt x="2212090" y="737244"/>
                  </a:lnTo>
                  <a:lnTo>
                    <a:pt x="2207610" y="733537"/>
                  </a:lnTo>
                  <a:lnTo>
                    <a:pt x="2204555" y="729635"/>
                  </a:lnTo>
                  <a:lnTo>
                    <a:pt x="2195715" y="725107"/>
                  </a:lnTo>
                  <a:lnTo>
                    <a:pt x="2188866" y="724899"/>
                  </a:lnTo>
                  <a:lnTo>
                    <a:pt x="2186249" y="722638"/>
                  </a:lnTo>
                  <a:lnTo>
                    <a:pt x="2180605" y="725316"/>
                  </a:lnTo>
                  <a:lnTo>
                    <a:pt x="2174267" y="720169"/>
                  </a:lnTo>
                  <a:lnTo>
                    <a:pt x="2171744" y="728605"/>
                  </a:lnTo>
                  <a:close/>
                  <a:moveTo>
                    <a:pt x="3120447" y="443491"/>
                  </a:moveTo>
                  <a:lnTo>
                    <a:pt x="3118355" y="454962"/>
                  </a:lnTo>
                  <a:lnTo>
                    <a:pt x="3124551" y="466648"/>
                  </a:lnTo>
                  <a:lnTo>
                    <a:pt x="3125870" y="475879"/>
                  </a:lnTo>
                  <a:lnTo>
                    <a:pt x="3130001" y="481415"/>
                  </a:lnTo>
                  <a:lnTo>
                    <a:pt x="3129214" y="489630"/>
                  </a:lnTo>
                  <a:lnTo>
                    <a:pt x="3119761" y="494972"/>
                  </a:lnTo>
                  <a:lnTo>
                    <a:pt x="3103245" y="495591"/>
                  </a:lnTo>
                  <a:lnTo>
                    <a:pt x="3095400" y="508750"/>
                  </a:lnTo>
                  <a:lnTo>
                    <a:pt x="3086876" y="504229"/>
                  </a:lnTo>
                  <a:lnTo>
                    <a:pt x="3082752" y="495793"/>
                  </a:lnTo>
                  <a:lnTo>
                    <a:pt x="3067393" y="498262"/>
                  </a:lnTo>
                  <a:lnTo>
                    <a:pt x="3058391" y="503610"/>
                  </a:lnTo>
                  <a:lnTo>
                    <a:pt x="3047472" y="503819"/>
                  </a:lnTo>
                  <a:lnTo>
                    <a:pt x="3060679" y="512249"/>
                  </a:lnTo>
                  <a:lnTo>
                    <a:pt x="3061809" y="531577"/>
                  </a:lnTo>
                  <a:lnTo>
                    <a:pt x="3057409" y="536516"/>
                  </a:lnTo>
                  <a:lnTo>
                    <a:pt x="3051206" y="531995"/>
                  </a:lnTo>
                  <a:lnTo>
                    <a:pt x="3049659" y="521708"/>
                  </a:lnTo>
                  <a:lnTo>
                    <a:pt x="3042131" y="518418"/>
                  </a:lnTo>
                  <a:lnTo>
                    <a:pt x="3035167" y="510600"/>
                  </a:lnTo>
                  <a:lnTo>
                    <a:pt x="3042676" y="507109"/>
                  </a:lnTo>
                  <a:lnTo>
                    <a:pt x="3044754" y="499910"/>
                  </a:lnTo>
                  <a:lnTo>
                    <a:pt x="3051738" y="493942"/>
                  </a:lnTo>
                  <a:lnTo>
                    <a:pt x="3055048" y="486138"/>
                  </a:lnTo>
                  <a:lnTo>
                    <a:pt x="3072318" y="482855"/>
                  </a:lnTo>
                  <a:lnTo>
                    <a:pt x="3083627" y="485109"/>
                  </a:lnTo>
                  <a:lnTo>
                    <a:pt x="3083566" y="464805"/>
                  </a:lnTo>
                  <a:lnTo>
                    <a:pt x="3092810" y="470342"/>
                  </a:lnTo>
                  <a:lnTo>
                    <a:pt x="3100480" y="458857"/>
                  </a:lnTo>
                  <a:lnTo>
                    <a:pt x="3103608" y="454552"/>
                  </a:lnTo>
                  <a:lnTo>
                    <a:pt x="3102040" y="440625"/>
                  </a:lnTo>
                  <a:lnTo>
                    <a:pt x="3092951" y="427749"/>
                  </a:lnTo>
                  <a:lnTo>
                    <a:pt x="3092339" y="420617"/>
                  </a:lnTo>
                  <a:lnTo>
                    <a:pt x="3101072" y="418579"/>
                  </a:lnTo>
                  <a:lnTo>
                    <a:pt x="3115523" y="434281"/>
                  </a:lnTo>
                  <a:close/>
                  <a:moveTo>
                    <a:pt x="3111661" y="389306"/>
                  </a:moveTo>
                  <a:lnTo>
                    <a:pt x="3114957" y="384644"/>
                  </a:lnTo>
                  <a:lnTo>
                    <a:pt x="3125621" y="397218"/>
                  </a:lnTo>
                  <a:lnTo>
                    <a:pt x="3114164" y="400266"/>
                  </a:lnTo>
                  <a:lnTo>
                    <a:pt x="3113323" y="411656"/>
                  </a:lnTo>
                  <a:lnTo>
                    <a:pt x="3094142" y="403926"/>
                  </a:lnTo>
                  <a:lnTo>
                    <a:pt x="3096901" y="416136"/>
                  </a:lnTo>
                  <a:lnTo>
                    <a:pt x="3086735" y="416338"/>
                  </a:lnTo>
                  <a:lnTo>
                    <a:pt x="3078413" y="405143"/>
                  </a:lnTo>
                  <a:lnTo>
                    <a:pt x="3077384" y="396411"/>
                  </a:lnTo>
                  <a:lnTo>
                    <a:pt x="3086513" y="395799"/>
                  </a:lnTo>
                  <a:lnTo>
                    <a:pt x="3078541" y="380183"/>
                  </a:lnTo>
                  <a:lnTo>
                    <a:pt x="3075453" y="371491"/>
                  </a:lnTo>
                  <a:lnTo>
                    <a:pt x="3094034" y="383224"/>
                  </a:lnTo>
                  <a:lnTo>
                    <a:pt x="3103897" y="387073"/>
                  </a:lnTo>
                  <a:close/>
                  <a:moveTo>
                    <a:pt x="3062664" y="508750"/>
                  </a:moveTo>
                  <a:lnTo>
                    <a:pt x="3064809" y="501760"/>
                  </a:lnTo>
                  <a:lnTo>
                    <a:pt x="3070945" y="503200"/>
                  </a:lnTo>
                  <a:lnTo>
                    <a:pt x="3072977" y="498470"/>
                  </a:lnTo>
                  <a:lnTo>
                    <a:pt x="3080949" y="500939"/>
                  </a:lnTo>
                  <a:lnTo>
                    <a:pt x="3084051" y="504841"/>
                  </a:lnTo>
                  <a:lnTo>
                    <a:pt x="3081467" y="511630"/>
                  </a:lnTo>
                  <a:lnTo>
                    <a:pt x="3076092" y="507929"/>
                  </a:lnTo>
                  <a:lnTo>
                    <a:pt x="3072062" y="510600"/>
                  </a:lnTo>
                  <a:lnTo>
                    <a:pt x="3072479" y="517389"/>
                  </a:lnTo>
                  <a:lnTo>
                    <a:pt x="3064904" y="514099"/>
                  </a:lnTo>
                  <a:close/>
                  <a:moveTo>
                    <a:pt x="1219314" y="1121417"/>
                  </a:moveTo>
                  <a:lnTo>
                    <a:pt x="1222732" y="1127788"/>
                  </a:lnTo>
                  <a:lnTo>
                    <a:pt x="1223445" y="1143423"/>
                  </a:lnTo>
                  <a:lnTo>
                    <a:pt x="1234297" y="1145475"/>
                  </a:lnTo>
                  <a:lnTo>
                    <a:pt x="1238004" y="1143215"/>
                  </a:lnTo>
                  <a:lnTo>
                    <a:pt x="1245034" y="1146303"/>
                  </a:lnTo>
                  <a:lnTo>
                    <a:pt x="1247127" y="1149795"/>
                  </a:lnTo>
                  <a:lnTo>
                    <a:pt x="1248802" y="1160283"/>
                  </a:lnTo>
                  <a:lnTo>
                    <a:pt x="1250625" y="1164602"/>
                  </a:lnTo>
                  <a:lnTo>
                    <a:pt x="1254224" y="1165221"/>
                  </a:lnTo>
                  <a:lnTo>
                    <a:pt x="1257945" y="1163371"/>
                  </a:lnTo>
                  <a:lnTo>
                    <a:pt x="1261678" y="1165423"/>
                  </a:lnTo>
                  <a:lnTo>
                    <a:pt x="1261900" y="1171599"/>
                  </a:lnTo>
                  <a:lnTo>
                    <a:pt x="1261504" y="1178381"/>
                  </a:lnTo>
                  <a:lnTo>
                    <a:pt x="1260111" y="1184967"/>
                  </a:lnTo>
                  <a:lnTo>
                    <a:pt x="1259869" y="1195038"/>
                  </a:lnTo>
                  <a:lnTo>
                    <a:pt x="1252165" y="1203885"/>
                  </a:lnTo>
                  <a:lnTo>
                    <a:pt x="1244671" y="1205736"/>
                  </a:lnTo>
                  <a:lnTo>
                    <a:pt x="1233187" y="1203885"/>
                  </a:lnTo>
                  <a:lnTo>
                    <a:pt x="1222934" y="1200797"/>
                  </a:lnTo>
                  <a:lnTo>
                    <a:pt x="1230650" y="1183527"/>
                  </a:lnTo>
                  <a:lnTo>
                    <a:pt x="1228639" y="1178381"/>
                  </a:lnTo>
                  <a:lnTo>
                    <a:pt x="1217922" y="1174061"/>
                  </a:lnTo>
                  <a:lnTo>
                    <a:pt x="1205025" y="1165632"/>
                  </a:lnTo>
                  <a:lnTo>
                    <a:pt x="1196689" y="1163781"/>
                  </a:lnTo>
                  <a:lnTo>
                    <a:pt x="1176681" y="1145065"/>
                  </a:lnTo>
                  <a:lnTo>
                    <a:pt x="1179251" y="1131495"/>
                  </a:lnTo>
                  <a:lnTo>
                    <a:pt x="1179016" y="1125326"/>
                  </a:lnTo>
                  <a:lnTo>
                    <a:pt x="1182689" y="1115248"/>
                  </a:lnTo>
                  <a:lnTo>
                    <a:pt x="1199885" y="1111958"/>
                  </a:lnTo>
                  <a:lnTo>
                    <a:pt x="1209189" y="1112160"/>
                  </a:lnTo>
                  <a:lnTo>
                    <a:pt x="1218648" y="1117919"/>
                  </a:lnTo>
                  <a:close/>
                  <a:moveTo>
                    <a:pt x="2312070" y="673896"/>
                  </a:moveTo>
                  <a:lnTo>
                    <a:pt x="2321368" y="692821"/>
                  </a:lnTo>
                  <a:lnTo>
                    <a:pt x="2325162" y="700840"/>
                  </a:lnTo>
                  <a:lnTo>
                    <a:pt x="2317823" y="703720"/>
                  </a:lnTo>
                  <a:lnTo>
                    <a:pt x="2316369" y="708860"/>
                  </a:lnTo>
                  <a:lnTo>
                    <a:pt x="2316262" y="712768"/>
                  </a:lnTo>
                  <a:lnTo>
                    <a:pt x="2306856" y="717707"/>
                  </a:lnTo>
                  <a:lnTo>
                    <a:pt x="2290972" y="722847"/>
                  </a:lnTo>
                  <a:lnTo>
                    <a:pt x="2282771" y="731068"/>
                  </a:lnTo>
                  <a:lnTo>
                    <a:pt x="2278123" y="731687"/>
                  </a:lnTo>
                  <a:lnTo>
                    <a:pt x="2275203" y="730866"/>
                  </a:lnTo>
                  <a:lnTo>
                    <a:pt x="2269672" y="735596"/>
                  </a:lnTo>
                  <a:lnTo>
                    <a:pt x="2263295" y="737856"/>
                  </a:lnTo>
                  <a:lnTo>
                    <a:pt x="2255033" y="738475"/>
                  </a:lnTo>
                  <a:lnTo>
                    <a:pt x="2252544" y="739094"/>
                  </a:lnTo>
                  <a:lnTo>
                    <a:pt x="2250519" y="742175"/>
                  </a:lnTo>
                  <a:lnTo>
                    <a:pt x="2247673" y="743003"/>
                  </a:lnTo>
                  <a:lnTo>
                    <a:pt x="2246354" y="745876"/>
                  </a:lnTo>
                  <a:lnTo>
                    <a:pt x="2241295" y="745674"/>
                  </a:lnTo>
                  <a:lnTo>
                    <a:pt x="2238113" y="747113"/>
                  </a:lnTo>
                  <a:lnTo>
                    <a:pt x="2231244" y="746703"/>
                  </a:lnTo>
                  <a:lnTo>
                    <a:pt x="2228425" y="739915"/>
                  </a:lnTo>
                  <a:lnTo>
                    <a:pt x="2228512" y="733745"/>
                  </a:lnTo>
                  <a:lnTo>
                    <a:pt x="2226548" y="730247"/>
                  </a:lnTo>
                  <a:lnTo>
                    <a:pt x="2224348" y="721817"/>
                  </a:lnTo>
                  <a:lnTo>
                    <a:pt x="2221240" y="717088"/>
                  </a:lnTo>
                  <a:lnTo>
                    <a:pt x="2223016" y="716677"/>
                  </a:lnTo>
                  <a:lnTo>
                    <a:pt x="2222020" y="711329"/>
                  </a:lnTo>
                  <a:lnTo>
                    <a:pt x="2222989" y="709270"/>
                  </a:lnTo>
                  <a:lnTo>
                    <a:pt x="2222350" y="704130"/>
                  </a:lnTo>
                  <a:lnTo>
                    <a:pt x="2226467" y="700632"/>
                  </a:lnTo>
                  <a:lnTo>
                    <a:pt x="2225108" y="695700"/>
                  </a:lnTo>
                  <a:lnTo>
                    <a:pt x="2227288" y="690143"/>
                  </a:lnTo>
                  <a:lnTo>
                    <a:pt x="2231762" y="693023"/>
                  </a:lnTo>
                  <a:lnTo>
                    <a:pt x="2234211" y="691993"/>
                  </a:lnTo>
                  <a:lnTo>
                    <a:pt x="2245668" y="691791"/>
                  </a:lnTo>
                  <a:lnTo>
                    <a:pt x="2247538" y="693023"/>
                  </a:lnTo>
                  <a:lnTo>
                    <a:pt x="2257280" y="694052"/>
                  </a:lnTo>
                  <a:lnTo>
                    <a:pt x="2261182" y="693433"/>
                  </a:lnTo>
                  <a:lnTo>
                    <a:pt x="2263941" y="697342"/>
                  </a:lnTo>
                  <a:lnTo>
                    <a:pt x="2268488" y="695492"/>
                  </a:lnTo>
                  <a:lnTo>
                    <a:pt x="2274846" y="683355"/>
                  </a:lnTo>
                  <a:lnTo>
                    <a:pt x="2283787" y="678215"/>
                  </a:lnTo>
                  <a:close/>
                  <a:moveTo>
                    <a:pt x="2134843" y="555642"/>
                  </a:moveTo>
                  <a:lnTo>
                    <a:pt x="2145843" y="557493"/>
                  </a:lnTo>
                  <a:lnTo>
                    <a:pt x="2149698" y="553792"/>
                  </a:lnTo>
                  <a:lnTo>
                    <a:pt x="2151750" y="549682"/>
                  </a:lnTo>
                  <a:lnTo>
                    <a:pt x="2158935" y="548242"/>
                  </a:lnTo>
                  <a:lnTo>
                    <a:pt x="2160280" y="544333"/>
                  </a:lnTo>
                  <a:lnTo>
                    <a:pt x="2163227" y="542483"/>
                  </a:lnTo>
                  <a:lnTo>
                    <a:pt x="2152268" y="530965"/>
                  </a:lnTo>
                  <a:lnTo>
                    <a:pt x="2171045" y="525206"/>
                  </a:lnTo>
                  <a:lnTo>
                    <a:pt x="2172579" y="523558"/>
                  </a:lnTo>
                  <a:lnTo>
                    <a:pt x="2184729" y="526646"/>
                  </a:lnTo>
                  <a:lnTo>
                    <a:pt x="2199913" y="534665"/>
                  </a:lnTo>
                  <a:lnTo>
                    <a:pt x="2229784" y="557701"/>
                  </a:lnTo>
                  <a:lnTo>
                    <a:pt x="2248063" y="558522"/>
                  </a:lnTo>
                  <a:lnTo>
                    <a:pt x="2256930" y="559551"/>
                  </a:lnTo>
                  <a:lnTo>
                    <a:pt x="2260032" y="565102"/>
                  </a:lnTo>
                  <a:lnTo>
                    <a:pt x="2266638" y="564691"/>
                  </a:lnTo>
                  <a:lnTo>
                    <a:pt x="2271644" y="574561"/>
                  </a:lnTo>
                  <a:lnTo>
                    <a:pt x="2276864" y="577239"/>
                  </a:lnTo>
                  <a:lnTo>
                    <a:pt x="2279078" y="581349"/>
                  </a:lnTo>
                  <a:lnTo>
                    <a:pt x="2285933" y="586079"/>
                  </a:lnTo>
                  <a:lnTo>
                    <a:pt x="2287151" y="590808"/>
                  </a:lnTo>
                  <a:lnTo>
                    <a:pt x="2286485" y="594515"/>
                  </a:lnTo>
                  <a:lnTo>
                    <a:pt x="2288301" y="598417"/>
                  </a:lnTo>
                  <a:lnTo>
                    <a:pt x="2291463" y="601714"/>
                  </a:lnTo>
                  <a:lnTo>
                    <a:pt x="2293246" y="605414"/>
                  </a:lnTo>
                  <a:lnTo>
                    <a:pt x="2294901" y="608085"/>
                  </a:lnTo>
                  <a:lnTo>
                    <a:pt x="2297929" y="610346"/>
                  </a:lnTo>
                  <a:lnTo>
                    <a:pt x="2300687" y="609525"/>
                  </a:lnTo>
                  <a:lnTo>
                    <a:pt x="2302860" y="614053"/>
                  </a:lnTo>
                  <a:lnTo>
                    <a:pt x="2303445" y="616723"/>
                  </a:lnTo>
                  <a:lnTo>
                    <a:pt x="2308350" y="628241"/>
                  </a:lnTo>
                  <a:lnTo>
                    <a:pt x="2338322" y="634000"/>
                  </a:lnTo>
                  <a:lnTo>
                    <a:pt x="2340232" y="631531"/>
                  </a:lnTo>
                  <a:lnTo>
                    <a:pt x="2345574" y="639551"/>
                  </a:lnTo>
                  <a:lnTo>
                    <a:pt x="2340784" y="662586"/>
                  </a:lnTo>
                  <a:lnTo>
                    <a:pt x="2312070" y="673896"/>
                  </a:lnTo>
                  <a:lnTo>
                    <a:pt x="2283787" y="678215"/>
                  </a:lnTo>
                  <a:lnTo>
                    <a:pt x="2274846" y="683355"/>
                  </a:lnTo>
                  <a:lnTo>
                    <a:pt x="2268488" y="695492"/>
                  </a:lnTo>
                  <a:lnTo>
                    <a:pt x="2263941" y="697342"/>
                  </a:lnTo>
                  <a:lnTo>
                    <a:pt x="2261182" y="693433"/>
                  </a:lnTo>
                  <a:lnTo>
                    <a:pt x="2257280" y="694052"/>
                  </a:lnTo>
                  <a:lnTo>
                    <a:pt x="2247538" y="693023"/>
                  </a:lnTo>
                  <a:lnTo>
                    <a:pt x="2245668" y="691791"/>
                  </a:lnTo>
                  <a:lnTo>
                    <a:pt x="2234211" y="691993"/>
                  </a:lnTo>
                  <a:lnTo>
                    <a:pt x="2231762" y="693023"/>
                  </a:lnTo>
                  <a:lnTo>
                    <a:pt x="2227288" y="690143"/>
                  </a:lnTo>
                  <a:lnTo>
                    <a:pt x="2225108" y="695700"/>
                  </a:lnTo>
                  <a:lnTo>
                    <a:pt x="2226467" y="700632"/>
                  </a:lnTo>
                  <a:lnTo>
                    <a:pt x="2222350" y="704130"/>
                  </a:lnTo>
                  <a:lnTo>
                    <a:pt x="2220655" y="699400"/>
                  </a:lnTo>
                  <a:lnTo>
                    <a:pt x="2217587" y="695902"/>
                  </a:lnTo>
                  <a:lnTo>
                    <a:pt x="2216611" y="691381"/>
                  </a:lnTo>
                  <a:lnTo>
                    <a:pt x="2210994" y="687264"/>
                  </a:lnTo>
                  <a:lnTo>
                    <a:pt x="2205047" y="677603"/>
                  </a:lnTo>
                  <a:lnTo>
                    <a:pt x="2201972" y="668345"/>
                  </a:lnTo>
                  <a:lnTo>
                    <a:pt x="2194343" y="660528"/>
                  </a:lnTo>
                  <a:lnTo>
                    <a:pt x="2189949" y="658678"/>
                  </a:lnTo>
                  <a:lnTo>
                    <a:pt x="2182872" y="647779"/>
                  </a:lnTo>
                  <a:lnTo>
                    <a:pt x="2180948" y="639759"/>
                  </a:lnTo>
                  <a:lnTo>
                    <a:pt x="2181230" y="632971"/>
                  </a:lnTo>
                  <a:lnTo>
                    <a:pt x="2174752" y="620424"/>
                  </a:lnTo>
                  <a:lnTo>
                    <a:pt x="2169847" y="615903"/>
                  </a:lnTo>
                  <a:lnTo>
                    <a:pt x="2164378" y="613434"/>
                  </a:lnTo>
                  <a:lnTo>
                    <a:pt x="2160428" y="607056"/>
                  </a:lnTo>
                  <a:lnTo>
                    <a:pt x="2160953" y="604385"/>
                  </a:lnTo>
                  <a:lnTo>
                    <a:pt x="2157684" y="598417"/>
                  </a:lnTo>
                  <a:lnTo>
                    <a:pt x="2154676" y="595955"/>
                  </a:lnTo>
                  <a:lnTo>
                    <a:pt x="2150149" y="587518"/>
                  </a:lnTo>
                  <a:lnTo>
                    <a:pt x="2143428" y="578268"/>
                  </a:lnTo>
                  <a:lnTo>
                    <a:pt x="2137864" y="570450"/>
                  </a:lnTo>
                  <a:lnTo>
                    <a:pt x="2132953" y="570450"/>
                  </a:lnTo>
                  <a:lnTo>
                    <a:pt x="2134177" y="564072"/>
                  </a:lnTo>
                  <a:lnTo>
                    <a:pt x="2134191" y="560170"/>
                  </a:lnTo>
                  <a:close/>
                  <a:moveTo>
                    <a:pt x="1480240" y="1740455"/>
                  </a:moveTo>
                  <a:lnTo>
                    <a:pt x="1483510" y="1740455"/>
                  </a:lnTo>
                  <a:lnTo>
                    <a:pt x="1492007" y="1738645"/>
                  </a:lnTo>
                  <a:lnTo>
                    <a:pt x="1502879" y="1740455"/>
                  </a:lnTo>
                  <a:lnTo>
                    <a:pt x="1513071" y="1744047"/>
                  </a:lnTo>
                  <a:lnTo>
                    <a:pt x="1518729" y="1749086"/>
                  </a:lnTo>
                  <a:lnTo>
                    <a:pt x="1521468" y="1752612"/>
                  </a:lnTo>
                  <a:lnTo>
                    <a:pt x="1524105" y="1756669"/>
                  </a:lnTo>
                  <a:lnTo>
                    <a:pt x="1515796" y="1758976"/>
                  </a:lnTo>
                  <a:lnTo>
                    <a:pt x="1506969" y="1760988"/>
                  </a:lnTo>
                  <a:lnTo>
                    <a:pt x="1496488" y="1762710"/>
                  </a:lnTo>
                  <a:lnTo>
                    <a:pt x="1484270" y="1764022"/>
                  </a:lnTo>
                  <a:lnTo>
                    <a:pt x="1469550" y="1763632"/>
                  </a:lnTo>
                  <a:lnTo>
                    <a:pt x="1459553" y="1761257"/>
                  </a:lnTo>
                  <a:lnTo>
                    <a:pt x="1458402" y="1758169"/>
                  </a:lnTo>
                  <a:lnTo>
                    <a:pt x="1470223" y="1756103"/>
                  </a:lnTo>
                  <a:lnTo>
                    <a:pt x="1473715" y="1753338"/>
                  </a:lnTo>
                  <a:lnTo>
                    <a:pt x="1475417" y="1749826"/>
                  </a:lnTo>
                  <a:lnTo>
                    <a:pt x="1476116" y="1746725"/>
                  </a:lnTo>
                  <a:lnTo>
                    <a:pt x="1478215" y="1743899"/>
                  </a:lnTo>
                  <a:close/>
                  <a:moveTo>
                    <a:pt x="1381727" y="1758438"/>
                  </a:moveTo>
                  <a:lnTo>
                    <a:pt x="1396118" y="1758707"/>
                  </a:lnTo>
                  <a:lnTo>
                    <a:pt x="1410165" y="1759380"/>
                  </a:lnTo>
                  <a:lnTo>
                    <a:pt x="1412062" y="1756252"/>
                  </a:lnTo>
                  <a:lnTo>
                    <a:pt x="1413152" y="1753486"/>
                  </a:lnTo>
                  <a:lnTo>
                    <a:pt x="1422450" y="1756810"/>
                  </a:lnTo>
                  <a:lnTo>
                    <a:pt x="1423708" y="1760591"/>
                  </a:lnTo>
                  <a:lnTo>
                    <a:pt x="1424656" y="1763894"/>
                  </a:lnTo>
                  <a:lnTo>
                    <a:pt x="1410649" y="1762845"/>
                  </a:lnTo>
                  <a:lnTo>
                    <a:pt x="1397315" y="1763369"/>
                  </a:lnTo>
                  <a:lnTo>
                    <a:pt x="1387479" y="1760853"/>
                  </a:lnTo>
                  <a:lnTo>
                    <a:pt x="1387244" y="1760591"/>
                  </a:lnTo>
                  <a:close/>
                  <a:moveTo>
                    <a:pt x="1267861" y="1680181"/>
                  </a:moveTo>
                  <a:lnTo>
                    <a:pt x="1272180" y="1678997"/>
                  </a:lnTo>
                  <a:lnTo>
                    <a:pt x="1280651" y="1679340"/>
                  </a:lnTo>
                  <a:lnTo>
                    <a:pt x="1279493" y="1674597"/>
                  </a:lnTo>
                  <a:lnTo>
                    <a:pt x="1277361" y="1671018"/>
                  </a:lnTo>
                  <a:lnTo>
                    <a:pt x="1272476" y="1663449"/>
                  </a:lnTo>
                  <a:lnTo>
                    <a:pt x="1273755" y="1658760"/>
                  </a:lnTo>
                  <a:lnTo>
                    <a:pt x="1279500" y="1657367"/>
                  </a:lnTo>
                  <a:lnTo>
                    <a:pt x="1285589" y="1660846"/>
                  </a:lnTo>
                  <a:lnTo>
                    <a:pt x="1289390" y="1664485"/>
                  </a:lnTo>
                  <a:lnTo>
                    <a:pt x="1295189" y="1668798"/>
                  </a:lnTo>
                  <a:lnTo>
                    <a:pt x="1300410" y="1672895"/>
                  </a:lnTo>
                  <a:lnTo>
                    <a:pt x="1304951" y="1677140"/>
                  </a:lnTo>
                  <a:lnTo>
                    <a:pt x="1308732" y="1681365"/>
                  </a:lnTo>
                  <a:lnTo>
                    <a:pt x="1309889" y="1685059"/>
                  </a:lnTo>
                  <a:lnTo>
                    <a:pt x="1310205" y="1688570"/>
                  </a:lnTo>
                  <a:lnTo>
                    <a:pt x="1302630" y="1689734"/>
                  </a:lnTo>
                  <a:lnTo>
                    <a:pt x="1296050" y="1691571"/>
                  </a:lnTo>
                  <a:lnTo>
                    <a:pt x="1286820" y="1691403"/>
                  </a:lnTo>
                  <a:lnTo>
                    <a:pt x="1287768" y="1687736"/>
                  </a:lnTo>
                  <a:lnTo>
                    <a:pt x="1280328" y="1689068"/>
                  </a:lnTo>
                  <a:lnTo>
                    <a:pt x="1273311" y="1690239"/>
                  </a:lnTo>
                  <a:lnTo>
                    <a:pt x="1266024" y="1687568"/>
                  </a:lnTo>
                  <a:lnTo>
                    <a:pt x="1262701" y="1683713"/>
                  </a:lnTo>
                  <a:close/>
                  <a:moveTo>
                    <a:pt x="1070713" y="1685893"/>
                  </a:moveTo>
                  <a:lnTo>
                    <a:pt x="1073647" y="1684218"/>
                  </a:lnTo>
                  <a:lnTo>
                    <a:pt x="1083900" y="1685563"/>
                  </a:lnTo>
                  <a:lnTo>
                    <a:pt x="1094751" y="1686229"/>
                  </a:lnTo>
                  <a:lnTo>
                    <a:pt x="1103935" y="1687568"/>
                  </a:lnTo>
                  <a:lnTo>
                    <a:pt x="1110460" y="1686397"/>
                  </a:lnTo>
                  <a:lnTo>
                    <a:pt x="1119846" y="1691732"/>
                  </a:lnTo>
                  <a:lnTo>
                    <a:pt x="1113643" y="1691066"/>
                  </a:lnTo>
                  <a:lnTo>
                    <a:pt x="1105354" y="1691403"/>
                  </a:lnTo>
                  <a:lnTo>
                    <a:pt x="1096427" y="1691066"/>
                  </a:lnTo>
                  <a:lnTo>
                    <a:pt x="1087297" y="1691571"/>
                  </a:lnTo>
                  <a:lnTo>
                    <a:pt x="1078370" y="1689734"/>
                  </a:lnTo>
                  <a:close/>
                  <a:moveTo>
                    <a:pt x="947052" y="1702127"/>
                  </a:moveTo>
                  <a:lnTo>
                    <a:pt x="944839" y="1699173"/>
                  </a:lnTo>
                  <a:lnTo>
                    <a:pt x="954930" y="1700654"/>
                  </a:lnTo>
                  <a:lnTo>
                    <a:pt x="965735" y="1702127"/>
                  </a:lnTo>
                  <a:lnTo>
                    <a:pt x="971965" y="1700485"/>
                  </a:lnTo>
                  <a:lnTo>
                    <a:pt x="971992" y="1703762"/>
                  </a:lnTo>
                  <a:lnTo>
                    <a:pt x="968379" y="1706049"/>
                  </a:lnTo>
                  <a:lnTo>
                    <a:pt x="957890" y="1705397"/>
                  </a:lnTo>
                  <a:close/>
                  <a:moveTo>
                    <a:pt x="912297" y="1700324"/>
                  </a:moveTo>
                  <a:lnTo>
                    <a:pt x="914752" y="1698353"/>
                  </a:lnTo>
                  <a:lnTo>
                    <a:pt x="924501" y="1700485"/>
                  </a:lnTo>
                  <a:lnTo>
                    <a:pt x="939847" y="1704091"/>
                  </a:lnTo>
                  <a:lnTo>
                    <a:pt x="935198" y="1703762"/>
                  </a:lnTo>
                  <a:lnTo>
                    <a:pt x="925187" y="1702948"/>
                  </a:lnTo>
                  <a:close/>
                  <a:moveTo>
                    <a:pt x="743789" y="1744942"/>
                  </a:moveTo>
                  <a:lnTo>
                    <a:pt x="741427" y="1741955"/>
                  </a:lnTo>
                  <a:lnTo>
                    <a:pt x="756322" y="1743301"/>
                  </a:lnTo>
                  <a:lnTo>
                    <a:pt x="768089" y="1745837"/>
                  </a:lnTo>
                  <a:lnTo>
                    <a:pt x="779163" y="1748790"/>
                  </a:lnTo>
                  <a:lnTo>
                    <a:pt x="788609" y="1752464"/>
                  </a:lnTo>
                  <a:lnTo>
                    <a:pt x="778779" y="1753486"/>
                  </a:lnTo>
                  <a:lnTo>
                    <a:pt x="764490" y="1750708"/>
                  </a:lnTo>
                  <a:lnTo>
                    <a:pt x="754210" y="1747761"/>
                  </a:lnTo>
                  <a:lnTo>
                    <a:pt x="753026" y="1747317"/>
                  </a:lnTo>
                  <a:close/>
                  <a:moveTo>
                    <a:pt x="828914" y="1812293"/>
                  </a:moveTo>
                  <a:lnTo>
                    <a:pt x="792531" y="1802114"/>
                  </a:lnTo>
                  <a:lnTo>
                    <a:pt x="751189" y="1788531"/>
                  </a:lnTo>
                  <a:lnTo>
                    <a:pt x="751189" y="1788531"/>
                  </a:lnTo>
                  <a:lnTo>
                    <a:pt x="751196" y="1788531"/>
                  </a:lnTo>
                  <a:lnTo>
                    <a:pt x="751189" y="1788531"/>
                  </a:lnTo>
                  <a:lnTo>
                    <a:pt x="751923" y="1788639"/>
                  </a:lnTo>
                  <a:lnTo>
                    <a:pt x="746628" y="1785006"/>
                  </a:lnTo>
                  <a:lnTo>
                    <a:pt x="762747" y="1787004"/>
                  </a:lnTo>
                  <a:lnTo>
                    <a:pt x="762761" y="1786782"/>
                  </a:lnTo>
                  <a:lnTo>
                    <a:pt x="763514" y="1784784"/>
                  </a:lnTo>
                  <a:lnTo>
                    <a:pt x="764665" y="1784891"/>
                  </a:lnTo>
                  <a:lnTo>
                    <a:pt x="765297" y="1784891"/>
                  </a:lnTo>
                  <a:lnTo>
                    <a:pt x="780744" y="1787441"/>
                  </a:lnTo>
                  <a:lnTo>
                    <a:pt x="781127" y="1784891"/>
                  </a:lnTo>
                  <a:lnTo>
                    <a:pt x="781692" y="1784555"/>
                  </a:lnTo>
                  <a:lnTo>
                    <a:pt x="795814" y="1783431"/>
                  </a:lnTo>
                  <a:lnTo>
                    <a:pt x="805387" y="1784891"/>
                  </a:lnTo>
                  <a:lnTo>
                    <a:pt x="810198" y="1785679"/>
                  </a:lnTo>
                  <a:lnTo>
                    <a:pt x="824077" y="1787663"/>
                  </a:lnTo>
                  <a:lnTo>
                    <a:pt x="844906" y="1789284"/>
                  </a:lnTo>
                  <a:lnTo>
                    <a:pt x="862660" y="1791054"/>
                  </a:lnTo>
                  <a:lnTo>
                    <a:pt x="888151" y="1792332"/>
                  </a:lnTo>
                  <a:lnTo>
                    <a:pt x="900954" y="1790852"/>
                  </a:lnTo>
                  <a:lnTo>
                    <a:pt x="928114" y="1791942"/>
                  </a:lnTo>
                  <a:lnTo>
                    <a:pt x="945989" y="1793584"/>
                  </a:lnTo>
                  <a:lnTo>
                    <a:pt x="957312" y="1792036"/>
                  </a:lnTo>
                  <a:lnTo>
                    <a:pt x="970000" y="1790556"/>
                  </a:lnTo>
                  <a:lnTo>
                    <a:pt x="964591" y="1787663"/>
                  </a:lnTo>
                  <a:lnTo>
                    <a:pt x="941044" y="1787441"/>
                  </a:lnTo>
                  <a:lnTo>
                    <a:pt x="918991" y="1786008"/>
                  </a:lnTo>
                  <a:lnTo>
                    <a:pt x="908126" y="1783546"/>
                  </a:lnTo>
                  <a:lnTo>
                    <a:pt x="889221" y="1782173"/>
                  </a:lnTo>
                  <a:lnTo>
                    <a:pt x="883516" y="1779274"/>
                  </a:lnTo>
                  <a:lnTo>
                    <a:pt x="879688" y="1776670"/>
                  </a:lnTo>
                  <a:lnTo>
                    <a:pt x="876136" y="1774134"/>
                  </a:lnTo>
                  <a:lnTo>
                    <a:pt x="868762" y="1771295"/>
                  </a:lnTo>
                  <a:lnTo>
                    <a:pt x="854553" y="1769418"/>
                  </a:lnTo>
                  <a:lnTo>
                    <a:pt x="844132" y="1766874"/>
                  </a:lnTo>
                  <a:lnTo>
                    <a:pt x="829822" y="1764675"/>
                  </a:lnTo>
                  <a:lnTo>
                    <a:pt x="845733" y="1765065"/>
                  </a:lnTo>
                  <a:lnTo>
                    <a:pt x="857433" y="1763894"/>
                  </a:lnTo>
                  <a:lnTo>
                    <a:pt x="871500" y="1766356"/>
                  </a:lnTo>
                  <a:lnTo>
                    <a:pt x="877959" y="1764157"/>
                  </a:lnTo>
                  <a:lnTo>
                    <a:pt x="882594" y="1761519"/>
                  </a:lnTo>
                  <a:lnTo>
                    <a:pt x="882655" y="1758976"/>
                  </a:lnTo>
                  <a:lnTo>
                    <a:pt x="874117" y="1755814"/>
                  </a:lnTo>
                  <a:lnTo>
                    <a:pt x="861550" y="1753634"/>
                  </a:lnTo>
                  <a:lnTo>
                    <a:pt x="847496" y="1751293"/>
                  </a:lnTo>
                  <a:lnTo>
                    <a:pt x="833590" y="1750856"/>
                  </a:lnTo>
                  <a:lnTo>
                    <a:pt x="819751" y="1749678"/>
                  </a:lnTo>
                  <a:lnTo>
                    <a:pt x="805858" y="1748938"/>
                  </a:lnTo>
                  <a:lnTo>
                    <a:pt x="795336" y="1745837"/>
                  </a:lnTo>
                  <a:lnTo>
                    <a:pt x="781544" y="1743152"/>
                  </a:lnTo>
                  <a:lnTo>
                    <a:pt x="770908" y="1740307"/>
                  </a:lnTo>
                  <a:lnTo>
                    <a:pt x="750012" y="1730726"/>
                  </a:lnTo>
                  <a:lnTo>
                    <a:pt x="754809" y="1731493"/>
                  </a:lnTo>
                  <a:lnTo>
                    <a:pt x="766024" y="1734245"/>
                  </a:lnTo>
                  <a:lnTo>
                    <a:pt x="774904" y="1733330"/>
                  </a:lnTo>
                  <a:lnTo>
                    <a:pt x="783018" y="1732106"/>
                  </a:lnTo>
                  <a:lnTo>
                    <a:pt x="795356" y="1735766"/>
                  </a:lnTo>
                  <a:lnTo>
                    <a:pt x="804291" y="1735005"/>
                  </a:lnTo>
                  <a:lnTo>
                    <a:pt x="809639" y="1733175"/>
                  </a:lnTo>
                  <a:lnTo>
                    <a:pt x="813763" y="1730881"/>
                  </a:lnTo>
                  <a:lnTo>
                    <a:pt x="816179" y="1727955"/>
                  </a:lnTo>
                  <a:lnTo>
                    <a:pt x="824635" y="1727181"/>
                  </a:lnTo>
                  <a:lnTo>
                    <a:pt x="818782" y="1723918"/>
                  </a:lnTo>
                  <a:lnTo>
                    <a:pt x="811045" y="1720628"/>
                  </a:lnTo>
                  <a:lnTo>
                    <a:pt x="807998" y="1717641"/>
                  </a:lnTo>
                  <a:lnTo>
                    <a:pt x="814174" y="1716053"/>
                  </a:lnTo>
                  <a:lnTo>
                    <a:pt x="822974" y="1719061"/>
                  </a:lnTo>
                  <a:lnTo>
                    <a:pt x="830354" y="1717325"/>
                  </a:lnTo>
                  <a:lnTo>
                    <a:pt x="834612" y="1715105"/>
                  </a:lnTo>
                  <a:lnTo>
                    <a:pt x="843890" y="1714788"/>
                  </a:lnTo>
                  <a:lnTo>
                    <a:pt x="851956" y="1713988"/>
                  </a:lnTo>
                  <a:lnTo>
                    <a:pt x="857931" y="1711889"/>
                  </a:lnTo>
                  <a:lnTo>
                    <a:pt x="862485" y="1709951"/>
                  </a:lnTo>
                  <a:lnTo>
                    <a:pt x="868089" y="1708000"/>
                  </a:lnTo>
                  <a:lnTo>
                    <a:pt x="874211" y="1708491"/>
                  </a:lnTo>
                  <a:lnTo>
                    <a:pt x="880044" y="1709299"/>
                  </a:lnTo>
                  <a:lnTo>
                    <a:pt x="888340" y="1708000"/>
                  </a:lnTo>
                  <a:lnTo>
                    <a:pt x="899716" y="1709622"/>
                  </a:lnTo>
                  <a:lnTo>
                    <a:pt x="908859" y="1709460"/>
                  </a:lnTo>
                  <a:lnTo>
                    <a:pt x="916219" y="1708162"/>
                  </a:lnTo>
                  <a:lnTo>
                    <a:pt x="926660" y="1709137"/>
                  </a:lnTo>
                  <a:lnTo>
                    <a:pt x="937842" y="1709951"/>
                  </a:lnTo>
                  <a:lnTo>
                    <a:pt x="947018" y="1709622"/>
                  </a:lnTo>
                  <a:lnTo>
                    <a:pt x="957083" y="1709783"/>
                  </a:lnTo>
                  <a:lnTo>
                    <a:pt x="967639" y="1709951"/>
                  </a:lnTo>
                  <a:lnTo>
                    <a:pt x="976587" y="1709622"/>
                  </a:lnTo>
                  <a:lnTo>
                    <a:pt x="980038" y="1706863"/>
                  </a:lnTo>
                  <a:lnTo>
                    <a:pt x="986853" y="1705558"/>
                  </a:lnTo>
                  <a:lnTo>
                    <a:pt x="997906" y="1707516"/>
                  </a:lnTo>
                  <a:lnTo>
                    <a:pt x="1004103" y="1705888"/>
                  </a:lnTo>
                  <a:lnTo>
                    <a:pt x="1007682" y="1702618"/>
                  </a:lnTo>
                  <a:lnTo>
                    <a:pt x="1015614" y="1705558"/>
                  </a:lnTo>
                  <a:lnTo>
                    <a:pt x="1021500" y="1708653"/>
                  </a:lnTo>
                  <a:lnTo>
                    <a:pt x="1029594" y="1711727"/>
                  </a:lnTo>
                  <a:lnTo>
                    <a:pt x="1033664" y="1709137"/>
                  </a:lnTo>
                  <a:lnTo>
                    <a:pt x="1045579" y="1712373"/>
                  </a:lnTo>
                  <a:lnTo>
                    <a:pt x="1056215" y="1713504"/>
                  </a:lnTo>
                  <a:lnTo>
                    <a:pt x="1066885" y="1715899"/>
                  </a:lnTo>
                  <a:lnTo>
                    <a:pt x="1075833" y="1715421"/>
                  </a:lnTo>
                  <a:lnTo>
                    <a:pt x="1082776" y="1713827"/>
                  </a:lnTo>
                  <a:lnTo>
                    <a:pt x="1093170" y="1714149"/>
                  </a:lnTo>
                  <a:lnTo>
                    <a:pt x="1103908" y="1715421"/>
                  </a:lnTo>
                  <a:lnTo>
                    <a:pt x="1114975" y="1717009"/>
                  </a:lnTo>
                  <a:lnTo>
                    <a:pt x="1114396" y="1713181"/>
                  </a:lnTo>
                  <a:lnTo>
                    <a:pt x="1106693" y="1710113"/>
                  </a:lnTo>
                  <a:lnTo>
                    <a:pt x="1099790" y="1706863"/>
                  </a:lnTo>
                  <a:lnTo>
                    <a:pt x="1090190" y="1706211"/>
                  </a:lnTo>
                  <a:lnTo>
                    <a:pt x="1082803" y="1702779"/>
                  </a:lnTo>
                  <a:lnTo>
                    <a:pt x="1077838" y="1699503"/>
                  </a:lnTo>
                  <a:lnTo>
                    <a:pt x="1068083" y="1692567"/>
                  </a:lnTo>
                  <a:lnTo>
                    <a:pt x="1074757" y="1693892"/>
                  </a:lnTo>
                  <a:lnTo>
                    <a:pt x="1084337" y="1694390"/>
                  </a:lnTo>
                  <a:lnTo>
                    <a:pt x="1092915" y="1693892"/>
                  </a:lnTo>
                  <a:lnTo>
                    <a:pt x="1102717" y="1695379"/>
                  </a:lnTo>
                  <a:lnTo>
                    <a:pt x="1112378" y="1698023"/>
                  </a:lnTo>
                  <a:lnTo>
                    <a:pt x="1118662" y="1701306"/>
                  </a:lnTo>
                  <a:lnTo>
                    <a:pt x="1128632" y="1701797"/>
                  </a:lnTo>
                  <a:lnTo>
                    <a:pt x="1136328" y="1700485"/>
                  </a:lnTo>
                  <a:lnTo>
                    <a:pt x="1144092" y="1698682"/>
                  </a:lnTo>
                  <a:lnTo>
                    <a:pt x="1151681" y="1697693"/>
                  </a:lnTo>
                  <a:lnTo>
                    <a:pt x="1160696" y="1699833"/>
                  </a:lnTo>
                  <a:lnTo>
                    <a:pt x="1169341" y="1699173"/>
                  </a:lnTo>
                  <a:lnTo>
                    <a:pt x="1168964" y="1692069"/>
                  </a:lnTo>
                  <a:lnTo>
                    <a:pt x="1178444" y="1696206"/>
                  </a:lnTo>
                  <a:lnTo>
                    <a:pt x="1187943" y="1697855"/>
                  </a:lnTo>
                  <a:lnTo>
                    <a:pt x="1195754" y="1697034"/>
                  </a:lnTo>
                  <a:lnTo>
                    <a:pt x="1204520" y="1700485"/>
                  </a:lnTo>
                  <a:lnTo>
                    <a:pt x="1214047" y="1700815"/>
                  </a:lnTo>
                  <a:lnTo>
                    <a:pt x="1223257" y="1701966"/>
                  </a:lnTo>
                  <a:lnTo>
                    <a:pt x="1233382" y="1703930"/>
                  </a:lnTo>
                  <a:lnTo>
                    <a:pt x="1235743" y="1700485"/>
                  </a:lnTo>
                  <a:lnTo>
                    <a:pt x="1235938" y="1697364"/>
                  </a:lnTo>
                  <a:lnTo>
                    <a:pt x="1245754" y="1700815"/>
                  </a:lnTo>
                  <a:lnTo>
                    <a:pt x="1254588" y="1699994"/>
                  </a:lnTo>
                  <a:lnTo>
                    <a:pt x="1263138" y="1701966"/>
                  </a:lnTo>
                  <a:lnTo>
                    <a:pt x="1270324" y="1705074"/>
                  </a:lnTo>
                  <a:lnTo>
                    <a:pt x="1278740" y="1704091"/>
                  </a:lnTo>
                  <a:lnTo>
                    <a:pt x="1284452" y="1702127"/>
                  </a:lnTo>
                  <a:lnTo>
                    <a:pt x="1289962" y="1699833"/>
                  </a:lnTo>
                  <a:lnTo>
                    <a:pt x="1297254" y="1698514"/>
                  </a:lnTo>
                  <a:lnTo>
                    <a:pt x="1306317" y="1697525"/>
                  </a:lnTo>
                  <a:lnTo>
                    <a:pt x="1314430" y="1696206"/>
                  </a:lnTo>
                  <a:lnTo>
                    <a:pt x="1319866" y="1694222"/>
                  </a:lnTo>
                  <a:lnTo>
                    <a:pt x="1321999" y="1691403"/>
                  </a:lnTo>
                  <a:lnTo>
                    <a:pt x="1321124" y="1687400"/>
                  </a:lnTo>
                  <a:lnTo>
                    <a:pt x="1317848" y="1683552"/>
                  </a:lnTo>
                  <a:lnTo>
                    <a:pt x="1313139" y="1679845"/>
                  </a:lnTo>
                  <a:lnTo>
                    <a:pt x="1308173" y="1676124"/>
                  </a:lnTo>
                  <a:lnTo>
                    <a:pt x="1303565" y="1672552"/>
                  </a:lnTo>
                  <a:lnTo>
                    <a:pt x="1299582" y="1669141"/>
                  </a:lnTo>
                  <a:lnTo>
                    <a:pt x="1296999" y="1665353"/>
                  </a:lnTo>
                  <a:lnTo>
                    <a:pt x="1295324" y="1661714"/>
                  </a:lnTo>
                  <a:lnTo>
                    <a:pt x="1296575" y="1658067"/>
                  </a:lnTo>
                  <a:lnTo>
                    <a:pt x="1297133" y="1654057"/>
                  </a:lnTo>
                  <a:lnTo>
                    <a:pt x="1296225" y="1650202"/>
                  </a:lnTo>
                  <a:lnTo>
                    <a:pt x="1292188" y="1645984"/>
                  </a:lnTo>
                  <a:lnTo>
                    <a:pt x="1289262" y="1642277"/>
                  </a:lnTo>
                  <a:lnTo>
                    <a:pt x="1290426" y="1637675"/>
                  </a:lnTo>
                  <a:lnTo>
                    <a:pt x="1292908" y="1634830"/>
                  </a:lnTo>
                  <a:lnTo>
                    <a:pt x="1295747" y="1631089"/>
                  </a:lnTo>
                  <a:lnTo>
                    <a:pt x="1299286" y="1628048"/>
                  </a:lnTo>
                  <a:lnTo>
                    <a:pt x="1303787" y="1625175"/>
                  </a:lnTo>
                  <a:lnTo>
                    <a:pt x="1304561" y="1620856"/>
                  </a:lnTo>
                  <a:lnTo>
                    <a:pt x="1307299" y="1618145"/>
                  </a:lnTo>
                  <a:lnTo>
                    <a:pt x="1310898" y="1615420"/>
                  </a:lnTo>
                  <a:lnTo>
                    <a:pt x="1317834" y="1614868"/>
                  </a:lnTo>
                  <a:lnTo>
                    <a:pt x="1321313" y="1611774"/>
                  </a:lnTo>
                  <a:lnTo>
                    <a:pt x="1325632" y="1609769"/>
                  </a:lnTo>
                  <a:lnTo>
                    <a:pt x="1331438" y="1608484"/>
                  </a:lnTo>
                  <a:lnTo>
                    <a:pt x="1335831" y="1605927"/>
                  </a:lnTo>
                  <a:lnTo>
                    <a:pt x="1338879" y="1602806"/>
                  </a:lnTo>
                  <a:lnTo>
                    <a:pt x="1344476" y="1601521"/>
                  </a:lnTo>
                  <a:lnTo>
                    <a:pt x="1350120" y="1604091"/>
                  </a:lnTo>
                  <a:lnTo>
                    <a:pt x="1348883" y="1607569"/>
                  </a:lnTo>
                  <a:lnTo>
                    <a:pt x="1342135" y="1610495"/>
                  </a:lnTo>
                  <a:lnTo>
                    <a:pt x="1340096" y="1612689"/>
                  </a:lnTo>
                  <a:lnTo>
                    <a:pt x="1333483" y="1611047"/>
                  </a:lnTo>
                  <a:lnTo>
                    <a:pt x="1327610" y="1612137"/>
                  </a:lnTo>
                  <a:lnTo>
                    <a:pt x="1323479" y="1614505"/>
                  </a:lnTo>
                  <a:lnTo>
                    <a:pt x="1319193" y="1617055"/>
                  </a:lnTo>
                  <a:lnTo>
                    <a:pt x="1316778" y="1619955"/>
                  </a:lnTo>
                  <a:lnTo>
                    <a:pt x="1317686" y="1623917"/>
                  </a:lnTo>
                  <a:lnTo>
                    <a:pt x="1320155" y="1627685"/>
                  </a:lnTo>
                  <a:lnTo>
                    <a:pt x="1325356" y="1630907"/>
                  </a:lnTo>
                  <a:lnTo>
                    <a:pt x="1321380" y="1633228"/>
                  </a:lnTo>
                  <a:lnTo>
                    <a:pt x="1314787" y="1634116"/>
                  </a:lnTo>
                  <a:lnTo>
                    <a:pt x="1312425" y="1637319"/>
                  </a:lnTo>
                  <a:lnTo>
                    <a:pt x="1309553" y="1640508"/>
                  </a:lnTo>
                  <a:lnTo>
                    <a:pt x="1307319" y="1644753"/>
                  </a:lnTo>
                  <a:lnTo>
                    <a:pt x="1308207" y="1648271"/>
                  </a:lnTo>
                  <a:lnTo>
                    <a:pt x="1312876" y="1652308"/>
                  </a:lnTo>
                  <a:lnTo>
                    <a:pt x="1318628" y="1655450"/>
                  </a:lnTo>
                  <a:lnTo>
                    <a:pt x="1325982" y="1657717"/>
                  </a:lnTo>
                  <a:lnTo>
                    <a:pt x="1333167" y="1660671"/>
                  </a:lnTo>
                  <a:lnTo>
                    <a:pt x="1338434" y="1664485"/>
                  </a:lnTo>
                  <a:lnTo>
                    <a:pt x="1342014" y="1668112"/>
                  </a:lnTo>
                  <a:lnTo>
                    <a:pt x="1346165" y="1671697"/>
                  </a:lnTo>
                  <a:lnTo>
                    <a:pt x="1351412" y="1674934"/>
                  </a:lnTo>
                  <a:lnTo>
                    <a:pt x="1355449" y="1678324"/>
                  </a:lnTo>
                  <a:lnTo>
                    <a:pt x="1361652" y="1687070"/>
                  </a:lnTo>
                  <a:lnTo>
                    <a:pt x="1365688" y="1690400"/>
                  </a:lnTo>
                  <a:lnTo>
                    <a:pt x="1368413" y="1694054"/>
                  </a:lnTo>
                  <a:lnTo>
                    <a:pt x="1372907" y="1697693"/>
                  </a:lnTo>
                  <a:lnTo>
                    <a:pt x="1374865" y="1702457"/>
                  </a:lnTo>
                  <a:lnTo>
                    <a:pt x="1373513" y="1706211"/>
                  </a:lnTo>
                  <a:lnTo>
                    <a:pt x="1371313" y="1709299"/>
                  </a:lnTo>
                  <a:lnTo>
                    <a:pt x="1362950" y="1710436"/>
                  </a:lnTo>
                  <a:lnTo>
                    <a:pt x="1362190" y="1713665"/>
                  </a:lnTo>
                  <a:lnTo>
                    <a:pt x="1360071" y="1716531"/>
                  </a:lnTo>
                  <a:lnTo>
                    <a:pt x="1352314" y="1719841"/>
                  </a:lnTo>
                  <a:lnTo>
                    <a:pt x="1344436" y="1721261"/>
                  </a:lnTo>
                  <a:lnTo>
                    <a:pt x="1337459" y="1723137"/>
                  </a:lnTo>
                  <a:lnTo>
                    <a:pt x="1330072" y="1725008"/>
                  </a:lnTo>
                  <a:lnTo>
                    <a:pt x="1327764" y="1728567"/>
                  </a:lnTo>
                  <a:lnTo>
                    <a:pt x="1317289" y="1728876"/>
                  </a:lnTo>
                  <a:lnTo>
                    <a:pt x="1305334" y="1728567"/>
                  </a:lnTo>
                  <a:lnTo>
                    <a:pt x="1295391" y="1729186"/>
                  </a:lnTo>
                  <a:lnTo>
                    <a:pt x="1284183" y="1729186"/>
                  </a:lnTo>
                  <a:lnTo>
                    <a:pt x="1289477" y="1732563"/>
                  </a:lnTo>
                  <a:lnTo>
                    <a:pt x="1300692" y="1733942"/>
                  </a:lnTo>
                  <a:lnTo>
                    <a:pt x="1310259" y="1736378"/>
                  </a:lnTo>
                  <a:lnTo>
                    <a:pt x="1317148" y="1739251"/>
                  </a:lnTo>
                  <a:lnTo>
                    <a:pt x="1312466" y="1741955"/>
                  </a:lnTo>
                  <a:lnTo>
                    <a:pt x="1300416" y="1741054"/>
                  </a:lnTo>
                  <a:lnTo>
                    <a:pt x="1293191" y="1743152"/>
                  </a:lnTo>
                  <a:lnTo>
                    <a:pt x="1296198" y="1746577"/>
                  </a:lnTo>
                  <a:lnTo>
                    <a:pt x="1299327" y="1749826"/>
                  </a:lnTo>
                  <a:lnTo>
                    <a:pt x="1309761" y="1752612"/>
                  </a:lnTo>
                  <a:lnTo>
                    <a:pt x="1314181" y="1755525"/>
                  </a:lnTo>
                  <a:lnTo>
                    <a:pt x="1325080" y="1758438"/>
                  </a:lnTo>
                  <a:lnTo>
                    <a:pt x="1339545" y="1759649"/>
                  </a:lnTo>
                  <a:lnTo>
                    <a:pt x="1352711" y="1761654"/>
                  </a:lnTo>
                  <a:lnTo>
                    <a:pt x="1363804" y="1763894"/>
                  </a:lnTo>
                  <a:lnTo>
                    <a:pt x="1377132" y="1766229"/>
                  </a:lnTo>
                  <a:lnTo>
                    <a:pt x="1393541" y="1767258"/>
                  </a:lnTo>
                  <a:lnTo>
                    <a:pt x="1410353" y="1769290"/>
                  </a:lnTo>
                  <a:lnTo>
                    <a:pt x="1422430" y="1771295"/>
                  </a:lnTo>
                  <a:lnTo>
                    <a:pt x="1435710" y="1773521"/>
                  </a:lnTo>
                  <a:lnTo>
                    <a:pt x="1444395" y="1776791"/>
                  </a:lnTo>
                  <a:lnTo>
                    <a:pt x="1449259" y="1779159"/>
                  </a:lnTo>
                  <a:lnTo>
                    <a:pt x="1454622" y="1776905"/>
                  </a:lnTo>
                  <a:lnTo>
                    <a:pt x="1462856" y="1774860"/>
                  </a:lnTo>
                  <a:lnTo>
                    <a:pt x="1471616" y="1772782"/>
                  </a:lnTo>
                  <a:lnTo>
                    <a:pt x="1482945" y="1771046"/>
                  </a:lnTo>
                  <a:lnTo>
                    <a:pt x="1492303" y="1769162"/>
                  </a:lnTo>
                  <a:lnTo>
                    <a:pt x="1507272" y="1768913"/>
                  </a:lnTo>
                  <a:lnTo>
                    <a:pt x="1522854" y="1769922"/>
                  </a:lnTo>
                  <a:lnTo>
                    <a:pt x="1536114" y="1771543"/>
                  </a:lnTo>
                  <a:lnTo>
                    <a:pt x="1538226" y="1768529"/>
                  </a:lnTo>
                  <a:lnTo>
                    <a:pt x="1545620" y="1766484"/>
                  </a:lnTo>
                  <a:lnTo>
                    <a:pt x="1561006" y="1766356"/>
                  </a:lnTo>
                  <a:lnTo>
                    <a:pt x="1572362" y="1764802"/>
                  </a:lnTo>
                  <a:lnTo>
                    <a:pt x="1583140" y="1763235"/>
                  </a:lnTo>
                  <a:lnTo>
                    <a:pt x="1595566" y="1762185"/>
                  </a:lnTo>
                  <a:lnTo>
                    <a:pt x="1608847" y="1760853"/>
                  </a:lnTo>
                  <a:lnTo>
                    <a:pt x="1617727" y="1758976"/>
                  </a:lnTo>
                  <a:lnTo>
                    <a:pt x="1612217" y="1756393"/>
                  </a:lnTo>
                  <a:lnTo>
                    <a:pt x="1608322" y="1753486"/>
                  </a:lnTo>
                  <a:lnTo>
                    <a:pt x="1607091" y="1750412"/>
                  </a:lnTo>
                  <a:lnTo>
                    <a:pt x="1594927" y="1750856"/>
                  </a:lnTo>
                  <a:lnTo>
                    <a:pt x="1582434" y="1752026"/>
                  </a:lnTo>
                  <a:lnTo>
                    <a:pt x="1570129" y="1752026"/>
                  </a:lnTo>
                  <a:lnTo>
                    <a:pt x="1566893" y="1749086"/>
                  </a:lnTo>
                  <a:lnTo>
                    <a:pt x="1564888" y="1742850"/>
                  </a:lnTo>
                  <a:lnTo>
                    <a:pt x="1566866" y="1741054"/>
                  </a:lnTo>
                  <a:lnTo>
                    <a:pt x="1575343" y="1739096"/>
                  </a:lnTo>
                  <a:lnTo>
                    <a:pt x="1585549" y="1737131"/>
                  </a:lnTo>
                  <a:lnTo>
                    <a:pt x="1592599" y="1734703"/>
                  </a:lnTo>
                  <a:lnTo>
                    <a:pt x="1599441" y="1732106"/>
                  </a:lnTo>
                  <a:lnTo>
                    <a:pt x="1604245" y="1728876"/>
                  </a:lnTo>
                  <a:lnTo>
                    <a:pt x="1612796" y="1727336"/>
                  </a:lnTo>
                  <a:lnTo>
                    <a:pt x="1621501" y="1726091"/>
                  </a:lnTo>
                  <a:lnTo>
                    <a:pt x="1625874" y="1725472"/>
                  </a:lnTo>
                  <a:lnTo>
                    <a:pt x="1636107" y="1725163"/>
                  </a:lnTo>
                  <a:lnTo>
                    <a:pt x="1645620" y="1723918"/>
                  </a:lnTo>
                  <a:lnTo>
                    <a:pt x="1653377" y="1722196"/>
                  </a:lnTo>
                  <a:lnTo>
                    <a:pt x="1661114" y="1720157"/>
                  </a:lnTo>
                  <a:lnTo>
                    <a:pt x="1667942" y="1718112"/>
                  </a:lnTo>
                  <a:lnTo>
                    <a:pt x="1676890" y="1715421"/>
                  </a:lnTo>
                  <a:lnTo>
                    <a:pt x="1682199" y="1712373"/>
                  </a:lnTo>
                  <a:lnTo>
                    <a:pt x="1688146" y="1709783"/>
                  </a:lnTo>
                  <a:lnTo>
                    <a:pt x="1689780" y="1706211"/>
                  </a:lnTo>
                  <a:lnTo>
                    <a:pt x="1681990" y="1704091"/>
                  </a:lnTo>
                  <a:lnTo>
                    <a:pt x="1683854" y="1700324"/>
                  </a:lnTo>
                  <a:lnTo>
                    <a:pt x="1687910" y="1697525"/>
                  </a:lnTo>
                  <a:lnTo>
                    <a:pt x="1694920" y="1695709"/>
                  </a:lnTo>
                  <a:lnTo>
                    <a:pt x="1702429" y="1693562"/>
                  </a:lnTo>
                  <a:lnTo>
                    <a:pt x="1709129" y="1690569"/>
                  </a:lnTo>
                  <a:lnTo>
                    <a:pt x="1714310" y="1687070"/>
                  </a:lnTo>
                  <a:lnTo>
                    <a:pt x="1717149" y="1682711"/>
                  </a:lnTo>
                  <a:lnTo>
                    <a:pt x="1722262" y="1680013"/>
                  </a:lnTo>
                  <a:lnTo>
                    <a:pt x="1730806" y="1680686"/>
                  </a:lnTo>
                  <a:lnTo>
                    <a:pt x="1734399" y="1683713"/>
                  </a:lnTo>
                  <a:lnTo>
                    <a:pt x="1743118" y="1684049"/>
                  </a:lnTo>
                  <a:lnTo>
                    <a:pt x="1743138" y="1680686"/>
                  </a:lnTo>
                  <a:lnTo>
                    <a:pt x="1746488" y="1676972"/>
                  </a:lnTo>
                  <a:lnTo>
                    <a:pt x="1754279" y="1677820"/>
                  </a:lnTo>
                  <a:lnTo>
                    <a:pt x="1756270" y="1681365"/>
                  </a:lnTo>
                  <a:lnTo>
                    <a:pt x="1764761" y="1681870"/>
                  </a:lnTo>
                  <a:lnTo>
                    <a:pt x="1773944" y="1680181"/>
                  </a:lnTo>
                  <a:lnTo>
                    <a:pt x="1782918" y="1679172"/>
                  </a:lnTo>
                  <a:lnTo>
                    <a:pt x="1790904" y="1679676"/>
                  </a:lnTo>
                  <a:lnTo>
                    <a:pt x="1793999" y="1683552"/>
                  </a:lnTo>
                  <a:lnTo>
                    <a:pt x="1801958" y="1680349"/>
                  </a:lnTo>
                  <a:lnTo>
                    <a:pt x="1809177" y="1678829"/>
                  </a:lnTo>
                  <a:lnTo>
                    <a:pt x="1817203" y="1677477"/>
                  </a:lnTo>
                  <a:lnTo>
                    <a:pt x="1825249" y="1676124"/>
                  </a:lnTo>
                  <a:lnTo>
                    <a:pt x="1832851" y="1673918"/>
                  </a:lnTo>
                  <a:lnTo>
                    <a:pt x="1840965" y="1672552"/>
                  </a:lnTo>
                  <a:lnTo>
                    <a:pt x="1847329" y="1670507"/>
                  </a:lnTo>
                  <a:lnTo>
                    <a:pt x="1851998" y="1667076"/>
                  </a:lnTo>
                  <a:lnTo>
                    <a:pt x="1857044" y="1669477"/>
                  </a:lnTo>
                  <a:lnTo>
                    <a:pt x="1864707" y="1668280"/>
                  </a:lnTo>
                  <a:lnTo>
                    <a:pt x="1869504" y="1672720"/>
                  </a:lnTo>
                  <a:lnTo>
                    <a:pt x="1873332" y="1675956"/>
                  </a:lnTo>
                  <a:lnTo>
                    <a:pt x="1881808" y="1674086"/>
                  </a:lnTo>
                  <a:lnTo>
                    <a:pt x="1885334" y="1670507"/>
                  </a:lnTo>
                  <a:lnTo>
                    <a:pt x="1892956" y="1667768"/>
                  </a:lnTo>
                  <a:lnTo>
                    <a:pt x="1902530" y="1668455"/>
                  </a:lnTo>
                  <a:lnTo>
                    <a:pt x="1904925" y="1671872"/>
                  </a:lnTo>
                  <a:lnTo>
                    <a:pt x="1911141" y="1668455"/>
                  </a:lnTo>
                  <a:lnTo>
                    <a:pt x="1919154" y="1667250"/>
                  </a:lnTo>
                  <a:lnTo>
                    <a:pt x="1927839" y="1666901"/>
                  </a:lnTo>
                  <a:lnTo>
                    <a:pt x="1935388" y="1667076"/>
                  </a:lnTo>
                  <a:lnTo>
                    <a:pt x="1943273" y="1668280"/>
                  </a:lnTo>
                  <a:lnTo>
                    <a:pt x="1951003" y="1668798"/>
                  </a:lnTo>
                  <a:lnTo>
                    <a:pt x="1953775" y="1671872"/>
                  </a:lnTo>
                  <a:lnTo>
                    <a:pt x="1957845" y="1674765"/>
                  </a:lnTo>
                  <a:lnTo>
                    <a:pt x="1966241" y="1673063"/>
                  </a:lnTo>
                  <a:lnTo>
                    <a:pt x="1974624" y="1672720"/>
                  </a:lnTo>
                  <a:lnTo>
                    <a:pt x="1982932" y="1672720"/>
                  </a:lnTo>
                  <a:lnTo>
                    <a:pt x="1991019" y="1672552"/>
                  </a:lnTo>
                  <a:lnTo>
                    <a:pt x="1998648" y="1671186"/>
                  </a:lnTo>
                  <a:lnTo>
                    <a:pt x="2006466" y="1670163"/>
                  </a:lnTo>
                  <a:lnTo>
                    <a:pt x="2013725" y="1667419"/>
                  </a:lnTo>
                  <a:lnTo>
                    <a:pt x="2020991" y="1665696"/>
                  </a:lnTo>
                  <a:lnTo>
                    <a:pt x="2028573" y="1664828"/>
                  </a:lnTo>
                  <a:lnTo>
                    <a:pt x="2034823" y="1662232"/>
                  </a:lnTo>
                  <a:lnTo>
                    <a:pt x="2040339" y="1656849"/>
                  </a:lnTo>
                  <a:lnTo>
                    <a:pt x="2045493" y="1653708"/>
                  </a:lnTo>
                  <a:lnTo>
                    <a:pt x="2052718" y="1655275"/>
                  </a:lnTo>
                  <a:lnTo>
                    <a:pt x="2054622" y="1658585"/>
                  </a:lnTo>
                  <a:lnTo>
                    <a:pt x="2060247" y="1660846"/>
                  </a:lnTo>
                  <a:lnTo>
                    <a:pt x="2068111" y="1660153"/>
                  </a:lnTo>
                  <a:lnTo>
                    <a:pt x="2072027" y="1663449"/>
                  </a:lnTo>
                  <a:lnTo>
                    <a:pt x="2076655" y="1666039"/>
                  </a:lnTo>
                  <a:lnTo>
                    <a:pt x="2084769" y="1663792"/>
                  </a:lnTo>
                  <a:lnTo>
                    <a:pt x="2088853" y="1659635"/>
                  </a:lnTo>
                  <a:lnTo>
                    <a:pt x="2096072" y="1657892"/>
                  </a:lnTo>
                  <a:lnTo>
                    <a:pt x="2104945" y="1654582"/>
                  </a:lnTo>
                  <a:lnTo>
                    <a:pt x="2112561" y="1653358"/>
                  </a:lnTo>
                  <a:lnTo>
                    <a:pt x="2122061" y="1651434"/>
                  </a:lnTo>
                  <a:lnTo>
                    <a:pt x="2128734" y="1649328"/>
                  </a:lnTo>
                  <a:lnTo>
                    <a:pt x="2135496" y="1647040"/>
                  </a:lnTo>
                  <a:lnTo>
                    <a:pt x="2142223" y="1644928"/>
                  </a:lnTo>
                  <a:lnTo>
                    <a:pt x="2148776" y="1645984"/>
                  </a:lnTo>
                  <a:lnTo>
                    <a:pt x="2156849" y="1642634"/>
                  </a:lnTo>
                  <a:lnTo>
                    <a:pt x="2162857" y="1639801"/>
                  </a:lnTo>
                  <a:lnTo>
                    <a:pt x="2169726" y="1640158"/>
                  </a:lnTo>
                  <a:lnTo>
                    <a:pt x="2176985" y="1637675"/>
                  </a:lnTo>
                  <a:lnTo>
                    <a:pt x="2180040" y="1634298"/>
                  </a:lnTo>
                  <a:lnTo>
                    <a:pt x="2187433" y="1631620"/>
                  </a:lnTo>
                  <a:lnTo>
                    <a:pt x="2194551" y="1629656"/>
                  </a:lnTo>
                  <a:lnTo>
                    <a:pt x="2202900" y="1628048"/>
                  </a:lnTo>
                  <a:lnTo>
                    <a:pt x="2210059" y="1627328"/>
                  </a:lnTo>
                  <a:lnTo>
                    <a:pt x="2216652" y="1627866"/>
                  </a:lnTo>
                  <a:lnTo>
                    <a:pt x="2223352" y="1628761"/>
                  </a:lnTo>
                  <a:lnTo>
                    <a:pt x="2228015" y="1631620"/>
                  </a:lnTo>
                  <a:lnTo>
                    <a:pt x="2226804" y="1635899"/>
                  </a:lnTo>
                  <a:lnTo>
                    <a:pt x="2231755" y="1639095"/>
                  </a:lnTo>
                  <a:lnTo>
                    <a:pt x="2235038" y="1641752"/>
                  </a:lnTo>
                  <a:lnTo>
                    <a:pt x="2243300" y="1642984"/>
                  </a:lnTo>
                  <a:lnTo>
                    <a:pt x="2247054" y="1645634"/>
                  </a:lnTo>
                  <a:lnTo>
                    <a:pt x="2251837" y="1648271"/>
                  </a:lnTo>
                  <a:lnTo>
                    <a:pt x="2258410" y="1648978"/>
                  </a:lnTo>
                  <a:lnTo>
                    <a:pt x="2265596" y="1647040"/>
                  </a:lnTo>
                  <a:lnTo>
                    <a:pt x="2274227" y="1642984"/>
                  </a:lnTo>
                  <a:lnTo>
                    <a:pt x="2280053" y="1645103"/>
                  </a:lnTo>
                  <a:lnTo>
                    <a:pt x="2286707" y="1646159"/>
                  </a:lnTo>
                  <a:lnTo>
                    <a:pt x="2292970" y="1647390"/>
                  </a:lnTo>
                  <a:lnTo>
                    <a:pt x="2299786" y="1648097"/>
                  </a:lnTo>
                  <a:lnTo>
                    <a:pt x="2307273" y="1648097"/>
                  </a:lnTo>
                  <a:lnTo>
                    <a:pt x="2307327" y="1658242"/>
                  </a:lnTo>
                  <a:lnTo>
                    <a:pt x="2305578" y="1660671"/>
                  </a:lnTo>
                  <a:lnTo>
                    <a:pt x="2301871" y="1665003"/>
                  </a:lnTo>
                  <a:lnTo>
                    <a:pt x="2293589" y="1667419"/>
                  </a:lnTo>
                  <a:lnTo>
                    <a:pt x="2285610" y="1671018"/>
                  </a:lnTo>
                  <a:lnTo>
                    <a:pt x="2284278" y="1674765"/>
                  </a:lnTo>
                  <a:lnTo>
                    <a:pt x="2292412" y="1674597"/>
                  </a:lnTo>
                  <a:lnTo>
                    <a:pt x="2289062" y="1678156"/>
                  </a:lnTo>
                  <a:lnTo>
                    <a:pt x="2283141" y="1681701"/>
                  </a:lnTo>
                  <a:lnTo>
                    <a:pt x="2277268" y="1685563"/>
                  </a:lnTo>
                  <a:lnTo>
                    <a:pt x="2280719" y="1688402"/>
                  </a:lnTo>
                  <a:lnTo>
                    <a:pt x="2288160" y="1689405"/>
                  </a:lnTo>
                  <a:lnTo>
                    <a:pt x="2297451" y="1687736"/>
                  </a:lnTo>
                  <a:lnTo>
                    <a:pt x="2303829" y="1684049"/>
                  </a:lnTo>
                  <a:lnTo>
                    <a:pt x="2308713" y="1680686"/>
                  </a:lnTo>
                  <a:lnTo>
                    <a:pt x="2314667" y="1677645"/>
                  </a:lnTo>
                  <a:lnTo>
                    <a:pt x="2320917" y="1674934"/>
                  </a:lnTo>
                  <a:lnTo>
                    <a:pt x="2325061" y="1671529"/>
                  </a:lnTo>
                  <a:lnTo>
                    <a:pt x="2332078" y="1666901"/>
                  </a:lnTo>
                  <a:lnTo>
                    <a:pt x="2337360" y="1666039"/>
                  </a:lnTo>
                  <a:lnTo>
                    <a:pt x="2345816" y="1665521"/>
                  </a:lnTo>
                  <a:lnTo>
                    <a:pt x="2353856" y="1664485"/>
                  </a:lnTo>
                  <a:lnTo>
                    <a:pt x="2362265" y="1662925"/>
                  </a:lnTo>
                  <a:lnTo>
                    <a:pt x="2368556" y="1659110"/>
                  </a:lnTo>
                  <a:lnTo>
                    <a:pt x="2373050" y="1655625"/>
                  </a:lnTo>
                  <a:lnTo>
                    <a:pt x="2380592" y="1651958"/>
                  </a:lnTo>
                  <a:lnTo>
                    <a:pt x="2389465" y="1649503"/>
                  </a:lnTo>
                  <a:lnTo>
                    <a:pt x="2396940" y="1647572"/>
                  </a:lnTo>
                  <a:lnTo>
                    <a:pt x="2403540" y="1644221"/>
                  </a:lnTo>
                  <a:lnTo>
                    <a:pt x="2408666" y="1642634"/>
                  </a:lnTo>
                  <a:lnTo>
                    <a:pt x="2415428" y="1641039"/>
                  </a:lnTo>
                  <a:lnTo>
                    <a:pt x="2422081" y="1641927"/>
                  </a:lnTo>
                  <a:lnTo>
                    <a:pt x="2429441" y="1641039"/>
                  </a:lnTo>
                  <a:lnTo>
                    <a:pt x="2437884" y="1639801"/>
                  </a:lnTo>
                  <a:lnTo>
                    <a:pt x="2445467" y="1640508"/>
                  </a:lnTo>
                  <a:lnTo>
                    <a:pt x="2452934" y="1637675"/>
                  </a:lnTo>
                  <a:lnTo>
                    <a:pt x="2461532" y="1631089"/>
                  </a:lnTo>
                  <a:lnTo>
                    <a:pt x="2462447" y="1633941"/>
                  </a:lnTo>
                  <a:lnTo>
                    <a:pt x="2462555" y="1638563"/>
                  </a:lnTo>
                  <a:lnTo>
                    <a:pt x="2467305" y="1640508"/>
                  </a:lnTo>
                  <a:lnTo>
                    <a:pt x="2474052" y="1641221"/>
                  </a:lnTo>
                  <a:lnTo>
                    <a:pt x="2481877" y="1640158"/>
                  </a:lnTo>
                  <a:lnTo>
                    <a:pt x="2489149" y="1640864"/>
                  </a:lnTo>
                  <a:lnTo>
                    <a:pt x="2496018" y="1641039"/>
                  </a:lnTo>
                  <a:lnTo>
                    <a:pt x="2501299" y="1640158"/>
                  </a:lnTo>
                  <a:lnTo>
                    <a:pt x="2507348" y="1640689"/>
                  </a:lnTo>
                  <a:lnTo>
                    <a:pt x="2511297" y="1642809"/>
                  </a:lnTo>
                  <a:lnTo>
                    <a:pt x="2519175" y="1641396"/>
                  </a:lnTo>
                  <a:lnTo>
                    <a:pt x="2527262" y="1641396"/>
                  </a:lnTo>
                  <a:lnTo>
                    <a:pt x="2535025" y="1640158"/>
                  </a:lnTo>
                  <a:lnTo>
                    <a:pt x="2541807" y="1641396"/>
                  </a:lnTo>
                  <a:lnTo>
                    <a:pt x="2549611" y="1638207"/>
                  </a:lnTo>
                  <a:lnTo>
                    <a:pt x="2556238" y="1634830"/>
                  </a:lnTo>
                  <a:lnTo>
                    <a:pt x="2563645" y="1632159"/>
                  </a:lnTo>
                  <a:lnTo>
                    <a:pt x="2579361" y="1624819"/>
                  </a:lnTo>
                  <a:lnTo>
                    <a:pt x="2583243" y="1626070"/>
                  </a:lnTo>
                  <a:lnTo>
                    <a:pt x="2586701" y="1628761"/>
                  </a:lnTo>
                  <a:lnTo>
                    <a:pt x="2588530" y="1632334"/>
                  </a:lnTo>
                  <a:lnTo>
                    <a:pt x="2592984" y="1638382"/>
                  </a:lnTo>
                  <a:lnTo>
                    <a:pt x="2600129" y="1638563"/>
                  </a:lnTo>
                  <a:lnTo>
                    <a:pt x="2606884" y="1638563"/>
                  </a:lnTo>
                  <a:lnTo>
                    <a:pt x="2616128" y="1637319"/>
                  </a:lnTo>
                  <a:lnTo>
                    <a:pt x="2625385" y="1636074"/>
                  </a:lnTo>
                  <a:lnTo>
                    <a:pt x="2634245" y="1633228"/>
                  </a:lnTo>
                  <a:lnTo>
                    <a:pt x="2642049" y="1630369"/>
                  </a:lnTo>
                  <a:lnTo>
                    <a:pt x="2650836" y="1630013"/>
                  </a:lnTo>
                  <a:lnTo>
                    <a:pt x="2658566" y="1627866"/>
                  </a:lnTo>
                  <a:lnTo>
                    <a:pt x="2662737" y="1629838"/>
                  </a:lnTo>
                  <a:lnTo>
                    <a:pt x="2663679" y="1632872"/>
                  </a:lnTo>
                  <a:lnTo>
                    <a:pt x="2665771" y="1636074"/>
                  </a:lnTo>
                  <a:lnTo>
                    <a:pt x="2674692" y="1635543"/>
                  </a:lnTo>
                  <a:lnTo>
                    <a:pt x="2677235" y="1638207"/>
                  </a:lnTo>
                  <a:lnTo>
                    <a:pt x="2683687" y="1640689"/>
                  </a:lnTo>
                  <a:lnTo>
                    <a:pt x="2692231" y="1641571"/>
                  </a:lnTo>
                  <a:lnTo>
                    <a:pt x="2700762" y="1640864"/>
                  </a:lnTo>
                  <a:lnTo>
                    <a:pt x="2709676" y="1637675"/>
                  </a:lnTo>
                  <a:lnTo>
                    <a:pt x="2717897" y="1634655"/>
                  </a:lnTo>
                  <a:lnTo>
                    <a:pt x="2725412" y="1633941"/>
                  </a:lnTo>
                  <a:lnTo>
                    <a:pt x="2730922" y="1635186"/>
                  </a:lnTo>
                  <a:lnTo>
                    <a:pt x="2737676" y="1636256"/>
                  </a:lnTo>
                  <a:lnTo>
                    <a:pt x="2746402" y="1634655"/>
                  </a:lnTo>
                  <a:lnTo>
                    <a:pt x="2753184" y="1634655"/>
                  </a:lnTo>
                  <a:lnTo>
                    <a:pt x="2758754" y="1635543"/>
                  </a:lnTo>
                  <a:lnTo>
                    <a:pt x="2764661" y="1636612"/>
                  </a:lnTo>
                  <a:lnTo>
                    <a:pt x="2773353" y="1634830"/>
                  </a:lnTo>
                  <a:lnTo>
                    <a:pt x="2783229" y="1633228"/>
                  </a:lnTo>
                  <a:lnTo>
                    <a:pt x="2791235" y="1632872"/>
                  </a:lnTo>
                  <a:lnTo>
                    <a:pt x="2799934" y="1632872"/>
                  </a:lnTo>
                  <a:lnTo>
                    <a:pt x="2807725" y="1631977"/>
                  </a:lnTo>
                  <a:lnTo>
                    <a:pt x="2815522" y="1631089"/>
                  </a:lnTo>
                  <a:lnTo>
                    <a:pt x="2823057" y="1626252"/>
                  </a:lnTo>
                  <a:lnTo>
                    <a:pt x="2827868" y="1622121"/>
                  </a:lnTo>
                  <a:lnTo>
                    <a:pt x="2829375" y="1624994"/>
                  </a:lnTo>
                  <a:lnTo>
                    <a:pt x="2825768" y="1629474"/>
                  </a:lnTo>
                  <a:lnTo>
                    <a:pt x="2823885" y="1633585"/>
                  </a:lnTo>
                  <a:lnTo>
                    <a:pt x="2823232" y="1636787"/>
                  </a:lnTo>
                  <a:lnTo>
                    <a:pt x="2827423" y="1638563"/>
                  </a:lnTo>
                  <a:lnTo>
                    <a:pt x="2836688" y="1638032"/>
                  </a:lnTo>
                  <a:lnTo>
                    <a:pt x="2846840" y="1637675"/>
                  </a:lnTo>
                  <a:lnTo>
                    <a:pt x="2854233" y="1637144"/>
                  </a:lnTo>
                  <a:lnTo>
                    <a:pt x="2864244" y="1637144"/>
                  </a:lnTo>
                  <a:lnTo>
                    <a:pt x="2871496" y="1636962"/>
                  </a:lnTo>
                  <a:lnTo>
                    <a:pt x="2880814" y="1637319"/>
                  </a:lnTo>
                  <a:lnTo>
                    <a:pt x="2888127" y="1638207"/>
                  </a:lnTo>
                  <a:lnTo>
                    <a:pt x="2889843" y="1641221"/>
                  </a:lnTo>
                  <a:lnTo>
                    <a:pt x="2883916" y="1644928"/>
                  </a:lnTo>
                  <a:lnTo>
                    <a:pt x="2885235" y="1647747"/>
                  </a:lnTo>
                  <a:lnTo>
                    <a:pt x="2890375" y="1650028"/>
                  </a:lnTo>
                  <a:lnTo>
                    <a:pt x="2895508" y="1652483"/>
                  </a:lnTo>
                  <a:lnTo>
                    <a:pt x="2902552" y="1654232"/>
                  </a:lnTo>
                  <a:lnTo>
                    <a:pt x="2910584" y="1655800"/>
                  </a:lnTo>
                  <a:lnTo>
                    <a:pt x="2916155" y="1657193"/>
                  </a:lnTo>
                  <a:lnTo>
                    <a:pt x="2924154" y="1657542"/>
                  </a:lnTo>
                  <a:lnTo>
                    <a:pt x="2933351" y="1654232"/>
                  </a:lnTo>
                  <a:lnTo>
                    <a:pt x="2936204" y="1656849"/>
                  </a:lnTo>
                  <a:lnTo>
                    <a:pt x="2937502" y="1659978"/>
                  </a:lnTo>
                  <a:lnTo>
                    <a:pt x="2940993" y="1662232"/>
                  </a:lnTo>
                  <a:lnTo>
                    <a:pt x="2948730" y="1663099"/>
                  </a:lnTo>
                  <a:lnTo>
                    <a:pt x="2955431" y="1664310"/>
                  </a:lnTo>
                  <a:lnTo>
                    <a:pt x="2953467" y="1668112"/>
                  </a:lnTo>
                  <a:lnTo>
                    <a:pt x="2958532" y="1670338"/>
                  </a:lnTo>
                  <a:lnTo>
                    <a:pt x="2959138" y="1673575"/>
                  </a:lnTo>
                  <a:lnTo>
                    <a:pt x="2964843" y="1675102"/>
                  </a:lnTo>
                  <a:lnTo>
                    <a:pt x="2973381" y="1674934"/>
                  </a:lnTo>
                  <a:lnTo>
                    <a:pt x="2980357" y="1675445"/>
                  </a:lnTo>
                  <a:lnTo>
                    <a:pt x="2989157" y="1675277"/>
                  </a:lnTo>
                  <a:lnTo>
                    <a:pt x="2996887" y="1675956"/>
                  </a:lnTo>
                  <a:lnTo>
                    <a:pt x="3002740" y="1677308"/>
                  </a:lnTo>
                  <a:lnTo>
                    <a:pt x="3006433" y="1679508"/>
                  </a:lnTo>
                  <a:lnTo>
                    <a:pt x="3010867" y="1681365"/>
                  </a:lnTo>
                  <a:lnTo>
                    <a:pt x="3011560" y="1684049"/>
                  </a:lnTo>
                  <a:lnTo>
                    <a:pt x="3004658" y="1687736"/>
                  </a:lnTo>
                  <a:lnTo>
                    <a:pt x="2995239" y="1691066"/>
                  </a:lnTo>
                  <a:lnTo>
                    <a:pt x="2984912" y="1695217"/>
                  </a:lnTo>
                  <a:lnTo>
                    <a:pt x="2977269" y="1698353"/>
                  </a:lnTo>
                  <a:lnTo>
                    <a:pt x="2967218" y="1702127"/>
                  </a:lnTo>
                  <a:lnTo>
                    <a:pt x="2955700" y="1703600"/>
                  </a:lnTo>
                  <a:lnTo>
                    <a:pt x="2946328" y="1706702"/>
                  </a:lnTo>
                  <a:lnTo>
                    <a:pt x="2934017" y="1708653"/>
                  </a:lnTo>
                  <a:lnTo>
                    <a:pt x="2924564" y="1712212"/>
                  </a:lnTo>
                  <a:lnTo>
                    <a:pt x="2913868" y="1715582"/>
                  </a:lnTo>
                  <a:lnTo>
                    <a:pt x="2904011" y="1718267"/>
                  </a:lnTo>
                  <a:lnTo>
                    <a:pt x="2894559" y="1721886"/>
                  </a:lnTo>
                  <a:lnTo>
                    <a:pt x="2886627" y="1725163"/>
                  </a:lnTo>
                  <a:lnTo>
                    <a:pt x="2878392" y="1729031"/>
                  </a:lnTo>
                  <a:lnTo>
                    <a:pt x="2872324" y="1732106"/>
                  </a:lnTo>
                  <a:lnTo>
                    <a:pt x="2869357" y="1735463"/>
                  </a:lnTo>
                  <a:lnTo>
                    <a:pt x="2864244" y="1738645"/>
                  </a:lnTo>
                  <a:lnTo>
                    <a:pt x="2860995" y="1741652"/>
                  </a:lnTo>
                  <a:lnTo>
                    <a:pt x="2870864" y="1742702"/>
                  </a:lnTo>
                  <a:lnTo>
                    <a:pt x="2865664" y="1746281"/>
                  </a:lnTo>
                  <a:lnTo>
                    <a:pt x="2851233" y="1747613"/>
                  </a:lnTo>
                  <a:lnTo>
                    <a:pt x="2837495" y="1749382"/>
                  </a:lnTo>
                  <a:lnTo>
                    <a:pt x="2824941" y="1749678"/>
                  </a:lnTo>
                  <a:lnTo>
                    <a:pt x="2809259" y="1754361"/>
                  </a:lnTo>
                  <a:lnTo>
                    <a:pt x="2800082" y="1758034"/>
                  </a:lnTo>
                  <a:lnTo>
                    <a:pt x="2791525" y="1760725"/>
                  </a:lnTo>
                  <a:lnTo>
                    <a:pt x="2782288" y="1763497"/>
                  </a:lnTo>
                  <a:lnTo>
                    <a:pt x="2784965" y="1765973"/>
                  </a:lnTo>
                  <a:lnTo>
                    <a:pt x="2781642" y="1768785"/>
                  </a:lnTo>
                  <a:lnTo>
                    <a:pt x="2780781" y="1771422"/>
                  </a:lnTo>
                  <a:lnTo>
                    <a:pt x="2782422" y="1773764"/>
                  </a:lnTo>
                  <a:lnTo>
                    <a:pt x="2785880" y="1775829"/>
                  </a:lnTo>
                  <a:lnTo>
                    <a:pt x="2789917" y="1777861"/>
                  </a:lnTo>
                  <a:lnTo>
                    <a:pt x="2798286" y="1779980"/>
                  </a:lnTo>
                  <a:lnTo>
                    <a:pt x="2793220" y="1783088"/>
                  </a:lnTo>
                  <a:lnTo>
                    <a:pt x="2806554" y="1784447"/>
                  </a:lnTo>
                  <a:lnTo>
                    <a:pt x="2806400" y="1784891"/>
                  </a:lnTo>
                  <a:lnTo>
                    <a:pt x="2805680" y="1786782"/>
                  </a:lnTo>
                  <a:lnTo>
                    <a:pt x="2826152" y="1785228"/>
                  </a:lnTo>
                  <a:lnTo>
                    <a:pt x="2834138" y="1787111"/>
                  </a:lnTo>
                  <a:lnTo>
                    <a:pt x="2840132" y="1788531"/>
                  </a:lnTo>
                  <a:lnTo>
                    <a:pt x="2840132" y="1788531"/>
                  </a:lnTo>
                  <a:lnTo>
                    <a:pt x="2798791" y="1802114"/>
                  </a:lnTo>
                  <a:lnTo>
                    <a:pt x="2762407" y="1812293"/>
                  </a:lnTo>
                  <a:lnTo>
                    <a:pt x="828914" y="1812293"/>
                  </a:lnTo>
                  <a:close/>
                  <a:moveTo>
                    <a:pt x="2106991" y="489421"/>
                  </a:moveTo>
                  <a:lnTo>
                    <a:pt x="2107670" y="489421"/>
                  </a:lnTo>
                  <a:lnTo>
                    <a:pt x="2108740" y="486757"/>
                  </a:lnTo>
                  <a:lnTo>
                    <a:pt x="2115602" y="486959"/>
                  </a:lnTo>
                  <a:lnTo>
                    <a:pt x="2123736" y="483467"/>
                  </a:lnTo>
                  <a:lnTo>
                    <a:pt x="2117822" y="488399"/>
                  </a:lnTo>
                  <a:lnTo>
                    <a:pt x="2118744" y="490451"/>
                  </a:lnTo>
                  <a:lnTo>
                    <a:pt x="2117667" y="490041"/>
                  </a:lnTo>
                  <a:lnTo>
                    <a:pt x="2116053" y="490861"/>
                  </a:lnTo>
                  <a:lnTo>
                    <a:pt x="2114660" y="490653"/>
                  </a:lnTo>
                  <a:lnTo>
                    <a:pt x="2114021" y="491063"/>
                  </a:lnTo>
                  <a:lnTo>
                    <a:pt x="2113907" y="490041"/>
                  </a:lnTo>
                  <a:lnTo>
                    <a:pt x="2113126" y="489220"/>
                  </a:lnTo>
                  <a:lnTo>
                    <a:pt x="2111074" y="489220"/>
                  </a:lnTo>
                  <a:lnTo>
                    <a:pt x="2108767" y="490041"/>
                  </a:lnTo>
                  <a:close/>
                  <a:moveTo>
                    <a:pt x="2106991" y="489421"/>
                  </a:moveTo>
                  <a:lnTo>
                    <a:pt x="2108767" y="490041"/>
                  </a:lnTo>
                  <a:lnTo>
                    <a:pt x="2111074" y="489220"/>
                  </a:lnTo>
                  <a:lnTo>
                    <a:pt x="2113126" y="489220"/>
                  </a:lnTo>
                  <a:lnTo>
                    <a:pt x="2113907" y="490041"/>
                  </a:lnTo>
                  <a:lnTo>
                    <a:pt x="2114021" y="491063"/>
                  </a:lnTo>
                  <a:lnTo>
                    <a:pt x="2114660" y="490653"/>
                  </a:lnTo>
                  <a:lnTo>
                    <a:pt x="2116053" y="490861"/>
                  </a:lnTo>
                  <a:lnTo>
                    <a:pt x="2117667" y="490041"/>
                  </a:lnTo>
                  <a:lnTo>
                    <a:pt x="2118744" y="490451"/>
                  </a:lnTo>
                  <a:lnTo>
                    <a:pt x="2119181" y="491272"/>
                  </a:lnTo>
                  <a:lnTo>
                    <a:pt x="2110126" y="496001"/>
                  </a:lnTo>
                  <a:lnTo>
                    <a:pt x="2105161" y="494562"/>
                  </a:lnTo>
                  <a:lnTo>
                    <a:pt x="2102261" y="490041"/>
                  </a:lnTo>
                  <a:close/>
                  <a:moveTo>
                    <a:pt x="1774953" y="489220"/>
                  </a:moveTo>
                  <a:lnTo>
                    <a:pt x="1778673" y="496412"/>
                  </a:lnTo>
                  <a:lnTo>
                    <a:pt x="1778976" y="503402"/>
                  </a:lnTo>
                  <a:lnTo>
                    <a:pt x="1782360" y="515539"/>
                  </a:lnTo>
                  <a:lnTo>
                    <a:pt x="1784775" y="518008"/>
                  </a:lnTo>
                  <a:lnTo>
                    <a:pt x="1783026" y="522327"/>
                  </a:lnTo>
                  <a:lnTo>
                    <a:pt x="1770546" y="524386"/>
                  </a:lnTo>
                  <a:lnTo>
                    <a:pt x="1766012" y="528496"/>
                  </a:lnTo>
                  <a:lnTo>
                    <a:pt x="1760448" y="529525"/>
                  </a:lnTo>
                  <a:lnTo>
                    <a:pt x="1760011" y="537955"/>
                  </a:lnTo>
                  <a:lnTo>
                    <a:pt x="1748823" y="542483"/>
                  </a:lnTo>
                  <a:lnTo>
                    <a:pt x="1744907" y="548242"/>
                  </a:lnTo>
                  <a:lnTo>
                    <a:pt x="1736841" y="551323"/>
                  </a:lnTo>
                  <a:lnTo>
                    <a:pt x="1727032" y="552972"/>
                  </a:lnTo>
                  <a:lnTo>
                    <a:pt x="1711484" y="561401"/>
                  </a:lnTo>
                  <a:lnTo>
                    <a:pt x="1711202" y="574978"/>
                  </a:lnTo>
                  <a:lnTo>
                    <a:pt x="1709795" y="574978"/>
                  </a:lnTo>
                  <a:lnTo>
                    <a:pt x="1709674" y="581147"/>
                  </a:lnTo>
                  <a:lnTo>
                    <a:pt x="1703687" y="581558"/>
                  </a:lnTo>
                  <a:lnTo>
                    <a:pt x="1700464" y="584027"/>
                  </a:lnTo>
                  <a:lnTo>
                    <a:pt x="1695889" y="584027"/>
                  </a:lnTo>
                  <a:lnTo>
                    <a:pt x="1692404" y="582587"/>
                  </a:lnTo>
                  <a:lnTo>
                    <a:pt x="1684284" y="583818"/>
                  </a:lnTo>
                  <a:lnTo>
                    <a:pt x="1680893" y="592658"/>
                  </a:lnTo>
                  <a:lnTo>
                    <a:pt x="1677698" y="593486"/>
                  </a:lnTo>
                  <a:lnTo>
                    <a:pt x="1672753" y="608085"/>
                  </a:lnTo>
                  <a:lnTo>
                    <a:pt x="1659022" y="620222"/>
                  </a:lnTo>
                  <a:lnTo>
                    <a:pt x="1655463" y="636059"/>
                  </a:lnTo>
                  <a:lnTo>
                    <a:pt x="1651076" y="641199"/>
                  </a:lnTo>
                  <a:lnTo>
                    <a:pt x="1649912" y="645310"/>
                  </a:lnTo>
                  <a:lnTo>
                    <a:pt x="1627462" y="646339"/>
                  </a:lnTo>
                  <a:lnTo>
                    <a:pt x="1627469" y="646130"/>
                  </a:lnTo>
                  <a:lnTo>
                    <a:pt x="1627967" y="640990"/>
                  </a:lnTo>
                  <a:lnTo>
                    <a:pt x="1631956" y="637909"/>
                  </a:lnTo>
                  <a:lnTo>
                    <a:pt x="1635313" y="631942"/>
                  </a:lnTo>
                  <a:lnTo>
                    <a:pt x="1634708" y="628033"/>
                  </a:lnTo>
                  <a:lnTo>
                    <a:pt x="1638469" y="620013"/>
                  </a:lnTo>
                  <a:lnTo>
                    <a:pt x="1643985" y="612613"/>
                  </a:lnTo>
                  <a:lnTo>
                    <a:pt x="1647215" y="610763"/>
                  </a:lnTo>
                  <a:lnTo>
                    <a:pt x="1650222" y="604176"/>
                  </a:lnTo>
                  <a:lnTo>
                    <a:pt x="1650403" y="598007"/>
                  </a:lnTo>
                  <a:lnTo>
                    <a:pt x="1654144" y="591017"/>
                  </a:lnTo>
                  <a:lnTo>
                    <a:pt x="1660966" y="586906"/>
                  </a:lnTo>
                  <a:lnTo>
                    <a:pt x="1667646" y="575180"/>
                  </a:lnTo>
                  <a:lnTo>
                    <a:pt x="1667653" y="574978"/>
                  </a:lnTo>
                  <a:lnTo>
                    <a:pt x="1672699" y="570659"/>
                  </a:lnTo>
                  <a:lnTo>
                    <a:pt x="1681855" y="569421"/>
                  </a:lnTo>
                  <a:lnTo>
                    <a:pt x="1689774" y="561610"/>
                  </a:lnTo>
                  <a:lnTo>
                    <a:pt x="1694759" y="558522"/>
                  </a:lnTo>
                  <a:lnTo>
                    <a:pt x="1703034" y="549063"/>
                  </a:lnTo>
                  <a:lnTo>
                    <a:pt x="1700975" y="534874"/>
                  </a:lnTo>
                  <a:lnTo>
                    <a:pt x="1704723" y="524998"/>
                  </a:lnTo>
                  <a:lnTo>
                    <a:pt x="1706277" y="519037"/>
                  </a:lnTo>
                  <a:lnTo>
                    <a:pt x="1712709" y="511219"/>
                  </a:lnTo>
                  <a:lnTo>
                    <a:pt x="1722497" y="506079"/>
                  </a:lnTo>
                  <a:lnTo>
                    <a:pt x="1729830" y="501350"/>
                  </a:lnTo>
                  <a:lnTo>
                    <a:pt x="1736269" y="489421"/>
                  </a:lnTo>
                  <a:lnTo>
                    <a:pt x="1739491" y="482445"/>
                  </a:lnTo>
                  <a:lnTo>
                    <a:pt x="1746320" y="482445"/>
                  </a:lnTo>
                  <a:lnTo>
                    <a:pt x="1752052" y="487370"/>
                  </a:lnTo>
                  <a:lnTo>
                    <a:pt x="1760953" y="486549"/>
                  </a:lnTo>
                  <a:lnTo>
                    <a:pt x="1770849" y="489011"/>
                  </a:lnTo>
                  <a:close/>
                  <a:moveTo>
                    <a:pt x="2159601" y="639551"/>
                  </a:moveTo>
                  <a:lnTo>
                    <a:pt x="2120486" y="639551"/>
                  </a:lnTo>
                  <a:lnTo>
                    <a:pt x="2082441" y="639551"/>
                  </a:lnTo>
                  <a:lnTo>
                    <a:pt x="2042613" y="639551"/>
                  </a:lnTo>
                  <a:lnTo>
                    <a:pt x="2040790" y="597597"/>
                  </a:lnTo>
                  <a:lnTo>
                    <a:pt x="2038462" y="556874"/>
                  </a:lnTo>
                  <a:lnTo>
                    <a:pt x="2035085" y="547825"/>
                  </a:lnTo>
                  <a:lnTo>
                    <a:pt x="2037036" y="540626"/>
                  </a:lnTo>
                  <a:lnTo>
                    <a:pt x="2034951" y="535695"/>
                  </a:lnTo>
                  <a:lnTo>
                    <a:pt x="2038039" y="530346"/>
                  </a:lnTo>
                  <a:lnTo>
                    <a:pt x="2050862" y="530138"/>
                  </a:lnTo>
                  <a:lnTo>
                    <a:pt x="2060475" y="533226"/>
                  </a:lnTo>
                  <a:lnTo>
                    <a:pt x="2070466" y="536516"/>
                  </a:lnTo>
                  <a:lnTo>
                    <a:pt x="2075135" y="538366"/>
                  </a:lnTo>
                  <a:lnTo>
                    <a:pt x="2082132" y="534665"/>
                  </a:lnTo>
                  <a:lnTo>
                    <a:pt x="2085670" y="531376"/>
                  </a:lnTo>
                  <a:lnTo>
                    <a:pt x="2094269" y="530555"/>
                  </a:lnTo>
                  <a:lnTo>
                    <a:pt x="2101346" y="531995"/>
                  </a:lnTo>
                  <a:lnTo>
                    <a:pt x="2104279" y="537545"/>
                  </a:lnTo>
                  <a:lnTo>
                    <a:pt x="2106378" y="533845"/>
                  </a:lnTo>
                  <a:lnTo>
                    <a:pt x="2114270" y="536516"/>
                  </a:lnTo>
                  <a:lnTo>
                    <a:pt x="2121980" y="537135"/>
                  </a:lnTo>
                  <a:lnTo>
                    <a:pt x="2126218" y="534255"/>
                  </a:lnTo>
                  <a:lnTo>
                    <a:pt x="2133370" y="550913"/>
                  </a:lnTo>
                  <a:lnTo>
                    <a:pt x="2134345" y="553994"/>
                  </a:lnTo>
                  <a:lnTo>
                    <a:pt x="2132300" y="558522"/>
                  </a:lnTo>
                  <a:lnTo>
                    <a:pt x="2130928" y="567160"/>
                  </a:lnTo>
                  <a:lnTo>
                    <a:pt x="2128607" y="573121"/>
                  </a:lnTo>
                  <a:lnTo>
                    <a:pt x="2126669" y="575180"/>
                  </a:lnTo>
                  <a:lnTo>
                    <a:pt x="2122861" y="571480"/>
                  </a:lnTo>
                  <a:lnTo>
                    <a:pt x="2118246" y="566340"/>
                  </a:lnTo>
                  <a:lnTo>
                    <a:pt x="2109897" y="549884"/>
                  </a:lnTo>
                  <a:lnTo>
                    <a:pt x="2108935" y="550913"/>
                  </a:lnTo>
                  <a:lnTo>
                    <a:pt x="2114129" y="563050"/>
                  </a:lnTo>
                  <a:lnTo>
                    <a:pt x="2120998" y="574561"/>
                  </a:lnTo>
                  <a:lnTo>
                    <a:pt x="2129710" y="592248"/>
                  </a:lnTo>
                  <a:lnTo>
                    <a:pt x="2133679" y="598417"/>
                  </a:lnTo>
                  <a:lnTo>
                    <a:pt x="2137319" y="605004"/>
                  </a:lnTo>
                  <a:lnTo>
                    <a:pt x="2146926" y="617544"/>
                  </a:lnTo>
                  <a:lnTo>
                    <a:pt x="2144928" y="619603"/>
                  </a:lnTo>
                  <a:lnTo>
                    <a:pt x="2145722" y="627010"/>
                  </a:lnTo>
                  <a:lnTo>
                    <a:pt x="2158047" y="637290"/>
                  </a:lnTo>
                  <a:close/>
                  <a:moveTo>
                    <a:pt x="2042613" y="639551"/>
                  </a:moveTo>
                  <a:lnTo>
                    <a:pt x="2043501" y="662378"/>
                  </a:lnTo>
                  <a:lnTo>
                    <a:pt x="2032078" y="662378"/>
                  </a:lnTo>
                  <a:lnTo>
                    <a:pt x="2032266" y="667316"/>
                  </a:lnTo>
                  <a:lnTo>
                    <a:pt x="1991947" y="645310"/>
                  </a:lnTo>
                  <a:lnTo>
                    <a:pt x="1951877" y="623512"/>
                  </a:lnTo>
                  <a:lnTo>
                    <a:pt x="1942102" y="629681"/>
                  </a:lnTo>
                  <a:lnTo>
                    <a:pt x="1935099" y="634000"/>
                  </a:lnTo>
                  <a:lnTo>
                    <a:pt x="1929636" y="627831"/>
                  </a:lnTo>
                  <a:lnTo>
                    <a:pt x="1913920" y="622893"/>
                  </a:lnTo>
                  <a:lnTo>
                    <a:pt x="1909526" y="615694"/>
                  </a:lnTo>
                  <a:lnTo>
                    <a:pt x="1901635" y="610346"/>
                  </a:lnTo>
                  <a:lnTo>
                    <a:pt x="1897074" y="612404"/>
                  </a:lnTo>
                  <a:lnTo>
                    <a:pt x="1893421" y="606026"/>
                  </a:lnTo>
                  <a:lnTo>
                    <a:pt x="1892970" y="601095"/>
                  </a:lnTo>
                  <a:lnTo>
                    <a:pt x="1886807" y="592867"/>
                  </a:lnTo>
                  <a:lnTo>
                    <a:pt x="1890588" y="588137"/>
                  </a:lnTo>
                  <a:lnTo>
                    <a:pt x="1889734" y="580939"/>
                  </a:lnTo>
                  <a:lnTo>
                    <a:pt x="1890649" y="574561"/>
                  </a:lnTo>
                  <a:lnTo>
                    <a:pt x="1889828" y="569421"/>
                  </a:lnTo>
                  <a:lnTo>
                    <a:pt x="1891355" y="560170"/>
                  </a:lnTo>
                  <a:lnTo>
                    <a:pt x="1890878" y="554822"/>
                  </a:lnTo>
                  <a:lnTo>
                    <a:pt x="1887480" y="544744"/>
                  </a:lnTo>
                  <a:lnTo>
                    <a:pt x="1891934" y="542066"/>
                  </a:lnTo>
                  <a:lnTo>
                    <a:pt x="1892849" y="537336"/>
                  </a:lnTo>
                  <a:lnTo>
                    <a:pt x="1891671" y="532607"/>
                  </a:lnTo>
                  <a:lnTo>
                    <a:pt x="1898130" y="528086"/>
                  </a:lnTo>
                  <a:lnTo>
                    <a:pt x="1900781" y="524386"/>
                  </a:lnTo>
                  <a:lnTo>
                    <a:pt x="1905517" y="521089"/>
                  </a:lnTo>
                  <a:lnTo>
                    <a:pt x="1905900" y="512457"/>
                  </a:lnTo>
                  <a:lnTo>
                    <a:pt x="1917095" y="516359"/>
                  </a:lnTo>
                  <a:lnTo>
                    <a:pt x="1921199" y="515330"/>
                  </a:lnTo>
                  <a:lnTo>
                    <a:pt x="1929225" y="517187"/>
                  </a:lnTo>
                  <a:lnTo>
                    <a:pt x="1942250" y="522327"/>
                  </a:lnTo>
                  <a:lnTo>
                    <a:pt x="1947228" y="532607"/>
                  </a:lnTo>
                  <a:lnTo>
                    <a:pt x="1956008" y="534665"/>
                  </a:lnTo>
                  <a:lnTo>
                    <a:pt x="1969807" y="539604"/>
                  </a:lnTo>
                  <a:lnTo>
                    <a:pt x="1980537" y="545154"/>
                  </a:lnTo>
                  <a:lnTo>
                    <a:pt x="1984917" y="542275"/>
                  </a:lnTo>
                  <a:lnTo>
                    <a:pt x="1989142" y="536926"/>
                  </a:lnTo>
                  <a:lnTo>
                    <a:pt x="1986565" y="528288"/>
                  </a:lnTo>
                  <a:lnTo>
                    <a:pt x="1989350" y="522737"/>
                  </a:lnTo>
                  <a:lnTo>
                    <a:pt x="1995937" y="517389"/>
                  </a:lnTo>
                  <a:lnTo>
                    <a:pt x="2002389" y="515747"/>
                  </a:lnTo>
                  <a:lnTo>
                    <a:pt x="2015333" y="518008"/>
                  </a:lnTo>
                  <a:lnTo>
                    <a:pt x="2019154" y="523148"/>
                  </a:lnTo>
                  <a:lnTo>
                    <a:pt x="2022612" y="523148"/>
                  </a:lnTo>
                  <a:lnTo>
                    <a:pt x="2025882" y="525206"/>
                  </a:lnTo>
                  <a:lnTo>
                    <a:pt x="2035670" y="526437"/>
                  </a:lnTo>
                  <a:lnTo>
                    <a:pt x="2038039" y="530346"/>
                  </a:lnTo>
                  <a:lnTo>
                    <a:pt x="2034951" y="535695"/>
                  </a:lnTo>
                  <a:lnTo>
                    <a:pt x="2037036" y="540626"/>
                  </a:lnTo>
                  <a:lnTo>
                    <a:pt x="2035085" y="547825"/>
                  </a:lnTo>
                  <a:lnTo>
                    <a:pt x="2038462" y="556874"/>
                  </a:lnTo>
                  <a:lnTo>
                    <a:pt x="2040790" y="597597"/>
                  </a:lnTo>
                  <a:close/>
                  <a:moveTo>
                    <a:pt x="2276488" y="799556"/>
                  </a:moveTo>
                  <a:lnTo>
                    <a:pt x="2248648" y="833901"/>
                  </a:lnTo>
                  <a:lnTo>
                    <a:pt x="2235597" y="834311"/>
                  </a:lnTo>
                  <a:lnTo>
                    <a:pt x="2226683" y="842331"/>
                  </a:lnTo>
                  <a:lnTo>
                    <a:pt x="2220513" y="842539"/>
                  </a:lnTo>
                  <a:lnTo>
                    <a:pt x="2217674" y="846240"/>
                  </a:lnTo>
                  <a:lnTo>
                    <a:pt x="2210778" y="846240"/>
                  </a:lnTo>
                  <a:lnTo>
                    <a:pt x="2206715" y="842331"/>
                  </a:lnTo>
                  <a:lnTo>
                    <a:pt x="2197357" y="847060"/>
                  </a:lnTo>
                  <a:lnTo>
                    <a:pt x="2194518" y="851797"/>
                  </a:lnTo>
                  <a:lnTo>
                    <a:pt x="2187972" y="850969"/>
                  </a:lnTo>
                  <a:lnTo>
                    <a:pt x="2185778" y="849738"/>
                  </a:lnTo>
                  <a:lnTo>
                    <a:pt x="2183235" y="849940"/>
                  </a:lnTo>
                  <a:lnTo>
                    <a:pt x="2179972" y="849940"/>
                  </a:lnTo>
                  <a:lnTo>
                    <a:pt x="2167116" y="840070"/>
                  </a:lnTo>
                  <a:lnTo>
                    <a:pt x="2160220" y="840070"/>
                  </a:lnTo>
                  <a:lnTo>
                    <a:pt x="2156533" y="836370"/>
                  </a:lnTo>
                  <a:lnTo>
                    <a:pt x="2156432" y="829992"/>
                  </a:lnTo>
                  <a:lnTo>
                    <a:pt x="2151326" y="828142"/>
                  </a:lnTo>
                  <a:lnTo>
                    <a:pt x="2144955" y="815595"/>
                  </a:lnTo>
                  <a:lnTo>
                    <a:pt x="2140555" y="812924"/>
                  </a:lnTo>
                  <a:lnTo>
                    <a:pt x="2138658" y="808403"/>
                  </a:lnTo>
                  <a:lnTo>
                    <a:pt x="2133484" y="802846"/>
                  </a:lnTo>
                  <a:lnTo>
                    <a:pt x="2127308" y="802025"/>
                  </a:lnTo>
                  <a:lnTo>
                    <a:pt x="2130436" y="795445"/>
                  </a:lnTo>
                  <a:lnTo>
                    <a:pt x="2135866" y="795237"/>
                  </a:lnTo>
                  <a:lnTo>
                    <a:pt x="2137238" y="791738"/>
                  </a:lnTo>
                  <a:lnTo>
                    <a:pt x="2137003" y="781458"/>
                  </a:lnTo>
                  <a:lnTo>
                    <a:pt x="2139586" y="769530"/>
                  </a:lnTo>
                  <a:lnTo>
                    <a:pt x="2144195" y="766240"/>
                  </a:lnTo>
                  <a:lnTo>
                    <a:pt x="2145143" y="761713"/>
                  </a:lnTo>
                  <a:lnTo>
                    <a:pt x="2149200" y="752872"/>
                  </a:lnTo>
                  <a:lnTo>
                    <a:pt x="2155147" y="747315"/>
                  </a:lnTo>
                  <a:lnTo>
                    <a:pt x="2158706" y="736006"/>
                  </a:lnTo>
                  <a:lnTo>
                    <a:pt x="2159762" y="726136"/>
                  </a:lnTo>
                  <a:lnTo>
                    <a:pt x="2171744" y="728605"/>
                  </a:lnTo>
                  <a:lnTo>
                    <a:pt x="2174267" y="720169"/>
                  </a:lnTo>
                  <a:lnTo>
                    <a:pt x="2180605" y="725316"/>
                  </a:lnTo>
                  <a:lnTo>
                    <a:pt x="2186249" y="722638"/>
                  </a:lnTo>
                  <a:lnTo>
                    <a:pt x="2188866" y="724899"/>
                  </a:lnTo>
                  <a:lnTo>
                    <a:pt x="2195715" y="725107"/>
                  </a:lnTo>
                  <a:lnTo>
                    <a:pt x="2204555" y="729635"/>
                  </a:lnTo>
                  <a:lnTo>
                    <a:pt x="2207610" y="733537"/>
                  </a:lnTo>
                  <a:lnTo>
                    <a:pt x="2212090" y="737244"/>
                  </a:lnTo>
                  <a:lnTo>
                    <a:pt x="2216342" y="744025"/>
                  </a:lnTo>
                  <a:lnTo>
                    <a:pt x="2220103" y="747732"/>
                  </a:lnTo>
                  <a:lnTo>
                    <a:pt x="2216685" y="752664"/>
                  </a:lnTo>
                  <a:lnTo>
                    <a:pt x="2213644" y="758012"/>
                  </a:lnTo>
                  <a:lnTo>
                    <a:pt x="2214485" y="761302"/>
                  </a:lnTo>
                  <a:lnTo>
                    <a:pt x="2214606" y="764801"/>
                  </a:lnTo>
                  <a:lnTo>
                    <a:pt x="2220399" y="765002"/>
                  </a:lnTo>
                  <a:lnTo>
                    <a:pt x="2222538" y="764182"/>
                  </a:lnTo>
                  <a:lnTo>
                    <a:pt x="2225135" y="766240"/>
                  </a:lnTo>
                  <a:lnTo>
                    <a:pt x="2223104" y="770149"/>
                  </a:lnTo>
                  <a:lnTo>
                    <a:pt x="2226938" y="776520"/>
                  </a:lnTo>
                  <a:lnTo>
                    <a:pt x="2230726" y="782077"/>
                  </a:lnTo>
                  <a:lnTo>
                    <a:pt x="2234816" y="785980"/>
                  </a:lnTo>
                  <a:lnTo>
                    <a:pt x="2267795" y="799556"/>
                  </a:lnTo>
                  <a:close/>
                  <a:moveTo>
                    <a:pt x="2220103" y="747732"/>
                  </a:moveTo>
                  <a:lnTo>
                    <a:pt x="2224469" y="748755"/>
                  </a:lnTo>
                  <a:lnTo>
                    <a:pt x="2227241" y="745876"/>
                  </a:lnTo>
                  <a:lnTo>
                    <a:pt x="2229912" y="749374"/>
                  </a:lnTo>
                  <a:lnTo>
                    <a:pt x="2229737" y="754104"/>
                  </a:lnTo>
                  <a:lnTo>
                    <a:pt x="2224072" y="756983"/>
                  </a:lnTo>
                  <a:lnTo>
                    <a:pt x="2228526" y="760071"/>
                  </a:lnTo>
                  <a:lnTo>
                    <a:pt x="2225135" y="766240"/>
                  </a:lnTo>
                  <a:lnTo>
                    <a:pt x="2222538" y="764182"/>
                  </a:lnTo>
                  <a:lnTo>
                    <a:pt x="2220399" y="765002"/>
                  </a:lnTo>
                  <a:lnTo>
                    <a:pt x="2214606" y="764801"/>
                  </a:lnTo>
                  <a:lnTo>
                    <a:pt x="2214485" y="761302"/>
                  </a:lnTo>
                  <a:lnTo>
                    <a:pt x="2213644" y="758012"/>
                  </a:lnTo>
                  <a:lnTo>
                    <a:pt x="2216685" y="752664"/>
                  </a:lnTo>
                  <a:close/>
                  <a:moveTo>
                    <a:pt x="2286700" y="760683"/>
                  </a:moveTo>
                  <a:lnTo>
                    <a:pt x="2286707" y="760892"/>
                  </a:lnTo>
                  <a:lnTo>
                    <a:pt x="2286895" y="765420"/>
                  </a:lnTo>
                  <a:lnTo>
                    <a:pt x="2287346" y="776931"/>
                  </a:lnTo>
                  <a:lnTo>
                    <a:pt x="2287555" y="782898"/>
                  </a:lnTo>
                  <a:lnTo>
                    <a:pt x="2283081" y="790097"/>
                  </a:lnTo>
                  <a:lnTo>
                    <a:pt x="2276488" y="799556"/>
                  </a:lnTo>
                  <a:lnTo>
                    <a:pt x="2267795" y="799556"/>
                  </a:lnTo>
                  <a:lnTo>
                    <a:pt x="2234816" y="785980"/>
                  </a:lnTo>
                  <a:lnTo>
                    <a:pt x="2230726" y="782077"/>
                  </a:lnTo>
                  <a:lnTo>
                    <a:pt x="2226938" y="776520"/>
                  </a:lnTo>
                  <a:lnTo>
                    <a:pt x="2223104" y="770149"/>
                  </a:lnTo>
                  <a:lnTo>
                    <a:pt x="2225135" y="766240"/>
                  </a:lnTo>
                  <a:lnTo>
                    <a:pt x="2228526" y="760071"/>
                  </a:lnTo>
                  <a:lnTo>
                    <a:pt x="2231856" y="762123"/>
                  </a:lnTo>
                  <a:lnTo>
                    <a:pt x="2233834" y="766859"/>
                  </a:lnTo>
                  <a:lnTo>
                    <a:pt x="2238698" y="771589"/>
                  </a:lnTo>
                  <a:lnTo>
                    <a:pt x="2243764" y="771589"/>
                  </a:lnTo>
                  <a:lnTo>
                    <a:pt x="2253055" y="768709"/>
                  </a:lnTo>
                  <a:lnTo>
                    <a:pt x="2263853" y="767472"/>
                  </a:lnTo>
                  <a:lnTo>
                    <a:pt x="2272740" y="763771"/>
                  </a:lnTo>
                  <a:lnTo>
                    <a:pt x="2277409" y="763152"/>
                  </a:lnTo>
                  <a:lnTo>
                    <a:pt x="2280941" y="761100"/>
                  </a:lnTo>
                  <a:close/>
                  <a:moveTo>
                    <a:pt x="2137723" y="901770"/>
                  </a:moveTo>
                  <a:lnTo>
                    <a:pt x="2117371" y="902800"/>
                  </a:lnTo>
                  <a:lnTo>
                    <a:pt x="2106109" y="902591"/>
                  </a:lnTo>
                  <a:lnTo>
                    <a:pt x="2102470" y="904031"/>
                  </a:lnTo>
                  <a:lnTo>
                    <a:pt x="2096643" y="907529"/>
                  </a:lnTo>
                  <a:lnTo>
                    <a:pt x="2094107" y="906291"/>
                  </a:lnTo>
                  <a:lnTo>
                    <a:pt x="2094134" y="897653"/>
                  </a:lnTo>
                  <a:lnTo>
                    <a:pt x="2096684" y="893340"/>
                  </a:lnTo>
                  <a:lnTo>
                    <a:pt x="2097040" y="884083"/>
                  </a:lnTo>
                  <a:lnTo>
                    <a:pt x="2099207" y="878735"/>
                  </a:lnTo>
                  <a:lnTo>
                    <a:pt x="2103176" y="872976"/>
                  </a:lnTo>
                  <a:lnTo>
                    <a:pt x="2106796" y="869894"/>
                  </a:lnTo>
                  <a:lnTo>
                    <a:pt x="2110038" y="865777"/>
                  </a:lnTo>
                  <a:lnTo>
                    <a:pt x="2106035" y="864337"/>
                  </a:lnTo>
                  <a:lnTo>
                    <a:pt x="2106641" y="850969"/>
                  </a:lnTo>
                  <a:lnTo>
                    <a:pt x="2110597" y="847679"/>
                  </a:lnTo>
                  <a:lnTo>
                    <a:pt x="2117163" y="850357"/>
                  </a:lnTo>
                  <a:lnTo>
                    <a:pt x="2125122" y="847679"/>
                  </a:lnTo>
                  <a:lnTo>
                    <a:pt x="2132381" y="847679"/>
                  </a:lnTo>
                  <a:lnTo>
                    <a:pt x="2138483" y="842331"/>
                  </a:lnTo>
                  <a:lnTo>
                    <a:pt x="2143307" y="850357"/>
                  </a:lnTo>
                  <a:lnTo>
                    <a:pt x="2144457" y="856116"/>
                  </a:lnTo>
                  <a:lnTo>
                    <a:pt x="2149294" y="869275"/>
                  </a:lnTo>
                  <a:lnTo>
                    <a:pt x="2145702" y="877503"/>
                  </a:lnTo>
                  <a:lnTo>
                    <a:pt x="2140642" y="885112"/>
                  </a:lnTo>
                  <a:lnTo>
                    <a:pt x="2137736" y="889633"/>
                  </a:lnTo>
                  <a:close/>
                  <a:moveTo>
                    <a:pt x="2102470" y="904031"/>
                  </a:moveTo>
                  <a:lnTo>
                    <a:pt x="2106439" y="910409"/>
                  </a:lnTo>
                  <a:lnTo>
                    <a:pt x="2106035" y="917197"/>
                  </a:lnTo>
                  <a:lnTo>
                    <a:pt x="2103122" y="918637"/>
                  </a:lnTo>
                  <a:lnTo>
                    <a:pt x="2097679" y="917809"/>
                  </a:lnTo>
                  <a:lnTo>
                    <a:pt x="2094719" y="924389"/>
                  </a:lnTo>
                  <a:lnTo>
                    <a:pt x="2088557" y="923366"/>
                  </a:lnTo>
                  <a:lnTo>
                    <a:pt x="2089330" y="917197"/>
                  </a:lnTo>
                  <a:lnTo>
                    <a:pt x="2090784" y="916369"/>
                  </a:lnTo>
                  <a:lnTo>
                    <a:pt x="2091187" y="909379"/>
                  </a:lnTo>
                  <a:lnTo>
                    <a:pt x="2094107" y="906291"/>
                  </a:lnTo>
                  <a:lnTo>
                    <a:pt x="2096643" y="907529"/>
                  </a:lnTo>
                  <a:close/>
                  <a:moveTo>
                    <a:pt x="1965851" y="404127"/>
                  </a:moveTo>
                  <a:lnTo>
                    <a:pt x="1957246" y="399862"/>
                  </a:lnTo>
                  <a:lnTo>
                    <a:pt x="1953579" y="395193"/>
                  </a:lnTo>
                  <a:lnTo>
                    <a:pt x="1949772" y="392751"/>
                  </a:lnTo>
                  <a:lnTo>
                    <a:pt x="1945499" y="388492"/>
                  </a:lnTo>
                  <a:lnTo>
                    <a:pt x="1943259" y="385048"/>
                  </a:lnTo>
                  <a:lnTo>
                    <a:pt x="1938281" y="379780"/>
                  </a:lnTo>
                  <a:lnTo>
                    <a:pt x="1939875" y="375124"/>
                  </a:lnTo>
                  <a:lnTo>
                    <a:pt x="1943333" y="377755"/>
                  </a:lnTo>
                  <a:lnTo>
                    <a:pt x="1945096" y="375326"/>
                  </a:lnTo>
                  <a:lnTo>
                    <a:pt x="1949301" y="375124"/>
                  </a:lnTo>
                  <a:lnTo>
                    <a:pt x="1957266" y="376941"/>
                  </a:lnTo>
                  <a:lnTo>
                    <a:pt x="1963429" y="376739"/>
                  </a:lnTo>
                  <a:lnTo>
                    <a:pt x="1967580" y="379369"/>
                  </a:lnTo>
                  <a:lnTo>
                    <a:pt x="1970822" y="379168"/>
                  </a:lnTo>
                  <a:lnTo>
                    <a:pt x="1969013" y="384234"/>
                  </a:lnTo>
                  <a:lnTo>
                    <a:pt x="1973991" y="388492"/>
                  </a:lnTo>
                  <a:lnTo>
                    <a:pt x="1973164" y="393767"/>
                  </a:lnTo>
                  <a:lnTo>
                    <a:pt x="1970923" y="394379"/>
                  </a:lnTo>
                  <a:lnTo>
                    <a:pt x="1969369" y="395395"/>
                  </a:lnTo>
                  <a:lnTo>
                    <a:pt x="1966645" y="398032"/>
                  </a:lnTo>
                  <a:close/>
                  <a:moveTo>
                    <a:pt x="2001238" y="407989"/>
                  </a:moveTo>
                  <a:lnTo>
                    <a:pt x="2006223" y="411454"/>
                  </a:lnTo>
                  <a:lnTo>
                    <a:pt x="2007643" y="418982"/>
                  </a:lnTo>
                  <a:lnTo>
                    <a:pt x="2006022" y="419393"/>
                  </a:lnTo>
                  <a:lnTo>
                    <a:pt x="2004562" y="421431"/>
                  </a:lnTo>
                  <a:lnTo>
                    <a:pt x="1999550" y="421229"/>
                  </a:lnTo>
                  <a:lnTo>
                    <a:pt x="1996112" y="423672"/>
                  </a:lnTo>
                  <a:lnTo>
                    <a:pt x="1990205" y="424694"/>
                  </a:lnTo>
                  <a:lnTo>
                    <a:pt x="1986289" y="421835"/>
                  </a:lnTo>
                  <a:lnTo>
                    <a:pt x="1984520" y="416951"/>
                  </a:lnTo>
                  <a:lnTo>
                    <a:pt x="1985166" y="413082"/>
                  </a:lnTo>
                  <a:lnTo>
                    <a:pt x="1986511" y="413284"/>
                  </a:lnTo>
                  <a:lnTo>
                    <a:pt x="1986632" y="411044"/>
                  </a:lnTo>
                  <a:lnTo>
                    <a:pt x="1992089" y="409214"/>
                  </a:lnTo>
                  <a:lnTo>
                    <a:pt x="1994040" y="408803"/>
                  </a:lnTo>
                  <a:lnTo>
                    <a:pt x="1996953" y="408198"/>
                  </a:lnTo>
                  <a:close/>
                  <a:moveTo>
                    <a:pt x="1964855" y="367461"/>
                  </a:moveTo>
                  <a:lnTo>
                    <a:pt x="1971704" y="364642"/>
                  </a:lnTo>
                  <a:lnTo>
                    <a:pt x="1977241" y="365046"/>
                  </a:lnTo>
                  <a:lnTo>
                    <a:pt x="1982549" y="369480"/>
                  </a:lnTo>
                  <a:lnTo>
                    <a:pt x="1983894" y="373106"/>
                  </a:lnTo>
                  <a:lnTo>
                    <a:pt x="1989687" y="375730"/>
                  </a:lnTo>
                  <a:lnTo>
                    <a:pt x="1990831" y="380385"/>
                  </a:lnTo>
                  <a:lnTo>
                    <a:pt x="1996724" y="383628"/>
                  </a:lnTo>
                  <a:lnTo>
                    <a:pt x="1999045" y="380991"/>
                  </a:lnTo>
                  <a:lnTo>
                    <a:pt x="2001487" y="382410"/>
                  </a:lnTo>
                  <a:lnTo>
                    <a:pt x="1999751" y="384435"/>
                  </a:lnTo>
                  <a:lnTo>
                    <a:pt x="2001588" y="386265"/>
                  </a:lnTo>
                  <a:lnTo>
                    <a:pt x="1999576" y="388896"/>
                  </a:lnTo>
                  <a:lnTo>
                    <a:pt x="2000666" y="392959"/>
                  </a:lnTo>
                  <a:lnTo>
                    <a:pt x="2005786" y="397830"/>
                  </a:lnTo>
                  <a:lnTo>
                    <a:pt x="2002530" y="401282"/>
                  </a:lnTo>
                  <a:lnTo>
                    <a:pt x="2001588" y="404942"/>
                  </a:lnTo>
                  <a:lnTo>
                    <a:pt x="2002725" y="406368"/>
                  </a:lnTo>
                  <a:lnTo>
                    <a:pt x="2001238" y="407989"/>
                  </a:lnTo>
                  <a:lnTo>
                    <a:pt x="1996953" y="408198"/>
                  </a:lnTo>
                  <a:lnTo>
                    <a:pt x="1994040" y="408803"/>
                  </a:lnTo>
                  <a:lnTo>
                    <a:pt x="1993629" y="407989"/>
                  </a:lnTo>
                  <a:lnTo>
                    <a:pt x="1994484" y="406570"/>
                  </a:lnTo>
                  <a:lnTo>
                    <a:pt x="1995190" y="403724"/>
                  </a:lnTo>
                  <a:lnTo>
                    <a:pt x="1993892" y="403926"/>
                  </a:lnTo>
                  <a:lnTo>
                    <a:pt x="1992021" y="401692"/>
                  </a:lnTo>
                  <a:lnTo>
                    <a:pt x="1990333" y="401282"/>
                  </a:lnTo>
                  <a:lnTo>
                    <a:pt x="1989162" y="399452"/>
                  </a:lnTo>
                  <a:lnTo>
                    <a:pt x="1987460" y="398846"/>
                  </a:lnTo>
                  <a:lnTo>
                    <a:pt x="1985987" y="397218"/>
                  </a:lnTo>
                  <a:lnTo>
                    <a:pt x="1984399" y="397830"/>
                  </a:lnTo>
                  <a:lnTo>
                    <a:pt x="1983430" y="401483"/>
                  </a:lnTo>
                  <a:lnTo>
                    <a:pt x="1981196" y="402298"/>
                  </a:lnTo>
                  <a:lnTo>
                    <a:pt x="1981761" y="401282"/>
                  </a:lnTo>
                  <a:lnTo>
                    <a:pt x="1978256" y="399048"/>
                  </a:lnTo>
                  <a:lnTo>
                    <a:pt x="1975182" y="397830"/>
                  </a:lnTo>
                  <a:lnTo>
                    <a:pt x="1973715" y="396202"/>
                  </a:lnTo>
                  <a:lnTo>
                    <a:pt x="1970923" y="394379"/>
                  </a:lnTo>
                  <a:lnTo>
                    <a:pt x="1973164" y="393767"/>
                  </a:lnTo>
                  <a:lnTo>
                    <a:pt x="1973991" y="388492"/>
                  </a:lnTo>
                  <a:lnTo>
                    <a:pt x="1969013" y="384234"/>
                  </a:lnTo>
                  <a:lnTo>
                    <a:pt x="1970822" y="379168"/>
                  </a:lnTo>
                  <a:lnTo>
                    <a:pt x="1967580" y="379369"/>
                  </a:lnTo>
                  <a:lnTo>
                    <a:pt x="1970762" y="375124"/>
                  </a:lnTo>
                  <a:lnTo>
                    <a:pt x="1967539" y="371895"/>
                  </a:lnTo>
                  <a:close/>
                  <a:moveTo>
                    <a:pt x="1979790" y="404942"/>
                  </a:moveTo>
                  <a:lnTo>
                    <a:pt x="1977241" y="405957"/>
                  </a:lnTo>
                  <a:lnTo>
                    <a:pt x="1976709" y="403724"/>
                  </a:lnTo>
                  <a:lnTo>
                    <a:pt x="1973244" y="409415"/>
                  </a:lnTo>
                  <a:lnTo>
                    <a:pt x="1974206" y="412874"/>
                  </a:lnTo>
                  <a:lnTo>
                    <a:pt x="1972148" y="412059"/>
                  </a:lnTo>
                  <a:lnTo>
                    <a:pt x="1969188" y="408400"/>
                  </a:lnTo>
                  <a:lnTo>
                    <a:pt x="1965030" y="406159"/>
                  </a:lnTo>
                  <a:lnTo>
                    <a:pt x="1965851" y="404127"/>
                  </a:lnTo>
                  <a:lnTo>
                    <a:pt x="1966645" y="398032"/>
                  </a:lnTo>
                  <a:lnTo>
                    <a:pt x="1969369" y="395395"/>
                  </a:lnTo>
                  <a:lnTo>
                    <a:pt x="1970923" y="394379"/>
                  </a:lnTo>
                  <a:lnTo>
                    <a:pt x="1973715" y="396202"/>
                  </a:lnTo>
                  <a:lnTo>
                    <a:pt x="1975182" y="397830"/>
                  </a:lnTo>
                  <a:lnTo>
                    <a:pt x="1978256" y="399048"/>
                  </a:lnTo>
                  <a:lnTo>
                    <a:pt x="1981761" y="401282"/>
                  </a:lnTo>
                  <a:lnTo>
                    <a:pt x="1981196" y="402298"/>
                  </a:lnTo>
                  <a:close/>
                  <a:moveTo>
                    <a:pt x="1985166" y="413082"/>
                  </a:moveTo>
                  <a:lnTo>
                    <a:pt x="1984459" y="409012"/>
                  </a:lnTo>
                  <a:lnTo>
                    <a:pt x="1982051" y="407989"/>
                  </a:lnTo>
                  <a:lnTo>
                    <a:pt x="1979790" y="404942"/>
                  </a:lnTo>
                  <a:lnTo>
                    <a:pt x="1981196" y="402298"/>
                  </a:lnTo>
                  <a:lnTo>
                    <a:pt x="1983430" y="401483"/>
                  </a:lnTo>
                  <a:lnTo>
                    <a:pt x="1984399" y="397830"/>
                  </a:lnTo>
                  <a:lnTo>
                    <a:pt x="1985987" y="397218"/>
                  </a:lnTo>
                  <a:lnTo>
                    <a:pt x="1987460" y="398846"/>
                  </a:lnTo>
                  <a:lnTo>
                    <a:pt x="1989162" y="399452"/>
                  </a:lnTo>
                  <a:lnTo>
                    <a:pt x="1990333" y="401282"/>
                  </a:lnTo>
                  <a:lnTo>
                    <a:pt x="1992021" y="401692"/>
                  </a:lnTo>
                  <a:lnTo>
                    <a:pt x="1993892" y="403926"/>
                  </a:lnTo>
                  <a:lnTo>
                    <a:pt x="1995190" y="403724"/>
                  </a:lnTo>
                  <a:lnTo>
                    <a:pt x="1994484" y="406570"/>
                  </a:lnTo>
                  <a:lnTo>
                    <a:pt x="1993629" y="407989"/>
                  </a:lnTo>
                  <a:lnTo>
                    <a:pt x="1994040" y="408803"/>
                  </a:lnTo>
                  <a:lnTo>
                    <a:pt x="1992089" y="409214"/>
                  </a:lnTo>
                  <a:lnTo>
                    <a:pt x="1986632" y="411044"/>
                  </a:lnTo>
                  <a:lnTo>
                    <a:pt x="1986511" y="413284"/>
                  </a:lnTo>
                  <a:close/>
                  <a:moveTo>
                    <a:pt x="1176372" y="768090"/>
                  </a:moveTo>
                  <a:lnTo>
                    <a:pt x="1182231" y="766651"/>
                  </a:lnTo>
                  <a:lnTo>
                    <a:pt x="1184378" y="767061"/>
                  </a:lnTo>
                  <a:lnTo>
                    <a:pt x="1183604" y="775491"/>
                  </a:lnTo>
                  <a:lnTo>
                    <a:pt x="1175228" y="776729"/>
                  </a:lnTo>
                  <a:lnTo>
                    <a:pt x="1173472" y="775700"/>
                  </a:lnTo>
                  <a:lnTo>
                    <a:pt x="1176513" y="772612"/>
                  </a:lnTo>
                  <a:close/>
                  <a:moveTo>
                    <a:pt x="2106641" y="850969"/>
                  </a:moveTo>
                  <a:lnTo>
                    <a:pt x="2097478" y="843360"/>
                  </a:lnTo>
                  <a:lnTo>
                    <a:pt x="2095237" y="838429"/>
                  </a:lnTo>
                  <a:lnTo>
                    <a:pt x="2089465" y="840891"/>
                  </a:lnTo>
                  <a:lnTo>
                    <a:pt x="2085099" y="840070"/>
                  </a:lnTo>
                  <a:lnTo>
                    <a:pt x="2082212" y="841921"/>
                  </a:lnTo>
                  <a:lnTo>
                    <a:pt x="2077846" y="840689"/>
                  </a:lnTo>
                  <a:lnTo>
                    <a:pt x="2071556" y="831230"/>
                  </a:lnTo>
                  <a:lnTo>
                    <a:pt x="2069699" y="827523"/>
                  </a:lnTo>
                  <a:lnTo>
                    <a:pt x="2062393" y="823002"/>
                  </a:lnTo>
                  <a:lnTo>
                    <a:pt x="2059769" y="816214"/>
                  </a:lnTo>
                  <a:lnTo>
                    <a:pt x="2055349" y="811276"/>
                  </a:lnTo>
                  <a:lnTo>
                    <a:pt x="2048386" y="805315"/>
                  </a:lnTo>
                  <a:lnTo>
                    <a:pt x="2048332" y="801615"/>
                  </a:lnTo>
                  <a:lnTo>
                    <a:pt x="2042829" y="796885"/>
                  </a:lnTo>
                  <a:lnTo>
                    <a:pt x="2035879" y="792566"/>
                  </a:lnTo>
                  <a:lnTo>
                    <a:pt x="2038758" y="791328"/>
                  </a:lnTo>
                  <a:lnTo>
                    <a:pt x="2042344" y="789067"/>
                  </a:lnTo>
                  <a:lnTo>
                    <a:pt x="2044706" y="778989"/>
                  </a:lnTo>
                  <a:lnTo>
                    <a:pt x="2047498" y="773641"/>
                  </a:lnTo>
                  <a:lnTo>
                    <a:pt x="2054696" y="771999"/>
                  </a:lnTo>
                  <a:lnTo>
                    <a:pt x="2056567" y="775080"/>
                  </a:lnTo>
                  <a:lnTo>
                    <a:pt x="2061760" y="781869"/>
                  </a:lnTo>
                  <a:lnTo>
                    <a:pt x="2064673" y="782898"/>
                  </a:lnTo>
                  <a:lnTo>
                    <a:pt x="2068253" y="780840"/>
                  </a:lnTo>
                  <a:lnTo>
                    <a:pt x="2075498" y="781250"/>
                  </a:lnTo>
                  <a:lnTo>
                    <a:pt x="2076622" y="783517"/>
                  </a:lnTo>
                  <a:lnTo>
                    <a:pt x="2086754" y="783517"/>
                  </a:lnTo>
                  <a:lnTo>
                    <a:pt x="2087070" y="781250"/>
                  </a:lnTo>
                  <a:lnTo>
                    <a:pt x="2092089" y="778989"/>
                  </a:lnTo>
                  <a:lnTo>
                    <a:pt x="2093105" y="775700"/>
                  </a:lnTo>
                  <a:lnTo>
                    <a:pt x="2097027" y="773439"/>
                  </a:lnTo>
                  <a:lnTo>
                    <a:pt x="2105497" y="780019"/>
                  </a:lnTo>
                  <a:lnTo>
                    <a:pt x="2110536" y="778989"/>
                  </a:lnTo>
                  <a:lnTo>
                    <a:pt x="2115400" y="770559"/>
                  </a:lnTo>
                  <a:lnTo>
                    <a:pt x="2120655" y="764390"/>
                  </a:lnTo>
                  <a:lnTo>
                    <a:pt x="2119739" y="757602"/>
                  </a:lnTo>
                  <a:lnTo>
                    <a:pt x="2117116" y="754104"/>
                  </a:lnTo>
                  <a:lnTo>
                    <a:pt x="2123238" y="753693"/>
                  </a:lnTo>
                  <a:lnTo>
                    <a:pt x="2123877" y="751022"/>
                  </a:lnTo>
                  <a:lnTo>
                    <a:pt x="2128593" y="751843"/>
                  </a:lnTo>
                  <a:lnTo>
                    <a:pt x="2127402" y="760273"/>
                  </a:lnTo>
                  <a:lnTo>
                    <a:pt x="2129077" y="768501"/>
                  </a:lnTo>
                  <a:lnTo>
                    <a:pt x="2134258" y="773029"/>
                  </a:lnTo>
                  <a:lnTo>
                    <a:pt x="2135449" y="776931"/>
                  </a:lnTo>
                  <a:lnTo>
                    <a:pt x="2135583" y="782690"/>
                  </a:lnTo>
                  <a:lnTo>
                    <a:pt x="2137036" y="782898"/>
                  </a:lnTo>
                  <a:lnTo>
                    <a:pt x="2137238" y="791738"/>
                  </a:lnTo>
                  <a:lnTo>
                    <a:pt x="2135866" y="795237"/>
                  </a:lnTo>
                  <a:lnTo>
                    <a:pt x="2130436" y="795445"/>
                  </a:lnTo>
                  <a:lnTo>
                    <a:pt x="2127308" y="802025"/>
                  </a:lnTo>
                  <a:lnTo>
                    <a:pt x="2133484" y="802846"/>
                  </a:lnTo>
                  <a:lnTo>
                    <a:pt x="2138658" y="808403"/>
                  </a:lnTo>
                  <a:lnTo>
                    <a:pt x="2140555" y="812924"/>
                  </a:lnTo>
                  <a:lnTo>
                    <a:pt x="2144955" y="815595"/>
                  </a:lnTo>
                  <a:lnTo>
                    <a:pt x="2151326" y="828142"/>
                  </a:lnTo>
                  <a:lnTo>
                    <a:pt x="2144544" y="835549"/>
                  </a:lnTo>
                  <a:lnTo>
                    <a:pt x="2138483" y="842331"/>
                  </a:lnTo>
                  <a:lnTo>
                    <a:pt x="2132381" y="847679"/>
                  </a:lnTo>
                  <a:lnTo>
                    <a:pt x="2125122" y="847679"/>
                  </a:lnTo>
                  <a:lnTo>
                    <a:pt x="2117163" y="850357"/>
                  </a:lnTo>
                  <a:lnTo>
                    <a:pt x="2110597" y="847679"/>
                  </a:lnTo>
                  <a:close/>
                </a:path>
              </a:pathLst>
            </a:custGeom>
            <a:noFill/>
            <a:ln w="6055" cap="flat">
              <a:solidFill>
                <a:srgbClr val="444444"/>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708B666A-6CE3-82FA-32EC-B12795678D57}"/>
                </a:ext>
              </a:extLst>
            </p:cNvPr>
            <p:cNvSpPr/>
            <p:nvPr/>
          </p:nvSpPr>
          <p:spPr>
            <a:xfrm>
              <a:off x="6515953" y="835193"/>
              <a:ext cx="3591323" cy="1793583"/>
            </a:xfrm>
            <a:custGeom>
              <a:avLst/>
              <a:gdLst>
                <a:gd name="connsiteX0" fmla="*/ 743789 w 3591323"/>
                <a:gd name="connsiteY0" fmla="*/ 1744942 h 1793583"/>
                <a:gd name="connsiteX1" fmla="*/ 741427 w 3591323"/>
                <a:gd name="connsiteY1" fmla="*/ 1741955 h 1793583"/>
                <a:gd name="connsiteX2" fmla="*/ 756322 w 3591323"/>
                <a:gd name="connsiteY2" fmla="*/ 1743301 h 1793583"/>
                <a:gd name="connsiteX3" fmla="*/ 768089 w 3591323"/>
                <a:gd name="connsiteY3" fmla="*/ 1745837 h 1793583"/>
                <a:gd name="connsiteX4" fmla="*/ 779163 w 3591323"/>
                <a:gd name="connsiteY4" fmla="*/ 1748790 h 1793583"/>
                <a:gd name="connsiteX5" fmla="*/ 788609 w 3591323"/>
                <a:gd name="connsiteY5" fmla="*/ 1752464 h 1793583"/>
                <a:gd name="connsiteX6" fmla="*/ 778779 w 3591323"/>
                <a:gd name="connsiteY6" fmla="*/ 1753486 h 1793583"/>
                <a:gd name="connsiteX7" fmla="*/ 764490 w 3591323"/>
                <a:gd name="connsiteY7" fmla="*/ 1750708 h 1793583"/>
                <a:gd name="connsiteX8" fmla="*/ 754210 w 3591323"/>
                <a:gd name="connsiteY8" fmla="*/ 1747761 h 1793583"/>
                <a:gd name="connsiteX9" fmla="*/ 753026 w 3591323"/>
                <a:gd name="connsiteY9" fmla="*/ 1747317 h 1793583"/>
                <a:gd name="connsiteX10" fmla="*/ 743789 w 3591323"/>
                <a:gd name="connsiteY10" fmla="*/ 1744942 h 1793583"/>
                <a:gd name="connsiteX11" fmla="*/ 1742835 w 3591323"/>
                <a:gd name="connsiteY11" fmla="*/ 279570 h 1793583"/>
                <a:gd name="connsiteX12" fmla="*/ 1744073 w 3591323"/>
                <a:gd name="connsiteY12" fmla="*/ 287408 h 1793583"/>
                <a:gd name="connsiteX13" fmla="*/ 1737204 w 3591323"/>
                <a:gd name="connsiteY13" fmla="*/ 297042 h 1793583"/>
                <a:gd name="connsiteX14" fmla="*/ 1721676 w 3591323"/>
                <a:gd name="connsiteY14" fmla="*/ 303541 h 1793583"/>
                <a:gd name="connsiteX15" fmla="*/ 1709304 w 3591323"/>
                <a:gd name="connsiteY15" fmla="*/ 301967 h 1793583"/>
                <a:gd name="connsiteX16" fmla="*/ 1717095 w 3591323"/>
                <a:gd name="connsiteY16" fmla="*/ 290550 h 1793583"/>
                <a:gd name="connsiteX17" fmla="*/ 1713146 w 3591323"/>
                <a:gd name="connsiteY17" fmla="*/ 279375 h 1793583"/>
                <a:gd name="connsiteX18" fmla="*/ 1725229 w 3591323"/>
                <a:gd name="connsiteY18" fmla="*/ 270979 h 1793583"/>
                <a:gd name="connsiteX19" fmla="*/ 1731869 w 3591323"/>
                <a:gd name="connsiteY19" fmla="*/ 265920 h 1793583"/>
                <a:gd name="connsiteX20" fmla="*/ 1738852 w 3591323"/>
                <a:gd name="connsiteY20" fmla="*/ 265530 h 1793583"/>
                <a:gd name="connsiteX21" fmla="*/ 1747699 w 3591323"/>
                <a:gd name="connsiteY21" fmla="*/ 272150 h 1793583"/>
                <a:gd name="connsiteX22" fmla="*/ 1742835 w 3591323"/>
                <a:gd name="connsiteY22" fmla="*/ 279570 h 1793583"/>
                <a:gd name="connsiteX23" fmla="*/ 3218113 w 3591323"/>
                <a:gd name="connsiteY23" fmla="*/ 920689 h 1793583"/>
                <a:gd name="connsiteX24" fmla="*/ 3235222 w 3591323"/>
                <a:gd name="connsiteY24" fmla="*/ 928506 h 1793583"/>
                <a:gd name="connsiteX25" fmla="*/ 3253407 w 3591323"/>
                <a:gd name="connsiteY25" fmla="*/ 935086 h 1793583"/>
                <a:gd name="connsiteX26" fmla="*/ 3259959 w 3591323"/>
                <a:gd name="connsiteY26" fmla="*/ 940845 h 1793583"/>
                <a:gd name="connsiteX27" fmla="*/ 3265389 w 3591323"/>
                <a:gd name="connsiteY27" fmla="*/ 946604 h 1793583"/>
                <a:gd name="connsiteX28" fmla="*/ 3266404 w 3591323"/>
                <a:gd name="connsiteY28" fmla="*/ 953392 h 1793583"/>
                <a:gd name="connsiteX29" fmla="*/ 3282625 w 3591323"/>
                <a:gd name="connsiteY29" fmla="*/ 960382 h 1793583"/>
                <a:gd name="connsiteX30" fmla="*/ 3284710 w 3591323"/>
                <a:gd name="connsiteY30" fmla="*/ 966552 h 1793583"/>
                <a:gd name="connsiteX31" fmla="*/ 3275554 w 3591323"/>
                <a:gd name="connsiteY31" fmla="*/ 967789 h 1793583"/>
                <a:gd name="connsiteX32" fmla="*/ 3277128 w 3591323"/>
                <a:gd name="connsiteY32" fmla="*/ 975399 h 1793583"/>
                <a:gd name="connsiteX33" fmla="*/ 3285551 w 3591323"/>
                <a:gd name="connsiteY33" fmla="*/ 982799 h 1793583"/>
                <a:gd name="connsiteX34" fmla="*/ 3290927 w 3591323"/>
                <a:gd name="connsiteY34" fmla="*/ 994936 h 1793583"/>
                <a:gd name="connsiteX35" fmla="*/ 3296396 w 3591323"/>
                <a:gd name="connsiteY35" fmla="*/ 994525 h 1793583"/>
                <a:gd name="connsiteX36" fmla="*/ 3295515 w 3591323"/>
                <a:gd name="connsiteY36" fmla="*/ 999665 h 1793583"/>
                <a:gd name="connsiteX37" fmla="*/ 3303279 w 3591323"/>
                <a:gd name="connsiteY37" fmla="*/ 1001515 h 1793583"/>
                <a:gd name="connsiteX38" fmla="*/ 3299787 w 3591323"/>
                <a:gd name="connsiteY38" fmla="*/ 1003776 h 1793583"/>
                <a:gd name="connsiteX39" fmla="*/ 3310094 w 3591323"/>
                <a:gd name="connsiteY39" fmla="*/ 1008506 h 1793583"/>
                <a:gd name="connsiteX40" fmla="*/ 3308620 w 3591323"/>
                <a:gd name="connsiteY40" fmla="*/ 1011796 h 1793583"/>
                <a:gd name="connsiteX41" fmla="*/ 3302014 w 3591323"/>
                <a:gd name="connsiteY41" fmla="*/ 1012623 h 1793583"/>
                <a:gd name="connsiteX42" fmla="*/ 3299827 w 3591323"/>
                <a:gd name="connsiteY42" fmla="*/ 1009743 h 1793583"/>
                <a:gd name="connsiteX43" fmla="*/ 3291296 w 3591323"/>
                <a:gd name="connsiteY43" fmla="*/ 1008506 h 1793583"/>
                <a:gd name="connsiteX44" fmla="*/ 3281387 w 3591323"/>
                <a:gd name="connsiteY44" fmla="*/ 1006656 h 1793583"/>
                <a:gd name="connsiteX45" fmla="*/ 3274188 w 3591323"/>
                <a:gd name="connsiteY45" fmla="*/ 999457 h 1793583"/>
                <a:gd name="connsiteX46" fmla="*/ 3269035 w 3591323"/>
                <a:gd name="connsiteY46" fmla="*/ 993086 h 1793583"/>
                <a:gd name="connsiteX47" fmla="*/ 3264870 w 3591323"/>
                <a:gd name="connsiteY47" fmla="*/ 983209 h 1793583"/>
                <a:gd name="connsiteX48" fmla="*/ 3252269 w 3591323"/>
                <a:gd name="connsiteY48" fmla="*/ 978069 h 1793583"/>
                <a:gd name="connsiteX49" fmla="*/ 3243301 w 3591323"/>
                <a:gd name="connsiteY49" fmla="*/ 981359 h 1793583"/>
                <a:gd name="connsiteX50" fmla="*/ 3236802 w 3591323"/>
                <a:gd name="connsiteY50" fmla="*/ 985268 h 1793583"/>
                <a:gd name="connsiteX51" fmla="*/ 3237482 w 3591323"/>
                <a:gd name="connsiteY51" fmla="*/ 993698 h 1793583"/>
                <a:gd name="connsiteX52" fmla="*/ 3229146 w 3591323"/>
                <a:gd name="connsiteY52" fmla="*/ 997607 h 1793583"/>
                <a:gd name="connsiteX53" fmla="*/ 3223556 w 3591323"/>
                <a:gd name="connsiteY53" fmla="*/ 995548 h 1793583"/>
                <a:gd name="connsiteX54" fmla="*/ 3213458 w 3591323"/>
                <a:gd name="connsiteY54" fmla="*/ 995138 h 1793583"/>
                <a:gd name="connsiteX55" fmla="*/ 3205263 w 3591323"/>
                <a:gd name="connsiteY55" fmla="*/ 985678 h 1793583"/>
                <a:gd name="connsiteX56" fmla="*/ 3195313 w 3591323"/>
                <a:gd name="connsiteY56" fmla="*/ 983418 h 1793583"/>
                <a:gd name="connsiteX57" fmla="*/ 3192501 w 3591323"/>
                <a:gd name="connsiteY57" fmla="*/ 986708 h 1793583"/>
                <a:gd name="connsiteX58" fmla="*/ 3179792 w 3591323"/>
                <a:gd name="connsiteY58" fmla="*/ 987118 h 1793583"/>
                <a:gd name="connsiteX59" fmla="*/ 3184898 w 3591323"/>
                <a:gd name="connsiteY59" fmla="*/ 977861 h 1793583"/>
                <a:gd name="connsiteX60" fmla="*/ 3191317 w 3591323"/>
                <a:gd name="connsiteY60" fmla="*/ 974571 h 1793583"/>
                <a:gd name="connsiteX61" fmla="*/ 3189669 w 3591323"/>
                <a:gd name="connsiteY61" fmla="*/ 962232 h 1793583"/>
                <a:gd name="connsiteX62" fmla="*/ 3185201 w 3591323"/>
                <a:gd name="connsiteY62" fmla="*/ 952565 h 1793583"/>
                <a:gd name="connsiteX63" fmla="*/ 3166566 w 3591323"/>
                <a:gd name="connsiteY63" fmla="*/ 942904 h 1793583"/>
                <a:gd name="connsiteX64" fmla="*/ 3158277 w 3591323"/>
                <a:gd name="connsiteY64" fmla="*/ 941874 h 1793583"/>
                <a:gd name="connsiteX65" fmla="*/ 3143591 w 3591323"/>
                <a:gd name="connsiteY65" fmla="*/ 931386 h 1793583"/>
                <a:gd name="connsiteX66" fmla="*/ 3140408 w 3591323"/>
                <a:gd name="connsiteY66" fmla="*/ 936936 h 1793583"/>
                <a:gd name="connsiteX67" fmla="*/ 3136358 w 3591323"/>
                <a:gd name="connsiteY67" fmla="*/ 937965 h 1793583"/>
                <a:gd name="connsiteX68" fmla="*/ 3134394 w 3591323"/>
                <a:gd name="connsiteY68" fmla="*/ 933855 h 1793583"/>
                <a:gd name="connsiteX69" fmla="*/ 3134629 w 3591323"/>
                <a:gd name="connsiteY69" fmla="*/ 928708 h 1793583"/>
                <a:gd name="connsiteX70" fmla="*/ 3127229 w 3591323"/>
                <a:gd name="connsiteY70" fmla="*/ 923158 h 1793583"/>
                <a:gd name="connsiteX71" fmla="*/ 3137906 w 3591323"/>
                <a:gd name="connsiteY71" fmla="*/ 919047 h 1793583"/>
                <a:gd name="connsiteX72" fmla="*/ 3145158 w 3591323"/>
                <a:gd name="connsiteY72" fmla="*/ 919249 h 1793583"/>
                <a:gd name="connsiteX73" fmla="*/ 3144526 w 3591323"/>
                <a:gd name="connsiteY73" fmla="*/ 916369 h 1793583"/>
                <a:gd name="connsiteX74" fmla="*/ 3129637 w 3591323"/>
                <a:gd name="connsiteY74" fmla="*/ 916168 h 1793583"/>
                <a:gd name="connsiteX75" fmla="*/ 3125809 w 3591323"/>
                <a:gd name="connsiteY75" fmla="*/ 909379 h 1793583"/>
                <a:gd name="connsiteX76" fmla="*/ 3116767 w 3591323"/>
                <a:gd name="connsiteY76" fmla="*/ 907321 h 1793583"/>
                <a:gd name="connsiteX77" fmla="*/ 3112859 w 3591323"/>
                <a:gd name="connsiteY77" fmla="*/ 901770 h 1793583"/>
                <a:gd name="connsiteX78" fmla="*/ 3126334 w 3591323"/>
                <a:gd name="connsiteY78" fmla="*/ 898891 h 1793583"/>
                <a:gd name="connsiteX79" fmla="*/ 3131440 w 3591323"/>
                <a:gd name="connsiteY79" fmla="*/ 895191 h 1793583"/>
                <a:gd name="connsiteX80" fmla="*/ 3147755 w 3591323"/>
                <a:gd name="connsiteY80" fmla="*/ 899920 h 1793583"/>
                <a:gd name="connsiteX81" fmla="*/ 3149161 w 3591323"/>
                <a:gd name="connsiteY81" fmla="*/ 904031 h 1793583"/>
                <a:gd name="connsiteX82" fmla="*/ 3151583 w 3591323"/>
                <a:gd name="connsiteY82" fmla="*/ 922539 h 1793583"/>
                <a:gd name="connsiteX83" fmla="*/ 3161829 w 3591323"/>
                <a:gd name="connsiteY83" fmla="*/ 929536 h 1793583"/>
                <a:gd name="connsiteX84" fmla="*/ 3170643 w 3591323"/>
                <a:gd name="connsiteY84" fmla="*/ 917399 h 1793583"/>
                <a:gd name="connsiteX85" fmla="*/ 3182456 w 3591323"/>
                <a:gd name="connsiteY85" fmla="*/ 910409 h 1793583"/>
                <a:gd name="connsiteX86" fmla="*/ 3191539 w 3591323"/>
                <a:gd name="connsiteY86" fmla="*/ 910409 h 1793583"/>
                <a:gd name="connsiteX87" fmla="*/ 3199794 w 3591323"/>
                <a:gd name="connsiteY87" fmla="*/ 914317 h 1793583"/>
                <a:gd name="connsiteX88" fmla="*/ 3207295 w 3591323"/>
                <a:gd name="connsiteY88" fmla="*/ 918428 h 1793583"/>
                <a:gd name="connsiteX89" fmla="*/ 3218113 w 3591323"/>
                <a:gd name="connsiteY89" fmla="*/ 920689 h 1793583"/>
                <a:gd name="connsiteX90" fmla="*/ 2947008 w 3591323"/>
                <a:gd name="connsiteY90" fmla="*/ 839250 h 1793583"/>
                <a:gd name="connsiteX91" fmla="*/ 2950769 w 3591323"/>
                <a:gd name="connsiteY91" fmla="*/ 834930 h 1793583"/>
                <a:gd name="connsiteX92" fmla="*/ 2958808 w 3591323"/>
                <a:gd name="connsiteY92" fmla="*/ 828761 h 1793583"/>
                <a:gd name="connsiteX93" fmla="*/ 2966363 w 3591323"/>
                <a:gd name="connsiteY93" fmla="*/ 820742 h 1793583"/>
                <a:gd name="connsiteX94" fmla="*/ 2970918 w 3591323"/>
                <a:gd name="connsiteY94" fmla="*/ 811895 h 1793583"/>
                <a:gd name="connsiteX95" fmla="*/ 2974908 w 3591323"/>
                <a:gd name="connsiteY95" fmla="*/ 811895 h 1793583"/>
                <a:gd name="connsiteX96" fmla="*/ 2980330 w 3591323"/>
                <a:gd name="connsiteY96" fmla="*/ 817654 h 1793583"/>
                <a:gd name="connsiteX97" fmla="*/ 2980969 w 3591323"/>
                <a:gd name="connsiteY97" fmla="*/ 822592 h 1793583"/>
                <a:gd name="connsiteX98" fmla="*/ 2988026 w 3591323"/>
                <a:gd name="connsiteY98" fmla="*/ 825673 h 1793583"/>
                <a:gd name="connsiteX99" fmla="*/ 2996557 w 3591323"/>
                <a:gd name="connsiteY99" fmla="*/ 829171 h 1793583"/>
                <a:gd name="connsiteX100" fmla="*/ 2996059 w 3591323"/>
                <a:gd name="connsiteY100" fmla="*/ 833699 h 1793583"/>
                <a:gd name="connsiteX101" fmla="*/ 2989197 w 3591323"/>
                <a:gd name="connsiteY101" fmla="*/ 834311 h 1793583"/>
                <a:gd name="connsiteX102" fmla="*/ 2991316 w 3591323"/>
                <a:gd name="connsiteY102" fmla="*/ 839868 h 1793583"/>
                <a:gd name="connsiteX103" fmla="*/ 2984259 w 3591323"/>
                <a:gd name="connsiteY103" fmla="*/ 843771 h 1793583"/>
                <a:gd name="connsiteX104" fmla="*/ 2978890 w 3591323"/>
                <a:gd name="connsiteY104" fmla="*/ 854057 h 1793583"/>
                <a:gd name="connsiteX105" fmla="*/ 2986493 w 3591323"/>
                <a:gd name="connsiteY105" fmla="*/ 864748 h 1793583"/>
                <a:gd name="connsiteX106" fmla="*/ 2984811 w 3591323"/>
                <a:gd name="connsiteY106" fmla="*/ 870096 h 1793583"/>
                <a:gd name="connsiteX107" fmla="*/ 2996604 w 3591323"/>
                <a:gd name="connsiteY107" fmla="*/ 880585 h 1793583"/>
                <a:gd name="connsiteX108" fmla="*/ 2984629 w 3591323"/>
                <a:gd name="connsiteY108" fmla="*/ 882025 h 1793583"/>
                <a:gd name="connsiteX109" fmla="*/ 2981030 w 3591323"/>
                <a:gd name="connsiteY109" fmla="*/ 889842 h 1793583"/>
                <a:gd name="connsiteX110" fmla="*/ 2981716 w 3591323"/>
                <a:gd name="connsiteY110" fmla="*/ 900122 h 1793583"/>
                <a:gd name="connsiteX111" fmla="*/ 2971806 w 3591323"/>
                <a:gd name="connsiteY111" fmla="*/ 907940 h 1793583"/>
                <a:gd name="connsiteX112" fmla="*/ 2971181 w 3591323"/>
                <a:gd name="connsiteY112" fmla="*/ 919249 h 1793583"/>
                <a:gd name="connsiteX113" fmla="*/ 2966902 w 3591323"/>
                <a:gd name="connsiteY113" fmla="*/ 936734 h 1793583"/>
                <a:gd name="connsiteX114" fmla="*/ 2965260 w 3591323"/>
                <a:gd name="connsiteY114" fmla="*/ 932825 h 1793583"/>
                <a:gd name="connsiteX115" fmla="*/ 2953776 w 3591323"/>
                <a:gd name="connsiteY115" fmla="*/ 937965 h 1793583"/>
                <a:gd name="connsiteX116" fmla="*/ 2950083 w 3591323"/>
                <a:gd name="connsiteY116" fmla="*/ 930975 h 1793583"/>
                <a:gd name="connsiteX117" fmla="*/ 2942844 w 3591323"/>
                <a:gd name="connsiteY117" fmla="*/ 930356 h 1793583"/>
                <a:gd name="connsiteX118" fmla="*/ 2937899 w 3591323"/>
                <a:gd name="connsiteY118" fmla="*/ 926656 h 1793583"/>
                <a:gd name="connsiteX119" fmla="*/ 2925769 w 3591323"/>
                <a:gd name="connsiteY119" fmla="*/ 930767 h 1793583"/>
                <a:gd name="connsiteX120" fmla="*/ 2922331 w 3591323"/>
                <a:gd name="connsiteY120" fmla="*/ 925216 h 1793583"/>
                <a:gd name="connsiteX121" fmla="*/ 2915778 w 3591323"/>
                <a:gd name="connsiteY121" fmla="*/ 925829 h 1793583"/>
                <a:gd name="connsiteX122" fmla="*/ 2907469 w 3591323"/>
                <a:gd name="connsiteY122" fmla="*/ 924389 h 1793583"/>
                <a:gd name="connsiteX123" fmla="*/ 2906393 w 3591323"/>
                <a:gd name="connsiteY123" fmla="*/ 909171 h 1793583"/>
                <a:gd name="connsiteX124" fmla="*/ 2901354 w 3591323"/>
                <a:gd name="connsiteY124" fmla="*/ 906090 h 1793583"/>
                <a:gd name="connsiteX125" fmla="*/ 2896725 w 3591323"/>
                <a:gd name="connsiteY125" fmla="*/ 896220 h 1793583"/>
                <a:gd name="connsiteX126" fmla="*/ 2895279 w 3591323"/>
                <a:gd name="connsiteY126" fmla="*/ 886142 h 1793583"/>
                <a:gd name="connsiteX127" fmla="*/ 2896268 w 3591323"/>
                <a:gd name="connsiteY127" fmla="*/ 875653 h 1793583"/>
                <a:gd name="connsiteX128" fmla="*/ 2901939 w 3591323"/>
                <a:gd name="connsiteY128" fmla="*/ 868044 h 1793583"/>
                <a:gd name="connsiteX129" fmla="*/ 2909649 w 3591323"/>
                <a:gd name="connsiteY129" fmla="*/ 871946 h 1793583"/>
                <a:gd name="connsiteX130" fmla="*/ 2917238 w 3591323"/>
                <a:gd name="connsiteY130" fmla="*/ 869894 h 1793583"/>
                <a:gd name="connsiteX131" fmla="*/ 2919176 w 3591323"/>
                <a:gd name="connsiteY131" fmla="*/ 860227 h 1793583"/>
                <a:gd name="connsiteX132" fmla="*/ 2923461 w 3591323"/>
                <a:gd name="connsiteY132" fmla="*/ 857966 h 1793583"/>
                <a:gd name="connsiteX133" fmla="*/ 2935363 w 3591323"/>
                <a:gd name="connsiteY133" fmla="*/ 855497 h 1793583"/>
                <a:gd name="connsiteX134" fmla="*/ 2942272 w 3591323"/>
                <a:gd name="connsiteY134" fmla="*/ 846448 h 1793583"/>
                <a:gd name="connsiteX135" fmla="*/ 2947008 w 3591323"/>
                <a:gd name="connsiteY135" fmla="*/ 839250 h 1793583"/>
                <a:gd name="connsiteX136" fmla="*/ 1159472 w 3591323"/>
                <a:gd name="connsiteY136" fmla="*/ 67795 h 1793583"/>
                <a:gd name="connsiteX137" fmla="*/ 1152233 w 3591323"/>
                <a:gd name="connsiteY137" fmla="*/ 71347 h 1793583"/>
                <a:gd name="connsiteX138" fmla="*/ 1143049 w 3591323"/>
                <a:gd name="connsiteY138" fmla="*/ 70702 h 1793583"/>
                <a:gd name="connsiteX139" fmla="*/ 1137196 w 3591323"/>
                <a:gd name="connsiteY139" fmla="*/ 68280 h 1793583"/>
                <a:gd name="connsiteX140" fmla="*/ 1145128 w 3591323"/>
                <a:gd name="connsiteY140" fmla="*/ 64310 h 1793583"/>
                <a:gd name="connsiteX141" fmla="*/ 1157406 w 3591323"/>
                <a:gd name="connsiteY141" fmla="*/ 61942 h 1793583"/>
                <a:gd name="connsiteX142" fmla="*/ 1159855 w 3591323"/>
                <a:gd name="connsiteY142" fmla="*/ 65097 h 1793583"/>
                <a:gd name="connsiteX143" fmla="*/ 1159472 w 3591323"/>
                <a:gd name="connsiteY143" fmla="*/ 67795 h 1793583"/>
                <a:gd name="connsiteX144" fmla="*/ 1182171 w 3591323"/>
                <a:gd name="connsiteY144" fmla="*/ 45870 h 1793583"/>
                <a:gd name="connsiteX145" fmla="*/ 1178753 w 3591323"/>
                <a:gd name="connsiteY145" fmla="*/ 46179 h 1793583"/>
                <a:gd name="connsiteX146" fmla="*/ 1167235 w 3591323"/>
                <a:gd name="connsiteY146" fmla="*/ 45567 h 1793583"/>
                <a:gd name="connsiteX147" fmla="*/ 1168332 w 3591323"/>
                <a:gd name="connsiteY147" fmla="*/ 43300 h 1793583"/>
                <a:gd name="connsiteX148" fmla="*/ 1181269 w 3591323"/>
                <a:gd name="connsiteY148" fmla="*/ 43448 h 1793583"/>
                <a:gd name="connsiteX149" fmla="*/ 1183940 w 3591323"/>
                <a:gd name="connsiteY149" fmla="*/ 44961 h 1793583"/>
                <a:gd name="connsiteX150" fmla="*/ 1182171 w 3591323"/>
                <a:gd name="connsiteY150" fmla="*/ 45870 h 1793583"/>
                <a:gd name="connsiteX151" fmla="*/ 1175901 w 3591323"/>
                <a:gd name="connsiteY151" fmla="*/ 35516 h 1793583"/>
                <a:gd name="connsiteX152" fmla="*/ 1179991 w 3591323"/>
                <a:gd name="connsiteY152" fmla="*/ 38341 h 1793583"/>
                <a:gd name="connsiteX153" fmla="*/ 1174690 w 3591323"/>
                <a:gd name="connsiteY153" fmla="*/ 41342 h 1793583"/>
                <a:gd name="connsiteX154" fmla="*/ 1162896 w 3591323"/>
                <a:gd name="connsiteY154" fmla="*/ 43145 h 1793583"/>
                <a:gd name="connsiteX155" fmla="*/ 1159943 w 3591323"/>
                <a:gd name="connsiteY155" fmla="*/ 41187 h 1793583"/>
                <a:gd name="connsiteX156" fmla="*/ 1161120 w 3591323"/>
                <a:gd name="connsiteY156" fmla="*/ 38045 h 1793583"/>
                <a:gd name="connsiteX157" fmla="*/ 1165062 w 3591323"/>
                <a:gd name="connsiteY157" fmla="*/ 34628 h 1793583"/>
                <a:gd name="connsiteX158" fmla="*/ 1172967 w 3591323"/>
                <a:gd name="connsiteY158" fmla="*/ 34924 h 1793583"/>
                <a:gd name="connsiteX159" fmla="*/ 1175901 w 3591323"/>
                <a:gd name="connsiteY159" fmla="*/ 35516 h 1793583"/>
                <a:gd name="connsiteX160" fmla="*/ 1191657 w 3591323"/>
                <a:gd name="connsiteY160" fmla="*/ 73130 h 1793583"/>
                <a:gd name="connsiteX161" fmla="*/ 1181633 w 3591323"/>
                <a:gd name="connsiteY161" fmla="*/ 71993 h 1793583"/>
                <a:gd name="connsiteX162" fmla="*/ 1166267 w 3591323"/>
                <a:gd name="connsiteY162" fmla="*/ 69087 h 1793583"/>
                <a:gd name="connsiteX163" fmla="*/ 1168964 w 3591323"/>
                <a:gd name="connsiteY163" fmla="*/ 64310 h 1793583"/>
                <a:gd name="connsiteX164" fmla="*/ 1172665 w 3591323"/>
                <a:gd name="connsiteY164" fmla="*/ 59904 h 1793583"/>
                <a:gd name="connsiteX165" fmla="*/ 1170249 w 3591323"/>
                <a:gd name="connsiteY165" fmla="*/ 56163 h 1793583"/>
                <a:gd name="connsiteX166" fmla="*/ 1157568 w 3591323"/>
                <a:gd name="connsiteY166" fmla="*/ 55073 h 1793583"/>
                <a:gd name="connsiteX167" fmla="*/ 1152953 w 3591323"/>
                <a:gd name="connsiteY167" fmla="*/ 52449 h 1793583"/>
                <a:gd name="connsiteX168" fmla="*/ 1159472 w 3591323"/>
                <a:gd name="connsiteY168" fmla="*/ 48917 h 1793583"/>
                <a:gd name="connsiteX169" fmla="*/ 1172496 w 3591323"/>
                <a:gd name="connsiteY169" fmla="*/ 49529 h 1793583"/>
                <a:gd name="connsiteX170" fmla="*/ 1176472 w 3591323"/>
                <a:gd name="connsiteY170" fmla="*/ 52295 h 1793583"/>
                <a:gd name="connsiteX171" fmla="*/ 1189739 w 3591323"/>
                <a:gd name="connsiteY171" fmla="*/ 52140 h 1793583"/>
                <a:gd name="connsiteX172" fmla="*/ 1192276 w 3591323"/>
                <a:gd name="connsiteY172" fmla="*/ 55073 h 1793583"/>
                <a:gd name="connsiteX173" fmla="*/ 1187351 w 3591323"/>
                <a:gd name="connsiteY173" fmla="*/ 58343 h 1793583"/>
                <a:gd name="connsiteX174" fmla="*/ 1193103 w 3591323"/>
                <a:gd name="connsiteY174" fmla="*/ 60220 h 1793583"/>
                <a:gd name="connsiteX175" fmla="*/ 1195122 w 3591323"/>
                <a:gd name="connsiteY175" fmla="*/ 62258 h 1793583"/>
                <a:gd name="connsiteX176" fmla="*/ 1203861 w 3591323"/>
                <a:gd name="connsiteY176" fmla="*/ 62729 h 1793583"/>
                <a:gd name="connsiteX177" fmla="*/ 1212943 w 3591323"/>
                <a:gd name="connsiteY177" fmla="*/ 63362 h 1793583"/>
                <a:gd name="connsiteX178" fmla="*/ 1225457 w 3591323"/>
                <a:gd name="connsiteY178" fmla="*/ 61471 h 1793583"/>
                <a:gd name="connsiteX179" fmla="*/ 1239847 w 3591323"/>
                <a:gd name="connsiteY179" fmla="*/ 60845 h 1793583"/>
                <a:gd name="connsiteX180" fmla="*/ 1250147 w 3591323"/>
                <a:gd name="connsiteY180" fmla="*/ 61471 h 1793583"/>
                <a:gd name="connsiteX181" fmla="*/ 1254399 w 3591323"/>
                <a:gd name="connsiteY181" fmla="*/ 64781 h 1793583"/>
                <a:gd name="connsiteX182" fmla="*/ 1252616 w 3591323"/>
                <a:gd name="connsiteY182" fmla="*/ 68441 h 1793583"/>
                <a:gd name="connsiteX183" fmla="*/ 1246514 w 3591323"/>
                <a:gd name="connsiteY183" fmla="*/ 70702 h 1793583"/>
                <a:gd name="connsiteX184" fmla="*/ 1234505 w 3591323"/>
                <a:gd name="connsiteY184" fmla="*/ 72646 h 1793583"/>
                <a:gd name="connsiteX185" fmla="*/ 1226876 w 3591323"/>
                <a:gd name="connsiteY185" fmla="*/ 71509 h 1793583"/>
                <a:gd name="connsiteX186" fmla="*/ 1205866 w 3591323"/>
                <a:gd name="connsiteY186" fmla="*/ 72969 h 1793583"/>
                <a:gd name="connsiteX187" fmla="*/ 1191657 w 3591323"/>
                <a:gd name="connsiteY187" fmla="*/ 73130 h 1793583"/>
                <a:gd name="connsiteX188" fmla="*/ 1075658 w 3591323"/>
                <a:gd name="connsiteY188" fmla="*/ 40588 h 1793583"/>
                <a:gd name="connsiteX189" fmla="*/ 1082857 w 3591323"/>
                <a:gd name="connsiteY189" fmla="*/ 41941 h 1793583"/>
                <a:gd name="connsiteX190" fmla="*/ 1077401 w 3591323"/>
                <a:gd name="connsiteY190" fmla="*/ 44356 h 1793583"/>
                <a:gd name="connsiteX191" fmla="*/ 1061806 w 3591323"/>
                <a:gd name="connsiteY191" fmla="*/ 46785 h 1793583"/>
                <a:gd name="connsiteX192" fmla="*/ 1056000 w 3591323"/>
                <a:gd name="connsiteY192" fmla="*/ 44053 h 1793583"/>
                <a:gd name="connsiteX193" fmla="*/ 1065049 w 3591323"/>
                <a:gd name="connsiteY193" fmla="*/ 41490 h 1793583"/>
                <a:gd name="connsiteX194" fmla="*/ 1075658 w 3591323"/>
                <a:gd name="connsiteY194" fmla="*/ 40588 h 1793583"/>
                <a:gd name="connsiteX195" fmla="*/ 1085238 w 3591323"/>
                <a:gd name="connsiteY195" fmla="*/ 35220 h 1793583"/>
                <a:gd name="connsiteX196" fmla="*/ 1091428 w 3591323"/>
                <a:gd name="connsiteY196" fmla="*/ 36854 h 1793583"/>
                <a:gd name="connsiteX197" fmla="*/ 1081209 w 3591323"/>
                <a:gd name="connsiteY197" fmla="*/ 38496 h 1793583"/>
                <a:gd name="connsiteX198" fmla="*/ 1070532 w 3591323"/>
                <a:gd name="connsiteY198" fmla="*/ 38496 h 1793583"/>
                <a:gd name="connsiteX199" fmla="*/ 1072274 w 3591323"/>
                <a:gd name="connsiteY199" fmla="*/ 37298 h 1793583"/>
                <a:gd name="connsiteX200" fmla="*/ 1082668 w 3591323"/>
                <a:gd name="connsiteY200" fmla="*/ 34776 h 1793583"/>
                <a:gd name="connsiteX201" fmla="*/ 1085238 w 3591323"/>
                <a:gd name="connsiteY201" fmla="*/ 35220 h 1793583"/>
                <a:gd name="connsiteX202" fmla="*/ 1137136 w 3591323"/>
                <a:gd name="connsiteY202" fmla="*/ 679453 h 1793583"/>
                <a:gd name="connsiteX203" fmla="*/ 1142040 w 3591323"/>
                <a:gd name="connsiteY203" fmla="*/ 680475 h 1793583"/>
                <a:gd name="connsiteX204" fmla="*/ 1143621 w 3591323"/>
                <a:gd name="connsiteY204" fmla="*/ 682743 h 1793583"/>
                <a:gd name="connsiteX205" fmla="*/ 1140843 w 3591323"/>
                <a:gd name="connsiteY205" fmla="*/ 685622 h 1793583"/>
                <a:gd name="connsiteX206" fmla="*/ 1133321 w 3591323"/>
                <a:gd name="connsiteY206" fmla="*/ 685622 h 1793583"/>
                <a:gd name="connsiteX207" fmla="*/ 1127192 w 3591323"/>
                <a:gd name="connsiteY207" fmla="*/ 686032 h 1793583"/>
                <a:gd name="connsiteX208" fmla="*/ 1127313 w 3591323"/>
                <a:gd name="connsiteY208" fmla="*/ 681094 h 1793583"/>
                <a:gd name="connsiteX209" fmla="*/ 1128901 w 3591323"/>
                <a:gd name="connsiteY209" fmla="*/ 679453 h 1793583"/>
                <a:gd name="connsiteX210" fmla="*/ 1137136 w 3591323"/>
                <a:gd name="connsiteY210" fmla="*/ 679453 h 1793583"/>
                <a:gd name="connsiteX211" fmla="*/ 1024763 w 3591323"/>
                <a:gd name="connsiteY211" fmla="*/ 679655 h 1793583"/>
                <a:gd name="connsiteX212" fmla="*/ 1031444 w 3591323"/>
                <a:gd name="connsiteY212" fmla="*/ 680684 h 1793583"/>
                <a:gd name="connsiteX213" fmla="*/ 1036133 w 3591323"/>
                <a:gd name="connsiteY213" fmla="*/ 683563 h 1793583"/>
                <a:gd name="connsiteX214" fmla="*/ 1037593 w 3591323"/>
                <a:gd name="connsiteY214" fmla="*/ 686651 h 1793583"/>
                <a:gd name="connsiteX215" fmla="*/ 1030764 w 3591323"/>
                <a:gd name="connsiteY215" fmla="*/ 686853 h 1793583"/>
                <a:gd name="connsiteX216" fmla="*/ 1027340 w 3591323"/>
                <a:gd name="connsiteY216" fmla="*/ 688703 h 1793583"/>
                <a:gd name="connsiteX217" fmla="*/ 1022166 w 3591323"/>
                <a:gd name="connsiteY217" fmla="*/ 686853 h 1793583"/>
                <a:gd name="connsiteX218" fmla="*/ 1016899 w 3591323"/>
                <a:gd name="connsiteY218" fmla="*/ 682743 h 1793583"/>
                <a:gd name="connsiteX219" fmla="*/ 1018271 w 3591323"/>
                <a:gd name="connsiteY219" fmla="*/ 680065 h 1793583"/>
                <a:gd name="connsiteX220" fmla="*/ 1022664 w 3591323"/>
                <a:gd name="connsiteY220" fmla="*/ 679244 h 1793583"/>
                <a:gd name="connsiteX221" fmla="*/ 1024763 w 3591323"/>
                <a:gd name="connsiteY221" fmla="*/ 679655 h 1793583"/>
                <a:gd name="connsiteX222" fmla="*/ 985151 w 3591323"/>
                <a:gd name="connsiteY222" fmla="*/ 625981 h 1793583"/>
                <a:gd name="connsiteX223" fmla="*/ 993197 w 3591323"/>
                <a:gd name="connsiteY223" fmla="*/ 626802 h 1793583"/>
                <a:gd name="connsiteX224" fmla="*/ 1000974 w 3591323"/>
                <a:gd name="connsiteY224" fmla="*/ 627010 h 1793583"/>
                <a:gd name="connsiteX225" fmla="*/ 1009687 w 3591323"/>
                <a:gd name="connsiteY225" fmla="*/ 630912 h 1793583"/>
                <a:gd name="connsiteX226" fmla="*/ 1013064 w 3591323"/>
                <a:gd name="connsiteY226" fmla="*/ 635030 h 1793583"/>
                <a:gd name="connsiteX227" fmla="*/ 1022456 w 3591323"/>
                <a:gd name="connsiteY227" fmla="*/ 633792 h 1793583"/>
                <a:gd name="connsiteX228" fmla="*/ 1025672 w 3591323"/>
                <a:gd name="connsiteY228" fmla="*/ 636469 h 1793583"/>
                <a:gd name="connsiteX229" fmla="*/ 1033341 w 3591323"/>
                <a:gd name="connsiteY229" fmla="*/ 643459 h 1793583"/>
                <a:gd name="connsiteX230" fmla="*/ 1038770 w 3591323"/>
                <a:gd name="connsiteY230" fmla="*/ 648599 h 1793583"/>
                <a:gd name="connsiteX231" fmla="*/ 1041973 w 3591323"/>
                <a:gd name="connsiteY231" fmla="*/ 648599 h 1793583"/>
                <a:gd name="connsiteX232" fmla="*/ 1047765 w 3591323"/>
                <a:gd name="connsiteY232" fmla="*/ 650867 h 1793583"/>
                <a:gd name="connsiteX233" fmla="*/ 1046669 w 3591323"/>
                <a:gd name="connsiteY233" fmla="*/ 654157 h 1793583"/>
                <a:gd name="connsiteX234" fmla="*/ 1053746 w 3591323"/>
                <a:gd name="connsiteY234" fmla="*/ 654567 h 1793583"/>
                <a:gd name="connsiteX235" fmla="*/ 1060696 w 3591323"/>
                <a:gd name="connsiteY235" fmla="*/ 659296 h 1793583"/>
                <a:gd name="connsiteX236" fmla="*/ 1059323 w 3591323"/>
                <a:gd name="connsiteY236" fmla="*/ 661967 h 1793583"/>
                <a:gd name="connsiteX237" fmla="*/ 1052380 w 3591323"/>
                <a:gd name="connsiteY237" fmla="*/ 663407 h 1793583"/>
                <a:gd name="connsiteX238" fmla="*/ 1045882 w 3591323"/>
                <a:gd name="connsiteY238" fmla="*/ 664026 h 1793583"/>
                <a:gd name="connsiteX239" fmla="*/ 1039221 w 3591323"/>
                <a:gd name="connsiteY239" fmla="*/ 662997 h 1793583"/>
                <a:gd name="connsiteX240" fmla="*/ 1024797 w 3591323"/>
                <a:gd name="connsiteY240" fmla="*/ 664235 h 1793583"/>
                <a:gd name="connsiteX241" fmla="*/ 1031975 w 3591323"/>
                <a:gd name="connsiteY241" fmla="*/ 657857 h 1793583"/>
                <a:gd name="connsiteX242" fmla="*/ 1028417 w 3591323"/>
                <a:gd name="connsiteY242" fmla="*/ 654769 h 1793583"/>
                <a:gd name="connsiteX243" fmla="*/ 1022099 w 3591323"/>
                <a:gd name="connsiteY243" fmla="*/ 653948 h 1793583"/>
                <a:gd name="connsiteX244" fmla="*/ 1019287 w 3591323"/>
                <a:gd name="connsiteY244" fmla="*/ 650658 h 1793583"/>
                <a:gd name="connsiteX245" fmla="*/ 1017585 w 3591323"/>
                <a:gd name="connsiteY245" fmla="*/ 644280 h 1793583"/>
                <a:gd name="connsiteX246" fmla="*/ 1011839 w 3591323"/>
                <a:gd name="connsiteY246" fmla="*/ 644691 h 1793583"/>
                <a:gd name="connsiteX247" fmla="*/ 1002979 w 3591323"/>
                <a:gd name="connsiteY247" fmla="*/ 641609 h 1793583"/>
                <a:gd name="connsiteX248" fmla="*/ 1000450 w 3591323"/>
                <a:gd name="connsiteY248" fmla="*/ 639140 h 1793583"/>
                <a:gd name="connsiteX249" fmla="*/ 987862 w 3591323"/>
                <a:gd name="connsiteY249" fmla="*/ 637499 h 1793583"/>
                <a:gd name="connsiteX250" fmla="*/ 984613 w 3591323"/>
                <a:gd name="connsiteY250" fmla="*/ 635231 h 1793583"/>
                <a:gd name="connsiteX251" fmla="*/ 988905 w 3591323"/>
                <a:gd name="connsiteY251" fmla="*/ 632352 h 1793583"/>
                <a:gd name="connsiteX252" fmla="*/ 979042 w 3591323"/>
                <a:gd name="connsiteY252" fmla="*/ 631740 h 1793583"/>
                <a:gd name="connsiteX253" fmla="*/ 971130 w 3591323"/>
                <a:gd name="connsiteY253" fmla="*/ 637701 h 1793583"/>
                <a:gd name="connsiteX254" fmla="*/ 967195 w 3591323"/>
                <a:gd name="connsiteY254" fmla="*/ 637909 h 1793583"/>
                <a:gd name="connsiteX255" fmla="*/ 965412 w 3591323"/>
                <a:gd name="connsiteY255" fmla="*/ 640580 h 1793583"/>
                <a:gd name="connsiteX256" fmla="*/ 960265 w 3591323"/>
                <a:gd name="connsiteY256" fmla="*/ 641811 h 1793583"/>
                <a:gd name="connsiteX257" fmla="*/ 956134 w 3591323"/>
                <a:gd name="connsiteY257" fmla="*/ 640789 h 1793583"/>
                <a:gd name="connsiteX258" fmla="*/ 961940 w 3591323"/>
                <a:gd name="connsiteY258" fmla="*/ 637290 h 1793583"/>
                <a:gd name="connsiteX259" fmla="*/ 964638 w 3591323"/>
                <a:gd name="connsiteY259" fmla="*/ 633180 h 1793583"/>
                <a:gd name="connsiteX260" fmla="*/ 969590 w 3591323"/>
                <a:gd name="connsiteY260" fmla="*/ 630710 h 1793583"/>
                <a:gd name="connsiteX261" fmla="*/ 974871 w 3591323"/>
                <a:gd name="connsiteY261" fmla="*/ 628450 h 1793583"/>
                <a:gd name="connsiteX262" fmla="*/ 982493 w 3591323"/>
                <a:gd name="connsiteY262" fmla="*/ 627212 h 1793583"/>
                <a:gd name="connsiteX263" fmla="*/ 985151 w 3591323"/>
                <a:gd name="connsiteY263" fmla="*/ 625981 h 1793583"/>
                <a:gd name="connsiteX264" fmla="*/ 1313226 w 3591323"/>
                <a:gd name="connsiteY264" fmla="*/ 307497 h 1793583"/>
                <a:gd name="connsiteX265" fmla="*/ 1306290 w 3591323"/>
                <a:gd name="connsiteY265" fmla="*/ 314420 h 1793583"/>
                <a:gd name="connsiteX266" fmla="*/ 1297604 w 3591323"/>
                <a:gd name="connsiteY266" fmla="*/ 323953 h 1793583"/>
                <a:gd name="connsiteX267" fmla="*/ 1304392 w 3591323"/>
                <a:gd name="connsiteY267" fmla="*/ 320374 h 1793583"/>
                <a:gd name="connsiteX268" fmla="*/ 1309647 w 3591323"/>
                <a:gd name="connsiteY268" fmla="*/ 322756 h 1793583"/>
                <a:gd name="connsiteX269" fmla="*/ 1305348 w 3591323"/>
                <a:gd name="connsiteY269" fmla="*/ 326550 h 1793583"/>
                <a:gd name="connsiteX270" fmla="*/ 1312371 w 3591323"/>
                <a:gd name="connsiteY270" fmla="*/ 329544 h 1793583"/>
                <a:gd name="connsiteX271" fmla="*/ 1316933 w 3591323"/>
                <a:gd name="connsiteY271" fmla="*/ 326947 h 1793583"/>
                <a:gd name="connsiteX272" fmla="*/ 1324818 w 3591323"/>
                <a:gd name="connsiteY272" fmla="*/ 330345 h 1793583"/>
                <a:gd name="connsiteX273" fmla="*/ 1320007 w 3591323"/>
                <a:gd name="connsiteY273" fmla="*/ 338344 h 1793583"/>
                <a:gd name="connsiteX274" fmla="*/ 1326560 w 3591323"/>
                <a:gd name="connsiteY274" fmla="*/ 336541 h 1793583"/>
                <a:gd name="connsiteX275" fmla="*/ 1326224 w 3591323"/>
                <a:gd name="connsiteY275" fmla="*/ 342347 h 1793583"/>
                <a:gd name="connsiteX276" fmla="*/ 1326870 w 3591323"/>
                <a:gd name="connsiteY276" fmla="*/ 349364 h 1793583"/>
                <a:gd name="connsiteX277" fmla="*/ 1320694 w 3591323"/>
                <a:gd name="connsiteY277" fmla="*/ 359206 h 1793583"/>
                <a:gd name="connsiteX278" fmla="*/ 1316395 w 3591323"/>
                <a:gd name="connsiteY278" fmla="*/ 359610 h 1793583"/>
                <a:gd name="connsiteX279" fmla="*/ 1311194 w 3591323"/>
                <a:gd name="connsiteY279" fmla="*/ 357397 h 1793583"/>
                <a:gd name="connsiteX280" fmla="*/ 1315607 w 3591323"/>
                <a:gd name="connsiteY280" fmla="*/ 348361 h 1793583"/>
                <a:gd name="connsiteX281" fmla="*/ 1313441 w 3591323"/>
                <a:gd name="connsiteY281" fmla="*/ 346955 h 1793583"/>
                <a:gd name="connsiteX282" fmla="*/ 1300470 w 3591323"/>
                <a:gd name="connsiteY282" fmla="*/ 356596 h 1793583"/>
                <a:gd name="connsiteX283" fmla="*/ 1295115 w 3591323"/>
                <a:gd name="connsiteY283" fmla="*/ 356192 h 1793583"/>
                <a:gd name="connsiteX284" fmla="*/ 1303020 w 3591323"/>
                <a:gd name="connsiteY284" fmla="*/ 350972 h 1793583"/>
                <a:gd name="connsiteX285" fmla="*/ 1295108 w 3591323"/>
                <a:gd name="connsiteY285" fmla="*/ 348361 h 1793583"/>
                <a:gd name="connsiteX286" fmla="*/ 1285320 w 3591323"/>
                <a:gd name="connsiteY286" fmla="*/ 348960 h 1793583"/>
                <a:gd name="connsiteX287" fmla="*/ 1268137 w 3591323"/>
                <a:gd name="connsiteY287" fmla="*/ 348563 h 1793583"/>
                <a:gd name="connsiteX288" fmla="*/ 1267834 w 3591323"/>
                <a:gd name="connsiteY288" fmla="*/ 345354 h 1793583"/>
                <a:gd name="connsiteX289" fmla="*/ 1274495 w 3591323"/>
                <a:gd name="connsiteY289" fmla="*/ 341344 h 1793583"/>
                <a:gd name="connsiteX290" fmla="*/ 1271602 w 3591323"/>
                <a:gd name="connsiteY290" fmla="*/ 338344 h 1793583"/>
                <a:gd name="connsiteX291" fmla="*/ 1281276 w 3591323"/>
                <a:gd name="connsiteY291" fmla="*/ 331744 h 1793583"/>
                <a:gd name="connsiteX292" fmla="*/ 1295754 w 3591323"/>
                <a:gd name="connsiteY292" fmla="*/ 314023 h 1793583"/>
                <a:gd name="connsiteX293" fmla="*/ 1303478 w 3591323"/>
                <a:gd name="connsiteY293" fmla="*/ 307692 h 1793583"/>
                <a:gd name="connsiteX294" fmla="*/ 1312210 w 3591323"/>
                <a:gd name="connsiteY294" fmla="*/ 303938 h 1793583"/>
                <a:gd name="connsiteX295" fmla="*/ 1316065 w 3591323"/>
                <a:gd name="connsiteY295" fmla="*/ 304530 h 1793583"/>
                <a:gd name="connsiteX296" fmla="*/ 1313226 w 3591323"/>
                <a:gd name="connsiteY296" fmla="*/ 307497 h 1793583"/>
                <a:gd name="connsiteX297" fmla="*/ 1153363 w 3591323"/>
                <a:gd name="connsiteY297" fmla="*/ 161808 h 1793583"/>
                <a:gd name="connsiteX298" fmla="*/ 1159344 w 3591323"/>
                <a:gd name="connsiteY298" fmla="*/ 165253 h 1793583"/>
                <a:gd name="connsiteX299" fmla="*/ 1166186 w 3591323"/>
                <a:gd name="connsiteY299" fmla="*/ 168348 h 1793583"/>
                <a:gd name="connsiteX300" fmla="*/ 1163677 w 3591323"/>
                <a:gd name="connsiteY300" fmla="*/ 173091 h 1793583"/>
                <a:gd name="connsiteX301" fmla="*/ 1170001 w 3591323"/>
                <a:gd name="connsiteY301" fmla="*/ 172364 h 1793583"/>
                <a:gd name="connsiteX302" fmla="*/ 1173384 w 3591323"/>
                <a:gd name="connsiteY302" fmla="*/ 175836 h 1793583"/>
                <a:gd name="connsiteX303" fmla="*/ 1164423 w 3591323"/>
                <a:gd name="connsiteY303" fmla="*/ 178951 h 1793583"/>
                <a:gd name="connsiteX304" fmla="*/ 1153894 w 3591323"/>
                <a:gd name="connsiteY304" fmla="*/ 176569 h 1793583"/>
                <a:gd name="connsiteX305" fmla="*/ 1152401 w 3591323"/>
                <a:gd name="connsiteY305" fmla="*/ 171994 h 1793583"/>
                <a:gd name="connsiteX306" fmla="*/ 1141374 w 3591323"/>
                <a:gd name="connsiteY306" fmla="*/ 177302 h 1793583"/>
                <a:gd name="connsiteX307" fmla="*/ 1126627 w 3591323"/>
                <a:gd name="connsiteY307" fmla="*/ 182631 h 1793583"/>
                <a:gd name="connsiteX308" fmla="*/ 1128134 w 3591323"/>
                <a:gd name="connsiteY308" fmla="*/ 176569 h 1793583"/>
                <a:gd name="connsiteX309" fmla="*/ 1116751 w 3591323"/>
                <a:gd name="connsiteY309" fmla="*/ 177672 h 1793583"/>
                <a:gd name="connsiteX310" fmla="*/ 1126950 w 3591323"/>
                <a:gd name="connsiteY310" fmla="*/ 172546 h 1793583"/>
                <a:gd name="connsiteX311" fmla="*/ 1133436 w 3591323"/>
                <a:gd name="connsiteY311" fmla="*/ 164708 h 1793583"/>
                <a:gd name="connsiteX312" fmla="*/ 1142316 w 3591323"/>
                <a:gd name="connsiteY312" fmla="*/ 155511 h 1793583"/>
                <a:gd name="connsiteX313" fmla="*/ 1147295 w 3591323"/>
                <a:gd name="connsiteY313" fmla="*/ 156231 h 1793583"/>
                <a:gd name="connsiteX314" fmla="*/ 1145559 w 3591323"/>
                <a:gd name="connsiteY314" fmla="*/ 160725 h 1793583"/>
                <a:gd name="connsiteX315" fmla="*/ 1150800 w 3591323"/>
                <a:gd name="connsiteY315" fmla="*/ 159104 h 1793583"/>
                <a:gd name="connsiteX316" fmla="*/ 1153363 w 3591323"/>
                <a:gd name="connsiteY316" fmla="*/ 161808 h 1793583"/>
                <a:gd name="connsiteX317" fmla="*/ 1241119 w 3591323"/>
                <a:gd name="connsiteY317" fmla="*/ 91706 h 1793583"/>
                <a:gd name="connsiteX318" fmla="*/ 1250537 w 3591323"/>
                <a:gd name="connsiteY318" fmla="*/ 88052 h 1793583"/>
                <a:gd name="connsiteX319" fmla="*/ 1262681 w 3591323"/>
                <a:gd name="connsiteY319" fmla="*/ 92708 h 1793583"/>
                <a:gd name="connsiteX320" fmla="*/ 1269052 w 3591323"/>
                <a:gd name="connsiteY320" fmla="*/ 97222 h 1793583"/>
                <a:gd name="connsiteX321" fmla="*/ 1266940 w 3591323"/>
                <a:gd name="connsiteY321" fmla="*/ 101259 h 1793583"/>
                <a:gd name="connsiteX322" fmla="*/ 1281693 w 3591323"/>
                <a:gd name="connsiteY322" fmla="*/ 99234 h 1793583"/>
                <a:gd name="connsiteX323" fmla="*/ 1285111 w 3591323"/>
                <a:gd name="connsiteY323" fmla="*/ 105141 h 1793583"/>
                <a:gd name="connsiteX324" fmla="*/ 1299999 w 3591323"/>
                <a:gd name="connsiteY324" fmla="*/ 108881 h 1793583"/>
                <a:gd name="connsiteX325" fmla="*/ 1303861 w 3591323"/>
                <a:gd name="connsiteY325" fmla="*/ 112636 h 1793583"/>
                <a:gd name="connsiteX326" fmla="*/ 1305301 w 3591323"/>
                <a:gd name="connsiteY326" fmla="*/ 121617 h 1793583"/>
                <a:gd name="connsiteX327" fmla="*/ 1289141 w 3591323"/>
                <a:gd name="connsiteY327" fmla="*/ 126145 h 1793583"/>
                <a:gd name="connsiteX328" fmla="*/ 1303027 w 3591323"/>
                <a:gd name="connsiteY328" fmla="*/ 132442 h 1793583"/>
                <a:gd name="connsiteX329" fmla="*/ 1313509 w 3591323"/>
                <a:gd name="connsiteY329" fmla="*/ 134729 h 1793583"/>
                <a:gd name="connsiteX330" fmla="*/ 1319388 w 3591323"/>
                <a:gd name="connsiteY330" fmla="*/ 143738 h 1793583"/>
                <a:gd name="connsiteX331" fmla="*/ 1331007 w 3591323"/>
                <a:gd name="connsiteY331" fmla="*/ 144269 h 1793583"/>
                <a:gd name="connsiteX332" fmla="*/ 1324993 w 3591323"/>
                <a:gd name="connsiteY332" fmla="*/ 151219 h 1793583"/>
                <a:gd name="connsiteX333" fmla="*/ 1305556 w 3591323"/>
                <a:gd name="connsiteY333" fmla="*/ 162892 h 1793583"/>
                <a:gd name="connsiteX334" fmla="*/ 1298452 w 3591323"/>
                <a:gd name="connsiteY334" fmla="*/ 158566 h 1793583"/>
                <a:gd name="connsiteX335" fmla="*/ 1291549 w 3591323"/>
                <a:gd name="connsiteY335" fmla="*/ 149073 h 1793583"/>
                <a:gd name="connsiteX336" fmla="*/ 1281054 w 3591323"/>
                <a:gd name="connsiteY336" fmla="*/ 150324 h 1793583"/>
                <a:gd name="connsiteX337" fmla="*/ 1277139 w 3591323"/>
                <a:gd name="connsiteY337" fmla="*/ 155875 h 1793583"/>
                <a:gd name="connsiteX338" fmla="*/ 1281848 w 3591323"/>
                <a:gd name="connsiteY338" fmla="*/ 161808 h 1793583"/>
                <a:gd name="connsiteX339" fmla="*/ 1289935 w 3591323"/>
                <a:gd name="connsiteY339" fmla="*/ 166343 h 1793583"/>
                <a:gd name="connsiteX340" fmla="*/ 1291563 w 3591323"/>
                <a:gd name="connsiteY340" fmla="*/ 169074 h 1793583"/>
                <a:gd name="connsiteX341" fmla="*/ 1291448 w 3591323"/>
                <a:gd name="connsiteY341" fmla="*/ 179139 h 1793583"/>
                <a:gd name="connsiteX342" fmla="*/ 1285219 w 3591323"/>
                <a:gd name="connsiteY342" fmla="*/ 186499 h 1793583"/>
                <a:gd name="connsiteX343" fmla="*/ 1276735 w 3591323"/>
                <a:gd name="connsiteY343" fmla="*/ 183734 h 1793583"/>
                <a:gd name="connsiteX344" fmla="*/ 1261423 w 3591323"/>
                <a:gd name="connsiteY344" fmla="*/ 175472 h 1793583"/>
                <a:gd name="connsiteX345" fmla="*/ 1267706 w 3591323"/>
                <a:gd name="connsiteY345" fmla="*/ 184286 h 1793583"/>
                <a:gd name="connsiteX346" fmla="*/ 1272698 w 3591323"/>
                <a:gd name="connsiteY346" fmla="*/ 190563 h 1793583"/>
                <a:gd name="connsiteX347" fmla="*/ 1272349 w 3591323"/>
                <a:gd name="connsiteY347" fmla="*/ 194088 h 1793583"/>
                <a:gd name="connsiteX348" fmla="*/ 1252838 w 3591323"/>
                <a:gd name="connsiteY348" fmla="*/ 190011 h 1793583"/>
                <a:gd name="connsiteX349" fmla="*/ 1239316 w 3591323"/>
                <a:gd name="connsiteY349" fmla="*/ 184104 h 1793583"/>
                <a:gd name="connsiteX350" fmla="*/ 1232507 w 3591323"/>
                <a:gd name="connsiteY350" fmla="*/ 179139 h 1793583"/>
                <a:gd name="connsiteX351" fmla="*/ 1236961 w 3591323"/>
                <a:gd name="connsiteY351" fmla="*/ 176206 h 1793583"/>
                <a:gd name="connsiteX352" fmla="*/ 1228168 w 3591323"/>
                <a:gd name="connsiteY352" fmla="*/ 171086 h 1793583"/>
                <a:gd name="connsiteX353" fmla="*/ 1219953 w 3591323"/>
                <a:gd name="connsiteY353" fmla="*/ 166161 h 1793583"/>
                <a:gd name="connsiteX354" fmla="*/ 1218218 w 3591323"/>
                <a:gd name="connsiteY354" fmla="*/ 169074 h 1793583"/>
                <a:gd name="connsiteX355" fmla="*/ 1194987 w 3591323"/>
                <a:gd name="connsiteY355" fmla="*/ 170716 h 1793583"/>
                <a:gd name="connsiteX356" fmla="*/ 1190856 w 3591323"/>
                <a:gd name="connsiteY356" fmla="*/ 167076 h 1793583"/>
                <a:gd name="connsiteX357" fmla="*/ 1200383 w 3591323"/>
                <a:gd name="connsiteY357" fmla="*/ 159830 h 1793583"/>
                <a:gd name="connsiteX358" fmla="*/ 1214800 w 3591323"/>
                <a:gd name="connsiteY358" fmla="*/ 159649 h 1793583"/>
                <a:gd name="connsiteX359" fmla="*/ 1231343 w 3591323"/>
                <a:gd name="connsiteY359" fmla="*/ 158209 h 1793583"/>
                <a:gd name="connsiteX360" fmla="*/ 1230940 w 3591323"/>
                <a:gd name="connsiteY360" fmla="*/ 154798 h 1793583"/>
                <a:gd name="connsiteX361" fmla="*/ 1236719 w 3591323"/>
                <a:gd name="connsiteY361" fmla="*/ 149786 h 1793583"/>
                <a:gd name="connsiteX362" fmla="*/ 1252334 w 3591323"/>
                <a:gd name="connsiteY362" fmla="*/ 140192 h 1793583"/>
                <a:gd name="connsiteX363" fmla="*/ 1252899 w 3591323"/>
                <a:gd name="connsiteY363" fmla="*/ 135786 h 1793583"/>
                <a:gd name="connsiteX364" fmla="*/ 1252038 w 3591323"/>
                <a:gd name="connsiteY364" fmla="*/ 132442 h 1793583"/>
                <a:gd name="connsiteX365" fmla="*/ 1243870 w 3591323"/>
                <a:gd name="connsiteY365" fmla="*/ 127712 h 1793583"/>
                <a:gd name="connsiteX366" fmla="*/ 1230953 w 3591323"/>
                <a:gd name="connsiteY366" fmla="*/ 124402 h 1793583"/>
                <a:gd name="connsiteX367" fmla="*/ 1237331 w 3591323"/>
                <a:gd name="connsiteY367" fmla="*/ 121967 h 1793583"/>
                <a:gd name="connsiteX368" fmla="*/ 1233691 w 3591323"/>
                <a:gd name="connsiteY368" fmla="*/ 116073 h 1793583"/>
                <a:gd name="connsiteX369" fmla="*/ 1227502 w 3591323"/>
                <a:gd name="connsiteY369" fmla="*/ 115555 h 1793583"/>
                <a:gd name="connsiteX370" fmla="*/ 1224078 w 3591323"/>
                <a:gd name="connsiteY370" fmla="*/ 112292 h 1793583"/>
                <a:gd name="connsiteX371" fmla="*/ 1218453 w 3591323"/>
                <a:gd name="connsiteY371" fmla="*/ 115044 h 1793583"/>
                <a:gd name="connsiteX372" fmla="*/ 1204244 w 3591323"/>
                <a:gd name="connsiteY372" fmla="*/ 116248 h 1793583"/>
                <a:gd name="connsiteX373" fmla="*/ 1179359 w 3591323"/>
                <a:gd name="connsiteY373" fmla="*/ 114176 h 1793583"/>
                <a:gd name="connsiteX374" fmla="*/ 1166132 w 3591323"/>
                <a:gd name="connsiteY374" fmla="*/ 111438 h 1793583"/>
                <a:gd name="connsiteX375" fmla="*/ 1155684 w 3591323"/>
                <a:gd name="connsiteY375" fmla="*/ 109904 h 1793583"/>
                <a:gd name="connsiteX376" fmla="*/ 1152414 w 3591323"/>
                <a:gd name="connsiteY376" fmla="*/ 106668 h 1793583"/>
                <a:gd name="connsiteX377" fmla="*/ 1163602 w 3591323"/>
                <a:gd name="connsiteY377" fmla="*/ 102268 h 1793583"/>
                <a:gd name="connsiteX378" fmla="*/ 1153571 w 3591323"/>
                <a:gd name="connsiteY378" fmla="*/ 102268 h 1793583"/>
                <a:gd name="connsiteX379" fmla="*/ 1159465 w 3591323"/>
                <a:gd name="connsiteY379" fmla="*/ 92876 h 1793583"/>
                <a:gd name="connsiteX380" fmla="*/ 1172200 w 3591323"/>
                <a:gd name="connsiteY380" fmla="*/ 84581 h 1793583"/>
                <a:gd name="connsiteX381" fmla="*/ 1182884 w 3591323"/>
                <a:gd name="connsiteY381" fmla="*/ 80800 h 1793583"/>
                <a:gd name="connsiteX382" fmla="*/ 1202879 w 3591323"/>
                <a:gd name="connsiteY382" fmla="*/ 78506 h 1793583"/>
                <a:gd name="connsiteX383" fmla="*/ 1192417 w 3591323"/>
                <a:gd name="connsiteY383" fmla="*/ 84419 h 1793583"/>
                <a:gd name="connsiteX384" fmla="*/ 1193097 w 3591323"/>
                <a:gd name="connsiteY384" fmla="*/ 90044 h 1793583"/>
                <a:gd name="connsiteX385" fmla="*/ 1206020 w 3591323"/>
                <a:gd name="connsiteY385" fmla="*/ 82610 h 1793583"/>
                <a:gd name="connsiteX386" fmla="*/ 1226587 w 3591323"/>
                <a:gd name="connsiteY386" fmla="*/ 78997 h 1793583"/>
                <a:gd name="connsiteX387" fmla="*/ 1230852 w 3591323"/>
                <a:gd name="connsiteY387" fmla="*/ 88382 h 1793583"/>
                <a:gd name="connsiteX388" fmla="*/ 1225053 w 3591323"/>
                <a:gd name="connsiteY388" fmla="*/ 94376 h 1793583"/>
                <a:gd name="connsiteX389" fmla="*/ 1241119 w 3591323"/>
                <a:gd name="connsiteY389" fmla="*/ 91706 h 1793583"/>
                <a:gd name="connsiteX390" fmla="*/ 1145983 w 3591323"/>
                <a:gd name="connsiteY390" fmla="*/ 75404 h 1793583"/>
                <a:gd name="connsiteX391" fmla="*/ 1160030 w 3591323"/>
                <a:gd name="connsiteY391" fmla="*/ 75734 h 1793583"/>
                <a:gd name="connsiteX392" fmla="*/ 1171003 w 3591323"/>
                <a:gd name="connsiteY392" fmla="*/ 78015 h 1793583"/>
                <a:gd name="connsiteX393" fmla="*/ 1153006 w 3591323"/>
                <a:gd name="connsiteY393" fmla="*/ 86068 h 1793583"/>
                <a:gd name="connsiteX394" fmla="*/ 1143002 w 3591323"/>
                <a:gd name="connsiteY394" fmla="*/ 87891 h 1793583"/>
                <a:gd name="connsiteX395" fmla="*/ 1128921 w 3591323"/>
                <a:gd name="connsiteY395" fmla="*/ 94874 h 1793583"/>
                <a:gd name="connsiteX396" fmla="*/ 1121238 w 3591323"/>
                <a:gd name="connsiteY396" fmla="*/ 94376 h 1793583"/>
                <a:gd name="connsiteX397" fmla="*/ 1124515 w 3591323"/>
                <a:gd name="connsiteY397" fmla="*/ 86397 h 1793583"/>
                <a:gd name="connsiteX398" fmla="*/ 1129264 w 3591323"/>
                <a:gd name="connsiteY398" fmla="*/ 81782 h 1793583"/>
                <a:gd name="connsiteX399" fmla="*/ 1136624 w 3591323"/>
                <a:gd name="connsiteY399" fmla="*/ 77853 h 1793583"/>
                <a:gd name="connsiteX400" fmla="*/ 1145983 w 3591323"/>
                <a:gd name="connsiteY400" fmla="*/ 75404 h 1793583"/>
                <a:gd name="connsiteX401" fmla="*/ 1091657 w 3591323"/>
                <a:gd name="connsiteY401" fmla="*/ 88550 h 1793583"/>
                <a:gd name="connsiteX402" fmla="*/ 1090096 w 3591323"/>
                <a:gd name="connsiteY402" fmla="*/ 82441 h 1793583"/>
                <a:gd name="connsiteX403" fmla="*/ 1102912 w 3591323"/>
                <a:gd name="connsiteY403" fmla="*/ 78015 h 1793583"/>
                <a:gd name="connsiteX404" fmla="*/ 1109102 w 3591323"/>
                <a:gd name="connsiteY404" fmla="*/ 79979 h 1793583"/>
                <a:gd name="connsiteX405" fmla="*/ 1122718 w 3591323"/>
                <a:gd name="connsiteY405" fmla="*/ 78835 h 1793583"/>
                <a:gd name="connsiteX406" fmla="*/ 1121837 w 3591323"/>
                <a:gd name="connsiteY406" fmla="*/ 81459 h 1793583"/>
                <a:gd name="connsiteX407" fmla="*/ 1110918 w 3591323"/>
                <a:gd name="connsiteY407" fmla="*/ 85906 h 1793583"/>
                <a:gd name="connsiteX408" fmla="*/ 1117639 w 3591323"/>
                <a:gd name="connsiteY408" fmla="*/ 89876 h 1793583"/>
                <a:gd name="connsiteX409" fmla="*/ 1108456 w 3591323"/>
                <a:gd name="connsiteY409" fmla="*/ 98231 h 1793583"/>
                <a:gd name="connsiteX410" fmla="*/ 1093601 w 3591323"/>
                <a:gd name="connsiteY410" fmla="*/ 101763 h 1793583"/>
                <a:gd name="connsiteX411" fmla="*/ 1087304 w 3591323"/>
                <a:gd name="connsiteY411" fmla="*/ 101091 h 1793583"/>
                <a:gd name="connsiteX412" fmla="*/ 1085985 w 3591323"/>
                <a:gd name="connsiteY412" fmla="*/ 97390 h 1793583"/>
                <a:gd name="connsiteX413" fmla="*/ 1075241 w 3591323"/>
                <a:gd name="connsiteY413" fmla="*/ 90542 h 1793583"/>
                <a:gd name="connsiteX414" fmla="*/ 1078457 w 3591323"/>
                <a:gd name="connsiteY414" fmla="*/ 87393 h 1793583"/>
                <a:gd name="connsiteX415" fmla="*/ 1091657 w 3591323"/>
                <a:gd name="connsiteY415" fmla="*/ 88550 h 1793583"/>
                <a:gd name="connsiteX416" fmla="*/ 1072328 w 3591323"/>
                <a:gd name="connsiteY416" fmla="*/ 60220 h 1793583"/>
                <a:gd name="connsiteX417" fmla="*/ 1080105 w 3591323"/>
                <a:gd name="connsiteY417" fmla="*/ 58807 h 1793583"/>
                <a:gd name="connsiteX418" fmla="*/ 1086712 w 3591323"/>
                <a:gd name="connsiteY418" fmla="*/ 59123 h 1793583"/>
                <a:gd name="connsiteX419" fmla="*/ 1082588 w 3591323"/>
                <a:gd name="connsiteY419" fmla="*/ 63516 h 1793583"/>
                <a:gd name="connsiteX420" fmla="*/ 1073539 w 3591323"/>
                <a:gd name="connsiteY420" fmla="*/ 67634 h 1793583"/>
                <a:gd name="connsiteX421" fmla="*/ 1048842 w 3591323"/>
                <a:gd name="connsiteY421" fmla="*/ 69087 h 1793583"/>
                <a:gd name="connsiteX422" fmla="*/ 1027064 w 3591323"/>
                <a:gd name="connsiteY422" fmla="*/ 72969 h 1793583"/>
                <a:gd name="connsiteX423" fmla="*/ 1016266 w 3591323"/>
                <a:gd name="connsiteY423" fmla="*/ 73130 h 1793583"/>
                <a:gd name="connsiteX424" fmla="*/ 1019038 w 3591323"/>
                <a:gd name="connsiteY424" fmla="*/ 70217 h 1793583"/>
                <a:gd name="connsiteX425" fmla="*/ 1037903 w 3591323"/>
                <a:gd name="connsiteY425" fmla="*/ 66208 h 1793583"/>
                <a:gd name="connsiteX426" fmla="*/ 1005960 w 3591323"/>
                <a:gd name="connsiteY426" fmla="*/ 67318 h 1793583"/>
                <a:gd name="connsiteX427" fmla="*/ 998512 w 3591323"/>
                <a:gd name="connsiteY427" fmla="*/ 65730 h 1793583"/>
                <a:gd name="connsiteX428" fmla="*/ 1019092 w 3591323"/>
                <a:gd name="connsiteY428" fmla="*/ 57253 h 1793583"/>
                <a:gd name="connsiteX429" fmla="*/ 1028719 w 3591323"/>
                <a:gd name="connsiteY429" fmla="*/ 54764 h 1793583"/>
                <a:gd name="connsiteX430" fmla="*/ 1043466 w 3591323"/>
                <a:gd name="connsiteY430" fmla="*/ 57717 h 1793583"/>
                <a:gd name="connsiteX431" fmla="*/ 1048882 w 3591323"/>
                <a:gd name="connsiteY431" fmla="*/ 62884 h 1793583"/>
                <a:gd name="connsiteX432" fmla="*/ 1059754 w 3591323"/>
                <a:gd name="connsiteY432" fmla="*/ 63516 h 1793583"/>
                <a:gd name="connsiteX433" fmla="*/ 1060649 w 3591323"/>
                <a:gd name="connsiteY433" fmla="*/ 55235 h 1793583"/>
                <a:gd name="connsiteX434" fmla="*/ 1070915 w 3591323"/>
                <a:gd name="connsiteY434" fmla="*/ 52140 h 1793583"/>
                <a:gd name="connsiteX435" fmla="*/ 1076620 w 3591323"/>
                <a:gd name="connsiteY435" fmla="*/ 53068 h 1793583"/>
                <a:gd name="connsiteX436" fmla="*/ 1073600 w 3591323"/>
                <a:gd name="connsiteY436" fmla="*/ 57098 h 1793583"/>
                <a:gd name="connsiteX437" fmla="*/ 1072328 w 3591323"/>
                <a:gd name="connsiteY437" fmla="*/ 60220 h 1793583"/>
                <a:gd name="connsiteX438" fmla="*/ 974703 w 3591323"/>
                <a:gd name="connsiteY438" fmla="*/ 57872 h 1793583"/>
                <a:gd name="connsiteX439" fmla="*/ 995135 w 3591323"/>
                <a:gd name="connsiteY439" fmla="*/ 51528 h 1793583"/>
                <a:gd name="connsiteX440" fmla="*/ 1016717 w 3591323"/>
                <a:gd name="connsiteY440" fmla="*/ 46024 h 1793583"/>
                <a:gd name="connsiteX441" fmla="*/ 1026842 w 3591323"/>
                <a:gd name="connsiteY441" fmla="*/ 46024 h 1793583"/>
                <a:gd name="connsiteX442" fmla="*/ 1037546 w 3591323"/>
                <a:gd name="connsiteY442" fmla="*/ 44813 h 1793583"/>
                <a:gd name="connsiteX443" fmla="*/ 1027226 w 3591323"/>
                <a:gd name="connsiteY443" fmla="*/ 51373 h 1793583"/>
                <a:gd name="connsiteX444" fmla="*/ 1018123 w 3591323"/>
                <a:gd name="connsiteY444" fmla="*/ 54299 h 1793583"/>
                <a:gd name="connsiteX445" fmla="*/ 1011254 w 3591323"/>
                <a:gd name="connsiteY445" fmla="*/ 54764 h 1793583"/>
                <a:gd name="connsiteX446" fmla="*/ 993554 w 3591323"/>
                <a:gd name="connsiteY446" fmla="*/ 58497 h 1793583"/>
                <a:gd name="connsiteX447" fmla="*/ 981195 w 3591323"/>
                <a:gd name="connsiteY447" fmla="*/ 59749 h 1793583"/>
                <a:gd name="connsiteX448" fmla="*/ 974703 w 3591323"/>
                <a:gd name="connsiteY448" fmla="*/ 57872 h 1793583"/>
                <a:gd name="connsiteX449" fmla="*/ 963602 w 3591323"/>
                <a:gd name="connsiteY449" fmla="*/ 72646 h 1793583"/>
                <a:gd name="connsiteX450" fmla="*/ 970962 w 3591323"/>
                <a:gd name="connsiteY450" fmla="*/ 74429 h 1793583"/>
                <a:gd name="connsiteX451" fmla="*/ 987909 w 3591323"/>
                <a:gd name="connsiteY451" fmla="*/ 74920 h 1793583"/>
                <a:gd name="connsiteX452" fmla="*/ 991226 w 3591323"/>
                <a:gd name="connsiteY452" fmla="*/ 77692 h 1793583"/>
                <a:gd name="connsiteX453" fmla="*/ 994193 w 3591323"/>
                <a:gd name="connsiteY453" fmla="*/ 81459 h 1793583"/>
                <a:gd name="connsiteX454" fmla="*/ 982715 w 3591323"/>
                <a:gd name="connsiteY454" fmla="*/ 83760 h 1793583"/>
                <a:gd name="connsiteX455" fmla="*/ 957944 w 3591323"/>
                <a:gd name="connsiteY455" fmla="*/ 90212 h 1793583"/>
                <a:gd name="connsiteX456" fmla="*/ 941643 w 3591323"/>
                <a:gd name="connsiteY456" fmla="*/ 96718 h 1793583"/>
                <a:gd name="connsiteX457" fmla="*/ 936954 w 3591323"/>
                <a:gd name="connsiteY457" fmla="*/ 100754 h 1793583"/>
                <a:gd name="connsiteX458" fmla="*/ 912875 w 3591323"/>
                <a:gd name="connsiteY458" fmla="*/ 105316 h 1793583"/>
                <a:gd name="connsiteX459" fmla="*/ 913770 w 3591323"/>
                <a:gd name="connsiteY459" fmla="*/ 101259 h 1793583"/>
                <a:gd name="connsiteX460" fmla="*/ 903457 w 3591323"/>
                <a:gd name="connsiteY460" fmla="*/ 96213 h 1793583"/>
                <a:gd name="connsiteX461" fmla="*/ 911241 w 3591323"/>
                <a:gd name="connsiteY461" fmla="*/ 92372 h 1793583"/>
                <a:gd name="connsiteX462" fmla="*/ 924528 w 3591323"/>
                <a:gd name="connsiteY462" fmla="*/ 85570 h 1793583"/>
                <a:gd name="connsiteX463" fmla="*/ 938037 w 3591323"/>
                <a:gd name="connsiteY463" fmla="*/ 79656 h 1793583"/>
                <a:gd name="connsiteX464" fmla="*/ 938515 w 3591323"/>
                <a:gd name="connsiteY464" fmla="*/ 74106 h 1793583"/>
                <a:gd name="connsiteX465" fmla="*/ 963602 w 3591323"/>
                <a:gd name="connsiteY465" fmla="*/ 72646 h 1793583"/>
                <a:gd name="connsiteX466" fmla="*/ 459027 w 3591323"/>
                <a:gd name="connsiteY466" fmla="*/ 210127 h 1793583"/>
                <a:gd name="connsiteX467" fmla="*/ 464247 w 3591323"/>
                <a:gd name="connsiteY467" fmla="*/ 211069 h 1793583"/>
                <a:gd name="connsiteX468" fmla="*/ 460110 w 3591323"/>
                <a:gd name="connsiteY468" fmla="*/ 215206 h 1793583"/>
                <a:gd name="connsiteX469" fmla="*/ 453046 w 3591323"/>
                <a:gd name="connsiteY469" fmla="*/ 216713 h 1793583"/>
                <a:gd name="connsiteX470" fmla="*/ 450119 w 3591323"/>
                <a:gd name="connsiteY470" fmla="*/ 214830 h 1793583"/>
                <a:gd name="connsiteX471" fmla="*/ 448632 w 3591323"/>
                <a:gd name="connsiteY471" fmla="*/ 212004 h 1793583"/>
                <a:gd name="connsiteX472" fmla="*/ 459027 w 3591323"/>
                <a:gd name="connsiteY472" fmla="*/ 210127 h 1793583"/>
                <a:gd name="connsiteX473" fmla="*/ 537444 w 3591323"/>
                <a:gd name="connsiteY473" fmla="*/ 235517 h 1793583"/>
                <a:gd name="connsiteX474" fmla="*/ 541959 w 3591323"/>
                <a:gd name="connsiteY474" fmla="*/ 236284 h 1793583"/>
                <a:gd name="connsiteX475" fmla="*/ 542066 w 3591323"/>
                <a:gd name="connsiteY475" fmla="*/ 239534 h 1793583"/>
                <a:gd name="connsiteX476" fmla="*/ 529499 w 3591323"/>
                <a:gd name="connsiteY476" fmla="*/ 244707 h 1793583"/>
                <a:gd name="connsiteX477" fmla="*/ 516932 w 3591323"/>
                <a:gd name="connsiteY477" fmla="*/ 248737 h 1793583"/>
                <a:gd name="connsiteX478" fmla="*/ 515566 w 3591323"/>
                <a:gd name="connsiteY478" fmla="*/ 246046 h 1793583"/>
                <a:gd name="connsiteX479" fmla="*/ 519663 w 3591323"/>
                <a:gd name="connsiteY479" fmla="*/ 241068 h 1793583"/>
                <a:gd name="connsiteX480" fmla="*/ 531167 w 3591323"/>
                <a:gd name="connsiteY480" fmla="*/ 237240 h 1793583"/>
                <a:gd name="connsiteX481" fmla="*/ 537444 w 3591323"/>
                <a:gd name="connsiteY481" fmla="*/ 235517 h 1793583"/>
                <a:gd name="connsiteX482" fmla="*/ 668230 w 3591323"/>
                <a:gd name="connsiteY482" fmla="*/ 277814 h 1793583"/>
                <a:gd name="connsiteX483" fmla="*/ 677313 w 3591323"/>
                <a:gd name="connsiteY483" fmla="*/ 276839 h 1793583"/>
                <a:gd name="connsiteX484" fmla="*/ 664631 w 3591323"/>
                <a:gd name="connsiteY484" fmla="*/ 289178 h 1793583"/>
                <a:gd name="connsiteX485" fmla="*/ 664954 w 3591323"/>
                <a:gd name="connsiteY485" fmla="*/ 298025 h 1793583"/>
                <a:gd name="connsiteX486" fmla="*/ 661543 w 3591323"/>
                <a:gd name="connsiteY486" fmla="*/ 298025 h 1793583"/>
                <a:gd name="connsiteX487" fmla="*/ 660366 w 3591323"/>
                <a:gd name="connsiteY487" fmla="*/ 292905 h 1793583"/>
                <a:gd name="connsiteX488" fmla="*/ 661274 w 3591323"/>
                <a:gd name="connsiteY488" fmla="*/ 288000 h 1793583"/>
                <a:gd name="connsiteX489" fmla="*/ 659888 w 3591323"/>
                <a:gd name="connsiteY489" fmla="*/ 284468 h 1793583"/>
                <a:gd name="connsiteX490" fmla="*/ 662290 w 3591323"/>
                <a:gd name="connsiteY490" fmla="*/ 279766 h 1793583"/>
                <a:gd name="connsiteX491" fmla="*/ 665586 w 3591323"/>
                <a:gd name="connsiteY491" fmla="*/ 276247 h 1793583"/>
                <a:gd name="connsiteX492" fmla="*/ 668230 w 3591323"/>
                <a:gd name="connsiteY492" fmla="*/ 277814 h 1793583"/>
                <a:gd name="connsiteX493" fmla="*/ 696783 w 3591323"/>
                <a:gd name="connsiteY493" fmla="*/ 322561 h 1793583"/>
                <a:gd name="connsiteX494" fmla="*/ 697704 w 3591323"/>
                <a:gd name="connsiteY494" fmla="*/ 327748 h 1793583"/>
                <a:gd name="connsiteX495" fmla="*/ 703530 w 3591323"/>
                <a:gd name="connsiteY495" fmla="*/ 332343 h 1793583"/>
                <a:gd name="connsiteX496" fmla="*/ 702979 w 3591323"/>
                <a:gd name="connsiteY496" fmla="*/ 338539 h 1793583"/>
                <a:gd name="connsiteX497" fmla="*/ 697610 w 3591323"/>
                <a:gd name="connsiteY497" fmla="*/ 339945 h 1793583"/>
                <a:gd name="connsiteX498" fmla="*/ 686247 w 3591323"/>
                <a:gd name="connsiteY498" fmla="*/ 334940 h 1793583"/>
                <a:gd name="connsiteX499" fmla="*/ 686240 w 3591323"/>
                <a:gd name="connsiteY499" fmla="*/ 331145 h 1793583"/>
                <a:gd name="connsiteX500" fmla="*/ 681026 w 3591323"/>
                <a:gd name="connsiteY500" fmla="*/ 327149 h 1793583"/>
                <a:gd name="connsiteX501" fmla="*/ 681625 w 3591323"/>
                <a:gd name="connsiteY501" fmla="*/ 323953 h 1793583"/>
                <a:gd name="connsiteX502" fmla="*/ 674164 w 3591323"/>
                <a:gd name="connsiteY502" fmla="*/ 321962 h 1793583"/>
                <a:gd name="connsiteX503" fmla="*/ 675018 w 3591323"/>
                <a:gd name="connsiteY503" fmla="*/ 316008 h 1793583"/>
                <a:gd name="connsiteX504" fmla="*/ 677535 w 3591323"/>
                <a:gd name="connsiteY504" fmla="*/ 313431 h 1793583"/>
                <a:gd name="connsiteX505" fmla="*/ 685211 w 3591323"/>
                <a:gd name="connsiteY505" fmla="*/ 315806 h 1793583"/>
                <a:gd name="connsiteX506" fmla="*/ 689268 w 3591323"/>
                <a:gd name="connsiteY506" fmla="*/ 317596 h 1793583"/>
                <a:gd name="connsiteX507" fmla="*/ 696594 w 3591323"/>
                <a:gd name="connsiteY507" fmla="*/ 318786 h 1793583"/>
                <a:gd name="connsiteX508" fmla="*/ 696783 w 3591323"/>
                <a:gd name="connsiteY508" fmla="*/ 322561 h 1793583"/>
                <a:gd name="connsiteX509" fmla="*/ 462444 w 3591323"/>
                <a:gd name="connsiteY509" fmla="*/ 175102 h 1793583"/>
                <a:gd name="connsiteX510" fmla="*/ 464496 w 3591323"/>
                <a:gd name="connsiteY510" fmla="*/ 177121 h 1793583"/>
                <a:gd name="connsiteX511" fmla="*/ 470726 w 3591323"/>
                <a:gd name="connsiteY511" fmla="*/ 176017 h 1793583"/>
                <a:gd name="connsiteX512" fmla="*/ 473511 w 3591323"/>
                <a:gd name="connsiteY512" fmla="*/ 178769 h 1793583"/>
                <a:gd name="connsiteX513" fmla="*/ 479405 w 3591323"/>
                <a:gd name="connsiteY513" fmla="*/ 180054 h 1793583"/>
                <a:gd name="connsiteX514" fmla="*/ 477393 w 3591323"/>
                <a:gd name="connsiteY514" fmla="*/ 181157 h 1793583"/>
                <a:gd name="connsiteX515" fmla="*/ 468593 w 3591323"/>
                <a:gd name="connsiteY515" fmla="*/ 183364 h 1793583"/>
                <a:gd name="connsiteX516" fmla="*/ 465586 w 3591323"/>
                <a:gd name="connsiteY516" fmla="*/ 181157 h 1793583"/>
                <a:gd name="connsiteX517" fmla="*/ 464927 w 3591323"/>
                <a:gd name="connsiteY517" fmla="*/ 179321 h 1793583"/>
                <a:gd name="connsiteX518" fmla="*/ 457452 w 3591323"/>
                <a:gd name="connsiteY518" fmla="*/ 179872 h 1793583"/>
                <a:gd name="connsiteX519" fmla="*/ 456712 w 3591323"/>
                <a:gd name="connsiteY519" fmla="*/ 178951 h 1793583"/>
                <a:gd name="connsiteX520" fmla="*/ 462444 w 3591323"/>
                <a:gd name="connsiteY520" fmla="*/ 175102 h 1793583"/>
                <a:gd name="connsiteX521" fmla="*/ 1126062 w 3591323"/>
                <a:gd name="connsiteY521" fmla="*/ 31089 h 1793583"/>
                <a:gd name="connsiteX522" fmla="*/ 1137001 w 3591323"/>
                <a:gd name="connsiteY522" fmla="*/ 32266 h 1793583"/>
                <a:gd name="connsiteX523" fmla="*/ 1150235 w 3591323"/>
                <a:gd name="connsiteY523" fmla="*/ 35220 h 1793583"/>
                <a:gd name="connsiteX524" fmla="*/ 1149844 w 3591323"/>
                <a:gd name="connsiteY524" fmla="*/ 39243 h 1793583"/>
                <a:gd name="connsiteX525" fmla="*/ 1148008 w 3591323"/>
                <a:gd name="connsiteY525" fmla="*/ 42694 h 1793583"/>
                <a:gd name="connsiteX526" fmla="*/ 1138643 w 3591323"/>
                <a:gd name="connsiteY526" fmla="*/ 41793 h 1793583"/>
                <a:gd name="connsiteX527" fmla="*/ 1131451 w 3591323"/>
                <a:gd name="connsiteY527" fmla="*/ 39095 h 1793583"/>
                <a:gd name="connsiteX528" fmla="*/ 1117659 w 3591323"/>
                <a:gd name="connsiteY528" fmla="*/ 38644 h 1793583"/>
                <a:gd name="connsiteX529" fmla="*/ 1127152 w 3591323"/>
                <a:gd name="connsiteY529" fmla="*/ 36262 h 1793583"/>
                <a:gd name="connsiteX530" fmla="*/ 1121965 w 3591323"/>
                <a:gd name="connsiteY530" fmla="*/ 34332 h 1793583"/>
                <a:gd name="connsiteX531" fmla="*/ 1126062 w 3591323"/>
                <a:gd name="connsiteY531" fmla="*/ 31089 h 1793583"/>
                <a:gd name="connsiteX532" fmla="*/ 2108740 w 3591323"/>
                <a:gd name="connsiteY532" fmla="*/ 486757 h 1793583"/>
                <a:gd name="connsiteX533" fmla="*/ 2115602 w 3591323"/>
                <a:gd name="connsiteY533" fmla="*/ 486959 h 1793583"/>
                <a:gd name="connsiteX534" fmla="*/ 2123736 w 3591323"/>
                <a:gd name="connsiteY534" fmla="*/ 483467 h 1793583"/>
                <a:gd name="connsiteX535" fmla="*/ 2117822 w 3591323"/>
                <a:gd name="connsiteY535" fmla="*/ 488399 h 1793583"/>
                <a:gd name="connsiteX536" fmla="*/ 2119181 w 3591323"/>
                <a:gd name="connsiteY536" fmla="*/ 491272 h 1793583"/>
                <a:gd name="connsiteX537" fmla="*/ 2110126 w 3591323"/>
                <a:gd name="connsiteY537" fmla="*/ 496001 h 1793583"/>
                <a:gd name="connsiteX538" fmla="*/ 2105161 w 3591323"/>
                <a:gd name="connsiteY538" fmla="*/ 494562 h 1793583"/>
                <a:gd name="connsiteX539" fmla="*/ 2102261 w 3591323"/>
                <a:gd name="connsiteY539" fmla="*/ 490041 h 1793583"/>
                <a:gd name="connsiteX540" fmla="*/ 2107670 w 3591323"/>
                <a:gd name="connsiteY540" fmla="*/ 489421 h 1793583"/>
                <a:gd name="connsiteX541" fmla="*/ 2108740 w 3591323"/>
                <a:gd name="connsiteY541" fmla="*/ 486757 h 1793583"/>
                <a:gd name="connsiteX542" fmla="*/ 2045567 w 3591323"/>
                <a:gd name="connsiteY542" fmla="*/ 487780 h 1793583"/>
                <a:gd name="connsiteX543" fmla="*/ 2044490 w 3591323"/>
                <a:gd name="connsiteY543" fmla="*/ 491063 h 1793583"/>
                <a:gd name="connsiteX544" fmla="*/ 2030880 w 3591323"/>
                <a:gd name="connsiteY544" fmla="*/ 492092 h 1793583"/>
                <a:gd name="connsiteX545" fmla="*/ 2031069 w 3591323"/>
                <a:gd name="connsiteY545" fmla="*/ 490242 h 1793583"/>
                <a:gd name="connsiteX546" fmla="*/ 2019241 w 3591323"/>
                <a:gd name="connsiteY546" fmla="*/ 487989 h 1793583"/>
                <a:gd name="connsiteX547" fmla="*/ 2020547 w 3591323"/>
                <a:gd name="connsiteY547" fmla="*/ 483057 h 1793583"/>
                <a:gd name="connsiteX548" fmla="*/ 2025996 w 3591323"/>
                <a:gd name="connsiteY548" fmla="*/ 486959 h 1793583"/>
                <a:gd name="connsiteX549" fmla="*/ 2033470 w 3591323"/>
                <a:gd name="connsiteY549" fmla="*/ 486340 h 1793583"/>
                <a:gd name="connsiteX550" fmla="*/ 2040380 w 3591323"/>
                <a:gd name="connsiteY550" fmla="*/ 487168 h 1793583"/>
                <a:gd name="connsiteX551" fmla="*/ 2040541 w 3591323"/>
                <a:gd name="connsiteY551" fmla="*/ 489011 h 1793583"/>
                <a:gd name="connsiteX552" fmla="*/ 2045567 w 3591323"/>
                <a:gd name="connsiteY552" fmla="*/ 487780 h 1793583"/>
                <a:gd name="connsiteX553" fmla="*/ 2292291 w 3591323"/>
                <a:gd name="connsiteY553" fmla="*/ 1033391 h 1793583"/>
                <a:gd name="connsiteX554" fmla="*/ 2294578 w 3591323"/>
                <a:gd name="connsiteY554" fmla="*/ 1038330 h 1793583"/>
                <a:gd name="connsiteX555" fmla="*/ 2296718 w 3591323"/>
                <a:gd name="connsiteY555" fmla="*/ 1045939 h 1793583"/>
                <a:gd name="connsiteX556" fmla="*/ 2297424 w 3591323"/>
                <a:gd name="connsiteY556" fmla="*/ 1059508 h 1793583"/>
                <a:gd name="connsiteX557" fmla="*/ 2299631 w 3591323"/>
                <a:gd name="connsiteY557" fmla="*/ 1064857 h 1793583"/>
                <a:gd name="connsiteX558" fmla="*/ 2298574 w 3591323"/>
                <a:gd name="connsiteY558" fmla="*/ 1070414 h 1793583"/>
                <a:gd name="connsiteX559" fmla="*/ 2296570 w 3591323"/>
                <a:gd name="connsiteY559" fmla="*/ 1073704 h 1793583"/>
                <a:gd name="connsiteX560" fmla="*/ 2293381 w 3591323"/>
                <a:gd name="connsiteY560" fmla="*/ 1067118 h 1793583"/>
                <a:gd name="connsiteX561" fmla="*/ 2291389 w 3591323"/>
                <a:gd name="connsiteY561" fmla="*/ 1070414 h 1793583"/>
                <a:gd name="connsiteX562" fmla="*/ 2292654 w 3591323"/>
                <a:gd name="connsiteY562" fmla="*/ 1078844 h 1793583"/>
                <a:gd name="connsiteX563" fmla="*/ 2291618 w 3591323"/>
                <a:gd name="connsiteY563" fmla="*/ 1083782 h 1793583"/>
                <a:gd name="connsiteX564" fmla="*/ 2288570 w 3591323"/>
                <a:gd name="connsiteY564" fmla="*/ 1086453 h 1793583"/>
                <a:gd name="connsiteX565" fmla="*/ 2287548 w 3591323"/>
                <a:gd name="connsiteY565" fmla="*/ 1096121 h 1793583"/>
                <a:gd name="connsiteX566" fmla="*/ 2282650 w 3591323"/>
                <a:gd name="connsiteY566" fmla="*/ 1109489 h 1793583"/>
                <a:gd name="connsiteX567" fmla="*/ 2276481 w 3591323"/>
                <a:gd name="connsiteY567" fmla="*/ 1125117 h 1793583"/>
                <a:gd name="connsiteX568" fmla="*/ 2268791 w 3591323"/>
                <a:gd name="connsiteY568" fmla="*/ 1146713 h 1793583"/>
                <a:gd name="connsiteX569" fmla="*/ 2263618 w 3591323"/>
                <a:gd name="connsiteY569" fmla="*/ 1162752 h 1793583"/>
                <a:gd name="connsiteX570" fmla="*/ 2258303 w 3591323"/>
                <a:gd name="connsiteY570" fmla="*/ 1175918 h 1793583"/>
                <a:gd name="connsiteX571" fmla="*/ 2249934 w 3591323"/>
                <a:gd name="connsiteY571" fmla="*/ 1178589 h 1793583"/>
                <a:gd name="connsiteX572" fmla="*/ 2240999 w 3591323"/>
                <a:gd name="connsiteY572" fmla="*/ 1183527 h 1793583"/>
                <a:gd name="connsiteX573" fmla="*/ 2235630 w 3591323"/>
                <a:gd name="connsiteY573" fmla="*/ 1180439 h 1793583"/>
                <a:gd name="connsiteX574" fmla="*/ 2228203 w 3591323"/>
                <a:gd name="connsiteY574" fmla="*/ 1176530 h 1793583"/>
                <a:gd name="connsiteX575" fmla="*/ 2225842 w 3591323"/>
                <a:gd name="connsiteY575" fmla="*/ 1170361 h 1793583"/>
                <a:gd name="connsiteX576" fmla="*/ 2225882 w 3591323"/>
                <a:gd name="connsiteY576" fmla="*/ 1160283 h 1793583"/>
                <a:gd name="connsiteX577" fmla="*/ 2222989 w 3591323"/>
                <a:gd name="connsiteY577" fmla="*/ 1151234 h 1793583"/>
                <a:gd name="connsiteX578" fmla="*/ 2222854 w 3591323"/>
                <a:gd name="connsiteY578" fmla="*/ 1143006 h 1793583"/>
                <a:gd name="connsiteX579" fmla="*/ 2225196 w 3591323"/>
                <a:gd name="connsiteY579" fmla="*/ 1134785 h 1793583"/>
                <a:gd name="connsiteX580" fmla="*/ 2229966 w 3591323"/>
                <a:gd name="connsiteY580" fmla="*/ 1132726 h 1793583"/>
                <a:gd name="connsiteX581" fmla="*/ 2230221 w 3591323"/>
                <a:gd name="connsiteY581" fmla="*/ 1129026 h 1793583"/>
                <a:gd name="connsiteX582" fmla="*/ 2235435 w 3591323"/>
                <a:gd name="connsiteY582" fmla="*/ 1120388 h 1793583"/>
                <a:gd name="connsiteX583" fmla="*/ 2236660 w 3591323"/>
                <a:gd name="connsiteY583" fmla="*/ 1112980 h 1793583"/>
                <a:gd name="connsiteX584" fmla="*/ 2234877 w 3591323"/>
                <a:gd name="connsiteY584" fmla="*/ 1107638 h 1793583"/>
                <a:gd name="connsiteX585" fmla="*/ 2233558 w 3591323"/>
                <a:gd name="connsiteY585" fmla="*/ 1100440 h 1793583"/>
                <a:gd name="connsiteX586" fmla="*/ 2233491 w 3591323"/>
                <a:gd name="connsiteY586" fmla="*/ 1089951 h 1793583"/>
                <a:gd name="connsiteX587" fmla="*/ 2237097 w 3591323"/>
                <a:gd name="connsiteY587" fmla="*/ 1083573 h 1793583"/>
                <a:gd name="connsiteX588" fmla="*/ 2238961 w 3591323"/>
                <a:gd name="connsiteY588" fmla="*/ 1076166 h 1793583"/>
                <a:gd name="connsiteX589" fmla="*/ 2244013 w 3591323"/>
                <a:gd name="connsiteY589" fmla="*/ 1075756 h 1793583"/>
                <a:gd name="connsiteX590" fmla="*/ 2249530 w 3591323"/>
                <a:gd name="connsiteY590" fmla="*/ 1073495 h 1793583"/>
                <a:gd name="connsiteX591" fmla="*/ 2253600 w 3591323"/>
                <a:gd name="connsiteY591" fmla="*/ 1071437 h 1793583"/>
                <a:gd name="connsiteX592" fmla="*/ 2257919 w 3591323"/>
                <a:gd name="connsiteY592" fmla="*/ 1071235 h 1793583"/>
                <a:gd name="connsiteX593" fmla="*/ 2264041 w 3591323"/>
                <a:gd name="connsiteY593" fmla="*/ 1064655 h 1793583"/>
                <a:gd name="connsiteX594" fmla="*/ 2272693 w 3591323"/>
                <a:gd name="connsiteY594" fmla="*/ 1057658 h 1793583"/>
                <a:gd name="connsiteX595" fmla="*/ 2275875 w 3591323"/>
                <a:gd name="connsiteY595" fmla="*/ 1051899 h 1793583"/>
                <a:gd name="connsiteX596" fmla="*/ 2274678 w 3591323"/>
                <a:gd name="connsiteY596" fmla="*/ 1047170 h 1793583"/>
                <a:gd name="connsiteX597" fmla="*/ 2278937 w 3591323"/>
                <a:gd name="connsiteY597" fmla="*/ 1048408 h 1793583"/>
                <a:gd name="connsiteX598" fmla="*/ 2284736 w 3591323"/>
                <a:gd name="connsiteY598" fmla="*/ 1040590 h 1793583"/>
                <a:gd name="connsiteX599" fmla="*/ 2285429 w 3591323"/>
                <a:gd name="connsiteY599" fmla="*/ 1033600 h 1793583"/>
                <a:gd name="connsiteX600" fmla="*/ 2288914 w 3591323"/>
                <a:gd name="connsiteY600" fmla="*/ 1028453 h 1793583"/>
                <a:gd name="connsiteX601" fmla="*/ 2292291 w 3591323"/>
                <a:gd name="connsiteY601" fmla="*/ 1033391 h 1793583"/>
                <a:gd name="connsiteX602" fmla="*/ 3464245 w 3591323"/>
                <a:gd name="connsiteY602" fmla="*/ 1072466 h 1793583"/>
                <a:gd name="connsiteX603" fmla="*/ 3468954 w 3591323"/>
                <a:gd name="connsiteY603" fmla="*/ 1079046 h 1793583"/>
                <a:gd name="connsiteX604" fmla="*/ 3465368 w 3591323"/>
                <a:gd name="connsiteY604" fmla="*/ 1080694 h 1793583"/>
                <a:gd name="connsiteX605" fmla="*/ 3463243 w 3591323"/>
                <a:gd name="connsiteY605" fmla="*/ 1075554 h 1793583"/>
                <a:gd name="connsiteX606" fmla="*/ 3464245 w 3591323"/>
                <a:gd name="connsiteY606" fmla="*/ 1072466 h 1793583"/>
                <a:gd name="connsiteX607" fmla="*/ 3460444 w 3591323"/>
                <a:gd name="connsiteY607" fmla="*/ 1069997 h 1793583"/>
                <a:gd name="connsiteX608" fmla="*/ 3459630 w 3591323"/>
                <a:gd name="connsiteY608" fmla="*/ 1066916 h 1793583"/>
                <a:gd name="connsiteX609" fmla="*/ 3461339 w 3591323"/>
                <a:gd name="connsiteY609" fmla="*/ 1058069 h 1793583"/>
                <a:gd name="connsiteX610" fmla="*/ 3465355 w 3591323"/>
                <a:gd name="connsiteY610" fmla="*/ 1061567 h 1793583"/>
                <a:gd name="connsiteX611" fmla="*/ 3464945 w 3591323"/>
                <a:gd name="connsiteY611" fmla="*/ 1070824 h 1793583"/>
                <a:gd name="connsiteX612" fmla="*/ 3462724 w 3591323"/>
                <a:gd name="connsiteY612" fmla="*/ 1069385 h 1793583"/>
                <a:gd name="connsiteX613" fmla="*/ 3460444 w 3591323"/>
                <a:gd name="connsiteY613" fmla="*/ 1069997 h 1793583"/>
                <a:gd name="connsiteX614" fmla="*/ 3146726 w 3591323"/>
                <a:gd name="connsiteY614" fmla="*/ 969841 h 1793583"/>
                <a:gd name="connsiteX615" fmla="*/ 3146221 w 3591323"/>
                <a:gd name="connsiteY615" fmla="*/ 961203 h 1793583"/>
                <a:gd name="connsiteX616" fmla="*/ 3148293 w 3591323"/>
                <a:gd name="connsiteY616" fmla="*/ 957092 h 1793583"/>
                <a:gd name="connsiteX617" fmla="*/ 3150702 w 3591323"/>
                <a:gd name="connsiteY617" fmla="*/ 953184 h 1793583"/>
                <a:gd name="connsiteX618" fmla="*/ 3153043 w 3591323"/>
                <a:gd name="connsiteY618" fmla="*/ 956473 h 1793583"/>
                <a:gd name="connsiteX619" fmla="*/ 3152330 w 3591323"/>
                <a:gd name="connsiteY619" fmla="*/ 962031 h 1793583"/>
                <a:gd name="connsiteX620" fmla="*/ 3146726 w 3591323"/>
                <a:gd name="connsiteY620" fmla="*/ 969841 h 1793583"/>
                <a:gd name="connsiteX621" fmla="*/ 1480240 w 3591323"/>
                <a:gd name="connsiteY621" fmla="*/ 1740455 h 1793583"/>
                <a:gd name="connsiteX622" fmla="*/ 1483510 w 3591323"/>
                <a:gd name="connsiteY622" fmla="*/ 1740455 h 1793583"/>
                <a:gd name="connsiteX623" fmla="*/ 1492007 w 3591323"/>
                <a:gd name="connsiteY623" fmla="*/ 1738645 h 1793583"/>
                <a:gd name="connsiteX624" fmla="*/ 1502879 w 3591323"/>
                <a:gd name="connsiteY624" fmla="*/ 1740455 h 1793583"/>
                <a:gd name="connsiteX625" fmla="*/ 1513071 w 3591323"/>
                <a:gd name="connsiteY625" fmla="*/ 1744047 h 1793583"/>
                <a:gd name="connsiteX626" fmla="*/ 1518729 w 3591323"/>
                <a:gd name="connsiteY626" fmla="*/ 1749086 h 1793583"/>
                <a:gd name="connsiteX627" fmla="*/ 1521468 w 3591323"/>
                <a:gd name="connsiteY627" fmla="*/ 1752612 h 1793583"/>
                <a:gd name="connsiteX628" fmla="*/ 1524105 w 3591323"/>
                <a:gd name="connsiteY628" fmla="*/ 1756669 h 1793583"/>
                <a:gd name="connsiteX629" fmla="*/ 1515796 w 3591323"/>
                <a:gd name="connsiteY629" fmla="*/ 1758976 h 1793583"/>
                <a:gd name="connsiteX630" fmla="*/ 1506969 w 3591323"/>
                <a:gd name="connsiteY630" fmla="*/ 1760988 h 1793583"/>
                <a:gd name="connsiteX631" fmla="*/ 1496488 w 3591323"/>
                <a:gd name="connsiteY631" fmla="*/ 1762710 h 1793583"/>
                <a:gd name="connsiteX632" fmla="*/ 1484270 w 3591323"/>
                <a:gd name="connsiteY632" fmla="*/ 1764022 h 1793583"/>
                <a:gd name="connsiteX633" fmla="*/ 1469550 w 3591323"/>
                <a:gd name="connsiteY633" fmla="*/ 1763632 h 1793583"/>
                <a:gd name="connsiteX634" fmla="*/ 1459553 w 3591323"/>
                <a:gd name="connsiteY634" fmla="*/ 1761257 h 1793583"/>
                <a:gd name="connsiteX635" fmla="*/ 1458402 w 3591323"/>
                <a:gd name="connsiteY635" fmla="*/ 1758169 h 1793583"/>
                <a:gd name="connsiteX636" fmla="*/ 1470223 w 3591323"/>
                <a:gd name="connsiteY636" fmla="*/ 1756103 h 1793583"/>
                <a:gd name="connsiteX637" fmla="*/ 1473715 w 3591323"/>
                <a:gd name="connsiteY637" fmla="*/ 1753338 h 1793583"/>
                <a:gd name="connsiteX638" fmla="*/ 1475417 w 3591323"/>
                <a:gd name="connsiteY638" fmla="*/ 1749826 h 1793583"/>
                <a:gd name="connsiteX639" fmla="*/ 1476116 w 3591323"/>
                <a:gd name="connsiteY639" fmla="*/ 1746725 h 1793583"/>
                <a:gd name="connsiteX640" fmla="*/ 1478215 w 3591323"/>
                <a:gd name="connsiteY640" fmla="*/ 1743899 h 1793583"/>
                <a:gd name="connsiteX641" fmla="*/ 1480240 w 3591323"/>
                <a:gd name="connsiteY641" fmla="*/ 1740455 h 1793583"/>
                <a:gd name="connsiteX642" fmla="*/ 1381727 w 3591323"/>
                <a:gd name="connsiteY642" fmla="*/ 1758438 h 1793583"/>
                <a:gd name="connsiteX643" fmla="*/ 1396118 w 3591323"/>
                <a:gd name="connsiteY643" fmla="*/ 1758707 h 1793583"/>
                <a:gd name="connsiteX644" fmla="*/ 1410165 w 3591323"/>
                <a:gd name="connsiteY644" fmla="*/ 1759380 h 1793583"/>
                <a:gd name="connsiteX645" fmla="*/ 1412062 w 3591323"/>
                <a:gd name="connsiteY645" fmla="*/ 1756252 h 1793583"/>
                <a:gd name="connsiteX646" fmla="*/ 1413152 w 3591323"/>
                <a:gd name="connsiteY646" fmla="*/ 1753486 h 1793583"/>
                <a:gd name="connsiteX647" fmla="*/ 1422450 w 3591323"/>
                <a:gd name="connsiteY647" fmla="*/ 1756810 h 1793583"/>
                <a:gd name="connsiteX648" fmla="*/ 1423708 w 3591323"/>
                <a:gd name="connsiteY648" fmla="*/ 1760591 h 1793583"/>
                <a:gd name="connsiteX649" fmla="*/ 1424656 w 3591323"/>
                <a:gd name="connsiteY649" fmla="*/ 1763894 h 1793583"/>
                <a:gd name="connsiteX650" fmla="*/ 1410649 w 3591323"/>
                <a:gd name="connsiteY650" fmla="*/ 1762845 h 1793583"/>
                <a:gd name="connsiteX651" fmla="*/ 1397315 w 3591323"/>
                <a:gd name="connsiteY651" fmla="*/ 1763369 h 1793583"/>
                <a:gd name="connsiteX652" fmla="*/ 1387479 w 3591323"/>
                <a:gd name="connsiteY652" fmla="*/ 1760853 h 1793583"/>
                <a:gd name="connsiteX653" fmla="*/ 1387244 w 3591323"/>
                <a:gd name="connsiteY653" fmla="*/ 1760591 h 1793583"/>
                <a:gd name="connsiteX654" fmla="*/ 1381727 w 3591323"/>
                <a:gd name="connsiteY654" fmla="*/ 1758438 h 1793583"/>
                <a:gd name="connsiteX655" fmla="*/ 1267861 w 3591323"/>
                <a:gd name="connsiteY655" fmla="*/ 1680181 h 1793583"/>
                <a:gd name="connsiteX656" fmla="*/ 1272180 w 3591323"/>
                <a:gd name="connsiteY656" fmla="*/ 1678997 h 1793583"/>
                <a:gd name="connsiteX657" fmla="*/ 1280651 w 3591323"/>
                <a:gd name="connsiteY657" fmla="*/ 1679340 h 1793583"/>
                <a:gd name="connsiteX658" fmla="*/ 1279493 w 3591323"/>
                <a:gd name="connsiteY658" fmla="*/ 1674597 h 1793583"/>
                <a:gd name="connsiteX659" fmla="*/ 1277361 w 3591323"/>
                <a:gd name="connsiteY659" fmla="*/ 1671018 h 1793583"/>
                <a:gd name="connsiteX660" fmla="*/ 1272476 w 3591323"/>
                <a:gd name="connsiteY660" fmla="*/ 1663449 h 1793583"/>
                <a:gd name="connsiteX661" fmla="*/ 1273755 w 3591323"/>
                <a:gd name="connsiteY661" fmla="*/ 1658760 h 1793583"/>
                <a:gd name="connsiteX662" fmla="*/ 1279500 w 3591323"/>
                <a:gd name="connsiteY662" fmla="*/ 1657367 h 1793583"/>
                <a:gd name="connsiteX663" fmla="*/ 1285589 w 3591323"/>
                <a:gd name="connsiteY663" fmla="*/ 1660846 h 1793583"/>
                <a:gd name="connsiteX664" fmla="*/ 1289390 w 3591323"/>
                <a:gd name="connsiteY664" fmla="*/ 1664485 h 1793583"/>
                <a:gd name="connsiteX665" fmla="*/ 1295189 w 3591323"/>
                <a:gd name="connsiteY665" fmla="*/ 1668798 h 1793583"/>
                <a:gd name="connsiteX666" fmla="*/ 1300410 w 3591323"/>
                <a:gd name="connsiteY666" fmla="*/ 1672895 h 1793583"/>
                <a:gd name="connsiteX667" fmla="*/ 1304951 w 3591323"/>
                <a:gd name="connsiteY667" fmla="*/ 1677140 h 1793583"/>
                <a:gd name="connsiteX668" fmla="*/ 1308732 w 3591323"/>
                <a:gd name="connsiteY668" fmla="*/ 1681365 h 1793583"/>
                <a:gd name="connsiteX669" fmla="*/ 1309889 w 3591323"/>
                <a:gd name="connsiteY669" fmla="*/ 1685059 h 1793583"/>
                <a:gd name="connsiteX670" fmla="*/ 1310205 w 3591323"/>
                <a:gd name="connsiteY670" fmla="*/ 1688570 h 1793583"/>
                <a:gd name="connsiteX671" fmla="*/ 1302630 w 3591323"/>
                <a:gd name="connsiteY671" fmla="*/ 1689734 h 1793583"/>
                <a:gd name="connsiteX672" fmla="*/ 1296050 w 3591323"/>
                <a:gd name="connsiteY672" fmla="*/ 1691571 h 1793583"/>
                <a:gd name="connsiteX673" fmla="*/ 1286820 w 3591323"/>
                <a:gd name="connsiteY673" fmla="*/ 1691403 h 1793583"/>
                <a:gd name="connsiteX674" fmla="*/ 1287768 w 3591323"/>
                <a:gd name="connsiteY674" fmla="*/ 1687736 h 1793583"/>
                <a:gd name="connsiteX675" fmla="*/ 1280328 w 3591323"/>
                <a:gd name="connsiteY675" fmla="*/ 1689068 h 1793583"/>
                <a:gd name="connsiteX676" fmla="*/ 1273311 w 3591323"/>
                <a:gd name="connsiteY676" fmla="*/ 1690239 h 1793583"/>
                <a:gd name="connsiteX677" fmla="*/ 1266024 w 3591323"/>
                <a:gd name="connsiteY677" fmla="*/ 1687568 h 1793583"/>
                <a:gd name="connsiteX678" fmla="*/ 1262701 w 3591323"/>
                <a:gd name="connsiteY678" fmla="*/ 1683713 h 1793583"/>
                <a:gd name="connsiteX679" fmla="*/ 1267861 w 3591323"/>
                <a:gd name="connsiteY679" fmla="*/ 1680181 h 1793583"/>
                <a:gd name="connsiteX680" fmla="*/ 1070713 w 3591323"/>
                <a:gd name="connsiteY680" fmla="*/ 1685893 h 1793583"/>
                <a:gd name="connsiteX681" fmla="*/ 1073647 w 3591323"/>
                <a:gd name="connsiteY681" fmla="*/ 1684218 h 1793583"/>
                <a:gd name="connsiteX682" fmla="*/ 1083900 w 3591323"/>
                <a:gd name="connsiteY682" fmla="*/ 1685563 h 1793583"/>
                <a:gd name="connsiteX683" fmla="*/ 1094751 w 3591323"/>
                <a:gd name="connsiteY683" fmla="*/ 1686229 h 1793583"/>
                <a:gd name="connsiteX684" fmla="*/ 1103935 w 3591323"/>
                <a:gd name="connsiteY684" fmla="*/ 1687568 h 1793583"/>
                <a:gd name="connsiteX685" fmla="*/ 1110460 w 3591323"/>
                <a:gd name="connsiteY685" fmla="*/ 1686397 h 1793583"/>
                <a:gd name="connsiteX686" fmla="*/ 1119846 w 3591323"/>
                <a:gd name="connsiteY686" fmla="*/ 1691732 h 1793583"/>
                <a:gd name="connsiteX687" fmla="*/ 1113643 w 3591323"/>
                <a:gd name="connsiteY687" fmla="*/ 1691066 h 1793583"/>
                <a:gd name="connsiteX688" fmla="*/ 1105354 w 3591323"/>
                <a:gd name="connsiteY688" fmla="*/ 1691403 h 1793583"/>
                <a:gd name="connsiteX689" fmla="*/ 1096427 w 3591323"/>
                <a:gd name="connsiteY689" fmla="*/ 1691066 h 1793583"/>
                <a:gd name="connsiteX690" fmla="*/ 1087297 w 3591323"/>
                <a:gd name="connsiteY690" fmla="*/ 1691571 h 1793583"/>
                <a:gd name="connsiteX691" fmla="*/ 1078370 w 3591323"/>
                <a:gd name="connsiteY691" fmla="*/ 1689734 h 1793583"/>
                <a:gd name="connsiteX692" fmla="*/ 1070713 w 3591323"/>
                <a:gd name="connsiteY692" fmla="*/ 1685893 h 1793583"/>
                <a:gd name="connsiteX693" fmla="*/ 947052 w 3591323"/>
                <a:gd name="connsiteY693" fmla="*/ 1702127 h 1793583"/>
                <a:gd name="connsiteX694" fmla="*/ 944839 w 3591323"/>
                <a:gd name="connsiteY694" fmla="*/ 1699173 h 1793583"/>
                <a:gd name="connsiteX695" fmla="*/ 954930 w 3591323"/>
                <a:gd name="connsiteY695" fmla="*/ 1700654 h 1793583"/>
                <a:gd name="connsiteX696" fmla="*/ 965735 w 3591323"/>
                <a:gd name="connsiteY696" fmla="*/ 1702127 h 1793583"/>
                <a:gd name="connsiteX697" fmla="*/ 971965 w 3591323"/>
                <a:gd name="connsiteY697" fmla="*/ 1700485 h 1793583"/>
                <a:gd name="connsiteX698" fmla="*/ 971992 w 3591323"/>
                <a:gd name="connsiteY698" fmla="*/ 1703762 h 1793583"/>
                <a:gd name="connsiteX699" fmla="*/ 968379 w 3591323"/>
                <a:gd name="connsiteY699" fmla="*/ 1706049 h 1793583"/>
                <a:gd name="connsiteX700" fmla="*/ 957890 w 3591323"/>
                <a:gd name="connsiteY700" fmla="*/ 1705397 h 1793583"/>
                <a:gd name="connsiteX701" fmla="*/ 947052 w 3591323"/>
                <a:gd name="connsiteY701" fmla="*/ 1702127 h 1793583"/>
                <a:gd name="connsiteX702" fmla="*/ 912297 w 3591323"/>
                <a:gd name="connsiteY702" fmla="*/ 1700324 h 1793583"/>
                <a:gd name="connsiteX703" fmla="*/ 914752 w 3591323"/>
                <a:gd name="connsiteY703" fmla="*/ 1698353 h 1793583"/>
                <a:gd name="connsiteX704" fmla="*/ 924501 w 3591323"/>
                <a:gd name="connsiteY704" fmla="*/ 1700485 h 1793583"/>
                <a:gd name="connsiteX705" fmla="*/ 939847 w 3591323"/>
                <a:gd name="connsiteY705" fmla="*/ 1704091 h 1793583"/>
                <a:gd name="connsiteX706" fmla="*/ 935198 w 3591323"/>
                <a:gd name="connsiteY706" fmla="*/ 1703762 h 1793583"/>
                <a:gd name="connsiteX707" fmla="*/ 925187 w 3591323"/>
                <a:gd name="connsiteY707" fmla="*/ 1702948 h 1793583"/>
                <a:gd name="connsiteX708" fmla="*/ 912297 w 3591323"/>
                <a:gd name="connsiteY708" fmla="*/ 1700324 h 1793583"/>
                <a:gd name="connsiteX709" fmla="*/ 3435746 w 3591323"/>
                <a:gd name="connsiteY709" fmla="*/ 1131697 h 1793583"/>
                <a:gd name="connsiteX710" fmla="*/ 3442057 w 3591323"/>
                <a:gd name="connsiteY710" fmla="*/ 1138896 h 1793583"/>
                <a:gd name="connsiteX711" fmla="*/ 3445663 w 3591323"/>
                <a:gd name="connsiteY711" fmla="*/ 1144035 h 1793583"/>
                <a:gd name="connsiteX712" fmla="*/ 3441337 w 3591323"/>
                <a:gd name="connsiteY712" fmla="*/ 1146915 h 1793583"/>
                <a:gd name="connsiteX713" fmla="*/ 3436480 w 3591323"/>
                <a:gd name="connsiteY713" fmla="*/ 1143834 h 1793583"/>
                <a:gd name="connsiteX714" fmla="*/ 3431084 w 3591323"/>
                <a:gd name="connsiteY714" fmla="*/ 1138694 h 1793583"/>
                <a:gd name="connsiteX715" fmla="*/ 3426274 w 3591323"/>
                <a:gd name="connsiteY715" fmla="*/ 1132518 h 1793583"/>
                <a:gd name="connsiteX716" fmla="*/ 3421538 w 3591323"/>
                <a:gd name="connsiteY716" fmla="*/ 1124498 h 1793583"/>
                <a:gd name="connsiteX717" fmla="*/ 3421080 w 3591323"/>
                <a:gd name="connsiteY717" fmla="*/ 1120589 h 1793583"/>
                <a:gd name="connsiteX718" fmla="*/ 3425312 w 3591323"/>
                <a:gd name="connsiteY718" fmla="*/ 1120798 h 1793583"/>
                <a:gd name="connsiteX719" fmla="*/ 3430042 w 3591323"/>
                <a:gd name="connsiteY719" fmla="*/ 1124707 h 1793583"/>
                <a:gd name="connsiteX720" fmla="*/ 3433331 w 3591323"/>
                <a:gd name="connsiteY720" fmla="*/ 1128616 h 1793583"/>
                <a:gd name="connsiteX721" fmla="*/ 3435746 w 3591323"/>
                <a:gd name="connsiteY721" fmla="*/ 1131697 h 1793583"/>
                <a:gd name="connsiteX722" fmla="*/ 3334851 w 3591323"/>
                <a:gd name="connsiteY722" fmla="*/ 932825 h 1793583"/>
                <a:gd name="connsiteX723" fmla="*/ 3338632 w 3591323"/>
                <a:gd name="connsiteY723" fmla="*/ 936526 h 1793583"/>
                <a:gd name="connsiteX724" fmla="*/ 3339352 w 3591323"/>
                <a:gd name="connsiteY724" fmla="*/ 942285 h 1793583"/>
                <a:gd name="connsiteX725" fmla="*/ 3335867 w 3591323"/>
                <a:gd name="connsiteY725" fmla="*/ 945373 h 1793583"/>
                <a:gd name="connsiteX726" fmla="*/ 3334509 w 3591323"/>
                <a:gd name="connsiteY726" fmla="*/ 938584 h 1793583"/>
                <a:gd name="connsiteX727" fmla="*/ 3332591 w 3591323"/>
                <a:gd name="connsiteY727" fmla="*/ 934265 h 1793583"/>
                <a:gd name="connsiteX728" fmla="*/ 3328077 w 3591323"/>
                <a:gd name="connsiteY728" fmla="*/ 930565 h 1793583"/>
                <a:gd name="connsiteX729" fmla="*/ 3322506 w 3591323"/>
                <a:gd name="connsiteY729" fmla="*/ 925627 h 1793583"/>
                <a:gd name="connsiteX730" fmla="*/ 3315382 w 3591323"/>
                <a:gd name="connsiteY730" fmla="*/ 922337 h 1793583"/>
                <a:gd name="connsiteX731" fmla="*/ 3318403 w 3591323"/>
                <a:gd name="connsiteY731" fmla="*/ 919458 h 1793583"/>
                <a:gd name="connsiteX732" fmla="*/ 3323724 w 3591323"/>
                <a:gd name="connsiteY732" fmla="*/ 922747 h 1793583"/>
                <a:gd name="connsiteX733" fmla="*/ 3326879 w 3591323"/>
                <a:gd name="connsiteY733" fmla="*/ 925216 h 1793583"/>
                <a:gd name="connsiteX734" fmla="*/ 3331118 w 3591323"/>
                <a:gd name="connsiteY734" fmla="*/ 927887 h 1793583"/>
                <a:gd name="connsiteX735" fmla="*/ 3334851 w 3591323"/>
                <a:gd name="connsiteY735" fmla="*/ 932825 h 1793583"/>
                <a:gd name="connsiteX736" fmla="*/ 3319802 w 3591323"/>
                <a:gd name="connsiteY736" fmla="*/ 957711 h 1793583"/>
                <a:gd name="connsiteX737" fmla="*/ 3314171 w 3591323"/>
                <a:gd name="connsiteY737" fmla="*/ 960382 h 1793583"/>
                <a:gd name="connsiteX738" fmla="*/ 3308540 w 3591323"/>
                <a:gd name="connsiteY738" fmla="*/ 963053 h 1793583"/>
                <a:gd name="connsiteX739" fmla="*/ 3303460 w 3591323"/>
                <a:gd name="connsiteY739" fmla="*/ 963053 h 1793583"/>
                <a:gd name="connsiteX740" fmla="*/ 3295360 w 3591323"/>
                <a:gd name="connsiteY740" fmla="*/ 959763 h 1793583"/>
                <a:gd name="connsiteX741" fmla="*/ 3289769 w 3591323"/>
                <a:gd name="connsiteY741" fmla="*/ 956682 h 1793583"/>
                <a:gd name="connsiteX742" fmla="*/ 3290725 w 3591323"/>
                <a:gd name="connsiteY742" fmla="*/ 953184 h 1793583"/>
                <a:gd name="connsiteX743" fmla="*/ 3299686 w 3591323"/>
                <a:gd name="connsiteY743" fmla="*/ 954832 h 1793583"/>
                <a:gd name="connsiteX744" fmla="*/ 3305189 w 3591323"/>
                <a:gd name="connsiteY744" fmla="*/ 953802 h 1793583"/>
                <a:gd name="connsiteX745" fmla="*/ 3307342 w 3591323"/>
                <a:gd name="connsiteY745" fmla="*/ 948454 h 1793583"/>
                <a:gd name="connsiteX746" fmla="*/ 3308822 w 3591323"/>
                <a:gd name="connsiteY746" fmla="*/ 948044 h 1793583"/>
                <a:gd name="connsiteX747" fmla="*/ 3309152 w 3591323"/>
                <a:gd name="connsiteY747" fmla="*/ 954213 h 1793583"/>
                <a:gd name="connsiteX748" fmla="*/ 3315012 w 3591323"/>
                <a:gd name="connsiteY748" fmla="*/ 953392 h 1793583"/>
                <a:gd name="connsiteX749" fmla="*/ 3318167 w 3591323"/>
                <a:gd name="connsiteY749" fmla="*/ 949483 h 1793583"/>
                <a:gd name="connsiteX750" fmla="*/ 3324256 w 3591323"/>
                <a:gd name="connsiteY750" fmla="*/ 945373 h 1793583"/>
                <a:gd name="connsiteX751" fmla="*/ 3323260 w 3591323"/>
                <a:gd name="connsiteY751" fmla="*/ 938584 h 1793583"/>
                <a:gd name="connsiteX752" fmla="*/ 3329443 w 3591323"/>
                <a:gd name="connsiteY752" fmla="*/ 938376 h 1793583"/>
                <a:gd name="connsiteX753" fmla="*/ 3331501 w 3591323"/>
                <a:gd name="connsiteY753" fmla="*/ 940226 h 1793583"/>
                <a:gd name="connsiteX754" fmla="*/ 3330701 w 3591323"/>
                <a:gd name="connsiteY754" fmla="*/ 946604 h 1793583"/>
                <a:gd name="connsiteX755" fmla="*/ 3326967 w 3591323"/>
                <a:gd name="connsiteY755" fmla="*/ 953594 h 1793583"/>
                <a:gd name="connsiteX756" fmla="*/ 3321477 w 3591323"/>
                <a:gd name="connsiteY756" fmla="*/ 954421 h 1793583"/>
                <a:gd name="connsiteX757" fmla="*/ 3319802 w 3591323"/>
                <a:gd name="connsiteY757" fmla="*/ 957711 h 1793583"/>
                <a:gd name="connsiteX758" fmla="*/ 3423341 w 3591323"/>
                <a:gd name="connsiteY758" fmla="*/ 1010773 h 1793583"/>
                <a:gd name="connsiteX759" fmla="*/ 3425716 w 3591323"/>
                <a:gd name="connsiteY759" fmla="*/ 1014675 h 1793583"/>
                <a:gd name="connsiteX760" fmla="*/ 3418853 w 3591323"/>
                <a:gd name="connsiteY760" fmla="*/ 1014675 h 1793583"/>
                <a:gd name="connsiteX761" fmla="*/ 3415806 w 3591323"/>
                <a:gd name="connsiteY761" fmla="*/ 1007476 h 1793583"/>
                <a:gd name="connsiteX762" fmla="*/ 3421585 w 3591323"/>
                <a:gd name="connsiteY762" fmla="*/ 1010356 h 1793583"/>
                <a:gd name="connsiteX763" fmla="*/ 3423341 w 3591323"/>
                <a:gd name="connsiteY763" fmla="*/ 1010773 h 1793583"/>
                <a:gd name="connsiteX764" fmla="*/ 3420219 w 3591323"/>
                <a:gd name="connsiteY764" fmla="*/ 1000695 h 1793583"/>
                <a:gd name="connsiteX765" fmla="*/ 3418544 w 3591323"/>
                <a:gd name="connsiteY765" fmla="*/ 1002747 h 1793583"/>
                <a:gd name="connsiteX766" fmla="*/ 3412032 w 3591323"/>
                <a:gd name="connsiteY766" fmla="*/ 992877 h 1793583"/>
                <a:gd name="connsiteX767" fmla="*/ 3410915 w 3591323"/>
                <a:gd name="connsiteY767" fmla="*/ 986089 h 1793583"/>
                <a:gd name="connsiteX768" fmla="*/ 3414171 w 3591323"/>
                <a:gd name="connsiteY768" fmla="*/ 986089 h 1793583"/>
                <a:gd name="connsiteX769" fmla="*/ 3416855 w 3591323"/>
                <a:gd name="connsiteY769" fmla="*/ 995138 h 1793583"/>
                <a:gd name="connsiteX770" fmla="*/ 3420219 w 3591323"/>
                <a:gd name="connsiteY770" fmla="*/ 1000695 h 1793583"/>
                <a:gd name="connsiteX771" fmla="*/ 3411547 w 3591323"/>
                <a:gd name="connsiteY771" fmla="*/ 1003776 h 1793583"/>
                <a:gd name="connsiteX772" fmla="*/ 3407551 w 3591323"/>
                <a:gd name="connsiteY772" fmla="*/ 1003985 h 1793583"/>
                <a:gd name="connsiteX773" fmla="*/ 3401516 w 3591323"/>
                <a:gd name="connsiteY773" fmla="*/ 1002955 h 1793583"/>
                <a:gd name="connsiteX774" fmla="*/ 3399915 w 3591323"/>
                <a:gd name="connsiteY774" fmla="*/ 1001105 h 1793583"/>
                <a:gd name="connsiteX775" fmla="*/ 3400776 w 3591323"/>
                <a:gd name="connsiteY775" fmla="*/ 996577 h 1793583"/>
                <a:gd name="connsiteX776" fmla="*/ 3407450 w 3591323"/>
                <a:gd name="connsiteY776" fmla="*/ 998427 h 1793583"/>
                <a:gd name="connsiteX777" fmla="*/ 3410457 w 3591323"/>
                <a:gd name="connsiteY777" fmla="*/ 1000695 h 1793583"/>
                <a:gd name="connsiteX778" fmla="*/ 3411547 w 3591323"/>
                <a:gd name="connsiteY778" fmla="*/ 1003776 h 1793583"/>
                <a:gd name="connsiteX779" fmla="*/ 3401839 w 3591323"/>
                <a:gd name="connsiteY779" fmla="*/ 982597 h 1793583"/>
                <a:gd name="connsiteX780" fmla="*/ 3403649 w 3591323"/>
                <a:gd name="connsiteY780" fmla="*/ 986297 h 1793583"/>
                <a:gd name="connsiteX781" fmla="*/ 3403783 w 3591323"/>
                <a:gd name="connsiteY781" fmla="*/ 988558 h 1793583"/>
                <a:gd name="connsiteX782" fmla="*/ 3396302 w 3591323"/>
                <a:gd name="connsiteY782" fmla="*/ 983620 h 1793583"/>
                <a:gd name="connsiteX783" fmla="*/ 3391256 w 3591323"/>
                <a:gd name="connsiteY783" fmla="*/ 979509 h 1793583"/>
                <a:gd name="connsiteX784" fmla="*/ 3387974 w 3591323"/>
                <a:gd name="connsiteY784" fmla="*/ 975809 h 1793583"/>
                <a:gd name="connsiteX785" fmla="*/ 3389527 w 3591323"/>
                <a:gd name="connsiteY785" fmla="*/ 974571 h 1793583"/>
                <a:gd name="connsiteX786" fmla="*/ 3394002 w 3591323"/>
                <a:gd name="connsiteY786" fmla="*/ 977249 h 1793583"/>
                <a:gd name="connsiteX787" fmla="*/ 3401839 w 3591323"/>
                <a:gd name="connsiteY787" fmla="*/ 982597 h 1793583"/>
                <a:gd name="connsiteX788" fmla="*/ 3377492 w 3591323"/>
                <a:gd name="connsiteY788" fmla="*/ 971281 h 1793583"/>
                <a:gd name="connsiteX789" fmla="*/ 3381158 w 3591323"/>
                <a:gd name="connsiteY789" fmla="*/ 974981 h 1793583"/>
                <a:gd name="connsiteX790" fmla="*/ 3379295 w 3591323"/>
                <a:gd name="connsiteY790" fmla="*/ 975600 h 1793583"/>
                <a:gd name="connsiteX791" fmla="*/ 3374814 w 3591323"/>
                <a:gd name="connsiteY791" fmla="*/ 972929 h 1793583"/>
                <a:gd name="connsiteX792" fmla="*/ 3371221 w 3591323"/>
                <a:gd name="connsiteY792" fmla="*/ 968200 h 1793583"/>
                <a:gd name="connsiteX793" fmla="*/ 3371733 w 3591323"/>
                <a:gd name="connsiteY793" fmla="*/ 966350 h 1793583"/>
                <a:gd name="connsiteX794" fmla="*/ 3377492 w 3591323"/>
                <a:gd name="connsiteY794" fmla="*/ 971281 h 1793583"/>
                <a:gd name="connsiteX795" fmla="*/ 3355008 w 3591323"/>
                <a:gd name="connsiteY795" fmla="*/ 951952 h 1793583"/>
                <a:gd name="connsiteX796" fmla="*/ 3357732 w 3591323"/>
                <a:gd name="connsiteY796" fmla="*/ 954623 h 1793583"/>
                <a:gd name="connsiteX797" fmla="*/ 3362294 w 3591323"/>
                <a:gd name="connsiteY797" fmla="*/ 961822 h 1793583"/>
                <a:gd name="connsiteX798" fmla="*/ 3366707 w 3591323"/>
                <a:gd name="connsiteY798" fmla="*/ 965731 h 1793583"/>
                <a:gd name="connsiteX799" fmla="*/ 3365012 w 3591323"/>
                <a:gd name="connsiteY799" fmla="*/ 968812 h 1793583"/>
                <a:gd name="connsiteX800" fmla="*/ 3362011 w 3591323"/>
                <a:gd name="connsiteY800" fmla="*/ 970050 h 1793583"/>
                <a:gd name="connsiteX801" fmla="*/ 3358008 w 3591323"/>
                <a:gd name="connsiteY801" fmla="*/ 965731 h 1793583"/>
                <a:gd name="connsiteX802" fmla="*/ 3354207 w 3591323"/>
                <a:gd name="connsiteY802" fmla="*/ 958323 h 1793583"/>
                <a:gd name="connsiteX803" fmla="*/ 3352620 w 3591323"/>
                <a:gd name="connsiteY803" fmla="*/ 949685 h 1793583"/>
                <a:gd name="connsiteX804" fmla="*/ 3354133 w 3591323"/>
                <a:gd name="connsiteY804" fmla="*/ 948663 h 1793583"/>
                <a:gd name="connsiteX805" fmla="*/ 3355008 w 3591323"/>
                <a:gd name="connsiteY805" fmla="*/ 951952 h 1793583"/>
                <a:gd name="connsiteX806" fmla="*/ 3440409 w 3591323"/>
                <a:gd name="connsiteY806" fmla="*/ 1348477 h 1793583"/>
                <a:gd name="connsiteX807" fmla="*/ 3432201 w 3591323"/>
                <a:gd name="connsiteY807" fmla="*/ 1354600 h 1793583"/>
                <a:gd name="connsiteX808" fmla="*/ 3421679 w 3591323"/>
                <a:gd name="connsiteY808" fmla="*/ 1362350 h 1793583"/>
                <a:gd name="connsiteX809" fmla="*/ 3411258 w 3591323"/>
                <a:gd name="connsiteY809" fmla="*/ 1366831 h 1793583"/>
                <a:gd name="connsiteX810" fmla="*/ 3411789 w 3591323"/>
                <a:gd name="connsiteY810" fmla="*/ 1363978 h 1793583"/>
                <a:gd name="connsiteX811" fmla="*/ 3409038 w 3591323"/>
                <a:gd name="connsiteY811" fmla="*/ 1362350 h 1793583"/>
                <a:gd name="connsiteX812" fmla="*/ 3421390 w 3591323"/>
                <a:gd name="connsiteY812" fmla="*/ 1352972 h 1793583"/>
                <a:gd name="connsiteX813" fmla="*/ 3422984 w 3591323"/>
                <a:gd name="connsiteY813" fmla="*/ 1346641 h 1793583"/>
                <a:gd name="connsiteX814" fmla="*/ 3416102 w 3591323"/>
                <a:gd name="connsiteY814" fmla="*/ 1342133 h 1793583"/>
                <a:gd name="connsiteX815" fmla="*/ 3419277 w 3591323"/>
                <a:gd name="connsiteY815" fmla="*/ 1338043 h 1793583"/>
                <a:gd name="connsiteX816" fmla="*/ 3428676 w 3591323"/>
                <a:gd name="connsiteY816" fmla="*/ 1334147 h 1793583"/>
                <a:gd name="connsiteX817" fmla="*/ 3436312 w 3591323"/>
                <a:gd name="connsiteY817" fmla="*/ 1325341 h 1793583"/>
                <a:gd name="connsiteX818" fmla="*/ 3440833 w 3591323"/>
                <a:gd name="connsiteY818" fmla="*/ 1317961 h 1793583"/>
                <a:gd name="connsiteX819" fmla="*/ 3441627 w 3591323"/>
                <a:gd name="connsiteY819" fmla="*/ 1310372 h 1793583"/>
                <a:gd name="connsiteX820" fmla="*/ 3443261 w 3591323"/>
                <a:gd name="connsiteY820" fmla="*/ 1308327 h 1793583"/>
                <a:gd name="connsiteX821" fmla="*/ 3441774 w 3591323"/>
                <a:gd name="connsiteY821" fmla="*/ 1303604 h 1793583"/>
                <a:gd name="connsiteX822" fmla="*/ 3440348 w 3591323"/>
                <a:gd name="connsiteY822" fmla="*/ 1293546 h 1793583"/>
                <a:gd name="connsiteX823" fmla="*/ 3440954 w 3591323"/>
                <a:gd name="connsiteY823" fmla="*/ 1285533 h 1793583"/>
                <a:gd name="connsiteX824" fmla="*/ 3445327 w 3591323"/>
                <a:gd name="connsiteY824" fmla="*/ 1284504 h 1793583"/>
                <a:gd name="connsiteX825" fmla="*/ 3446720 w 3591323"/>
                <a:gd name="connsiteY825" fmla="*/ 1290881 h 1793583"/>
                <a:gd name="connsiteX826" fmla="*/ 3452203 w 3591323"/>
                <a:gd name="connsiteY826" fmla="*/ 1293754 h 1793583"/>
                <a:gd name="connsiteX827" fmla="*/ 3448677 w 3591323"/>
                <a:gd name="connsiteY827" fmla="*/ 1304014 h 1793583"/>
                <a:gd name="connsiteX828" fmla="*/ 3447930 w 3591323"/>
                <a:gd name="connsiteY828" fmla="*/ 1315909 h 1793583"/>
                <a:gd name="connsiteX829" fmla="*/ 3453131 w 3591323"/>
                <a:gd name="connsiteY829" fmla="*/ 1308327 h 1793583"/>
                <a:gd name="connsiteX830" fmla="*/ 3455593 w 3591323"/>
                <a:gd name="connsiteY830" fmla="*/ 1311401 h 1793583"/>
                <a:gd name="connsiteX831" fmla="*/ 3451348 w 3591323"/>
                <a:gd name="connsiteY831" fmla="*/ 1320013 h 1793583"/>
                <a:gd name="connsiteX832" fmla="*/ 3456347 w 3591323"/>
                <a:gd name="connsiteY832" fmla="*/ 1323699 h 1793583"/>
                <a:gd name="connsiteX833" fmla="*/ 3462220 w 3591323"/>
                <a:gd name="connsiteY833" fmla="*/ 1324520 h 1793583"/>
                <a:gd name="connsiteX834" fmla="*/ 3470522 w 3591323"/>
                <a:gd name="connsiteY834" fmla="*/ 1320214 h 1793583"/>
                <a:gd name="connsiteX835" fmla="*/ 3474438 w 3591323"/>
                <a:gd name="connsiteY835" fmla="*/ 1321445 h 1793583"/>
                <a:gd name="connsiteX836" fmla="*/ 3465079 w 3591323"/>
                <a:gd name="connsiteY836" fmla="*/ 1331692 h 1793583"/>
                <a:gd name="connsiteX837" fmla="*/ 3457800 w 3591323"/>
                <a:gd name="connsiteY837" fmla="*/ 1338245 h 1793583"/>
                <a:gd name="connsiteX838" fmla="*/ 3450547 w 3591323"/>
                <a:gd name="connsiteY838" fmla="*/ 1338043 h 1793583"/>
                <a:gd name="connsiteX839" fmla="*/ 3445737 w 3591323"/>
                <a:gd name="connsiteY839" fmla="*/ 1341521 h 1793583"/>
                <a:gd name="connsiteX840" fmla="*/ 3443235 w 3591323"/>
                <a:gd name="connsiteY840" fmla="*/ 1346432 h 1793583"/>
                <a:gd name="connsiteX841" fmla="*/ 3440409 w 3591323"/>
                <a:gd name="connsiteY841" fmla="*/ 1348477 h 1793583"/>
                <a:gd name="connsiteX842" fmla="*/ 3343463 w 3591323"/>
                <a:gd name="connsiteY842" fmla="*/ 1387969 h 1793583"/>
                <a:gd name="connsiteX843" fmla="*/ 3356030 w 3591323"/>
                <a:gd name="connsiteY843" fmla="*/ 1382082 h 1793583"/>
                <a:gd name="connsiteX844" fmla="*/ 3365920 w 3591323"/>
                <a:gd name="connsiteY844" fmla="*/ 1376189 h 1793583"/>
                <a:gd name="connsiteX845" fmla="*/ 3376630 w 3591323"/>
                <a:gd name="connsiteY845" fmla="*/ 1367847 h 1793583"/>
                <a:gd name="connsiteX846" fmla="*/ 3382107 w 3591323"/>
                <a:gd name="connsiteY846" fmla="*/ 1364994 h 1793583"/>
                <a:gd name="connsiteX847" fmla="*/ 3388485 w 3591323"/>
                <a:gd name="connsiteY847" fmla="*/ 1358683 h 1793583"/>
                <a:gd name="connsiteX848" fmla="*/ 3398711 w 3591323"/>
                <a:gd name="connsiteY848" fmla="*/ 1353375 h 1793583"/>
                <a:gd name="connsiteX849" fmla="*/ 3397116 w 3591323"/>
                <a:gd name="connsiteY849" fmla="*/ 1358273 h 1793583"/>
                <a:gd name="connsiteX850" fmla="*/ 3395757 w 3591323"/>
                <a:gd name="connsiteY850" fmla="*/ 1362754 h 1793583"/>
                <a:gd name="connsiteX851" fmla="*/ 3405782 w 3591323"/>
                <a:gd name="connsiteY851" fmla="*/ 1358273 h 1793583"/>
                <a:gd name="connsiteX852" fmla="*/ 3404920 w 3591323"/>
                <a:gd name="connsiteY852" fmla="*/ 1362962 h 1793583"/>
                <a:gd name="connsiteX853" fmla="*/ 3401180 w 3591323"/>
                <a:gd name="connsiteY853" fmla="*/ 1367847 h 1793583"/>
                <a:gd name="connsiteX854" fmla="*/ 3393759 w 3591323"/>
                <a:gd name="connsiteY854" fmla="*/ 1373141 h 1793583"/>
                <a:gd name="connsiteX855" fmla="*/ 3381387 w 3591323"/>
                <a:gd name="connsiteY855" fmla="*/ 1381269 h 1793583"/>
                <a:gd name="connsiteX856" fmla="*/ 3373024 w 3591323"/>
                <a:gd name="connsiteY856" fmla="*/ 1385944 h 1793583"/>
                <a:gd name="connsiteX857" fmla="*/ 3371834 w 3591323"/>
                <a:gd name="connsiteY857" fmla="*/ 1391420 h 1793583"/>
                <a:gd name="connsiteX858" fmla="*/ 3364622 w 3591323"/>
                <a:gd name="connsiteY858" fmla="*/ 1391420 h 1793583"/>
                <a:gd name="connsiteX859" fmla="*/ 3353588 w 3591323"/>
                <a:gd name="connsiteY859" fmla="*/ 1395679 h 1793583"/>
                <a:gd name="connsiteX860" fmla="*/ 3344714 w 3591323"/>
                <a:gd name="connsiteY860" fmla="*/ 1403181 h 1793583"/>
                <a:gd name="connsiteX861" fmla="*/ 3330075 w 3591323"/>
                <a:gd name="connsiteY861" fmla="*/ 1414483 h 1793583"/>
                <a:gd name="connsiteX862" fmla="*/ 3319028 w 3591323"/>
                <a:gd name="connsiteY862" fmla="*/ 1419516 h 1793583"/>
                <a:gd name="connsiteX863" fmla="*/ 3311951 w 3591323"/>
                <a:gd name="connsiteY863" fmla="*/ 1422536 h 1793583"/>
                <a:gd name="connsiteX864" fmla="*/ 3303743 w 3591323"/>
                <a:gd name="connsiteY864" fmla="*/ 1422334 h 1793583"/>
                <a:gd name="connsiteX865" fmla="*/ 3300978 w 3591323"/>
                <a:gd name="connsiteY865" fmla="*/ 1418715 h 1793583"/>
                <a:gd name="connsiteX866" fmla="*/ 3291949 w 3591323"/>
                <a:gd name="connsiteY866" fmla="*/ 1417908 h 1793583"/>
                <a:gd name="connsiteX867" fmla="*/ 3293658 w 3591323"/>
                <a:gd name="connsiteY867" fmla="*/ 1413878 h 1793583"/>
                <a:gd name="connsiteX868" fmla="*/ 3305431 w 3591323"/>
                <a:gd name="connsiteY868" fmla="*/ 1405407 h 1793583"/>
                <a:gd name="connsiteX869" fmla="*/ 3325783 w 3591323"/>
                <a:gd name="connsiteY869" fmla="*/ 1394468 h 1793583"/>
                <a:gd name="connsiteX870" fmla="*/ 3333479 w 3591323"/>
                <a:gd name="connsiteY870" fmla="*/ 1392235 h 1793583"/>
                <a:gd name="connsiteX871" fmla="*/ 3343463 w 3591323"/>
                <a:gd name="connsiteY871" fmla="*/ 1387969 h 1793583"/>
                <a:gd name="connsiteX872" fmla="*/ 3163740 w 3591323"/>
                <a:gd name="connsiteY872" fmla="*/ 1356847 h 1793583"/>
                <a:gd name="connsiteX873" fmla="*/ 3168557 w 3591323"/>
                <a:gd name="connsiteY873" fmla="*/ 1357661 h 1793583"/>
                <a:gd name="connsiteX874" fmla="*/ 3160504 w 3591323"/>
                <a:gd name="connsiteY874" fmla="*/ 1371103 h 1793583"/>
                <a:gd name="connsiteX875" fmla="*/ 3154947 w 3591323"/>
                <a:gd name="connsiteY875" fmla="*/ 1374971 h 1793583"/>
                <a:gd name="connsiteX876" fmla="*/ 3147748 w 3591323"/>
                <a:gd name="connsiteY876" fmla="*/ 1384114 h 1793583"/>
                <a:gd name="connsiteX877" fmla="*/ 3146544 w 3591323"/>
                <a:gd name="connsiteY877" fmla="*/ 1381067 h 1793583"/>
                <a:gd name="connsiteX878" fmla="*/ 3134993 w 3591323"/>
                <a:gd name="connsiteY878" fmla="*/ 1388783 h 1793583"/>
                <a:gd name="connsiteX879" fmla="*/ 3133445 w 3591323"/>
                <a:gd name="connsiteY879" fmla="*/ 1388178 h 1793583"/>
                <a:gd name="connsiteX880" fmla="*/ 3128003 w 3591323"/>
                <a:gd name="connsiteY880" fmla="*/ 1387969 h 1793583"/>
                <a:gd name="connsiteX881" fmla="*/ 3128998 w 3591323"/>
                <a:gd name="connsiteY881" fmla="*/ 1378221 h 1793583"/>
                <a:gd name="connsiteX882" fmla="*/ 3132611 w 3591323"/>
                <a:gd name="connsiteY882" fmla="*/ 1370699 h 1793583"/>
                <a:gd name="connsiteX883" fmla="*/ 3133526 w 3591323"/>
                <a:gd name="connsiteY883" fmla="*/ 1360924 h 1793583"/>
                <a:gd name="connsiteX884" fmla="*/ 3137024 w 3591323"/>
                <a:gd name="connsiteY884" fmla="*/ 1355824 h 1793583"/>
                <a:gd name="connsiteX885" fmla="*/ 3142393 w 3591323"/>
                <a:gd name="connsiteY885" fmla="*/ 1356847 h 1793583"/>
                <a:gd name="connsiteX886" fmla="*/ 3148966 w 3591323"/>
                <a:gd name="connsiteY886" fmla="*/ 1360715 h 1793583"/>
                <a:gd name="connsiteX887" fmla="*/ 3154994 w 3591323"/>
                <a:gd name="connsiteY887" fmla="*/ 1359087 h 1793583"/>
                <a:gd name="connsiteX888" fmla="*/ 3163740 w 3591323"/>
                <a:gd name="connsiteY888" fmla="*/ 1356847 h 1793583"/>
                <a:gd name="connsiteX889" fmla="*/ 3008600 w 3591323"/>
                <a:gd name="connsiteY889" fmla="*/ 1258999 h 1793583"/>
                <a:gd name="connsiteX890" fmla="*/ 2996288 w 3591323"/>
                <a:gd name="connsiteY890" fmla="*/ 1264966 h 1793583"/>
                <a:gd name="connsiteX891" fmla="*/ 2987038 w 3591323"/>
                <a:gd name="connsiteY891" fmla="*/ 1267435 h 1793583"/>
                <a:gd name="connsiteX892" fmla="*/ 2982544 w 3591323"/>
                <a:gd name="connsiteY892" fmla="*/ 1273605 h 1793583"/>
                <a:gd name="connsiteX893" fmla="*/ 2977289 w 3591323"/>
                <a:gd name="connsiteY893" fmla="*/ 1278126 h 1793583"/>
                <a:gd name="connsiteX894" fmla="*/ 2969290 w 3591323"/>
                <a:gd name="connsiteY894" fmla="*/ 1278334 h 1793583"/>
                <a:gd name="connsiteX895" fmla="*/ 2962690 w 3591323"/>
                <a:gd name="connsiteY895" fmla="*/ 1279364 h 1793583"/>
                <a:gd name="connsiteX896" fmla="*/ 2955250 w 3591323"/>
                <a:gd name="connsiteY896" fmla="*/ 1277305 h 1793583"/>
                <a:gd name="connsiteX897" fmla="*/ 2947882 w 3591323"/>
                <a:gd name="connsiteY897" fmla="*/ 1278543 h 1793583"/>
                <a:gd name="connsiteX898" fmla="*/ 2941101 w 3591323"/>
                <a:gd name="connsiteY898" fmla="*/ 1279155 h 1793583"/>
                <a:gd name="connsiteX899" fmla="*/ 2932893 w 3591323"/>
                <a:gd name="connsiteY899" fmla="*/ 1285123 h 1793583"/>
                <a:gd name="connsiteX900" fmla="*/ 2930310 w 3591323"/>
                <a:gd name="connsiteY900" fmla="*/ 1284712 h 1793583"/>
                <a:gd name="connsiteX901" fmla="*/ 2924188 w 3591323"/>
                <a:gd name="connsiteY901" fmla="*/ 1288002 h 1793583"/>
                <a:gd name="connsiteX902" fmla="*/ 2918321 w 3591323"/>
                <a:gd name="connsiteY902" fmla="*/ 1291494 h 1793583"/>
                <a:gd name="connsiteX903" fmla="*/ 2911297 w 3591323"/>
                <a:gd name="connsiteY903" fmla="*/ 1291083 h 1793583"/>
                <a:gd name="connsiteX904" fmla="*/ 2905135 w 3591323"/>
                <a:gd name="connsiteY904" fmla="*/ 1291083 h 1793583"/>
                <a:gd name="connsiteX905" fmla="*/ 2897681 w 3591323"/>
                <a:gd name="connsiteY905" fmla="*/ 1283885 h 1793583"/>
                <a:gd name="connsiteX906" fmla="*/ 2893395 w 3591323"/>
                <a:gd name="connsiteY906" fmla="*/ 1281624 h 1793583"/>
                <a:gd name="connsiteX907" fmla="*/ 2896214 w 3591323"/>
                <a:gd name="connsiteY907" fmla="*/ 1275045 h 1793583"/>
                <a:gd name="connsiteX908" fmla="*/ 2901569 w 3591323"/>
                <a:gd name="connsiteY908" fmla="*/ 1273605 h 1793583"/>
                <a:gd name="connsiteX909" fmla="*/ 2903937 w 3591323"/>
                <a:gd name="connsiteY909" fmla="*/ 1270927 h 1793583"/>
                <a:gd name="connsiteX910" fmla="*/ 2905088 w 3591323"/>
                <a:gd name="connsiteY910" fmla="*/ 1266816 h 1793583"/>
                <a:gd name="connsiteX911" fmla="*/ 2909313 w 3591323"/>
                <a:gd name="connsiteY911" fmla="*/ 1258797 h 1793583"/>
                <a:gd name="connsiteX912" fmla="*/ 2910530 w 3591323"/>
                <a:gd name="connsiteY912" fmla="*/ 1252217 h 1793583"/>
                <a:gd name="connsiteX913" fmla="*/ 2909172 w 3591323"/>
                <a:gd name="connsiteY913" fmla="*/ 1240491 h 1793583"/>
                <a:gd name="connsiteX914" fmla="*/ 2909777 w 3591323"/>
                <a:gd name="connsiteY914" fmla="*/ 1234120 h 1793583"/>
                <a:gd name="connsiteX915" fmla="*/ 2912091 w 3591323"/>
                <a:gd name="connsiteY915" fmla="*/ 1227533 h 1793583"/>
                <a:gd name="connsiteX916" fmla="*/ 2910383 w 3591323"/>
                <a:gd name="connsiteY916" fmla="*/ 1220133 h 1793583"/>
                <a:gd name="connsiteX917" fmla="*/ 2910961 w 3591323"/>
                <a:gd name="connsiteY917" fmla="*/ 1216843 h 1793583"/>
                <a:gd name="connsiteX918" fmla="*/ 2908055 w 3591323"/>
                <a:gd name="connsiteY918" fmla="*/ 1212113 h 1793583"/>
                <a:gd name="connsiteX919" fmla="*/ 2908997 w 3591323"/>
                <a:gd name="connsiteY919" fmla="*/ 1203266 h 1793583"/>
                <a:gd name="connsiteX920" fmla="*/ 2905660 w 3591323"/>
                <a:gd name="connsiteY920" fmla="*/ 1194218 h 1793583"/>
                <a:gd name="connsiteX921" fmla="*/ 2905444 w 3591323"/>
                <a:gd name="connsiteY921" fmla="*/ 1189286 h 1793583"/>
                <a:gd name="connsiteX922" fmla="*/ 2908828 w 3591323"/>
                <a:gd name="connsiteY922" fmla="*/ 1194218 h 1793583"/>
                <a:gd name="connsiteX923" fmla="*/ 2907813 w 3591323"/>
                <a:gd name="connsiteY923" fmla="*/ 1183729 h 1793583"/>
                <a:gd name="connsiteX924" fmla="*/ 2911977 w 3591323"/>
                <a:gd name="connsiteY924" fmla="*/ 1187019 h 1793583"/>
                <a:gd name="connsiteX925" fmla="*/ 2913760 w 3591323"/>
                <a:gd name="connsiteY925" fmla="*/ 1191338 h 1793583"/>
                <a:gd name="connsiteX926" fmla="*/ 2915139 w 3591323"/>
                <a:gd name="connsiteY926" fmla="*/ 1185579 h 1793583"/>
                <a:gd name="connsiteX927" fmla="*/ 2912273 w 3591323"/>
                <a:gd name="connsiteY927" fmla="*/ 1176530 h 1793583"/>
                <a:gd name="connsiteX928" fmla="*/ 2911903 w 3591323"/>
                <a:gd name="connsiteY928" fmla="*/ 1173039 h 1793583"/>
                <a:gd name="connsiteX929" fmla="*/ 2910463 w 3591323"/>
                <a:gd name="connsiteY929" fmla="*/ 1169540 h 1793583"/>
                <a:gd name="connsiteX930" fmla="*/ 2912798 w 3591323"/>
                <a:gd name="connsiteY930" fmla="*/ 1162961 h 1793583"/>
                <a:gd name="connsiteX931" fmla="*/ 2915475 w 3591323"/>
                <a:gd name="connsiteY931" fmla="*/ 1160081 h 1793583"/>
                <a:gd name="connsiteX932" fmla="*/ 2917985 w 3591323"/>
                <a:gd name="connsiteY932" fmla="*/ 1154322 h 1793583"/>
                <a:gd name="connsiteX933" fmla="*/ 2918146 w 3591323"/>
                <a:gd name="connsiteY933" fmla="*/ 1147742 h 1793583"/>
                <a:gd name="connsiteX934" fmla="*/ 2923569 w 3591323"/>
                <a:gd name="connsiteY934" fmla="*/ 1139514 h 1793583"/>
                <a:gd name="connsiteX935" fmla="*/ 2922694 w 3591323"/>
                <a:gd name="connsiteY935" fmla="*/ 1148153 h 1793583"/>
                <a:gd name="connsiteX936" fmla="*/ 2928399 w 3591323"/>
                <a:gd name="connsiteY936" fmla="*/ 1140335 h 1793583"/>
                <a:gd name="connsiteX937" fmla="*/ 2936896 w 3591323"/>
                <a:gd name="connsiteY937" fmla="*/ 1136635 h 1793583"/>
                <a:gd name="connsiteX938" fmla="*/ 2942776 w 3591323"/>
                <a:gd name="connsiteY938" fmla="*/ 1131697 h 1793583"/>
                <a:gd name="connsiteX939" fmla="*/ 2951038 w 3591323"/>
                <a:gd name="connsiteY939" fmla="*/ 1127378 h 1793583"/>
                <a:gd name="connsiteX940" fmla="*/ 2955821 w 3591323"/>
                <a:gd name="connsiteY940" fmla="*/ 1126557 h 1793583"/>
                <a:gd name="connsiteX941" fmla="*/ 2958055 w 3591323"/>
                <a:gd name="connsiteY941" fmla="*/ 1127997 h 1793583"/>
                <a:gd name="connsiteX942" fmla="*/ 2966673 w 3591323"/>
                <a:gd name="connsiteY942" fmla="*/ 1123677 h 1793583"/>
                <a:gd name="connsiteX943" fmla="*/ 2972963 w 3591323"/>
                <a:gd name="connsiteY943" fmla="*/ 1122446 h 1793583"/>
                <a:gd name="connsiteX944" fmla="*/ 2974833 w 3591323"/>
                <a:gd name="connsiteY944" fmla="*/ 1119977 h 1793583"/>
                <a:gd name="connsiteX945" fmla="*/ 2977875 w 3591323"/>
                <a:gd name="connsiteY945" fmla="*/ 1118948 h 1793583"/>
                <a:gd name="connsiteX946" fmla="*/ 2983189 w 3591323"/>
                <a:gd name="connsiteY946" fmla="*/ 1119150 h 1793583"/>
                <a:gd name="connsiteX947" fmla="*/ 2994162 w 3591323"/>
                <a:gd name="connsiteY947" fmla="*/ 1115860 h 1793583"/>
                <a:gd name="connsiteX948" fmla="*/ 3000486 w 3591323"/>
                <a:gd name="connsiteY948" fmla="*/ 1110720 h 1793583"/>
                <a:gd name="connsiteX949" fmla="*/ 3004079 w 3591323"/>
                <a:gd name="connsiteY949" fmla="*/ 1104759 h 1793583"/>
                <a:gd name="connsiteX950" fmla="*/ 3011224 w 3591323"/>
                <a:gd name="connsiteY950" fmla="*/ 1098792 h 1793583"/>
                <a:gd name="connsiteX951" fmla="*/ 3012367 w 3591323"/>
                <a:gd name="connsiteY951" fmla="*/ 1094271 h 1793583"/>
                <a:gd name="connsiteX952" fmla="*/ 3013767 w 3591323"/>
                <a:gd name="connsiteY952" fmla="*/ 1088101 h 1793583"/>
                <a:gd name="connsiteX953" fmla="*/ 3022149 w 3591323"/>
                <a:gd name="connsiteY953" fmla="*/ 1078434 h 1793583"/>
                <a:gd name="connsiteX954" fmla="*/ 3024847 w 3591323"/>
                <a:gd name="connsiteY954" fmla="*/ 1088303 h 1793583"/>
                <a:gd name="connsiteX955" fmla="*/ 3029523 w 3591323"/>
                <a:gd name="connsiteY955" fmla="*/ 1086043 h 1793583"/>
                <a:gd name="connsiteX956" fmla="*/ 3026845 w 3591323"/>
                <a:gd name="connsiteY956" fmla="*/ 1080486 h 1793583"/>
                <a:gd name="connsiteX957" fmla="*/ 3030956 w 3591323"/>
                <a:gd name="connsiteY957" fmla="*/ 1074935 h 1793583"/>
                <a:gd name="connsiteX958" fmla="*/ 3034845 w 3591323"/>
                <a:gd name="connsiteY958" fmla="*/ 1077606 h 1793583"/>
                <a:gd name="connsiteX959" fmla="*/ 3037294 w 3591323"/>
                <a:gd name="connsiteY959" fmla="*/ 1068766 h 1793583"/>
                <a:gd name="connsiteX960" fmla="*/ 3043510 w 3591323"/>
                <a:gd name="connsiteY960" fmla="*/ 1063215 h 1793583"/>
                <a:gd name="connsiteX961" fmla="*/ 3046672 w 3591323"/>
                <a:gd name="connsiteY961" fmla="*/ 1058688 h 1793583"/>
                <a:gd name="connsiteX962" fmla="*/ 3051973 w 3591323"/>
                <a:gd name="connsiteY962" fmla="*/ 1056837 h 1793583"/>
                <a:gd name="connsiteX963" fmla="*/ 3052424 w 3591323"/>
                <a:gd name="connsiteY963" fmla="*/ 1053548 h 1793583"/>
                <a:gd name="connsiteX964" fmla="*/ 3056938 w 3591323"/>
                <a:gd name="connsiteY964" fmla="*/ 1054779 h 1793583"/>
                <a:gd name="connsiteX965" fmla="*/ 3057308 w 3591323"/>
                <a:gd name="connsiteY965" fmla="*/ 1052108 h 1793583"/>
                <a:gd name="connsiteX966" fmla="*/ 3061849 w 3591323"/>
                <a:gd name="connsiteY966" fmla="*/ 1050460 h 1793583"/>
                <a:gd name="connsiteX967" fmla="*/ 3067117 w 3591323"/>
                <a:gd name="connsiteY967" fmla="*/ 1048818 h 1793583"/>
                <a:gd name="connsiteX968" fmla="*/ 3073582 w 3591323"/>
                <a:gd name="connsiteY968" fmla="*/ 1054167 h 1793583"/>
                <a:gd name="connsiteX969" fmla="*/ 3078406 w 3591323"/>
                <a:gd name="connsiteY969" fmla="*/ 1060746 h 1793583"/>
                <a:gd name="connsiteX970" fmla="*/ 3084488 w 3591323"/>
                <a:gd name="connsiteY970" fmla="*/ 1060948 h 1793583"/>
                <a:gd name="connsiteX971" fmla="*/ 3090812 w 3591323"/>
                <a:gd name="connsiteY971" fmla="*/ 1061978 h 1793583"/>
                <a:gd name="connsiteX972" fmla="*/ 3089554 w 3591323"/>
                <a:gd name="connsiteY972" fmla="*/ 1055808 h 1793583"/>
                <a:gd name="connsiteX973" fmla="*/ 3095521 w 3591323"/>
                <a:gd name="connsiteY973" fmla="*/ 1046558 h 1793583"/>
                <a:gd name="connsiteX974" fmla="*/ 3100594 w 3591323"/>
                <a:gd name="connsiteY974" fmla="*/ 1043678 h 1793583"/>
                <a:gd name="connsiteX975" fmla="*/ 3099168 w 3591323"/>
                <a:gd name="connsiteY975" fmla="*/ 1040799 h 1793583"/>
                <a:gd name="connsiteX976" fmla="*/ 3104335 w 3591323"/>
                <a:gd name="connsiteY976" fmla="*/ 1034212 h 1793583"/>
                <a:gd name="connsiteX977" fmla="*/ 3110981 w 3591323"/>
                <a:gd name="connsiteY977" fmla="*/ 1030102 h 1793583"/>
                <a:gd name="connsiteX978" fmla="*/ 3115852 w 3591323"/>
                <a:gd name="connsiteY978" fmla="*/ 1031541 h 1793583"/>
                <a:gd name="connsiteX979" fmla="*/ 3124794 w 3591323"/>
                <a:gd name="connsiteY979" fmla="*/ 1029281 h 1793583"/>
                <a:gd name="connsiteX980" fmla="*/ 3125123 w 3591323"/>
                <a:gd name="connsiteY980" fmla="*/ 1023522 h 1793583"/>
                <a:gd name="connsiteX981" fmla="*/ 3118328 w 3591323"/>
                <a:gd name="connsiteY981" fmla="*/ 1019822 h 1793583"/>
                <a:gd name="connsiteX982" fmla="*/ 3123932 w 3591323"/>
                <a:gd name="connsiteY982" fmla="*/ 1018173 h 1793583"/>
                <a:gd name="connsiteX983" fmla="*/ 3130128 w 3591323"/>
                <a:gd name="connsiteY983" fmla="*/ 1020844 h 1793583"/>
                <a:gd name="connsiteX984" fmla="*/ 3134993 w 3591323"/>
                <a:gd name="connsiteY984" fmla="*/ 1025581 h 1793583"/>
                <a:gd name="connsiteX985" fmla="*/ 3142945 w 3591323"/>
                <a:gd name="connsiteY985" fmla="*/ 1028453 h 1793583"/>
                <a:gd name="connsiteX986" fmla="*/ 3145959 w 3591323"/>
                <a:gd name="connsiteY986" fmla="*/ 1027431 h 1793583"/>
                <a:gd name="connsiteX987" fmla="*/ 3151657 w 3591323"/>
                <a:gd name="connsiteY987" fmla="*/ 1030922 h 1793583"/>
                <a:gd name="connsiteX988" fmla="*/ 3158203 w 3591323"/>
                <a:gd name="connsiteY988" fmla="*/ 1027632 h 1793583"/>
                <a:gd name="connsiteX989" fmla="*/ 3161688 w 3591323"/>
                <a:gd name="connsiteY989" fmla="*/ 1028662 h 1793583"/>
                <a:gd name="connsiteX990" fmla="*/ 3164494 w 3591323"/>
                <a:gd name="connsiteY990" fmla="*/ 1026401 h 1793583"/>
                <a:gd name="connsiteX991" fmla="*/ 3168100 w 3591323"/>
                <a:gd name="connsiteY991" fmla="*/ 1032160 h 1793583"/>
                <a:gd name="connsiteX992" fmla="*/ 3164790 w 3591323"/>
                <a:gd name="connsiteY992" fmla="*/ 1038121 h 1793583"/>
                <a:gd name="connsiteX993" fmla="*/ 3160174 w 3591323"/>
                <a:gd name="connsiteY993" fmla="*/ 1042851 h 1793583"/>
                <a:gd name="connsiteX994" fmla="*/ 3156878 w 3591323"/>
                <a:gd name="connsiteY994" fmla="*/ 1043261 h 1793583"/>
                <a:gd name="connsiteX995" fmla="*/ 3157322 w 3591323"/>
                <a:gd name="connsiteY995" fmla="*/ 1047789 h 1793583"/>
                <a:gd name="connsiteX996" fmla="*/ 3153601 w 3591323"/>
                <a:gd name="connsiteY996" fmla="*/ 1053548 h 1793583"/>
                <a:gd name="connsiteX997" fmla="*/ 3149168 w 3591323"/>
                <a:gd name="connsiteY997" fmla="*/ 1059098 h 1793583"/>
                <a:gd name="connsiteX998" fmla="*/ 3149383 w 3591323"/>
                <a:gd name="connsiteY998" fmla="*/ 1062388 h 1793583"/>
                <a:gd name="connsiteX999" fmla="*/ 3156293 w 3591323"/>
                <a:gd name="connsiteY999" fmla="*/ 1068557 h 1793583"/>
                <a:gd name="connsiteX1000" fmla="*/ 3163222 w 3591323"/>
                <a:gd name="connsiteY1000" fmla="*/ 1072264 h 1793583"/>
                <a:gd name="connsiteX1001" fmla="*/ 3167938 w 3591323"/>
                <a:gd name="connsiteY1001" fmla="*/ 1076166 h 1793583"/>
                <a:gd name="connsiteX1002" fmla="*/ 3173905 w 3591323"/>
                <a:gd name="connsiteY1002" fmla="*/ 1082955 h 1793583"/>
                <a:gd name="connsiteX1003" fmla="*/ 3176772 w 3591323"/>
                <a:gd name="connsiteY1003" fmla="*/ 1082955 h 1793583"/>
                <a:gd name="connsiteX1004" fmla="*/ 3181266 w 3591323"/>
                <a:gd name="connsiteY1004" fmla="*/ 1085834 h 1793583"/>
                <a:gd name="connsiteX1005" fmla="*/ 3182039 w 3591323"/>
                <a:gd name="connsiteY1005" fmla="*/ 1089333 h 1793583"/>
                <a:gd name="connsiteX1006" fmla="*/ 3190960 w 3591323"/>
                <a:gd name="connsiteY1006" fmla="*/ 1093241 h 1793583"/>
                <a:gd name="connsiteX1007" fmla="*/ 3198172 w 3591323"/>
                <a:gd name="connsiteY1007" fmla="*/ 1089333 h 1793583"/>
                <a:gd name="connsiteX1008" fmla="*/ 3201455 w 3591323"/>
                <a:gd name="connsiteY1008" fmla="*/ 1083365 h 1793583"/>
                <a:gd name="connsiteX1009" fmla="*/ 3204194 w 3591323"/>
                <a:gd name="connsiteY1009" fmla="*/ 1078225 h 1793583"/>
                <a:gd name="connsiteX1010" fmla="*/ 3206763 w 3591323"/>
                <a:gd name="connsiteY1010" fmla="*/ 1071854 h 1793583"/>
                <a:gd name="connsiteX1011" fmla="*/ 3211184 w 3591323"/>
                <a:gd name="connsiteY1011" fmla="*/ 1062798 h 1793583"/>
                <a:gd name="connsiteX1012" fmla="*/ 3210632 w 3591323"/>
                <a:gd name="connsiteY1012" fmla="*/ 1057248 h 1793583"/>
                <a:gd name="connsiteX1013" fmla="*/ 3211870 w 3591323"/>
                <a:gd name="connsiteY1013" fmla="*/ 1053958 h 1793583"/>
                <a:gd name="connsiteX1014" fmla="*/ 3211782 w 3591323"/>
                <a:gd name="connsiteY1014" fmla="*/ 1047378 h 1793583"/>
                <a:gd name="connsiteX1015" fmla="*/ 3214440 w 3591323"/>
                <a:gd name="connsiteY1015" fmla="*/ 1038942 h 1793583"/>
                <a:gd name="connsiteX1016" fmla="*/ 3216586 w 3591323"/>
                <a:gd name="connsiteY1016" fmla="*/ 1036479 h 1793583"/>
                <a:gd name="connsiteX1017" fmla="*/ 3215644 w 3591323"/>
                <a:gd name="connsiteY1017" fmla="*/ 1032772 h 1793583"/>
                <a:gd name="connsiteX1018" fmla="*/ 3218981 w 3591323"/>
                <a:gd name="connsiteY1018" fmla="*/ 1026603 h 1793583"/>
                <a:gd name="connsiteX1019" fmla="*/ 3221564 w 3591323"/>
                <a:gd name="connsiteY1019" fmla="*/ 1020434 h 1793583"/>
                <a:gd name="connsiteX1020" fmla="*/ 3222325 w 3591323"/>
                <a:gd name="connsiteY1020" fmla="*/ 1017144 h 1793583"/>
                <a:gd name="connsiteX1021" fmla="*/ 3226449 w 3591323"/>
                <a:gd name="connsiteY1021" fmla="*/ 1012825 h 1793583"/>
                <a:gd name="connsiteX1022" fmla="*/ 3228675 w 3591323"/>
                <a:gd name="connsiteY1022" fmla="*/ 1018382 h 1793583"/>
                <a:gd name="connsiteX1023" fmla="*/ 3228500 w 3591323"/>
                <a:gd name="connsiteY1023" fmla="*/ 1025581 h 1793583"/>
                <a:gd name="connsiteX1024" fmla="*/ 3230842 w 3591323"/>
                <a:gd name="connsiteY1024" fmla="*/ 1027014 h 1793583"/>
                <a:gd name="connsiteX1025" fmla="*/ 3230579 w 3591323"/>
                <a:gd name="connsiteY1025" fmla="*/ 1031750 h 1793583"/>
                <a:gd name="connsiteX1026" fmla="*/ 3233391 w 3591323"/>
                <a:gd name="connsiteY1026" fmla="*/ 1037509 h 1793583"/>
                <a:gd name="connsiteX1027" fmla="*/ 3233170 w 3591323"/>
                <a:gd name="connsiteY1027" fmla="*/ 1044089 h 1793583"/>
                <a:gd name="connsiteX1028" fmla="*/ 3232194 w 3591323"/>
                <a:gd name="connsiteY1028" fmla="*/ 1048199 h 1793583"/>
                <a:gd name="connsiteX1029" fmla="*/ 3234387 w 3591323"/>
                <a:gd name="connsiteY1029" fmla="*/ 1057248 h 1793583"/>
                <a:gd name="connsiteX1030" fmla="*/ 3241552 w 3591323"/>
                <a:gd name="connsiteY1030" fmla="*/ 1052929 h 1793583"/>
                <a:gd name="connsiteX1031" fmla="*/ 3244041 w 3591323"/>
                <a:gd name="connsiteY1031" fmla="*/ 1057658 h 1793583"/>
                <a:gd name="connsiteX1032" fmla="*/ 3247970 w 3591323"/>
                <a:gd name="connsiteY1032" fmla="*/ 1062186 h 1793583"/>
                <a:gd name="connsiteX1033" fmla="*/ 3246013 w 3591323"/>
                <a:gd name="connsiteY1033" fmla="*/ 1067326 h 1793583"/>
                <a:gd name="connsiteX1034" fmla="*/ 3246423 w 3591323"/>
                <a:gd name="connsiteY1034" fmla="*/ 1076994 h 1793583"/>
                <a:gd name="connsiteX1035" fmla="*/ 3247136 w 3591323"/>
                <a:gd name="connsiteY1035" fmla="*/ 1082753 h 1793583"/>
                <a:gd name="connsiteX1036" fmla="*/ 3249370 w 3591323"/>
                <a:gd name="connsiteY1036" fmla="*/ 1084192 h 1793583"/>
                <a:gd name="connsiteX1037" fmla="*/ 3249948 w 3591323"/>
                <a:gd name="connsiteY1037" fmla="*/ 1093854 h 1793583"/>
                <a:gd name="connsiteX1038" fmla="*/ 3247634 w 3591323"/>
                <a:gd name="connsiteY1038" fmla="*/ 1099821 h 1793583"/>
                <a:gd name="connsiteX1039" fmla="*/ 3249175 w 3591323"/>
                <a:gd name="connsiteY1039" fmla="*/ 1107638 h 1793583"/>
                <a:gd name="connsiteX1040" fmla="*/ 3258916 w 3591323"/>
                <a:gd name="connsiteY1040" fmla="*/ 1113599 h 1793583"/>
                <a:gd name="connsiteX1041" fmla="*/ 3264460 w 3591323"/>
                <a:gd name="connsiteY1041" fmla="*/ 1118948 h 1793583"/>
                <a:gd name="connsiteX1042" fmla="*/ 3270125 w 3591323"/>
                <a:gd name="connsiteY1042" fmla="*/ 1123886 h 1793583"/>
                <a:gd name="connsiteX1043" fmla="*/ 3268046 w 3591323"/>
                <a:gd name="connsiteY1043" fmla="*/ 1126766 h 1793583"/>
                <a:gd name="connsiteX1044" fmla="*/ 3272083 w 3591323"/>
                <a:gd name="connsiteY1044" fmla="*/ 1133957 h 1793583"/>
                <a:gd name="connsiteX1045" fmla="*/ 3273065 w 3591323"/>
                <a:gd name="connsiteY1045" fmla="*/ 1146303 h 1793583"/>
                <a:gd name="connsiteX1046" fmla="*/ 3277619 w 3591323"/>
                <a:gd name="connsiteY1046" fmla="*/ 1143625 h 1793583"/>
                <a:gd name="connsiteX1047" fmla="*/ 3280331 w 3591323"/>
                <a:gd name="connsiteY1047" fmla="*/ 1148563 h 1793583"/>
                <a:gd name="connsiteX1048" fmla="*/ 3283217 w 3591323"/>
                <a:gd name="connsiteY1048" fmla="*/ 1146915 h 1793583"/>
                <a:gd name="connsiteX1049" fmla="*/ 3281979 w 3591323"/>
                <a:gd name="connsiteY1049" fmla="*/ 1159052 h 1793583"/>
                <a:gd name="connsiteX1050" fmla="*/ 3286924 w 3591323"/>
                <a:gd name="connsiteY1050" fmla="*/ 1166042 h 1793583"/>
                <a:gd name="connsiteX1051" fmla="*/ 3290409 w 3591323"/>
                <a:gd name="connsiteY1051" fmla="*/ 1170361 h 1793583"/>
                <a:gd name="connsiteX1052" fmla="*/ 3295622 w 3591323"/>
                <a:gd name="connsiteY1052" fmla="*/ 1179618 h 1793583"/>
                <a:gd name="connsiteX1053" fmla="*/ 3295542 w 3591323"/>
                <a:gd name="connsiteY1053" fmla="*/ 1188869 h 1793583"/>
                <a:gd name="connsiteX1054" fmla="*/ 3293806 w 3591323"/>
                <a:gd name="connsiteY1054" fmla="*/ 1195247 h 1793583"/>
                <a:gd name="connsiteX1055" fmla="*/ 3290651 w 3591323"/>
                <a:gd name="connsiteY1055" fmla="*/ 1202446 h 1793583"/>
                <a:gd name="connsiteX1056" fmla="*/ 3291774 w 3591323"/>
                <a:gd name="connsiteY1056" fmla="*/ 1212113 h 1793583"/>
                <a:gd name="connsiteX1057" fmla="*/ 3287300 w 3591323"/>
                <a:gd name="connsiteY1057" fmla="*/ 1222191 h 1793583"/>
                <a:gd name="connsiteX1058" fmla="*/ 3283479 w 3591323"/>
                <a:gd name="connsiteY1058" fmla="*/ 1227533 h 1793583"/>
                <a:gd name="connsiteX1059" fmla="*/ 3276967 w 3591323"/>
                <a:gd name="connsiteY1059" fmla="*/ 1237611 h 1793583"/>
                <a:gd name="connsiteX1060" fmla="*/ 3274518 w 3591323"/>
                <a:gd name="connsiteY1060" fmla="*/ 1244191 h 1793583"/>
                <a:gd name="connsiteX1061" fmla="*/ 3268826 w 3591323"/>
                <a:gd name="connsiteY1061" fmla="*/ 1252419 h 1793583"/>
                <a:gd name="connsiteX1062" fmla="*/ 3259872 w 3591323"/>
                <a:gd name="connsiteY1062" fmla="*/ 1262908 h 1793583"/>
                <a:gd name="connsiteX1063" fmla="*/ 3249995 w 3591323"/>
                <a:gd name="connsiteY1063" fmla="*/ 1268465 h 1793583"/>
                <a:gd name="connsiteX1064" fmla="*/ 3242265 w 3591323"/>
                <a:gd name="connsiteY1064" fmla="*/ 1277305 h 1793583"/>
                <a:gd name="connsiteX1065" fmla="*/ 3236405 w 3591323"/>
                <a:gd name="connsiteY1065" fmla="*/ 1282855 h 1793583"/>
                <a:gd name="connsiteX1066" fmla="*/ 3228622 w 3591323"/>
                <a:gd name="connsiteY1066" fmla="*/ 1292725 h 1793583"/>
                <a:gd name="connsiteX1067" fmla="*/ 3221867 w 3591323"/>
                <a:gd name="connsiteY1067" fmla="*/ 1298477 h 1793583"/>
                <a:gd name="connsiteX1068" fmla="*/ 3214897 w 3591323"/>
                <a:gd name="connsiteY1068" fmla="*/ 1307095 h 1793583"/>
                <a:gd name="connsiteX1069" fmla="*/ 3209286 w 3591323"/>
                <a:gd name="connsiteY1069" fmla="*/ 1314886 h 1793583"/>
                <a:gd name="connsiteX1070" fmla="*/ 3208021 w 3591323"/>
                <a:gd name="connsiteY1070" fmla="*/ 1318371 h 1793583"/>
                <a:gd name="connsiteX1071" fmla="*/ 3200298 w 3591323"/>
                <a:gd name="connsiteY1071" fmla="*/ 1322468 h 1793583"/>
                <a:gd name="connsiteX1072" fmla="*/ 3189581 w 3591323"/>
                <a:gd name="connsiteY1072" fmla="*/ 1322879 h 1793583"/>
                <a:gd name="connsiteX1073" fmla="*/ 3178137 w 3591323"/>
                <a:gd name="connsiteY1073" fmla="*/ 1327595 h 1793583"/>
                <a:gd name="connsiteX1074" fmla="*/ 3171302 w 3591323"/>
                <a:gd name="connsiteY1074" fmla="*/ 1331900 h 1793583"/>
                <a:gd name="connsiteX1075" fmla="*/ 3162751 w 3591323"/>
                <a:gd name="connsiteY1075" fmla="*/ 1336812 h 1793583"/>
                <a:gd name="connsiteX1076" fmla="*/ 3157934 w 3591323"/>
                <a:gd name="connsiteY1076" fmla="*/ 1331692 h 1793583"/>
                <a:gd name="connsiteX1077" fmla="*/ 3153238 w 3591323"/>
                <a:gd name="connsiteY1077" fmla="*/ 1329849 h 1793583"/>
                <a:gd name="connsiteX1078" fmla="*/ 3158223 w 3591323"/>
                <a:gd name="connsiteY1078" fmla="*/ 1323908 h 1793583"/>
                <a:gd name="connsiteX1079" fmla="*/ 3152027 w 3591323"/>
                <a:gd name="connsiteY1079" fmla="*/ 1325953 h 1793583"/>
                <a:gd name="connsiteX1080" fmla="*/ 3139023 w 3591323"/>
                <a:gd name="connsiteY1080" fmla="*/ 1334147 h 1793583"/>
                <a:gd name="connsiteX1081" fmla="*/ 3132651 w 3591323"/>
                <a:gd name="connsiteY1081" fmla="*/ 1331080 h 1793583"/>
                <a:gd name="connsiteX1082" fmla="*/ 3128494 w 3591323"/>
                <a:gd name="connsiteY1082" fmla="*/ 1329438 h 1793583"/>
                <a:gd name="connsiteX1083" fmla="*/ 3123542 w 3591323"/>
                <a:gd name="connsiteY1083" fmla="*/ 1328617 h 1793583"/>
                <a:gd name="connsiteX1084" fmla="*/ 3116303 w 3591323"/>
                <a:gd name="connsiteY1084" fmla="*/ 1325139 h 1793583"/>
                <a:gd name="connsiteX1085" fmla="*/ 3113895 w 3591323"/>
                <a:gd name="connsiteY1085" fmla="*/ 1318169 h 1793583"/>
                <a:gd name="connsiteX1086" fmla="*/ 3116626 w 3591323"/>
                <a:gd name="connsiteY1086" fmla="*/ 1309551 h 1793583"/>
                <a:gd name="connsiteX1087" fmla="*/ 3117117 w 3591323"/>
                <a:gd name="connsiteY1087" fmla="*/ 1303812 h 1793583"/>
                <a:gd name="connsiteX1088" fmla="*/ 3114998 w 3591323"/>
                <a:gd name="connsiteY1088" fmla="*/ 1299089 h 1793583"/>
                <a:gd name="connsiteX1089" fmla="*/ 3106373 w 3591323"/>
                <a:gd name="connsiteY1089" fmla="*/ 1297858 h 1793583"/>
                <a:gd name="connsiteX1090" fmla="*/ 3112098 w 3591323"/>
                <a:gd name="connsiteY1090" fmla="*/ 1292315 h 1793583"/>
                <a:gd name="connsiteX1091" fmla="*/ 3113652 w 3591323"/>
                <a:gd name="connsiteY1091" fmla="*/ 1283885 h 1793583"/>
                <a:gd name="connsiteX1092" fmla="*/ 3105539 w 3591323"/>
                <a:gd name="connsiteY1092" fmla="*/ 1291702 h 1793583"/>
                <a:gd name="connsiteX1093" fmla="*/ 3096019 w 3591323"/>
                <a:gd name="connsiteY1093" fmla="*/ 1293754 h 1793583"/>
                <a:gd name="connsiteX1094" fmla="*/ 3103796 w 3591323"/>
                <a:gd name="connsiteY1094" fmla="*/ 1287383 h 1793583"/>
                <a:gd name="connsiteX1095" fmla="*/ 3108539 w 3591323"/>
                <a:gd name="connsiteY1095" fmla="*/ 1280803 h 1793583"/>
                <a:gd name="connsiteX1096" fmla="*/ 3114473 w 3591323"/>
                <a:gd name="connsiteY1096" fmla="*/ 1275246 h 1793583"/>
                <a:gd name="connsiteX1097" fmla="*/ 3117474 w 3591323"/>
                <a:gd name="connsiteY1097" fmla="*/ 1266816 h 1793583"/>
                <a:gd name="connsiteX1098" fmla="*/ 3105660 w 3591323"/>
                <a:gd name="connsiteY1098" fmla="*/ 1276484 h 1793583"/>
                <a:gd name="connsiteX1099" fmla="*/ 3097721 w 3591323"/>
                <a:gd name="connsiteY1099" fmla="*/ 1280393 h 1793583"/>
                <a:gd name="connsiteX1100" fmla="*/ 3090058 w 3591323"/>
                <a:gd name="connsiteY1100" fmla="*/ 1289644 h 1793583"/>
                <a:gd name="connsiteX1101" fmla="*/ 3084690 w 3591323"/>
                <a:gd name="connsiteY1101" fmla="*/ 1284914 h 1793583"/>
                <a:gd name="connsiteX1102" fmla="*/ 3087798 w 3591323"/>
                <a:gd name="connsiteY1102" fmla="*/ 1278745 h 1793583"/>
                <a:gd name="connsiteX1103" fmla="*/ 3085174 w 3591323"/>
                <a:gd name="connsiteY1103" fmla="*/ 1270517 h 1793583"/>
                <a:gd name="connsiteX1104" fmla="*/ 3082160 w 3591323"/>
                <a:gd name="connsiteY1104" fmla="*/ 1266198 h 1793583"/>
                <a:gd name="connsiteX1105" fmla="*/ 3084999 w 3591323"/>
                <a:gd name="connsiteY1105" fmla="*/ 1263527 h 1793583"/>
                <a:gd name="connsiteX1106" fmla="*/ 3075285 w 3591323"/>
                <a:gd name="connsiteY1106" fmla="*/ 1256738 h 1793583"/>
                <a:gd name="connsiteX1107" fmla="*/ 3068866 w 3591323"/>
                <a:gd name="connsiteY1107" fmla="*/ 1256328 h 1793583"/>
                <a:gd name="connsiteX1108" fmla="*/ 3061654 w 3591323"/>
                <a:gd name="connsiteY1108" fmla="*/ 1250777 h 1793583"/>
                <a:gd name="connsiteX1109" fmla="*/ 3043913 w 3591323"/>
                <a:gd name="connsiteY1109" fmla="*/ 1251807 h 1793583"/>
                <a:gd name="connsiteX1110" fmla="*/ 3029866 w 3591323"/>
                <a:gd name="connsiteY1110" fmla="*/ 1255918 h 1793583"/>
                <a:gd name="connsiteX1111" fmla="*/ 3017635 w 3591323"/>
                <a:gd name="connsiteY1111" fmla="*/ 1259826 h 1793583"/>
                <a:gd name="connsiteX1112" fmla="*/ 3008600 w 3591323"/>
                <a:gd name="connsiteY1112" fmla="*/ 1258999 h 1793583"/>
                <a:gd name="connsiteX1113" fmla="*/ 2618671 w 3591323"/>
                <a:gd name="connsiteY1113" fmla="*/ 805106 h 1793583"/>
                <a:gd name="connsiteX1114" fmla="*/ 2617735 w 3591323"/>
                <a:gd name="connsiteY1114" fmla="*/ 816833 h 1793583"/>
                <a:gd name="connsiteX1115" fmla="*/ 2613517 w 3591323"/>
                <a:gd name="connsiteY1115" fmla="*/ 820123 h 1793583"/>
                <a:gd name="connsiteX1116" fmla="*/ 2604912 w 3591323"/>
                <a:gd name="connsiteY1116" fmla="*/ 822794 h 1793583"/>
                <a:gd name="connsiteX1117" fmla="*/ 2599846 w 3591323"/>
                <a:gd name="connsiteY1117" fmla="*/ 813745 h 1793583"/>
                <a:gd name="connsiteX1118" fmla="*/ 2597290 w 3591323"/>
                <a:gd name="connsiteY1118" fmla="*/ 797295 h 1793583"/>
                <a:gd name="connsiteX1119" fmla="*/ 2601017 w 3591323"/>
                <a:gd name="connsiteY1119" fmla="*/ 778788 h 1793583"/>
                <a:gd name="connsiteX1120" fmla="*/ 2608249 w 3591323"/>
                <a:gd name="connsiteY1120" fmla="*/ 785159 h 1793583"/>
                <a:gd name="connsiteX1121" fmla="*/ 2613383 w 3591323"/>
                <a:gd name="connsiteY1121" fmla="*/ 793178 h 1793583"/>
                <a:gd name="connsiteX1122" fmla="*/ 2618671 w 3591323"/>
                <a:gd name="connsiteY1122" fmla="*/ 805106 h 1793583"/>
                <a:gd name="connsiteX1123" fmla="*/ 3100722 w 3591323"/>
                <a:gd name="connsiteY1123" fmla="*/ 922956 h 1793583"/>
                <a:gd name="connsiteX1124" fmla="*/ 3111493 w 3591323"/>
                <a:gd name="connsiteY1124" fmla="*/ 926246 h 1793583"/>
                <a:gd name="connsiteX1125" fmla="*/ 3114729 w 3591323"/>
                <a:gd name="connsiteY1125" fmla="*/ 935086 h 1793583"/>
                <a:gd name="connsiteX1126" fmla="*/ 3106602 w 3591323"/>
                <a:gd name="connsiteY1126" fmla="*/ 930356 h 1793583"/>
                <a:gd name="connsiteX1127" fmla="*/ 3098293 w 3591323"/>
                <a:gd name="connsiteY1127" fmla="*/ 929327 h 1793583"/>
                <a:gd name="connsiteX1128" fmla="*/ 3092447 w 3591323"/>
                <a:gd name="connsiteY1128" fmla="*/ 930148 h 1793583"/>
                <a:gd name="connsiteX1129" fmla="*/ 3085571 w 3591323"/>
                <a:gd name="connsiteY1129" fmla="*/ 929737 h 1793583"/>
                <a:gd name="connsiteX1130" fmla="*/ 3088000 w 3591323"/>
                <a:gd name="connsiteY1130" fmla="*/ 923366 h 1793583"/>
                <a:gd name="connsiteX1131" fmla="*/ 3100722 w 3591323"/>
                <a:gd name="connsiteY1131" fmla="*/ 922956 h 1793583"/>
                <a:gd name="connsiteX1132" fmla="*/ 3074834 w 3591323"/>
                <a:gd name="connsiteY1132" fmla="*/ 934265 h 1793583"/>
                <a:gd name="connsiteX1133" fmla="*/ 3068032 w 3591323"/>
                <a:gd name="connsiteY1133" fmla="*/ 932206 h 1793583"/>
                <a:gd name="connsiteX1134" fmla="*/ 3066424 w 3591323"/>
                <a:gd name="connsiteY1134" fmla="*/ 927268 h 1793583"/>
                <a:gd name="connsiteX1135" fmla="*/ 3076617 w 3591323"/>
                <a:gd name="connsiteY1135" fmla="*/ 926656 h 1793583"/>
                <a:gd name="connsiteX1136" fmla="*/ 3078998 w 3591323"/>
                <a:gd name="connsiteY1136" fmla="*/ 930565 h 1793583"/>
                <a:gd name="connsiteX1137" fmla="*/ 3074834 w 3591323"/>
                <a:gd name="connsiteY1137" fmla="*/ 934265 h 1793583"/>
                <a:gd name="connsiteX1138" fmla="*/ 3086426 w 3591323"/>
                <a:gd name="connsiteY1138" fmla="*/ 866187 h 1793583"/>
                <a:gd name="connsiteX1139" fmla="*/ 3087300 w 3591323"/>
                <a:gd name="connsiteY1139" fmla="*/ 872357 h 1793583"/>
                <a:gd name="connsiteX1140" fmla="*/ 3093133 w 3591323"/>
                <a:gd name="connsiteY1140" fmla="*/ 873386 h 1793583"/>
                <a:gd name="connsiteX1141" fmla="*/ 3094304 w 3591323"/>
                <a:gd name="connsiteY1141" fmla="*/ 878116 h 1793583"/>
                <a:gd name="connsiteX1142" fmla="*/ 3093664 w 3591323"/>
                <a:gd name="connsiteY1142" fmla="*/ 887992 h 1793583"/>
                <a:gd name="connsiteX1143" fmla="*/ 3088572 w 3591323"/>
                <a:gd name="connsiteY1143" fmla="*/ 886963 h 1793583"/>
                <a:gd name="connsiteX1144" fmla="*/ 3087125 w 3591323"/>
                <a:gd name="connsiteY1144" fmla="*/ 893953 h 1793583"/>
                <a:gd name="connsiteX1145" fmla="*/ 3091081 w 3591323"/>
                <a:gd name="connsiteY1145" fmla="*/ 899920 h 1793583"/>
                <a:gd name="connsiteX1146" fmla="*/ 3088161 w 3591323"/>
                <a:gd name="connsiteY1146" fmla="*/ 901151 h 1793583"/>
                <a:gd name="connsiteX1147" fmla="*/ 3084212 w 3591323"/>
                <a:gd name="connsiteY1147" fmla="*/ 893953 h 1793583"/>
                <a:gd name="connsiteX1148" fmla="*/ 3081239 w 3591323"/>
                <a:gd name="connsiteY1148" fmla="*/ 879354 h 1793583"/>
                <a:gd name="connsiteX1149" fmla="*/ 3083257 w 3591323"/>
                <a:gd name="connsiteY1149" fmla="*/ 870305 h 1793583"/>
                <a:gd name="connsiteX1150" fmla="*/ 3086426 w 3591323"/>
                <a:gd name="connsiteY1150" fmla="*/ 866187 h 1793583"/>
                <a:gd name="connsiteX1151" fmla="*/ 3036210 w 3591323"/>
                <a:gd name="connsiteY1151" fmla="*/ 880995 h 1793583"/>
                <a:gd name="connsiteX1152" fmla="*/ 3047829 w 3591323"/>
                <a:gd name="connsiteY1152" fmla="*/ 880585 h 1793583"/>
                <a:gd name="connsiteX1153" fmla="*/ 3057503 w 3591323"/>
                <a:gd name="connsiteY1153" fmla="*/ 872155 h 1793583"/>
                <a:gd name="connsiteX1154" fmla="*/ 3059374 w 3591323"/>
                <a:gd name="connsiteY1154" fmla="*/ 874826 h 1793583"/>
                <a:gd name="connsiteX1155" fmla="*/ 3051509 w 3591323"/>
                <a:gd name="connsiteY1155" fmla="*/ 886142 h 1793583"/>
                <a:gd name="connsiteX1156" fmla="*/ 3043887 w 3591323"/>
                <a:gd name="connsiteY1156" fmla="*/ 888194 h 1793583"/>
                <a:gd name="connsiteX1157" fmla="*/ 3034071 w 3591323"/>
                <a:gd name="connsiteY1157" fmla="*/ 886142 h 1793583"/>
                <a:gd name="connsiteX1158" fmla="*/ 3017359 w 3591323"/>
                <a:gd name="connsiteY1158" fmla="*/ 886552 h 1793583"/>
                <a:gd name="connsiteX1159" fmla="*/ 3008640 w 3591323"/>
                <a:gd name="connsiteY1159" fmla="*/ 888194 h 1793583"/>
                <a:gd name="connsiteX1160" fmla="*/ 3007173 w 3591323"/>
                <a:gd name="connsiteY1160" fmla="*/ 896832 h 1793583"/>
                <a:gd name="connsiteX1161" fmla="*/ 3015778 w 3591323"/>
                <a:gd name="connsiteY1161" fmla="*/ 907119 h 1793583"/>
                <a:gd name="connsiteX1162" fmla="*/ 3021302 w 3591323"/>
                <a:gd name="connsiteY1162" fmla="*/ 901972 h 1793583"/>
                <a:gd name="connsiteX1163" fmla="*/ 3040233 w 3591323"/>
                <a:gd name="connsiteY1163" fmla="*/ 898070 h 1793583"/>
                <a:gd name="connsiteX1164" fmla="*/ 3039453 w 3591323"/>
                <a:gd name="connsiteY1164" fmla="*/ 903210 h 1793583"/>
                <a:gd name="connsiteX1165" fmla="*/ 3035114 w 3591323"/>
                <a:gd name="connsiteY1165" fmla="*/ 901562 h 1793583"/>
                <a:gd name="connsiteX1166" fmla="*/ 3030653 w 3591323"/>
                <a:gd name="connsiteY1166" fmla="*/ 908350 h 1793583"/>
                <a:gd name="connsiteX1167" fmla="*/ 3021477 w 3591323"/>
                <a:gd name="connsiteY1167" fmla="*/ 912669 h 1793583"/>
                <a:gd name="connsiteX1168" fmla="*/ 3030841 w 3591323"/>
                <a:gd name="connsiteY1168" fmla="*/ 927268 h 1793583"/>
                <a:gd name="connsiteX1169" fmla="*/ 3028857 w 3591323"/>
                <a:gd name="connsiteY1169" fmla="*/ 931386 h 1793583"/>
                <a:gd name="connsiteX1170" fmla="*/ 3037273 w 3591323"/>
                <a:gd name="connsiteY1170" fmla="*/ 944545 h 1793583"/>
                <a:gd name="connsiteX1171" fmla="*/ 3036499 w 3591323"/>
                <a:gd name="connsiteY1171" fmla="*/ 951952 h 1793583"/>
                <a:gd name="connsiteX1172" fmla="*/ 3031238 w 3591323"/>
                <a:gd name="connsiteY1172" fmla="*/ 955444 h 1793583"/>
                <a:gd name="connsiteX1173" fmla="*/ 3027464 w 3591323"/>
                <a:gd name="connsiteY1173" fmla="*/ 951333 h 1793583"/>
                <a:gd name="connsiteX1174" fmla="*/ 3032705 w 3591323"/>
                <a:gd name="connsiteY1174" fmla="*/ 941874 h 1793583"/>
                <a:gd name="connsiteX1175" fmla="*/ 3022654 w 3591323"/>
                <a:gd name="connsiteY1175" fmla="*/ 946395 h 1793583"/>
                <a:gd name="connsiteX1176" fmla="*/ 3020286 w 3591323"/>
                <a:gd name="connsiteY1176" fmla="*/ 943314 h 1793583"/>
                <a:gd name="connsiteX1177" fmla="*/ 3021611 w 3591323"/>
                <a:gd name="connsiteY1177" fmla="*/ 938786 h 1793583"/>
                <a:gd name="connsiteX1178" fmla="*/ 3014662 w 3591323"/>
                <a:gd name="connsiteY1178" fmla="*/ 932206 h 1793583"/>
                <a:gd name="connsiteX1179" fmla="*/ 3016169 w 3591323"/>
                <a:gd name="connsiteY1179" fmla="*/ 920897 h 1793583"/>
                <a:gd name="connsiteX1180" fmla="*/ 3009158 w 3591323"/>
                <a:gd name="connsiteY1180" fmla="*/ 924389 h 1793583"/>
                <a:gd name="connsiteX1181" fmla="*/ 3009320 w 3591323"/>
                <a:gd name="connsiteY1181" fmla="*/ 937757 h 1793583"/>
                <a:gd name="connsiteX1182" fmla="*/ 3008815 w 3591323"/>
                <a:gd name="connsiteY1182" fmla="*/ 954213 h 1793583"/>
                <a:gd name="connsiteX1183" fmla="*/ 3002558 w 3591323"/>
                <a:gd name="connsiteY1183" fmla="*/ 955861 h 1793583"/>
                <a:gd name="connsiteX1184" fmla="*/ 2998394 w 3591323"/>
                <a:gd name="connsiteY1184" fmla="*/ 952363 h 1793583"/>
                <a:gd name="connsiteX1185" fmla="*/ 3001852 w 3591323"/>
                <a:gd name="connsiteY1185" fmla="*/ 941874 h 1793583"/>
                <a:gd name="connsiteX1186" fmla="*/ 3000917 w 3591323"/>
                <a:gd name="connsiteY1186" fmla="*/ 930975 h 1793583"/>
                <a:gd name="connsiteX1187" fmla="*/ 2996571 w 3591323"/>
                <a:gd name="connsiteY1187" fmla="*/ 930767 h 1793583"/>
                <a:gd name="connsiteX1188" fmla="*/ 2993590 w 3591323"/>
                <a:gd name="connsiteY1188" fmla="*/ 922956 h 1793583"/>
                <a:gd name="connsiteX1189" fmla="*/ 2998165 w 3591323"/>
                <a:gd name="connsiteY1189" fmla="*/ 915549 h 1793583"/>
                <a:gd name="connsiteX1190" fmla="*/ 2999800 w 3591323"/>
                <a:gd name="connsiteY1190" fmla="*/ 906500 h 1793583"/>
                <a:gd name="connsiteX1191" fmla="*/ 3005014 w 3591323"/>
                <a:gd name="connsiteY1191" fmla="*/ 889223 h 1793583"/>
                <a:gd name="connsiteX1192" fmla="*/ 3006810 w 3591323"/>
                <a:gd name="connsiteY1192" fmla="*/ 884493 h 1793583"/>
                <a:gd name="connsiteX1193" fmla="*/ 3015435 w 3591323"/>
                <a:gd name="connsiteY1193" fmla="*/ 876064 h 1793583"/>
                <a:gd name="connsiteX1194" fmla="*/ 3023475 w 3591323"/>
                <a:gd name="connsiteY1194" fmla="*/ 879354 h 1793583"/>
                <a:gd name="connsiteX1195" fmla="*/ 3036210 w 3591323"/>
                <a:gd name="connsiteY1195" fmla="*/ 880995 h 1793583"/>
                <a:gd name="connsiteX1196" fmla="*/ 3003884 w 3591323"/>
                <a:gd name="connsiteY1196" fmla="*/ 1008095 h 1793583"/>
                <a:gd name="connsiteX1197" fmla="*/ 2991202 w 3591323"/>
                <a:gd name="connsiteY1197" fmla="*/ 1000076 h 1793583"/>
                <a:gd name="connsiteX1198" fmla="*/ 3000782 w 3591323"/>
                <a:gd name="connsiteY1198" fmla="*/ 998017 h 1793583"/>
                <a:gd name="connsiteX1199" fmla="*/ 3005572 w 3591323"/>
                <a:gd name="connsiteY1199" fmla="*/ 1001307 h 1793583"/>
                <a:gd name="connsiteX1200" fmla="*/ 3008889 w 3591323"/>
                <a:gd name="connsiteY1200" fmla="*/ 1004805 h 1793583"/>
                <a:gd name="connsiteX1201" fmla="*/ 3007880 w 3591323"/>
                <a:gd name="connsiteY1201" fmla="*/ 1007893 h 1793583"/>
                <a:gd name="connsiteX1202" fmla="*/ 3003884 w 3591323"/>
                <a:gd name="connsiteY1202" fmla="*/ 1008095 h 1793583"/>
                <a:gd name="connsiteX1203" fmla="*/ 3016014 w 3591323"/>
                <a:gd name="connsiteY1203" fmla="*/ 988558 h 1793583"/>
                <a:gd name="connsiteX1204" fmla="*/ 3022607 w 3591323"/>
                <a:gd name="connsiteY1204" fmla="*/ 987528 h 1793583"/>
                <a:gd name="connsiteX1205" fmla="*/ 3031972 w 3591323"/>
                <a:gd name="connsiteY1205" fmla="*/ 983418 h 1793583"/>
                <a:gd name="connsiteX1206" fmla="*/ 3030034 w 3591323"/>
                <a:gd name="connsiteY1206" fmla="*/ 989789 h 1793583"/>
                <a:gd name="connsiteX1207" fmla="*/ 3014574 w 3591323"/>
                <a:gd name="connsiteY1207" fmla="*/ 993086 h 1793583"/>
                <a:gd name="connsiteX1208" fmla="*/ 3001294 w 3591323"/>
                <a:gd name="connsiteY1208" fmla="*/ 991646 h 1793583"/>
                <a:gd name="connsiteX1209" fmla="*/ 3001603 w 3591323"/>
                <a:gd name="connsiteY1209" fmla="*/ 987528 h 1793583"/>
                <a:gd name="connsiteX1210" fmla="*/ 3009757 w 3591323"/>
                <a:gd name="connsiteY1210" fmla="*/ 985059 h 1793583"/>
                <a:gd name="connsiteX1211" fmla="*/ 3016014 w 3591323"/>
                <a:gd name="connsiteY1211" fmla="*/ 988558 h 1793583"/>
                <a:gd name="connsiteX1212" fmla="*/ 2985026 w 3591323"/>
                <a:gd name="connsiteY1212" fmla="*/ 986499 h 1793583"/>
                <a:gd name="connsiteX1213" fmla="*/ 2991256 w 3591323"/>
                <a:gd name="connsiteY1213" fmla="*/ 985477 h 1793583"/>
                <a:gd name="connsiteX1214" fmla="*/ 2993422 w 3591323"/>
                <a:gd name="connsiteY1214" fmla="*/ 990408 h 1793583"/>
                <a:gd name="connsiteX1215" fmla="*/ 2981662 w 3591323"/>
                <a:gd name="connsiteY1215" fmla="*/ 992669 h 1793583"/>
                <a:gd name="connsiteX1216" fmla="*/ 2974658 w 3591323"/>
                <a:gd name="connsiteY1216" fmla="*/ 994317 h 1793583"/>
                <a:gd name="connsiteX1217" fmla="*/ 2969250 w 3591323"/>
                <a:gd name="connsiteY1217" fmla="*/ 994108 h 1793583"/>
                <a:gd name="connsiteX1218" fmla="*/ 2973360 w 3591323"/>
                <a:gd name="connsiteY1218" fmla="*/ 987528 h 1793583"/>
                <a:gd name="connsiteX1219" fmla="*/ 2978796 w 3591323"/>
                <a:gd name="connsiteY1219" fmla="*/ 987528 h 1793583"/>
                <a:gd name="connsiteX1220" fmla="*/ 2981628 w 3591323"/>
                <a:gd name="connsiteY1220" fmla="*/ 983418 h 1793583"/>
                <a:gd name="connsiteX1221" fmla="*/ 2985026 w 3591323"/>
                <a:gd name="connsiteY1221" fmla="*/ 986499 h 1793583"/>
                <a:gd name="connsiteX1222" fmla="*/ 2888235 w 3591323"/>
                <a:gd name="connsiteY1222" fmla="*/ 964291 h 1793583"/>
                <a:gd name="connsiteX1223" fmla="*/ 2889459 w 3591323"/>
                <a:gd name="connsiteY1223" fmla="*/ 968402 h 1793583"/>
                <a:gd name="connsiteX1224" fmla="*/ 2908600 w 3591323"/>
                <a:gd name="connsiteY1224" fmla="*/ 969639 h 1793583"/>
                <a:gd name="connsiteX1225" fmla="*/ 2911049 w 3591323"/>
                <a:gd name="connsiteY1225" fmla="*/ 964910 h 1793583"/>
                <a:gd name="connsiteX1226" fmla="*/ 2929227 w 3591323"/>
                <a:gd name="connsiteY1226" fmla="*/ 970252 h 1793583"/>
                <a:gd name="connsiteX1227" fmla="*/ 2932389 w 3591323"/>
                <a:gd name="connsiteY1227" fmla="*/ 977659 h 1793583"/>
                <a:gd name="connsiteX1228" fmla="*/ 2947472 w 3591323"/>
                <a:gd name="connsiteY1228" fmla="*/ 979718 h 1793583"/>
                <a:gd name="connsiteX1229" fmla="*/ 2959313 w 3591323"/>
                <a:gd name="connsiteY1229" fmla="*/ 986499 h 1793583"/>
                <a:gd name="connsiteX1230" fmla="*/ 2947761 w 3591323"/>
                <a:gd name="connsiteY1230" fmla="*/ 991027 h 1793583"/>
                <a:gd name="connsiteX1231" fmla="*/ 2936876 w 3591323"/>
                <a:gd name="connsiteY1231" fmla="*/ 986297 h 1793583"/>
                <a:gd name="connsiteX1232" fmla="*/ 2927794 w 3591323"/>
                <a:gd name="connsiteY1232" fmla="*/ 986708 h 1793583"/>
                <a:gd name="connsiteX1233" fmla="*/ 2917353 w 3591323"/>
                <a:gd name="connsiteY1233" fmla="*/ 985887 h 1793583"/>
                <a:gd name="connsiteX1234" fmla="*/ 2908075 w 3591323"/>
                <a:gd name="connsiteY1234" fmla="*/ 983828 h 1793583"/>
                <a:gd name="connsiteX1235" fmla="*/ 2896779 w 3591323"/>
                <a:gd name="connsiteY1235" fmla="*/ 979301 h 1793583"/>
                <a:gd name="connsiteX1236" fmla="*/ 2889237 w 3591323"/>
                <a:gd name="connsiteY1236" fmla="*/ 978278 h 1793583"/>
                <a:gd name="connsiteX1237" fmla="*/ 2885160 w 3591323"/>
                <a:gd name="connsiteY1237" fmla="*/ 979718 h 1793583"/>
                <a:gd name="connsiteX1238" fmla="*/ 2866975 w 3591323"/>
                <a:gd name="connsiteY1238" fmla="*/ 974981 h 1793583"/>
                <a:gd name="connsiteX1239" fmla="*/ 2865448 w 3591323"/>
                <a:gd name="connsiteY1239" fmla="*/ 970050 h 1793583"/>
                <a:gd name="connsiteX1240" fmla="*/ 2856427 w 3591323"/>
                <a:gd name="connsiteY1240" fmla="*/ 969229 h 1793583"/>
                <a:gd name="connsiteX1241" fmla="*/ 2863888 w 3591323"/>
                <a:gd name="connsiteY1241" fmla="*/ 958323 h 1793583"/>
                <a:gd name="connsiteX1242" fmla="*/ 2876186 w 3591323"/>
                <a:gd name="connsiteY1242" fmla="*/ 958942 h 1793583"/>
                <a:gd name="connsiteX1243" fmla="*/ 2883929 w 3591323"/>
                <a:gd name="connsiteY1243" fmla="*/ 963470 h 1793583"/>
                <a:gd name="connsiteX1244" fmla="*/ 2888235 w 3591323"/>
                <a:gd name="connsiteY1244" fmla="*/ 964291 h 1793583"/>
                <a:gd name="connsiteX1245" fmla="*/ 2848710 w 3591323"/>
                <a:gd name="connsiteY1245" fmla="*/ 903412 h 1793583"/>
                <a:gd name="connsiteX1246" fmla="*/ 2850405 w 3591323"/>
                <a:gd name="connsiteY1246" fmla="*/ 911438 h 1793583"/>
                <a:gd name="connsiteX1247" fmla="*/ 2853904 w 3591323"/>
                <a:gd name="connsiteY1247" fmla="*/ 917809 h 1793583"/>
                <a:gd name="connsiteX1248" fmla="*/ 2861149 w 3591323"/>
                <a:gd name="connsiteY1248" fmla="*/ 918637 h 1793583"/>
                <a:gd name="connsiteX1249" fmla="*/ 2866020 w 3591323"/>
                <a:gd name="connsiteY1249" fmla="*/ 926037 h 1793583"/>
                <a:gd name="connsiteX1250" fmla="*/ 2862925 w 3591323"/>
                <a:gd name="connsiteY1250" fmla="*/ 940226 h 1793583"/>
                <a:gd name="connsiteX1251" fmla="*/ 2861735 w 3591323"/>
                <a:gd name="connsiteY1251" fmla="*/ 957913 h 1793583"/>
                <a:gd name="connsiteX1252" fmla="*/ 2850479 w 3591323"/>
                <a:gd name="connsiteY1252" fmla="*/ 958122 h 1793583"/>
                <a:gd name="connsiteX1253" fmla="*/ 2842211 w 3591323"/>
                <a:gd name="connsiteY1253" fmla="*/ 948454 h 1793583"/>
                <a:gd name="connsiteX1254" fmla="*/ 2829946 w 3591323"/>
                <a:gd name="connsiteY1254" fmla="*/ 939197 h 1793583"/>
                <a:gd name="connsiteX1255" fmla="*/ 2825863 w 3591323"/>
                <a:gd name="connsiteY1255" fmla="*/ 932206 h 1793583"/>
                <a:gd name="connsiteX1256" fmla="*/ 2818536 w 3591323"/>
                <a:gd name="connsiteY1256" fmla="*/ 922956 h 1793583"/>
                <a:gd name="connsiteX1257" fmla="*/ 2813666 w 3591323"/>
                <a:gd name="connsiteY1257" fmla="*/ 914317 h 1793583"/>
                <a:gd name="connsiteX1258" fmla="*/ 2806245 w 3591323"/>
                <a:gd name="connsiteY1258" fmla="*/ 898480 h 1793583"/>
                <a:gd name="connsiteX1259" fmla="*/ 2797546 w 3591323"/>
                <a:gd name="connsiteY1259" fmla="*/ 888813 h 1793583"/>
                <a:gd name="connsiteX1260" fmla="*/ 2794222 w 3591323"/>
                <a:gd name="connsiteY1260" fmla="*/ 879145 h 1793583"/>
                <a:gd name="connsiteX1261" fmla="*/ 2790462 w 3591323"/>
                <a:gd name="connsiteY1261" fmla="*/ 870096 h 1793583"/>
                <a:gd name="connsiteX1262" fmla="*/ 2781231 w 3591323"/>
                <a:gd name="connsiteY1262" fmla="*/ 862897 h 1793583"/>
                <a:gd name="connsiteX1263" fmla="*/ 2775876 w 3591323"/>
                <a:gd name="connsiteY1263" fmla="*/ 853236 h 1793583"/>
                <a:gd name="connsiteX1264" fmla="*/ 2768032 w 3591323"/>
                <a:gd name="connsiteY1264" fmla="*/ 846859 h 1793583"/>
                <a:gd name="connsiteX1265" fmla="*/ 2756978 w 3591323"/>
                <a:gd name="connsiteY1265" fmla="*/ 834110 h 1793583"/>
                <a:gd name="connsiteX1266" fmla="*/ 2755653 w 3591323"/>
                <a:gd name="connsiteY1266" fmla="*/ 828351 h 1793583"/>
                <a:gd name="connsiteX1267" fmla="*/ 2762199 w 3591323"/>
                <a:gd name="connsiteY1267" fmla="*/ 828761 h 1793583"/>
                <a:gd name="connsiteX1268" fmla="*/ 2777894 w 3591323"/>
                <a:gd name="connsiteY1268" fmla="*/ 831021 h 1793583"/>
                <a:gd name="connsiteX1269" fmla="*/ 2787455 w 3591323"/>
                <a:gd name="connsiteY1269" fmla="*/ 842129 h 1793583"/>
                <a:gd name="connsiteX1270" fmla="*/ 2795373 w 3591323"/>
                <a:gd name="connsiteY1270" fmla="*/ 849940 h 1793583"/>
                <a:gd name="connsiteX1271" fmla="*/ 2801340 w 3591323"/>
                <a:gd name="connsiteY1271" fmla="*/ 854676 h 1793583"/>
                <a:gd name="connsiteX1272" fmla="*/ 2811109 w 3591323"/>
                <a:gd name="connsiteY1272" fmla="*/ 867015 h 1793583"/>
                <a:gd name="connsiteX1273" fmla="*/ 2821281 w 3591323"/>
                <a:gd name="connsiteY1273" fmla="*/ 867217 h 1793583"/>
                <a:gd name="connsiteX1274" fmla="*/ 2829771 w 3591323"/>
                <a:gd name="connsiteY1274" fmla="*/ 875034 h 1793583"/>
                <a:gd name="connsiteX1275" fmla="*/ 2835685 w 3591323"/>
                <a:gd name="connsiteY1275" fmla="*/ 884493 h 1793583"/>
                <a:gd name="connsiteX1276" fmla="*/ 2843691 w 3591323"/>
                <a:gd name="connsiteY1276" fmla="*/ 889842 h 1793583"/>
                <a:gd name="connsiteX1277" fmla="*/ 2839305 w 3591323"/>
                <a:gd name="connsiteY1277" fmla="*/ 899093 h 1793583"/>
                <a:gd name="connsiteX1278" fmla="*/ 2845084 w 3591323"/>
                <a:gd name="connsiteY1278" fmla="*/ 903001 h 1793583"/>
                <a:gd name="connsiteX1279" fmla="*/ 2848710 w 3591323"/>
                <a:gd name="connsiteY1279" fmla="*/ 903412 h 1793583"/>
                <a:gd name="connsiteX1280" fmla="*/ 3006353 w 3591323"/>
                <a:gd name="connsiteY1280" fmla="*/ 745876 h 1793583"/>
                <a:gd name="connsiteX1281" fmla="*/ 2999881 w 3591323"/>
                <a:gd name="connsiteY1281" fmla="*/ 737035 h 1793583"/>
                <a:gd name="connsiteX1282" fmla="*/ 3008580 w 3591323"/>
                <a:gd name="connsiteY1282" fmla="*/ 737446 h 1793583"/>
                <a:gd name="connsiteX1283" fmla="*/ 3012690 w 3591323"/>
                <a:gd name="connsiteY1283" fmla="*/ 741563 h 1793583"/>
                <a:gd name="connsiteX1284" fmla="*/ 3011324 w 3591323"/>
                <a:gd name="connsiteY1284" fmla="*/ 751433 h 1793583"/>
                <a:gd name="connsiteX1285" fmla="*/ 3006353 w 3591323"/>
                <a:gd name="connsiteY1285" fmla="*/ 745876 h 1793583"/>
                <a:gd name="connsiteX1286" fmla="*/ 3026953 w 3591323"/>
                <a:gd name="connsiteY1286" fmla="*/ 776931 h 1793583"/>
                <a:gd name="connsiteX1287" fmla="*/ 3029180 w 3591323"/>
                <a:gd name="connsiteY1287" fmla="*/ 773641 h 1793583"/>
                <a:gd name="connsiteX1288" fmla="*/ 3029570 w 3591323"/>
                <a:gd name="connsiteY1288" fmla="*/ 766651 h 1793583"/>
                <a:gd name="connsiteX1289" fmla="*/ 3035288 w 3591323"/>
                <a:gd name="connsiteY1289" fmla="*/ 766032 h 1793583"/>
                <a:gd name="connsiteX1290" fmla="*/ 3034239 w 3591323"/>
                <a:gd name="connsiteY1290" fmla="*/ 773641 h 1793583"/>
                <a:gd name="connsiteX1291" fmla="*/ 3040724 w 3591323"/>
                <a:gd name="connsiteY1291" fmla="*/ 762742 h 1793583"/>
                <a:gd name="connsiteX1292" fmla="*/ 3040744 w 3591323"/>
                <a:gd name="connsiteY1292" fmla="*/ 773641 h 1793583"/>
                <a:gd name="connsiteX1293" fmla="*/ 3037482 w 3591323"/>
                <a:gd name="connsiteY1293" fmla="*/ 777348 h 1793583"/>
                <a:gd name="connsiteX1294" fmla="*/ 3034845 w 3591323"/>
                <a:gd name="connsiteY1294" fmla="*/ 784540 h 1793583"/>
                <a:gd name="connsiteX1295" fmla="*/ 3032227 w 3591323"/>
                <a:gd name="connsiteY1295" fmla="*/ 787836 h 1793583"/>
                <a:gd name="connsiteX1296" fmla="*/ 3025419 w 3591323"/>
                <a:gd name="connsiteY1296" fmla="*/ 780019 h 1793583"/>
                <a:gd name="connsiteX1297" fmla="*/ 3026953 w 3591323"/>
                <a:gd name="connsiteY1297" fmla="*/ 776931 h 1793583"/>
                <a:gd name="connsiteX1298" fmla="*/ 3066814 w 3591323"/>
                <a:gd name="connsiteY1298" fmla="*/ 794827 h 1793583"/>
                <a:gd name="connsiteX1299" fmla="*/ 3068120 w 3591323"/>
                <a:gd name="connsiteY1299" fmla="*/ 802435 h 1793583"/>
                <a:gd name="connsiteX1300" fmla="*/ 3069297 w 3591323"/>
                <a:gd name="connsiteY1300" fmla="*/ 808813 h 1793583"/>
                <a:gd name="connsiteX1301" fmla="*/ 3066720 w 3591323"/>
                <a:gd name="connsiteY1301" fmla="*/ 819302 h 1793583"/>
                <a:gd name="connsiteX1302" fmla="*/ 3061964 w 3591323"/>
                <a:gd name="connsiteY1302" fmla="*/ 807575 h 1793583"/>
                <a:gd name="connsiteX1303" fmla="*/ 3057651 w 3591323"/>
                <a:gd name="connsiteY1303" fmla="*/ 813543 h 1793583"/>
                <a:gd name="connsiteX1304" fmla="*/ 3061432 w 3591323"/>
                <a:gd name="connsiteY1304" fmla="*/ 821771 h 1793583"/>
                <a:gd name="connsiteX1305" fmla="*/ 3058835 w 3591323"/>
                <a:gd name="connsiteY1305" fmla="*/ 827113 h 1793583"/>
                <a:gd name="connsiteX1306" fmla="*/ 3046853 w 3591323"/>
                <a:gd name="connsiteY1306" fmla="*/ 820533 h 1793583"/>
                <a:gd name="connsiteX1307" fmla="*/ 3043436 w 3591323"/>
                <a:gd name="connsiteY1307" fmla="*/ 812305 h 1793583"/>
                <a:gd name="connsiteX1308" fmla="*/ 3045979 w 3591323"/>
                <a:gd name="connsiteY1308" fmla="*/ 806963 h 1793583"/>
                <a:gd name="connsiteX1309" fmla="*/ 3039426 w 3591323"/>
                <a:gd name="connsiteY1309" fmla="*/ 801406 h 1793583"/>
                <a:gd name="connsiteX1310" fmla="*/ 3036499 w 3591323"/>
                <a:gd name="connsiteY1310" fmla="*/ 806136 h 1793583"/>
                <a:gd name="connsiteX1311" fmla="*/ 3031763 w 3591323"/>
                <a:gd name="connsiteY1311" fmla="*/ 805725 h 1793583"/>
                <a:gd name="connsiteX1312" fmla="*/ 3024578 w 3591323"/>
                <a:gd name="connsiteY1312" fmla="*/ 812103 h 1793583"/>
                <a:gd name="connsiteX1313" fmla="*/ 3022910 w 3591323"/>
                <a:gd name="connsiteY1313" fmla="*/ 808813 h 1793583"/>
                <a:gd name="connsiteX1314" fmla="*/ 3026219 w 3591323"/>
                <a:gd name="connsiteY1314" fmla="*/ 799146 h 1793583"/>
                <a:gd name="connsiteX1315" fmla="*/ 3032147 w 3591323"/>
                <a:gd name="connsiteY1315" fmla="*/ 796058 h 1793583"/>
                <a:gd name="connsiteX1316" fmla="*/ 3037246 w 3591323"/>
                <a:gd name="connsiteY1316" fmla="*/ 791738 h 1793583"/>
                <a:gd name="connsiteX1317" fmla="*/ 3041263 w 3591323"/>
                <a:gd name="connsiteY1317" fmla="*/ 796885 h 1793583"/>
                <a:gd name="connsiteX1318" fmla="*/ 3048630 w 3591323"/>
                <a:gd name="connsiteY1318" fmla="*/ 793797 h 1793583"/>
                <a:gd name="connsiteX1319" fmla="*/ 3050029 w 3591323"/>
                <a:gd name="connsiteY1319" fmla="*/ 788657 h 1793583"/>
                <a:gd name="connsiteX1320" fmla="*/ 3056871 w 3591323"/>
                <a:gd name="connsiteY1320" fmla="*/ 788247 h 1793583"/>
                <a:gd name="connsiteX1321" fmla="*/ 3055747 w 3591323"/>
                <a:gd name="connsiteY1321" fmla="*/ 779400 h 1793583"/>
                <a:gd name="connsiteX1322" fmla="*/ 3064191 w 3591323"/>
                <a:gd name="connsiteY1322" fmla="*/ 784957 h 1793583"/>
                <a:gd name="connsiteX1323" fmla="*/ 3065758 w 3591323"/>
                <a:gd name="connsiteY1323" fmla="*/ 790716 h 1793583"/>
                <a:gd name="connsiteX1324" fmla="*/ 3066814 w 3591323"/>
                <a:gd name="connsiteY1324" fmla="*/ 794827 h 1793583"/>
                <a:gd name="connsiteX1325" fmla="*/ 2884131 w 3591323"/>
                <a:gd name="connsiteY1325" fmla="*/ 683153 h 1793583"/>
                <a:gd name="connsiteX1326" fmla="*/ 2875318 w 3591323"/>
                <a:gd name="connsiteY1326" fmla="*/ 679453 h 1793583"/>
                <a:gd name="connsiteX1327" fmla="*/ 2873744 w 3591323"/>
                <a:gd name="connsiteY1327" fmla="*/ 669785 h 1793583"/>
                <a:gd name="connsiteX1328" fmla="*/ 2877477 w 3591323"/>
                <a:gd name="connsiteY1328" fmla="*/ 664436 h 1793583"/>
                <a:gd name="connsiteX1329" fmla="*/ 2888020 w 3591323"/>
                <a:gd name="connsiteY1329" fmla="*/ 661355 h 1793583"/>
                <a:gd name="connsiteX1330" fmla="*/ 2893758 w 3591323"/>
                <a:gd name="connsiteY1330" fmla="*/ 661557 h 1793583"/>
                <a:gd name="connsiteX1331" fmla="*/ 2896651 w 3591323"/>
                <a:gd name="connsiteY1331" fmla="*/ 665876 h 1793583"/>
                <a:gd name="connsiteX1332" fmla="*/ 2893240 w 3591323"/>
                <a:gd name="connsiteY1332" fmla="*/ 671016 h 1793583"/>
                <a:gd name="connsiteX1333" fmla="*/ 2891834 w 3591323"/>
                <a:gd name="connsiteY1333" fmla="*/ 677603 h 1793583"/>
                <a:gd name="connsiteX1334" fmla="*/ 2884131 w 3591323"/>
                <a:gd name="connsiteY1334" fmla="*/ 683153 h 1793583"/>
                <a:gd name="connsiteX1335" fmla="*/ 2992897 w 3591323"/>
                <a:gd name="connsiteY1335" fmla="*/ 612202 h 1793583"/>
                <a:gd name="connsiteX1336" fmla="*/ 2990603 w 3591323"/>
                <a:gd name="connsiteY1336" fmla="*/ 630502 h 1793583"/>
                <a:gd name="connsiteX1337" fmla="*/ 2988195 w 3591323"/>
                <a:gd name="connsiteY1337" fmla="*/ 639961 h 1793583"/>
                <a:gd name="connsiteX1338" fmla="*/ 2981332 w 3591323"/>
                <a:gd name="connsiteY1338" fmla="*/ 630300 h 1793583"/>
                <a:gd name="connsiteX1339" fmla="*/ 2978231 w 3591323"/>
                <a:gd name="connsiteY1339" fmla="*/ 621863 h 1793583"/>
                <a:gd name="connsiteX1340" fmla="*/ 2981938 w 3591323"/>
                <a:gd name="connsiteY1340" fmla="*/ 610554 h 1793583"/>
                <a:gd name="connsiteX1341" fmla="*/ 2987791 w 3591323"/>
                <a:gd name="connsiteY1341" fmla="*/ 601916 h 1793583"/>
                <a:gd name="connsiteX1342" fmla="*/ 2993227 w 3591323"/>
                <a:gd name="connsiteY1342" fmla="*/ 605414 h 1793583"/>
                <a:gd name="connsiteX1343" fmla="*/ 2992897 w 3591323"/>
                <a:gd name="connsiteY1343" fmla="*/ 612202 h 1793583"/>
                <a:gd name="connsiteX1344" fmla="*/ 3120447 w 3591323"/>
                <a:gd name="connsiteY1344" fmla="*/ 443491 h 1793583"/>
                <a:gd name="connsiteX1345" fmla="*/ 3118355 w 3591323"/>
                <a:gd name="connsiteY1345" fmla="*/ 454962 h 1793583"/>
                <a:gd name="connsiteX1346" fmla="*/ 3124551 w 3591323"/>
                <a:gd name="connsiteY1346" fmla="*/ 466648 h 1793583"/>
                <a:gd name="connsiteX1347" fmla="*/ 3125870 w 3591323"/>
                <a:gd name="connsiteY1347" fmla="*/ 475879 h 1793583"/>
                <a:gd name="connsiteX1348" fmla="*/ 3130001 w 3591323"/>
                <a:gd name="connsiteY1348" fmla="*/ 481415 h 1793583"/>
                <a:gd name="connsiteX1349" fmla="*/ 3129214 w 3591323"/>
                <a:gd name="connsiteY1349" fmla="*/ 489630 h 1793583"/>
                <a:gd name="connsiteX1350" fmla="*/ 3119761 w 3591323"/>
                <a:gd name="connsiteY1350" fmla="*/ 494972 h 1793583"/>
                <a:gd name="connsiteX1351" fmla="*/ 3103245 w 3591323"/>
                <a:gd name="connsiteY1351" fmla="*/ 495591 h 1793583"/>
                <a:gd name="connsiteX1352" fmla="*/ 3095400 w 3591323"/>
                <a:gd name="connsiteY1352" fmla="*/ 508750 h 1793583"/>
                <a:gd name="connsiteX1353" fmla="*/ 3086876 w 3591323"/>
                <a:gd name="connsiteY1353" fmla="*/ 504229 h 1793583"/>
                <a:gd name="connsiteX1354" fmla="*/ 3082752 w 3591323"/>
                <a:gd name="connsiteY1354" fmla="*/ 495793 h 1793583"/>
                <a:gd name="connsiteX1355" fmla="*/ 3067393 w 3591323"/>
                <a:gd name="connsiteY1355" fmla="*/ 498262 h 1793583"/>
                <a:gd name="connsiteX1356" fmla="*/ 3058391 w 3591323"/>
                <a:gd name="connsiteY1356" fmla="*/ 503610 h 1793583"/>
                <a:gd name="connsiteX1357" fmla="*/ 3047472 w 3591323"/>
                <a:gd name="connsiteY1357" fmla="*/ 503819 h 1793583"/>
                <a:gd name="connsiteX1358" fmla="*/ 3060679 w 3591323"/>
                <a:gd name="connsiteY1358" fmla="*/ 512249 h 1793583"/>
                <a:gd name="connsiteX1359" fmla="*/ 3061809 w 3591323"/>
                <a:gd name="connsiteY1359" fmla="*/ 531577 h 1793583"/>
                <a:gd name="connsiteX1360" fmla="*/ 3057409 w 3591323"/>
                <a:gd name="connsiteY1360" fmla="*/ 536516 h 1793583"/>
                <a:gd name="connsiteX1361" fmla="*/ 3051206 w 3591323"/>
                <a:gd name="connsiteY1361" fmla="*/ 531995 h 1793583"/>
                <a:gd name="connsiteX1362" fmla="*/ 3049659 w 3591323"/>
                <a:gd name="connsiteY1362" fmla="*/ 521708 h 1793583"/>
                <a:gd name="connsiteX1363" fmla="*/ 3042131 w 3591323"/>
                <a:gd name="connsiteY1363" fmla="*/ 518418 h 1793583"/>
                <a:gd name="connsiteX1364" fmla="*/ 3035167 w 3591323"/>
                <a:gd name="connsiteY1364" fmla="*/ 510600 h 1793583"/>
                <a:gd name="connsiteX1365" fmla="*/ 3042676 w 3591323"/>
                <a:gd name="connsiteY1365" fmla="*/ 507109 h 1793583"/>
                <a:gd name="connsiteX1366" fmla="*/ 3044754 w 3591323"/>
                <a:gd name="connsiteY1366" fmla="*/ 499910 h 1793583"/>
                <a:gd name="connsiteX1367" fmla="*/ 3051738 w 3591323"/>
                <a:gd name="connsiteY1367" fmla="*/ 493942 h 1793583"/>
                <a:gd name="connsiteX1368" fmla="*/ 3055048 w 3591323"/>
                <a:gd name="connsiteY1368" fmla="*/ 486138 h 1793583"/>
                <a:gd name="connsiteX1369" fmla="*/ 3072318 w 3591323"/>
                <a:gd name="connsiteY1369" fmla="*/ 482855 h 1793583"/>
                <a:gd name="connsiteX1370" fmla="*/ 3083627 w 3591323"/>
                <a:gd name="connsiteY1370" fmla="*/ 485109 h 1793583"/>
                <a:gd name="connsiteX1371" fmla="*/ 3083566 w 3591323"/>
                <a:gd name="connsiteY1371" fmla="*/ 464805 h 1793583"/>
                <a:gd name="connsiteX1372" fmla="*/ 3092810 w 3591323"/>
                <a:gd name="connsiteY1372" fmla="*/ 470342 h 1793583"/>
                <a:gd name="connsiteX1373" fmla="*/ 3100480 w 3591323"/>
                <a:gd name="connsiteY1373" fmla="*/ 458857 h 1793583"/>
                <a:gd name="connsiteX1374" fmla="*/ 3103608 w 3591323"/>
                <a:gd name="connsiteY1374" fmla="*/ 454552 h 1793583"/>
                <a:gd name="connsiteX1375" fmla="*/ 3102040 w 3591323"/>
                <a:gd name="connsiteY1375" fmla="*/ 440625 h 1793583"/>
                <a:gd name="connsiteX1376" fmla="*/ 3092951 w 3591323"/>
                <a:gd name="connsiteY1376" fmla="*/ 427749 h 1793583"/>
                <a:gd name="connsiteX1377" fmla="*/ 3092339 w 3591323"/>
                <a:gd name="connsiteY1377" fmla="*/ 420617 h 1793583"/>
                <a:gd name="connsiteX1378" fmla="*/ 3101072 w 3591323"/>
                <a:gd name="connsiteY1378" fmla="*/ 418579 h 1793583"/>
                <a:gd name="connsiteX1379" fmla="*/ 3115523 w 3591323"/>
                <a:gd name="connsiteY1379" fmla="*/ 434281 h 1793583"/>
                <a:gd name="connsiteX1380" fmla="*/ 3120447 w 3591323"/>
                <a:gd name="connsiteY1380" fmla="*/ 443491 h 1793583"/>
                <a:gd name="connsiteX1381" fmla="*/ 3111661 w 3591323"/>
                <a:gd name="connsiteY1381" fmla="*/ 389306 h 1793583"/>
                <a:gd name="connsiteX1382" fmla="*/ 3114957 w 3591323"/>
                <a:gd name="connsiteY1382" fmla="*/ 384644 h 1793583"/>
                <a:gd name="connsiteX1383" fmla="*/ 3125621 w 3591323"/>
                <a:gd name="connsiteY1383" fmla="*/ 397218 h 1793583"/>
                <a:gd name="connsiteX1384" fmla="*/ 3114164 w 3591323"/>
                <a:gd name="connsiteY1384" fmla="*/ 400266 h 1793583"/>
                <a:gd name="connsiteX1385" fmla="*/ 3113323 w 3591323"/>
                <a:gd name="connsiteY1385" fmla="*/ 411656 h 1793583"/>
                <a:gd name="connsiteX1386" fmla="*/ 3094142 w 3591323"/>
                <a:gd name="connsiteY1386" fmla="*/ 403926 h 1793583"/>
                <a:gd name="connsiteX1387" fmla="*/ 3096901 w 3591323"/>
                <a:gd name="connsiteY1387" fmla="*/ 416136 h 1793583"/>
                <a:gd name="connsiteX1388" fmla="*/ 3086735 w 3591323"/>
                <a:gd name="connsiteY1388" fmla="*/ 416338 h 1793583"/>
                <a:gd name="connsiteX1389" fmla="*/ 3078413 w 3591323"/>
                <a:gd name="connsiteY1389" fmla="*/ 405143 h 1793583"/>
                <a:gd name="connsiteX1390" fmla="*/ 3077384 w 3591323"/>
                <a:gd name="connsiteY1390" fmla="*/ 396411 h 1793583"/>
                <a:gd name="connsiteX1391" fmla="*/ 3086513 w 3591323"/>
                <a:gd name="connsiteY1391" fmla="*/ 395799 h 1793583"/>
                <a:gd name="connsiteX1392" fmla="*/ 3078541 w 3591323"/>
                <a:gd name="connsiteY1392" fmla="*/ 380183 h 1793583"/>
                <a:gd name="connsiteX1393" fmla="*/ 3075453 w 3591323"/>
                <a:gd name="connsiteY1393" fmla="*/ 371491 h 1793583"/>
                <a:gd name="connsiteX1394" fmla="*/ 3094034 w 3591323"/>
                <a:gd name="connsiteY1394" fmla="*/ 383224 h 1793583"/>
                <a:gd name="connsiteX1395" fmla="*/ 3103897 w 3591323"/>
                <a:gd name="connsiteY1395" fmla="*/ 387073 h 1793583"/>
                <a:gd name="connsiteX1396" fmla="*/ 3111661 w 3591323"/>
                <a:gd name="connsiteY1396" fmla="*/ 389306 h 1793583"/>
                <a:gd name="connsiteX1397" fmla="*/ 1876157 w 3591323"/>
                <a:gd name="connsiteY1397" fmla="*/ 424082 h 1793583"/>
                <a:gd name="connsiteX1398" fmla="*/ 1880678 w 3591323"/>
                <a:gd name="connsiteY1398" fmla="*/ 420409 h 1793583"/>
                <a:gd name="connsiteX1399" fmla="*/ 1886679 w 3591323"/>
                <a:gd name="connsiteY1399" fmla="*/ 428569 h 1793583"/>
                <a:gd name="connsiteX1400" fmla="*/ 1885933 w 3591323"/>
                <a:gd name="connsiteY1400" fmla="*/ 443491 h 1793583"/>
                <a:gd name="connsiteX1401" fmla="*/ 1881540 w 3591323"/>
                <a:gd name="connsiteY1401" fmla="*/ 442879 h 1793583"/>
                <a:gd name="connsiteX1402" fmla="*/ 1877967 w 3591323"/>
                <a:gd name="connsiteY1402" fmla="*/ 446566 h 1793583"/>
                <a:gd name="connsiteX1403" fmla="*/ 1874509 w 3591323"/>
                <a:gd name="connsiteY1403" fmla="*/ 443700 h 1793583"/>
                <a:gd name="connsiteX1404" fmla="*/ 1873359 w 3591323"/>
                <a:gd name="connsiteY1404" fmla="*/ 429794 h 1793583"/>
                <a:gd name="connsiteX1405" fmla="*/ 1871138 w 3591323"/>
                <a:gd name="connsiteY1405" fmla="*/ 423470 h 1793583"/>
                <a:gd name="connsiteX1406" fmla="*/ 1876157 w 3591323"/>
                <a:gd name="connsiteY1406" fmla="*/ 424082 h 1793583"/>
                <a:gd name="connsiteX1407" fmla="*/ 1875733 w 3591323"/>
                <a:gd name="connsiteY1407" fmla="*/ 404538 h 1793583"/>
                <a:gd name="connsiteX1408" fmla="*/ 1881486 w 3591323"/>
                <a:gd name="connsiteY1408" fmla="*/ 400064 h 1793583"/>
                <a:gd name="connsiteX1409" fmla="*/ 1883558 w 3591323"/>
                <a:gd name="connsiteY1409" fmla="*/ 409826 h 1793583"/>
                <a:gd name="connsiteX1410" fmla="*/ 1880934 w 3591323"/>
                <a:gd name="connsiteY1410" fmla="*/ 418579 h 1793583"/>
                <a:gd name="connsiteX1411" fmla="*/ 1876527 w 3591323"/>
                <a:gd name="connsiteY1411" fmla="*/ 416338 h 1793583"/>
                <a:gd name="connsiteX1412" fmla="*/ 1874240 w 3591323"/>
                <a:gd name="connsiteY1412" fmla="*/ 408601 h 1793583"/>
                <a:gd name="connsiteX1413" fmla="*/ 1875733 w 3591323"/>
                <a:gd name="connsiteY1413" fmla="*/ 404538 h 1793583"/>
                <a:gd name="connsiteX1414" fmla="*/ 1898910 w 3591323"/>
                <a:gd name="connsiteY1414" fmla="*/ 255478 h 1793583"/>
                <a:gd name="connsiteX1415" fmla="*/ 1902052 w 3591323"/>
                <a:gd name="connsiteY1415" fmla="*/ 260692 h 1793583"/>
                <a:gd name="connsiteX1416" fmla="*/ 1897612 w 3591323"/>
                <a:gd name="connsiteY1416" fmla="*/ 269418 h 1793583"/>
                <a:gd name="connsiteX1417" fmla="*/ 1888368 w 3591323"/>
                <a:gd name="connsiteY1417" fmla="*/ 263404 h 1793583"/>
                <a:gd name="connsiteX1418" fmla="*/ 1886834 w 3591323"/>
                <a:gd name="connsiteY1418" fmla="*/ 258950 h 1793583"/>
                <a:gd name="connsiteX1419" fmla="*/ 1898910 w 3591323"/>
                <a:gd name="connsiteY1419" fmla="*/ 255478 h 1793583"/>
                <a:gd name="connsiteX1420" fmla="*/ 1761397 w 3591323"/>
                <a:gd name="connsiteY1420" fmla="*/ 229422 h 1793583"/>
                <a:gd name="connsiteX1421" fmla="*/ 1771125 w 3591323"/>
                <a:gd name="connsiteY1421" fmla="*/ 228473 h 1793583"/>
                <a:gd name="connsiteX1422" fmla="*/ 1761975 w 3591323"/>
                <a:gd name="connsiteY1422" fmla="*/ 239917 h 1793583"/>
                <a:gd name="connsiteX1423" fmla="*/ 1770614 w 3591323"/>
                <a:gd name="connsiteY1423" fmla="*/ 238578 h 1793583"/>
                <a:gd name="connsiteX1424" fmla="*/ 1779508 w 3591323"/>
                <a:gd name="connsiteY1424" fmla="*/ 238578 h 1793583"/>
                <a:gd name="connsiteX1425" fmla="*/ 1777301 w 3591323"/>
                <a:gd name="connsiteY1425" fmla="*/ 247203 h 1793583"/>
                <a:gd name="connsiteX1426" fmla="*/ 1769631 w 3591323"/>
                <a:gd name="connsiteY1426" fmla="*/ 256831 h 1793583"/>
                <a:gd name="connsiteX1427" fmla="*/ 1778350 w 3591323"/>
                <a:gd name="connsiteY1427" fmla="*/ 257598 h 1793583"/>
                <a:gd name="connsiteX1428" fmla="*/ 1786376 w 3591323"/>
                <a:gd name="connsiteY1428" fmla="*/ 271369 h 1793583"/>
                <a:gd name="connsiteX1429" fmla="*/ 1792156 w 3591323"/>
                <a:gd name="connsiteY1429" fmla="*/ 273125 h 1793583"/>
                <a:gd name="connsiteX1430" fmla="*/ 1797349 w 3591323"/>
                <a:gd name="connsiteY1430" fmla="*/ 285450 h 1793583"/>
                <a:gd name="connsiteX1431" fmla="*/ 1799825 w 3591323"/>
                <a:gd name="connsiteY1431" fmla="*/ 289763 h 1793583"/>
                <a:gd name="connsiteX1432" fmla="*/ 1810031 w 3591323"/>
                <a:gd name="connsiteY1432" fmla="*/ 291922 h 1793583"/>
                <a:gd name="connsiteX1433" fmla="*/ 1809170 w 3591323"/>
                <a:gd name="connsiteY1433" fmla="*/ 298812 h 1793583"/>
                <a:gd name="connsiteX1434" fmla="*/ 1804844 w 3591323"/>
                <a:gd name="connsiteY1434" fmla="*/ 302162 h 1793583"/>
                <a:gd name="connsiteX1435" fmla="*/ 1808316 w 3591323"/>
                <a:gd name="connsiteY1435" fmla="*/ 307692 h 1793583"/>
                <a:gd name="connsiteX1436" fmla="*/ 1800525 w 3591323"/>
                <a:gd name="connsiteY1436" fmla="*/ 313431 h 1793583"/>
                <a:gd name="connsiteX1437" fmla="*/ 1788919 w 3591323"/>
                <a:gd name="connsiteY1437" fmla="*/ 313431 h 1793583"/>
                <a:gd name="connsiteX1438" fmla="*/ 1773823 w 3591323"/>
                <a:gd name="connsiteY1438" fmla="*/ 316405 h 1793583"/>
                <a:gd name="connsiteX1439" fmla="*/ 1769773 w 3591323"/>
                <a:gd name="connsiteY1439" fmla="*/ 314225 h 1793583"/>
                <a:gd name="connsiteX1440" fmla="*/ 1764020 w 3591323"/>
                <a:gd name="connsiteY1440" fmla="*/ 319378 h 1793583"/>
                <a:gd name="connsiteX1441" fmla="*/ 1755866 w 3591323"/>
                <a:gd name="connsiteY1441" fmla="*/ 318188 h 1793583"/>
                <a:gd name="connsiteX1442" fmla="*/ 1749765 w 3591323"/>
                <a:gd name="connsiteY1442" fmla="*/ 322359 h 1793583"/>
                <a:gd name="connsiteX1443" fmla="*/ 1745109 w 3591323"/>
                <a:gd name="connsiteY1443" fmla="*/ 320172 h 1793583"/>
                <a:gd name="connsiteX1444" fmla="*/ 1758302 w 3591323"/>
                <a:gd name="connsiteY1444" fmla="*/ 308681 h 1793583"/>
                <a:gd name="connsiteX1445" fmla="*/ 1766167 w 3591323"/>
                <a:gd name="connsiteY1445" fmla="*/ 306306 h 1793583"/>
                <a:gd name="connsiteX1446" fmla="*/ 1752489 w 3591323"/>
                <a:gd name="connsiteY1446" fmla="*/ 304335 h 1793583"/>
                <a:gd name="connsiteX1447" fmla="*/ 1750135 w 3591323"/>
                <a:gd name="connsiteY1447" fmla="*/ 299996 h 1793583"/>
                <a:gd name="connsiteX1448" fmla="*/ 1759230 w 3591323"/>
                <a:gd name="connsiteY1448" fmla="*/ 296645 h 1793583"/>
                <a:gd name="connsiteX1449" fmla="*/ 1754750 w 3591323"/>
                <a:gd name="connsiteY1449" fmla="*/ 290745 h 1793583"/>
                <a:gd name="connsiteX1450" fmla="*/ 1756499 w 3591323"/>
                <a:gd name="connsiteY1450" fmla="*/ 283681 h 1793583"/>
                <a:gd name="connsiteX1451" fmla="*/ 1769382 w 3591323"/>
                <a:gd name="connsiteY1451" fmla="*/ 284663 h 1793583"/>
                <a:gd name="connsiteX1452" fmla="*/ 1770728 w 3591323"/>
                <a:gd name="connsiteY1452" fmla="*/ 278400 h 1793583"/>
                <a:gd name="connsiteX1453" fmla="*/ 1765070 w 3591323"/>
                <a:gd name="connsiteY1453" fmla="*/ 271565 h 1793583"/>
                <a:gd name="connsiteX1454" fmla="*/ 1754783 w 3591323"/>
                <a:gd name="connsiteY1454" fmla="*/ 269613 h 1793583"/>
                <a:gd name="connsiteX1455" fmla="*/ 1752752 w 3591323"/>
                <a:gd name="connsiteY1455" fmla="*/ 266694 h 1793583"/>
                <a:gd name="connsiteX1456" fmla="*/ 1755934 w 3591323"/>
                <a:gd name="connsiteY1456" fmla="*/ 261850 h 1793583"/>
                <a:gd name="connsiteX1457" fmla="*/ 1753310 w 3591323"/>
                <a:gd name="connsiteY1457" fmla="*/ 258950 h 1793583"/>
                <a:gd name="connsiteX1458" fmla="*/ 1748607 w 3591323"/>
                <a:gd name="connsiteY1458" fmla="*/ 263982 h 1793583"/>
                <a:gd name="connsiteX1459" fmla="*/ 1748695 w 3591323"/>
                <a:gd name="connsiteY1459" fmla="*/ 253548 h 1793583"/>
                <a:gd name="connsiteX1460" fmla="*/ 1744712 w 3591323"/>
                <a:gd name="connsiteY1460" fmla="*/ 248159 h 1793583"/>
                <a:gd name="connsiteX1461" fmla="*/ 1748136 w 3591323"/>
                <a:gd name="connsiteY1461" fmla="*/ 237240 h 1793583"/>
                <a:gd name="connsiteX1462" fmla="*/ 1754655 w 3591323"/>
                <a:gd name="connsiteY1462" fmla="*/ 228662 h 1793583"/>
                <a:gd name="connsiteX1463" fmla="*/ 1761397 w 3591323"/>
                <a:gd name="connsiteY1463" fmla="*/ 229422 h 1793583"/>
                <a:gd name="connsiteX1464" fmla="*/ 1686275 w 3591323"/>
                <a:gd name="connsiteY1464" fmla="*/ 148360 h 1793583"/>
                <a:gd name="connsiteX1465" fmla="*/ 1683591 w 3591323"/>
                <a:gd name="connsiteY1465" fmla="*/ 154798 h 1793583"/>
                <a:gd name="connsiteX1466" fmla="*/ 1691321 w 3591323"/>
                <a:gd name="connsiteY1466" fmla="*/ 161627 h 1793583"/>
                <a:gd name="connsiteX1467" fmla="*/ 1680483 w 3591323"/>
                <a:gd name="connsiteY1467" fmla="*/ 169256 h 1793583"/>
                <a:gd name="connsiteX1468" fmla="*/ 1657279 w 3591323"/>
                <a:gd name="connsiteY1468" fmla="*/ 176206 h 1793583"/>
                <a:gd name="connsiteX1469" fmla="*/ 1650296 w 3591323"/>
                <a:gd name="connsiteY1469" fmla="*/ 178036 h 1793583"/>
                <a:gd name="connsiteX1470" fmla="*/ 1640433 w 3591323"/>
                <a:gd name="connsiteY1470" fmla="*/ 176569 h 1793583"/>
                <a:gd name="connsiteX1471" fmla="*/ 1619153 w 3591323"/>
                <a:gd name="connsiteY1471" fmla="*/ 173461 h 1793583"/>
                <a:gd name="connsiteX1472" fmla="*/ 1627751 w 3591323"/>
                <a:gd name="connsiteY1472" fmla="*/ 168893 h 1793583"/>
                <a:gd name="connsiteX1473" fmla="*/ 1611746 w 3591323"/>
                <a:gd name="connsiteY1473" fmla="*/ 163981 h 1793583"/>
                <a:gd name="connsiteX1474" fmla="*/ 1625646 w 3591323"/>
                <a:gd name="connsiteY1474" fmla="*/ 161990 h 1793583"/>
                <a:gd name="connsiteX1475" fmla="*/ 1625888 w 3591323"/>
                <a:gd name="connsiteY1475" fmla="*/ 159104 h 1793583"/>
                <a:gd name="connsiteX1476" fmla="*/ 1610401 w 3591323"/>
                <a:gd name="connsiteY1476" fmla="*/ 156769 h 1793583"/>
                <a:gd name="connsiteX1477" fmla="*/ 1616866 w 3591323"/>
                <a:gd name="connsiteY1477" fmla="*/ 150324 h 1793583"/>
                <a:gd name="connsiteX1478" fmla="*/ 1628599 w 3591323"/>
                <a:gd name="connsiteY1478" fmla="*/ 148716 h 1793583"/>
                <a:gd name="connsiteX1479" fmla="*/ 1639135 w 3591323"/>
                <a:gd name="connsiteY1479" fmla="*/ 155511 h 1793583"/>
                <a:gd name="connsiteX1480" fmla="*/ 1651480 w 3591323"/>
                <a:gd name="connsiteY1480" fmla="*/ 150143 h 1793583"/>
                <a:gd name="connsiteX1481" fmla="*/ 1660589 w 3591323"/>
                <a:gd name="connsiteY1481" fmla="*/ 153002 h 1793583"/>
                <a:gd name="connsiteX1482" fmla="*/ 1673600 w 3591323"/>
                <a:gd name="connsiteY1482" fmla="*/ 147647 h 1793583"/>
                <a:gd name="connsiteX1483" fmla="*/ 1686275 w 3591323"/>
                <a:gd name="connsiteY1483" fmla="*/ 148360 h 1793583"/>
                <a:gd name="connsiteX1484" fmla="*/ 3012831 w 3591323"/>
                <a:gd name="connsiteY1484" fmla="*/ 281333 h 1793583"/>
                <a:gd name="connsiteX1485" fmla="*/ 3025332 w 3591323"/>
                <a:gd name="connsiteY1485" fmla="*/ 291922 h 1793583"/>
                <a:gd name="connsiteX1486" fmla="*/ 3034205 w 3591323"/>
                <a:gd name="connsiteY1486" fmla="*/ 302559 h 1793583"/>
                <a:gd name="connsiteX1487" fmla="*/ 3046914 w 3591323"/>
                <a:gd name="connsiteY1487" fmla="*/ 313626 h 1793583"/>
                <a:gd name="connsiteX1488" fmla="*/ 3071349 w 3591323"/>
                <a:gd name="connsiteY1488" fmla="*/ 333338 h 1793583"/>
                <a:gd name="connsiteX1489" fmla="*/ 3055593 w 3591323"/>
                <a:gd name="connsiteY1489" fmla="*/ 329746 h 1793583"/>
                <a:gd name="connsiteX1490" fmla="*/ 3062193 w 3591323"/>
                <a:gd name="connsiteY1490" fmla="*/ 345751 h 1793583"/>
                <a:gd name="connsiteX1491" fmla="*/ 3079213 w 3591323"/>
                <a:gd name="connsiteY1491" fmla="*/ 357195 h 1793583"/>
                <a:gd name="connsiteX1492" fmla="*/ 3084522 w 3591323"/>
                <a:gd name="connsiteY1492" fmla="*/ 365046 h 1793583"/>
                <a:gd name="connsiteX1493" fmla="*/ 3072849 w 3591323"/>
                <a:gd name="connsiteY1493" fmla="*/ 358204 h 1793583"/>
                <a:gd name="connsiteX1494" fmla="*/ 3073185 w 3591323"/>
                <a:gd name="connsiteY1494" fmla="*/ 366856 h 1793583"/>
                <a:gd name="connsiteX1495" fmla="*/ 3064863 w 3591323"/>
                <a:gd name="connsiteY1495" fmla="*/ 357397 h 1793583"/>
                <a:gd name="connsiteX1496" fmla="*/ 3057981 w 3591323"/>
                <a:gd name="connsiteY1496" fmla="*/ 346552 h 1793583"/>
                <a:gd name="connsiteX1497" fmla="*/ 3048118 w 3591323"/>
                <a:gd name="connsiteY1497" fmla="*/ 334543 h 1793583"/>
                <a:gd name="connsiteX1498" fmla="*/ 3043664 w 3591323"/>
                <a:gd name="connsiteY1498" fmla="*/ 326153 h 1793583"/>
                <a:gd name="connsiteX1499" fmla="*/ 3032584 w 3591323"/>
                <a:gd name="connsiteY1499" fmla="*/ 311453 h 1793583"/>
                <a:gd name="connsiteX1500" fmla="*/ 3018227 w 3591323"/>
                <a:gd name="connsiteY1500" fmla="*/ 300588 h 1793583"/>
                <a:gd name="connsiteX1501" fmla="*/ 3006413 w 3591323"/>
                <a:gd name="connsiteY1501" fmla="*/ 285841 h 1793583"/>
                <a:gd name="connsiteX1502" fmla="*/ 3009542 w 3591323"/>
                <a:gd name="connsiteY1502" fmla="*/ 280748 h 1793583"/>
                <a:gd name="connsiteX1503" fmla="*/ 3001569 w 3591323"/>
                <a:gd name="connsiteY1503" fmla="*/ 275662 h 1793583"/>
                <a:gd name="connsiteX1504" fmla="*/ 3004106 w 3591323"/>
                <a:gd name="connsiteY1504" fmla="*/ 274101 h 1793583"/>
                <a:gd name="connsiteX1505" fmla="*/ 3012831 w 3591323"/>
                <a:gd name="connsiteY1505" fmla="*/ 281333 h 1793583"/>
                <a:gd name="connsiteX1506" fmla="*/ 2986721 w 3591323"/>
                <a:gd name="connsiteY1506" fmla="*/ 784540 h 1793583"/>
                <a:gd name="connsiteX1507" fmla="*/ 2974161 w 3591323"/>
                <a:gd name="connsiteY1507" fmla="*/ 795445 h 1793583"/>
                <a:gd name="connsiteX1508" fmla="*/ 2978628 w 3591323"/>
                <a:gd name="connsiteY1508" fmla="*/ 787419 h 1793583"/>
                <a:gd name="connsiteX1509" fmla="*/ 2985295 w 3591323"/>
                <a:gd name="connsiteY1509" fmla="*/ 780429 h 1793583"/>
                <a:gd name="connsiteX1510" fmla="*/ 2990374 w 3591323"/>
                <a:gd name="connsiteY1510" fmla="*/ 772410 h 1793583"/>
                <a:gd name="connsiteX1511" fmla="*/ 2994680 w 3591323"/>
                <a:gd name="connsiteY1511" fmla="*/ 761100 h 1793583"/>
                <a:gd name="connsiteX1512" fmla="*/ 2997405 w 3591323"/>
                <a:gd name="connsiteY1512" fmla="*/ 770351 h 1793583"/>
                <a:gd name="connsiteX1513" fmla="*/ 2991491 w 3591323"/>
                <a:gd name="connsiteY1513" fmla="*/ 776729 h 1793583"/>
                <a:gd name="connsiteX1514" fmla="*/ 2986721 w 3591323"/>
                <a:gd name="connsiteY1514" fmla="*/ 784540 h 1793583"/>
                <a:gd name="connsiteX1515" fmla="*/ 3011863 w 3591323"/>
                <a:gd name="connsiteY1515" fmla="*/ 682743 h 1793583"/>
                <a:gd name="connsiteX1516" fmla="*/ 3011257 w 3591323"/>
                <a:gd name="connsiteY1516" fmla="*/ 687472 h 1793583"/>
                <a:gd name="connsiteX1517" fmla="*/ 3015866 w 3591323"/>
                <a:gd name="connsiteY1517" fmla="*/ 695700 h 1793583"/>
                <a:gd name="connsiteX1518" fmla="*/ 3014863 w 3591323"/>
                <a:gd name="connsiteY1518" fmla="*/ 705159 h 1793583"/>
                <a:gd name="connsiteX1519" fmla="*/ 3009716 w 3591323"/>
                <a:gd name="connsiteY1519" fmla="*/ 709068 h 1793583"/>
                <a:gd name="connsiteX1520" fmla="*/ 3009252 w 3591323"/>
                <a:gd name="connsiteY1520" fmla="*/ 718117 h 1793583"/>
                <a:gd name="connsiteX1521" fmla="*/ 3013047 w 3591323"/>
                <a:gd name="connsiteY1521" fmla="*/ 727368 h 1793583"/>
                <a:gd name="connsiteX1522" fmla="*/ 3018247 w 3591323"/>
                <a:gd name="connsiteY1522" fmla="*/ 728605 h 1793583"/>
                <a:gd name="connsiteX1523" fmla="*/ 3022735 w 3591323"/>
                <a:gd name="connsiteY1523" fmla="*/ 727166 h 1793583"/>
                <a:gd name="connsiteX1524" fmla="*/ 3035827 w 3591323"/>
                <a:gd name="connsiteY1524" fmla="*/ 733537 h 1793583"/>
                <a:gd name="connsiteX1525" fmla="*/ 3035894 w 3591323"/>
                <a:gd name="connsiteY1525" fmla="*/ 739706 h 1793583"/>
                <a:gd name="connsiteX1526" fmla="*/ 3039473 w 3591323"/>
                <a:gd name="connsiteY1526" fmla="*/ 742384 h 1793583"/>
                <a:gd name="connsiteX1527" fmla="*/ 3039036 w 3591323"/>
                <a:gd name="connsiteY1527" fmla="*/ 747732 h 1793583"/>
                <a:gd name="connsiteX1528" fmla="*/ 3030431 w 3591323"/>
                <a:gd name="connsiteY1528" fmla="*/ 742175 h 1793583"/>
                <a:gd name="connsiteX1529" fmla="*/ 3026085 w 3591323"/>
                <a:gd name="connsiteY1529" fmla="*/ 736214 h 1793583"/>
                <a:gd name="connsiteX1530" fmla="*/ 3024073 w 3591323"/>
                <a:gd name="connsiteY1530" fmla="*/ 740325 h 1793583"/>
                <a:gd name="connsiteX1531" fmla="*/ 3016734 w 3591323"/>
                <a:gd name="connsiteY1531" fmla="*/ 733537 h 1793583"/>
                <a:gd name="connsiteX1532" fmla="*/ 3007934 w 3591323"/>
                <a:gd name="connsiteY1532" fmla="*/ 735185 h 1793583"/>
                <a:gd name="connsiteX1533" fmla="*/ 3002579 w 3591323"/>
                <a:gd name="connsiteY1533" fmla="*/ 732716 h 1793583"/>
                <a:gd name="connsiteX1534" fmla="*/ 3002323 w 3591323"/>
                <a:gd name="connsiteY1534" fmla="*/ 727987 h 1793583"/>
                <a:gd name="connsiteX1535" fmla="*/ 3005182 w 3591323"/>
                <a:gd name="connsiteY1535" fmla="*/ 725107 h 1793583"/>
                <a:gd name="connsiteX1536" fmla="*/ 3001940 w 3591323"/>
                <a:gd name="connsiteY1536" fmla="*/ 722436 h 1793583"/>
                <a:gd name="connsiteX1537" fmla="*/ 3001058 w 3591323"/>
                <a:gd name="connsiteY1537" fmla="*/ 726547 h 1793583"/>
                <a:gd name="connsiteX1538" fmla="*/ 2995131 w 3591323"/>
                <a:gd name="connsiteY1538" fmla="*/ 719967 h 1793583"/>
                <a:gd name="connsiteX1539" fmla="*/ 2992992 w 3591323"/>
                <a:gd name="connsiteY1539" fmla="*/ 715029 h 1793583"/>
                <a:gd name="connsiteX1540" fmla="*/ 2990980 w 3591323"/>
                <a:gd name="connsiteY1540" fmla="*/ 703922 h 1793583"/>
                <a:gd name="connsiteX1541" fmla="*/ 2995521 w 3591323"/>
                <a:gd name="connsiteY1541" fmla="*/ 707830 h 1793583"/>
                <a:gd name="connsiteX1542" fmla="*/ 2993759 w 3591323"/>
                <a:gd name="connsiteY1542" fmla="*/ 689941 h 1793583"/>
                <a:gd name="connsiteX1543" fmla="*/ 2995218 w 3591323"/>
                <a:gd name="connsiteY1543" fmla="*/ 679655 h 1793583"/>
                <a:gd name="connsiteX1544" fmla="*/ 3001300 w 3591323"/>
                <a:gd name="connsiteY1544" fmla="*/ 679655 h 1793583"/>
                <a:gd name="connsiteX1545" fmla="*/ 3007927 w 3591323"/>
                <a:gd name="connsiteY1545" fmla="*/ 682743 h 1793583"/>
                <a:gd name="connsiteX1546" fmla="*/ 3010638 w 3591323"/>
                <a:gd name="connsiteY1546" fmla="*/ 679863 h 1793583"/>
                <a:gd name="connsiteX1547" fmla="*/ 3011863 w 3591323"/>
                <a:gd name="connsiteY1547" fmla="*/ 682743 h 1793583"/>
                <a:gd name="connsiteX1548" fmla="*/ 3019895 w 3591323"/>
                <a:gd name="connsiteY1548" fmla="*/ 760481 h 1793583"/>
                <a:gd name="connsiteX1549" fmla="*/ 3017871 w 3591323"/>
                <a:gd name="connsiteY1549" fmla="*/ 755133 h 1793583"/>
                <a:gd name="connsiteX1550" fmla="*/ 3024033 w 3591323"/>
                <a:gd name="connsiteY1550" fmla="*/ 758631 h 1793583"/>
                <a:gd name="connsiteX1551" fmla="*/ 3030532 w 3591323"/>
                <a:gd name="connsiteY1551" fmla="*/ 758631 h 1793583"/>
                <a:gd name="connsiteX1552" fmla="*/ 3031036 w 3591323"/>
                <a:gd name="connsiteY1552" fmla="*/ 763361 h 1793583"/>
                <a:gd name="connsiteX1553" fmla="*/ 3026845 w 3591323"/>
                <a:gd name="connsiteY1553" fmla="*/ 768299 h 1793583"/>
                <a:gd name="connsiteX1554" fmla="*/ 3020683 w 3591323"/>
                <a:gd name="connsiteY1554" fmla="*/ 771791 h 1793583"/>
                <a:gd name="connsiteX1555" fmla="*/ 3019795 w 3591323"/>
                <a:gd name="connsiteY1555" fmla="*/ 766442 h 1793583"/>
                <a:gd name="connsiteX1556" fmla="*/ 3019895 w 3591323"/>
                <a:gd name="connsiteY1556" fmla="*/ 760481 h 1793583"/>
                <a:gd name="connsiteX1557" fmla="*/ 3053621 w 3591323"/>
                <a:gd name="connsiteY1557" fmla="*/ 752052 h 1793583"/>
                <a:gd name="connsiteX1558" fmla="*/ 3057927 w 3591323"/>
                <a:gd name="connsiteY1558" fmla="*/ 764801 h 1793583"/>
                <a:gd name="connsiteX1559" fmla="*/ 3050009 w 3591323"/>
                <a:gd name="connsiteY1559" fmla="*/ 761713 h 1793583"/>
                <a:gd name="connsiteX1560" fmla="*/ 3050426 w 3591323"/>
                <a:gd name="connsiteY1560" fmla="*/ 765621 h 1793583"/>
                <a:gd name="connsiteX1561" fmla="*/ 3053662 w 3591323"/>
                <a:gd name="connsiteY1561" fmla="*/ 772612 h 1793583"/>
                <a:gd name="connsiteX1562" fmla="*/ 3049221 w 3591323"/>
                <a:gd name="connsiteY1562" fmla="*/ 775289 h 1793583"/>
                <a:gd name="connsiteX1563" fmla="*/ 3048044 w 3591323"/>
                <a:gd name="connsiteY1563" fmla="*/ 767061 h 1793583"/>
                <a:gd name="connsiteX1564" fmla="*/ 3044748 w 3591323"/>
                <a:gd name="connsiteY1564" fmla="*/ 766651 h 1793583"/>
                <a:gd name="connsiteX1565" fmla="*/ 3042561 w 3591323"/>
                <a:gd name="connsiteY1565" fmla="*/ 759661 h 1793583"/>
                <a:gd name="connsiteX1566" fmla="*/ 3048428 w 3591323"/>
                <a:gd name="connsiteY1566" fmla="*/ 760481 h 1793583"/>
                <a:gd name="connsiteX1567" fmla="*/ 3047950 w 3591323"/>
                <a:gd name="connsiteY1567" fmla="*/ 756162 h 1793583"/>
                <a:gd name="connsiteX1568" fmla="*/ 3040819 w 3591323"/>
                <a:gd name="connsiteY1568" fmla="*/ 747524 h 1793583"/>
                <a:gd name="connsiteX1569" fmla="*/ 3050581 w 3591323"/>
                <a:gd name="connsiteY1569" fmla="*/ 747732 h 1793583"/>
                <a:gd name="connsiteX1570" fmla="*/ 3053621 w 3591323"/>
                <a:gd name="connsiteY1570" fmla="*/ 752052 h 1793583"/>
                <a:gd name="connsiteX1571" fmla="*/ 1017827 w 3591323"/>
                <a:gd name="connsiteY1571" fmla="*/ 791947 h 1793583"/>
                <a:gd name="connsiteX1572" fmla="*/ 1022880 w 3591323"/>
                <a:gd name="connsiteY1572" fmla="*/ 792357 h 1793583"/>
                <a:gd name="connsiteX1573" fmla="*/ 1030879 w 3591323"/>
                <a:gd name="connsiteY1573" fmla="*/ 784338 h 1793583"/>
                <a:gd name="connsiteX1574" fmla="*/ 1035285 w 3591323"/>
                <a:gd name="connsiteY1574" fmla="*/ 783100 h 1793583"/>
                <a:gd name="connsiteX1575" fmla="*/ 1035487 w 3591323"/>
                <a:gd name="connsiteY1575" fmla="*/ 779400 h 1793583"/>
                <a:gd name="connsiteX1576" fmla="*/ 1037849 w 3591323"/>
                <a:gd name="connsiteY1576" fmla="*/ 769732 h 1793583"/>
                <a:gd name="connsiteX1577" fmla="*/ 1043964 w 3591323"/>
                <a:gd name="connsiteY1577" fmla="*/ 764390 h 1793583"/>
                <a:gd name="connsiteX1578" fmla="*/ 1050120 w 3591323"/>
                <a:gd name="connsiteY1578" fmla="*/ 764182 h 1793583"/>
                <a:gd name="connsiteX1579" fmla="*/ 1051358 w 3591323"/>
                <a:gd name="connsiteY1579" fmla="*/ 761713 h 1793583"/>
                <a:gd name="connsiteX1580" fmla="*/ 1058879 w 3591323"/>
                <a:gd name="connsiteY1580" fmla="*/ 762742 h 1793583"/>
                <a:gd name="connsiteX1581" fmla="*/ 1067195 w 3591323"/>
                <a:gd name="connsiteY1581" fmla="*/ 756983 h 1793583"/>
                <a:gd name="connsiteX1582" fmla="*/ 1071339 w 3591323"/>
                <a:gd name="connsiteY1582" fmla="*/ 754312 h 1793583"/>
                <a:gd name="connsiteX1583" fmla="*/ 1076748 w 3591323"/>
                <a:gd name="connsiteY1583" fmla="*/ 748964 h 1793583"/>
                <a:gd name="connsiteX1584" fmla="*/ 1079957 w 3591323"/>
                <a:gd name="connsiteY1584" fmla="*/ 749582 h 1793583"/>
                <a:gd name="connsiteX1585" fmla="*/ 1082642 w 3591323"/>
                <a:gd name="connsiteY1585" fmla="*/ 752664 h 1793583"/>
                <a:gd name="connsiteX1586" fmla="*/ 1080233 w 3591323"/>
                <a:gd name="connsiteY1586" fmla="*/ 756371 h 1793583"/>
                <a:gd name="connsiteX1587" fmla="*/ 1079702 w 3591323"/>
                <a:gd name="connsiteY1587" fmla="*/ 759042 h 1793583"/>
                <a:gd name="connsiteX1588" fmla="*/ 1073835 w 3591323"/>
                <a:gd name="connsiteY1588" fmla="*/ 760481 h 1793583"/>
                <a:gd name="connsiteX1589" fmla="*/ 1076768 w 3591323"/>
                <a:gd name="connsiteY1589" fmla="*/ 765621 h 1793583"/>
                <a:gd name="connsiteX1590" fmla="*/ 1076418 w 3591323"/>
                <a:gd name="connsiteY1590" fmla="*/ 771589 h 1793583"/>
                <a:gd name="connsiteX1591" fmla="*/ 1071723 w 3591323"/>
                <a:gd name="connsiteY1591" fmla="*/ 778169 h 1793583"/>
                <a:gd name="connsiteX1592" fmla="*/ 1074878 w 3591323"/>
                <a:gd name="connsiteY1592" fmla="*/ 787419 h 1793583"/>
                <a:gd name="connsiteX1593" fmla="*/ 1079264 w 3591323"/>
                <a:gd name="connsiteY1593" fmla="*/ 786598 h 1793583"/>
                <a:gd name="connsiteX1594" fmla="*/ 1081841 w 3591323"/>
                <a:gd name="connsiteY1594" fmla="*/ 778370 h 1793583"/>
                <a:gd name="connsiteX1595" fmla="*/ 1079163 w 3591323"/>
                <a:gd name="connsiteY1595" fmla="*/ 774260 h 1793583"/>
                <a:gd name="connsiteX1596" fmla="*/ 1078935 w 3591323"/>
                <a:gd name="connsiteY1596" fmla="*/ 765621 h 1793583"/>
                <a:gd name="connsiteX1597" fmla="*/ 1091852 w 3591323"/>
                <a:gd name="connsiteY1597" fmla="*/ 761100 h 1793583"/>
                <a:gd name="connsiteX1598" fmla="*/ 1090755 w 3591323"/>
                <a:gd name="connsiteY1598" fmla="*/ 755543 h 1793583"/>
                <a:gd name="connsiteX1599" fmla="*/ 1094590 w 3591323"/>
                <a:gd name="connsiteY1599" fmla="*/ 752052 h 1793583"/>
                <a:gd name="connsiteX1600" fmla="*/ 1097698 w 3591323"/>
                <a:gd name="connsiteY1600" fmla="*/ 760071 h 1793583"/>
                <a:gd name="connsiteX1601" fmla="*/ 1104547 w 3591323"/>
                <a:gd name="connsiteY1601" fmla="*/ 760273 h 1793583"/>
                <a:gd name="connsiteX1602" fmla="*/ 1110676 w 3591323"/>
                <a:gd name="connsiteY1602" fmla="*/ 766651 h 1793583"/>
                <a:gd name="connsiteX1603" fmla="*/ 1110831 w 3591323"/>
                <a:gd name="connsiteY1603" fmla="*/ 770351 h 1793583"/>
                <a:gd name="connsiteX1604" fmla="*/ 1119859 w 3591323"/>
                <a:gd name="connsiteY1604" fmla="*/ 770559 h 1793583"/>
                <a:gd name="connsiteX1605" fmla="*/ 1130771 w 3591323"/>
                <a:gd name="connsiteY1605" fmla="*/ 769322 h 1793583"/>
                <a:gd name="connsiteX1606" fmla="*/ 1136288 w 3591323"/>
                <a:gd name="connsiteY1606" fmla="*/ 774468 h 1793583"/>
                <a:gd name="connsiteX1607" fmla="*/ 1143810 w 3591323"/>
                <a:gd name="connsiteY1607" fmla="*/ 775908 h 1793583"/>
                <a:gd name="connsiteX1608" fmla="*/ 1149777 w 3591323"/>
                <a:gd name="connsiteY1608" fmla="*/ 772201 h 1793583"/>
                <a:gd name="connsiteX1609" fmla="*/ 1149925 w 3591323"/>
                <a:gd name="connsiteY1609" fmla="*/ 769322 h 1793583"/>
                <a:gd name="connsiteX1610" fmla="*/ 1162250 w 3591323"/>
                <a:gd name="connsiteY1610" fmla="*/ 768709 h 1793583"/>
                <a:gd name="connsiteX1611" fmla="*/ 1174548 w 3591323"/>
                <a:gd name="connsiteY1611" fmla="*/ 768501 h 1793583"/>
                <a:gd name="connsiteX1612" fmla="*/ 1165695 w 3591323"/>
                <a:gd name="connsiteY1612" fmla="*/ 771999 h 1793583"/>
                <a:gd name="connsiteX1613" fmla="*/ 1169052 w 3591323"/>
                <a:gd name="connsiteY1613" fmla="*/ 777348 h 1793583"/>
                <a:gd name="connsiteX1614" fmla="*/ 1176977 w 3591323"/>
                <a:gd name="connsiteY1614" fmla="*/ 778169 h 1793583"/>
                <a:gd name="connsiteX1615" fmla="*/ 1184337 w 3591323"/>
                <a:gd name="connsiteY1615" fmla="*/ 783719 h 1793583"/>
                <a:gd name="connsiteX1616" fmla="*/ 1185414 w 3591323"/>
                <a:gd name="connsiteY1616" fmla="*/ 792976 h 1793583"/>
                <a:gd name="connsiteX1617" fmla="*/ 1190850 w 3591323"/>
                <a:gd name="connsiteY1617" fmla="*/ 792768 h 1793583"/>
                <a:gd name="connsiteX1618" fmla="*/ 1194731 w 3591323"/>
                <a:gd name="connsiteY1618" fmla="*/ 795445 h 1793583"/>
                <a:gd name="connsiteX1619" fmla="*/ 1201102 w 3591323"/>
                <a:gd name="connsiteY1619" fmla="*/ 799556 h 1793583"/>
                <a:gd name="connsiteX1620" fmla="*/ 1207009 w 3591323"/>
                <a:gd name="connsiteY1620" fmla="*/ 806963 h 1793583"/>
                <a:gd name="connsiteX1621" fmla="*/ 1207184 w 3591323"/>
                <a:gd name="connsiteY1621" fmla="*/ 812924 h 1793583"/>
                <a:gd name="connsiteX1622" fmla="*/ 1210804 w 3591323"/>
                <a:gd name="connsiteY1622" fmla="*/ 813133 h 1793583"/>
                <a:gd name="connsiteX1623" fmla="*/ 1216078 w 3591323"/>
                <a:gd name="connsiteY1623" fmla="*/ 818683 h 1793583"/>
                <a:gd name="connsiteX1624" fmla="*/ 1219953 w 3591323"/>
                <a:gd name="connsiteY1624" fmla="*/ 822794 h 1793583"/>
                <a:gd name="connsiteX1625" fmla="*/ 1232225 w 3591323"/>
                <a:gd name="connsiteY1625" fmla="*/ 825061 h 1793583"/>
                <a:gd name="connsiteX1626" fmla="*/ 1233005 w 3591323"/>
                <a:gd name="connsiteY1626" fmla="*/ 823002 h 1793583"/>
                <a:gd name="connsiteX1627" fmla="*/ 1241368 w 3591323"/>
                <a:gd name="connsiteY1627" fmla="*/ 822181 h 1793583"/>
                <a:gd name="connsiteX1628" fmla="*/ 1252165 w 3591323"/>
                <a:gd name="connsiteY1628" fmla="*/ 825263 h 1793583"/>
                <a:gd name="connsiteX1629" fmla="*/ 1255402 w 3591323"/>
                <a:gd name="connsiteY1629" fmla="*/ 826500 h 1793583"/>
                <a:gd name="connsiteX1630" fmla="*/ 1262957 w 3591323"/>
                <a:gd name="connsiteY1630" fmla="*/ 829171 h 1793583"/>
                <a:gd name="connsiteX1631" fmla="*/ 1273250 w 3591323"/>
                <a:gd name="connsiteY1631" fmla="*/ 838839 h 1793583"/>
                <a:gd name="connsiteX1632" fmla="*/ 1274966 w 3591323"/>
                <a:gd name="connsiteY1632" fmla="*/ 843569 h 1793583"/>
                <a:gd name="connsiteX1633" fmla="*/ 1278585 w 3591323"/>
                <a:gd name="connsiteY1633" fmla="*/ 843979 h 1793583"/>
                <a:gd name="connsiteX1634" fmla="*/ 1280657 w 3591323"/>
                <a:gd name="connsiteY1634" fmla="*/ 849328 h 1793583"/>
                <a:gd name="connsiteX1635" fmla="*/ 1286187 w 3591323"/>
                <a:gd name="connsiteY1635" fmla="*/ 869275 h 1793583"/>
                <a:gd name="connsiteX1636" fmla="*/ 1291260 w 3591323"/>
                <a:gd name="connsiteY1636" fmla="*/ 871125 h 1793583"/>
                <a:gd name="connsiteX1637" fmla="*/ 1291569 w 3591323"/>
                <a:gd name="connsiteY1637" fmla="*/ 878943 h 1793583"/>
                <a:gd name="connsiteX1638" fmla="*/ 1283907 w 3591323"/>
                <a:gd name="connsiteY1638" fmla="*/ 888402 h 1793583"/>
                <a:gd name="connsiteX1639" fmla="*/ 1287176 w 3591323"/>
                <a:gd name="connsiteY1639" fmla="*/ 891901 h 1793583"/>
                <a:gd name="connsiteX1640" fmla="*/ 1304985 w 3591323"/>
                <a:gd name="connsiteY1640" fmla="*/ 893751 h 1793583"/>
                <a:gd name="connsiteX1641" fmla="*/ 1305388 w 3591323"/>
                <a:gd name="connsiteY1641" fmla="*/ 905060 h 1793583"/>
                <a:gd name="connsiteX1642" fmla="*/ 1312984 w 3591323"/>
                <a:gd name="connsiteY1642" fmla="*/ 897653 h 1793583"/>
                <a:gd name="connsiteX1643" fmla="*/ 1325712 w 3591323"/>
                <a:gd name="connsiteY1643" fmla="*/ 901770 h 1793583"/>
                <a:gd name="connsiteX1644" fmla="*/ 1342464 w 3591323"/>
                <a:gd name="connsiteY1644" fmla="*/ 908760 h 1793583"/>
                <a:gd name="connsiteX1645" fmla="*/ 1347604 w 3591323"/>
                <a:gd name="connsiteY1645" fmla="*/ 915340 h 1793583"/>
                <a:gd name="connsiteX1646" fmla="*/ 1345855 w 3591323"/>
                <a:gd name="connsiteY1646" fmla="*/ 921718 h 1793583"/>
                <a:gd name="connsiteX1647" fmla="*/ 1357803 w 3591323"/>
                <a:gd name="connsiteY1647" fmla="*/ 918219 h 1793583"/>
                <a:gd name="connsiteX1648" fmla="*/ 1377482 w 3591323"/>
                <a:gd name="connsiteY1648" fmla="*/ 924187 h 1793583"/>
                <a:gd name="connsiteX1649" fmla="*/ 1392363 w 3591323"/>
                <a:gd name="connsiteY1649" fmla="*/ 923777 h 1793583"/>
                <a:gd name="connsiteX1650" fmla="*/ 1407373 w 3591323"/>
                <a:gd name="connsiteY1650" fmla="*/ 933236 h 1793583"/>
                <a:gd name="connsiteX1651" fmla="*/ 1420647 w 3591323"/>
                <a:gd name="connsiteY1651" fmla="*/ 945985 h 1793583"/>
                <a:gd name="connsiteX1652" fmla="*/ 1428316 w 3591323"/>
                <a:gd name="connsiteY1652" fmla="*/ 949275 h 1793583"/>
                <a:gd name="connsiteX1653" fmla="*/ 1437035 w 3591323"/>
                <a:gd name="connsiteY1653" fmla="*/ 949894 h 1793583"/>
                <a:gd name="connsiteX1654" fmla="*/ 1440715 w 3591323"/>
                <a:gd name="connsiteY1654" fmla="*/ 953392 h 1793583"/>
                <a:gd name="connsiteX1655" fmla="*/ 1444220 w 3591323"/>
                <a:gd name="connsiteY1655" fmla="*/ 967991 h 1793583"/>
                <a:gd name="connsiteX1656" fmla="*/ 1446165 w 3591323"/>
                <a:gd name="connsiteY1656" fmla="*/ 974780 h 1793583"/>
                <a:gd name="connsiteX1657" fmla="*/ 1442579 w 3591323"/>
                <a:gd name="connsiteY1657" fmla="*/ 993698 h 1793583"/>
                <a:gd name="connsiteX1658" fmla="*/ 1437695 w 3591323"/>
                <a:gd name="connsiteY1658" fmla="*/ 1001307 h 1793583"/>
                <a:gd name="connsiteX1659" fmla="*/ 1424044 w 3591323"/>
                <a:gd name="connsiteY1659" fmla="*/ 1017144 h 1793583"/>
                <a:gd name="connsiteX1660" fmla="*/ 1417976 w 3591323"/>
                <a:gd name="connsiteY1660" fmla="*/ 1030102 h 1793583"/>
                <a:gd name="connsiteX1661" fmla="*/ 1410757 w 3591323"/>
                <a:gd name="connsiteY1661" fmla="*/ 1039971 h 1793583"/>
                <a:gd name="connsiteX1662" fmla="*/ 1408241 w 3591323"/>
                <a:gd name="connsiteY1662" fmla="*/ 1040180 h 1793583"/>
                <a:gd name="connsiteX1663" fmla="*/ 1406054 w 3591323"/>
                <a:gd name="connsiteY1663" fmla="*/ 1048610 h 1793583"/>
                <a:gd name="connsiteX1664" fmla="*/ 1407723 w 3591323"/>
                <a:gd name="connsiteY1664" fmla="*/ 1069997 h 1793583"/>
                <a:gd name="connsiteX1665" fmla="*/ 1405725 w 3591323"/>
                <a:gd name="connsiteY1665" fmla="*/ 1087482 h 1793583"/>
                <a:gd name="connsiteX1666" fmla="*/ 1405065 w 3591323"/>
                <a:gd name="connsiteY1666" fmla="*/ 1095091 h 1793583"/>
                <a:gd name="connsiteX1667" fmla="*/ 1402099 w 3591323"/>
                <a:gd name="connsiteY1667" fmla="*/ 1099612 h 1793583"/>
                <a:gd name="connsiteX1668" fmla="*/ 1401210 w 3591323"/>
                <a:gd name="connsiteY1668" fmla="*/ 1114837 h 1793583"/>
                <a:gd name="connsiteX1669" fmla="*/ 1392155 w 3591323"/>
                <a:gd name="connsiteY1669" fmla="*/ 1129847 h 1793583"/>
                <a:gd name="connsiteX1670" fmla="*/ 1391132 w 3591323"/>
                <a:gd name="connsiteY1670" fmla="*/ 1141566 h 1793583"/>
                <a:gd name="connsiteX1671" fmla="*/ 1383638 w 3591323"/>
                <a:gd name="connsiteY1671" fmla="*/ 1146505 h 1793583"/>
                <a:gd name="connsiteX1672" fmla="*/ 1381613 w 3591323"/>
                <a:gd name="connsiteY1672" fmla="*/ 1153293 h 1793583"/>
                <a:gd name="connsiteX1673" fmla="*/ 1370969 w 3591323"/>
                <a:gd name="connsiteY1673" fmla="*/ 1153293 h 1793583"/>
                <a:gd name="connsiteX1674" fmla="*/ 1355684 w 3591323"/>
                <a:gd name="connsiteY1674" fmla="*/ 1157814 h 1793583"/>
                <a:gd name="connsiteX1675" fmla="*/ 1349320 w 3591323"/>
                <a:gd name="connsiteY1675" fmla="*/ 1162752 h 1793583"/>
                <a:gd name="connsiteX1676" fmla="*/ 1338609 w 3591323"/>
                <a:gd name="connsiteY1676" fmla="*/ 1166250 h 1793583"/>
                <a:gd name="connsiteX1677" fmla="*/ 1327664 w 3591323"/>
                <a:gd name="connsiteY1677" fmla="*/ 1175299 h 1793583"/>
                <a:gd name="connsiteX1678" fmla="*/ 1320626 w 3591323"/>
                <a:gd name="connsiteY1678" fmla="*/ 1186609 h 1793583"/>
                <a:gd name="connsiteX1679" fmla="*/ 1319732 w 3591323"/>
                <a:gd name="connsiteY1679" fmla="*/ 1195038 h 1793583"/>
                <a:gd name="connsiteX1680" fmla="*/ 1322180 w 3591323"/>
                <a:gd name="connsiteY1680" fmla="*/ 1201416 h 1793583"/>
                <a:gd name="connsiteX1681" fmla="*/ 1321723 w 3591323"/>
                <a:gd name="connsiteY1681" fmla="*/ 1212934 h 1793583"/>
                <a:gd name="connsiteX1682" fmla="*/ 1320276 w 3591323"/>
                <a:gd name="connsiteY1682" fmla="*/ 1218485 h 1793583"/>
                <a:gd name="connsiteX1683" fmla="*/ 1314060 w 3591323"/>
                <a:gd name="connsiteY1683" fmla="*/ 1224862 h 1793583"/>
                <a:gd name="connsiteX1684" fmla="*/ 1305953 w 3591323"/>
                <a:gd name="connsiteY1684" fmla="*/ 1245019 h 1793583"/>
                <a:gd name="connsiteX1685" fmla="*/ 1298957 w 3591323"/>
                <a:gd name="connsiteY1685" fmla="*/ 1254067 h 1793583"/>
                <a:gd name="connsiteX1686" fmla="*/ 1293204 w 3591323"/>
                <a:gd name="connsiteY1686" fmla="*/ 1259416 h 1793583"/>
                <a:gd name="connsiteX1687" fmla="*/ 1290480 w 3591323"/>
                <a:gd name="connsiteY1687" fmla="*/ 1270315 h 1793583"/>
                <a:gd name="connsiteX1688" fmla="*/ 1285360 w 3591323"/>
                <a:gd name="connsiteY1688" fmla="*/ 1276686 h 1793583"/>
                <a:gd name="connsiteX1689" fmla="*/ 1282507 w 3591323"/>
                <a:gd name="connsiteY1689" fmla="*/ 1283885 h 1793583"/>
                <a:gd name="connsiteX1690" fmla="*/ 1273048 w 3591323"/>
                <a:gd name="connsiteY1690" fmla="*/ 1290263 h 1793583"/>
                <a:gd name="connsiteX1691" fmla="*/ 1265426 w 3591323"/>
                <a:gd name="connsiteY1691" fmla="*/ 1288002 h 1793583"/>
                <a:gd name="connsiteX1692" fmla="*/ 1260521 w 3591323"/>
                <a:gd name="connsiteY1692" fmla="*/ 1289233 h 1793583"/>
                <a:gd name="connsiteX1693" fmla="*/ 1250652 w 3591323"/>
                <a:gd name="connsiteY1693" fmla="*/ 1284295 h 1793583"/>
                <a:gd name="connsiteX1694" fmla="*/ 1244557 w 3591323"/>
                <a:gd name="connsiteY1694" fmla="*/ 1284712 h 1793583"/>
                <a:gd name="connsiteX1695" fmla="*/ 1237486 w 3591323"/>
                <a:gd name="connsiteY1695" fmla="*/ 1278334 h 1793583"/>
                <a:gd name="connsiteX1696" fmla="*/ 1237950 w 3591323"/>
                <a:gd name="connsiteY1696" fmla="*/ 1284295 h 1793583"/>
                <a:gd name="connsiteX1697" fmla="*/ 1251890 w 3591323"/>
                <a:gd name="connsiteY1697" fmla="*/ 1294165 h 1793583"/>
                <a:gd name="connsiteX1698" fmla="*/ 1252078 w 3591323"/>
                <a:gd name="connsiteY1698" fmla="*/ 1301962 h 1793583"/>
                <a:gd name="connsiteX1699" fmla="*/ 1259216 w 3591323"/>
                <a:gd name="connsiteY1699" fmla="*/ 1306887 h 1793583"/>
                <a:gd name="connsiteX1700" fmla="*/ 1259674 w 3591323"/>
                <a:gd name="connsiteY1700" fmla="*/ 1312424 h 1793583"/>
                <a:gd name="connsiteX1701" fmla="*/ 1254029 w 3591323"/>
                <a:gd name="connsiteY1701" fmla="*/ 1327184 h 1793583"/>
                <a:gd name="connsiteX1702" fmla="*/ 1241206 w 3591323"/>
                <a:gd name="connsiteY1702" fmla="*/ 1333125 h 1793583"/>
                <a:gd name="connsiteX1703" fmla="*/ 1223263 w 3591323"/>
                <a:gd name="connsiteY1703" fmla="*/ 1335587 h 1793583"/>
                <a:gd name="connsiteX1704" fmla="*/ 1212526 w 3591323"/>
                <a:gd name="connsiteY1704" fmla="*/ 1334356 h 1793583"/>
                <a:gd name="connsiteX1705" fmla="*/ 1216260 w 3591323"/>
                <a:gd name="connsiteY1705" fmla="*/ 1341319 h 1793583"/>
                <a:gd name="connsiteX1706" fmla="*/ 1216374 w 3591323"/>
                <a:gd name="connsiteY1706" fmla="*/ 1349702 h 1793583"/>
                <a:gd name="connsiteX1707" fmla="*/ 1219543 w 3591323"/>
                <a:gd name="connsiteY1707" fmla="*/ 1355421 h 1793583"/>
                <a:gd name="connsiteX1708" fmla="*/ 1215298 w 3591323"/>
                <a:gd name="connsiteY1708" fmla="*/ 1359497 h 1793583"/>
                <a:gd name="connsiteX1709" fmla="*/ 1206027 w 3591323"/>
                <a:gd name="connsiteY1709" fmla="*/ 1360924 h 1793583"/>
                <a:gd name="connsiteX1710" fmla="*/ 1196238 w 3591323"/>
                <a:gd name="connsiteY1710" fmla="*/ 1356847 h 1793583"/>
                <a:gd name="connsiteX1711" fmla="*/ 1193426 w 3591323"/>
                <a:gd name="connsiteY1711" fmla="*/ 1359901 h 1793583"/>
                <a:gd name="connsiteX1712" fmla="*/ 1197954 w 3591323"/>
                <a:gd name="connsiteY1712" fmla="*/ 1371103 h 1793583"/>
                <a:gd name="connsiteX1713" fmla="*/ 1204910 w 3591323"/>
                <a:gd name="connsiteY1713" fmla="*/ 1374561 h 1793583"/>
                <a:gd name="connsiteX1714" fmla="*/ 1209155 w 3591323"/>
                <a:gd name="connsiteY1714" fmla="*/ 1370901 h 1793583"/>
                <a:gd name="connsiteX1715" fmla="*/ 1213495 w 3591323"/>
                <a:gd name="connsiteY1715" fmla="*/ 1376801 h 1793583"/>
                <a:gd name="connsiteX1716" fmla="*/ 1205920 w 3591323"/>
                <a:gd name="connsiteY1716" fmla="*/ 1380253 h 1793583"/>
                <a:gd name="connsiteX1717" fmla="*/ 1200820 w 3591323"/>
                <a:gd name="connsiteY1717" fmla="*/ 1387364 h 1793583"/>
                <a:gd name="connsiteX1718" fmla="*/ 1203060 w 3591323"/>
                <a:gd name="connsiteY1718" fmla="*/ 1398720 h 1793583"/>
                <a:gd name="connsiteX1719" fmla="*/ 1202656 w 3591323"/>
                <a:gd name="connsiteY1719" fmla="*/ 1404593 h 1793583"/>
                <a:gd name="connsiteX1720" fmla="*/ 1194193 w 3591323"/>
                <a:gd name="connsiteY1720" fmla="*/ 1404593 h 1793583"/>
                <a:gd name="connsiteX1721" fmla="*/ 1188946 w 3591323"/>
                <a:gd name="connsiteY1721" fmla="*/ 1410453 h 1793583"/>
                <a:gd name="connsiteX1722" fmla="*/ 1189174 w 3591323"/>
                <a:gd name="connsiteY1722" fmla="*/ 1418917 h 1793583"/>
                <a:gd name="connsiteX1723" fmla="*/ 1200914 w 3591323"/>
                <a:gd name="connsiteY1723" fmla="*/ 1426956 h 1793583"/>
                <a:gd name="connsiteX1724" fmla="*/ 1210010 w 3591323"/>
                <a:gd name="connsiteY1724" fmla="*/ 1429170 h 1793583"/>
                <a:gd name="connsiteX1725" fmla="*/ 1210528 w 3591323"/>
                <a:gd name="connsiteY1725" fmla="*/ 1439201 h 1793583"/>
                <a:gd name="connsiteX1726" fmla="*/ 1202239 w 3591323"/>
                <a:gd name="connsiteY1726" fmla="*/ 1445606 h 1793583"/>
                <a:gd name="connsiteX1727" fmla="*/ 1201210 w 3591323"/>
                <a:gd name="connsiteY1727" fmla="*/ 1458590 h 1793583"/>
                <a:gd name="connsiteX1728" fmla="*/ 1194994 w 3591323"/>
                <a:gd name="connsiteY1728" fmla="*/ 1462963 h 1793583"/>
                <a:gd name="connsiteX1729" fmla="*/ 1193245 w 3591323"/>
                <a:gd name="connsiteY1729" fmla="*/ 1468117 h 1793583"/>
                <a:gd name="connsiteX1730" fmla="*/ 1200591 w 3591323"/>
                <a:gd name="connsiteY1730" fmla="*/ 1479386 h 1793583"/>
                <a:gd name="connsiteX1731" fmla="*/ 1209162 w 3591323"/>
                <a:gd name="connsiteY1731" fmla="*/ 1485891 h 1793583"/>
                <a:gd name="connsiteX1732" fmla="*/ 1205200 w 3591323"/>
                <a:gd name="connsiteY1732" fmla="*/ 1485299 h 1793583"/>
                <a:gd name="connsiteX1733" fmla="*/ 1197362 w 3591323"/>
                <a:gd name="connsiteY1733" fmla="*/ 1485104 h 1793583"/>
                <a:gd name="connsiteX1734" fmla="*/ 1194503 w 3591323"/>
                <a:gd name="connsiteY1734" fmla="*/ 1487856 h 1793583"/>
                <a:gd name="connsiteX1735" fmla="*/ 1188468 w 3591323"/>
                <a:gd name="connsiteY1735" fmla="*/ 1491785 h 1793583"/>
                <a:gd name="connsiteX1736" fmla="*/ 1191448 w 3591323"/>
                <a:gd name="connsiteY1736" fmla="*/ 1501977 h 1793583"/>
                <a:gd name="connsiteX1737" fmla="*/ 1188165 w 3591323"/>
                <a:gd name="connsiteY1737" fmla="*/ 1502179 h 1793583"/>
                <a:gd name="connsiteX1738" fmla="*/ 1176748 w 3591323"/>
                <a:gd name="connsiteY1738" fmla="*/ 1498654 h 1793583"/>
                <a:gd name="connsiteX1739" fmla="*/ 1163421 w 3591323"/>
                <a:gd name="connsiteY1739" fmla="*/ 1491004 h 1793583"/>
                <a:gd name="connsiteX1740" fmla="*/ 1150147 w 3591323"/>
                <a:gd name="connsiteY1740" fmla="*/ 1484902 h 1793583"/>
                <a:gd name="connsiteX1741" fmla="*/ 1011638 w 3591323"/>
                <a:gd name="connsiteY1741" fmla="*/ 808403 h 1793583"/>
                <a:gd name="connsiteX1742" fmla="*/ 1015735 w 3591323"/>
                <a:gd name="connsiteY1742" fmla="*/ 814572 h 1793583"/>
                <a:gd name="connsiteX1743" fmla="*/ 1016818 w 3591323"/>
                <a:gd name="connsiteY1743" fmla="*/ 824233 h 1793583"/>
                <a:gd name="connsiteX1744" fmla="*/ 1014544 w 3591323"/>
                <a:gd name="connsiteY1744" fmla="*/ 827113 h 1793583"/>
                <a:gd name="connsiteX1745" fmla="*/ 1016354 w 3591323"/>
                <a:gd name="connsiteY1745" fmla="*/ 837601 h 1793583"/>
                <a:gd name="connsiteX1746" fmla="*/ 1014322 w 3591323"/>
                <a:gd name="connsiteY1746" fmla="*/ 844188 h 1793583"/>
                <a:gd name="connsiteX1747" fmla="*/ 1017868 w 3591323"/>
                <a:gd name="connsiteY1747" fmla="*/ 847060 h 1793583"/>
                <a:gd name="connsiteX1748" fmla="*/ 1014073 w 3591323"/>
                <a:gd name="connsiteY1748" fmla="*/ 853028 h 1793583"/>
                <a:gd name="connsiteX1749" fmla="*/ 1009545 w 3591323"/>
                <a:gd name="connsiteY1749" fmla="*/ 860227 h 1793583"/>
                <a:gd name="connsiteX1750" fmla="*/ 1004446 w 3591323"/>
                <a:gd name="connsiteY1750" fmla="*/ 860846 h 1793583"/>
                <a:gd name="connsiteX1751" fmla="*/ 1002185 w 3591323"/>
                <a:gd name="connsiteY1751" fmla="*/ 865165 h 1793583"/>
                <a:gd name="connsiteX1752" fmla="*/ 1002461 w 3591323"/>
                <a:gd name="connsiteY1752" fmla="*/ 870715 h 1793583"/>
                <a:gd name="connsiteX1753" fmla="*/ 998815 w 3591323"/>
                <a:gd name="connsiteY1753" fmla="*/ 871744 h 1793583"/>
                <a:gd name="connsiteX1754" fmla="*/ 999864 w 3591323"/>
                <a:gd name="connsiteY1754" fmla="*/ 875236 h 1793583"/>
                <a:gd name="connsiteX1755" fmla="*/ 992921 w 3591323"/>
                <a:gd name="connsiteY1755" fmla="*/ 879764 h 1793583"/>
                <a:gd name="connsiteX1756" fmla="*/ 987452 w 3591323"/>
                <a:gd name="connsiteY1756" fmla="*/ 882233 h 1793583"/>
                <a:gd name="connsiteX1757" fmla="*/ 988158 w 3591323"/>
                <a:gd name="connsiteY1757" fmla="*/ 886754 h 1793583"/>
                <a:gd name="connsiteX1758" fmla="*/ 984162 w 3591323"/>
                <a:gd name="connsiteY1758" fmla="*/ 894161 h 1793583"/>
                <a:gd name="connsiteX1759" fmla="*/ 982379 w 3591323"/>
                <a:gd name="connsiteY1759" fmla="*/ 901360 h 1793583"/>
                <a:gd name="connsiteX1760" fmla="*/ 979123 w 3591323"/>
                <a:gd name="connsiteY1760" fmla="*/ 903001 h 1793583"/>
                <a:gd name="connsiteX1761" fmla="*/ 980704 w 3591323"/>
                <a:gd name="connsiteY1761" fmla="*/ 913490 h 1793583"/>
                <a:gd name="connsiteX1762" fmla="*/ 978934 w 3591323"/>
                <a:gd name="connsiteY1762" fmla="*/ 916578 h 1793583"/>
                <a:gd name="connsiteX1763" fmla="*/ 984848 w 3591323"/>
                <a:gd name="connsiteY1763" fmla="*/ 921718 h 1793583"/>
                <a:gd name="connsiteX1764" fmla="*/ 988743 w 3591323"/>
                <a:gd name="connsiteY1764" fmla="*/ 916369 h 1793583"/>
                <a:gd name="connsiteX1765" fmla="*/ 991017 w 3591323"/>
                <a:gd name="connsiteY1765" fmla="*/ 921308 h 1793583"/>
                <a:gd name="connsiteX1766" fmla="*/ 985777 w 3591323"/>
                <a:gd name="connsiteY1766" fmla="*/ 929946 h 1793583"/>
                <a:gd name="connsiteX1767" fmla="*/ 977999 w 3591323"/>
                <a:gd name="connsiteY1767" fmla="*/ 937145 h 1793583"/>
                <a:gd name="connsiteX1768" fmla="*/ 975019 w 3591323"/>
                <a:gd name="connsiteY1768" fmla="*/ 945164 h 1793583"/>
                <a:gd name="connsiteX1769" fmla="*/ 980489 w 3591323"/>
                <a:gd name="connsiteY1769" fmla="*/ 956063 h 1793583"/>
                <a:gd name="connsiteX1770" fmla="*/ 977414 w 3591323"/>
                <a:gd name="connsiteY1770" fmla="*/ 961001 h 1793583"/>
                <a:gd name="connsiteX1771" fmla="*/ 984848 w 3591323"/>
                <a:gd name="connsiteY1771" fmla="*/ 965731 h 1793583"/>
                <a:gd name="connsiteX1772" fmla="*/ 992773 w 3591323"/>
                <a:gd name="connsiteY1772" fmla="*/ 973131 h 1793583"/>
                <a:gd name="connsiteX1773" fmla="*/ 996420 w 3591323"/>
                <a:gd name="connsiteY1773" fmla="*/ 981568 h 1793583"/>
                <a:gd name="connsiteX1774" fmla="*/ 1000651 w 3591323"/>
                <a:gd name="connsiteY1774" fmla="*/ 986708 h 1793583"/>
                <a:gd name="connsiteX1775" fmla="*/ 1011295 w 3591323"/>
                <a:gd name="connsiteY1775" fmla="*/ 1009535 h 1793583"/>
                <a:gd name="connsiteX1776" fmla="*/ 1022812 w 3591323"/>
                <a:gd name="connsiteY1776" fmla="*/ 1030512 h 1793583"/>
                <a:gd name="connsiteX1777" fmla="*/ 1032238 w 3591323"/>
                <a:gd name="connsiteY1777" fmla="*/ 1045528 h 1793583"/>
                <a:gd name="connsiteX1778" fmla="*/ 1031061 w 3591323"/>
                <a:gd name="connsiteY1778" fmla="*/ 1048818 h 1793583"/>
                <a:gd name="connsiteX1779" fmla="*/ 1035803 w 3591323"/>
                <a:gd name="connsiteY1779" fmla="*/ 1058277 h 1793583"/>
                <a:gd name="connsiteX1780" fmla="*/ 1044348 w 3591323"/>
                <a:gd name="connsiteY1780" fmla="*/ 1065476 h 1793583"/>
                <a:gd name="connsiteX1781" fmla="*/ 1063441 w 3591323"/>
                <a:gd name="connsiteY1781" fmla="*/ 1077815 h 1793583"/>
                <a:gd name="connsiteX1782" fmla="*/ 1084276 w 3591323"/>
                <a:gd name="connsiteY1782" fmla="*/ 1089333 h 1793583"/>
                <a:gd name="connsiteX1783" fmla="*/ 1085461 w 3591323"/>
                <a:gd name="connsiteY1783" fmla="*/ 1094062 h 1793583"/>
                <a:gd name="connsiteX1784" fmla="*/ 1096157 w 3591323"/>
                <a:gd name="connsiteY1784" fmla="*/ 1100642 h 1793583"/>
                <a:gd name="connsiteX1785" fmla="*/ 1099999 w 3591323"/>
                <a:gd name="connsiteY1785" fmla="*/ 1116687 h 1793583"/>
                <a:gd name="connsiteX1786" fmla="*/ 1102737 w 3591323"/>
                <a:gd name="connsiteY1786" fmla="*/ 1135397 h 1793583"/>
                <a:gd name="connsiteX1787" fmla="*/ 1102455 w 3591323"/>
                <a:gd name="connsiteY1787" fmla="*/ 1160902 h 1793583"/>
                <a:gd name="connsiteX1788" fmla="*/ 1102300 w 3591323"/>
                <a:gd name="connsiteY1788" fmla="*/ 1184550 h 1793583"/>
                <a:gd name="connsiteX1789" fmla="*/ 1103975 w 3591323"/>
                <a:gd name="connsiteY1789" fmla="*/ 1206765 h 1793583"/>
                <a:gd name="connsiteX1790" fmla="*/ 1100752 w 3591323"/>
                <a:gd name="connsiteY1790" fmla="*/ 1220752 h 1793583"/>
                <a:gd name="connsiteX1791" fmla="*/ 1104365 w 3591323"/>
                <a:gd name="connsiteY1791" fmla="*/ 1234732 h 1793583"/>
                <a:gd name="connsiteX1792" fmla="*/ 1103437 w 3591323"/>
                <a:gd name="connsiteY1792" fmla="*/ 1244191 h 1793583"/>
                <a:gd name="connsiteX1793" fmla="*/ 1109102 w 3591323"/>
                <a:gd name="connsiteY1793" fmla="*/ 1261266 h 1793583"/>
                <a:gd name="connsiteX1794" fmla="*/ 1109162 w 3591323"/>
                <a:gd name="connsiteY1794" fmla="*/ 1278334 h 1793583"/>
                <a:gd name="connsiteX1795" fmla="*/ 1106767 w 3591323"/>
                <a:gd name="connsiteY1795" fmla="*/ 1296627 h 1793583"/>
                <a:gd name="connsiteX1796" fmla="*/ 1105791 w 3591323"/>
                <a:gd name="connsiteY1796" fmla="*/ 1315094 h 1793583"/>
                <a:gd name="connsiteX1797" fmla="*/ 1102172 w 3591323"/>
                <a:gd name="connsiteY1797" fmla="*/ 1315498 h 1793583"/>
                <a:gd name="connsiteX1798" fmla="*/ 1106370 w 3591323"/>
                <a:gd name="connsiteY1798" fmla="*/ 1328207 h 1793583"/>
                <a:gd name="connsiteX1799" fmla="*/ 1112243 w 3591323"/>
                <a:gd name="connsiteY1799" fmla="*/ 1339267 h 1793583"/>
                <a:gd name="connsiteX1800" fmla="*/ 1110178 w 3591323"/>
                <a:gd name="connsiteY1800" fmla="*/ 1347051 h 1793583"/>
                <a:gd name="connsiteX1801" fmla="*/ 1113811 w 3591323"/>
                <a:gd name="connsiteY1801" fmla="*/ 1368048 h 1793583"/>
                <a:gd name="connsiteX1802" fmla="*/ 1116314 w 3591323"/>
                <a:gd name="connsiteY1802" fmla="*/ 1384316 h 1793583"/>
                <a:gd name="connsiteX1803" fmla="*/ 1122395 w 3591323"/>
                <a:gd name="connsiteY1803" fmla="*/ 1385742 h 1793583"/>
                <a:gd name="connsiteX1804" fmla="*/ 1120646 w 3591323"/>
                <a:gd name="connsiteY1804" fmla="*/ 1371715 h 1793583"/>
                <a:gd name="connsiteX1805" fmla="*/ 1127932 w 3591323"/>
                <a:gd name="connsiteY1805" fmla="*/ 1374763 h 1793583"/>
                <a:gd name="connsiteX1806" fmla="*/ 1130993 w 3591323"/>
                <a:gd name="connsiteY1806" fmla="*/ 1398115 h 1793583"/>
                <a:gd name="connsiteX1807" fmla="*/ 1119408 w 3591323"/>
                <a:gd name="connsiteY1807" fmla="*/ 1394058 h 1793583"/>
                <a:gd name="connsiteX1808" fmla="*/ 1123304 w 3591323"/>
                <a:gd name="connsiteY1808" fmla="*/ 1412869 h 1793583"/>
                <a:gd name="connsiteX1809" fmla="*/ 1118265 w 3591323"/>
                <a:gd name="connsiteY1809" fmla="*/ 1422738 h 1793583"/>
                <a:gd name="connsiteX1810" fmla="*/ 1133328 w 3591323"/>
                <a:gd name="connsiteY1810" fmla="*/ 1425954 h 1793583"/>
                <a:gd name="connsiteX1811" fmla="*/ 1126990 w 3591323"/>
                <a:gd name="connsiteY1811" fmla="*/ 1434586 h 1793583"/>
                <a:gd name="connsiteX1812" fmla="*/ 1127327 w 3591323"/>
                <a:gd name="connsiteY1812" fmla="*/ 1445202 h 1793583"/>
                <a:gd name="connsiteX1813" fmla="*/ 1136328 w 3591323"/>
                <a:gd name="connsiteY1813" fmla="*/ 1464154 h 1793583"/>
                <a:gd name="connsiteX1814" fmla="*/ 1143884 w 3591323"/>
                <a:gd name="connsiteY1814" fmla="*/ 1471481 h 1793583"/>
                <a:gd name="connsiteX1815" fmla="*/ 1144254 w 3591323"/>
                <a:gd name="connsiteY1815" fmla="*/ 1478006 h 1793583"/>
                <a:gd name="connsiteX1816" fmla="*/ 1150147 w 3591323"/>
                <a:gd name="connsiteY1816" fmla="*/ 1484902 h 1793583"/>
                <a:gd name="connsiteX1817" fmla="*/ 1155482 w 3591323"/>
                <a:gd name="connsiteY1817" fmla="*/ 1491199 h 1793583"/>
                <a:gd name="connsiteX1818" fmla="*/ 1163569 w 3591323"/>
                <a:gd name="connsiteY1818" fmla="*/ 1493359 h 1793583"/>
                <a:gd name="connsiteX1819" fmla="*/ 1178874 w 3591323"/>
                <a:gd name="connsiteY1819" fmla="*/ 1500611 h 1793583"/>
                <a:gd name="connsiteX1820" fmla="*/ 1191677 w 3591323"/>
                <a:gd name="connsiteY1820" fmla="*/ 1504520 h 1793583"/>
                <a:gd name="connsiteX1821" fmla="*/ 1194072 w 3591323"/>
                <a:gd name="connsiteY1821" fmla="*/ 1499629 h 1793583"/>
                <a:gd name="connsiteX1822" fmla="*/ 1193574 w 3591323"/>
                <a:gd name="connsiteY1822" fmla="*/ 1492182 h 1793583"/>
                <a:gd name="connsiteX1823" fmla="*/ 1199367 w 3591323"/>
                <a:gd name="connsiteY1823" fmla="*/ 1487661 h 1793583"/>
                <a:gd name="connsiteX1824" fmla="*/ 1206054 w 3591323"/>
                <a:gd name="connsiteY1824" fmla="*/ 1488838 h 1793583"/>
                <a:gd name="connsiteX1825" fmla="*/ 1211598 w 3591323"/>
                <a:gd name="connsiteY1825" fmla="*/ 1493944 h 1793583"/>
                <a:gd name="connsiteX1826" fmla="*/ 1219409 w 3591323"/>
                <a:gd name="connsiteY1826" fmla="*/ 1502179 h 1793583"/>
                <a:gd name="connsiteX1827" fmla="*/ 1233173 w 3591323"/>
                <a:gd name="connsiteY1827" fmla="*/ 1508624 h 1793583"/>
                <a:gd name="connsiteX1828" fmla="*/ 1246211 w 3591323"/>
                <a:gd name="connsiteY1828" fmla="*/ 1511356 h 1793583"/>
                <a:gd name="connsiteX1829" fmla="*/ 1244584 w 3591323"/>
                <a:gd name="connsiteY1829" fmla="*/ 1516798 h 1793583"/>
                <a:gd name="connsiteX1830" fmla="*/ 1236961 w 3591323"/>
                <a:gd name="connsiteY1830" fmla="*/ 1517384 h 1793583"/>
                <a:gd name="connsiteX1831" fmla="*/ 1231027 w 3591323"/>
                <a:gd name="connsiteY1831" fmla="*/ 1513495 h 1793583"/>
                <a:gd name="connsiteX1832" fmla="*/ 1229870 w 3591323"/>
                <a:gd name="connsiteY1832" fmla="*/ 1517767 h 1793583"/>
                <a:gd name="connsiteX1833" fmla="*/ 1224468 w 3591323"/>
                <a:gd name="connsiteY1833" fmla="*/ 1521252 h 1793583"/>
                <a:gd name="connsiteX1834" fmla="*/ 1220068 w 3591323"/>
                <a:gd name="connsiteY1834" fmla="*/ 1520869 h 1793583"/>
                <a:gd name="connsiteX1835" fmla="*/ 1214793 w 3591323"/>
                <a:gd name="connsiteY1835" fmla="*/ 1519900 h 1793583"/>
                <a:gd name="connsiteX1836" fmla="*/ 1207030 w 3591323"/>
                <a:gd name="connsiteY1836" fmla="*/ 1516798 h 1793583"/>
                <a:gd name="connsiteX1837" fmla="*/ 1197530 w 3591323"/>
                <a:gd name="connsiteY1837" fmla="*/ 1515251 h 1793583"/>
                <a:gd name="connsiteX1838" fmla="*/ 1184068 w 3591323"/>
                <a:gd name="connsiteY1838" fmla="*/ 1509210 h 1793583"/>
                <a:gd name="connsiteX1839" fmla="*/ 1172786 w 3591323"/>
                <a:gd name="connsiteY1839" fmla="*/ 1503350 h 1793583"/>
                <a:gd name="connsiteX1840" fmla="*/ 1155482 w 3591323"/>
                <a:gd name="connsiteY1840" fmla="*/ 1491199 h 1793583"/>
                <a:gd name="connsiteX1841" fmla="*/ 2074153 w 3591323"/>
                <a:gd name="connsiteY1841" fmla="*/ 21091 h 1793583"/>
                <a:gd name="connsiteX1842" fmla="*/ 2085374 w 3591323"/>
                <a:gd name="connsiteY1842" fmla="*/ 19759 h 1793583"/>
                <a:gd name="connsiteX1843" fmla="*/ 2094874 w 3591323"/>
                <a:gd name="connsiteY1843" fmla="*/ 19631 h 1793583"/>
                <a:gd name="connsiteX1844" fmla="*/ 2097316 w 3591323"/>
                <a:gd name="connsiteY1844" fmla="*/ 21623 h 1793583"/>
                <a:gd name="connsiteX1845" fmla="*/ 2099731 w 3591323"/>
                <a:gd name="connsiteY1845" fmla="*/ 19894 h 1793583"/>
                <a:gd name="connsiteX1846" fmla="*/ 2104623 w 3591323"/>
                <a:gd name="connsiteY1846" fmla="*/ 18575 h 1793583"/>
                <a:gd name="connsiteX1847" fmla="*/ 2115178 w 3591323"/>
                <a:gd name="connsiteY1847" fmla="*/ 20291 h 1793583"/>
                <a:gd name="connsiteX1848" fmla="*/ 2113469 w 3591323"/>
                <a:gd name="connsiteY1848" fmla="*/ 21354 h 1793583"/>
                <a:gd name="connsiteX1849" fmla="*/ 2105827 w 3591323"/>
                <a:gd name="connsiteY1849" fmla="*/ 22296 h 1793583"/>
                <a:gd name="connsiteX1850" fmla="*/ 2100667 w 3591323"/>
                <a:gd name="connsiteY1850" fmla="*/ 22968 h 1793583"/>
                <a:gd name="connsiteX1851" fmla="*/ 2100572 w 3591323"/>
                <a:gd name="connsiteY1851" fmla="*/ 24186 h 1793583"/>
                <a:gd name="connsiteX1852" fmla="*/ 2093932 w 3591323"/>
                <a:gd name="connsiteY1852" fmla="*/ 25411 h 1793583"/>
                <a:gd name="connsiteX1853" fmla="*/ 2086054 w 3591323"/>
                <a:gd name="connsiteY1853" fmla="*/ 23641 h 1793583"/>
                <a:gd name="connsiteX1854" fmla="*/ 2088099 w 3591323"/>
                <a:gd name="connsiteY1854" fmla="*/ 21219 h 1793583"/>
                <a:gd name="connsiteX1855" fmla="*/ 2074153 w 3591323"/>
                <a:gd name="connsiteY1855" fmla="*/ 21091 h 1793583"/>
                <a:gd name="connsiteX1856" fmla="*/ 2165629 w 3591323"/>
                <a:gd name="connsiteY1856" fmla="*/ 78997 h 1793583"/>
                <a:gd name="connsiteX1857" fmla="*/ 2177396 w 3591323"/>
                <a:gd name="connsiteY1857" fmla="*/ 71024 h 1793583"/>
                <a:gd name="connsiteX1858" fmla="*/ 2173265 w 3591323"/>
                <a:gd name="connsiteY1858" fmla="*/ 67001 h 1793583"/>
                <a:gd name="connsiteX1859" fmla="*/ 2185314 w 3591323"/>
                <a:gd name="connsiteY1859" fmla="*/ 62258 h 1793583"/>
                <a:gd name="connsiteX1860" fmla="*/ 2203499 w 3591323"/>
                <a:gd name="connsiteY1860" fmla="*/ 56782 h 1793583"/>
                <a:gd name="connsiteX1861" fmla="*/ 2224530 w 3591323"/>
                <a:gd name="connsiteY1861" fmla="*/ 55073 h 1793583"/>
                <a:gd name="connsiteX1862" fmla="*/ 2233579 w 3591323"/>
                <a:gd name="connsiteY1862" fmla="*/ 51985 h 1793583"/>
                <a:gd name="connsiteX1863" fmla="*/ 2245419 w 3591323"/>
                <a:gd name="connsiteY1863" fmla="*/ 50761 h 1793583"/>
                <a:gd name="connsiteX1864" fmla="*/ 2252732 w 3591323"/>
                <a:gd name="connsiteY1864" fmla="*/ 54145 h 1793583"/>
                <a:gd name="connsiteX1865" fmla="*/ 2250445 w 3591323"/>
                <a:gd name="connsiteY1865" fmla="*/ 56937 h 1793583"/>
                <a:gd name="connsiteX1866" fmla="*/ 2230073 w 3591323"/>
                <a:gd name="connsiteY1866" fmla="*/ 61155 h 1793583"/>
                <a:gd name="connsiteX1867" fmla="*/ 2212487 w 3591323"/>
                <a:gd name="connsiteY1867" fmla="*/ 65414 h 1793583"/>
                <a:gd name="connsiteX1868" fmla="*/ 2196899 w 3591323"/>
                <a:gd name="connsiteY1868" fmla="*/ 73944 h 1793583"/>
                <a:gd name="connsiteX1869" fmla="*/ 2191726 w 3591323"/>
                <a:gd name="connsiteY1869" fmla="*/ 82771 h 1793583"/>
                <a:gd name="connsiteX1870" fmla="*/ 2185839 w 3591323"/>
                <a:gd name="connsiteY1870" fmla="*/ 91544 h 1793583"/>
                <a:gd name="connsiteX1871" fmla="*/ 2191288 w 3591323"/>
                <a:gd name="connsiteY1871" fmla="*/ 99234 h 1793583"/>
                <a:gd name="connsiteX1872" fmla="*/ 2209372 w 3591323"/>
                <a:gd name="connsiteY1872" fmla="*/ 107011 h 1793583"/>
                <a:gd name="connsiteX1873" fmla="*/ 2205423 w 3591323"/>
                <a:gd name="connsiteY1873" fmla="*/ 107859 h 1793583"/>
                <a:gd name="connsiteX1874" fmla="*/ 2181251 w 3591323"/>
                <a:gd name="connsiteY1874" fmla="*/ 106668 h 1793583"/>
                <a:gd name="connsiteX1875" fmla="*/ 2177301 w 3591323"/>
                <a:gd name="connsiteY1875" fmla="*/ 102436 h 1793583"/>
                <a:gd name="connsiteX1876" fmla="*/ 2163187 w 3591323"/>
                <a:gd name="connsiteY1876" fmla="*/ 99907 h 1793583"/>
                <a:gd name="connsiteX1877" fmla="*/ 2159648 w 3591323"/>
                <a:gd name="connsiteY1877" fmla="*/ 94874 h 1793583"/>
                <a:gd name="connsiteX1878" fmla="*/ 2165750 w 3591323"/>
                <a:gd name="connsiteY1878" fmla="*/ 92876 h 1793583"/>
                <a:gd name="connsiteX1879" fmla="*/ 2162898 w 3591323"/>
                <a:gd name="connsiteY1879" fmla="*/ 87891 h 1793583"/>
                <a:gd name="connsiteX1880" fmla="*/ 2172404 w 3591323"/>
                <a:gd name="connsiteY1880" fmla="*/ 79979 h 1793583"/>
                <a:gd name="connsiteX1881" fmla="*/ 2165629 w 3591323"/>
                <a:gd name="connsiteY1881" fmla="*/ 78997 h 1793583"/>
                <a:gd name="connsiteX1882" fmla="*/ 1967385 w 3591323"/>
                <a:gd name="connsiteY1882" fmla="*/ 25000 h 1793583"/>
                <a:gd name="connsiteX1883" fmla="*/ 1959675 w 3591323"/>
                <a:gd name="connsiteY1883" fmla="*/ 29333 h 1793583"/>
                <a:gd name="connsiteX1884" fmla="*/ 1941557 w 3591323"/>
                <a:gd name="connsiteY1884" fmla="*/ 30355 h 1793583"/>
                <a:gd name="connsiteX1885" fmla="*/ 1922491 w 3591323"/>
                <a:gd name="connsiteY1885" fmla="*/ 29044 h 1793583"/>
                <a:gd name="connsiteX1886" fmla="*/ 1920721 w 3591323"/>
                <a:gd name="connsiteY1886" fmla="*/ 26709 h 1793583"/>
                <a:gd name="connsiteX1887" fmla="*/ 1911626 w 3591323"/>
                <a:gd name="connsiteY1887" fmla="*/ 26568 h 1793583"/>
                <a:gd name="connsiteX1888" fmla="*/ 1904023 w 3591323"/>
                <a:gd name="connsiteY1888" fmla="*/ 23103 h 1793583"/>
                <a:gd name="connsiteX1889" fmla="*/ 1922740 w 3591323"/>
                <a:gd name="connsiteY1889" fmla="*/ 20957 h 1793583"/>
                <a:gd name="connsiteX1890" fmla="*/ 1932239 w 3591323"/>
                <a:gd name="connsiteY1890" fmla="*/ 22834 h 1793583"/>
                <a:gd name="connsiteX1891" fmla="*/ 1937816 w 3591323"/>
                <a:gd name="connsiteY1891" fmla="*/ 20553 h 1793583"/>
                <a:gd name="connsiteX1892" fmla="*/ 1954097 w 3591323"/>
                <a:gd name="connsiteY1892" fmla="*/ 22430 h 1793583"/>
                <a:gd name="connsiteX1893" fmla="*/ 1967385 w 3591323"/>
                <a:gd name="connsiteY1893" fmla="*/ 25000 h 1793583"/>
                <a:gd name="connsiteX1894" fmla="*/ 1956398 w 3591323"/>
                <a:gd name="connsiteY1894" fmla="*/ 43145 h 1793583"/>
                <a:gd name="connsiteX1895" fmla="*/ 1942815 w 3591323"/>
                <a:gd name="connsiteY1895" fmla="*/ 46482 h 1793583"/>
                <a:gd name="connsiteX1896" fmla="*/ 1930799 w 3591323"/>
                <a:gd name="connsiteY1896" fmla="*/ 44659 h 1793583"/>
                <a:gd name="connsiteX1897" fmla="*/ 1934654 w 3591323"/>
                <a:gd name="connsiteY1897" fmla="*/ 42391 h 1793583"/>
                <a:gd name="connsiteX1898" fmla="*/ 1930194 w 3591323"/>
                <a:gd name="connsiteY1898" fmla="*/ 39687 h 1793583"/>
                <a:gd name="connsiteX1899" fmla="*/ 1942963 w 3591323"/>
                <a:gd name="connsiteY1899" fmla="*/ 38045 h 1793583"/>
                <a:gd name="connsiteX1900" fmla="*/ 1946455 w 3591323"/>
                <a:gd name="connsiteY1900" fmla="*/ 41187 h 1793583"/>
                <a:gd name="connsiteX1901" fmla="*/ 1956398 w 3591323"/>
                <a:gd name="connsiteY1901" fmla="*/ 43145 h 1793583"/>
                <a:gd name="connsiteX1902" fmla="*/ 1891140 w 3591323"/>
                <a:gd name="connsiteY1902" fmla="*/ 28169 h 1793583"/>
                <a:gd name="connsiteX1903" fmla="*/ 1893051 w 3591323"/>
                <a:gd name="connsiteY1903" fmla="*/ 25411 h 1793583"/>
                <a:gd name="connsiteX1904" fmla="*/ 1902018 w 3591323"/>
                <a:gd name="connsiteY1904" fmla="*/ 25135 h 1793583"/>
                <a:gd name="connsiteX1905" fmla="*/ 1910596 w 3591323"/>
                <a:gd name="connsiteY1905" fmla="*/ 27873 h 1793583"/>
                <a:gd name="connsiteX1906" fmla="*/ 1933215 w 3591323"/>
                <a:gd name="connsiteY1906" fmla="*/ 33888 h 1793583"/>
                <a:gd name="connsiteX1907" fmla="*/ 1917943 w 3591323"/>
                <a:gd name="connsiteY1907" fmla="*/ 37150 h 1793583"/>
                <a:gd name="connsiteX1908" fmla="*/ 1915925 w 3591323"/>
                <a:gd name="connsiteY1908" fmla="*/ 43300 h 1793583"/>
                <a:gd name="connsiteX1909" fmla="*/ 1910442 w 3591323"/>
                <a:gd name="connsiteY1909" fmla="*/ 44961 h 1793583"/>
                <a:gd name="connsiteX1910" fmla="*/ 1908860 w 3591323"/>
                <a:gd name="connsiteY1910" fmla="*/ 51985 h 1793583"/>
                <a:gd name="connsiteX1911" fmla="*/ 1900821 w 3591323"/>
                <a:gd name="connsiteY1911" fmla="*/ 52295 h 1793583"/>
                <a:gd name="connsiteX1912" fmla="*/ 1885899 w 3591323"/>
                <a:gd name="connsiteY1912" fmla="*/ 47087 h 1793583"/>
                <a:gd name="connsiteX1913" fmla="*/ 1891241 w 3591323"/>
                <a:gd name="connsiteY1913" fmla="*/ 44053 h 1793583"/>
                <a:gd name="connsiteX1914" fmla="*/ 1880988 w 3591323"/>
                <a:gd name="connsiteY1914" fmla="*/ 41638 h 1793583"/>
                <a:gd name="connsiteX1915" fmla="*/ 1867364 w 3591323"/>
                <a:gd name="connsiteY1915" fmla="*/ 34628 h 1793583"/>
                <a:gd name="connsiteX1916" fmla="*/ 1861646 w 3591323"/>
                <a:gd name="connsiteY1916" fmla="*/ 28310 h 1793583"/>
                <a:gd name="connsiteX1917" fmla="*/ 1878155 w 3591323"/>
                <a:gd name="connsiteY1917" fmla="*/ 25411 h 1793583"/>
                <a:gd name="connsiteX1918" fmla="*/ 1882286 w 3591323"/>
                <a:gd name="connsiteY1918" fmla="*/ 28169 h 1793583"/>
                <a:gd name="connsiteX1919" fmla="*/ 1891140 w 3591323"/>
                <a:gd name="connsiteY1919" fmla="*/ 28169 h 1793583"/>
                <a:gd name="connsiteX1920" fmla="*/ 1011638 w 3591323"/>
                <a:gd name="connsiteY1920" fmla="*/ 808403 h 1793583"/>
                <a:gd name="connsiteX1921" fmla="*/ 1008516 w 3591323"/>
                <a:gd name="connsiteY1921" fmla="*/ 805106 h 1793583"/>
                <a:gd name="connsiteX1922" fmla="*/ 1006626 w 3591323"/>
                <a:gd name="connsiteY1922" fmla="*/ 798937 h 1793583"/>
                <a:gd name="connsiteX1923" fmla="*/ 1009310 w 3591323"/>
                <a:gd name="connsiteY1923" fmla="*/ 795856 h 1793583"/>
                <a:gd name="connsiteX1924" fmla="*/ 1006807 w 3591323"/>
                <a:gd name="connsiteY1924" fmla="*/ 795237 h 1793583"/>
                <a:gd name="connsiteX1925" fmla="*/ 1005186 w 3591323"/>
                <a:gd name="connsiteY1925" fmla="*/ 791328 h 1793583"/>
                <a:gd name="connsiteX1926" fmla="*/ 1000281 w 3591323"/>
                <a:gd name="connsiteY1926" fmla="*/ 788247 h 1793583"/>
                <a:gd name="connsiteX1927" fmla="*/ 995902 w 3591323"/>
                <a:gd name="connsiteY1927" fmla="*/ 788859 h 1793583"/>
                <a:gd name="connsiteX1928" fmla="*/ 993520 w 3591323"/>
                <a:gd name="connsiteY1928" fmla="*/ 792976 h 1793583"/>
                <a:gd name="connsiteX1929" fmla="*/ 989389 w 3591323"/>
                <a:gd name="connsiteY1929" fmla="*/ 795856 h 1793583"/>
                <a:gd name="connsiteX1930" fmla="*/ 987203 w 3591323"/>
                <a:gd name="connsiteY1930" fmla="*/ 796266 h 1793583"/>
                <a:gd name="connsiteX1931" fmla="*/ 986005 w 3591323"/>
                <a:gd name="connsiteY1931" fmla="*/ 798527 h 1793583"/>
                <a:gd name="connsiteX1932" fmla="*/ 990419 w 3591323"/>
                <a:gd name="connsiteY1932" fmla="*/ 804696 h 1793583"/>
                <a:gd name="connsiteX1933" fmla="*/ 987822 w 3591323"/>
                <a:gd name="connsiteY1933" fmla="*/ 806136 h 1793583"/>
                <a:gd name="connsiteX1934" fmla="*/ 986288 w 3591323"/>
                <a:gd name="connsiteY1934" fmla="*/ 807986 h 1793583"/>
                <a:gd name="connsiteX1935" fmla="*/ 981558 w 3591323"/>
                <a:gd name="connsiteY1935" fmla="*/ 808403 h 1793583"/>
                <a:gd name="connsiteX1936" fmla="*/ 980058 w 3591323"/>
                <a:gd name="connsiteY1936" fmla="*/ 801615 h 1793583"/>
                <a:gd name="connsiteX1937" fmla="*/ 978511 w 3591323"/>
                <a:gd name="connsiteY1937" fmla="*/ 803667 h 1793583"/>
                <a:gd name="connsiteX1938" fmla="*/ 975288 w 3591323"/>
                <a:gd name="connsiteY1938" fmla="*/ 802846 h 1793583"/>
                <a:gd name="connsiteX1939" fmla="*/ 973700 w 3591323"/>
                <a:gd name="connsiteY1939" fmla="*/ 798325 h 1793583"/>
                <a:gd name="connsiteX1940" fmla="*/ 969395 w 3591323"/>
                <a:gd name="connsiteY1940" fmla="*/ 797497 h 1793583"/>
                <a:gd name="connsiteX1941" fmla="*/ 966919 w 3591323"/>
                <a:gd name="connsiteY1941" fmla="*/ 796266 h 1793583"/>
                <a:gd name="connsiteX1942" fmla="*/ 964746 w 3591323"/>
                <a:gd name="connsiteY1942" fmla="*/ 796266 h 1793583"/>
                <a:gd name="connsiteX1943" fmla="*/ 962573 w 3591323"/>
                <a:gd name="connsiteY1943" fmla="*/ 796266 h 1793583"/>
                <a:gd name="connsiteX1944" fmla="*/ 962088 w 3591323"/>
                <a:gd name="connsiteY1944" fmla="*/ 798735 h 1793583"/>
                <a:gd name="connsiteX1945" fmla="*/ 961086 w 3591323"/>
                <a:gd name="connsiteY1945" fmla="*/ 797087 h 1793583"/>
                <a:gd name="connsiteX1946" fmla="*/ 955791 w 3591323"/>
                <a:gd name="connsiteY1946" fmla="*/ 794416 h 1793583"/>
                <a:gd name="connsiteX1947" fmla="*/ 953739 w 3591323"/>
                <a:gd name="connsiteY1947" fmla="*/ 792156 h 1793583"/>
                <a:gd name="connsiteX1948" fmla="*/ 955293 w 3591323"/>
                <a:gd name="connsiteY1948" fmla="*/ 790097 h 1793583"/>
                <a:gd name="connsiteX1949" fmla="*/ 955071 w 3591323"/>
                <a:gd name="connsiteY1949" fmla="*/ 787628 h 1793583"/>
                <a:gd name="connsiteX1950" fmla="*/ 952333 w 3591323"/>
                <a:gd name="connsiteY1950" fmla="*/ 784748 h 1793583"/>
                <a:gd name="connsiteX1951" fmla="*/ 948485 w 3591323"/>
                <a:gd name="connsiteY1951" fmla="*/ 782488 h 1793583"/>
                <a:gd name="connsiteX1952" fmla="*/ 944953 w 3591323"/>
                <a:gd name="connsiteY1952" fmla="*/ 781048 h 1793583"/>
                <a:gd name="connsiteX1953" fmla="*/ 944791 w 3591323"/>
                <a:gd name="connsiteY1953" fmla="*/ 777758 h 1793583"/>
                <a:gd name="connsiteX1954" fmla="*/ 942026 w 3591323"/>
                <a:gd name="connsiteY1954" fmla="*/ 775700 h 1793583"/>
                <a:gd name="connsiteX1955" fmla="*/ 942544 w 3591323"/>
                <a:gd name="connsiteY1955" fmla="*/ 778989 h 1793583"/>
                <a:gd name="connsiteX1956" fmla="*/ 940567 w 3591323"/>
                <a:gd name="connsiteY1956" fmla="*/ 781869 h 1793583"/>
                <a:gd name="connsiteX1957" fmla="*/ 938225 w 3591323"/>
                <a:gd name="connsiteY1957" fmla="*/ 778579 h 1793583"/>
                <a:gd name="connsiteX1958" fmla="*/ 935036 w 3591323"/>
                <a:gd name="connsiteY1958" fmla="*/ 777550 h 1793583"/>
                <a:gd name="connsiteX1959" fmla="*/ 933738 w 3591323"/>
                <a:gd name="connsiteY1959" fmla="*/ 775289 h 1793583"/>
                <a:gd name="connsiteX1960" fmla="*/ 934330 w 3591323"/>
                <a:gd name="connsiteY1960" fmla="*/ 771791 h 1793583"/>
                <a:gd name="connsiteX1961" fmla="*/ 935669 w 3591323"/>
                <a:gd name="connsiteY1961" fmla="*/ 768090 h 1793583"/>
                <a:gd name="connsiteX1962" fmla="*/ 934283 w 3591323"/>
                <a:gd name="connsiteY1962" fmla="*/ 767270 h 1793583"/>
                <a:gd name="connsiteX1963" fmla="*/ 932897 w 3591323"/>
                <a:gd name="connsiteY1963" fmla="*/ 766442 h 1793583"/>
                <a:gd name="connsiteX1964" fmla="*/ 935575 w 3591323"/>
                <a:gd name="connsiteY1964" fmla="*/ 764390 h 1793583"/>
                <a:gd name="connsiteX1965" fmla="*/ 932231 w 3591323"/>
                <a:gd name="connsiteY1965" fmla="*/ 760683 h 1793583"/>
                <a:gd name="connsiteX1966" fmla="*/ 927885 w 3591323"/>
                <a:gd name="connsiteY1966" fmla="*/ 756162 h 1793583"/>
                <a:gd name="connsiteX1967" fmla="*/ 926028 w 3591323"/>
                <a:gd name="connsiteY1967" fmla="*/ 752253 h 1793583"/>
                <a:gd name="connsiteX1968" fmla="*/ 921998 w 3591323"/>
                <a:gd name="connsiteY1968" fmla="*/ 748553 h 1793583"/>
                <a:gd name="connsiteX1969" fmla="*/ 917746 w 3591323"/>
                <a:gd name="connsiteY1969" fmla="*/ 743413 h 1793583"/>
                <a:gd name="connsiteX1970" fmla="*/ 918971 w 3591323"/>
                <a:gd name="connsiteY1970" fmla="*/ 741765 h 1793583"/>
                <a:gd name="connsiteX1971" fmla="*/ 920269 w 3591323"/>
                <a:gd name="connsiteY1971" fmla="*/ 743413 h 1793583"/>
                <a:gd name="connsiteX1972" fmla="*/ 921063 w 3591323"/>
                <a:gd name="connsiteY1972" fmla="*/ 742586 h 1793583"/>
                <a:gd name="connsiteX1973" fmla="*/ 919563 w 3591323"/>
                <a:gd name="connsiteY1973" fmla="*/ 739094 h 1793583"/>
                <a:gd name="connsiteX1974" fmla="*/ 918177 w 3591323"/>
                <a:gd name="connsiteY1974" fmla="*/ 738475 h 1793583"/>
                <a:gd name="connsiteX1975" fmla="*/ 916778 w 3591323"/>
                <a:gd name="connsiteY1975" fmla="*/ 738065 h 1793583"/>
                <a:gd name="connsiteX1976" fmla="*/ 915452 w 3591323"/>
                <a:gd name="connsiteY1976" fmla="*/ 740736 h 1793583"/>
                <a:gd name="connsiteX1977" fmla="*/ 909707 w 3591323"/>
                <a:gd name="connsiteY1977" fmla="*/ 740534 h 1793583"/>
                <a:gd name="connsiteX1978" fmla="*/ 906195 w 3591323"/>
                <a:gd name="connsiteY1978" fmla="*/ 739504 h 1793583"/>
                <a:gd name="connsiteX1979" fmla="*/ 902071 w 3591323"/>
                <a:gd name="connsiteY1979" fmla="*/ 737244 h 1793583"/>
                <a:gd name="connsiteX1980" fmla="*/ 896742 w 3591323"/>
                <a:gd name="connsiteY1980" fmla="*/ 736416 h 1793583"/>
                <a:gd name="connsiteX1981" fmla="*/ 894072 w 3591323"/>
                <a:gd name="connsiteY1981" fmla="*/ 734156 h 1793583"/>
                <a:gd name="connsiteX1982" fmla="*/ 889228 w 3591323"/>
                <a:gd name="connsiteY1982" fmla="*/ 732097 h 1793583"/>
                <a:gd name="connsiteX1983" fmla="*/ 883119 w 3591323"/>
                <a:gd name="connsiteY1983" fmla="*/ 731895 h 1793583"/>
                <a:gd name="connsiteX1984" fmla="*/ 878659 w 3591323"/>
                <a:gd name="connsiteY1984" fmla="*/ 729635 h 1793583"/>
                <a:gd name="connsiteX1985" fmla="*/ 873741 w 3591323"/>
                <a:gd name="connsiteY1985" fmla="*/ 724899 h 1793583"/>
                <a:gd name="connsiteX1986" fmla="*/ 863562 w 3591323"/>
                <a:gd name="connsiteY1986" fmla="*/ 712560 h 1793583"/>
                <a:gd name="connsiteX1987" fmla="*/ 858960 w 3591323"/>
                <a:gd name="connsiteY1987" fmla="*/ 708860 h 1793583"/>
                <a:gd name="connsiteX1988" fmla="*/ 851041 w 3591323"/>
                <a:gd name="connsiteY1988" fmla="*/ 705980 h 1793583"/>
                <a:gd name="connsiteX1989" fmla="*/ 845558 w 3591323"/>
                <a:gd name="connsiteY1989" fmla="*/ 706801 h 1793583"/>
                <a:gd name="connsiteX1990" fmla="*/ 837162 w 3591323"/>
                <a:gd name="connsiteY1990" fmla="*/ 710918 h 1793583"/>
                <a:gd name="connsiteX1991" fmla="*/ 831989 w 3591323"/>
                <a:gd name="connsiteY1991" fmla="*/ 712149 h 1793583"/>
                <a:gd name="connsiteX1992" fmla="*/ 825167 w 3591323"/>
                <a:gd name="connsiteY1992" fmla="*/ 709068 h 1793583"/>
                <a:gd name="connsiteX1993" fmla="*/ 817874 w 3591323"/>
                <a:gd name="connsiteY1993" fmla="*/ 707010 h 1793583"/>
                <a:gd name="connsiteX1994" fmla="*/ 809215 w 3591323"/>
                <a:gd name="connsiteY1994" fmla="*/ 701661 h 1793583"/>
                <a:gd name="connsiteX1995" fmla="*/ 801896 w 3591323"/>
                <a:gd name="connsiteY1995" fmla="*/ 700019 h 1793583"/>
                <a:gd name="connsiteX1996" fmla="*/ 791461 w 3591323"/>
                <a:gd name="connsiteY1996" fmla="*/ 694873 h 1793583"/>
                <a:gd name="connsiteX1997" fmla="*/ 783987 w 3591323"/>
                <a:gd name="connsiteY1997" fmla="*/ 689322 h 1793583"/>
                <a:gd name="connsiteX1998" fmla="*/ 781915 w 3591323"/>
                <a:gd name="connsiteY1998" fmla="*/ 686234 h 1793583"/>
                <a:gd name="connsiteX1999" fmla="*/ 776277 w 3591323"/>
                <a:gd name="connsiteY1999" fmla="*/ 685622 h 1793583"/>
                <a:gd name="connsiteX2000" fmla="*/ 766797 w 3591323"/>
                <a:gd name="connsiteY2000" fmla="*/ 681915 h 1793583"/>
                <a:gd name="connsiteX2001" fmla="*/ 763286 w 3591323"/>
                <a:gd name="connsiteY2001" fmla="*/ 676775 h 1793583"/>
                <a:gd name="connsiteX2002" fmla="*/ 753598 w 3591323"/>
                <a:gd name="connsiteY2002" fmla="*/ 670195 h 1793583"/>
                <a:gd name="connsiteX2003" fmla="*/ 749783 w 3591323"/>
                <a:gd name="connsiteY2003" fmla="*/ 662997 h 1793583"/>
                <a:gd name="connsiteX2004" fmla="*/ 748532 w 3591323"/>
                <a:gd name="connsiteY2004" fmla="*/ 657446 h 1793583"/>
                <a:gd name="connsiteX2005" fmla="*/ 751909 w 3591323"/>
                <a:gd name="connsiteY2005" fmla="*/ 656417 h 1793583"/>
                <a:gd name="connsiteX2006" fmla="*/ 751371 w 3591323"/>
                <a:gd name="connsiteY2006" fmla="*/ 653127 h 1793583"/>
                <a:gd name="connsiteX2007" fmla="*/ 754331 w 3591323"/>
                <a:gd name="connsiteY2007" fmla="*/ 650248 h 1793583"/>
                <a:gd name="connsiteX2008" fmla="*/ 754977 w 3591323"/>
                <a:gd name="connsiteY2008" fmla="*/ 646339 h 1793583"/>
                <a:gd name="connsiteX2009" fmla="*/ 752272 w 3591323"/>
                <a:gd name="connsiteY2009" fmla="*/ 641199 h 1793583"/>
                <a:gd name="connsiteX2010" fmla="*/ 752367 w 3591323"/>
                <a:gd name="connsiteY2010" fmla="*/ 636469 h 1793583"/>
                <a:gd name="connsiteX2011" fmla="*/ 750160 w 3591323"/>
                <a:gd name="connsiteY2011" fmla="*/ 630710 h 1793583"/>
                <a:gd name="connsiteX2012" fmla="*/ 743298 w 3591323"/>
                <a:gd name="connsiteY2012" fmla="*/ 619394 h 1793583"/>
                <a:gd name="connsiteX2013" fmla="*/ 735002 w 3591323"/>
                <a:gd name="connsiteY2013" fmla="*/ 610554 h 1793583"/>
                <a:gd name="connsiteX2014" fmla="*/ 731807 w 3591323"/>
                <a:gd name="connsiteY2014" fmla="*/ 603355 h 1793583"/>
                <a:gd name="connsiteX2015" fmla="*/ 724366 w 3591323"/>
                <a:gd name="connsiteY2015" fmla="*/ 598626 h 1793583"/>
                <a:gd name="connsiteX2016" fmla="*/ 723202 w 3591323"/>
                <a:gd name="connsiteY2016" fmla="*/ 595955 h 1793583"/>
                <a:gd name="connsiteX2017" fmla="*/ 726230 w 3591323"/>
                <a:gd name="connsiteY2017" fmla="*/ 588958 h 1793583"/>
                <a:gd name="connsiteX2018" fmla="*/ 721937 w 3591323"/>
                <a:gd name="connsiteY2018" fmla="*/ 586287 h 1793583"/>
                <a:gd name="connsiteX2019" fmla="*/ 717309 w 3591323"/>
                <a:gd name="connsiteY2019" fmla="*/ 580730 h 1793583"/>
                <a:gd name="connsiteX2020" fmla="*/ 716885 w 3591323"/>
                <a:gd name="connsiteY2020" fmla="*/ 572711 h 1793583"/>
                <a:gd name="connsiteX2021" fmla="*/ 712243 w 3591323"/>
                <a:gd name="connsiteY2021" fmla="*/ 571681 h 1793583"/>
                <a:gd name="connsiteX2022" fmla="*/ 707870 w 3591323"/>
                <a:gd name="connsiteY2022" fmla="*/ 565721 h 1793583"/>
                <a:gd name="connsiteX2023" fmla="*/ 704849 w 3591323"/>
                <a:gd name="connsiteY2023" fmla="*/ 560170 h 1793583"/>
                <a:gd name="connsiteX2024" fmla="*/ 705481 w 3591323"/>
                <a:gd name="connsiteY2024" fmla="*/ 556672 h 1793583"/>
                <a:gd name="connsiteX2025" fmla="*/ 702757 w 3591323"/>
                <a:gd name="connsiteY2025" fmla="*/ 548033 h 1793583"/>
                <a:gd name="connsiteX2026" fmla="*/ 702010 w 3591323"/>
                <a:gd name="connsiteY2026" fmla="*/ 539193 h 1793583"/>
                <a:gd name="connsiteX2027" fmla="*/ 703739 w 3591323"/>
                <a:gd name="connsiteY2027" fmla="*/ 534874 h 1793583"/>
                <a:gd name="connsiteX2028" fmla="*/ 698276 w 3591323"/>
                <a:gd name="connsiteY2028" fmla="*/ 530346 h 1793583"/>
                <a:gd name="connsiteX2029" fmla="*/ 694670 w 3591323"/>
                <a:gd name="connsiteY2029" fmla="*/ 530757 h 1793583"/>
                <a:gd name="connsiteX2030" fmla="*/ 690499 w 3591323"/>
                <a:gd name="connsiteY2030" fmla="*/ 527675 h 1793583"/>
                <a:gd name="connsiteX2031" fmla="*/ 687182 w 3591323"/>
                <a:gd name="connsiteY2031" fmla="*/ 532405 h 1793583"/>
                <a:gd name="connsiteX2032" fmla="*/ 687169 w 3591323"/>
                <a:gd name="connsiteY2032" fmla="*/ 537753 h 1793583"/>
                <a:gd name="connsiteX2033" fmla="*/ 685130 w 3591323"/>
                <a:gd name="connsiteY2033" fmla="*/ 546385 h 1793583"/>
                <a:gd name="connsiteX2034" fmla="*/ 687189 w 3591323"/>
                <a:gd name="connsiteY2034" fmla="*/ 551121 h 1793583"/>
                <a:gd name="connsiteX2035" fmla="*/ 692255 w 3591323"/>
                <a:gd name="connsiteY2035" fmla="*/ 558932 h 1793583"/>
                <a:gd name="connsiteX2036" fmla="*/ 692894 w 3591323"/>
                <a:gd name="connsiteY2036" fmla="*/ 561610 h 1793583"/>
                <a:gd name="connsiteX2037" fmla="*/ 694065 w 3591323"/>
                <a:gd name="connsiteY2037" fmla="*/ 562431 h 1793583"/>
                <a:gd name="connsiteX2038" fmla="*/ 694388 w 3591323"/>
                <a:gd name="connsiteY2038" fmla="*/ 566340 h 1793583"/>
                <a:gd name="connsiteX2039" fmla="*/ 696197 w 3591323"/>
                <a:gd name="connsiteY2039" fmla="*/ 566131 h 1793583"/>
                <a:gd name="connsiteX2040" fmla="*/ 696312 w 3591323"/>
                <a:gd name="connsiteY2040" fmla="*/ 573538 h 1793583"/>
                <a:gd name="connsiteX2041" fmla="*/ 698370 w 3591323"/>
                <a:gd name="connsiteY2041" fmla="*/ 576418 h 1793583"/>
                <a:gd name="connsiteX2042" fmla="*/ 699427 w 3591323"/>
                <a:gd name="connsiteY2042" fmla="*/ 580528 h 1793583"/>
                <a:gd name="connsiteX2043" fmla="*/ 703974 w 3591323"/>
                <a:gd name="connsiteY2043" fmla="*/ 586287 h 1793583"/>
                <a:gd name="connsiteX2044" fmla="*/ 704970 w 3591323"/>
                <a:gd name="connsiteY2044" fmla="*/ 596978 h 1793583"/>
                <a:gd name="connsiteX2045" fmla="*/ 706686 w 3591323"/>
                <a:gd name="connsiteY2045" fmla="*/ 601916 h 1793583"/>
                <a:gd name="connsiteX2046" fmla="*/ 708388 w 3591323"/>
                <a:gd name="connsiteY2046" fmla="*/ 607264 h 1793583"/>
                <a:gd name="connsiteX2047" fmla="*/ 707560 w 3591323"/>
                <a:gd name="connsiteY2047" fmla="*/ 613434 h 1793583"/>
                <a:gd name="connsiteX2048" fmla="*/ 712088 w 3591323"/>
                <a:gd name="connsiteY2048" fmla="*/ 613844 h 1793583"/>
                <a:gd name="connsiteX2049" fmla="*/ 715378 w 3591323"/>
                <a:gd name="connsiteY2049" fmla="*/ 618984 h 1793583"/>
                <a:gd name="connsiteX2050" fmla="*/ 717975 w 3591323"/>
                <a:gd name="connsiteY2050" fmla="*/ 624131 h 1793583"/>
                <a:gd name="connsiteX2051" fmla="*/ 717248 w 3591323"/>
                <a:gd name="connsiteY2051" fmla="*/ 626183 h 1793583"/>
                <a:gd name="connsiteX2052" fmla="*/ 712243 w 3591323"/>
                <a:gd name="connsiteY2052" fmla="*/ 630300 h 1793583"/>
                <a:gd name="connsiteX2053" fmla="*/ 710467 w 3591323"/>
                <a:gd name="connsiteY2053" fmla="*/ 630300 h 1793583"/>
                <a:gd name="connsiteX2054" fmla="*/ 709262 w 3591323"/>
                <a:gd name="connsiteY2054" fmla="*/ 623303 h 1793583"/>
                <a:gd name="connsiteX2055" fmla="*/ 704109 w 3591323"/>
                <a:gd name="connsiteY2055" fmla="*/ 616723 h 1793583"/>
                <a:gd name="connsiteX2056" fmla="*/ 698081 w 3591323"/>
                <a:gd name="connsiteY2056" fmla="*/ 611173 h 1793583"/>
                <a:gd name="connsiteX2057" fmla="*/ 693688 w 3591323"/>
                <a:gd name="connsiteY2057" fmla="*/ 608294 h 1793583"/>
                <a:gd name="connsiteX2058" fmla="*/ 695800 w 3591323"/>
                <a:gd name="connsiteY2058" fmla="*/ 600066 h 1793583"/>
                <a:gd name="connsiteX2059" fmla="*/ 695457 w 3591323"/>
                <a:gd name="connsiteY2059" fmla="*/ 593896 h 1793583"/>
                <a:gd name="connsiteX2060" fmla="*/ 691757 w 3591323"/>
                <a:gd name="connsiteY2060" fmla="*/ 590196 h 1793583"/>
                <a:gd name="connsiteX2061" fmla="*/ 686274 w 3591323"/>
                <a:gd name="connsiteY2061" fmla="*/ 585258 h 1793583"/>
                <a:gd name="connsiteX2062" fmla="*/ 684511 w 3591323"/>
                <a:gd name="connsiteY2062" fmla="*/ 586698 h 1793583"/>
                <a:gd name="connsiteX2063" fmla="*/ 682816 w 3591323"/>
                <a:gd name="connsiteY2063" fmla="*/ 583610 h 1793583"/>
                <a:gd name="connsiteX2064" fmla="*/ 677521 w 3591323"/>
                <a:gd name="connsiteY2064" fmla="*/ 580939 h 1793583"/>
                <a:gd name="connsiteX2065" fmla="*/ 673626 w 3591323"/>
                <a:gd name="connsiteY2065" fmla="*/ 574359 h 1793583"/>
                <a:gd name="connsiteX2066" fmla="*/ 674601 w 3591323"/>
                <a:gd name="connsiteY2066" fmla="*/ 573330 h 1793583"/>
                <a:gd name="connsiteX2067" fmla="*/ 678295 w 3591323"/>
                <a:gd name="connsiteY2067" fmla="*/ 573949 h 1793583"/>
                <a:gd name="connsiteX2068" fmla="*/ 683267 w 3591323"/>
                <a:gd name="connsiteY2068" fmla="*/ 569831 h 1793583"/>
                <a:gd name="connsiteX2069" fmla="*/ 685029 w 3591323"/>
                <a:gd name="connsiteY2069" fmla="*/ 564691 h 1793583"/>
                <a:gd name="connsiteX2070" fmla="*/ 679674 w 3591323"/>
                <a:gd name="connsiteY2070" fmla="*/ 556463 h 1793583"/>
                <a:gd name="connsiteX2071" fmla="*/ 674992 w 3591323"/>
                <a:gd name="connsiteY2071" fmla="*/ 553382 h 1793583"/>
                <a:gd name="connsiteX2072" fmla="*/ 673693 w 3591323"/>
                <a:gd name="connsiteY2072" fmla="*/ 546183 h 1793583"/>
                <a:gd name="connsiteX2073" fmla="*/ 672227 w 3591323"/>
                <a:gd name="connsiteY2073" fmla="*/ 538776 h 1793583"/>
                <a:gd name="connsiteX2074" fmla="*/ 671143 w 3591323"/>
                <a:gd name="connsiteY2074" fmla="*/ 529525 h 1793583"/>
                <a:gd name="connsiteX2075" fmla="*/ 670585 w 3591323"/>
                <a:gd name="connsiteY2075" fmla="*/ 519239 h 1793583"/>
                <a:gd name="connsiteX2076" fmla="*/ 671298 w 3591323"/>
                <a:gd name="connsiteY2076" fmla="*/ 513480 h 1793583"/>
                <a:gd name="connsiteX2077" fmla="*/ 667558 w 3591323"/>
                <a:gd name="connsiteY2077" fmla="*/ 506900 h 1793583"/>
                <a:gd name="connsiteX2078" fmla="*/ 663629 w 3591323"/>
                <a:gd name="connsiteY2078" fmla="*/ 505460 h 1793583"/>
                <a:gd name="connsiteX2079" fmla="*/ 663871 w 3591323"/>
                <a:gd name="connsiteY2079" fmla="*/ 502171 h 1793583"/>
                <a:gd name="connsiteX2080" fmla="*/ 658610 w 3591323"/>
                <a:gd name="connsiteY2080" fmla="*/ 501552 h 1793583"/>
                <a:gd name="connsiteX2081" fmla="*/ 656396 w 3591323"/>
                <a:gd name="connsiteY2081" fmla="*/ 498470 h 1793583"/>
                <a:gd name="connsiteX2082" fmla="*/ 647879 w 3591323"/>
                <a:gd name="connsiteY2082" fmla="*/ 497441 h 1793583"/>
                <a:gd name="connsiteX2083" fmla="*/ 646231 w 3591323"/>
                <a:gd name="connsiteY2083" fmla="*/ 495591 h 1793583"/>
                <a:gd name="connsiteX2084" fmla="*/ 647738 w 3591323"/>
                <a:gd name="connsiteY2084" fmla="*/ 489421 h 1793583"/>
                <a:gd name="connsiteX2085" fmla="*/ 643372 w 3591323"/>
                <a:gd name="connsiteY2085" fmla="*/ 477931 h 1793583"/>
                <a:gd name="connsiteX2086" fmla="*/ 642692 w 3591323"/>
                <a:gd name="connsiteY2086" fmla="*/ 461932 h 1793583"/>
                <a:gd name="connsiteX2087" fmla="*/ 644165 w 3591323"/>
                <a:gd name="connsiteY2087" fmla="*/ 459476 h 1793583"/>
                <a:gd name="connsiteX2088" fmla="*/ 641582 w 3591323"/>
                <a:gd name="connsiteY2088" fmla="*/ 455581 h 1793583"/>
                <a:gd name="connsiteX2089" fmla="*/ 639012 w 3591323"/>
                <a:gd name="connsiteY2089" fmla="*/ 446156 h 1793583"/>
                <a:gd name="connsiteX2090" fmla="*/ 642329 w 3591323"/>
                <a:gd name="connsiteY2090" fmla="*/ 436737 h 1793583"/>
                <a:gd name="connsiteX2091" fmla="*/ 640445 w 3591323"/>
                <a:gd name="connsiteY2091" fmla="*/ 430608 h 1793583"/>
                <a:gd name="connsiteX2092" fmla="*/ 647408 w 3591323"/>
                <a:gd name="connsiteY2092" fmla="*/ 421229 h 1793583"/>
                <a:gd name="connsiteX2093" fmla="*/ 652407 w 3591323"/>
                <a:gd name="connsiteY2093" fmla="*/ 411454 h 1793583"/>
                <a:gd name="connsiteX2094" fmla="*/ 654560 w 3591323"/>
                <a:gd name="connsiteY2094" fmla="*/ 402910 h 1793583"/>
                <a:gd name="connsiteX2095" fmla="*/ 664086 w 3591323"/>
                <a:gd name="connsiteY2095" fmla="*/ 392145 h 1793583"/>
                <a:gd name="connsiteX2096" fmla="*/ 671446 w 3591323"/>
                <a:gd name="connsiteY2096" fmla="*/ 382007 h 1793583"/>
                <a:gd name="connsiteX2097" fmla="*/ 678537 w 3591323"/>
                <a:gd name="connsiteY2097" fmla="*/ 371895 h 1793583"/>
                <a:gd name="connsiteX2098" fmla="*/ 686227 w 3591323"/>
                <a:gd name="connsiteY2098" fmla="*/ 356791 h 1793583"/>
                <a:gd name="connsiteX2099" fmla="*/ 689315 w 3591323"/>
                <a:gd name="connsiteY2099" fmla="*/ 347359 h 1793583"/>
                <a:gd name="connsiteX2100" fmla="*/ 690122 w 3591323"/>
                <a:gd name="connsiteY2100" fmla="*/ 342145 h 1793583"/>
                <a:gd name="connsiteX2101" fmla="*/ 692827 w 3591323"/>
                <a:gd name="connsiteY2101" fmla="*/ 339945 h 1793583"/>
                <a:gd name="connsiteX2102" fmla="*/ 703140 w 3591323"/>
                <a:gd name="connsiteY2102" fmla="*/ 343746 h 1793583"/>
                <a:gd name="connsiteX2103" fmla="*/ 701371 w 3591323"/>
                <a:gd name="connsiteY2103" fmla="*/ 354181 h 1793583"/>
                <a:gd name="connsiteX2104" fmla="*/ 705367 w 3591323"/>
                <a:gd name="connsiteY2104" fmla="*/ 351369 h 1793583"/>
                <a:gd name="connsiteX2105" fmla="*/ 709592 w 3591323"/>
                <a:gd name="connsiteY2105" fmla="*/ 342145 h 1793583"/>
                <a:gd name="connsiteX2106" fmla="*/ 712525 w 3591323"/>
                <a:gd name="connsiteY2106" fmla="*/ 333143 h 1793583"/>
                <a:gd name="connsiteX2107" fmla="*/ 711388 w 3591323"/>
                <a:gd name="connsiteY2107" fmla="*/ 332941 h 1793583"/>
                <a:gd name="connsiteX2108" fmla="*/ 701465 w 3591323"/>
                <a:gd name="connsiteY2108" fmla="*/ 322164 h 1793583"/>
                <a:gd name="connsiteX2109" fmla="*/ 698525 w 3591323"/>
                <a:gd name="connsiteY2109" fmla="*/ 317394 h 1793583"/>
                <a:gd name="connsiteX2110" fmla="*/ 686126 w 3591323"/>
                <a:gd name="connsiteY2110" fmla="*/ 312839 h 1793583"/>
                <a:gd name="connsiteX2111" fmla="*/ 688662 w 3591323"/>
                <a:gd name="connsiteY2111" fmla="*/ 303151 h 1793583"/>
                <a:gd name="connsiteX2112" fmla="*/ 694724 w 3591323"/>
                <a:gd name="connsiteY2112" fmla="*/ 296450 h 1793583"/>
                <a:gd name="connsiteX2113" fmla="*/ 687579 w 3591323"/>
                <a:gd name="connsiteY2113" fmla="*/ 291727 h 1793583"/>
                <a:gd name="connsiteX2114" fmla="*/ 693123 w 3591323"/>
                <a:gd name="connsiteY2114" fmla="*/ 282901 h 1793583"/>
                <a:gd name="connsiteX2115" fmla="*/ 689174 w 3591323"/>
                <a:gd name="connsiteY2115" fmla="*/ 275076 h 1793583"/>
                <a:gd name="connsiteX2116" fmla="*/ 693957 w 3591323"/>
                <a:gd name="connsiteY2116" fmla="*/ 269418 h 1793583"/>
                <a:gd name="connsiteX2117" fmla="*/ 692887 w 3591323"/>
                <a:gd name="connsiteY2117" fmla="*/ 265341 h 1793583"/>
                <a:gd name="connsiteX2118" fmla="*/ 688158 w 3591323"/>
                <a:gd name="connsiteY2118" fmla="*/ 262045 h 1793583"/>
                <a:gd name="connsiteX2119" fmla="*/ 694058 w 3591323"/>
                <a:gd name="connsiteY2119" fmla="*/ 252586 h 1793583"/>
                <a:gd name="connsiteX2120" fmla="*/ 691098 w 3591323"/>
                <a:gd name="connsiteY2120" fmla="*/ 243940 h 1793583"/>
                <a:gd name="connsiteX2121" fmla="*/ 695881 w 3591323"/>
                <a:gd name="connsiteY2121" fmla="*/ 233997 h 1793583"/>
                <a:gd name="connsiteX2122" fmla="*/ 688925 w 3591323"/>
                <a:gd name="connsiteY2122" fmla="*/ 233230 h 1793583"/>
                <a:gd name="connsiteX2123" fmla="*/ 676129 w 3591323"/>
                <a:gd name="connsiteY2123" fmla="*/ 233041 h 1793583"/>
                <a:gd name="connsiteX2124" fmla="*/ 669354 w 3591323"/>
                <a:gd name="connsiteY2124" fmla="*/ 229994 h 1793583"/>
                <a:gd name="connsiteX2125" fmla="*/ 663622 w 3591323"/>
                <a:gd name="connsiteY2125" fmla="*/ 218987 h 1793583"/>
                <a:gd name="connsiteX2126" fmla="*/ 657695 w 3591323"/>
                <a:gd name="connsiteY2126" fmla="*/ 217097 h 1793583"/>
                <a:gd name="connsiteX2127" fmla="*/ 647368 w 3591323"/>
                <a:gd name="connsiteY2127" fmla="*/ 213323 h 1793583"/>
                <a:gd name="connsiteX2128" fmla="*/ 635366 w 3591323"/>
                <a:gd name="connsiteY2128" fmla="*/ 214258 h 1793583"/>
                <a:gd name="connsiteX2129" fmla="*/ 624615 w 3591323"/>
                <a:gd name="connsiteY2129" fmla="*/ 209380 h 1793583"/>
                <a:gd name="connsiteX2130" fmla="*/ 619952 w 3591323"/>
                <a:gd name="connsiteY2130" fmla="*/ 204886 h 1793583"/>
                <a:gd name="connsiteX2131" fmla="*/ 608865 w 3591323"/>
                <a:gd name="connsiteY2131" fmla="*/ 207133 h 1793583"/>
                <a:gd name="connsiteX2132" fmla="*/ 602373 w 3591323"/>
                <a:gd name="connsiteY2132" fmla="*/ 214446 h 1793583"/>
                <a:gd name="connsiteX2133" fmla="*/ 597401 w 3591323"/>
                <a:gd name="connsiteY2133" fmla="*/ 215018 h 1793583"/>
                <a:gd name="connsiteX2134" fmla="*/ 585628 w 3591323"/>
                <a:gd name="connsiteY2134" fmla="*/ 217285 h 1793583"/>
                <a:gd name="connsiteX2135" fmla="*/ 574420 w 3591323"/>
                <a:gd name="connsiteY2135" fmla="*/ 220878 h 1793583"/>
                <a:gd name="connsiteX2136" fmla="*/ 563379 w 3591323"/>
                <a:gd name="connsiteY2136" fmla="*/ 222963 h 1793583"/>
                <a:gd name="connsiteX2137" fmla="*/ 568876 w 3591323"/>
                <a:gd name="connsiteY2137" fmla="*/ 216902 h 1793583"/>
                <a:gd name="connsiteX2138" fmla="*/ 583832 w 3591323"/>
                <a:gd name="connsiteY2138" fmla="*/ 206568 h 1793583"/>
                <a:gd name="connsiteX2139" fmla="*/ 596015 w 3591323"/>
                <a:gd name="connsiteY2139" fmla="*/ 203392 h 1793583"/>
                <a:gd name="connsiteX2140" fmla="*/ 596648 w 3591323"/>
                <a:gd name="connsiteY2140" fmla="*/ 200782 h 1793583"/>
                <a:gd name="connsiteX2141" fmla="*/ 580084 w 3591323"/>
                <a:gd name="connsiteY2141" fmla="*/ 206568 h 1793583"/>
                <a:gd name="connsiteX2142" fmla="*/ 566851 w 3591323"/>
                <a:gd name="connsiteY2142" fmla="*/ 213511 h 1793583"/>
                <a:gd name="connsiteX2143" fmla="*/ 546769 w 3591323"/>
                <a:gd name="connsiteY2143" fmla="*/ 221066 h 1793583"/>
                <a:gd name="connsiteX2144" fmla="*/ 546964 w 3591323"/>
                <a:gd name="connsiteY2144" fmla="*/ 226193 h 1793583"/>
                <a:gd name="connsiteX2145" fmla="*/ 531228 w 3591323"/>
                <a:gd name="connsiteY2145" fmla="*/ 233613 h 1793583"/>
                <a:gd name="connsiteX2146" fmla="*/ 517403 w 3591323"/>
                <a:gd name="connsiteY2146" fmla="*/ 238195 h 1793583"/>
                <a:gd name="connsiteX2147" fmla="*/ 505589 w 3591323"/>
                <a:gd name="connsiteY2147" fmla="*/ 241444 h 1793583"/>
                <a:gd name="connsiteX2148" fmla="*/ 498565 w 3591323"/>
                <a:gd name="connsiteY2148" fmla="*/ 246046 h 1793583"/>
                <a:gd name="connsiteX2149" fmla="*/ 479768 w 3591323"/>
                <a:gd name="connsiteY2149" fmla="*/ 251624 h 1793583"/>
                <a:gd name="connsiteX2150" fmla="*/ 471755 w 3591323"/>
                <a:gd name="connsiteY2150" fmla="*/ 256636 h 1793583"/>
                <a:gd name="connsiteX2151" fmla="*/ 457230 w 3591323"/>
                <a:gd name="connsiteY2151" fmla="*/ 261271 h 1793583"/>
                <a:gd name="connsiteX2152" fmla="*/ 452211 w 3591323"/>
                <a:gd name="connsiteY2152" fmla="*/ 260302 h 1793583"/>
                <a:gd name="connsiteX2153" fmla="*/ 441387 w 3591323"/>
                <a:gd name="connsiteY2153" fmla="*/ 263404 h 1793583"/>
                <a:gd name="connsiteX2154" fmla="*/ 428718 w 3591323"/>
                <a:gd name="connsiteY2154" fmla="*/ 267084 h 1793583"/>
                <a:gd name="connsiteX2155" fmla="*/ 418008 w 3591323"/>
                <a:gd name="connsiteY2155" fmla="*/ 270589 h 1793583"/>
                <a:gd name="connsiteX2156" fmla="*/ 400381 w 3591323"/>
                <a:gd name="connsiteY2156" fmla="*/ 273711 h 1793583"/>
                <a:gd name="connsiteX2157" fmla="*/ 400731 w 3591323"/>
                <a:gd name="connsiteY2157" fmla="*/ 271955 h 1793583"/>
                <a:gd name="connsiteX2158" fmla="*/ 415579 w 3591323"/>
                <a:gd name="connsiteY2158" fmla="*/ 266889 h 1793583"/>
                <a:gd name="connsiteX2159" fmla="*/ 427272 w 3591323"/>
                <a:gd name="connsiteY2159" fmla="*/ 263592 h 1793583"/>
                <a:gd name="connsiteX2160" fmla="*/ 442228 w 3591323"/>
                <a:gd name="connsiteY2160" fmla="*/ 257793 h 1793583"/>
                <a:gd name="connsiteX2161" fmla="*/ 454209 w 3591323"/>
                <a:gd name="connsiteY2161" fmla="*/ 256441 h 1793583"/>
                <a:gd name="connsiteX2162" fmla="*/ 463171 w 3591323"/>
                <a:gd name="connsiteY2162" fmla="*/ 252007 h 1793583"/>
                <a:gd name="connsiteX2163" fmla="*/ 481383 w 3591323"/>
                <a:gd name="connsiteY2163" fmla="*/ 245663 h 1793583"/>
                <a:gd name="connsiteX2164" fmla="*/ 485460 w 3591323"/>
                <a:gd name="connsiteY2164" fmla="*/ 243557 h 1793583"/>
                <a:gd name="connsiteX2165" fmla="*/ 495874 w 3591323"/>
                <a:gd name="connsiteY2165" fmla="*/ 239722 h 1793583"/>
                <a:gd name="connsiteX2166" fmla="*/ 506187 w 3591323"/>
                <a:gd name="connsiteY2166" fmla="*/ 231709 h 1793583"/>
                <a:gd name="connsiteX2167" fmla="*/ 517100 w 3591323"/>
                <a:gd name="connsiteY2167" fmla="*/ 225621 h 1793583"/>
                <a:gd name="connsiteX2168" fmla="*/ 504290 w 3591323"/>
                <a:gd name="connsiteY2168" fmla="*/ 228662 h 1793583"/>
                <a:gd name="connsiteX2169" fmla="*/ 503577 w 3591323"/>
                <a:gd name="connsiteY2169" fmla="*/ 226953 h 1793583"/>
                <a:gd name="connsiteX2170" fmla="*/ 494878 w 3591323"/>
                <a:gd name="connsiteY2170" fmla="*/ 230754 h 1793583"/>
                <a:gd name="connsiteX2171" fmla="*/ 495625 w 3591323"/>
                <a:gd name="connsiteY2171" fmla="*/ 225432 h 1793583"/>
                <a:gd name="connsiteX2172" fmla="*/ 488945 w 3591323"/>
                <a:gd name="connsiteY2172" fmla="*/ 229234 h 1793583"/>
                <a:gd name="connsiteX2173" fmla="*/ 492093 w 3591323"/>
                <a:gd name="connsiteY2173" fmla="*/ 223912 h 1793583"/>
                <a:gd name="connsiteX2174" fmla="*/ 479082 w 3591323"/>
                <a:gd name="connsiteY2174" fmla="*/ 228090 h 1793583"/>
                <a:gd name="connsiteX2175" fmla="*/ 474090 w 3591323"/>
                <a:gd name="connsiteY2175" fmla="*/ 228090 h 1793583"/>
                <a:gd name="connsiteX2176" fmla="*/ 480481 w 3591323"/>
                <a:gd name="connsiteY2176" fmla="*/ 221826 h 1793583"/>
                <a:gd name="connsiteX2177" fmla="*/ 486381 w 3591323"/>
                <a:gd name="connsiteY2177" fmla="*/ 218039 h 1793583"/>
                <a:gd name="connsiteX2178" fmla="*/ 485924 w 3591323"/>
                <a:gd name="connsiteY2178" fmla="*/ 214258 h 1793583"/>
                <a:gd name="connsiteX2179" fmla="*/ 472690 w 3591323"/>
                <a:gd name="connsiteY2179" fmla="*/ 216337 h 1793583"/>
                <a:gd name="connsiteX2180" fmla="*/ 471897 w 3591323"/>
                <a:gd name="connsiteY2180" fmla="*/ 211439 h 1793583"/>
                <a:gd name="connsiteX2181" fmla="*/ 469582 w 3591323"/>
                <a:gd name="connsiteY2181" fmla="*/ 208815 h 1793583"/>
                <a:gd name="connsiteX2182" fmla="*/ 476667 w 3591323"/>
                <a:gd name="connsiteY2182" fmla="*/ 203016 h 1793583"/>
                <a:gd name="connsiteX2183" fmla="*/ 475893 w 3591323"/>
                <a:gd name="connsiteY2183" fmla="*/ 198542 h 1793583"/>
                <a:gd name="connsiteX2184" fmla="*/ 486469 w 3591323"/>
                <a:gd name="connsiteY2184" fmla="*/ 192601 h 1793583"/>
                <a:gd name="connsiteX2185" fmla="*/ 500220 w 3591323"/>
                <a:gd name="connsiteY2185" fmla="*/ 186869 h 1793583"/>
                <a:gd name="connsiteX2186" fmla="*/ 509598 w 3591323"/>
                <a:gd name="connsiteY2186" fmla="*/ 181709 h 1793583"/>
                <a:gd name="connsiteX2187" fmla="*/ 516716 w 3591323"/>
                <a:gd name="connsiteY2187" fmla="*/ 180976 h 1793583"/>
                <a:gd name="connsiteX2188" fmla="*/ 519973 w 3591323"/>
                <a:gd name="connsiteY2188" fmla="*/ 182631 h 1793583"/>
                <a:gd name="connsiteX2189" fmla="*/ 532701 w 3591323"/>
                <a:gd name="connsiteY2189" fmla="*/ 177672 h 1793583"/>
                <a:gd name="connsiteX2190" fmla="*/ 537155 w 3591323"/>
                <a:gd name="connsiteY2190" fmla="*/ 178587 h 1793583"/>
                <a:gd name="connsiteX2191" fmla="*/ 547193 w 3591323"/>
                <a:gd name="connsiteY2191" fmla="*/ 175291 h 1793583"/>
                <a:gd name="connsiteX2192" fmla="*/ 551593 w 3591323"/>
                <a:gd name="connsiteY2192" fmla="*/ 170716 h 1793583"/>
                <a:gd name="connsiteX2193" fmla="*/ 549473 w 3591323"/>
                <a:gd name="connsiteY2193" fmla="*/ 168893 h 1793583"/>
                <a:gd name="connsiteX2194" fmla="*/ 560440 w 3591323"/>
                <a:gd name="connsiteY2194" fmla="*/ 164890 h 1793583"/>
                <a:gd name="connsiteX2195" fmla="*/ 555501 w 3591323"/>
                <a:gd name="connsiteY2195" fmla="*/ 165071 h 1793583"/>
                <a:gd name="connsiteX2196" fmla="*/ 544374 w 3591323"/>
                <a:gd name="connsiteY2196" fmla="*/ 167258 h 1793583"/>
                <a:gd name="connsiteX2197" fmla="*/ 539321 w 3591323"/>
                <a:gd name="connsiteY2197" fmla="*/ 169444 h 1793583"/>
                <a:gd name="connsiteX2198" fmla="*/ 536052 w 3591323"/>
                <a:gd name="connsiteY2198" fmla="*/ 167258 h 1793583"/>
                <a:gd name="connsiteX2199" fmla="*/ 523801 w 3591323"/>
                <a:gd name="connsiteY2199" fmla="*/ 168348 h 1793583"/>
                <a:gd name="connsiteX2200" fmla="*/ 515559 w 3591323"/>
                <a:gd name="connsiteY2200" fmla="*/ 165980 h 1793583"/>
                <a:gd name="connsiteX2201" fmla="*/ 517577 w 3591323"/>
                <a:gd name="connsiteY2201" fmla="*/ 161990 h 1793583"/>
                <a:gd name="connsiteX2202" fmla="*/ 515781 w 3591323"/>
                <a:gd name="connsiteY2202" fmla="*/ 156231 h 1793583"/>
                <a:gd name="connsiteX2203" fmla="*/ 532338 w 3591323"/>
                <a:gd name="connsiteY2203" fmla="*/ 151932 h 1793583"/>
                <a:gd name="connsiteX2204" fmla="*/ 555804 w 3591323"/>
                <a:gd name="connsiteY2204" fmla="*/ 147115 h 1793583"/>
                <a:gd name="connsiteX2205" fmla="*/ 562047 w 3591323"/>
                <a:gd name="connsiteY2205" fmla="*/ 147115 h 1793583"/>
                <a:gd name="connsiteX2206" fmla="*/ 554196 w 3591323"/>
                <a:gd name="connsiteY2206" fmla="*/ 152107 h 1793583"/>
                <a:gd name="connsiteX2207" fmla="*/ 570773 w 3591323"/>
                <a:gd name="connsiteY2207" fmla="*/ 151750 h 1793583"/>
                <a:gd name="connsiteX2208" fmla="*/ 572892 w 3591323"/>
                <a:gd name="connsiteY2208" fmla="*/ 145514 h 1793583"/>
                <a:gd name="connsiteX2209" fmla="*/ 568789 w 3591323"/>
                <a:gd name="connsiteY2209" fmla="*/ 141787 h 1793583"/>
                <a:gd name="connsiteX2210" fmla="*/ 570255 w 3591323"/>
                <a:gd name="connsiteY2210" fmla="*/ 136842 h 1793583"/>
                <a:gd name="connsiteX2211" fmla="*/ 568984 w 3591323"/>
                <a:gd name="connsiteY2211" fmla="*/ 132792 h 1793583"/>
                <a:gd name="connsiteX2212" fmla="*/ 563353 w 3591323"/>
                <a:gd name="connsiteY2212" fmla="*/ 129636 h 1793583"/>
                <a:gd name="connsiteX2213" fmla="*/ 574628 w 3591323"/>
                <a:gd name="connsiteY2213" fmla="*/ 124577 h 1793583"/>
                <a:gd name="connsiteX2214" fmla="*/ 588083 w 3591323"/>
                <a:gd name="connsiteY2214" fmla="*/ 124227 h 1793583"/>
                <a:gd name="connsiteX2215" fmla="*/ 603537 w 3591323"/>
                <a:gd name="connsiteY2215" fmla="*/ 119881 h 1793583"/>
                <a:gd name="connsiteX2216" fmla="*/ 612095 w 3591323"/>
                <a:gd name="connsiteY2216" fmla="*/ 115212 h 1793583"/>
                <a:gd name="connsiteX2217" fmla="*/ 626256 w 3591323"/>
                <a:gd name="connsiteY2217" fmla="*/ 110584 h 1793583"/>
                <a:gd name="connsiteX2218" fmla="*/ 635063 w 3591323"/>
                <a:gd name="connsiteY2218" fmla="*/ 109561 h 1793583"/>
                <a:gd name="connsiteX2219" fmla="*/ 654903 w 3591323"/>
                <a:gd name="connsiteY2219" fmla="*/ 105316 h 1793583"/>
                <a:gd name="connsiteX2220" fmla="*/ 660601 w 3591323"/>
                <a:gd name="connsiteY2220" fmla="*/ 105989 h 1793583"/>
                <a:gd name="connsiteX2221" fmla="*/ 678752 w 3591323"/>
                <a:gd name="connsiteY2221" fmla="*/ 101091 h 1793583"/>
                <a:gd name="connsiteX2222" fmla="*/ 686785 w 3591323"/>
                <a:gd name="connsiteY2222" fmla="*/ 102948 h 1793583"/>
                <a:gd name="connsiteX2223" fmla="*/ 686018 w 3591323"/>
                <a:gd name="connsiteY2223" fmla="*/ 107179 h 1793583"/>
                <a:gd name="connsiteX2224" fmla="*/ 691582 w 3591323"/>
                <a:gd name="connsiteY2224" fmla="*/ 105484 h 1793583"/>
                <a:gd name="connsiteX2225" fmla="*/ 702992 w 3591323"/>
                <a:gd name="connsiteY2225" fmla="*/ 105989 h 1793583"/>
                <a:gd name="connsiteX2226" fmla="*/ 699319 w 3591323"/>
                <a:gd name="connsiteY2226" fmla="*/ 108202 h 1793583"/>
                <a:gd name="connsiteX2227" fmla="*/ 708314 w 3591323"/>
                <a:gd name="connsiteY2227" fmla="*/ 109729 h 1793583"/>
                <a:gd name="connsiteX2228" fmla="*/ 716770 w 3591323"/>
                <a:gd name="connsiteY2228" fmla="*/ 108881 h 1793583"/>
                <a:gd name="connsiteX2229" fmla="*/ 728107 w 3591323"/>
                <a:gd name="connsiteY2229" fmla="*/ 111781 h 1793583"/>
                <a:gd name="connsiteX2230" fmla="*/ 740761 w 3591323"/>
                <a:gd name="connsiteY2230" fmla="*/ 112636 h 1793583"/>
                <a:gd name="connsiteX2231" fmla="*/ 744414 w 3591323"/>
                <a:gd name="connsiteY2231" fmla="*/ 114008 h 1793583"/>
                <a:gd name="connsiteX2232" fmla="*/ 756107 w 3591323"/>
                <a:gd name="connsiteY2232" fmla="*/ 112467 h 1793583"/>
                <a:gd name="connsiteX2233" fmla="*/ 763521 w 3591323"/>
                <a:gd name="connsiteY2233" fmla="*/ 115212 h 1793583"/>
                <a:gd name="connsiteX2234" fmla="*/ 769906 w 3591323"/>
                <a:gd name="connsiteY2234" fmla="*/ 116591 h 1793583"/>
                <a:gd name="connsiteX2235" fmla="*/ 780502 w 3591323"/>
                <a:gd name="connsiteY2235" fmla="*/ 118845 h 1793583"/>
                <a:gd name="connsiteX2236" fmla="*/ 786415 w 3591323"/>
                <a:gd name="connsiteY2236" fmla="*/ 123528 h 1793583"/>
                <a:gd name="connsiteX2237" fmla="*/ 793042 w 3591323"/>
                <a:gd name="connsiteY2237" fmla="*/ 124402 h 1793583"/>
                <a:gd name="connsiteX2238" fmla="*/ 804123 w 3591323"/>
                <a:gd name="connsiteY2238" fmla="*/ 120406 h 1793583"/>
                <a:gd name="connsiteX2239" fmla="*/ 816555 w 3591323"/>
                <a:gd name="connsiteY2239" fmla="*/ 117459 h 1793583"/>
                <a:gd name="connsiteX2240" fmla="*/ 826095 w 3591323"/>
                <a:gd name="connsiteY2240" fmla="*/ 118495 h 1793583"/>
                <a:gd name="connsiteX2241" fmla="*/ 841946 w 3591323"/>
                <a:gd name="connsiteY2241" fmla="*/ 114351 h 1793583"/>
                <a:gd name="connsiteX2242" fmla="*/ 856545 w 3591323"/>
                <a:gd name="connsiteY2242" fmla="*/ 111949 h 1793583"/>
                <a:gd name="connsiteX2243" fmla="*/ 857143 w 3591323"/>
                <a:gd name="connsiteY2243" fmla="*/ 115905 h 1793583"/>
                <a:gd name="connsiteX2244" fmla="*/ 864941 w 3591323"/>
                <a:gd name="connsiteY2244" fmla="*/ 113665 h 1793583"/>
                <a:gd name="connsiteX2245" fmla="*/ 871769 w 3591323"/>
                <a:gd name="connsiteY2245" fmla="*/ 109225 h 1793583"/>
                <a:gd name="connsiteX2246" fmla="*/ 875752 w 3591323"/>
                <a:gd name="connsiteY2246" fmla="*/ 110247 h 1793583"/>
                <a:gd name="connsiteX2247" fmla="*/ 878228 w 3591323"/>
                <a:gd name="connsiteY2247" fmla="*/ 118845 h 1793583"/>
                <a:gd name="connsiteX2248" fmla="*/ 895222 w 3591323"/>
                <a:gd name="connsiteY2248" fmla="*/ 112292 h 1793583"/>
                <a:gd name="connsiteX2249" fmla="*/ 887976 w 3591323"/>
                <a:gd name="connsiteY2249" fmla="*/ 119538 h 1793583"/>
                <a:gd name="connsiteX2250" fmla="*/ 898599 w 3591323"/>
                <a:gd name="connsiteY2250" fmla="*/ 117977 h 1793583"/>
                <a:gd name="connsiteX2251" fmla="*/ 904493 w 3591323"/>
                <a:gd name="connsiteY2251" fmla="*/ 115212 h 1793583"/>
                <a:gd name="connsiteX2252" fmla="*/ 912822 w 3591323"/>
                <a:gd name="connsiteY2252" fmla="*/ 115730 h 1793583"/>
                <a:gd name="connsiteX2253" fmla="*/ 919421 w 3591323"/>
                <a:gd name="connsiteY2253" fmla="*/ 119881 h 1793583"/>
                <a:gd name="connsiteX2254" fmla="*/ 932944 w 3591323"/>
                <a:gd name="connsiteY2254" fmla="*/ 123359 h 1793583"/>
                <a:gd name="connsiteX2255" fmla="*/ 941394 w 3591323"/>
                <a:gd name="connsiteY2255" fmla="*/ 124920 h 1793583"/>
                <a:gd name="connsiteX2256" fmla="*/ 949326 w 3591323"/>
                <a:gd name="connsiteY2256" fmla="*/ 124402 h 1793583"/>
                <a:gd name="connsiteX2257" fmla="*/ 954284 w 3591323"/>
                <a:gd name="connsiteY2257" fmla="*/ 129287 h 1793583"/>
                <a:gd name="connsiteX2258" fmla="*/ 939060 w 3591323"/>
                <a:gd name="connsiteY2258" fmla="*/ 134198 h 1793583"/>
                <a:gd name="connsiteX2259" fmla="*/ 950564 w 3591323"/>
                <a:gd name="connsiteY2259" fmla="*/ 136135 h 1793583"/>
                <a:gd name="connsiteX2260" fmla="*/ 971662 w 3591323"/>
                <a:gd name="connsiteY2260" fmla="*/ 135079 h 1793583"/>
                <a:gd name="connsiteX2261" fmla="*/ 979742 w 3591323"/>
                <a:gd name="connsiteY2261" fmla="*/ 133323 h 1793583"/>
                <a:gd name="connsiteX2262" fmla="*/ 982110 w 3591323"/>
                <a:gd name="connsiteY2262" fmla="*/ 139136 h 1793583"/>
                <a:gd name="connsiteX2263" fmla="*/ 994960 w 3591323"/>
                <a:gd name="connsiteY2263" fmla="*/ 134198 h 1793583"/>
                <a:gd name="connsiteX2264" fmla="*/ 990970 w 3591323"/>
                <a:gd name="connsiteY2264" fmla="*/ 130161 h 1793583"/>
                <a:gd name="connsiteX2265" fmla="*/ 998862 w 3591323"/>
                <a:gd name="connsiteY2265" fmla="*/ 126844 h 1793583"/>
                <a:gd name="connsiteX2266" fmla="*/ 1008361 w 3591323"/>
                <a:gd name="connsiteY2266" fmla="*/ 126320 h 1793583"/>
                <a:gd name="connsiteX2267" fmla="*/ 1014995 w 3591323"/>
                <a:gd name="connsiteY2267" fmla="*/ 125445 h 1793583"/>
                <a:gd name="connsiteX2268" fmla="*/ 1019018 w 3591323"/>
                <a:gd name="connsiteY2268" fmla="*/ 127712 h 1793583"/>
                <a:gd name="connsiteX2269" fmla="*/ 1021736 w 3591323"/>
                <a:gd name="connsiteY2269" fmla="*/ 132967 h 1793583"/>
                <a:gd name="connsiteX2270" fmla="*/ 1030637 w 3591323"/>
                <a:gd name="connsiteY2270" fmla="*/ 132267 h 1793583"/>
                <a:gd name="connsiteX2271" fmla="*/ 1039914 w 3591323"/>
                <a:gd name="connsiteY2271" fmla="*/ 136667 h 1793583"/>
                <a:gd name="connsiteX2272" fmla="*/ 1052791 w 3591323"/>
                <a:gd name="connsiteY2272" fmla="*/ 135079 h 1793583"/>
                <a:gd name="connsiteX2273" fmla="*/ 1063353 w 3591323"/>
                <a:gd name="connsiteY2273" fmla="*/ 135254 h 1793583"/>
                <a:gd name="connsiteX2274" fmla="*/ 1067585 w 3591323"/>
                <a:gd name="connsiteY2274" fmla="*/ 129287 h 1793583"/>
                <a:gd name="connsiteX2275" fmla="*/ 1075712 w 3591323"/>
                <a:gd name="connsiteY2275" fmla="*/ 127537 h 1793583"/>
                <a:gd name="connsiteX2276" fmla="*/ 1084371 w 3591323"/>
                <a:gd name="connsiteY2276" fmla="*/ 130868 h 1793583"/>
                <a:gd name="connsiteX2277" fmla="*/ 1076883 w 3591323"/>
                <a:gd name="connsiteY2277" fmla="*/ 140017 h 1793583"/>
                <a:gd name="connsiteX2278" fmla="*/ 1087748 w 3591323"/>
                <a:gd name="connsiteY2278" fmla="*/ 132267 h 1793583"/>
                <a:gd name="connsiteX2279" fmla="*/ 1093601 w 3591323"/>
                <a:gd name="connsiteY2279" fmla="*/ 132617 h 1793583"/>
                <a:gd name="connsiteX2280" fmla="*/ 1104776 w 3591323"/>
                <a:gd name="connsiteY2280" fmla="*/ 122835 h 1793583"/>
                <a:gd name="connsiteX2281" fmla="*/ 1101943 w 3591323"/>
                <a:gd name="connsiteY2281" fmla="*/ 116766 h 1793583"/>
                <a:gd name="connsiteX2282" fmla="*/ 1096824 w 3591323"/>
                <a:gd name="connsiteY2282" fmla="*/ 112979 h 1793583"/>
                <a:gd name="connsiteX2283" fmla="*/ 1106706 w 3591323"/>
                <a:gd name="connsiteY2283" fmla="*/ 102604 h 1793583"/>
                <a:gd name="connsiteX2284" fmla="*/ 1121521 w 3591323"/>
                <a:gd name="connsiteY2284" fmla="*/ 95715 h 1793583"/>
                <a:gd name="connsiteX2285" fmla="*/ 1129574 w 3591323"/>
                <a:gd name="connsiteY2285" fmla="*/ 97222 h 1793583"/>
                <a:gd name="connsiteX2286" fmla="*/ 1132971 w 3591323"/>
                <a:gd name="connsiteY2286" fmla="*/ 101427 h 1793583"/>
                <a:gd name="connsiteX2287" fmla="*/ 1133684 w 3591323"/>
                <a:gd name="connsiteY2287" fmla="*/ 111949 h 1793583"/>
                <a:gd name="connsiteX2288" fmla="*/ 1123169 w 3591323"/>
                <a:gd name="connsiteY2288" fmla="*/ 116766 h 1793583"/>
                <a:gd name="connsiteX2289" fmla="*/ 1135272 w 3591323"/>
                <a:gd name="connsiteY2289" fmla="*/ 118670 h 1793583"/>
                <a:gd name="connsiteX2290" fmla="*/ 1127179 w 3591323"/>
                <a:gd name="connsiteY2290" fmla="*/ 128587 h 1793583"/>
                <a:gd name="connsiteX2291" fmla="*/ 1143224 w 3591323"/>
                <a:gd name="connsiteY2291" fmla="*/ 120924 h 1793583"/>
                <a:gd name="connsiteX2292" fmla="*/ 1147106 w 3591323"/>
                <a:gd name="connsiteY2292" fmla="*/ 127194 h 1793583"/>
                <a:gd name="connsiteX2293" fmla="*/ 1139268 w 3591323"/>
                <a:gd name="connsiteY2293" fmla="*/ 134373 h 1793583"/>
                <a:gd name="connsiteX2294" fmla="*/ 1141536 w 3591323"/>
                <a:gd name="connsiteY2294" fmla="*/ 141080 h 1793583"/>
                <a:gd name="connsiteX2295" fmla="*/ 1154641 w 3591323"/>
                <a:gd name="connsiteY2295" fmla="*/ 133848 h 1793583"/>
                <a:gd name="connsiteX2296" fmla="*/ 1166314 w 3591323"/>
                <a:gd name="connsiteY2296" fmla="*/ 125620 h 1793583"/>
                <a:gd name="connsiteX2297" fmla="*/ 1174522 w 3591323"/>
                <a:gd name="connsiteY2297" fmla="*/ 115044 h 1793583"/>
                <a:gd name="connsiteX2298" fmla="*/ 1184465 w 3591323"/>
                <a:gd name="connsiteY2298" fmla="*/ 115730 h 1793583"/>
                <a:gd name="connsiteX2299" fmla="*/ 1194186 w 3591323"/>
                <a:gd name="connsiteY2299" fmla="*/ 117116 h 1793583"/>
                <a:gd name="connsiteX2300" fmla="*/ 1200416 w 3591323"/>
                <a:gd name="connsiteY2300" fmla="*/ 121967 h 1793583"/>
                <a:gd name="connsiteX2301" fmla="*/ 1197618 w 3591323"/>
                <a:gd name="connsiteY2301" fmla="*/ 126670 h 1793583"/>
                <a:gd name="connsiteX2302" fmla="*/ 1188347 w 3591323"/>
                <a:gd name="connsiteY2302" fmla="*/ 131917 h 1793583"/>
                <a:gd name="connsiteX2303" fmla="*/ 1190150 w 3591323"/>
                <a:gd name="connsiteY2303" fmla="*/ 137017 h 1793583"/>
                <a:gd name="connsiteX2304" fmla="*/ 1185797 w 3591323"/>
                <a:gd name="connsiteY2304" fmla="*/ 141787 h 1793583"/>
                <a:gd name="connsiteX2305" fmla="*/ 1166415 w 3591323"/>
                <a:gd name="connsiteY2305" fmla="*/ 148716 h 1793583"/>
                <a:gd name="connsiteX2306" fmla="*/ 1154688 w 3591323"/>
                <a:gd name="connsiteY2306" fmla="*/ 150324 h 1793583"/>
                <a:gd name="connsiteX2307" fmla="*/ 1148943 w 3591323"/>
                <a:gd name="connsiteY2307" fmla="*/ 147290 h 1793583"/>
                <a:gd name="connsiteX2308" fmla="*/ 1143218 w 3591323"/>
                <a:gd name="connsiteY2308" fmla="*/ 152289 h 1793583"/>
                <a:gd name="connsiteX2309" fmla="*/ 1129863 w 3591323"/>
                <a:gd name="connsiteY2309" fmla="*/ 160725 h 1793583"/>
                <a:gd name="connsiteX2310" fmla="*/ 1124609 w 3591323"/>
                <a:gd name="connsiteY2310" fmla="*/ 165071 h 1793583"/>
                <a:gd name="connsiteX2311" fmla="*/ 1110884 w 3591323"/>
                <a:gd name="connsiteY2311" fmla="*/ 171994 h 1793583"/>
                <a:gd name="connsiteX2312" fmla="*/ 1099346 w 3591323"/>
                <a:gd name="connsiteY2312" fmla="*/ 172546 h 1793583"/>
                <a:gd name="connsiteX2313" fmla="*/ 1090082 w 3591323"/>
                <a:gd name="connsiteY2313" fmla="*/ 176939 h 1793583"/>
                <a:gd name="connsiteX2314" fmla="*/ 1084862 w 3591323"/>
                <a:gd name="connsiteY2314" fmla="*/ 183552 h 1793583"/>
                <a:gd name="connsiteX2315" fmla="*/ 1074925 w 3591323"/>
                <a:gd name="connsiteY2315" fmla="*/ 184837 h 1793583"/>
                <a:gd name="connsiteX2316" fmla="*/ 1059404 w 3591323"/>
                <a:gd name="connsiteY2316" fmla="*/ 193160 h 1793583"/>
                <a:gd name="connsiteX2317" fmla="*/ 1042592 w 3591323"/>
                <a:gd name="connsiteY2317" fmla="*/ 204886 h 1793583"/>
                <a:gd name="connsiteX2318" fmla="*/ 1033826 w 3591323"/>
                <a:gd name="connsiteY2318" fmla="*/ 212946 h 1793583"/>
                <a:gd name="connsiteX2319" fmla="*/ 1025086 w 3591323"/>
                <a:gd name="connsiteY2319" fmla="*/ 225237 h 1793583"/>
                <a:gd name="connsiteX2320" fmla="*/ 1035669 w 3591323"/>
                <a:gd name="connsiteY2320" fmla="*/ 226953 h 1793583"/>
                <a:gd name="connsiteX2321" fmla="*/ 1033005 w 3591323"/>
                <a:gd name="connsiteY2321" fmla="*/ 236856 h 1793583"/>
                <a:gd name="connsiteX2322" fmla="*/ 1031733 w 3591323"/>
                <a:gd name="connsiteY2322" fmla="*/ 244896 h 1793583"/>
                <a:gd name="connsiteX2323" fmla="*/ 1044671 w 3591323"/>
                <a:gd name="connsiteY2323" fmla="*/ 242790 h 1793583"/>
                <a:gd name="connsiteX2324" fmla="*/ 1057036 w 3591323"/>
                <a:gd name="connsiteY2324" fmla="*/ 247392 h 1793583"/>
                <a:gd name="connsiteX2325" fmla="*/ 1062876 w 3591323"/>
                <a:gd name="connsiteY2325" fmla="*/ 251624 h 1793583"/>
                <a:gd name="connsiteX2326" fmla="*/ 1065944 w 3591323"/>
                <a:gd name="connsiteY2326" fmla="*/ 256636 h 1793583"/>
                <a:gd name="connsiteX2327" fmla="*/ 1074817 w 3591323"/>
                <a:gd name="connsiteY2327" fmla="*/ 259529 h 1793583"/>
                <a:gd name="connsiteX2328" fmla="*/ 1081074 w 3591323"/>
                <a:gd name="connsiteY2328" fmla="*/ 263982 h 1793583"/>
                <a:gd name="connsiteX2329" fmla="*/ 1094570 w 3591323"/>
                <a:gd name="connsiteY2329" fmla="*/ 264756 h 1793583"/>
                <a:gd name="connsiteX2330" fmla="*/ 1103134 w 3591323"/>
                <a:gd name="connsiteY2330" fmla="*/ 265725 h 1793583"/>
                <a:gd name="connsiteX2331" fmla="*/ 1096911 w 3591323"/>
                <a:gd name="connsiteY2331" fmla="*/ 275076 h 1793583"/>
                <a:gd name="connsiteX2332" fmla="*/ 1093662 w 3591323"/>
                <a:gd name="connsiteY2332" fmla="*/ 286036 h 1793583"/>
                <a:gd name="connsiteX2333" fmla="*/ 1094052 w 3591323"/>
                <a:gd name="connsiteY2333" fmla="*/ 298220 h 1793583"/>
                <a:gd name="connsiteX2334" fmla="*/ 1101829 w 3591323"/>
                <a:gd name="connsiteY2334" fmla="*/ 308681 h 1793583"/>
                <a:gd name="connsiteX2335" fmla="*/ 1110043 w 3591323"/>
                <a:gd name="connsiteY2335" fmla="*/ 305122 h 1793583"/>
                <a:gd name="connsiteX2336" fmla="*/ 1120014 w 3591323"/>
                <a:gd name="connsiteY2336" fmla="*/ 293894 h 1793583"/>
                <a:gd name="connsiteX2337" fmla="*/ 1124198 w 3591323"/>
                <a:gd name="connsiteY2337" fmla="*/ 276644 h 1793583"/>
                <a:gd name="connsiteX2338" fmla="*/ 1121003 w 3591323"/>
                <a:gd name="connsiteY2338" fmla="*/ 270979 h 1793583"/>
                <a:gd name="connsiteX2339" fmla="*/ 1137277 w 3591323"/>
                <a:gd name="connsiteY2339" fmla="*/ 265920 h 1793583"/>
                <a:gd name="connsiteX2340" fmla="*/ 1150490 w 3591323"/>
                <a:gd name="connsiteY2340" fmla="*/ 258371 h 1793583"/>
                <a:gd name="connsiteX2341" fmla="*/ 1159162 w 3591323"/>
                <a:gd name="connsiteY2341" fmla="*/ 250857 h 1793583"/>
                <a:gd name="connsiteX2342" fmla="*/ 1161968 w 3591323"/>
                <a:gd name="connsiteY2342" fmla="*/ 243745 h 1793583"/>
                <a:gd name="connsiteX2343" fmla="*/ 1161127 w 3591323"/>
                <a:gd name="connsiteY2343" fmla="*/ 234757 h 1793583"/>
                <a:gd name="connsiteX2344" fmla="*/ 1155818 w 3591323"/>
                <a:gd name="connsiteY2344" fmla="*/ 226758 h 1793583"/>
                <a:gd name="connsiteX2345" fmla="*/ 1171346 w 3591323"/>
                <a:gd name="connsiteY2345" fmla="*/ 215772 h 1793583"/>
                <a:gd name="connsiteX2346" fmla="*/ 1173324 w 3591323"/>
                <a:gd name="connsiteY2346" fmla="*/ 206191 h 1793583"/>
                <a:gd name="connsiteX2347" fmla="*/ 1180105 w 3591323"/>
                <a:gd name="connsiteY2347" fmla="*/ 190193 h 1793583"/>
                <a:gd name="connsiteX2348" fmla="*/ 1186921 w 3591323"/>
                <a:gd name="connsiteY2348" fmla="*/ 187791 h 1793583"/>
                <a:gd name="connsiteX2349" fmla="*/ 1198903 w 3591323"/>
                <a:gd name="connsiteY2349" fmla="*/ 190563 h 1793583"/>
                <a:gd name="connsiteX2350" fmla="*/ 1206606 w 3591323"/>
                <a:gd name="connsiteY2350" fmla="*/ 191491 h 1793583"/>
                <a:gd name="connsiteX2351" fmla="*/ 1214598 w 3591323"/>
                <a:gd name="connsiteY2351" fmla="*/ 188901 h 1793583"/>
                <a:gd name="connsiteX2352" fmla="*/ 1219731 w 3591323"/>
                <a:gd name="connsiteY2352" fmla="*/ 192420 h 1793583"/>
                <a:gd name="connsiteX2353" fmla="*/ 1226473 w 3591323"/>
                <a:gd name="connsiteY2353" fmla="*/ 198360 h 1793583"/>
                <a:gd name="connsiteX2354" fmla="*/ 1226668 w 3591323"/>
                <a:gd name="connsiteY2354" fmla="*/ 202269 h 1793583"/>
                <a:gd name="connsiteX2355" fmla="*/ 1240540 w 3591323"/>
                <a:gd name="connsiteY2355" fmla="*/ 203204 h 1793583"/>
                <a:gd name="connsiteX2356" fmla="*/ 1235831 w 3591323"/>
                <a:gd name="connsiteY2356" fmla="*/ 211816 h 1793583"/>
                <a:gd name="connsiteX2357" fmla="*/ 1231781 w 3591323"/>
                <a:gd name="connsiteY2357" fmla="*/ 225049 h 1793583"/>
                <a:gd name="connsiteX2358" fmla="*/ 1238273 w 3591323"/>
                <a:gd name="connsiteY2358" fmla="*/ 226758 h 1793583"/>
                <a:gd name="connsiteX2359" fmla="*/ 1241428 w 3591323"/>
                <a:gd name="connsiteY2359" fmla="*/ 233041 h 1793583"/>
                <a:gd name="connsiteX2360" fmla="*/ 1255994 w 3591323"/>
                <a:gd name="connsiteY2360" fmla="*/ 227141 h 1793583"/>
                <a:gd name="connsiteX2361" fmla="*/ 1269072 w 3591323"/>
                <a:gd name="connsiteY2361" fmla="*/ 215583 h 1793583"/>
                <a:gd name="connsiteX2362" fmla="*/ 1276903 w 3591323"/>
                <a:gd name="connsiteY2362" fmla="*/ 210692 h 1793583"/>
                <a:gd name="connsiteX2363" fmla="*/ 1278673 w 3591323"/>
                <a:gd name="connsiteY2363" fmla="*/ 219929 h 1793583"/>
                <a:gd name="connsiteX2364" fmla="*/ 1283153 w 3591323"/>
                <a:gd name="connsiteY2364" fmla="*/ 233425 h 1793583"/>
                <a:gd name="connsiteX2365" fmla="*/ 1286853 w 3591323"/>
                <a:gd name="connsiteY2365" fmla="*/ 246241 h 1793583"/>
                <a:gd name="connsiteX2366" fmla="*/ 1280758 w 3591323"/>
                <a:gd name="connsiteY2366" fmla="*/ 252969 h 1793583"/>
                <a:gd name="connsiteX2367" fmla="*/ 1289450 w 3591323"/>
                <a:gd name="connsiteY2367" fmla="*/ 258950 h 1793583"/>
                <a:gd name="connsiteX2368" fmla="*/ 1294557 w 3591323"/>
                <a:gd name="connsiteY2368" fmla="*/ 265146 h 1793583"/>
                <a:gd name="connsiteX2369" fmla="*/ 1306862 w 3591323"/>
                <a:gd name="connsiteY2369" fmla="*/ 267864 h 1793583"/>
                <a:gd name="connsiteX2370" fmla="*/ 1311013 w 3591323"/>
                <a:gd name="connsiteY2370" fmla="*/ 271369 h 1793583"/>
                <a:gd name="connsiteX2371" fmla="*/ 1311006 w 3591323"/>
                <a:gd name="connsiteY2371" fmla="*/ 280553 h 1793583"/>
                <a:gd name="connsiteX2372" fmla="*/ 1317262 w 3591323"/>
                <a:gd name="connsiteY2372" fmla="*/ 281918 h 1793583"/>
                <a:gd name="connsiteX2373" fmla="*/ 1319200 w 3591323"/>
                <a:gd name="connsiteY2373" fmla="*/ 286036 h 1793583"/>
                <a:gd name="connsiteX2374" fmla="*/ 1315594 w 3591323"/>
                <a:gd name="connsiteY2374" fmla="*/ 298415 h 1793583"/>
                <a:gd name="connsiteX2375" fmla="*/ 1307992 w 3591323"/>
                <a:gd name="connsiteY2375" fmla="*/ 302559 h 1793583"/>
                <a:gd name="connsiteX2376" fmla="*/ 1300504 w 3591323"/>
                <a:gd name="connsiteY2376" fmla="*/ 306306 h 1793583"/>
                <a:gd name="connsiteX2377" fmla="*/ 1284788 w 3591323"/>
                <a:gd name="connsiteY2377" fmla="*/ 310262 h 1793583"/>
                <a:gd name="connsiteX2378" fmla="*/ 1270707 w 3591323"/>
                <a:gd name="connsiteY2378" fmla="*/ 319378 h 1793583"/>
                <a:gd name="connsiteX2379" fmla="*/ 1255294 w 3591323"/>
                <a:gd name="connsiteY2379" fmla="*/ 321168 h 1793583"/>
                <a:gd name="connsiteX2380" fmla="*/ 1237553 w 3591323"/>
                <a:gd name="connsiteY2380" fmla="*/ 318786 h 1793583"/>
                <a:gd name="connsiteX2381" fmla="*/ 1224407 w 3591323"/>
                <a:gd name="connsiteY2381" fmla="*/ 318585 h 1793583"/>
                <a:gd name="connsiteX2382" fmla="*/ 1214988 w 3591323"/>
                <a:gd name="connsiteY2382" fmla="*/ 319378 h 1793583"/>
                <a:gd name="connsiteX2383" fmla="*/ 1204816 w 3591323"/>
                <a:gd name="connsiteY2383" fmla="*/ 327351 h 1793583"/>
                <a:gd name="connsiteX2384" fmla="*/ 1191919 w 3591323"/>
                <a:gd name="connsiteY2384" fmla="*/ 332343 h 1793583"/>
                <a:gd name="connsiteX2385" fmla="*/ 1173876 w 3591323"/>
                <a:gd name="connsiteY2385" fmla="*/ 346955 h 1793583"/>
                <a:gd name="connsiteX2386" fmla="*/ 1159848 w 3591323"/>
                <a:gd name="connsiteY2386" fmla="*/ 357397 h 1793583"/>
                <a:gd name="connsiteX2387" fmla="*/ 1167969 w 3591323"/>
                <a:gd name="connsiteY2387" fmla="*/ 355385 h 1793583"/>
                <a:gd name="connsiteX2388" fmla="*/ 1187613 w 3591323"/>
                <a:gd name="connsiteY2388" fmla="*/ 340746 h 1793583"/>
                <a:gd name="connsiteX2389" fmla="*/ 1209337 w 3591323"/>
                <a:gd name="connsiteY2389" fmla="*/ 331542 h 1793583"/>
                <a:gd name="connsiteX2390" fmla="*/ 1223008 w 3591323"/>
                <a:gd name="connsiteY2390" fmla="*/ 330540 h 1793583"/>
                <a:gd name="connsiteX2391" fmla="*/ 1228780 w 3591323"/>
                <a:gd name="connsiteY2391" fmla="*/ 335942 h 1793583"/>
                <a:gd name="connsiteX2392" fmla="*/ 1217982 w 3591323"/>
                <a:gd name="connsiteY2392" fmla="*/ 343349 h 1793583"/>
                <a:gd name="connsiteX2393" fmla="*/ 1216859 w 3591323"/>
                <a:gd name="connsiteY2393" fmla="*/ 355385 h 1793583"/>
                <a:gd name="connsiteX2394" fmla="*/ 1217020 w 3591323"/>
                <a:gd name="connsiteY2394" fmla="*/ 363835 h 1793583"/>
                <a:gd name="connsiteX2395" fmla="*/ 1226896 w 3591323"/>
                <a:gd name="connsiteY2395" fmla="*/ 369480 h 1793583"/>
                <a:gd name="connsiteX2396" fmla="*/ 1242296 w 3591323"/>
                <a:gd name="connsiteY2396" fmla="*/ 367865 h 1793583"/>
                <a:gd name="connsiteX2397" fmla="*/ 1255200 w 3591323"/>
                <a:gd name="connsiteY2397" fmla="*/ 355183 h 1793583"/>
                <a:gd name="connsiteX2398" fmla="*/ 1253397 w 3591323"/>
                <a:gd name="connsiteY2398" fmla="*/ 363230 h 1793583"/>
                <a:gd name="connsiteX2399" fmla="*/ 1257635 w 3591323"/>
                <a:gd name="connsiteY2399" fmla="*/ 367461 h 1793583"/>
                <a:gd name="connsiteX2400" fmla="*/ 1244456 w 3591323"/>
                <a:gd name="connsiteY2400" fmla="*/ 374721 h 1793583"/>
                <a:gd name="connsiteX2401" fmla="*/ 1222564 w 3591323"/>
                <a:gd name="connsiteY2401" fmla="*/ 381401 h 1793583"/>
                <a:gd name="connsiteX2402" fmla="*/ 1211974 w 3591323"/>
                <a:gd name="connsiteY2402" fmla="*/ 386057 h 1793583"/>
                <a:gd name="connsiteX2403" fmla="*/ 1199306 w 3591323"/>
                <a:gd name="connsiteY2403" fmla="*/ 394177 h 1793583"/>
                <a:gd name="connsiteX2404" fmla="*/ 1192727 w 3591323"/>
                <a:gd name="connsiteY2404" fmla="*/ 393161 h 1793583"/>
                <a:gd name="connsiteX2405" fmla="*/ 1195418 w 3591323"/>
                <a:gd name="connsiteY2405" fmla="*/ 383628 h 1793583"/>
                <a:gd name="connsiteX2406" fmla="*/ 1213959 w 3591323"/>
                <a:gd name="connsiteY2406" fmla="*/ 374519 h 1793583"/>
                <a:gd name="connsiteX2407" fmla="*/ 1199589 w 3591323"/>
                <a:gd name="connsiteY2407" fmla="*/ 374721 h 1793583"/>
                <a:gd name="connsiteX2408" fmla="*/ 1189053 w 3591323"/>
                <a:gd name="connsiteY2408" fmla="*/ 376133 h 1793583"/>
                <a:gd name="connsiteX2409" fmla="*/ 1189490 w 3591323"/>
                <a:gd name="connsiteY2409" fmla="*/ 379780 h 1793583"/>
                <a:gd name="connsiteX2410" fmla="*/ 1177892 w 3591323"/>
                <a:gd name="connsiteY2410" fmla="*/ 385250 h 1793583"/>
                <a:gd name="connsiteX2411" fmla="*/ 1167134 w 3591323"/>
                <a:gd name="connsiteY2411" fmla="*/ 389104 h 1793583"/>
                <a:gd name="connsiteX2412" fmla="*/ 1156485 w 3591323"/>
                <a:gd name="connsiteY2412" fmla="*/ 392549 h 1793583"/>
                <a:gd name="connsiteX2413" fmla="*/ 1149347 w 3591323"/>
                <a:gd name="connsiteY2413" fmla="*/ 399250 h 1793583"/>
                <a:gd name="connsiteX2414" fmla="*/ 1147227 w 3591323"/>
                <a:gd name="connsiteY2414" fmla="*/ 401692 h 1793583"/>
                <a:gd name="connsiteX2415" fmla="*/ 1144933 w 3591323"/>
                <a:gd name="connsiteY2415" fmla="*/ 407787 h 1793583"/>
                <a:gd name="connsiteX2416" fmla="*/ 1146380 w 3591323"/>
                <a:gd name="connsiteY2416" fmla="*/ 413688 h 1793583"/>
                <a:gd name="connsiteX2417" fmla="*/ 1149905 w 3591323"/>
                <a:gd name="connsiteY2417" fmla="*/ 414098 h 1793583"/>
                <a:gd name="connsiteX2418" fmla="*/ 1150241 w 3591323"/>
                <a:gd name="connsiteY2418" fmla="*/ 409826 h 1793583"/>
                <a:gd name="connsiteX2419" fmla="*/ 1152064 w 3591323"/>
                <a:gd name="connsiteY2419" fmla="*/ 412470 h 1793583"/>
                <a:gd name="connsiteX2420" fmla="*/ 1150396 w 3591323"/>
                <a:gd name="connsiteY2420" fmla="*/ 415726 h 1793583"/>
                <a:gd name="connsiteX2421" fmla="*/ 1143520 w 3591323"/>
                <a:gd name="connsiteY2421" fmla="*/ 417556 h 1793583"/>
                <a:gd name="connsiteX2422" fmla="*/ 1139329 w 3591323"/>
                <a:gd name="connsiteY2422" fmla="*/ 417152 h 1793583"/>
                <a:gd name="connsiteX2423" fmla="*/ 1132043 w 3591323"/>
                <a:gd name="connsiteY2423" fmla="*/ 419191 h 1793583"/>
                <a:gd name="connsiteX2424" fmla="*/ 1127858 w 3591323"/>
                <a:gd name="connsiteY2424" fmla="*/ 419803 h 1793583"/>
                <a:gd name="connsiteX2425" fmla="*/ 1122012 w 3591323"/>
                <a:gd name="connsiteY2425" fmla="*/ 420409 h 1793583"/>
                <a:gd name="connsiteX2426" fmla="*/ 1113320 w 3591323"/>
                <a:gd name="connsiteY2426" fmla="*/ 423672 h 1793583"/>
                <a:gd name="connsiteX2427" fmla="*/ 1127683 w 3591323"/>
                <a:gd name="connsiteY2427" fmla="*/ 421431 h 1793583"/>
                <a:gd name="connsiteX2428" fmla="*/ 1129655 w 3591323"/>
                <a:gd name="connsiteY2428" fmla="*/ 423672 h 1793583"/>
                <a:gd name="connsiteX2429" fmla="*/ 1115574 w 3591323"/>
                <a:gd name="connsiteY2429" fmla="*/ 427136 h 1793583"/>
                <a:gd name="connsiteX2430" fmla="*/ 1109895 w 3591323"/>
                <a:gd name="connsiteY2430" fmla="*/ 427136 h 1793583"/>
                <a:gd name="connsiteX2431" fmla="*/ 1110346 w 3591323"/>
                <a:gd name="connsiteY2431" fmla="*/ 425710 h 1793583"/>
                <a:gd name="connsiteX2432" fmla="*/ 1106713 w 3591323"/>
                <a:gd name="connsiteY2432" fmla="*/ 428771 h 1793583"/>
                <a:gd name="connsiteX2433" fmla="*/ 1109196 w 3591323"/>
                <a:gd name="connsiteY2433" fmla="*/ 429383 h 1793583"/>
                <a:gd name="connsiteX2434" fmla="*/ 1104688 w 3591323"/>
                <a:gd name="connsiteY2434" fmla="*/ 437557 h 1793583"/>
                <a:gd name="connsiteX2435" fmla="*/ 1095411 w 3591323"/>
                <a:gd name="connsiteY2435" fmla="*/ 446156 h 1793583"/>
                <a:gd name="connsiteX2436" fmla="*/ 1095592 w 3591323"/>
                <a:gd name="connsiteY2436" fmla="*/ 443290 h 1793583"/>
                <a:gd name="connsiteX2437" fmla="*/ 1093756 w 3591323"/>
                <a:gd name="connsiteY2437" fmla="*/ 442677 h 1793583"/>
                <a:gd name="connsiteX2438" fmla="*/ 1091596 w 3591323"/>
                <a:gd name="connsiteY2438" fmla="*/ 439805 h 1793583"/>
                <a:gd name="connsiteX2439" fmla="*/ 1091435 w 3591323"/>
                <a:gd name="connsiteY2439" fmla="*/ 445954 h 1793583"/>
                <a:gd name="connsiteX2440" fmla="*/ 1093184 w 3591323"/>
                <a:gd name="connsiteY2440" fmla="*/ 447999 h 1793583"/>
                <a:gd name="connsiteX2441" fmla="*/ 1092269 w 3591323"/>
                <a:gd name="connsiteY2441" fmla="*/ 452298 h 1793583"/>
                <a:gd name="connsiteX2442" fmla="*/ 1087930 w 3591323"/>
                <a:gd name="connsiteY2442" fmla="*/ 456806 h 1793583"/>
                <a:gd name="connsiteX2443" fmla="*/ 1079944 w 3591323"/>
                <a:gd name="connsiteY2443" fmla="*/ 465827 h 1793583"/>
                <a:gd name="connsiteX2444" fmla="*/ 1079379 w 3591323"/>
                <a:gd name="connsiteY2444" fmla="*/ 465417 h 1793583"/>
                <a:gd name="connsiteX2445" fmla="*/ 1084310 w 3591323"/>
                <a:gd name="connsiteY2445" fmla="*/ 457626 h 1793583"/>
                <a:gd name="connsiteX2446" fmla="*/ 1080832 w 3591323"/>
                <a:gd name="connsiteY2446" fmla="*/ 453327 h 1793583"/>
                <a:gd name="connsiteX2447" fmla="*/ 1082628 w 3591323"/>
                <a:gd name="connsiteY2447" fmla="*/ 443902 h 1793583"/>
                <a:gd name="connsiteX2448" fmla="*/ 1079466 w 3591323"/>
                <a:gd name="connsiteY2448" fmla="*/ 448820 h 1793583"/>
                <a:gd name="connsiteX2449" fmla="*/ 1079036 w 3591323"/>
                <a:gd name="connsiteY2449" fmla="*/ 455991 h 1793583"/>
                <a:gd name="connsiteX2450" fmla="*/ 1073499 w 3591323"/>
                <a:gd name="connsiteY2450" fmla="*/ 454148 h 1793583"/>
                <a:gd name="connsiteX2451" fmla="*/ 1078840 w 3591323"/>
                <a:gd name="connsiteY2451" fmla="*/ 457835 h 1793583"/>
                <a:gd name="connsiteX2452" fmla="*/ 1076082 w 3591323"/>
                <a:gd name="connsiteY2452" fmla="*/ 468700 h 1793583"/>
                <a:gd name="connsiteX2453" fmla="*/ 1078571 w 3591323"/>
                <a:gd name="connsiteY2453" fmla="*/ 469521 h 1793583"/>
                <a:gd name="connsiteX2454" fmla="*/ 1078518 w 3591323"/>
                <a:gd name="connsiteY2454" fmla="*/ 473416 h 1793583"/>
                <a:gd name="connsiteX2455" fmla="*/ 1076795 w 3591323"/>
                <a:gd name="connsiteY2455" fmla="*/ 484907 h 1793583"/>
                <a:gd name="connsiteX2456" fmla="*/ 1068783 w 3591323"/>
                <a:gd name="connsiteY2456" fmla="*/ 493330 h 1793583"/>
                <a:gd name="connsiteX2457" fmla="*/ 1057978 w 3591323"/>
                <a:gd name="connsiteY2457" fmla="*/ 496620 h 1793583"/>
                <a:gd name="connsiteX2458" fmla="*/ 1050046 w 3591323"/>
                <a:gd name="connsiteY2458" fmla="*/ 503402 h 1793583"/>
                <a:gd name="connsiteX2459" fmla="*/ 1045020 w 3591323"/>
                <a:gd name="connsiteY2459" fmla="*/ 504229 h 1793583"/>
                <a:gd name="connsiteX2460" fmla="*/ 1039147 w 3591323"/>
                <a:gd name="connsiteY2460" fmla="*/ 508340 h 1793583"/>
                <a:gd name="connsiteX2461" fmla="*/ 1036786 w 3591323"/>
                <a:gd name="connsiteY2461" fmla="*/ 512249 h 1793583"/>
                <a:gd name="connsiteX2462" fmla="*/ 1024245 w 3591323"/>
                <a:gd name="connsiteY2462" fmla="*/ 519649 h 1793583"/>
                <a:gd name="connsiteX2463" fmla="*/ 1017403 w 3591323"/>
                <a:gd name="connsiteY2463" fmla="*/ 524998 h 1793583"/>
                <a:gd name="connsiteX2464" fmla="*/ 1011274 w 3591323"/>
                <a:gd name="connsiteY2464" fmla="*/ 531786 h 1793583"/>
                <a:gd name="connsiteX2465" fmla="*/ 1008032 w 3591323"/>
                <a:gd name="connsiteY2465" fmla="*/ 539805 h 1793583"/>
                <a:gd name="connsiteX2466" fmla="*/ 1007985 w 3591323"/>
                <a:gd name="connsiteY2466" fmla="*/ 547825 h 1793583"/>
                <a:gd name="connsiteX2467" fmla="*/ 1009061 w 3591323"/>
                <a:gd name="connsiteY2467" fmla="*/ 557701 h 1793583"/>
                <a:gd name="connsiteX2468" fmla="*/ 1012008 w 3591323"/>
                <a:gd name="connsiteY2468" fmla="*/ 565721 h 1793583"/>
                <a:gd name="connsiteX2469" fmla="*/ 1011059 w 3591323"/>
                <a:gd name="connsiteY2469" fmla="*/ 570659 h 1793583"/>
                <a:gd name="connsiteX2470" fmla="*/ 1013205 w 3591323"/>
                <a:gd name="connsiteY2470" fmla="*/ 583818 h 1793583"/>
                <a:gd name="connsiteX2471" fmla="*/ 1011496 w 3591323"/>
                <a:gd name="connsiteY2471" fmla="*/ 591636 h 1793583"/>
                <a:gd name="connsiteX2472" fmla="*/ 1010413 w 3591323"/>
                <a:gd name="connsiteY2472" fmla="*/ 595955 h 1793583"/>
                <a:gd name="connsiteX2473" fmla="*/ 1006807 w 3591323"/>
                <a:gd name="connsiteY2473" fmla="*/ 602945 h 1793583"/>
                <a:gd name="connsiteX2474" fmla="*/ 1003746 w 3591323"/>
                <a:gd name="connsiteY2474" fmla="*/ 604385 h 1793583"/>
                <a:gd name="connsiteX2475" fmla="*/ 998996 w 3591323"/>
                <a:gd name="connsiteY2475" fmla="*/ 603154 h 1793583"/>
                <a:gd name="connsiteX2476" fmla="*/ 998424 w 3591323"/>
                <a:gd name="connsiteY2476" fmla="*/ 598007 h 1793583"/>
                <a:gd name="connsiteX2477" fmla="*/ 994993 w 3591323"/>
                <a:gd name="connsiteY2477" fmla="*/ 595336 h 1793583"/>
                <a:gd name="connsiteX2478" fmla="*/ 991401 w 3591323"/>
                <a:gd name="connsiteY2478" fmla="*/ 585668 h 1793583"/>
                <a:gd name="connsiteX2479" fmla="*/ 988468 w 3591323"/>
                <a:gd name="connsiteY2479" fmla="*/ 576828 h 1793583"/>
                <a:gd name="connsiteX2480" fmla="*/ 987929 w 3591323"/>
                <a:gd name="connsiteY2480" fmla="*/ 572300 h 1793583"/>
                <a:gd name="connsiteX2481" fmla="*/ 991502 w 3591323"/>
                <a:gd name="connsiteY2481" fmla="*/ 564900 h 1793583"/>
                <a:gd name="connsiteX2482" fmla="*/ 990008 w 3591323"/>
                <a:gd name="connsiteY2482" fmla="*/ 558522 h 1793583"/>
                <a:gd name="connsiteX2483" fmla="*/ 984344 w 3591323"/>
                <a:gd name="connsiteY2483" fmla="*/ 549063 h 1793583"/>
                <a:gd name="connsiteX2484" fmla="*/ 981269 w 3591323"/>
                <a:gd name="connsiteY2484" fmla="*/ 547213 h 1793583"/>
                <a:gd name="connsiteX2485" fmla="*/ 970363 w 3591323"/>
                <a:gd name="connsiteY2485" fmla="*/ 552353 h 1793583"/>
                <a:gd name="connsiteX2486" fmla="*/ 968749 w 3591323"/>
                <a:gd name="connsiteY2486" fmla="*/ 551734 h 1793583"/>
                <a:gd name="connsiteX2487" fmla="*/ 965028 w 3591323"/>
                <a:gd name="connsiteY2487" fmla="*/ 546594 h 1793583"/>
                <a:gd name="connsiteX2488" fmla="*/ 959774 w 3591323"/>
                <a:gd name="connsiteY2488" fmla="*/ 543714 h 1793583"/>
                <a:gd name="connsiteX2489" fmla="*/ 948283 w 3591323"/>
                <a:gd name="connsiteY2489" fmla="*/ 545154 h 1793583"/>
                <a:gd name="connsiteX2490" fmla="*/ 940217 w 3591323"/>
                <a:gd name="connsiteY2490" fmla="*/ 543923 h 1793583"/>
                <a:gd name="connsiteX2491" fmla="*/ 932749 w 3591323"/>
                <a:gd name="connsiteY2491" fmla="*/ 544535 h 1793583"/>
                <a:gd name="connsiteX2492" fmla="*/ 928120 w 3591323"/>
                <a:gd name="connsiteY2492" fmla="*/ 546385 h 1793583"/>
                <a:gd name="connsiteX2493" fmla="*/ 929130 w 3591323"/>
                <a:gd name="connsiteY2493" fmla="*/ 549473 h 1793583"/>
                <a:gd name="connsiteX2494" fmla="*/ 928080 w 3591323"/>
                <a:gd name="connsiteY2494" fmla="*/ 553994 h 1793583"/>
                <a:gd name="connsiteX2495" fmla="*/ 929311 w 3591323"/>
                <a:gd name="connsiteY2495" fmla="*/ 556261 h 1793583"/>
                <a:gd name="connsiteX2496" fmla="*/ 927192 w 3591323"/>
                <a:gd name="connsiteY2496" fmla="*/ 557903 h 1793583"/>
                <a:gd name="connsiteX2497" fmla="*/ 924117 w 3591323"/>
                <a:gd name="connsiteY2497" fmla="*/ 556053 h 1793583"/>
                <a:gd name="connsiteX2498" fmla="*/ 919751 w 3591323"/>
                <a:gd name="connsiteY2498" fmla="*/ 558313 h 1793583"/>
                <a:gd name="connsiteX2499" fmla="*/ 912855 w 3591323"/>
                <a:gd name="connsiteY2499" fmla="*/ 557903 h 1793583"/>
                <a:gd name="connsiteX2500" fmla="*/ 907258 w 3591323"/>
                <a:gd name="connsiteY2500" fmla="*/ 551942 h 1793583"/>
                <a:gd name="connsiteX2501" fmla="*/ 898182 w 3591323"/>
                <a:gd name="connsiteY2501" fmla="*/ 553382 h 1793583"/>
                <a:gd name="connsiteX2502" fmla="*/ 891845 w 3591323"/>
                <a:gd name="connsiteY2502" fmla="*/ 550704 h 1793583"/>
                <a:gd name="connsiteX2503" fmla="*/ 885709 w 3591323"/>
                <a:gd name="connsiteY2503" fmla="*/ 551532 h 1793583"/>
                <a:gd name="connsiteX2504" fmla="*/ 876674 w 3591323"/>
                <a:gd name="connsiteY2504" fmla="*/ 554203 h 1793583"/>
                <a:gd name="connsiteX2505" fmla="*/ 865916 w 3591323"/>
                <a:gd name="connsiteY2505" fmla="*/ 562633 h 1793583"/>
                <a:gd name="connsiteX2506" fmla="*/ 855307 w 3591323"/>
                <a:gd name="connsiteY2506" fmla="*/ 567571 h 1793583"/>
                <a:gd name="connsiteX2507" fmla="*/ 848418 w 3591323"/>
                <a:gd name="connsiteY2507" fmla="*/ 573121 h 1793583"/>
                <a:gd name="connsiteX2508" fmla="*/ 845155 w 3591323"/>
                <a:gd name="connsiteY2508" fmla="*/ 578268 h 1793583"/>
                <a:gd name="connsiteX2509" fmla="*/ 843453 w 3591323"/>
                <a:gd name="connsiteY2509" fmla="*/ 586079 h 1793583"/>
                <a:gd name="connsiteX2510" fmla="*/ 842639 w 3591323"/>
                <a:gd name="connsiteY2510" fmla="*/ 591636 h 1793583"/>
                <a:gd name="connsiteX2511" fmla="*/ 843648 w 3591323"/>
                <a:gd name="connsiteY2511" fmla="*/ 595336 h 1793583"/>
                <a:gd name="connsiteX2512" fmla="*/ 838138 w 3591323"/>
                <a:gd name="connsiteY2512" fmla="*/ 605414 h 1793583"/>
                <a:gd name="connsiteX2513" fmla="*/ 834976 w 3591323"/>
                <a:gd name="connsiteY2513" fmla="*/ 613642 h 1793583"/>
                <a:gd name="connsiteX2514" fmla="*/ 831733 w 3591323"/>
                <a:gd name="connsiteY2514" fmla="*/ 629062 h 1793583"/>
                <a:gd name="connsiteX2515" fmla="*/ 829782 w 3591323"/>
                <a:gd name="connsiteY2515" fmla="*/ 634619 h 1793583"/>
                <a:gd name="connsiteX2516" fmla="*/ 830589 w 3591323"/>
                <a:gd name="connsiteY2516" fmla="*/ 640789 h 1793583"/>
                <a:gd name="connsiteX2517" fmla="*/ 832930 w 3591323"/>
                <a:gd name="connsiteY2517" fmla="*/ 646339 h 1793583"/>
                <a:gd name="connsiteX2518" fmla="*/ 833381 w 3591323"/>
                <a:gd name="connsiteY2518" fmla="*/ 655179 h 1793583"/>
                <a:gd name="connsiteX2519" fmla="*/ 838878 w 3591323"/>
                <a:gd name="connsiteY2519" fmla="*/ 663817 h 1793583"/>
                <a:gd name="connsiteX2520" fmla="*/ 840062 w 3591323"/>
                <a:gd name="connsiteY2520" fmla="*/ 670195 h 1793583"/>
                <a:gd name="connsiteX2521" fmla="*/ 843163 w 3591323"/>
                <a:gd name="connsiteY2521" fmla="*/ 675954 h 1793583"/>
                <a:gd name="connsiteX2522" fmla="*/ 853127 w 3591323"/>
                <a:gd name="connsiteY2522" fmla="*/ 678834 h 1793583"/>
                <a:gd name="connsiteX2523" fmla="*/ 856746 w 3591323"/>
                <a:gd name="connsiteY2523" fmla="*/ 683772 h 1793583"/>
                <a:gd name="connsiteX2524" fmla="*/ 865782 w 3591323"/>
                <a:gd name="connsiteY2524" fmla="*/ 680475 h 1793583"/>
                <a:gd name="connsiteX2525" fmla="*/ 873465 w 3591323"/>
                <a:gd name="connsiteY2525" fmla="*/ 679244 h 1793583"/>
                <a:gd name="connsiteX2526" fmla="*/ 881255 w 3591323"/>
                <a:gd name="connsiteY2526" fmla="*/ 677186 h 1793583"/>
                <a:gd name="connsiteX2527" fmla="*/ 887943 w 3591323"/>
                <a:gd name="connsiteY2527" fmla="*/ 675335 h 1793583"/>
                <a:gd name="connsiteX2528" fmla="*/ 894677 w 3591323"/>
                <a:gd name="connsiteY2528" fmla="*/ 670606 h 1793583"/>
                <a:gd name="connsiteX2529" fmla="*/ 898101 w 3591323"/>
                <a:gd name="connsiteY2529" fmla="*/ 664026 h 1793583"/>
                <a:gd name="connsiteX2530" fmla="*/ 900153 w 3591323"/>
                <a:gd name="connsiteY2530" fmla="*/ 654358 h 1793583"/>
                <a:gd name="connsiteX2531" fmla="*/ 902394 w 3591323"/>
                <a:gd name="connsiteY2531" fmla="*/ 651069 h 1793583"/>
                <a:gd name="connsiteX2532" fmla="*/ 909592 w 3591323"/>
                <a:gd name="connsiteY2532" fmla="*/ 647987 h 1793583"/>
                <a:gd name="connsiteX2533" fmla="*/ 920262 w 3591323"/>
                <a:gd name="connsiteY2533" fmla="*/ 645518 h 1793583"/>
                <a:gd name="connsiteX2534" fmla="*/ 929130 w 3591323"/>
                <a:gd name="connsiteY2534" fmla="*/ 645720 h 1793583"/>
                <a:gd name="connsiteX2535" fmla="*/ 935292 w 3591323"/>
                <a:gd name="connsiteY2535" fmla="*/ 644899 h 1793583"/>
                <a:gd name="connsiteX2536" fmla="*/ 937095 w 3591323"/>
                <a:gd name="connsiteY2536" fmla="*/ 647368 h 1793583"/>
                <a:gd name="connsiteX2537" fmla="*/ 936012 w 3591323"/>
                <a:gd name="connsiteY2537" fmla="*/ 652717 h 1793583"/>
                <a:gd name="connsiteX2538" fmla="*/ 929762 w 3591323"/>
                <a:gd name="connsiteY2538" fmla="*/ 659498 h 1793583"/>
                <a:gd name="connsiteX2539" fmla="*/ 926674 w 3591323"/>
                <a:gd name="connsiteY2539" fmla="*/ 666495 h 1793583"/>
                <a:gd name="connsiteX2540" fmla="*/ 928181 w 3591323"/>
                <a:gd name="connsiteY2540" fmla="*/ 668547 h 1793583"/>
                <a:gd name="connsiteX2541" fmla="*/ 926095 w 3591323"/>
                <a:gd name="connsiteY2541" fmla="*/ 673485 h 1793583"/>
                <a:gd name="connsiteX2542" fmla="*/ 922442 w 3591323"/>
                <a:gd name="connsiteY2542" fmla="*/ 682332 h 1793583"/>
                <a:gd name="connsiteX2543" fmla="*/ 920310 w 3591323"/>
                <a:gd name="connsiteY2543" fmla="*/ 679453 h 1793583"/>
                <a:gd name="connsiteX2544" fmla="*/ 918136 w 3591323"/>
                <a:gd name="connsiteY2544" fmla="*/ 679655 h 1793583"/>
                <a:gd name="connsiteX2545" fmla="*/ 917921 w 3591323"/>
                <a:gd name="connsiteY2545" fmla="*/ 681303 h 1793583"/>
                <a:gd name="connsiteX2546" fmla="*/ 919711 w 3591323"/>
                <a:gd name="connsiteY2546" fmla="*/ 681303 h 1793583"/>
                <a:gd name="connsiteX2547" fmla="*/ 919321 w 3591323"/>
                <a:gd name="connsiteY2547" fmla="*/ 684384 h 1793583"/>
                <a:gd name="connsiteX2548" fmla="*/ 916919 w 3591323"/>
                <a:gd name="connsiteY2548" fmla="*/ 689322 h 1793583"/>
                <a:gd name="connsiteX2549" fmla="*/ 917766 w 3591323"/>
                <a:gd name="connsiteY2549" fmla="*/ 691172 h 1793583"/>
                <a:gd name="connsiteX2550" fmla="*/ 916192 w 3591323"/>
                <a:gd name="connsiteY2550" fmla="*/ 695283 h 1793583"/>
                <a:gd name="connsiteX2551" fmla="*/ 916791 w 3591323"/>
                <a:gd name="connsiteY2551" fmla="*/ 696312 h 1793583"/>
                <a:gd name="connsiteX2552" fmla="*/ 914685 w 3591323"/>
                <a:gd name="connsiteY2552" fmla="*/ 702071 h 1793583"/>
                <a:gd name="connsiteX2553" fmla="*/ 912539 w 3591323"/>
                <a:gd name="connsiteY2553" fmla="*/ 705159 h 1793583"/>
                <a:gd name="connsiteX2554" fmla="*/ 910696 w 3591323"/>
                <a:gd name="connsiteY2554" fmla="*/ 705570 h 1793583"/>
                <a:gd name="connsiteX2555" fmla="*/ 908106 w 3591323"/>
                <a:gd name="connsiteY2555" fmla="*/ 709479 h 1793583"/>
                <a:gd name="connsiteX2556" fmla="*/ 911476 w 3591323"/>
                <a:gd name="connsiteY2556" fmla="*/ 711531 h 1793583"/>
                <a:gd name="connsiteX2557" fmla="*/ 912371 w 3591323"/>
                <a:gd name="connsiteY2557" fmla="*/ 709889 h 1793583"/>
                <a:gd name="connsiteX2558" fmla="*/ 915452 w 3591323"/>
                <a:gd name="connsiteY2558" fmla="*/ 711329 h 1793583"/>
                <a:gd name="connsiteX2559" fmla="*/ 916125 w 3591323"/>
                <a:gd name="connsiteY2559" fmla="*/ 711739 h 1793583"/>
                <a:gd name="connsiteX2560" fmla="*/ 918506 w 3591323"/>
                <a:gd name="connsiteY2560" fmla="*/ 709680 h 1793583"/>
                <a:gd name="connsiteX2561" fmla="*/ 921399 w 3591323"/>
                <a:gd name="connsiteY2561" fmla="*/ 709479 h 1793583"/>
                <a:gd name="connsiteX2562" fmla="*/ 922368 w 3591323"/>
                <a:gd name="connsiteY2562" fmla="*/ 710508 h 1793583"/>
                <a:gd name="connsiteX2563" fmla="*/ 923869 w 3591323"/>
                <a:gd name="connsiteY2563" fmla="*/ 709889 h 1793583"/>
                <a:gd name="connsiteX2564" fmla="*/ 928430 w 3591323"/>
                <a:gd name="connsiteY2564" fmla="*/ 710918 h 1793583"/>
                <a:gd name="connsiteX2565" fmla="*/ 933126 w 3591323"/>
                <a:gd name="connsiteY2565" fmla="*/ 710710 h 1793583"/>
                <a:gd name="connsiteX2566" fmla="*/ 936490 w 3591323"/>
                <a:gd name="connsiteY2566" fmla="*/ 709479 h 1793583"/>
                <a:gd name="connsiteX2567" fmla="*/ 937721 w 3591323"/>
                <a:gd name="connsiteY2567" fmla="*/ 708039 h 1793583"/>
                <a:gd name="connsiteX2568" fmla="*/ 940890 w 3591323"/>
                <a:gd name="connsiteY2568" fmla="*/ 708651 h 1793583"/>
                <a:gd name="connsiteX2569" fmla="*/ 942955 w 3591323"/>
                <a:gd name="connsiteY2569" fmla="*/ 709479 h 1793583"/>
                <a:gd name="connsiteX2570" fmla="*/ 945854 w 3591323"/>
                <a:gd name="connsiteY2570" fmla="*/ 709270 h 1793583"/>
                <a:gd name="connsiteX2571" fmla="*/ 947758 w 3591323"/>
                <a:gd name="connsiteY2571" fmla="*/ 708241 h 1793583"/>
                <a:gd name="connsiteX2572" fmla="*/ 952253 w 3591323"/>
                <a:gd name="connsiteY2572" fmla="*/ 709889 h 1793583"/>
                <a:gd name="connsiteX2573" fmla="*/ 953672 w 3591323"/>
                <a:gd name="connsiteY2573" fmla="*/ 710091 h 1793583"/>
                <a:gd name="connsiteX2574" fmla="*/ 956693 w 3591323"/>
                <a:gd name="connsiteY2574" fmla="*/ 712149 h 1793583"/>
                <a:gd name="connsiteX2575" fmla="*/ 959296 w 3591323"/>
                <a:gd name="connsiteY2575" fmla="*/ 714827 h 1793583"/>
                <a:gd name="connsiteX2576" fmla="*/ 962727 w 3591323"/>
                <a:gd name="connsiteY2576" fmla="*/ 716469 h 1793583"/>
                <a:gd name="connsiteX2577" fmla="*/ 964941 w 3591323"/>
                <a:gd name="connsiteY2577" fmla="*/ 719557 h 1793583"/>
                <a:gd name="connsiteX2578" fmla="*/ 964100 w 3591323"/>
                <a:gd name="connsiteY2578" fmla="*/ 720788 h 1793583"/>
                <a:gd name="connsiteX2579" fmla="*/ 963151 w 3591323"/>
                <a:gd name="connsiteY2579" fmla="*/ 723257 h 1793583"/>
                <a:gd name="connsiteX2580" fmla="*/ 963831 w 3591323"/>
                <a:gd name="connsiteY2580" fmla="*/ 727576 h 1793583"/>
                <a:gd name="connsiteX2581" fmla="*/ 961335 w 3591323"/>
                <a:gd name="connsiteY2581" fmla="*/ 731276 h 1793583"/>
                <a:gd name="connsiteX2582" fmla="*/ 959841 w 3591323"/>
                <a:gd name="connsiteY2582" fmla="*/ 736006 h 1793583"/>
                <a:gd name="connsiteX2583" fmla="*/ 959061 w 3591323"/>
                <a:gd name="connsiteY2583" fmla="*/ 740944 h 1793583"/>
                <a:gd name="connsiteX2584" fmla="*/ 959169 w 3591323"/>
                <a:gd name="connsiteY2584" fmla="*/ 744025 h 1793583"/>
                <a:gd name="connsiteX2585" fmla="*/ 959115 w 3591323"/>
                <a:gd name="connsiteY2585" fmla="*/ 749172 h 1793583"/>
                <a:gd name="connsiteX2586" fmla="*/ 957588 w 3591323"/>
                <a:gd name="connsiteY2586" fmla="*/ 750195 h 1793583"/>
                <a:gd name="connsiteX2587" fmla="*/ 956121 w 3591323"/>
                <a:gd name="connsiteY2587" fmla="*/ 755133 h 1793583"/>
                <a:gd name="connsiteX2588" fmla="*/ 956612 w 3591323"/>
                <a:gd name="connsiteY2588" fmla="*/ 758221 h 1793583"/>
                <a:gd name="connsiteX2589" fmla="*/ 954237 w 3591323"/>
                <a:gd name="connsiteY2589" fmla="*/ 761100 h 1793583"/>
                <a:gd name="connsiteX2590" fmla="*/ 954735 w 3591323"/>
                <a:gd name="connsiteY2590" fmla="*/ 764182 h 1793583"/>
                <a:gd name="connsiteX2591" fmla="*/ 956054 w 3591323"/>
                <a:gd name="connsiteY2591" fmla="*/ 766032 h 1793583"/>
                <a:gd name="connsiteX2592" fmla="*/ 956659 w 3591323"/>
                <a:gd name="connsiteY2592" fmla="*/ 767680 h 1793583"/>
                <a:gd name="connsiteX2593" fmla="*/ 958166 w 3591323"/>
                <a:gd name="connsiteY2593" fmla="*/ 772201 h 1793583"/>
                <a:gd name="connsiteX2594" fmla="*/ 961853 w 3591323"/>
                <a:gd name="connsiteY2594" fmla="*/ 776729 h 1793583"/>
                <a:gd name="connsiteX2595" fmla="*/ 966260 w 3591323"/>
                <a:gd name="connsiteY2595" fmla="*/ 781667 h 1793583"/>
                <a:gd name="connsiteX2596" fmla="*/ 966260 w 3591323"/>
                <a:gd name="connsiteY2596" fmla="*/ 781667 h 1793583"/>
                <a:gd name="connsiteX2597" fmla="*/ 969650 w 3591323"/>
                <a:gd name="connsiteY2597" fmla="*/ 785778 h 1793583"/>
                <a:gd name="connsiteX2598" fmla="*/ 969152 w 3591323"/>
                <a:gd name="connsiteY2598" fmla="*/ 788247 h 1793583"/>
                <a:gd name="connsiteX2599" fmla="*/ 973108 w 3591323"/>
                <a:gd name="connsiteY2599" fmla="*/ 788657 h 1793583"/>
                <a:gd name="connsiteX2600" fmla="*/ 974239 w 3591323"/>
                <a:gd name="connsiteY2600" fmla="*/ 787836 h 1793583"/>
                <a:gd name="connsiteX2601" fmla="*/ 976997 w 3591323"/>
                <a:gd name="connsiteY2601" fmla="*/ 790507 h 1793583"/>
                <a:gd name="connsiteX2602" fmla="*/ 981740 w 3591323"/>
                <a:gd name="connsiteY2602" fmla="*/ 789687 h 1793583"/>
                <a:gd name="connsiteX2603" fmla="*/ 986241 w 3591323"/>
                <a:gd name="connsiteY2603" fmla="*/ 786807 h 1793583"/>
                <a:gd name="connsiteX2604" fmla="*/ 992518 w 3591323"/>
                <a:gd name="connsiteY2604" fmla="*/ 784540 h 1793583"/>
                <a:gd name="connsiteX2605" fmla="*/ 995949 w 3591323"/>
                <a:gd name="connsiteY2605" fmla="*/ 781250 h 1793583"/>
                <a:gd name="connsiteX2606" fmla="*/ 1001708 w 3591323"/>
                <a:gd name="connsiteY2606" fmla="*/ 781869 h 1793583"/>
                <a:gd name="connsiteX2607" fmla="*/ 1001291 w 3591323"/>
                <a:gd name="connsiteY2607" fmla="*/ 782898 h 1793583"/>
                <a:gd name="connsiteX2608" fmla="*/ 1006693 w 3591323"/>
                <a:gd name="connsiteY2608" fmla="*/ 783309 h 1793583"/>
                <a:gd name="connsiteX2609" fmla="*/ 1010925 w 3591323"/>
                <a:gd name="connsiteY2609" fmla="*/ 785367 h 1793583"/>
                <a:gd name="connsiteX2610" fmla="*/ 1014362 w 3591323"/>
                <a:gd name="connsiteY2610" fmla="*/ 788859 h 1793583"/>
                <a:gd name="connsiteX2611" fmla="*/ 1017827 w 3591323"/>
                <a:gd name="connsiteY2611" fmla="*/ 791947 h 1793583"/>
                <a:gd name="connsiteX2612" fmla="*/ 1084599 w 3591323"/>
                <a:gd name="connsiteY2612" fmla="*/ 665674 h 1793583"/>
                <a:gd name="connsiteX2613" fmla="*/ 1085884 w 3591323"/>
                <a:gd name="connsiteY2613" fmla="*/ 663817 h 1793583"/>
                <a:gd name="connsiteX2614" fmla="*/ 1088044 w 3591323"/>
                <a:gd name="connsiteY2614" fmla="*/ 663616 h 1793583"/>
                <a:gd name="connsiteX2615" fmla="*/ 1093736 w 3591323"/>
                <a:gd name="connsiteY2615" fmla="*/ 663817 h 1793583"/>
                <a:gd name="connsiteX2616" fmla="*/ 1099131 w 3591323"/>
                <a:gd name="connsiteY2616" fmla="*/ 666697 h 1793583"/>
                <a:gd name="connsiteX2617" fmla="*/ 1102011 w 3591323"/>
                <a:gd name="connsiteY2617" fmla="*/ 666495 h 1793583"/>
                <a:gd name="connsiteX2618" fmla="*/ 1103349 w 3591323"/>
                <a:gd name="connsiteY2618" fmla="*/ 670606 h 1793583"/>
                <a:gd name="connsiteX2619" fmla="*/ 1108732 w 3591323"/>
                <a:gd name="connsiteY2619" fmla="*/ 670404 h 1793583"/>
                <a:gd name="connsiteX2620" fmla="*/ 1108025 w 3591323"/>
                <a:gd name="connsiteY2620" fmla="*/ 673694 h 1793583"/>
                <a:gd name="connsiteX2621" fmla="*/ 1112277 w 3591323"/>
                <a:gd name="connsiteY2621" fmla="*/ 674104 h 1793583"/>
                <a:gd name="connsiteX2622" fmla="*/ 1116838 w 3591323"/>
                <a:gd name="connsiteY2622" fmla="*/ 678423 h 1793583"/>
                <a:gd name="connsiteX2623" fmla="*/ 1112815 w 3591323"/>
                <a:gd name="connsiteY2623" fmla="*/ 682944 h 1793583"/>
                <a:gd name="connsiteX2624" fmla="*/ 1108045 w 3591323"/>
                <a:gd name="connsiteY2624" fmla="*/ 680475 h 1793583"/>
                <a:gd name="connsiteX2625" fmla="*/ 1103713 w 3591323"/>
                <a:gd name="connsiteY2625" fmla="*/ 680892 h 1793583"/>
                <a:gd name="connsiteX2626" fmla="*/ 1100530 w 3591323"/>
                <a:gd name="connsiteY2626" fmla="*/ 680475 h 1793583"/>
                <a:gd name="connsiteX2627" fmla="*/ 1098532 w 3591323"/>
                <a:gd name="connsiteY2627" fmla="*/ 682534 h 1793583"/>
                <a:gd name="connsiteX2628" fmla="*/ 1094536 w 3591323"/>
                <a:gd name="connsiteY2628" fmla="*/ 683153 h 1793583"/>
                <a:gd name="connsiteX2629" fmla="*/ 1093372 w 3591323"/>
                <a:gd name="connsiteY2629" fmla="*/ 680475 h 1793583"/>
                <a:gd name="connsiteX2630" fmla="*/ 1089625 w 3591323"/>
                <a:gd name="connsiteY2630" fmla="*/ 682124 h 1793583"/>
                <a:gd name="connsiteX2631" fmla="*/ 1084902 w 3591323"/>
                <a:gd name="connsiteY2631" fmla="*/ 689941 h 1793583"/>
                <a:gd name="connsiteX2632" fmla="*/ 1082574 w 3591323"/>
                <a:gd name="connsiteY2632" fmla="*/ 688091 h 1793583"/>
                <a:gd name="connsiteX2633" fmla="*/ 1082554 w 3591323"/>
                <a:gd name="connsiteY2633" fmla="*/ 684795 h 1793583"/>
                <a:gd name="connsiteX2634" fmla="*/ 1075941 w 3591323"/>
                <a:gd name="connsiteY2634" fmla="*/ 682944 h 1793583"/>
                <a:gd name="connsiteX2635" fmla="*/ 1071198 w 3591323"/>
                <a:gd name="connsiteY2635" fmla="*/ 683772 h 1793583"/>
                <a:gd name="connsiteX2636" fmla="*/ 1065224 w 3591323"/>
                <a:gd name="connsiteY2636" fmla="*/ 682743 h 1793583"/>
                <a:gd name="connsiteX2637" fmla="*/ 1060333 w 3591323"/>
                <a:gd name="connsiteY2637" fmla="*/ 685003 h 1793583"/>
                <a:gd name="connsiteX2638" fmla="*/ 1055334 w 3591323"/>
                <a:gd name="connsiteY2638" fmla="*/ 681505 h 1793583"/>
                <a:gd name="connsiteX2639" fmla="*/ 1056807 w 3591323"/>
                <a:gd name="connsiteY2639" fmla="*/ 677804 h 1793583"/>
                <a:gd name="connsiteX2640" fmla="*/ 1065594 w 3591323"/>
                <a:gd name="connsiteY2640" fmla="*/ 679244 h 1793583"/>
                <a:gd name="connsiteX2641" fmla="*/ 1073001 w 3591323"/>
                <a:gd name="connsiteY2641" fmla="*/ 680274 h 1793583"/>
                <a:gd name="connsiteX2642" fmla="*/ 1076863 w 3591323"/>
                <a:gd name="connsiteY2642" fmla="*/ 677603 h 1793583"/>
                <a:gd name="connsiteX2643" fmla="*/ 1073109 w 3591323"/>
                <a:gd name="connsiteY2643" fmla="*/ 672664 h 1793583"/>
                <a:gd name="connsiteX2644" fmla="*/ 1073586 w 3591323"/>
                <a:gd name="connsiteY2644" fmla="*/ 668345 h 1793583"/>
                <a:gd name="connsiteX2645" fmla="*/ 1067343 w 3591323"/>
                <a:gd name="connsiteY2645" fmla="*/ 666697 h 1793583"/>
                <a:gd name="connsiteX2646" fmla="*/ 1070222 w 3591323"/>
                <a:gd name="connsiteY2646" fmla="*/ 663407 h 1793583"/>
                <a:gd name="connsiteX2647" fmla="*/ 1076223 w 3591323"/>
                <a:gd name="connsiteY2647" fmla="*/ 664026 h 1793583"/>
                <a:gd name="connsiteX2648" fmla="*/ 1084599 w 3591323"/>
                <a:gd name="connsiteY2648" fmla="*/ 665674 h 1793583"/>
                <a:gd name="connsiteX2649" fmla="*/ 1934015 w 3591323"/>
                <a:gd name="connsiteY2649" fmla="*/ 455373 h 1793583"/>
                <a:gd name="connsiteX2650" fmla="*/ 1941389 w 3591323"/>
                <a:gd name="connsiteY2650" fmla="*/ 454350 h 1793583"/>
                <a:gd name="connsiteX2651" fmla="*/ 1938516 w 3591323"/>
                <a:gd name="connsiteY2651" fmla="*/ 463163 h 1793583"/>
                <a:gd name="connsiteX2652" fmla="*/ 1940084 w 3591323"/>
                <a:gd name="connsiteY2652" fmla="*/ 466850 h 1793583"/>
                <a:gd name="connsiteX2653" fmla="*/ 1938361 w 3591323"/>
                <a:gd name="connsiteY2653" fmla="*/ 472596 h 1793583"/>
                <a:gd name="connsiteX2654" fmla="*/ 1930995 w 3591323"/>
                <a:gd name="connsiteY2654" fmla="*/ 468290 h 1793583"/>
                <a:gd name="connsiteX2655" fmla="*/ 1926178 w 3591323"/>
                <a:gd name="connsiteY2655" fmla="*/ 467059 h 1793583"/>
                <a:gd name="connsiteX2656" fmla="*/ 1912675 w 3591323"/>
                <a:gd name="connsiteY2656" fmla="*/ 461320 h 1793583"/>
                <a:gd name="connsiteX2657" fmla="*/ 1913752 w 3591323"/>
                <a:gd name="connsiteY2657" fmla="*/ 455581 h 1793583"/>
                <a:gd name="connsiteX2658" fmla="*/ 1924623 w 3591323"/>
                <a:gd name="connsiteY2658" fmla="*/ 456604 h 1793583"/>
                <a:gd name="connsiteX2659" fmla="*/ 1934015 w 3591323"/>
                <a:gd name="connsiteY2659" fmla="*/ 455373 h 1793583"/>
                <a:gd name="connsiteX2660" fmla="*/ 2135839 w 3591323"/>
                <a:gd name="connsiteY2660" fmla="*/ 381603 h 1793583"/>
                <a:gd name="connsiteX2661" fmla="*/ 2147081 w 3591323"/>
                <a:gd name="connsiteY2661" fmla="*/ 385855 h 1793583"/>
                <a:gd name="connsiteX2662" fmla="*/ 2160341 w 3591323"/>
                <a:gd name="connsiteY2662" fmla="*/ 395395 h 1793583"/>
                <a:gd name="connsiteX2663" fmla="*/ 3062664 w 3591323"/>
                <a:gd name="connsiteY2663" fmla="*/ 508750 h 1793583"/>
                <a:gd name="connsiteX2664" fmla="*/ 3064809 w 3591323"/>
                <a:gd name="connsiteY2664" fmla="*/ 501760 h 1793583"/>
                <a:gd name="connsiteX2665" fmla="*/ 3070945 w 3591323"/>
                <a:gd name="connsiteY2665" fmla="*/ 503200 h 1793583"/>
                <a:gd name="connsiteX2666" fmla="*/ 3072977 w 3591323"/>
                <a:gd name="connsiteY2666" fmla="*/ 498470 h 1793583"/>
                <a:gd name="connsiteX2667" fmla="*/ 3080949 w 3591323"/>
                <a:gd name="connsiteY2667" fmla="*/ 500939 h 1793583"/>
                <a:gd name="connsiteX2668" fmla="*/ 3084051 w 3591323"/>
                <a:gd name="connsiteY2668" fmla="*/ 504841 h 1793583"/>
                <a:gd name="connsiteX2669" fmla="*/ 3081467 w 3591323"/>
                <a:gd name="connsiteY2669" fmla="*/ 511630 h 1793583"/>
                <a:gd name="connsiteX2670" fmla="*/ 3076092 w 3591323"/>
                <a:gd name="connsiteY2670" fmla="*/ 507929 h 1793583"/>
                <a:gd name="connsiteX2671" fmla="*/ 3072062 w 3591323"/>
                <a:gd name="connsiteY2671" fmla="*/ 510600 h 1793583"/>
                <a:gd name="connsiteX2672" fmla="*/ 3072479 w 3591323"/>
                <a:gd name="connsiteY2672" fmla="*/ 517389 h 1793583"/>
                <a:gd name="connsiteX2673" fmla="*/ 3064904 w 3591323"/>
                <a:gd name="connsiteY2673" fmla="*/ 514099 h 1793583"/>
                <a:gd name="connsiteX2674" fmla="*/ 3062664 w 3591323"/>
                <a:gd name="connsiteY2674" fmla="*/ 508750 h 1793583"/>
                <a:gd name="connsiteX2675" fmla="*/ 1634277 w 3591323"/>
                <a:gd name="connsiteY2675" fmla="*/ 672866 h 1793583"/>
                <a:gd name="connsiteX2676" fmla="*/ 1633349 w 3591323"/>
                <a:gd name="connsiteY2676" fmla="*/ 667114 h 1793583"/>
                <a:gd name="connsiteX2677" fmla="*/ 1634210 w 3591323"/>
                <a:gd name="connsiteY2677" fmla="*/ 661355 h 1793583"/>
                <a:gd name="connsiteX2678" fmla="*/ 1631842 w 3591323"/>
                <a:gd name="connsiteY2678" fmla="*/ 656007 h 1793583"/>
                <a:gd name="connsiteX2679" fmla="*/ 1626984 w 3591323"/>
                <a:gd name="connsiteY2679" fmla="*/ 651069 h 1793583"/>
                <a:gd name="connsiteX2680" fmla="*/ 1627469 w 3591323"/>
                <a:gd name="connsiteY2680" fmla="*/ 646130 h 1793583"/>
                <a:gd name="connsiteX2681" fmla="*/ 1627967 w 3591323"/>
                <a:gd name="connsiteY2681" fmla="*/ 640990 h 1793583"/>
                <a:gd name="connsiteX2682" fmla="*/ 1631956 w 3591323"/>
                <a:gd name="connsiteY2682" fmla="*/ 637909 h 1793583"/>
                <a:gd name="connsiteX2683" fmla="*/ 1635313 w 3591323"/>
                <a:gd name="connsiteY2683" fmla="*/ 631942 h 1793583"/>
                <a:gd name="connsiteX2684" fmla="*/ 1634708 w 3591323"/>
                <a:gd name="connsiteY2684" fmla="*/ 628033 h 1793583"/>
                <a:gd name="connsiteX2685" fmla="*/ 1638469 w 3591323"/>
                <a:gd name="connsiteY2685" fmla="*/ 620013 h 1793583"/>
                <a:gd name="connsiteX2686" fmla="*/ 1643985 w 3591323"/>
                <a:gd name="connsiteY2686" fmla="*/ 612613 h 1793583"/>
                <a:gd name="connsiteX2687" fmla="*/ 1647215 w 3591323"/>
                <a:gd name="connsiteY2687" fmla="*/ 610763 h 1793583"/>
                <a:gd name="connsiteX2688" fmla="*/ 1650222 w 3591323"/>
                <a:gd name="connsiteY2688" fmla="*/ 604176 h 1793583"/>
                <a:gd name="connsiteX2689" fmla="*/ 1650403 w 3591323"/>
                <a:gd name="connsiteY2689" fmla="*/ 598007 h 1793583"/>
                <a:gd name="connsiteX2690" fmla="*/ 1654144 w 3591323"/>
                <a:gd name="connsiteY2690" fmla="*/ 591017 h 1793583"/>
                <a:gd name="connsiteX2691" fmla="*/ 1660966 w 3591323"/>
                <a:gd name="connsiteY2691" fmla="*/ 586906 h 1793583"/>
                <a:gd name="connsiteX2692" fmla="*/ 1667646 w 3591323"/>
                <a:gd name="connsiteY2692" fmla="*/ 575180 h 1793583"/>
                <a:gd name="connsiteX2693" fmla="*/ 1672699 w 3591323"/>
                <a:gd name="connsiteY2693" fmla="*/ 570659 h 1793583"/>
                <a:gd name="connsiteX2694" fmla="*/ 1681855 w 3591323"/>
                <a:gd name="connsiteY2694" fmla="*/ 569421 h 1793583"/>
                <a:gd name="connsiteX2695" fmla="*/ 1689774 w 3591323"/>
                <a:gd name="connsiteY2695" fmla="*/ 561610 h 1793583"/>
                <a:gd name="connsiteX2696" fmla="*/ 1694759 w 3591323"/>
                <a:gd name="connsiteY2696" fmla="*/ 558522 h 1793583"/>
                <a:gd name="connsiteX2697" fmla="*/ 1703034 w 3591323"/>
                <a:gd name="connsiteY2697" fmla="*/ 549063 h 1793583"/>
                <a:gd name="connsiteX2698" fmla="*/ 1700975 w 3591323"/>
                <a:gd name="connsiteY2698" fmla="*/ 534874 h 1793583"/>
                <a:gd name="connsiteX2699" fmla="*/ 1704723 w 3591323"/>
                <a:gd name="connsiteY2699" fmla="*/ 524998 h 1793583"/>
                <a:gd name="connsiteX2700" fmla="*/ 1706277 w 3591323"/>
                <a:gd name="connsiteY2700" fmla="*/ 519037 h 1793583"/>
                <a:gd name="connsiteX2701" fmla="*/ 1712709 w 3591323"/>
                <a:gd name="connsiteY2701" fmla="*/ 511219 h 1793583"/>
                <a:gd name="connsiteX2702" fmla="*/ 1722497 w 3591323"/>
                <a:gd name="connsiteY2702" fmla="*/ 506079 h 1793583"/>
                <a:gd name="connsiteX2703" fmla="*/ 1729830 w 3591323"/>
                <a:gd name="connsiteY2703" fmla="*/ 501350 h 1793583"/>
                <a:gd name="connsiteX2704" fmla="*/ 1736269 w 3591323"/>
                <a:gd name="connsiteY2704" fmla="*/ 489421 h 1793583"/>
                <a:gd name="connsiteX2705" fmla="*/ 1739491 w 3591323"/>
                <a:gd name="connsiteY2705" fmla="*/ 482445 h 1793583"/>
                <a:gd name="connsiteX2706" fmla="*/ 1746320 w 3591323"/>
                <a:gd name="connsiteY2706" fmla="*/ 482445 h 1793583"/>
                <a:gd name="connsiteX2707" fmla="*/ 1752052 w 3591323"/>
                <a:gd name="connsiteY2707" fmla="*/ 487370 h 1793583"/>
                <a:gd name="connsiteX2708" fmla="*/ 1760953 w 3591323"/>
                <a:gd name="connsiteY2708" fmla="*/ 486549 h 1793583"/>
                <a:gd name="connsiteX2709" fmla="*/ 1770849 w 3591323"/>
                <a:gd name="connsiteY2709" fmla="*/ 489011 h 1793583"/>
                <a:gd name="connsiteX2710" fmla="*/ 1774953 w 3591323"/>
                <a:gd name="connsiteY2710" fmla="*/ 489220 h 1793583"/>
                <a:gd name="connsiteX2711" fmla="*/ 1784217 w 3591323"/>
                <a:gd name="connsiteY2711" fmla="*/ 483057 h 1793583"/>
                <a:gd name="connsiteX2712" fmla="*/ 1794463 w 3591323"/>
                <a:gd name="connsiteY2712" fmla="*/ 481005 h 1793583"/>
                <a:gd name="connsiteX2713" fmla="*/ 1800262 w 3591323"/>
                <a:gd name="connsiteY2713" fmla="*/ 476289 h 1793583"/>
                <a:gd name="connsiteX2714" fmla="*/ 1809439 w 3591323"/>
                <a:gd name="connsiteY2714" fmla="*/ 472797 h 1793583"/>
                <a:gd name="connsiteX2715" fmla="*/ 1825404 w 3591323"/>
                <a:gd name="connsiteY2715" fmla="*/ 470752 h 1793583"/>
                <a:gd name="connsiteX2716" fmla="*/ 1841025 w 3591323"/>
                <a:gd name="connsiteY2716" fmla="*/ 469931 h 1793583"/>
                <a:gd name="connsiteX2717" fmla="*/ 1845815 w 3591323"/>
                <a:gd name="connsiteY2717" fmla="*/ 471573 h 1793583"/>
                <a:gd name="connsiteX2718" fmla="*/ 1854555 w 3591323"/>
                <a:gd name="connsiteY2718" fmla="*/ 467059 h 1793583"/>
                <a:gd name="connsiteX2719" fmla="*/ 1864740 w 3591323"/>
                <a:gd name="connsiteY2719" fmla="*/ 467059 h 1793583"/>
                <a:gd name="connsiteX2720" fmla="*/ 1868542 w 3591323"/>
                <a:gd name="connsiteY2720" fmla="*/ 469521 h 1793583"/>
                <a:gd name="connsiteX2721" fmla="*/ 1874980 w 3591323"/>
                <a:gd name="connsiteY2721" fmla="*/ 468902 h 1793583"/>
                <a:gd name="connsiteX2722" fmla="*/ 1885347 w 3591323"/>
                <a:gd name="connsiteY2722" fmla="*/ 464394 h 1793583"/>
                <a:gd name="connsiteX2723" fmla="*/ 1891839 w 3591323"/>
                <a:gd name="connsiteY2723" fmla="*/ 465626 h 1793583"/>
                <a:gd name="connsiteX2724" fmla="*/ 1891712 w 3591323"/>
                <a:gd name="connsiteY2724" fmla="*/ 471364 h 1793583"/>
                <a:gd name="connsiteX2725" fmla="*/ 1899711 w 3591323"/>
                <a:gd name="connsiteY2725" fmla="*/ 467260 h 1793583"/>
                <a:gd name="connsiteX2726" fmla="*/ 1900478 w 3591323"/>
                <a:gd name="connsiteY2726" fmla="*/ 469521 h 1793583"/>
                <a:gd name="connsiteX2727" fmla="*/ 1895937 w 3591323"/>
                <a:gd name="connsiteY2727" fmla="*/ 475058 h 1793583"/>
                <a:gd name="connsiteX2728" fmla="*/ 1896138 w 3591323"/>
                <a:gd name="connsiteY2728" fmla="*/ 480393 h 1793583"/>
                <a:gd name="connsiteX2729" fmla="*/ 1899307 w 3591323"/>
                <a:gd name="connsiteY2729" fmla="*/ 483057 h 1793583"/>
                <a:gd name="connsiteX2730" fmla="*/ 1898655 w 3591323"/>
                <a:gd name="connsiteY2730" fmla="*/ 492913 h 1793583"/>
                <a:gd name="connsiteX2731" fmla="*/ 1892337 w 3591323"/>
                <a:gd name="connsiteY2731" fmla="*/ 498672 h 1793583"/>
                <a:gd name="connsiteX2732" fmla="*/ 1894618 w 3591323"/>
                <a:gd name="connsiteY2732" fmla="*/ 505050 h 1793583"/>
                <a:gd name="connsiteX2733" fmla="*/ 1899442 w 3591323"/>
                <a:gd name="connsiteY2733" fmla="*/ 505259 h 1793583"/>
                <a:gd name="connsiteX2734" fmla="*/ 1902039 w 3591323"/>
                <a:gd name="connsiteY2734" fmla="*/ 510600 h 1793583"/>
                <a:gd name="connsiteX2735" fmla="*/ 1905900 w 3591323"/>
                <a:gd name="connsiteY2735" fmla="*/ 512457 h 1793583"/>
                <a:gd name="connsiteX2736" fmla="*/ 1917095 w 3591323"/>
                <a:gd name="connsiteY2736" fmla="*/ 516359 h 1793583"/>
                <a:gd name="connsiteX2737" fmla="*/ 1921199 w 3591323"/>
                <a:gd name="connsiteY2737" fmla="*/ 515330 h 1793583"/>
                <a:gd name="connsiteX2738" fmla="*/ 1929225 w 3591323"/>
                <a:gd name="connsiteY2738" fmla="*/ 517187 h 1793583"/>
                <a:gd name="connsiteX2739" fmla="*/ 1942250 w 3591323"/>
                <a:gd name="connsiteY2739" fmla="*/ 522327 h 1793583"/>
                <a:gd name="connsiteX2740" fmla="*/ 1947228 w 3591323"/>
                <a:gd name="connsiteY2740" fmla="*/ 532607 h 1793583"/>
                <a:gd name="connsiteX2741" fmla="*/ 1956008 w 3591323"/>
                <a:gd name="connsiteY2741" fmla="*/ 534665 h 1793583"/>
                <a:gd name="connsiteX2742" fmla="*/ 1969807 w 3591323"/>
                <a:gd name="connsiteY2742" fmla="*/ 539604 h 1793583"/>
                <a:gd name="connsiteX2743" fmla="*/ 1980537 w 3591323"/>
                <a:gd name="connsiteY2743" fmla="*/ 545154 h 1793583"/>
                <a:gd name="connsiteX2744" fmla="*/ 1984917 w 3591323"/>
                <a:gd name="connsiteY2744" fmla="*/ 542275 h 1793583"/>
                <a:gd name="connsiteX2745" fmla="*/ 1989142 w 3591323"/>
                <a:gd name="connsiteY2745" fmla="*/ 536926 h 1793583"/>
                <a:gd name="connsiteX2746" fmla="*/ 1986565 w 3591323"/>
                <a:gd name="connsiteY2746" fmla="*/ 528288 h 1793583"/>
                <a:gd name="connsiteX2747" fmla="*/ 1989350 w 3591323"/>
                <a:gd name="connsiteY2747" fmla="*/ 522737 h 1793583"/>
                <a:gd name="connsiteX2748" fmla="*/ 1995937 w 3591323"/>
                <a:gd name="connsiteY2748" fmla="*/ 517389 h 1793583"/>
                <a:gd name="connsiteX2749" fmla="*/ 2002389 w 3591323"/>
                <a:gd name="connsiteY2749" fmla="*/ 515747 h 1793583"/>
                <a:gd name="connsiteX2750" fmla="*/ 2015333 w 3591323"/>
                <a:gd name="connsiteY2750" fmla="*/ 518008 h 1793583"/>
                <a:gd name="connsiteX2751" fmla="*/ 2019154 w 3591323"/>
                <a:gd name="connsiteY2751" fmla="*/ 523148 h 1793583"/>
                <a:gd name="connsiteX2752" fmla="*/ 2022612 w 3591323"/>
                <a:gd name="connsiteY2752" fmla="*/ 523148 h 1793583"/>
                <a:gd name="connsiteX2753" fmla="*/ 2025882 w 3591323"/>
                <a:gd name="connsiteY2753" fmla="*/ 525206 h 1793583"/>
                <a:gd name="connsiteX2754" fmla="*/ 2035670 w 3591323"/>
                <a:gd name="connsiteY2754" fmla="*/ 526437 h 1793583"/>
                <a:gd name="connsiteX2755" fmla="*/ 2038039 w 3591323"/>
                <a:gd name="connsiteY2755" fmla="*/ 530346 h 1793583"/>
                <a:gd name="connsiteX2756" fmla="*/ 2050862 w 3591323"/>
                <a:gd name="connsiteY2756" fmla="*/ 530138 h 1793583"/>
                <a:gd name="connsiteX2757" fmla="*/ 2060475 w 3591323"/>
                <a:gd name="connsiteY2757" fmla="*/ 533226 h 1793583"/>
                <a:gd name="connsiteX2758" fmla="*/ 2070466 w 3591323"/>
                <a:gd name="connsiteY2758" fmla="*/ 536516 h 1793583"/>
                <a:gd name="connsiteX2759" fmla="*/ 2075135 w 3591323"/>
                <a:gd name="connsiteY2759" fmla="*/ 538366 h 1793583"/>
                <a:gd name="connsiteX2760" fmla="*/ 2082132 w 3591323"/>
                <a:gd name="connsiteY2760" fmla="*/ 534665 h 1793583"/>
                <a:gd name="connsiteX2761" fmla="*/ 2085670 w 3591323"/>
                <a:gd name="connsiteY2761" fmla="*/ 531376 h 1793583"/>
                <a:gd name="connsiteX2762" fmla="*/ 2094269 w 3591323"/>
                <a:gd name="connsiteY2762" fmla="*/ 530555 h 1793583"/>
                <a:gd name="connsiteX2763" fmla="*/ 2101346 w 3591323"/>
                <a:gd name="connsiteY2763" fmla="*/ 531995 h 1793583"/>
                <a:gd name="connsiteX2764" fmla="*/ 2104279 w 3591323"/>
                <a:gd name="connsiteY2764" fmla="*/ 537545 h 1793583"/>
                <a:gd name="connsiteX2765" fmla="*/ 2106378 w 3591323"/>
                <a:gd name="connsiteY2765" fmla="*/ 533845 h 1793583"/>
                <a:gd name="connsiteX2766" fmla="*/ 2114270 w 3591323"/>
                <a:gd name="connsiteY2766" fmla="*/ 536516 h 1793583"/>
                <a:gd name="connsiteX2767" fmla="*/ 2121980 w 3591323"/>
                <a:gd name="connsiteY2767" fmla="*/ 537135 h 1793583"/>
                <a:gd name="connsiteX2768" fmla="*/ 2126218 w 3591323"/>
                <a:gd name="connsiteY2768" fmla="*/ 534255 h 1793583"/>
                <a:gd name="connsiteX2769" fmla="*/ 2128627 w 3591323"/>
                <a:gd name="connsiteY2769" fmla="*/ 530555 h 1793583"/>
                <a:gd name="connsiteX2770" fmla="*/ 2127873 w 3591323"/>
                <a:gd name="connsiteY2770" fmla="*/ 529936 h 1793583"/>
                <a:gd name="connsiteX2771" fmla="*/ 2130100 w 3591323"/>
                <a:gd name="connsiteY2771" fmla="*/ 524587 h 1793583"/>
                <a:gd name="connsiteX2772" fmla="*/ 2130907 w 3591323"/>
                <a:gd name="connsiteY2772" fmla="*/ 515949 h 1793583"/>
                <a:gd name="connsiteX2773" fmla="*/ 2131977 w 3591323"/>
                <a:gd name="connsiteY2773" fmla="*/ 513069 h 1793583"/>
                <a:gd name="connsiteX2774" fmla="*/ 2132300 w 3591323"/>
                <a:gd name="connsiteY2774" fmla="*/ 512868 h 1793583"/>
                <a:gd name="connsiteX2775" fmla="*/ 2134695 w 3591323"/>
                <a:gd name="connsiteY2775" fmla="*/ 503610 h 1793583"/>
                <a:gd name="connsiteX2776" fmla="*/ 2138550 w 3591323"/>
                <a:gd name="connsiteY2776" fmla="*/ 495591 h 1793583"/>
                <a:gd name="connsiteX2777" fmla="*/ 2138503 w 3591323"/>
                <a:gd name="connsiteY2777" fmla="*/ 495180 h 1793583"/>
                <a:gd name="connsiteX2778" fmla="*/ 2136734 w 3591323"/>
                <a:gd name="connsiteY2778" fmla="*/ 486340 h 1793583"/>
                <a:gd name="connsiteX2779" fmla="*/ 2138557 w 3591323"/>
                <a:gd name="connsiteY2779" fmla="*/ 481826 h 1793583"/>
                <a:gd name="connsiteX2780" fmla="*/ 2134123 w 3591323"/>
                <a:gd name="connsiteY2780" fmla="*/ 476491 h 1793583"/>
                <a:gd name="connsiteX2781" fmla="*/ 2137339 w 3591323"/>
                <a:gd name="connsiteY2781" fmla="*/ 472394 h 1793583"/>
                <a:gd name="connsiteX2782" fmla="*/ 2131661 w 3591323"/>
                <a:gd name="connsiteY2782" fmla="*/ 473208 h 1793583"/>
                <a:gd name="connsiteX2783" fmla="*/ 2123527 w 3591323"/>
                <a:gd name="connsiteY2783" fmla="*/ 470752 h 1793583"/>
                <a:gd name="connsiteX2784" fmla="*/ 2117849 w 3591323"/>
                <a:gd name="connsiteY2784" fmla="*/ 477110 h 1793583"/>
                <a:gd name="connsiteX2785" fmla="*/ 2103358 w 3591323"/>
                <a:gd name="connsiteY2785" fmla="*/ 478543 h 1793583"/>
                <a:gd name="connsiteX2786" fmla="*/ 2095163 w 3591323"/>
                <a:gd name="connsiteY2786" fmla="*/ 472394 h 1793583"/>
                <a:gd name="connsiteX2787" fmla="*/ 2084910 w 3591323"/>
                <a:gd name="connsiteY2787" fmla="*/ 471983 h 1793583"/>
                <a:gd name="connsiteX2788" fmla="*/ 2083383 w 3591323"/>
                <a:gd name="connsiteY2788" fmla="*/ 476699 h 1793583"/>
                <a:gd name="connsiteX2789" fmla="*/ 2076723 w 3591323"/>
                <a:gd name="connsiteY2789" fmla="*/ 478132 h 1793583"/>
                <a:gd name="connsiteX2790" fmla="*/ 2067223 w 3591323"/>
                <a:gd name="connsiteY2790" fmla="*/ 471983 h 1793583"/>
                <a:gd name="connsiteX2791" fmla="*/ 2056701 w 3591323"/>
                <a:gd name="connsiteY2791" fmla="*/ 472185 h 1793583"/>
                <a:gd name="connsiteX2792" fmla="*/ 2050135 w 3591323"/>
                <a:gd name="connsiteY2792" fmla="*/ 460909 h 1793583"/>
                <a:gd name="connsiteX2793" fmla="*/ 2042391 w 3591323"/>
                <a:gd name="connsiteY2793" fmla="*/ 454552 h 1793583"/>
                <a:gd name="connsiteX2794" fmla="*/ 2046199 w 3591323"/>
                <a:gd name="connsiteY2794" fmla="*/ 445745 h 1793583"/>
                <a:gd name="connsiteX2795" fmla="*/ 2039566 w 3591323"/>
                <a:gd name="connsiteY2795" fmla="*/ 440215 h 1793583"/>
                <a:gd name="connsiteX2796" fmla="*/ 2048763 w 3591323"/>
                <a:gd name="connsiteY2796" fmla="*/ 429383 h 1793583"/>
                <a:gd name="connsiteX2797" fmla="*/ 2063079 w 3591323"/>
                <a:gd name="connsiteY2797" fmla="*/ 428973 h 1793583"/>
                <a:gd name="connsiteX2798" fmla="*/ 2066019 w 3591323"/>
                <a:gd name="connsiteY2798" fmla="*/ 420409 h 1793583"/>
                <a:gd name="connsiteX2799" fmla="*/ 2083847 w 3591323"/>
                <a:gd name="connsiteY2799" fmla="*/ 421835 h 1793583"/>
                <a:gd name="connsiteX2800" fmla="*/ 2093798 w 3591323"/>
                <a:gd name="connsiteY2800" fmla="*/ 414502 h 1793583"/>
                <a:gd name="connsiteX2801" fmla="*/ 2103936 w 3591323"/>
                <a:gd name="connsiteY2801" fmla="*/ 411245 h 1793583"/>
                <a:gd name="connsiteX2802" fmla="*/ 2119141 w 3591323"/>
                <a:gd name="connsiteY2802" fmla="*/ 411044 h 1793583"/>
                <a:gd name="connsiteX2803" fmla="*/ 2136666 w 3591323"/>
                <a:gd name="connsiteY2803" fmla="*/ 418982 h 1793583"/>
                <a:gd name="connsiteX2804" fmla="*/ 2150707 w 3591323"/>
                <a:gd name="connsiteY2804" fmla="*/ 423470 h 1793583"/>
                <a:gd name="connsiteX2805" fmla="*/ 2161061 w 3591323"/>
                <a:gd name="connsiteY2805" fmla="*/ 421633 h 1793583"/>
                <a:gd name="connsiteX2806" fmla="*/ 2169228 w 3591323"/>
                <a:gd name="connsiteY2806" fmla="*/ 422656 h 1793583"/>
                <a:gd name="connsiteX2807" fmla="*/ 2179152 w 3591323"/>
                <a:gd name="connsiteY2807" fmla="*/ 416742 h 1793583"/>
                <a:gd name="connsiteX2808" fmla="*/ 2179582 w 3591323"/>
                <a:gd name="connsiteY2808" fmla="*/ 411858 h 1793583"/>
                <a:gd name="connsiteX2809" fmla="*/ 2175855 w 3591323"/>
                <a:gd name="connsiteY2809" fmla="*/ 404329 h 1793583"/>
                <a:gd name="connsiteX2810" fmla="*/ 2169773 w 3591323"/>
                <a:gd name="connsiteY2810" fmla="*/ 400064 h 1793583"/>
                <a:gd name="connsiteX2811" fmla="*/ 2164277 w 3591323"/>
                <a:gd name="connsiteY2811" fmla="*/ 398846 h 1793583"/>
                <a:gd name="connsiteX2812" fmla="*/ 2160341 w 3591323"/>
                <a:gd name="connsiteY2812" fmla="*/ 395395 h 1793583"/>
                <a:gd name="connsiteX2813" fmla="*/ 2147081 w 3591323"/>
                <a:gd name="connsiteY2813" fmla="*/ 385855 h 1793583"/>
                <a:gd name="connsiteX2814" fmla="*/ 2135839 w 3591323"/>
                <a:gd name="connsiteY2814" fmla="*/ 381603 h 1793583"/>
                <a:gd name="connsiteX2815" fmla="*/ 2126810 w 3591323"/>
                <a:gd name="connsiteY2815" fmla="*/ 374922 h 1793583"/>
                <a:gd name="connsiteX2816" fmla="*/ 2132980 w 3591323"/>
                <a:gd name="connsiteY2816" fmla="*/ 373106 h 1793583"/>
                <a:gd name="connsiteX2817" fmla="*/ 2138705 w 3591323"/>
                <a:gd name="connsiteY2817" fmla="*/ 363835 h 1793583"/>
                <a:gd name="connsiteX2818" fmla="*/ 2133027 w 3591323"/>
                <a:gd name="connsiteY2818" fmla="*/ 359408 h 1793583"/>
                <a:gd name="connsiteX2819" fmla="*/ 2145332 w 3591323"/>
                <a:gd name="connsiteY2819" fmla="*/ 354786 h 1793583"/>
                <a:gd name="connsiteX2820" fmla="*/ 2144531 w 3591323"/>
                <a:gd name="connsiteY2820" fmla="*/ 352371 h 1793583"/>
                <a:gd name="connsiteX2821" fmla="*/ 2136855 w 3591323"/>
                <a:gd name="connsiteY2821" fmla="*/ 354181 h 1793583"/>
                <a:gd name="connsiteX2822" fmla="*/ 2129932 w 3591323"/>
                <a:gd name="connsiteY2822" fmla="*/ 354988 h 1793583"/>
                <a:gd name="connsiteX2823" fmla="*/ 2124819 w 3591323"/>
                <a:gd name="connsiteY2823" fmla="*/ 358601 h 1793583"/>
                <a:gd name="connsiteX2824" fmla="*/ 2116551 w 3591323"/>
                <a:gd name="connsiteY2824" fmla="*/ 359206 h 1793583"/>
                <a:gd name="connsiteX2825" fmla="*/ 2109554 w 3591323"/>
                <a:gd name="connsiteY2825" fmla="*/ 363432 h 1793583"/>
                <a:gd name="connsiteX2826" fmla="*/ 2111094 w 3591323"/>
                <a:gd name="connsiteY2826" fmla="*/ 370489 h 1793583"/>
                <a:gd name="connsiteX2827" fmla="*/ 2116093 w 3591323"/>
                <a:gd name="connsiteY2827" fmla="*/ 373106 h 1793583"/>
                <a:gd name="connsiteX2828" fmla="*/ 2125081 w 3591323"/>
                <a:gd name="connsiteY2828" fmla="*/ 372500 h 1793583"/>
                <a:gd name="connsiteX2829" fmla="*/ 2124133 w 3591323"/>
                <a:gd name="connsiteY2829" fmla="*/ 376335 h 1793583"/>
                <a:gd name="connsiteX2830" fmla="*/ 2114391 w 3591323"/>
                <a:gd name="connsiteY2830" fmla="*/ 378360 h 1793583"/>
                <a:gd name="connsiteX2831" fmla="*/ 2103418 w 3591323"/>
                <a:gd name="connsiteY2831" fmla="*/ 384846 h 1793583"/>
                <a:gd name="connsiteX2832" fmla="*/ 2097827 w 3591323"/>
                <a:gd name="connsiteY2832" fmla="*/ 382612 h 1793583"/>
                <a:gd name="connsiteX2833" fmla="*/ 2098917 w 3591323"/>
                <a:gd name="connsiteY2833" fmla="*/ 377351 h 1793583"/>
                <a:gd name="connsiteX2834" fmla="*/ 2088644 w 3591323"/>
                <a:gd name="connsiteY2834" fmla="*/ 374115 h 1793583"/>
                <a:gd name="connsiteX2835" fmla="*/ 2089916 w 3591323"/>
                <a:gd name="connsiteY2835" fmla="*/ 371895 h 1793583"/>
                <a:gd name="connsiteX2836" fmla="*/ 2097720 w 3591323"/>
                <a:gd name="connsiteY2836" fmla="*/ 368067 h 1793583"/>
                <a:gd name="connsiteX2837" fmla="*/ 2094733 w 3591323"/>
                <a:gd name="connsiteY2837" fmla="*/ 365652 h 1793583"/>
                <a:gd name="connsiteX2838" fmla="*/ 2080376 w 3591323"/>
                <a:gd name="connsiteY2838" fmla="*/ 362826 h 1793583"/>
                <a:gd name="connsiteX2839" fmla="*/ 2079064 w 3591323"/>
                <a:gd name="connsiteY2839" fmla="*/ 358601 h 1793583"/>
                <a:gd name="connsiteX2840" fmla="*/ 2071226 w 3591323"/>
                <a:gd name="connsiteY2840" fmla="*/ 360014 h 1793583"/>
                <a:gd name="connsiteX2841" fmla="*/ 2068589 w 3591323"/>
                <a:gd name="connsiteY2841" fmla="*/ 366049 h 1793583"/>
                <a:gd name="connsiteX2842" fmla="*/ 2062998 w 3591323"/>
                <a:gd name="connsiteY2842" fmla="*/ 374317 h 1793583"/>
                <a:gd name="connsiteX2843" fmla="*/ 2063429 w 3591323"/>
                <a:gd name="connsiteY2843" fmla="*/ 377351 h 1793583"/>
                <a:gd name="connsiteX2844" fmla="*/ 2059547 w 3591323"/>
                <a:gd name="connsiteY2844" fmla="*/ 379780 h 1793583"/>
                <a:gd name="connsiteX2845" fmla="*/ 2056472 w 3591323"/>
                <a:gd name="connsiteY2845" fmla="*/ 378764 h 1793583"/>
                <a:gd name="connsiteX2846" fmla="*/ 2056062 w 3591323"/>
                <a:gd name="connsiteY2846" fmla="*/ 392347 h 1793583"/>
                <a:gd name="connsiteX2847" fmla="*/ 2051756 w 3591323"/>
                <a:gd name="connsiteY2847" fmla="*/ 397016 h 1793583"/>
                <a:gd name="connsiteX2848" fmla="*/ 2049476 w 3591323"/>
                <a:gd name="connsiteY2848" fmla="*/ 404942 h 1793583"/>
                <a:gd name="connsiteX2849" fmla="*/ 2053270 w 3591323"/>
                <a:gd name="connsiteY2849" fmla="*/ 411454 h 1793583"/>
                <a:gd name="connsiteX2850" fmla="*/ 2054797 w 3591323"/>
                <a:gd name="connsiteY2850" fmla="*/ 415726 h 1793583"/>
                <a:gd name="connsiteX2851" fmla="*/ 2063563 w 3591323"/>
                <a:gd name="connsiteY2851" fmla="*/ 419393 h 1793583"/>
                <a:gd name="connsiteX2852" fmla="*/ 2062252 w 3591323"/>
                <a:gd name="connsiteY2852" fmla="*/ 422245 h 1793583"/>
                <a:gd name="connsiteX2853" fmla="*/ 2051339 w 3591323"/>
                <a:gd name="connsiteY2853" fmla="*/ 422857 h 1793583"/>
                <a:gd name="connsiteX2854" fmla="*/ 2047740 w 3591323"/>
                <a:gd name="connsiteY2854" fmla="*/ 426322 h 1793583"/>
                <a:gd name="connsiteX2855" fmla="*/ 2040750 w 3591323"/>
                <a:gd name="connsiteY2855" fmla="*/ 432444 h 1793583"/>
                <a:gd name="connsiteX2856" fmla="*/ 2037157 w 3591323"/>
                <a:gd name="connsiteY2856" fmla="*/ 427136 h 1793583"/>
                <a:gd name="connsiteX2857" fmla="*/ 2036908 w 3591323"/>
                <a:gd name="connsiteY2857" fmla="*/ 424896 h 1793583"/>
                <a:gd name="connsiteX2858" fmla="*/ 2031197 w 3591323"/>
                <a:gd name="connsiteY2858" fmla="*/ 424486 h 1793583"/>
                <a:gd name="connsiteX2859" fmla="*/ 2026420 w 3591323"/>
                <a:gd name="connsiteY2859" fmla="*/ 423470 h 1793583"/>
                <a:gd name="connsiteX2860" fmla="*/ 2015380 w 3591323"/>
                <a:gd name="connsiteY2860" fmla="*/ 426322 h 1793583"/>
                <a:gd name="connsiteX2861" fmla="*/ 2022383 w 3591323"/>
                <a:gd name="connsiteY2861" fmla="*/ 432855 h 1793583"/>
                <a:gd name="connsiteX2862" fmla="*/ 2017883 w 3591323"/>
                <a:gd name="connsiteY2862" fmla="*/ 434692 h 1793583"/>
                <a:gd name="connsiteX2863" fmla="*/ 2012857 w 3591323"/>
                <a:gd name="connsiteY2863" fmla="*/ 434692 h 1793583"/>
                <a:gd name="connsiteX2864" fmla="*/ 2007273 w 3591323"/>
                <a:gd name="connsiteY2864" fmla="*/ 428771 h 1793583"/>
                <a:gd name="connsiteX2865" fmla="*/ 2005833 w 3591323"/>
                <a:gd name="connsiteY2865" fmla="*/ 431220 h 1793583"/>
                <a:gd name="connsiteX2866" fmla="*/ 2008470 w 3591323"/>
                <a:gd name="connsiteY2866" fmla="*/ 437968 h 1793583"/>
                <a:gd name="connsiteX2867" fmla="*/ 2013664 w 3591323"/>
                <a:gd name="connsiteY2867" fmla="*/ 443290 h 1793583"/>
                <a:gd name="connsiteX2868" fmla="*/ 2010549 w 3591323"/>
                <a:gd name="connsiteY2868" fmla="*/ 445954 h 1793583"/>
                <a:gd name="connsiteX2869" fmla="*/ 2016066 w 3591323"/>
                <a:gd name="connsiteY2869" fmla="*/ 451074 h 1793583"/>
                <a:gd name="connsiteX2870" fmla="*/ 2021092 w 3591323"/>
                <a:gd name="connsiteY2870" fmla="*/ 454350 h 1793583"/>
                <a:gd name="connsiteX2871" fmla="*/ 2021690 w 3591323"/>
                <a:gd name="connsiteY2871" fmla="*/ 460909 h 1793583"/>
                <a:gd name="connsiteX2872" fmla="*/ 2012958 w 3591323"/>
                <a:gd name="connsiteY2872" fmla="*/ 457835 h 1793583"/>
                <a:gd name="connsiteX2873" fmla="*/ 2016167 w 3591323"/>
                <a:gd name="connsiteY2873" fmla="*/ 463574 h 1793583"/>
                <a:gd name="connsiteX2874" fmla="*/ 2010173 w 3591323"/>
                <a:gd name="connsiteY2874" fmla="*/ 464805 h 1793583"/>
                <a:gd name="connsiteX2875" fmla="*/ 2014754 w 3591323"/>
                <a:gd name="connsiteY2875" fmla="*/ 474849 h 1793583"/>
                <a:gd name="connsiteX2876" fmla="*/ 2008302 w 3591323"/>
                <a:gd name="connsiteY2876" fmla="*/ 475058 h 1793583"/>
                <a:gd name="connsiteX2877" fmla="*/ 2000081 w 3591323"/>
                <a:gd name="connsiteY2877" fmla="*/ 470133 h 1793583"/>
                <a:gd name="connsiteX2878" fmla="*/ 1995957 w 3591323"/>
                <a:gd name="connsiteY2878" fmla="*/ 460909 h 1793583"/>
                <a:gd name="connsiteX2879" fmla="*/ 1993656 w 3591323"/>
                <a:gd name="connsiteY2879" fmla="*/ 453327 h 1793583"/>
                <a:gd name="connsiteX2880" fmla="*/ 1989525 w 3591323"/>
                <a:gd name="connsiteY2880" fmla="*/ 448201 h 1793583"/>
                <a:gd name="connsiteX2881" fmla="*/ 1984284 w 3591323"/>
                <a:gd name="connsiteY2881" fmla="*/ 441648 h 1793583"/>
                <a:gd name="connsiteX2882" fmla="*/ 1983349 w 3591323"/>
                <a:gd name="connsiteY2882" fmla="*/ 438378 h 1793583"/>
                <a:gd name="connsiteX2883" fmla="*/ 1981607 w 3591323"/>
                <a:gd name="connsiteY2883" fmla="*/ 437557 h 1793583"/>
                <a:gd name="connsiteX2884" fmla="*/ 1981412 w 3591323"/>
                <a:gd name="connsiteY2884" fmla="*/ 435102 h 1793583"/>
                <a:gd name="connsiteX2885" fmla="*/ 1976090 w 3591323"/>
                <a:gd name="connsiteY2885" fmla="*/ 431422 h 1793583"/>
                <a:gd name="connsiteX2886" fmla="*/ 1974637 w 3591323"/>
                <a:gd name="connsiteY2886" fmla="*/ 425912 h 1793583"/>
                <a:gd name="connsiteX2887" fmla="*/ 1974657 w 3591323"/>
                <a:gd name="connsiteY2887" fmla="*/ 418168 h 1793583"/>
                <a:gd name="connsiteX2888" fmla="*/ 1975687 w 3591323"/>
                <a:gd name="connsiteY2888" fmla="*/ 414710 h 1793583"/>
                <a:gd name="connsiteX2889" fmla="*/ 1974206 w 3591323"/>
                <a:gd name="connsiteY2889" fmla="*/ 412874 h 1793583"/>
                <a:gd name="connsiteX2890" fmla="*/ 1972148 w 3591323"/>
                <a:gd name="connsiteY2890" fmla="*/ 412059 h 1793583"/>
                <a:gd name="connsiteX2891" fmla="*/ 1969188 w 3591323"/>
                <a:gd name="connsiteY2891" fmla="*/ 408400 h 1793583"/>
                <a:gd name="connsiteX2892" fmla="*/ 1965030 w 3591323"/>
                <a:gd name="connsiteY2892" fmla="*/ 406159 h 1793583"/>
                <a:gd name="connsiteX2893" fmla="*/ 1956095 w 3591323"/>
                <a:gd name="connsiteY2893" fmla="*/ 401894 h 1793583"/>
                <a:gd name="connsiteX2894" fmla="*/ 1950498 w 3591323"/>
                <a:gd name="connsiteY2894" fmla="*/ 397830 h 1793583"/>
                <a:gd name="connsiteX2895" fmla="*/ 1941698 w 3591323"/>
                <a:gd name="connsiteY2895" fmla="*/ 394581 h 1793583"/>
                <a:gd name="connsiteX2896" fmla="*/ 1933544 w 3591323"/>
                <a:gd name="connsiteY2896" fmla="*/ 386265 h 1793583"/>
                <a:gd name="connsiteX2897" fmla="*/ 1935448 w 3591323"/>
                <a:gd name="connsiteY2897" fmla="*/ 385451 h 1793583"/>
                <a:gd name="connsiteX2898" fmla="*/ 1930840 w 3591323"/>
                <a:gd name="connsiteY2898" fmla="*/ 380587 h 1793583"/>
                <a:gd name="connsiteX2899" fmla="*/ 1930248 w 3591323"/>
                <a:gd name="connsiteY2899" fmla="*/ 376941 h 1793583"/>
                <a:gd name="connsiteX2900" fmla="*/ 1924590 w 3591323"/>
                <a:gd name="connsiteY2900" fmla="*/ 375124 h 1793583"/>
                <a:gd name="connsiteX2901" fmla="*/ 1921993 w 3591323"/>
                <a:gd name="connsiteY2901" fmla="*/ 379982 h 1793583"/>
                <a:gd name="connsiteX2902" fmla="*/ 1919127 w 3591323"/>
                <a:gd name="connsiteY2902" fmla="*/ 376133 h 1793583"/>
                <a:gd name="connsiteX2903" fmla="*/ 1918871 w 3591323"/>
                <a:gd name="connsiteY2903" fmla="*/ 372299 h 1793583"/>
                <a:gd name="connsiteX2904" fmla="*/ 1919187 w 3591323"/>
                <a:gd name="connsiteY2904" fmla="*/ 372097 h 1793583"/>
                <a:gd name="connsiteX2905" fmla="*/ 1921387 w 3591323"/>
                <a:gd name="connsiteY2905" fmla="*/ 371088 h 1793583"/>
                <a:gd name="connsiteX2906" fmla="*/ 1914148 w 3591323"/>
                <a:gd name="connsiteY2906" fmla="*/ 369480 h 1793583"/>
                <a:gd name="connsiteX2907" fmla="*/ 1906936 w 3591323"/>
                <a:gd name="connsiteY2907" fmla="*/ 373510 h 1793583"/>
                <a:gd name="connsiteX2908" fmla="*/ 1907589 w 3591323"/>
                <a:gd name="connsiteY2908" fmla="*/ 378966 h 1793583"/>
                <a:gd name="connsiteX2909" fmla="*/ 1906809 w 3591323"/>
                <a:gd name="connsiteY2909" fmla="*/ 382209 h 1793583"/>
                <a:gd name="connsiteX2910" fmla="*/ 1910092 w 3591323"/>
                <a:gd name="connsiteY2910" fmla="*/ 387887 h 1793583"/>
                <a:gd name="connsiteX2911" fmla="*/ 1918965 w 3591323"/>
                <a:gd name="connsiteY2911" fmla="*/ 393565 h 1793583"/>
                <a:gd name="connsiteX2912" fmla="*/ 1924173 w 3591323"/>
                <a:gd name="connsiteY2912" fmla="*/ 402910 h 1793583"/>
                <a:gd name="connsiteX2913" fmla="*/ 1935024 w 3591323"/>
                <a:gd name="connsiteY2913" fmla="*/ 412059 h 1793583"/>
                <a:gd name="connsiteX2914" fmla="*/ 1942317 w 3591323"/>
                <a:gd name="connsiteY2914" fmla="*/ 412059 h 1793583"/>
                <a:gd name="connsiteX2915" fmla="*/ 1944813 w 3591323"/>
                <a:gd name="connsiteY2915" fmla="*/ 414502 h 1793583"/>
                <a:gd name="connsiteX2916" fmla="*/ 1942317 w 3591323"/>
                <a:gd name="connsiteY2916" fmla="*/ 416742 h 1793583"/>
                <a:gd name="connsiteX2917" fmla="*/ 1950915 w 3591323"/>
                <a:gd name="connsiteY2917" fmla="*/ 420819 h 1793583"/>
                <a:gd name="connsiteX2918" fmla="*/ 1957838 w 3591323"/>
                <a:gd name="connsiteY2918" fmla="*/ 424284 h 1793583"/>
                <a:gd name="connsiteX2919" fmla="*/ 1966295 w 3591323"/>
                <a:gd name="connsiteY2919" fmla="*/ 430197 h 1793583"/>
                <a:gd name="connsiteX2920" fmla="*/ 1967459 w 3591323"/>
                <a:gd name="connsiteY2920" fmla="*/ 432243 h 1793583"/>
                <a:gd name="connsiteX2921" fmla="*/ 1966093 w 3591323"/>
                <a:gd name="connsiteY2921" fmla="*/ 436326 h 1793583"/>
                <a:gd name="connsiteX2922" fmla="*/ 1960341 w 3591323"/>
                <a:gd name="connsiteY2922" fmla="*/ 431018 h 1793583"/>
                <a:gd name="connsiteX2923" fmla="*/ 1952187 w 3591323"/>
                <a:gd name="connsiteY2923" fmla="*/ 429182 h 1793583"/>
                <a:gd name="connsiteX2924" fmla="*/ 1948675 w 3591323"/>
                <a:gd name="connsiteY2924" fmla="*/ 436535 h 1793583"/>
                <a:gd name="connsiteX2925" fmla="*/ 1955665 w 3591323"/>
                <a:gd name="connsiteY2925" fmla="*/ 440625 h 1793583"/>
                <a:gd name="connsiteX2926" fmla="*/ 1955059 w 3591323"/>
                <a:gd name="connsiteY2926" fmla="*/ 446566 h 1793583"/>
                <a:gd name="connsiteX2927" fmla="*/ 1951406 w 3591323"/>
                <a:gd name="connsiteY2927" fmla="*/ 447387 h 1793583"/>
                <a:gd name="connsiteX2928" fmla="*/ 1946959 w 3591323"/>
                <a:gd name="connsiteY2928" fmla="*/ 457014 h 1793583"/>
                <a:gd name="connsiteX2929" fmla="*/ 1942963 w 3591323"/>
                <a:gd name="connsiteY2929" fmla="*/ 458037 h 1793583"/>
                <a:gd name="connsiteX2930" fmla="*/ 1942755 w 3591323"/>
                <a:gd name="connsiteY2930" fmla="*/ 454552 h 1793583"/>
                <a:gd name="connsiteX2931" fmla="*/ 1944403 w 3591323"/>
                <a:gd name="connsiteY2931" fmla="*/ 448409 h 1793583"/>
                <a:gd name="connsiteX2932" fmla="*/ 1946266 w 3591323"/>
                <a:gd name="connsiteY2932" fmla="*/ 445954 h 1793583"/>
                <a:gd name="connsiteX2933" fmla="*/ 1942156 w 3591323"/>
                <a:gd name="connsiteY2933" fmla="*/ 439401 h 1793583"/>
                <a:gd name="connsiteX2934" fmla="*/ 1939108 w 3591323"/>
                <a:gd name="connsiteY2934" fmla="*/ 433669 h 1793583"/>
                <a:gd name="connsiteX2935" fmla="*/ 1935004 w 3591323"/>
                <a:gd name="connsiteY2935" fmla="*/ 432243 h 1793583"/>
                <a:gd name="connsiteX2936" fmla="*/ 1932024 w 3591323"/>
                <a:gd name="connsiteY2936" fmla="*/ 427345 h 1793583"/>
                <a:gd name="connsiteX2937" fmla="*/ 1925895 w 3591323"/>
                <a:gd name="connsiteY2937" fmla="*/ 425306 h 1793583"/>
                <a:gd name="connsiteX2938" fmla="*/ 1921616 w 3591323"/>
                <a:gd name="connsiteY2938" fmla="*/ 420617 h 1793583"/>
                <a:gd name="connsiteX2939" fmla="*/ 1914593 w 3591323"/>
                <a:gd name="connsiteY2939" fmla="*/ 420005 h 1793583"/>
                <a:gd name="connsiteX2940" fmla="*/ 1907340 w 3591323"/>
                <a:gd name="connsiteY2940" fmla="*/ 414912 h 1793583"/>
                <a:gd name="connsiteX2941" fmla="*/ 1898345 w 3591323"/>
                <a:gd name="connsiteY2941" fmla="*/ 407585 h 1793583"/>
                <a:gd name="connsiteX2942" fmla="*/ 1891752 w 3591323"/>
                <a:gd name="connsiteY2942" fmla="*/ 401080 h 1793583"/>
                <a:gd name="connsiteX2943" fmla="*/ 1888577 w 3591323"/>
                <a:gd name="connsiteY2943" fmla="*/ 389912 h 1793583"/>
                <a:gd name="connsiteX2944" fmla="*/ 1883928 w 3591323"/>
                <a:gd name="connsiteY2944" fmla="*/ 388492 h 1793583"/>
                <a:gd name="connsiteX2945" fmla="*/ 1876238 w 3591323"/>
                <a:gd name="connsiteY2945" fmla="*/ 384846 h 1793583"/>
                <a:gd name="connsiteX2946" fmla="*/ 1872370 w 3591323"/>
                <a:gd name="connsiteY2946" fmla="*/ 386265 h 1793583"/>
                <a:gd name="connsiteX2947" fmla="*/ 1867337 w 3591323"/>
                <a:gd name="connsiteY2947" fmla="*/ 391540 h 1793583"/>
                <a:gd name="connsiteX2948" fmla="*/ 1863429 w 3591323"/>
                <a:gd name="connsiteY2948" fmla="*/ 392347 h 1793583"/>
                <a:gd name="connsiteX2949" fmla="*/ 1855423 w 3591323"/>
                <a:gd name="connsiteY2949" fmla="*/ 398846 h 1793583"/>
                <a:gd name="connsiteX2950" fmla="*/ 1837251 w 3591323"/>
                <a:gd name="connsiteY2950" fmla="*/ 395799 h 1793583"/>
                <a:gd name="connsiteX2951" fmla="*/ 1824152 w 3591323"/>
                <a:gd name="connsiteY2951" fmla="*/ 399452 h 1793583"/>
                <a:gd name="connsiteX2952" fmla="*/ 1822928 w 3591323"/>
                <a:gd name="connsiteY2952" fmla="*/ 406159 h 1793583"/>
                <a:gd name="connsiteX2953" fmla="*/ 1823675 w 3591323"/>
                <a:gd name="connsiteY2953" fmla="*/ 412672 h 1793583"/>
                <a:gd name="connsiteX2954" fmla="*/ 1815124 w 3591323"/>
                <a:gd name="connsiteY2954" fmla="*/ 420207 h 1793583"/>
                <a:gd name="connsiteX2955" fmla="*/ 1803155 w 3591323"/>
                <a:gd name="connsiteY2955" fmla="*/ 422656 h 1793583"/>
                <a:gd name="connsiteX2956" fmla="*/ 1802503 w 3591323"/>
                <a:gd name="connsiteY2956" fmla="*/ 426524 h 1793583"/>
                <a:gd name="connsiteX2957" fmla="*/ 1796495 w 3591323"/>
                <a:gd name="connsiteY2957" fmla="*/ 432855 h 1793583"/>
                <a:gd name="connsiteX2958" fmla="*/ 1793138 w 3591323"/>
                <a:gd name="connsiteY2958" fmla="*/ 442058 h 1793583"/>
                <a:gd name="connsiteX2959" fmla="*/ 1796838 w 3591323"/>
                <a:gd name="connsiteY2959" fmla="*/ 448611 h 1793583"/>
                <a:gd name="connsiteX2960" fmla="*/ 1791442 w 3591323"/>
                <a:gd name="connsiteY2960" fmla="*/ 453529 h 1793583"/>
                <a:gd name="connsiteX2961" fmla="*/ 1789397 w 3591323"/>
                <a:gd name="connsiteY2961" fmla="*/ 460909 h 1793583"/>
                <a:gd name="connsiteX2962" fmla="*/ 1782273 w 3591323"/>
                <a:gd name="connsiteY2962" fmla="*/ 463365 h 1793583"/>
                <a:gd name="connsiteX2963" fmla="*/ 1775424 w 3591323"/>
                <a:gd name="connsiteY2963" fmla="*/ 471983 h 1793583"/>
                <a:gd name="connsiteX2964" fmla="*/ 1763523 w 3591323"/>
                <a:gd name="connsiteY2964" fmla="*/ 472185 h 1793583"/>
                <a:gd name="connsiteX2965" fmla="*/ 1754339 w 3591323"/>
                <a:gd name="connsiteY2965" fmla="*/ 471983 h 1793583"/>
                <a:gd name="connsiteX2966" fmla="*/ 1748486 w 3591323"/>
                <a:gd name="connsiteY2966" fmla="*/ 476080 h 1793583"/>
                <a:gd name="connsiteX2967" fmla="*/ 1744651 w 3591323"/>
                <a:gd name="connsiteY2967" fmla="*/ 480393 h 1793583"/>
                <a:gd name="connsiteX2968" fmla="*/ 1740238 w 3591323"/>
                <a:gd name="connsiteY2968" fmla="*/ 479364 h 1793583"/>
                <a:gd name="connsiteX2969" fmla="*/ 1736578 w 3591323"/>
                <a:gd name="connsiteY2969" fmla="*/ 475468 h 1793583"/>
                <a:gd name="connsiteX2970" fmla="*/ 1734008 w 3591323"/>
                <a:gd name="connsiteY2970" fmla="*/ 468902 h 1793583"/>
                <a:gd name="connsiteX2971" fmla="*/ 1725222 w 3591323"/>
                <a:gd name="connsiteY2971" fmla="*/ 467260 h 1793583"/>
                <a:gd name="connsiteX2972" fmla="*/ 1721401 w 3591323"/>
                <a:gd name="connsiteY2972" fmla="*/ 470133 h 1793583"/>
                <a:gd name="connsiteX2973" fmla="*/ 1716698 w 3591323"/>
                <a:gd name="connsiteY2973" fmla="*/ 468492 h 1793583"/>
                <a:gd name="connsiteX2974" fmla="*/ 1711558 w 3591323"/>
                <a:gd name="connsiteY2974" fmla="*/ 469723 h 1793583"/>
                <a:gd name="connsiteX2975" fmla="*/ 1713543 w 3591323"/>
                <a:gd name="connsiteY2975" fmla="*/ 460909 h 1793583"/>
                <a:gd name="connsiteX2976" fmla="*/ 1712762 w 3591323"/>
                <a:gd name="connsiteY2976" fmla="*/ 453939 h 1793583"/>
                <a:gd name="connsiteX2977" fmla="*/ 1708746 w 3591323"/>
                <a:gd name="connsiteY2977" fmla="*/ 452917 h 1793583"/>
                <a:gd name="connsiteX2978" fmla="*/ 1706546 w 3591323"/>
                <a:gd name="connsiteY2978" fmla="*/ 448611 h 1793583"/>
                <a:gd name="connsiteX2979" fmla="*/ 1707501 w 3591323"/>
                <a:gd name="connsiteY2979" fmla="*/ 441036 h 1793583"/>
                <a:gd name="connsiteX2980" fmla="*/ 1711343 w 3591323"/>
                <a:gd name="connsiteY2980" fmla="*/ 436945 h 1793583"/>
                <a:gd name="connsiteX2981" fmla="*/ 1712184 w 3591323"/>
                <a:gd name="connsiteY2981" fmla="*/ 432444 h 1793583"/>
                <a:gd name="connsiteX2982" fmla="*/ 1714444 w 3591323"/>
                <a:gd name="connsiteY2982" fmla="*/ 425508 h 1793583"/>
                <a:gd name="connsiteX2983" fmla="*/ 1714289 w 3591323"/>
                <a:gd name="connsiteY2983" fmla="*/ 420819 h 1793583"/>
                <a:gd name="connsiteX2984" fmla="*/ 1712782 w 3591323"/>
                <a:gd name="connsiteY2984" fmla="*/ 416742 h 1793583"/>
                <a:gd name="connsiteX2985" fmla="*/ 1712608 w 3591323"/>
                <a:gd name="connsiteY2985" fmla="*/ 412874 h 1793583"/>
                <a:gd name="connsiteX2986" fmla="*/ 1713267 w 3591323"/>
                <a:gd name="connsiteY2986" fmla="*/ 404740 h 1793583"/>
                <a:gd name="connsiteX2987" fmla="*/ 1709842 w 3591323"/>
                <a:gd name="connsiteY2987" fmla="*/ 399862 h 1793583"/>
                <a:gd name="connsiteX2988" fmla="*/ 1722995 w 3591323"/>
                <a:gd name="connsiteY2988" fmla="*/ 391742 h 1793583"/>
                <a:gd name="connsiteX2989" fmla="*/ 1734082 w 3591323"/>
                <a:gd name="connsiteY2989" fmla="*/ 393767 h 1793583"/>
                <a:gd name="connsiteX2990" fmla="*/ 1746233 w 3591323"/>
                <a:gd name="connsiteY2990" fmla="*/ 393767 h 1793583"/>
                <a:gd name="connsiteX2991" fmla="*/ 1756048 w 3591323"/>
                <a:gd name="connsiteY2991" fmla="*/ 395597 h 1793583"/>
                <a:gd name="connsiteX2992" fmla="*/ 1763617 w 3591323"/>
                <a:gd name="connsiteY2992" fmla="*/ 395193 h 1793583"/>
                <a:gd name="connsiteX2993" fmla="*/ 1778404 w 3591323"/>
                <a:gd name="connsiteY2993" fmla="*/ 395395 h 1793583"/>
                <a:gd name="connsiteX2994" fmla="*/ 1783053 w 3591323"/>
                <a:gd name="connsiteY2994" fmla="*/ 388694 h 1793583"/>
                <a:gd name="connsiteX2995" fmla="*/ 1784822 w 3591323"/>
                <a:gd name="connsiteY2995" fmla="*/ 366250 h 1793583"/>
                <a:gd name="connsiteX2996" fmla="*/ 1775888 w 3591323"/>
                <a:gd name="connsiteY2996" fmla="*/ 354585 h 1793583"/>
                <a:gd name="connsiteX2997" fmla="*/ 1769221 w 3591323"/>
                <a:gd name="connsiteY2997" fmla="*/ 348960 h 1793583"/>
                <a:gd name="connsiteX2998" fmla="*/ 1755860 w 3591323"/>
                <a:gd name="connsiteY2998" fmla="*/ 344749 h 1793583"/>
                <a:gd name="connsiteX2999" fmla="*/ 1755100 w 3591323"/>
                <a:gd name="connsiteY2999" fmla="*/ 336541 h 1793583"/>
                <a:gd name="connsiteX3000" fmla="*/ 1766590 w 3591323"/>
                <a:gd name="connsiteY3000" fmla="*/ 334139 h 1793583"/>
                <a:gd name="connsiteX3001" fmla="*/ 1781499 w 3591323"/>
                <a:gd name="connsiteY3001" fmla="*/ 336938 h 1793583"/>
                <a:gd name="connsiteX3002" fmla="*/ 1778768 w 3591323"/>
                <a:gd name="connsiteY3002" fmla="*/ 324357 h 1793583"/>
                <a:gd name="connsiteX3003" fmla="*/ 1786948 w 3591323"/>
                <a:gd name="connsiteY3003" fmla="*/ 329147 h 1793583"/>
                <a:gd name="connsiteX3004" fmla="*/ 1807475 w 3591323"/>
                <a:gd name="connsiteY3004" fmla="*/ 320569 h 1793583"/>
                <a:gd name="connsiteX3005" fmla="*/ 1809910 w 3591323"/>
                <a:gd name="connsiteY3005" fmla="*/ 311453 h 1793583"/>
                <a:gd name="connsiteX3006" fmla="*/ 1817398 w 3591323"/>
                <a:gd name="connsiteY3006" fmla="*/ 309273 h 1793583"/>
                <a:gd name="connsiteX3007" fmla="*/ 1824549 w 3591323"/>
                <a:gd name="connsiteY3007" fmla="*/ 307100 h 1793583"/>
                <a:gd name="connsiteX3008" fmla="*/ 1828848 w 3591323"/>
                <a:gd name="connsiteY3008" fmla="*/ 304140 h 1793583"/>
                <a:gd name="connsiteX3009" fmla="*/ 1835872 w 3591323"/>
                <a:gd name="connsiteY3009" fmla="*/ 288000 h 1793583"/>
                <a:gd name="connsiteX3010" fmla="*/ 1847410 w 3591323"/>
                <a:gd name="connsiteY3010" fmla="*/ 283486 h 1793583"/>
                <a:gd name="connsiteX3011" fmla="*/ 1854494 w 3591323"/>
                <a:gd name="connsiteY3011" fmla="*/ 283883 h 1793583"/>
                <a:gd name="connsiteX3012" fmla="*/ 1856230 w 3591323"/>
                <a:gd name="connsiteY3012" fmla="*/ 281528 h 1793583"/>
                <a:gd name="connsiteX3013" fmla="*/ 1863254 w 3591323"/>
                <a:gd name="connsiteY3013" fmla="*/ 280943 h 1793583"/>
                <a:gd name="connsiteX3014" fmla="*/ 1864909 w 3591323"/>
                <a:gd name="connsiteY3014" fmla="*/ 283291 h 1793583"/>
                <a:gd name="connsiteX3015" fmla="*/ 1870445 w 3591323"/>
                <a:gd name="connsiteY3015" fmla="*/ 278010 h 1793583"/>
                <a:gd name="connsiteX3016" fmla="*/ 1868387 w 3591323"/>
                <a:gd name="connsiteY3016" fmla="*/ 273906 h 1793583"/>
                <a:gd name="connsiteX3017" fmla="*/ 1867431 w 3591323"/>
                <a:gd name="connsiteY3017" fmla="*/ 267669 h 1793583"/>
                <a:gd name="connsiteX3018" fmla="*/ 1863772 w 3591323"/>
                <a:gd name="connsiteY3018" fmla="*/ 261661 h 1793583"/>
                <a:gd name="connsiteX3019" fmla="*/ 1862890 w 3591323"/>
                <a:gd name="connsiteY3019" fmla="*/ 250857 h 1793583"/>
                <a:gd name="connsiteX3020" fmla="*/ 1864222 w 3591323"/>
                <a:gd name="connsiteY3020" fmla="*/ 247970 h 1793583"/>
                <a:gd name="connsiteX3021" fmla="*/ 1866422 w 3591323"/>
                <a:gd name="connsiteY3021" fmla="*/ 244707 h 1793583"/>
                <a:gd name="connsiteX3022" fmla="*/ 1873540 w 3591323"/>
                <a:gd name="connsiteY3022" fmla="*/ 244129 h 1793583"/>
                <a:gd name="connsiteX3023" fmla="*/ 1876312 w 3591323"/>
                <a:gd name="connsiteY3023" fmla="*/ 241068 h 1793583"/>
                <a:gd name="connsiteX3024" fmla="*/ 1882636 w 3591323"/>
                <a:gd name="connsiteY3024" fmla="*/ 238195 h 1793583"/>
                <a:gd name="connsiteX3025" fmla="*/ 1882730 w 3591323"/>
                <a:gd name="connsiteY3025" fmla="*/ 243557 h 1793583"/>
                <a:gd name="connsiteX3026" fmla="*/ 1880591 w 3591323"/>
                <a:gd name="connsiteY3026" fmla="*/ 247008 h 1793583"/>
                <a:gd name="connsiteX3027" fmla="*/ 1882004 w 3591323"/>
                <a:gd name="connsiteY3027" fmla="*/ 250083 h 1793583"/>
                <a:gd name="connsiteX3028" fmla="*/ 1886605 w 3591323"/>
                <a:gd name="connsiteY3028" fmla="*/ 251624 h 1793583"/>
                <a:gd name="connsiteX3029" fmla="*/ 1884796 w 3591323"/>
                <a:gd name="connsiteY3029" fmla="*/ 255667 h 1793583"/>
                <a:gd name="connsiteX3030" fmla="*/ 1882313 w 3591323"/>
                <a:gd name="connsiteY3030" fmla="*/ 254510 h 1793583"/>
                <a:gd name="connsiteX3031" fmla="*/ 1876796 w 3591323"/>
                <a:gd name="connsiteY3031" fmla="*/ 262240 h 1793583"/>
                <a:gd name="connsiteX3032" fmla="*/ 1879252 w 3591323"/>
                <a:gd name="connsiteY3032" fmla="*/ 267474 h 1793583"/>
                <a:gd name="connsiteX3033" fmla="*/ 1879837 w 3591323"/>
                <a:gd name="connsiteY3033" fmla="*/ 271760 h 1793583"/>
                <a:gd name="connsiteX3034" fmla="*/ 1888536 w 3591323"/>
                <a:gd name="connsiteY3034" fmla="*/ 274296 h 1793583"/>
                <a:gd name="connsiteX3035" fmla="*/ 1888496 w 3591323"/>
                <a:gd name="connsiteY3035" fmla="*/ 278010 h 1793583"/>
                <a:gd name="connsiteX3036" fmla="*/ 1897215 w 3591323"/>
                <a:gd name="connsiteY3036" fmla="*/ 276052 h 1793583"/>
                <a:gd name="connsiteX3037" fmla="*/ 1901561 w 3591323"/>
                <a:gd name="connsiteY3037" fmla="*/ 273125 h 1793583"/>
                <a:gd name="connsiteX3038" fmla="*/ 1911686 w 3591323"/>
                <a:gd name="connsiteY3038" fmla="*/ 277424 h 1793583"/>
                <a:gd name="connsiteX3039" fmla="*/ 1915958 w 3591323"/>
                <a:gd name="connsiteY3039" fmla="*/ 280748 h 1793583"/>
                <a:gd name="connsiteX3040" fmla="*/ 1921488 w 3591323"/>
                <a:gd name="connsiteY3040" fmla="*/ 277619 h 1793583"/>
                <a:gd name="connsiteX3041" fmla="*/ 1934103 w 3591323"/>
                <a:gd name="connsiteY3041" fmla="*/ 272540 h 1793583"/>
                <a:gd name="connsiteX3042" fmla="*/ 1944342 w 3591323"/>
                <a:gd name="connsiteY3042" fmla="*/ 268833 h 1793583"/>
                <a:gd name="connsiteX3043" fmla="*/ 1953081 w 3591323"/>
                <a:gd name="connsiteY3043" fmla="*/ 270784 h 1793583"/>
                <a:gd name="connsiteX3044" fmla="*/ 1953996 w 3591323"/>
                <a:gd name="connsiteY3044" fmla="*/ 273320 h 1793583"/>
                <a:gd name="connsiteX3045" fmla="*/ 1962251 w 3591323"/>
                <a:gd name="connsiteY3045" fmla="*/ 273516 h 1793583"/>
                <a:gd name="connsiteX3046" fmla="*/ 1963476 w 3591323"/>
                <a:gd name="connsiteY3046" fmla="*/ 268833 h 1793583"/>
                <a:gd name="connsiteX3047" fmla="*/ 1974536 w 3591323"/>
                <a:gd name="connsiteY3047" fmla="*/ 265341 h 1793583"/>
                <a:gd name="connsiteX3048" fmla="*/ 1971455 w 3591323"/>
                <a:gd name="connsiteY3048" fmla="*/ 256245 h 1793583"/>
                <a:gd name="connsiteX3049" fmla="*/ 1970607 w 3591323"/>
                <a:gd name="connsiteY3049" fmla="*/ 248159 h 1793583"/>
                <a:gd name="connsiteX3050" fmla="*/ 1973803 w 3591323"/>
                <a:gd name="connsiteY3050" fmla="*/ 241444 h 1793583"/>
                <a:gd name="connsiteX3051" fmla="*/ 1980961 w 3591323"/>
                <a:gd name="connsiteY3051" fmla="*/ 237811 h 1793583"/>
                <a:gd name="connsiteX3052" fmla="*/ 1988772 w 3591323"/>
                <a:gd name="connsiteY3052" fmla="*/ 245858 h 1793583"/>
                <a:gd name="connsiteX3053" fmla="*/ 1995298 w 3591323"/>
                <a:gd name="connsiteY3053" fmla="*/ 245663 h 1793583"/>
                <a:gd name="connsiteX3054" fmla="*/ 1995708 w 3591323"/>
                <a:gd name="connsiteY3054" fmla="*/ 237428 h 1793583"/>
                <a:gd name="connsiteX3055" fmla="*/ 1995520 w 3591323"/>
                <a:gd name="connsiteY3055" fmla="*/ 231138 h 1793583"/>
                <a:gd name="connsiteX3056" fmla="*/ 1992802 w 3591323"/>
                <a:gd name="connsiteY3056" fmla="*/ 232470 h 1793583"/>
                <a:gd name="connsiteX3057" fmla="*/ 1986895 w 3591323"/>
                <a:gd name="connsiteY3057" fmla="*/ 228850 h 1793583"/>
                <a:gd name="connsiteX3058" fmla="*/ 1985287 w 3591323"/>
                <a:gd name="connsiteY3058" fmla="*/ 222775 h 1793583"/>
                <a:gd name="connsiteX3059" fmla="*/ 1994982 w 3591323"/>
                <a:gd name="connsiteY3059" fmla="*/ 219741 h 1793583"/>
                <a:gd name="connsiteX3060" fmla="*/ 2004905 w 3591323"/>
                <a:gd name="connsiteY3060" fmla="*/ 218227 h 1793583"/>
                <a:gd name="connsiteX3061" fmla="*/ 2013980 w 3591323"/>
                <a:gd name="connsiteY3061" fmla="*/ 219929 h 1793583"/>
                <a:gd name="connsiteX3062" fmla="*/ 2022397 w 3591323"/>
                <a:gd name="connsiteY3062" fmla="*/ 219741 h 1793583"/>
                <a:gd name="connsiteX3063" fmla="*/ 2030194 w 3591323"/>
                <a:gd name="connsiteY3063" fmla="*/ 213881 h 1793583"/>
                <a:gd name="connsiteX3064" fmla="*/ 2020782 w 3591323"/>
                <a:gd name="connsiteY3064" fmla="*/ 209003 h 1793583"/>
                <a:gd name="connsiteX3065" fmla="*/ 2006486 w 3591323"/>
                <a:gd name="connsiteY3065" fmla="*/ 209750 h 1793583"/>
                <a:gd name="connsiteX3066" fmla="*/ 1992997 w 3591323"/>
                <a:gd name="connsiteY3066" fmla="*/ 213511 h 1793583"/>
                <a:gd name="connsiteX3067" fmla="*/ 1980322 w 3591323"/>
                <a:gd name="connsiteY3067" fmla="*/ 215772 h 1793583"/>
                <a:gd name="connsiteX3068" fmla="*/ 1974758 w 3591323"/>
                <a:gd name="connsiteY3068" fmla="*/ 210127 h 1793583"/>
                <a:gd name="connsiteX3069" fmla="*/ 1966389 w 3591323"/>
                <a:gd name="connsiteY3069" fmla="*/ 206568 h 1793583"/>
                <a:gd name="connsiteX3070" fmla="*/ 1966503 w 3591323"/>
                <a:gd name="connsiteY3070" fmla="*/ 196497 h 1793583"/>
                <a:gd name="connsiteX3071" fmla="*/ 1961027 w 3591323"/>
                <a:gd name="connsiteY3071" fmla="*/ 187239 h 1793583"/>
                <a:gd name="connsiteX3072" fmla="*/ 1963974 w 3591323"/>
                <a:gd name="connsiteY3072" fmla="*/ 181157 h 1793583"/>
                <a:gd name="connsiteX3073" fmla="*/ 1969880 w 3591323"/>
                <a:gd name="connsiteY3073" fmla="*/ 174739 h 1793583"/>
                <a:gd name="connsiteX3074" fmla="*/ 1985341 w 3591323"/>
                <a:gd name="connsiteY3074" fmla="*/ 163800 h 1793583"/>
                <a:gd name="connsiteX3075" fmla="*/ 1990185 w 3591323"/>
                <a:gd name="connsiteY3075" fmla="*/ 161808 h 1793583"/>
                <a:gd name="connsiteX3076" fmla="*/ 1988469 w 3591323"/>
                <a:gd name="connsiteY3076" fmla="*/ 157489 h 1793583"/>
                <a:gd name="connsiteX3077" fmla="*/ 1976857 w 3591323"/>
                <a:gd name="connsiteY3077" fmla="*/ 152827 h 1793583"/>
                <a:gd name="connsiteX3078" fmla="*/ 1964545 w 3591323"/>
                <a:gd name="connsiteY3078" fmla="*/ 155693 h 1793583"/>
                <a:gd name="connsiteX3079" fmla="*/ 1958322 w 3591323"/>
                <a:gd name="connsiteY3079" fmla="*/ 162535 h 1793583"/>
                <a:gd name="connsiteX3080" fmla="*/ 1960482 w 3591323"/>
                <a:gd name="connsiteY3080" fmla="*/ 168711 h 1793583"/>
                <a:gd name="connsiteX3081" fmla="*/ 1949543 w 3591323"/>
                <a:gd name="connsiteY3081" fmla="*/ 176939 h 1793583"/>
                <a:gd name="connsiteX3082" fmla="*/ 1935643 w 3591323"/>
                <a:gd name="connsiteY3082" fmla="*/ 185759 h 1793583"/>
                <a:gd name="connsiteX3083" fmla="*/ 1931869 w 3591323"/>
                <a:gd name="connsiteY3083" fmla="*/ 200224 h 1793583"/>
                <a:gd name="connsiteX3084" fmla="*/ 1938563 w 3591323"/>
                <a:gd name="connsiteY3084" fmla="*/ 207503 h 1793583"/>
                <a:gd name="connsiteX3085" fmla="*/ 1946865 w 3591323"/>
                <a:gd name="connsiteY3085" fmla="*/ 213323 h 1793583"/>
                <a:gd name="connsiteX3086" fmla="*/ 1941160 w 3591323"/>
                <a:gd name="connsiteY3086" fmla="*/ 225237 h 1793583"/>
                <a:gd name="connsiteX3087" fmla="*/ 1932959 w 3591323"/>
                <a:gd name="connsiteY3087" fmla="*/ 227713 h 1793583"/>
                <a:gd name="connsiteX3088" fmla="*/ 1931762 w 3591323"/>
                <a:gd name="connsiteY3088" fmla="*/ 245474 h 1793583"/>
                <a:gd name="connsiteX3089" fmla="*/ 1928364 w 3591323"/>
                <a:gd name="connsiteY3089" fmla="*/ 255478 h 1793583"/>
                <a:gd name="connsiteX3090" fmla="*/ 1918050 w 3591323"/>
                <a:gd name="connsiteY3090" fmla="*/ 254510 h 1793583"/>
                <a:gd name="connsiteX3091" fmla="*/ 1914041 w 3591323"/>
                <a:gd name="connsiteY3091" fmla="*/ 263013 h 1793583"/>
                <a:gd name="connsiteX3092" fmla="*/ 1904393 w 3591323"/>
                <a:gd name="connsiteY3092" fmla="*/ 263404 h 1793583"/>
                <a:gd name="connsiteX3093" fmla="*/ 1900834 w 3591323"/>
                <a:gd name="connsiteY3093" fmla="*/ 253359 h 1793583"/>
                <a:gd name="connsiteX3094" fmla="*/ 1892963 w 3591323"/>
                <a:gd name="connsiteY3094" fmla="*/ 241256 h 1793583"/>
                <a:gd name="connsiteX3095" fmla="*/ 1885556 w 3591323"/>
                <a:gd name="connsiteY3095" fmla="*/ 226193 h 1793583"/>
                <a:gd name="connsiteX3096" fmla="*/ 1879501 w 3591323"/>
                <a:gd name="connsiteY3096" fmla="*/ 219741 h 1793583"/>
                <a:gd name="connsiteX3097" fmla="*/ 1864189 w 3591323"/>
                <a:gd name="connsiteY3097" fmla="*/ 231898 h 1793583"/>
                <a:gd name="connsiteX3098" fmla="*/ 1853404 w 3591323"/>
                <a:gd name="connsiteY3098" fmla="*/ 234374 h 1793583"/>
                <a:gd name="connsiteX3099" fmla="*/ 1841967 w 3591323"/>
                <a:gd name="connsiteY3099" fmla="*/ 229038 h 1793583"/>
                <a:gd name="connsiteX3100" fmla="*/ 1838597 w 3591323"/>
                <a:gd name="connsiteY3100" fmla="*/ 217662 h 1793583"/>
                <a:gd name="connsiteX3101" fmla="*/ 1835092 w 3591323"/>
                <a:gd name="connsiteY3101" fmla="*/ 193711 h 1793583"/>
                <a:gd name="connsiteX3102" fmla="*/ 1842189 w 3591323"/>
                <a:gd name="connsiteY3102" fmla="*/ 187051 h 1793583"/>
                <a:gd name="connsiteX3103" fmla="*/ 1862285 w 3591323"/>
                <a:gd name="connsiteY3103" fmla="*/ 178587 h 1793583"/>
                <a:gd name="connsiteX3104" fmla="*/ 1876830 w 3591323"/>
                <a:gd name="connsiteY3104" fmla="*/ 167984 h 1793583"/>
                <a:gd name="connsiteX3105" fmla="*/ 1889592 w 3591323"/>
                <a:gd name="connsiteY3105" fmla="*/ 154078 h 1793583"/>
                <a:gd name="connsiteX3106" fmla="*/ 1905302 w 3591323"/>
                <a:gd name="connsiteY3106" fmla="*/ 135079 h 1793583"/>
                <a:gd name="connsiteX3107" fmla="*/ 1916846 w 3591323"/>
                <a:gd name="connsiteY3107" fmla="*/ 127712 h 1793583"/>
                <a:gd name="connsiteX3108" fmla="*/ 1934984 w 3591323"/>
                <a:gd name="connsiteY3108" fmla="*/ 115555 h 1793583"/>
                <a:gd name="connsiteX3109" fmla="*/ 1950148 w 3591323"/>
                <a:gd name="connsiteY3109" fmla="*/ 111438 h 1793583"/>
                <a:gd name="connsiteX3110" fmla="*/ 1962231 w 3591323"/>
                <a:gd name="connsiteY3110" fmla="*/ 111949 h 1793583"/>
                <a:gd name="connsiteX3111" fmla="*/ 1971374 w 3591323"/>
                <a:gd name="connsiteY3111" fmla="*/ 104125 h 1793583"/>
                <a:gd name="connsiteX3112" fmla="*/ 1984607 w 3591323"/>
                <a:gd name="connsiteY3112" fmla="*/ 104468 h 1793583"/>
                <a:gd name="connsiteX3113" fmla="*/ 1997007 w 3591323"/>
                <a:gd name="connsiteY3113" fmla="*/ 102604 h 1793583"/>
                <a:gd name="connsiteX3114" fmla="*/ 2021441 w 3591323"/>
                <a:gd name="connsiteY3114" fmla="*/ 109561 h 1793583"/>
                <a:gd name="connsiteX3115" fmla="*/ 2012810 w 3591323"/>
                <a:gd name="connsiteY3115" fmla="*/ 112124 h 1793583"/>
                <a:gd name="connsiteX3116" fmla="*/ 2022302 w 3591323"/>
                <a:gd name="connsiteY3116" fmla="*/ 118152 h 1793583"/>
                <a:gd name="connsiteX3117" fmla="*/ 2028929 w 3591323"/>
                <a:gd name="connsiteY3117" fmla="*/ 114694 h 1793583"/>
                <a:gd name="connsiteX3118" fmla="*/ 2042708 w 3591323"/>
                <a:gd name="connsiteY3118" fmla="*/ 120574 h 1793583"/>
                <a:gd name="connsiteX3119" fmla="*/ 2063436 w 3591323"/>
                <a:gd name="connsiteY3119" fmla="*/ 122835 h 1793583"/>
                <a:gd name="connsiteX3120" fmla="*/ 2094982 w 3591323"/>
                <a:gd name="connsiteY3120" fmla="*/ 133848 h 1793583"/>
                <a:gd name="connsiteX3121" fmla="*/ 2102194 w 3591323"/>
                <a:gd name="connsiteY3121" fmla="*/ 138430 h 1793583"/>
                <a:gd name="connsiteX3122" fmla="*/ 2104999 w 3591323"/>
                <a:gd name="connsiteY3122" fmla="*/ 144982 h 1793583"/>
                <a:gd name="connsiteX3123" fmla="*/ 2098319 w 3591323"/>
                <a:gd name="connsiteY3123" fmla="*/ 150143 h 1793583"/>
                <a:gd name="connsiteX3124" fmla="*/ 2086915 w 3591323"/>
                <a:gd name="connsiteY3124" fmla="*/ 152827 h 1793583"/>
                <a:gd name="connsiteX3125" fmla="*/ 2050949 w 3591323"/>
                <a:gd name="connsiteY3125" fmla="*/ 145339 h 1793583"/>
                <a:gd name="connsiteX3126" fmla="*/ 2045600 w 3591323"/>
                <a:gd name="connsiteY3126" fmla="*/ 146584 h 1793583"/>
                <a:gd name="connsiteX3127" fmla="*/ 2059910 w 3591323"/>
                <a:gd name="connsiteY3127" fmla="*/ 153897 h 1793583"/>
                <a:gd name="connsiteX3128" fmla="*/ 2061781 w 3591323"/>
                <a:gd name="connsiteY3128" fmla="*/ 158566 h 1793583"/>
                <a:gd name="connsiteX3129" fmla="*/ 2065178 w 3591323"/>
                <a:gd name="connsiteY3129" fmla="*/ 168711 h 1793583"/>
                <a:gd name="connsiteX3130" fmla="*/ 2076070 w 3591323"/>
                <a:gd name="connsiteY3130" fmla="*/ 171813 h 1793583"/>
                <a:gd name="connsiteX3131" fmla="*/ 2083000 w 3591323"/>
                <a:gd name="connsiteY3131" fmla="*/ 174557 h 1793583"/>
                <a:gd name="connsiteX3132" fmla="*/ 2082387 w 3591323"/>
                <a:gd name="connsiteY3132" fmla="*/ 169626 h 1793583"/>
                <a:gd name="connsiteX3133" fmla="*/ 2076393 w 3591323"/>
                <a:gd name="connsiteY3133" fmla="*/ 165253 h 1793583"/>
                <a:gd name="connsiteX3134" fmla="*/ 2080235 w 3591323"/>
                <a:gd name="connsiteY3134" fmla="*/ 161452 h 1793583"/>
                <a:gd name="connsiteX3135" fmla="*/ 2100660 w 3591323"/>
                <a:gd name="connsiteY3135" fmla="*/ 167621 h 1793583"/>
                <a:gd name="connsiteX3136" fmla="*/ 2106553 w 3591323"/>
                <a:gd name="connsiteY3136" fmla="*/ 165253 h 1793583"/>
                <a:gd name="connsiteX3137" fmla="*/ 2098924 w 3591323"/>
                <a:gd name="connsiteY3137" fmla="*/ 157846 h 1793583"/>
                <a:gd name="connsiteX3138" fmla="*/ 2113429 w 3591323"/>
                <a:gd name="connsiteY3138" fmla="*/ 148185 h 1793583"/>
                <a:gd name="connsiteX3139" fmla="*/ 2120412 w 3591323"/>
                <a:gd name="connsiteY3139" fmla="*/ 148716 h 1793583"/>
                <a:gd name="connsiteX3140" fmla="*/ 2128707 w 3591323"/>
                <a:gd name="connsiteY3140" fmla="*/ 152107 h 1793583"/>
                <a:gd name="connsiteX3141" fmla="*/ 2130578 w 3591323"/>
                <a:gd name="connsiteY3141" fmla="*/ 145339 h 1793583"/>
                <a:gd name="connsiteX3142" fmla="*/ 2122209 w 3591323"/>
                <a:gd name="connsiteY3142" fmla="*/ 139486 h 1793583"/>
                <a:gd name="connsiteX3143" fmla="*/ 2123460 w 3591323"/>
                <a:gd name="connsiteY3143" fmla="*/ 133498 h 1793583"/>
                <a:gd name="connsiteX3144" fmla="*/ 2115891 w 3591323"/>
                <a:gd name="connsiteY3144" fmla="*/ 127537 h 1793583"/>
                <a:gd name="connsiteX3145" fmla="*/ 2137850 w 3591323"/>
                <a:gd name="connsiteY3145" fmla="*/ 130693 h 1793583"/>
                <a:gd name="connsiteX3146" fmla="*/ 2144289 w 3591323"/>
                <a:gd name="connsiteY3146" fmla="*/ 136135 h 1793583"/>
                <a:gd name="connsiteX3147" fmla="*/ 2135381 w 3591323"/>
                <a:gd name="connsiteY3147" fmla="*/ 137367 h 1793583"/>
                <a:gd name="connsiteX3148" fmla="*/ 2137487 w 3591323"/>
                <a:gd name="connsiteY3148" fmla="*/ 142850 h 1793583"/>
                <a:gd name="connsiteX3149" fmla="*/ 2144733 w 3591323"/>
                <a:gd name="connsiteY3149" fmla="*/ 146227 h 1793583"/>
                <a:gd name="connsiteX3150" fmla="*/ 2155544 w 3591323"/>
                <a:gd name="connsiteY3150" fmla="*/ 144094 h 1793583"/>
                <a:gd name="connsiteX3151" fmla="*/ 2154925 w 3591323"/>
                <a:gd name="connsiteY3151" fmla="*/ 137898 h 1793583"/>
                <a:gd name="connsiteX3152" fmla="*/ 2190501 w 3591323"/>
                <a:gd name="connsiteY3152" fmla="*/ 124752 h 1793583"/>
                <a:gd name="connsiteX3153" fmla="*/ 2196038 w 3591323"/>
                <a:gd name="connsiteY3153" fmla="*/ 125270 h 1793583"/>
                <a:gd name="connsiteX3154" fmla="*/ 2191631 w 3591323"/>
                <a:gd name="connsiteY3154" fmla="*/ 131217 h 1793583"/>
                <a:gd name="connsiteX3155" fmla="*/ 2201461 w 3591323"/>
                <a:gd name="connsiteY3155" fmla="*/ 132267 h 1793583"/>
                <a:gd name="connsiteX3156" fmla="*/ 2204945 w 3591323"/>
                <a:gd name="connsiteY3156" fmla="*/ 128937 h 1793583"/>
                <a:gd name="connsiteX3157" fmla="*/ 2218596 w 3591323"/>
                <a:gd name="connsiteY3157" fmla="*/ 128587 h 1793583"/>
                <a:gd name="connsiteX3158" fmla="*/ 2227712 w 3591323"/>
                <a:gd name="connsiteY3158" fmla="*/ 124577 h 1793583"/>
                <a:gd name="connsiteX3159" fmla="*/ 2238988 w 3591323"/>
                <a:gd name="connsiteY3159" fmla="*/ 130511 h 1793583"/>
                <a:gd name="connsiteX3160" fmla="*/ 2244094 w 3591323"/>
                <a:gd name="connsiteY3160" fmla="*/ 124052 h 1793583"/>
                <a:gd name="connsiteX3161" fmla="*/ 2233511 w 3591323"/>
                <a:gd name="connsiteY3161" fmla="*/ 118495 h 1793583"/>
                <a:gd name="connsiteX3162" fmla="*/ 2235429 w 3591323"/>
                <a:gd name="connsiteY3162" fmla="*/ 115212 h 1793583"/>
                <a:gd name="connsiteX3163" fmla="*/ 2258525 w 3591323"/>
                <a:gd name="connsiteY3163" fmla="*/ 118152 h 1793583"/>
                <a:gd name="connsiteX3164" fmla="*/ 2270540 w 3591323"/>
                <a:gd name="connsiteY3164" fmla="*/ 121274 h 1793583"/>
                <a:gd name="connsiteX3165" fmla="*/ 2303405 w 3591323"/>
                <a:gd name="connsiteY3165" fmla="*/ 132267 h 1793583"/>
                <a:gd name="connsiteX3166" fmla="*/ 2305457 w 3591323"/>
                <a:gd name="connsiteY3166" fmla="*/ 127194 h 1793583"/>
                <a:gd name="connsiteX3167" fmla="*/ 2295029 w 3591323"/>
                <a:gd name="connsiteY3167" fmla="*/ 122142 h 1793583"/>
                <a:gd name="connsiteX3168" fmla="*/ 2293522 w 3591323"/>
                <a:gd name="connsiteY3168" fmla="*/ 120056 h 1793583"/>
                <a:gd name="connsiteX3169" fmla="*/ 2283969 w 3591323"/>
                <a:gd name="connsiteY3169" fmla="*/ 119020 h 1793583"/>
                <a:gd name="connsiteX3170" fmla="*/ 2283922 w 3591323"/>
                <a:gd name="connsiteY3170" fmla="*/ 114526 h 1793583"/>
                <a:gd name="connsiteX3171" fmla="*/ 2275472 w 3591323"/>
                <a:gd name="connsiteY3171" fmla="*/ 107179 h 1793583"/>
                <a:gd name="connsiteX3172" fmla="*/ 2273299 w 3591323"/>
                <a:gd name="connsiteY3172" fmla="*/ 104125 h 1793583"/>
                <a:gd name="connsiteX3173" fmla="*/ 2280901 w 3591323"/>
                <a:gd name="connsiteY3173" fmla="*/ 95715 h 1793583"/>
                <a:gd name="connsiteX3174" fmla="*/ 2279683 w 3591323"/>
                <a:gd name="connsiteY3174" fmla="*/ 87225 h 1793583"/>
                <a:gd name="connsiteX3175" fmla="*/ 2283693 w 3591323"/>
                <a:gd name="connsiteY3175" fmla="*/ 85408 h 1793583"/>
                <a:gd name="connsiteX3176" fmla="*/ 2304098 w 3591323"/>
                <a:gd name="connsiteY3176" fmla="*/ 87891 h 1793583"/>
                <a:gd name="connsiteX3177" fmla="*/ 2309076 w 3591323"/>
                <a:gd name="connsiteY3177" fmla="*/ 93038 h 1793583"/>
                <a:gd name="connsiteX3178" fmla="*/ 2307738 w 3591323"/>
                <a:gd name="connsiteY3178" fmla="*/ 100579 h 1793583"/>
                <a:gd name="connsiteX3179" fmla="*/ 2314082 w 3591323"/>
                <a:gd name="connsiteY3179" fmla="*/ 103452 h 1793583"/>
                <a:gd name="connsiteX3180" fmla="*/ 2320931 w 3591323"/>
                <a:gd name="connsiteY3180" fmla="*/ 110072 h 1793583"/>
                <a:gd name="connsiteX3181" fmla="*/ 2327867 w 3591323"/>
                <a:gd name="connsiteY3181" fmla="*/ 123185 h 1793583"/>
                <a:gd name="connsiteX3182" fmla="*/ 2339842 w 3591323"/>
                <a:gd name="connsiteY3182" fmla="*/ 129112 h 1793583"/>
                <a:gd name="connsiteX3183" fmla="*/ 2340831 w 3591323"/>
                <a:gd name="connsiteY3183" fmla="*/ 135786 h 1793583"/>
                <a:gd name="connsiteX3184" fmla="*/ 2334352 w 3591323"/>
                <a:gd name="connsiteY3184" fmla="*/ 149611 h 1793583"/>
                <a:gd name="connsiteX3185" fmla="*/ 2344027 w 3591323"/>
                <a:gd name="connsiteY3185" fmla="*/ 151219 h 1793583"/>
                <a:gd name="connsiteX3186" fmla="*/ 2344874 w 3591323"/>
                <a:gd name="connsiteY3186" fmla="*/ 147647 h 1793583"/>
                <a:gd name="connsiteX3187" fmla="*/ 2351649 w 3591323"/>
                <a:gd name="connsiteY3187" fmla="*/ 144982 h 1793583"/>
                <a:gd name="connsiteX3188" fmla="*/ 2350573 w 3591323"/>
                <a:gd name="connsiteY3188" fmla="*/ 140192 h 1793583"/>
                <a:gd name="connsiteX3189" fmla="*/ 2354011 w 3591323"/>
                <a:gd name="connsiteY3189" fmla="*/ 135429 h 1793583"/>
                <a:gd name="connsiteX3190" fmla="*/ 2346254 w 3591323"/>
                <a:gd name="connsiteY3190" fmla="*/ 129986 h 1793583"/>
                <a:gd name="connsiteX3191" fmla="*/ 2345520 w 3591323"/>
                <a:gd name="connsiteY3191" fmla="*/ 123528 h 1793583"/>
                <a:gd name="connsiteX3192" fmla="*/ 2336882 w 3591323"/>
                <a:gd name="connsiteY3192" fmla="*/ 122835 h 1793583"/>
                <a:gd name="connsiteX3193" fmla="*/ 2331830 w 3591323"/>
                <a:gd name="connsiteY3193" fmla="*/ 117459 h 1793583"/>
                <a:gd name="connsiteX3194" fmla="*/ 2331089 w 3591323"/>
                <a:gd name="connsiteY3194" fmla="*/ 107859 h 1793583"/>
                <a:gd name="connsiteX3195" fmla="*/ 2316484 w 3591323"/>
                <a:gd name="connsiteY3195" fmla="*/ 100243 h 1793583"/>
                <a:gd name="connsiteX3196" fmla="*/ 2324678 w 3591323"/>
                <a:gd name="connsiteY3196" fmla="*/ 93872 h 1793583"/>
                <a:gd name="connsiteX3197" fmla="*/ 2318098 w 3591323"/>
                <a:gd name="connsiteY3197" fmla="*/ 87393 h 1793583"/>
                <a:gd name="connsiteX3198" fmla="*/ 2321375 w 3591323"/>
                <a:gd name="connsiteY3198" fmla="*/ 87063 h 1793583"/>
                <a:gd name="connsiteX3199" fmla="*/ 2329031 w 3591323"/>
                <a:gd name="connsiteY3199" fmla="*/ 92210 h 1793583"/>
                <a:gd name="connsiteX3200" fmla="*/ 2332859 w 3591323"/>
                <a:gd name="connsiteY3200" fmla="*/ 101259 h 1793583"/>
                <a:gd name="connsiteX3201" fmla="*/ 2341538 w 3591323"/>
                <a:gd name="connsiteY3201" fmla="*/ 102948 h 1793583"/>
                <a:gd name="connsiteX3202" fmla="*/ 2333532 w 3591323"/>
                <a:gd name="connsiteY3202" fmla="*/ 96213 h 1793583"/>
                <a:gd name="connsiteX3203" fmla="*/ 2342479 w 3591323"/>
                <a:gd name="connsiteY3203" fmla="*/ 92540 h 1793583"/>
                <a:gd name="connsiteX3204" fmla="*/ 2356802 w 3591323"/>
                <a:gd name="connsiteY3204" fmla="*/ 92042 h 1793583"/>
                <a:gd name="connsiteX3205" fmla="*/ 2374005 w 3591323"/>
                <a:gd name="connsiteY3205" fmla="*/ 97390 h 1793583"/>
                <a:gd name="connsiteX3206" fmla="*/ 2361539 w 3591323"/>
                <a:gd name="connsiteY3206" fmla="*/ 89714 h 1793583"/>
                <a:gd name="connsiteX3207" fmla="*/ 2352968 w 3591323"/>
                <a:gd name="connsiteY3207" fmla="*/ 79818 h 1793583"/>
                <a:gd name="connsiteX3208" fmla="*/ 2363402 w 3591323"/>
                <a:gd name="connsiteY3208" fmla="*/ 78015 h 1793583"/>
                <a:gd name="connsiteX3209" fmla="*/ 2380484 w 3591323"/>
                <a:gd name="connsiteY3209" fmla="*/ 78506 h 1793583"/>
                <a:gd name="connsiteX3210" fmla="*/ 2394229 w 3591323"/>
                <a:gd name="connsiteY3210" fmla="*/ 77201 h 1793583"/>
                <a:gd name="connsiteX3211" fmla="*/ 2384278 w 3591323"/>
                <a:gd name="connsiteY3211" fmla="*/ 72484 h 1793583"/>
                <a:gd name="connsiteX3212" fmla="*/ 2386983 w 3591323"/>
                <a:gd name="connsiteY3212" fmla="*/ 66685 h 1793583"/>
                <a:gd name="connsiteX3213" fmla="*/ 2394242 w 3591323"/>
                <a:gd name="connsiteY3213" fmla="*/ 66362 h 1793583"/>
                <a:gd name="connsiteX3214" fmla="*/ 2403069 w 3591323"/>
                <a:gd name="connsiteY3214" fmla="*/ 62104 h 1793583"/>
                <a:gd name="connsiteX3215" fmla="*/ 2419666 w 3591323"/>
                <a:gd name="connsiteY3215" fmla="*/ 60845 h 1793583"/>
                <a:gd name="connsiteX3216" fmla="*/ 2419309 w 3591323"/>
                <a:gd name="connsiteY3216" fmla="*/ 58497 h 1793583"/>
                <a:gd name="connsiteX3217" fmla="*/ 2436014 w 3591323"/>
                <a:gd name="connsiteY3217" fmla="*/ 57717 h 1793583"/>
                <a:gd name="connsiteX3218" fmla="*/ 2443657 w 3591323"/>
                <a:gd name="connsiteY3218" fmla="*/ 59594 h 1793583"/>
                <a:gd name="connsiteX3219" fmla="*/ 2453385 w 3591323"/>
                <a:gd name="connsiteY3219" fmla="*/ 55073 h 1793583"/>
                <a:gd name="connsiteX3220" fmla="*/ 2465777 w 3591323"/>
                <a:gd name="connsiteY3220" fmla="*/ 55235 h 1793583"/>
                <a:gd name="connsiteX3221" fmla="*/ 2463221 w 3591323"/>
                <a:gd name="connsiteY3221" fmla="*/ 51528 h 1793583"/>
                <a:gd name="connsiteX3222" fmla="*/ 2464836 w 3591323"/>
                <a:gd name="connsiteY3222" fmla="*/ 47854 h 1793583"/>
                <a:gd name="connsiteX3223" fmla="*/ 2475903 w 3591323"/>
                <a:gd name="connsiteY3223" fmla="*/ 44356 h 1793583"/>
                <a:gd name="connsiteX3224" fmla="*/ 2490771 w 3591323"/>
                <a:gd name="connsiteY3224" fmla="*/ 47087 h 1793583"/>
                <a:gd name="connsiteX3225" fmla="*/ 2484554 w 3591323"/>
                <a:gd name="connsiteY3225" fmla="*/ 49227 h 1793583"/>
                <a:gd name="connsiteX3226" fmla="*/ 2501273 w 3591323"/>
                <a:gd name="connsiteY3226" fmla="*/ 50606 h 1793583"/>
                <a:gd name="connsiteX3227" fmla="*/ 2508290 w 3591323"/>
                <a:gd name="connsiteY3227" fmla="*/ 54764 h 1793583"/>
                <a:gd name="connsiteX3228" fmla="*/ 2511680 w 3591323"/>
                <a:gd name="connsiteY3228" fmla="*/ 52759 h 1793583"/>
                <a:gd name="connsiteX3229" fmla="*/ 2531231 w 3591323"/>
                <a:gd name="connsiteY3229" fmla="*/ 52759 h 1793583"/>
                <a:gd name="connsiteX3230" fmla="*/ 2551629 w 3591323"/>
                <a:gd name="connsiteY3230" fmla="*/ 56937 h 1793583"/>
                <a:gd name="connsiteX3231" fmla="*/ 2561512 w 3591323"/>
                <a:gd name="connsiteY3231" fmla="*/ 60220 h 1793583"/>
                <a:gd name="connsiteX3232" fmla="*/ 2565751 w 3591323"/>
                <a:gd name="connsiteY3232" fmla="*/ 64781 h 1793583"/>
                <a:gd name="connsiteX3233" fmla="*/ 2561405 w 3591323"/>
                <a:gd name="connsiteY3233" fmla="*/ 67318 h 1793583"/>
                <a:gd name="connsiteX3234" fmla="*/ 2549450 w 3591323"/>
                <a:gd name="connsiteY3234" fmla="*/ 72323 h 1793583"/>
                <a:gd name="connsiteX3235" fmla="*/ 2547445 w 3591323"/>
                <a:gd name="connsiteY3235" fmla="*/ 75081 h 1793583"/>
                <a:gd name="connsiteX3236" fmla="*/ 2557610 w 3591323"/>
                <a:gd name="connsiteY3236" fmla="*/ 76387 h 1793583"/>
                <a:gd name="connsiteX3237" fmla="*/ 2570433 w 3591323"/>
                <a:gd name="connsiteY3237" fmla="*/ 78674 h 1793583"/>
                <a:gd name="connsiteX3238" fmla="*/ 2574550 w 3591323"/>
                <a:gd name="connsiteY3238" fmla="*/ 76871 h 1793583"/>
                <a:gd name="connsiteX3239" fmla="*/ 2584911 w 3591323"/>
                <a:gd name="connsiteY3239" fmla="*/ 82771 h 1793583"/>
                <a:gd name="connsiteX3240" fmla="*/ 2585046 w 3591323"/>
                <a:gd name="connsiteY3240" fmla="*/ 80309 h 1793583"/>
                <a:gd name="connsiteX3241" fmla="*/ 2594458 w 3591323"/>
                <a:gd name="connsiteY3241" fmla="*/ 78997 h 1793583"/>
                <a:gd name="connsiteX3242" fmla="*/ 2618657 w 3591323"/>
                <a:gd name="connsiteY3242" fmla="*/ 80470 h 1793583"/>
                <a:gd name="connsiteX3243" fmla="*/ 2625344 w 3591323"/>
                <a:gd name="connsiteY3243" fmla="*/ 84749 h 1793583"/>
                <a:gd name="connsiteX3244" fmla="*/ 2656097 w 3591323"/>
                <a:gd name="connsiteY3244" fmla="*/ 86068 h 1793583"/>
                <a:gd name="connsiteX3245" fmla="*/ 2647929 w 3591323"/>
                <a:gd name="connsiteY3245" fmla="*/ 79165 h 1793583"/>
                <a:gd name="connsiteX3246" fmla="*/ 2664513 w 3591323"/>
                <a:gd name="connsiteY3246" fmla="*/ 80638 h 1793583"/>
                <a:gd name="connsiteX3247" fmla="*/ 2675493 w 3591323"/>
                <a:gd name="connsiteY3247" fmla="*/ 80638 h 1793583"/>
                <a:gd name="connsiteX3248" fmla="*/ 2692964 w 3591323"/>
                <a:gd name="connsiteY3248" fmla="*/ 85408 h 1793583"/>
                <a:gd name="connsiteX3249" fmla="*/ 2703924 w 3591323"/>
                <a:gd name="connsiteY3249" fmla="*/ 91376 h 1793583"/>
                <a:gd name="connsiteX3250" fmla="*/ 2704462 w 3591323"/>
                <a:gd name="connsiteY3250" fmla="*/ 95211 h 1793583"/>
                <a:gd name="connsiteX3251" fmla="*/ 2722627 w 3591323"/>
                <a:gd name="connsiteY3251" fmla="*/ 102604 h 1793583"/>
                <a:gd name="connsiteX3252" fmla="*/ 2738578 w 3591323"/>
                <a:gd name="connsiteY3252" fmla="*/ 106332 h 1793583"/>
                <a:gd name="connsiteX3253" fmla="*/ 2733189 w 3591323"/>
                <a:gd name="connsiteY3253" fmla="*/ 96550 h 1793583"/>
                <a:gd name="connsiteX3254" fmla="*/ 2749847 w 3591323"/>
                <a:gd name="connsiteY3254" fmla="*/ 100754 h 1793583"/>
                <a:gd name="connsiteX3255" fmla="*/ 2758875 w 3591323"/>
                <a:gd name="connsiteY3255" fmla="*/ 98231 h 1793583"/>
                <a:gd name="connsiteX3256" fmla="*/ 2776219 w 3591323"/>
                <a:gd name="connsiteY3256" fmla="*/ 101091 h 1793583"/>
                <a:gd name="connsiteX3257" fmla="*/ 2778251 w 3591323"/>
                <a:gd name="connsiteY3257" fmla="*/ 98561 h 1793583"/>
                <a:gd name="connsiteX3258" fmla="*/ 2791356 w 3591323"/>
                <a:gd name="connsiteY3258" fmla="*/ 99738 h 1793583"/>
                <a:gd name="connsiteX3259" fmla="*/ 2774645 w 3591323"/>
                <a:gd name="connsiteY3259" fmla="*/ 91208 h 1793583"/>
                <a:gd name="connsiteX3260" fmla="*/ 2778446 w 3591323"/>
                <a:gd name="connsiteY3260" fmla="*/ 87225 h 1793583"/>
                <a:gd name="connsiteX3261" fmla="*/ 2850553 w 3591323"/>
                <a:gd name="connsiteY3261" fmla="*/ 93206 h 1793583"/>
                <a:gd name="connsiteX3262" fmla="*/ 2864742 w 3591323"/>
                <a:gd name="connsiteY3262" fmla="*/ 98729 h 1793583"/>
                <a:gd name="connsiteX3263" fmla="*/ 2893516 w 3591323"/>
                <a:gd name="connsiteY3263" fmla="*/ 105820 h 1793583"/>
                <a:gd name="connsiteX3264" fmla="*/ 2919942 w 3591323"/>
                <a:gd name="connsiteY3264" fmla="*/ 104125 h 1793583"/>
                <a:gd name="connsiteX3265" fmla="*/ 2936674 w 3591323"/>
                <a:gd name="connsiteY3265" fmla="*/ 105652 h 1793583"/>
                <a:gd name="connsiteX3266" fmla="*/ 2948468 w 3591323"/>
                <a:gd name="connsiteY3266" fmla="*/ 109561 h 1793583"/>
                <a:gd name="connsiteX3267" fmla="*/ 2957395 w 3591323"/>
                <a:gd name="connsiteY3267" fmla="*/ 116423 h 1793583"/>
                <a:gd name="connsiteX3268" fmla="*/ 2970494 w 3591323"/>
                <a:gd name="connsiteY3268" fmla="*/ 119188 h 1793583"/>
                <a:gd name="connsiteX3269" fmla="*/ 2977498 w 3591323"/>
                <a:gd name="connsiteY3269" fmla="*/ 117284 h 1793583"/>
                <a:gd name="connsiteX3270" fmla="*/ 2989843 w 3591323"/>
                <a:gd name="connsiteY3270" fmla="*/ 116941 h 1793583"/>
                <a:gd name="connsiteX3271" fmla="*/ 3006259 w 3591323"/>
                <a:gd name="connsiteY3271" fmla="*/ 118845 h 1793583"/>
                <a:gd name="connsiteX3272" fmla="*/ 3019162 w 3591323"/>
                <a:gd name="connsiteY3272" fmla="*/ 117977 h 1793583"/>
                <a:gd name="connsiteX3273" fmla="*/ 3044384 w 3591323"/>
                <a:gd name="connsiteY3273" fmla="*/ 126495 h 1793583"/>
                <a:gd name="connsiteX3274" fmla="*/ 3048737 w 3591323"/>
                <a:gd name="connsiteY3274" fmla="*/ 123359 h 1793583"/>
                <a:gd name="connsiteX3275" fmla="*/ 3033344 w 3591323"/>
                <a:gd name="connsiteY3275" fmla="*/ 117116 h 1793583"/>
                <a:gd name="connsiteX3276" fmla="*/ 3030458 w 3591323"/>
                <a:gd name="connsiteY3276" fmla="*/ 112979 h 1793583"/>
                <a:gd name="connsiteX3277" fmla="*/ 3057429 w 3591323"/>
                <a:gd name="connsiteY3277" fmla="*/ 115555 h 1793583"/>
                <a:gd name="connsiteX3278" fmla="*/ 3071800 w 3591323"/>
                <a:gd name="connsiteY3278" fmla="*/ 115044 h 1793583"/>
                <a:gd name="connsiteX3279" fmla="*/ 3099814 w 3591323"/>
                <a:gd name="connsiteY3279" fmla="*/ 119538 h 1793583"/>
                <a:gd name="connsiteX3280" fmla="*/ 3116902 w 3591323"/>
                <a:gd name="connsiteY3280" fmla="*/ 123877 h 1793583"/>
                <a:gd name="connsiteX3281" fmla="*/ 3175971 w 3591323"/>
                <a:gd name="connsiteY3281" fmla="*/ 163073 h 1793583"/>
                <a:gd name="connsiteX3282" fmla="*/ 3172526 w 3591323"/>
                <a:gd name="connsiteY3282" fmla="*/ 167621 h 1793583"/>
                <a:gd name="connsiteX3283" fmla="*/ 3161513 w 3591323"/>
                <a:gd name="connsiteY3283" fmla="*/ 166895 h 1793583"/>
                <a:gd name="connsiteX3284" fmla="*/ 3175924 w 3591323"/>
                <a:gd name="connsiteY3284" fmla="*/ 172176 h 1793583"/>
                <a:gd name="connsiteX3285" fmla="*/ 3192467 w 3591323"/>
                <a:gd name="connsiteY3285" fmla="*/ 180606 h 1793583"/>
                <a:gd name="connsiteX3286" fmla="*/ 3199955 w 3591323"/>
                <a:gd name="connsiteY3286" fmla="*/ 183364 h 1793583"/>
                <a:gd name="connsiteX3287" fmla="*/ 3206656 w 3591323"/>
                <a:gd name="connsiteY3287" fmla="*/ 187609 h 1793583"/>
                <a:gd name="connsiteX3288" fmla="*/ 3208472 w 3591323"/>
                <a:gd name="connsiteY3288" fmla="*/ 190381 h 1793583"/>
                <a:gd name="connsiteX3289" fmla="*/ 3190462 w 3591323"/>
                <a:gd name="connsiteY3289" fmla="*/ 187979 h 1793583"/>
                <a:gd name="connsiteX3290" fmla="*/ 3178689 w 3591323"/>
                <a:gd name="connsiteY3290" fmla="*/ 195757 h 1793583"/>
                <a:gd name="connsiteX3291" fmla="*/ 3173260 w 3591323"/>
                <a:gd name="connsiteY3291" fmla="*/ 197055 h 1793583"/>
                <a:gd name="connsiteX3292" fmla="*/ 3170609 w 3591323"/>
                <a:gd name="connsiteY3292" fmla="*/ 204328 h 1793583"/>
                <a:gd name="connsiteX3293" fmla="*/ 3167110 w 3591323"/>
                <a:gd name="connsiteY3293" fmla="*/ 210692 h 1793583"/>
                <a:gd name="connsiteX3294" fmla="*/ 3169782 w 3591323"/>
                <a:gd name="connsiteY3294" fmla="*/ 215395 h 1793583"/>
                <a:gd name="connsiteX3295" fmla="*/ 3149632 w 3591323"/>
                <a:gd name="connsiteY3295" fmla="*/ 208257 h 1793583"/>
                <a:gd name="connsiteX3296" fmla="*/ 3138397 w 3591323"/>
                <a:gd name="connsiteY3296" fmla="*/ 216337 h 1793583"/>
                <a:gd name="connsiteX3297" fmla="*/ 3130344 w 3591323"/>
                <a:gd name="connsiteY3297" fmla="*/ 212569 h 1793583"/>
                <a:gd name="connsiteX3298" fmla="*/ 3127740 w 3591323"/>
                <a:gd name="connsiteY3298" fmla="*/ 216902 h 1793583"/>
                <a:gd name="connsiteX3299" fmla="*/ 3115402 w 3591323"/>
                <a:gd name="connsiteY3299" fmla="*/ 215583 h 1793583"/>
                <a:gd name="connsiteX3300" fmla="*/ 3120858 w 3591323"/>
                <a:gd name="connsiteY3300" fmla="*/ 222392 h 1793583"/>
                <a:gd name="connsiteX3301" fmla="*/ 3123058 w 3591323"/>
                <a:gd name="connsiteY3301" fmla="*/ 232658 h 1793583"/>
                <a:gd name="connsiteX3302" fmla="*/ 3128339 w 3591323"/>
                <a:gd name="connsiteY3302" fmla="*/ 237051 h 1793583"/>
                <a:gd name="connsiteX3303" fmla="*/ 3140112 w 3591323"/>
                <a:gd name="connsiteY3303" fmla="*/ 239345 h 1793583"/>
                <a:gd name="connsiteX3304" fmla="*/ 3156185 w 3591323"/>
                <a:gd name="connsiteY3304" fmla="*/ 254900 h 1793583"/>
                <a:gd name="connsiteX3305" fmla="*/ 3149094 w 3591323"/>
                <a:gd name="connsiteY3305" fmla="*/ 255283 h 1793583"/>
                <a:gd name="connsiteX3306" fmla="*/ 3154987 w 3591323"/>
                <a:gd name="connsiteY3306" fmla="*/ 264177 h 1793583"/>
                <a:gd name="connsiteX3307" fmla="*/ 3163249 w 3591323"/>
                <a:gd name="connsiteY3307" fmla="*/ 268833 h 1793583"/>
                <a:gd name="connsiteX3308" fmla="*/ 3154550 w 3591323"/>
                <a:gd name="connsiteY3308" fmla="*/ 274491 h 1793583"/>
                <a:gd name="connsiteX3309" fmla="*/ 3163982 w 3591323"/>
                <a:gd name="connsiteY3309" fmla="*/ 286823 h 1793583"/>
                <a:gd name="connsiteX3310" fmla="*/ 3154052 w 3591323"/>
                <a:gd name="connsiteY3310" fmla="*/ 289568 h 1793583"/>
                <a:gd name="connsiteX3311" fmla="*/ 3161856 w 3591323"/>
                <a:gd name="connsiteY3311" fmla="*/ 300588 h 1793583"/>
                <a:gd name="connsiteX3312" fmla="*/ 3158883 w 3591323"/>
                <a:gd name="connsiteY3312" fmla="*/ 310854 h 1793583"/>
                <a:gd name="connsiteX3313" fmla="*/ 3148879 w 3591323"/>
                <a:gd name="connsiteY3313" fmla="*/ 303346 h 1793583"/>
                <a:gd name="connsiteX3314" fmla="*/ 3130068 w 3591323"/>
                <a:gd name="connsiteY3314" fmla="*/ 287408 h 1793583"/>
                <a:gd name="connsiteX3315" fmla="*/ 3101341 w 3591323"/>
                <a:gd name="connsiteY3315" fmla="*/ 263209 h 1793583"/>
                <a:gd name="connsiteX3316" fmla="*/ 3089830 w 3591323"/>
                <a:gd name="connsiteY3316" fmla="*/ 248354 h 1793583"/>
                <a:gd name="connsiteX3317" fmla="*/ 3089917 w 3591323"/>
                <a:gd name="connsiteY3317" fmla="*/ 242023 h 1793583"/>
                <a:gd name="connsiteX3318" fmla="*/ 3085114 w 3591323"/>
                <a:gd name="connsiteY3318" fmla="*/ 237051 h 1793583"/>
                <a:gd name="connsiteX3319" fmla="*/ 3095306 w 3591323"/>
                <a:gd name="connsiteY3319" fmla="*/ 234757 h 1793583"/>
                <a:gd name="connsiteX3320" fmla="*/ 3094923 w 3591323"/>
                <a:gd name="connsiteY3320" fmla="*/ 221450 h 1793583"/>
                <a:gd name="connsiteX3321" fmla="*/ 3095737 w 3591323"/>
                <a:gd name="connsiteY3321" fmla="*/ 210504 h 1793583"/>
                <a:gd name="connsiteX3322" fmla="*/ 3100251 w 3591323"/>
                <a:gd name="connsiteY3322" fmla="*/ 202269 h 1793583"/>
                <a:gd name="connsiteX3323" fmla="*/ 3088868 w 3591323"/>
                <a:gd name="connsiteY3323" fmla="*/ 187791 h 1793583"/>
                <a:gd name="connsiteX3324" fmla="*/ 3080169 w 3591323"/>
                <a:gd name="connsiteY3324" fmla="*/ 188531 h 1793583"/>
                <a:gd name="connsiteX3325" fmla="*/ 3085867 w 3591323"/>
                <a:gd name="connsiteY3325" fmla="*/ 197055 h 1793583"/>
                <a:gd name="connsiteX3326" fmla="*/ 3079429 w 3591323"/>
                <a:gd name="connsiteY3326" fmla="*/ 208438 h 1793583"/>
                <a:gd name="connsiteX3327" fmla="*/ 3057746 w 3591323"/>
                <a:gd name="connsiteY3327" fmla="*/ 195757 h 1793583"/>
                <a:gd name="connsiteX3328" fmla="*/ 3041370 w 3591323"/>
                <a:gd name="connsiteY3328" fmla="*/ 199289 h 1793583"/>
                <a:gd name="connsiteX3329" fmla="*/ 3041431 w 3591323"/>
                <a:gd name="connsiteY3329" fmla="*/ 216713 h 1793583"/>
                <a:gd name="connsiteX3330" fmla="*/ 3055350 w 3591323"/>
                <a:gd name="connsiteY3330" fmla="*/ 223152 h 1793583"/>
                <a:gd name="connsiteX3331" fmla="*/ 3040334 w 3591323"/>
                <a:gd name="connsiteY3331" fmla="*/ 225998 h 1793583"/>
                <a:gd name="connsiteX3332" fmla="*/ 3028756 w 3591323"/>
                <a:gd name="connsiteY3332" fmla="*/ 226953 h 1793583"/>
                <a:gd name="connsiteX3333" fmla="*/ 3021080 w 3591323"/>
                <a:gd name="connsiteY3333" fmla="*/ 219364 h 1793583"/>
                <a:gd name="connsiteX3334" fmla="*/ 3006898 w 3591323"/>
                <a:gd name="connsiteY3334" fmla="*/ 217850 h 1793583"/>
                <a:gd name="connsiteX3335" fmla="*/ 3002209 w 3591323"/>
                <a:gd name="connsiteY3335" fmla="*/ 222963 h 1793583"/>
                <a:gd name="connsiteX3336" fmla="*/ 2975358 w 3591323"/>
                <a:gd name="connsiteY3336" fmla="*/ 221066 h 1793583"/>
                <a:gd name="connsiteX3337" fmla="*/ 2952087 w 3591323"/>
                <a:gd name="connsiteY3337" fmla="*/ 224289 h 1793583"/>
                <a:gd name="connsiteX3338" fmla="*/ 2945797 w 3591323"/>
                <a:gd name="connsiteY3338" fmla="*/ 244896 h 1793583"/>
                <a:gd name="connsiteX3339" fmla="*/ 2936950 w 3591323"/>
                <a:gd name="connsiteY3339" fmla="*/ 270199 h 1793583"/>
                <a:gd name="connsiteX3340" fmla="*/ 2951240 w 3591323"/>
                <a:gd name="connsiteY3340" fmla="*/ 271565 h 1793583"/>
                <a:gd name="connsiteX3341" fmla="*/ 2961526 w 3591323"/>
                <a:gd name="connsiteY3341" fmla="*/ 278400 h 1793583"/>
                <a:gd name="connsiteX3342" fmla="*/ 2971847 w 3591323"/>
                <a:gd name="connsiteY3342" fmla="*/ 280748 h 1793583"/>
                <a:gd name="connsiteX3343" fmla="*/ 2972694 w 3591323"/>
                <a:gd name="connsiteY3343" fmla="*/ 275466 h 1793583"/>
                <a:gd name="connsiteX3344" fmla="*/ 2982375 w 3591323"/>
                <a:gd name="connsiteY3344" fmla="*/ 276052 h 1793583"/>
                <a:gd name="connsiteX3345" fmla="*/ 3005229 w 3591323"/>
                <a:gd name="connsiteY3345" fmla="*/ 288000 h 1793583"/>
                <a:gd name="connsiteX3346" fmla="*/ 3013686 w 3591323"/>
                <a:gd name="connsiteY3346" fmla="*/ 297433 h 1793583"/>
                <a:gd name="connsiteX3347" fmla="*/ 3016222 w 3591323"/>
                <a:gd name="connsiteY3347" fmla="*/ 308284 h 1793583"/>
                <a:gd name="connsiteX3348" fmla="*/ 3025789 w 3591323"/>
                <a:gd name="connsiteY3348" fmla="*/ 321363 h 1793583"/>
                <a:gd name="connsiteX3349" fmla="*/ 3035302 w 3591323"/>
                <a:gd name="connsiteY3349" fmla="*/ 339144 h 1793583"/>
                <a:gd name="connsiteX3350" fmla="*/ 3033513 w 3591323"/>
                <a:gd name="connsiteY3350" fmla="*/ 355385 h 1793583"/>
                <a:gd name="connsiteX3351" fmla="*/ 3035928 w 3591323"/>
                <a:gd name="connsiteY3351" fmla="*/ 363028 h 1793583"/>
                <a:gd name="connsiteX3352" fmla="*/ 3032463 w 3591323"/>
                <a:gd name="connsiteY3352" fmla="*/ 376133 h 1793583"/>
                <a:gd name="connsiteX3353" fmla="*/ 3028635 w 3591323"/>
                <a:gd name="connsiteY3353" fmla="*/ 389104 h 1793583"/>
                <a:gd name="connsiteX3354" fmla="*/ 3027014 w 3591323"/>
                <a:gd name="connsiteY3354" fmla="*/ 395799 h 1793583"/>
                <a:gd name="connsiteX3355" fmla="*/ 3018873 w 3591323"/>
                <a:gd name="connsiteY3355" fmla="*/ 402298 h 1793583"/>
                <a:gd name="connsiteX3356" fmla="*/ 3013390 w 3591323"/>
                <a:gd name="connsiteY3356" fmla="*/ 402506 h 1793583"/>
                <a:gd name="connsiteX3357" fmla="*/ 3004422 w 3591323"/>
                <a:gd name="connsiteY3357" fmla="*/ 397016 h 1793583"/>
                <a:gd name="connsiteX3358" fmla="*/ 2996948 w 3591323"/>
                <a:gd name="connsiteY3358" fmla="*/ 405352 h 1793583"/>
                <a:gd name="connsiteX3359" fmla="*/ 2997789 w 3591323"/>
                <a:gd name="connsiteY3359" fmla="*/ 409012 h 1793583"/>
                <a:gd name="connsiteX3360" fmla="*/ 2993792 w 3591323"/>
                <a:gd name="connsiteY3360" fmla="*/ 408400 h 1793583"/>
                <a:gd name="connsiteX3361" fmla="*/ 2992070 w 3591323"/>
                <a:gd name="connsiteY3361" fmla="*/ 412268 h 1793583"/>
                <a:gd name="connsiteX3362" fmla="*/ 2991632 w 3591323"/>
                <a:gd name="connsiteY3362" fmla="*/ 416136 h 1793583"/>
                <a:gd name="connsiteX3363" fmla="*/ 2996436 w 3591323"/>
                <a:gd name="connsiteY3363" fmla="*/ 424082 h 1793583"/>
                <a:gd name="connsiteX3364" fmla="*/ 2993227 w 3591323"/>
                <a:gd name="connsiteY3364" fmla="*/ 426733 h 1793583"/>
                <a:gd name="connsiteX3365" fmla="*/ 2992675 w 3591323"/>
                <a:gd name="connsiteY3365" fmla="*/ 428771 h 1793583"/>
                <a:gd name="connsiteX3366" fmla="*/ 2990758 w 3591323"/>
                <a:gd name="connsiteY3366" fmla="*/ 432034 h 1793583"/>
                <a:gd name="connsiteX3367" fmla="*/ 2985712 w 3591323"/>
                <a:gd name="connsiteY3367" fmla="*/ 433871 h 1793583"/>
                <a:gd name="connsiteX3368" fmla="*/ 2983290 w 3591323"/>
                <a:gd name="connsiteY3368" fmla="*/ 436945 h 1793583"/>
                <a:gd name="connsiteX3369" fmla="*/ 2985477 w 3591323"/>
                <a:gd name="connsiteY3369" fmla="*/ 441857 h 1793583"/>
                <a:gd name="connsiteX3370" fmla="*/ 2985087 w 3591323"/>
                <a:gd name="connsiteY3370" fmla="*/ 443081 h 1793583"/>
                <a:gd name="connsiteX3371" fmla="*/ 2989722 w 3591323"/>
                <a:gd name="connsiteY3371" fmla="*/ 444924 h 1793583"/>
                <a:gd name="connsiteX3372" fmla="*/ 2997344 w 3591323"/>
                <a:gd name="connsiteY3372" fmla="*/ 450051 h 1793583"/>
                <a:gd name="connsiteX3373" fmla="*/ 3011997 w 3591323"/>
                <a:gd name="connsiteY3373" fmla="*/ 463365 h 1793583"/>
                <a:gd name="connsiteX3374" fmla="*/ 3017891 w 3591323"/>
                <a:gd name="connsiteY3374" fmla="*/ 470752 h 1793583"/>
                <a:gd name="connsiteX3375" fmla="*/ 3023946 w 3591323"/>
                <a:gd name="connsiteY3375" fmla="*/ 483878 h 1793583"/>
                <a:gd name="connsiteX3376" fmla="*/ 3023360 w 3591323"/>
                <a:gd name="connsiteY3376" fmla="*/ 490242 h 1793583"/>
                <a:gd name="connsiteX3377" fmla="*/ 3015698 w 3591323"/>
                <a:gd name="connsiteY3377" fmla="*/ 492301 h 1793583"/>
                <a:gd name="connsiteX3378" fmla="*/ 3010208 w 3591323"/>
                <a:gd name="connsiteY3378" fmla="*/ 497031 h 1793583"/>
                <a:gd name="connsiteX3379" fmla="*/ 3002060 w 3591323"/>
                <a:gd name="connsiteY3379" fmla="*/ 498060 h 1793583"/>
                <a:gd name="connsiteX3380" fmla="*/ 2998387 w 3591323"/>
                <a:gd name="connsiteY3380" fmla="*/ 491891 h 1793583"/>
                <a:gd name="connsiteX3381" fmla="*/ 2996342 w 3591323"/>
                <a:gd name="connsiteY3381" fmla="*/ 483266 h 1793583"/>
                <a:gd name="connsiteX3382" fmla="*/ 2986560 w 3591323"/>
                <a:gd name="connsiteY3382" fmla="*/ 471364 h 1793583"/>
                <a:gd name="connsiteX3383" fmla="*/ 2992843 w 3591323"/>
                <a:gd name="connsiteY3383" fmla="*/ 469521 h 1793583"/>
                <a:gd name="connsiteX3384" fmla="*/ 2981871 w 3591323"/>
                <a:gd name="connsiteY3384" fmla="*/ 459880 h 1793583"/>
                <a:gd name="connsiteX3385" fmla="*/ 2976401 w 3591323"/>
                <a:gd name="connsiteY3385" fmla="*/ 457626 h 1793583"/>
                <a:gd name="connsiteX3386" fmla="*/ 2976018 w 3591323"/>
                <a:gd name="connsiteY3386" fmla="*/ 459678 h 1793583"/>
                <a:gd name="connsiteX3387" fmla="*/ 2973797 w 3591323"/>
                <a:gd name="connsiteY3387" fmla="*/ 460701 h 1793583"/>
                <a:gd name="connsiteX3388" fmla="*/ 2972492 w 3591323"/>
                <a:gd name="connsiteY3388" fmla="*/ 458656 h 1793583"/>
                <a:gd name="connsiteX3389" fmla="*/ 2969539 w 3591323"/>
                <a:gd name="connsiteY3389" fmla="*/ 457424 h 1793583"/>
                <a:gd name="connsiteX3390" fmla="*/ 2966054 w 3591323"/>
                <a:gd name="connsiteY3390" fmla="*/ 455783 h 1793583"/>
                <a:gd name="connsiteX3391" fmla="*/ 2966290 w 3591323"/>
                <a:gd name="connsiteY3391" fmla="*/ 450663 h 1793583"/>
                <a:gd name="connsiteX3392" fmla="*/ 2968052 w 3591323"/>
                <a:gd name="connsiteY3392" fmla="*/ 449432 h 1793583"/>
                <a:gd name="connsiteX3393" fmla="*/ 2965940 w 3591323"/>
                <a:gd name="connsiteY3393" fmla="*/ 447178 h 1793583"/>
                <a:gd name="connsiteX3394" fmla="*/ 2965240 w 3591323"/>
                <a:gd name="connsiteY3394" fmla="*/ 441036 h 1793583"/>
                <a:gd name="connsiteX3395" fmla="*/ 2963646 w 3591323"/>
                <a:gd name="connsiteY3395" fmla="*/ 439192 h 1793583"/>
                <a:gd name="connsiteX3396" fmla="*/ 2957658 w 3591323"/>
                <a:gd name="connsiteY3396" fmla="*/ 437968 h 1793583"/>
                <a:gd name="connsiteX3397" fmla="*/ 2951751 w 3591323"/>
                <a:gd name="connsiteY3397" fmla="*/ 434893 h 1793583"/>
                <a:gd name="connsiteX3398" fmla="*/ 2940421 w 3591323"/>
                <a:gd name="connsiteY3398" fmla="*/ 438378 h 1793583"/>
                <a:gd name="connsiteX3399" fmla="*/ 2936311 w 3591323"/>
                <a:gd name="connsiteY3399" fmla="*/ 443700 h 1793583"/>
                <a:gd name="connsiteX3400" fmla="*/ 2927693 w 3591323"/>
                <a:gd name="connsiteY3400" fmla="*/ 446768 h 1793583"/>
                <a:gd name="connsiteX3401" fmla="*/ 2930175 w 3591323"/>
                <a:gd name="connsiteY3401" fmla="*/ 441446 h 1793583"/>
                <a:gd name="connsiteX3402" fmla="*/ 2925964 w 3591323"/>
                <a:gd name="connsiteY3402" fmla="*/ 436945 h 1793583"/>
                <a:gd name="connsiteX3403" fmla="*/ 2929523 w 3591323"/>
                <a:gd name="connsiteY3403" fmla="*/ 429383 h 1793583"/>
                <a:gd name="connsiteX3404" fmla="*/ 2921456 w 3591323"/>
                <a:gd name="connsiteY3404" fmla="*/ 423470 h 1793583"/>
                <a:gd name="connsiteX3405" fmla="*/ 2915556 w 3591323"/>
                <a:gd name="connsiteY3405" fmla="*/ 427547 h 1793583"/>
                <a:gd name="connsiteX3406" fmla="*/ 2908741 w 3591323"/>
                <a:gd name="connsiteY3406" fmla="*/ 435304 h 1793583"/>
                <a:gd name="connsiteX3407" fmla="*/ 2906574 w 3591323"/>
                <a:gd name="connsiteY3407" fmla="*/ 442677 h 1793583"/>
                <a:gd name="connsiteX3408" fmla="*/ 2897788 w 3591323"/>
                <a:gd name="connsiteY3408" fmla="*/ 443290 h 1793583"/>
                <a:gd name="connsiteX3409" fmla="*/ 2895548 w 3591323"/>
                <a:gd name="connsiteY3409" fmla="*/ 448611 h 1793583"/>
                <a:gd name="connsiteX3410" fmla="*/ 2904059 w 3591323"/>
                <a:gd name="connsiteY3410" fmla="*/ 456193 h 1793583"/>
                <a:gd name="connsiteX3411" fmla="*/ 2912333 w 3591323"/>
                <a:gd name="connsiteY3411" fmla="*/ 458037 h 1793583"/>
                <a:gd name="connsiteX3412" fmla="*/ 2914964 w 3591323"/>
                <a:gd name="connsiteY3412" fmla="*/ 463163 h 1793583"/>
                <a:gd name="connsiteX3413" fmla="*/ 2923878 w 3591323"/>
                <a:gd name="connsiteY3413" fmla="*/ 466446 h 1793583"/>
                <a:gd name="connsiteX3414" fmla="*/ 2930781 w 3591323"/>
                <a:gd name="connsiteY3414" fmla="*/ 458447 h 1793583"/>
                <a:gd name="connsiteX3415" fmla="*/ 2941216 w 3591323"/>
                <a:gd name="connsiteY3415" fmla="*/ 462753 h 1793583"/>
                <a:gd name="connsiteX3416" fmla="*/ 2947499 w 3591323"/>
                <a:gd name="connsiteY3416" fmla="*/ 463163 h 1793583"/>
                <a:gd name="connsiteX3417" fmla="*/ 2951549 w 3591323"/>
                <a:gd name="connsiteY3417" fmla="*/ 469111 h 1793583"/>
                <a:gd name="connsiteX3418" fmla="*/ 2939749 w 3591323"/>
                <a:gd name="connsiteY3418" fmla="*/ 472394 h 1793583"/>
                <a:gd name="connsiteX3419" fmla="*/ 2937986 w 3591323"/>
                <a:gd name="connsiteY3419" fmla="*/ 478543 h 1793583"/>
                <a:gd name="connsiteX3420" fmla="*/ 2931111 w 3591323"/>
                <a:gd name="connsiteY3420" fmla="*/ 484086 h 1793583"/>
                <a:gd name="connsiteX3421" fmla="*/ 2929610 w 3591323"/>
                <a:gd name="connsiteY3421" fmla="*/ 492092 h 1793583"/>
                <a:gd name="connsiteX3422" fmla="*/ 2942480 w 3591323"/>
                <a:gd name="connsiteY3422" fmla="*/ 498470 h 1793583"/>
                <a:gd name="connsiteX3423" fmla="*/ 2950628 w 3591323"/>
                <a:gd name="connsiteY3423" fmla="*/ 509578 h 1793583"/>
                <a:gd name="connsiteX3424" fmla="*/ 2960457 w 3591323"/>
                <a:gd name="connsiteY3424" fmla="*/ 520066 h 1793583"/>
                <a:gd name="connsiteX3425" fmla="*/ 2969909 w 3591323"/>
                <a:gd name="connsiteY3425" fmla="*/ 528907 h 1793583"/>
                <a:gd name="connsiteX3426" fmla="*/ 2972869 w 3591323"/>
                <a:gd name="connsiteY3426" fmla="*/ 537336 h 1793583"/>
                <a:gd name="connsiteX3427" fmla="*/ 2968005 w 3591323"/>
                <a:gd name="connsiteY3427" fmla="*/ 540424 h 1793583"/>
                <a:gd name="connsiteX3428" fmla="*/ 2972149 w 3591323"/>
                <a:gd name="connsiteY3428" fmla="*/ 546594 h 1793583"/>
                <a:gd name="connsiteX3429" fmla="*/ 2979207 w 3591323"/>
                <a:gd name="connsiteY3429" fmla="*/ 550092 h 1793583"/>
                <a:gd name="connsiteX3430" fmla="*/ 2980411 w 3591323"/>
                <a:gd name="connsiteY3430" fmla="*/ 559551 h 1793583"/>
                <a:gd name="connsiteX3431" fmla="*/ 2980653 w 3591323"/>
                <a:gd name="connsiteY3431" fmla="*/ 568600 h 1793583"/>
                <a:gd name="connsiteX3432" fmla="*/ 2975688 w 3591323"/>
                <a:gd name="connsiteY3432" fmla="*/ 569629 h 1793583"/>
                <a:gd name="connsiteX3433" fmla="*/ 2971753 w 3591323"/>
                <a:gd name="connsiteY3433" fmla="*/ 581968 h 1793583"/>
                <a:gd name="connsiteX3434" fmla="*/ 2967870 w 3591323"/>
                <a:gd name="connsiteY3434" fmla="*/ 596978 h 1793583"/>
                <a:gd name="connsiteX3435" fmla="*/ 2961769 w 3591323"/>
                <a:gd name="connsiteY3435" fmla="*/ 610554 h 1793583"/>
                <a:gd name="connsiteX3436" fmla="*/ 2950412 w 3591323"/>
                <a:gd name="connsiteY3436" fmla="*/ 621043 h 1793583"/>
                <a:gd name="connsiteX3437" fmla="*/ 2938450 w 3591323"/>
                <a:gd name="connsiteY3437" fmla="*/ 630710 h 1793583"/>
                <a:gd name="connsiteX3438" fmla="*/ 2927673 w 3591323"/>
                <a:gd name="connsiteY3438" fmla="*/ 631942 h 1793583"/>
                <a:gd name="connsiteX3439" fmla="*/ 2922586 w 3591323"/>
                <a:gd name="connsiteY3439" fmla="*/ 637082 h 1793583"/>
                <a:gd name="connsiteX3440" fmla="*/ 2918355 w 3591323"/>
                <a:gd name="connsiteY3440" fmla="*/ 633381 h 1793583"/>
                <a:gd name="connsiteX3441" fmla="*/ 2914076 w 3591323"/>
                <a:gd name="connsiteY3441" fmla="*/ 639140 h 1793583"/>
                <a:gd name="connsiteX3442" fmla="*/ 2901199 w 3591323"/>
                <a:gd name="connsiteY3442" fmla="*/ 644691 h 1793583"/>
                <a:gd name="connsiteX3443" fmla="*/ 2891202 w 3591323"/>
                <a:gd name="connsiteY3443" fmla="*/ 646548 h 1793583"/>
                <a:gd name="connsiteX3444" fmla="*/ 2889977 w 3591323"/>
                <a:gd name="connsiteY3444" fmla="*/ 656007 h 1793583"/>
                <a:gd name="connsiteX3445" fmla="*/ 2889708 w 3591323"/>
                <a:gd name="connsiteY3445" fmla="*/ 658678 h 1793583"/>
                <a:gd name="connsiteX3446" fmla="*/ 2884461 w 3591323"/>
                <a:gd name="connsiteY3446" fmla="*/ 659296 h 1793583"/>
                <a:gd name="connsiteX3447" fmla="*/ 2880195 w 3591323"/>
                <a:gd name="connsiteY3447" fmla="*/ 650867 h 1793583"/>
                <a:gd name="connsiteX3448" fmla="*/ 2881945 w 3591323"/>
                <a:gd name="connsiteY3448" fmla="*/ 646548 h 1793583"/>
                <a:gd name="connsiteX3449" fmla="*/ 2868139 w 3591323"/>
                <a:gd name="connsiteY3449" fmla="*/ 642840 h 1793583"/>
                <a:gd name="connsiteX3450" fmla="*/ 2863834 w 3591323"/>
                <a:gd name="connsiteY3450" fmla="*/ 644691 h 1793583"/>
                <a:gd name="connsiteX3451" fmla="*/ 2852302 w 3591323"/>
                <a:gd name="connsiteY3451" fmla="*/ 654567 h 1793583"/>
                <a:gd name="connsiteX3452" fmla="*/ 2845487 w 3591323"/>
                <a:gd name="connsiteY3452" fmla="*/ 665257 h 1793583"/>
                <a:gd name="connsiteX3453" fmla="*/ 2844653 w 3591323"/>
                <a:gd name="connsiteY3453" fmla="*/ 673283 h 1793583"/>
                <a:gd name="connsiteX3454" fmla="*/ 2854375 w 3591323"/>
                <a:gd name="connsiteY3454" fmla="*/ 685212 h 1793583"/>
                <a:gd name="connsiteX3455" fmla="*/ 2865529 w 3591323"/>
                <a:gd name="connsiteY3455" fmla="*/ 700221 h 1793583"/>
                <a:gd name="connsiteX3456" fmla="*/ 2875829 w 3591323"/>
                <a:gd name="connsiteY3456" fmla="*/ 707211 h 1793583"/>
                <a:gd name="connsiteX3457" fmla="*/ 2883169 w 3591323"/>
                <a:gd name="connsiteY3457" fmla="*/ 716469 h 1793583"/>
                <a:gd name="connsiteX3458" fmla="*/ 2890031 w 3591323"/>
                <a:gd name="connsiteY3458" fmla="*/ 737654 h 1793583"/>
                <a:gd name="connsiteX3459" fmla="*/ 2891041 w 3591323"/>
                <a:gd name="connsiteY3459" fmla="*/ 757602 h 1793583"/>
                <a:gd name="connsiteX3460" fmla="*/ 2883082 w 3591323"/>
                <a:gd name="connsiteY3460" fmla="*/ 765211 h 1793583"/>
                <a:gd name="connsiteX3461" fmla="*/ 2872526 w 3591323"/>
                <a:gd name="connsiteY3461" fmla="*/ 772612 h 1793583"/>
                <a:gd name="connsiteX3462" fmla="*/ 2864957 w 3591323"/>
                <a:gd name="connsiteY3462" fmla="*/ 782077 h 1793583"/>
                <a:gd name="connsiteX3463" fmla="*/ 2853043 w 3591323"/>
                <a:gd name="connsiteY3463" fmla="*/ 792768 h 1793583"/>
                <a:gd name="connsiteX3464" fmla="*/ 2848912 w 3591323"/>
                <a:gd name="connsiteY3464" fmla="*/ 785367 h 1793583"/>
                <a:gd name="connsiteX3465" fmla="*/ 2851246 w 3591323"/>
                <a:gd name="connsiteY3465" fmla="*/ 777758 h 1793583"/>
                <a:gd name="connsiteX3466" fmla="*/ 2843126 w 3591323"/>
                <a:gd name="connsiteY3466" fmla="*/ 771172 h 1793583"/>
                <a:gd name="connsiteX3467" fmla="*/ 2834669 w 3591323"/>
                <a:gd name="connsiteY3467" fmla="*/ 769530 h 1793583"/>
                <a:gd name="connsiteX3468" fmla="*/ 2830189 w 3591323"/>
                <a:gd name="connsiteY3468" fmla="*/ 763563 h 1793583"/>
                <a:gd name="connsiteX3469" fmla="*/ 2824060 w 3591323"/>
                <a:gd name="connsiteY3469" fmla="*/ 751843 h 1793583"/>
                <a:gd name="connsiteX3470" fmla="*/ 2814520 w 3591323"/>
                <a:gd name="connsiteY3470" fmla="*/ 746494 h 1793583"/>
                <a:gd name="connsiteX3471" fmla="*/ 2805882 w 3591323"/>
                <a:gd name="connsiteY3471" fmla="*/ 746703 h 1793583"/>
                <a:gd name="connsiteX3472" fmla="*/ 2806420 w 3591323"/>
                <a:gd name="connsiteY3472" fmla="*/ 737654 h 1793583"/>
                <a:gd name="connsiteX3473" fmla="*/ 2797788 w 3591323"/>
                <a:gd name="connsiteY3473" fmla="*/ 737856 h 1793583"/>
                <a:gd name="connsiteX3474" fmla="*/ 2798300 w 3591323"/>
                <a:gd name="connsiteY3474" fmla="*/ 750403 h 1793583"/>
                <a:gd name="connsiteX3475" fmla="*/ 2794350 w 3591323"/>
                <a:gd name="connsiteY3475" fmla="*/ 767061 h 1793583"/>
                <a:gd name="connsiteX3476" fmla="*/ 2791525 w 3591323"/>
                <a:gd name="connsiteY3476" fmla="*/ 777139 h 1793583"/>
                <a:gd name="connsiteX3477" fmla="*/ 2792816 w 3591323"/>
                <a:gd name="connsiteY3477" fmla="*/ 785367 h 1793583"/>
                <a:gd name="connsiteX3478" fmla="*/ 2799362 w 3591323"/>
                <a:gd name="connsiteY3478" fmla="*/ 785778 h 1793583"/>
                <a:gd name="connsiteX3479" fmla="*/ 2804381 w 3591323"/>
                <a:gd name="connsiteY3479" fmla="*/ 796266 h 1793583"/>
                <a:gd name="connsiteX3480" fmla="*/ 2806776 w 3591323"/>
                <a:gd name="connsiteY3480" fmla="*/ 806136 h 1793583"/>
                <a:gd name="connsiteX3481" fmla="*/ 2812569 w 3591323"/>
                <a:gd name="connsiteY3481" fmla="*/ 812716 h 1793583"/>
                <a:gd name="connsiteX3482" fmla="*/ 2818799 w 3591323"/>
                <a:gd name="connsiteY3482" fmla="*/ 813953 h 1793583"/>
                <a:gd name="connsiteX3483" fmla="*/ 2824181 w 3591323"/>
                <a:gd name="connsiteY3483" fmla="*/ 819914 h 1793583"/>
                <a:gd name="connsiteX3484" fmla="*/ 2826764 w 3591323"/>
                <a:gd name="connsiteY3484" fmla="*/ 820943 h 1793583"/>
                <a:gd name="connsiteX3485" fmla="*/ 2832900 w 3591323"/>
                <a:gd name="connsiteY3485" fmla="*/ 827940 h 1793583"/>
                <a:gd name="connsiteX3486" fmla="*/ 2837596 w 3591323"/>
                <a:gd name="connsiteY3486" fmla="*/ 835549 h 1793583"/>
                <a:gd name="connsiteX3487" fmla="*/ 2838672 w 3591323"/>
                <a:gd name="connsiteY3487" fmla="*/ 843158 h 1793583"/>
                <a:gd name="connsiteX3488" fmla="*/ 2837791 w 3591323"/>
                <a:gd name="connsiteY3488" fmla="*/ 848298 h 1793583"/>
                <a:gd name="connsiteX3489" fmla="*/ 2838666 w 3591323"/>
                <a:gd name="connsiteY3489" fmla="*/ 852409 h 1793583"/>
                <a:gd name="connsiteX3490" fmla="*/ 2839601 w 3591323"/>
                <a:gd name="connsiteY3490" fmla="*/ 858989 h 1793583"/>
                <a:gd name="connsiteX3491" fmla="*/ 2843321 w 3591323"/>
                <a:gd name="connsiteY3491" fmla="*/ 862285 h 1793583"/>
                <a:gd name="connsiteX3492" fmla="*/ 2847533 w 3591323"/>
                <a:gd name="connsiteY3492" fmla="*/ 872357 h 1793583"/>
                <a:gd name="connsiteX3493" fmla="*/ 2847230 w 3591323"/>
                <a:gd name="connsiteY3493" fmla="*/ 876265 h 1793583"/>
                <a:gd name="connsiteX3494" fmla="*/ 2840334 w 3591323"/>
                <a:gd name="connsiteY3494" fmla="*/ 876884 h 1793583"/>
                <a:gd name="connsiteX3495" fmla="*/ 2830390 w 3591323"/>
                <a:gd name="connsiteY3495" fmla="*/ 868455 h 1793583"/>
                <a:gd name="connsiteX3496" fmla="*/ 2818550 w 3591323"/>
                <a:gd name="connsiteY3496" fmla="*/ 859406 h 1793583"/>
                <a:gd name="connsiteX3497" fmla="*/ 2816922 w 3591323"/>
                <a:gd name="connsiteY3497" fmla="*/ 853647 h 1793583"/>
                <a:gd name="connsiteX3498" fmla="*/ 2810840 w 3591323"/>
                <a:gd name="connsiteY3498" fmla="*/ 846038 h 1793583"/>
                <a:gd name="connsiteX3499" fmla="*/ 2808976 w 3591323"/>
                <a:gd name="connsiteY3499" fmla="*/ 836572 h 1793583"/>
                <a:gd name="connsiteX3500" fmla="*/ 2805067 w 3591323"/>
                <a:gd name="connsiteY3500" fmla="*/ 830201 h 1793583"/>
                <a:gd name="connsiteX3501" fmla="*/ 2806144 w 3591323"/>
                <a:gd name="connsiteY3501" fmla="*/ 821973 h 1793583"/>
                <a:gd name="connsiteX3502" fmla="*/ 2803365 w 3591323"/>
                <a:gd name="connsiteY3502" fmla="*/ 817035 h 1793583"/>
                <a:gd name="connsiteX3503" fmla="*/ 2799161 w 3591323"/>
                <a:gd name="connsiteY3503" fmla="*/ 812716 h 1793583"/>
                <a:gd name="connsiteX3504" fmla="*/ 2797411 w 3591323"/>
                <a:gd name="connsiteY3504" fmla="*/ 807165 h 1793583"/>
                <a:gd name="connsiteX3505" fmla="*/ 2791605 w 3591323"/>
                <a:gd name="connsiteY3505" fmla="*/ 800585 h 1793583"/>
                <a:gd name="connsiteX3506" fmla="*/ 2786210 w 3591323"/>
                <a:gd name="connsiteY3506" fmla="*/ 795237 h 1793583"/>
                <a:gd name="connsiteX3507" fmla="*/ 2785167 w 3591323"/>
                <a:gd name="connsiteY3507" fmla="*/ 802025 h 1793583"/>
                <a:gd name="connsiteX3508" fmla="*/ 2782981 w 3591323"/>
                <a:gd name="connsiteY3508" fmla="*/ 795647 h 1793583"/>
                <a:gd name="connsiteX3509" fmla="*/ 2783613 w 3591323"/>
                <a:gd name="connsiteY3509" fmla="*/ 788448 h 1793583"/>
                <a:gd name="connsiteX3510" fmla="*/ 2785766 w 3591323"/>
                <a:gd name="connsiteY3510" fmla="*/ 777550 h 1793583"/>
                <a:gd name="connsiteX3511" fmla="*/ 2784017 w 3591323"/>
                <a:gd name="connsiteY3511" fmla="*/ 768911 h 1793583"/>
                <a:gd name="connsiteX3512" fmla="*/ 2786553 w 3591323"/>
                <a:gd name="connsiteY3512" fmla="*/ 760273 h 1793583"/>
                <a:gd name="connsiteX3513" fmla="*/ 2782341 w 3591323"/>
                <a:gd name="connsiteY3513" fmla="*/ 753491 h 1793583"/>
                <a:gd name="connsiteX3514" fmla="*/ 2782261 w 3591323"/>
                <a:gd name="connsiteY3514" fmla="*/ 741146 h 1793583"/>
                <a:gd name="connsiteX3515" fmla="*/ 2777336 w 3591323"/>
                <a:gd name="connsiteY3515" fmla="*/ 735185 h 1793583"/>
                <a:gd name="connsiteX3516" fmla="*/ 2772627 w 3591323"/>
                <a:gd name="connsiteY3516" fmla="*/ 721407 h 1793583"/>
                <a:gd name="connsiteX3517" fmla="*/ 2769135 w 3591323"/>
                <a:gd name="connsiteY3517" fmla="*/ 707010 h 1793583"/>
                <a:gd name="connsiteX3518" fmla="*/ 2763638 w 3591323"/>
                <a:gd name="connsiteY3518" fmla="*/ 697550 h 1793583"/>
                <a:gd name="connsiteX3519" fmla="*/ 2757907 w 3591323"/>
                <a:gd name="connsiteY3519" fmla="*/ 703309 h 1793583"/>
                <a:gd name="connsiteX3520" fmla="*/ 2747405 w 3591323"/>
                <a:gd name="connsiteY3520" fmla="*/ 711531 h 1793583"/>
                <a:gd name="connsiteX3521" fmla="*/ 2741895 w 3591323"/>
                <a:gd name="connsiteY3521" fmla="*/ 710508 h 1793583"/>
                <a:gd name="connsiteX3522" fmla="*/ 2735470 w 3591323"/>
                <a:gd name="connsiteY3522" fmla="*/ 707830 h 1793583"/>
                <a:gd name="connsiteX3523" fmla="*/ 2736957 w 3591323"/>
                <a:gd name="connsiteY3523" fmla="*/ 693642 h 1793583"/>
                <a:gd name="connsiteX3524" fmla="*/ 2733391 w 3591323"/>
                <a:gd name="connsiteY3524" fmla="*/ 682944 h 1793583"/>
                <a:gd name="connsiteX3525" fmla="*/ 2724046 w 3591323"/>
                <a:gd name="connsiteY3525" fmla="*/ 669785 h 1793583"/>
                <a:gd name="connsiteX3526" fmla="*/ 2724517 w 3591323"/>
                <a:gd name="connsiteY3526" fmla="*/ 665674 h 1793583"/>
                <a:gd name="connsiteX3527" fmla="*/ 2718597 w 3591323"/>
                <a:gd name="connsiteY3527" fmla="*/ 664235 h 1793583"/>
                <a:gd name="connsiteX3528" fmla="*/ 2710120 w 3591323"/>
                <a:gd name="connsiteY3528" fmla="*/ 654769 h 1793583"/>
                <a:gd name="connsiteX3529" fmla="*/ 2706413 w 3591323"/>
                <a:gd name="connsiteY3529" fmla="*/ 648808 h 1793583"/>
                <a:gd name="connsiteX3530" fmla="*/ 2705229 w 3591323"/>
                <a:gd name="connsiteY3530" fmla="*/ 643049 h 1793583"/>
                <a:gd name="connsiteX3531" fmla="*/ 2702275 w 3591323"/>
                <a:gd name="connsiteY3531" fmla="*/ 637499 h 1793583"/>
                <a:gd name="connsiteX3532" fmla="*/ 2697391 w 3591323"/>
                <a:gd name="connsiteY3532" fmla="*/ 630912 h 1793583"/>
                <a:gd name="connsiteX3533" fmla="*/ 2688093 w 3591323"/>
                <a:gd name="connsiteY3533" fmla="*/ 630502 h 1793583"/>
                <a:gd name="connsiteX3534" fmla="*/ 2689856 w 3591323"/>
                <a:gd name="connsiteY3534" fmla="*/ 635231 h 1793583"/>
                <a:gd name="connsiteX3535" fmla="*/ 2687555 w 3591323"/>
                <a:gd name="connsiteY3535" fmla="*/ 641401 h 1793583"/>
                <a:gd name="connsiteX3536" fmla="*/ 2682960 w 3591323"/>
                <a:gd name="connsiteY3536" fmla="*/ 639140 h 1793583"/>
                <a:gd name="connsiteX3537" fmla="*/ 2681837 w 3591323"/>
                <a:gd name="connsiteY3537" fmla="*/ 641199 h 1793583"/>
                <a:gd name="connsiteX3538" fmla="*/ 2678816 w 3591323"/>
                <a:gd name="connsiteY3538" fmla="*/ 639961 h 1793583"/>
                <a:gd name="connsiteX3539" fmla="*/ 2674752 w 3591323"/>
                <a:gd name="connsiteY3539" fmla="*/ 638938 h 1793583"/>
                <a:gd name="connsiteX3540" fmla="*/ 2673945 w 3591323"/>
                <a:gd name="connsiteY3540" fmla="*/ 643251 h 1793583"/>
                <a:gd name="connsiteX3541" fmla="*/ 2667157 w 3591323"/>
                <a:gd name="connsiteY3541" fmla="*/ 643049 h 1793583"/>
                <a:gd name="connsiteX3542" fmla="*/ 2655370 w 3591323"/>
                <a:gd name="connsiteY3542" fmla="*/ 645310 h 1793583"/>
                <a:gd name="connsiteX3543" fmla="*/ 2657254 w 3591323"/>
                <a:gd name="connsiteY3543" fmla="*/ 653948 h 1793583"/>
                <a:gd name="connsiteX3544" fmla="*/ 2652800 w 3591323"/>
                <a:gd name="connsiteY3544" fmla="*/ 660736 h 1793583"/>
                <a:gd name="connsiteX3545" fmla="*/ 2639540 w 3591323"/>
                <a:gd name="connsiteY3545" fmla="*/ 668345 h 1793583"/>
                <a:gd name="connsiteX3546" fmla="*/ 2630168 w 3591323"/>
                <a:gd name="connsiteY3546" fmla="*/ 681915 h 1793583"/>
                <a:gd name="connsiteX3547" fmla="*/ 2623501 w 3591323"/>
                <a:gd name="connsiteY3547" fmla="*/ 689114 h 1793583"/>
                <a:gd name="connsiteX3548" fmla="*/ 2614298 w 3591323"/>
                <a:gd name="connsiteY3548" fmla="*/ 696521 h 1793583"/>
                <a:gd name="connsiteX3549" fmla="*/ 2614876 w 3591323"/>
                <a:gd name="connsiteY3549" fmla="*/ 701869 h 1793583"/>
                <a:gd name="connsiteX3550" fmla="*/ 2610496 w 3591323"/>
                <a:gd name="connsiteY3550" fmla="*/ 704540 h 1793583"/>
                <a:gd name="connsiteX3551" fmla="*/ 2601582 w 3591323"/>
                <a:gd name="connsiteY3551" fmla="*/ 708651 h 1793583"/>
                <a:gd name="connsiteX3552" fmla="*/ 2597330 w 3591323"/>
                <a:gd name="connsiteY3552" fmla="*/ 709270 h 1793583"/>
                <a:gd name="connsiteX3553" fmla="*/ 2594956 w 3591323"/>
                <a:gd name="connsiteY3553" fmla="*/ 718117 h 1793583"/>
                <a:gd name="connsiteX3554" fmla="*/ 2598427 w 3591323"/>
                <a:gd name="connsiteY3554" fmla="*/ 732925 h 1793583"/>
                <a:gd name="connsiteX3555" fmla="*/ 2599571 w 3591323"/>
                <a:gd name="connsiteY3555" fmla="*/ 742384 h 1793583"/>
                <a:gd name="connsiteX3556" fmla="*/ 2596436 w 3591323"/>
                <a:gd name="connsiteY3556" fmla="*/ 753283 h 1793583"/>
                <a:gd name="connsiteX3557" fmla="*/ 2597754 w 3591323"/>
                <a:gd name="connsiteY3557" fmla="*/ 772612 h 1793583"/>
                <a:gd name="connsiteX3558" fmla="*/ 2592365 w 3591323"/>
                <a:gd name="connsiteY3558" fmla="*/ 773230 h 1793583"/>
                <a:gd name="connsiteX3559" fmla="*/ 2588530 w 3591323"/>
                <a:gd name="connsiteY3559" fmla="*/ 781869 h 1793583"/>
                <a:gd name="connsiteX3560" fmla="*/ 2591639 w 3591323"/>
                <a:gd name="connsiteY3560" fmla="*/ 785778 h 1793583"/>
                <a:gd name="connsiteX3561" fmla="*/ 2582752 w 3591323"/>
                <a:gd name="connsiteY3561" fmla="*/ 788859 h 1793583"/>
                <a:gd name="connsiteX3562" fmla="*/ 2579515 w 3591323"/>
                <a:gd name="connsiteY3562" fmla="*/ 796677 h 1793583"/>
                <a:gd name="connsiteX3563" fmla="*/ 2575687 w 3591323"/>
                <a:gd name="connsiteY3563" fmla="*/ 799966 h 1793583"/>
                <a:gd name="connsiteX3564" fmla="*/ 2565757 w 3591323"/>
                <a:gd name="connsiteY3564" fmla="*/ 789276 h 1793583"/>
                <a:gd name="connsiteX3565" fmla="*/ 2560187 w 3591323"/>
                <a:gd name="connsiteY3565" fmla="*/ 773230 h 1793583"/>
                <a:gd name="connsiteX3566" fmla="*/ 2555491 w 3591323"/>
                <a:gd name="connsiteY3566" fmla="*/ 761713 h 1793583"/>
                <a:gd name="connsiteX3567" fmla="*/ 2551885 w 3591323"/>
                <a:gd name="connsiteY3567" fmla="*/ 756371 h 1793583"/>
                <a:gd name="connsiteX3568" fmla="*/ 2545709 w 3591323"/>
                <a:gd name="connsiteY3568" fmla="*/ 745465 h 1793583"/>
                <a:gd name="connsiteX3569" fmla="*/ 2542089 w 3591323"/>
                <a:gd name="connsiteY3569" fmla="*/ 731068 h 1793583"/>
                <a:gd name="connsiteX3570" fmla="*/ 2539715 w 3591323"/>
                <a:gd name="connsiteY3570" fmla="*/ 724078 h 1793583"/>
                <a:gd name="connsiteX3571" fmla="*/ 2529340 w 3591323"/>
                <a:gd name="connsiteY3571" fmla="*/ 708241 h 1793583"/>
                <a:gd name="connsiteX3572" fmla="*/ 2522882 w 3591323"/>
                <a:gd name="connsiteY3572" fmla="*/ 686234 h 1793583"/>
                <a:gd name="connsiteX3573" fmla="*/ 2518435 w 3591323"/>
                <a:gd name="connsiteY3573" fmla="*/ 671427 h 1793583"/>
                <a:gd name="connsiteX3574" fmla="*/ 2516888 w 3591323"/>
                <a:gd name="connsiteY3574" fmla="*/ 657648 h 1793583"/>
                <a:gd name="connsiteX3575" fmla="*/ 2513907 w 3591323"/>
                <a:gd name="connsiteY3575" fmla="*/ 646958 h 1793583"/>
                <a:gd name="connsiteX3576" fmla="*/ 2500062 w 3591323"/>
                <a:gd name="connsiteY3576" fmla="*/ 653746 h 1793583"/>
                <a:gd name="connsiteX3577" fmla="*/ 2493152 w 3591323"/>
                <a:gd name="connsiteY3577" fmla="*/ 652508 h 1793583"/>
                <a:gd name="connsiteX3578" fmla="*/ 2478802 w 3591323"/>
                <a:gd name="connsiteY3578" fmla="*/ 638521 h 1793583"/>
                <a:gd name="connsiteX3579" fmla="*/ 2482960 w 3591323"/>
                <a:gd name="connsiteY3579" fmla="*/ 634411 h 1793583"/>
                <a:gd name="connsiteX3580" fmla="*/ 2479630 w 3591323"/>
                <a:gd name="connsiteY3580" fmla="*/ 630092 h 1793583"/>
                <a:gd name="connsiteX3581" fmla="*/ 2466793 w 3591323"/>
                <a:gd name="connsiteY3581" fmla="*/ 620222 h 1793583"/>
                <a:gd name="connsiteX3582" fmla="*/ 2459379 w 3591323"/>
                <a:gd name="connsiteY3582" fmla="*/ 617342 h 1793583"/>
                <a:gd name="connsiteX3583" fmla="*/ 2455242 w 3591323"/>
                <a:gd name="connsiteY3583" fmla="*/ 609114 h 1793583"/>
                <a:gd name="connsiteX3584" fmla="*/ 2446738 w 3591323"/>
                <a:gd name="connsiteY3584" fmla="*/ 600476 h 1793583"/>
                <a:gd name="connsiteX3585" fmla="*/ 2429017 w 3591323"/>
                <a:gd name="connsiteY3585" fmla="*/ 602737 h 1793583"/>
                <a:gd name="connsiteX3586" fmla="*/ 2413140 w 3591323"/>
                <a:gd name="connsiteY3586" fmla="*/ 602945 h 1793583"/>
                <a:gd name="connsiteX3587" fmla="*/ 2399537 w 3591323"/>
                <a:gd name="connsiteY3587" fmla="*/ 604385 h 1793583"/>
                <a:gd name="connsiteX3588" fmla="*/ 2380410 w 3591323"/>
                <a:gd name="connsiteY3588" fmla="*/ 601095 h 1793583"/>
                <a:gd name="connsiteX3589" fmla="*/ 2369498 w 3591323"/>
                <a:gd name="connsiteY3589" fmla="*/ 598417 h 1793583"/>
                <a:gd name="connsiteX3590" fmla="*/ 2358384 w 3591323"/>
                <a:gd name="connsiteY3590" fmla="*/ 596978 h 1793583"/>
                <a:gd name="connsiteX3591" fmla="*/ 2352443 w 3591323"/>
                <a:gd name="connsiteY3591" fmla="*/ 582997 h 1793583"/>
                <a:gd name="connsiteX3592" fmla="*/ 2347613 w 3591323"/>
                <a:gd name="connsiteY3592" fmla="*/ 580939 h 1793583"/>
                <a:gd name="connsiteX3593" fmla="*/ 2340131 w 3591323"/>
                <a:gd name="connsiteY3593" fmla="*/ 582997 h 1793583"/>
                <a:gd name="connsiteX3594" fmla="*/ 2330921 w 3591323"/>
                <a:gd name="connsiteY3594" fmla="*/ 588346 h 1793583"/>
                <a:gd name="connsiteX3595" fmla="*/ 2318509 w 3591323"/>
                <a:gd name="connsiteY3595" fmla="*/ 584639 h 1793583"/>
                <a:gd name="connsiteX3596" fmla="*/ 2307610 w 3591323"/>
                <a:gd name="connsiteY3596" fmla="*/ 575799 h 1793583"/>
                <a:gd name="connsiteX3597" fmla="*/ 2297754 w 3591323"/>
                <a:gd name="connsiteY3597" fmla="*/ 572711 h 1793583"/>
                <a:gd name="connsiteX3598" fmla="*/ 2290104 w 3591323"/>
                <a:gd name="connsiteY3598" fmla="*/ 561812 h 1793583"/>
                <a:gd name="connsiteX3599" fmla="*/ 2280793 w 3591323"/>
                <a:gd name="connsiteY3599" fmla="*/ 546594 h 1793583"/>
                <a:gd name="connsiteX3600" fmla="*/ 2275808 w 3591323"/>
                <a:gd name="connsiteY3600" fmla="*/ 548444 h 1793583"/>
                <a:gd name="connsiteX3601" fmla="*/ 2269363 w 3591323"/>
                <a:gd name="connsiteY3601" fmla="*/ 544535 h 1793583"/>
                <a:gd name="connsiteX3602" fmla="*/ 2266120 w 3591323"/>
                <a:gd name="connsiteY3602" fmla="*/ 549063 h 1793583"/>
                <a:gd name="connsiteX3603" fmla="*/ 2260462 w 3591323"/>
                <a:gd name="connsiteY3603" fmla="*/ 548444 h 1793583"/>
                <a:gd name="connsiteX3604" fmla="*/ 2263200 w 3591323"/>
                <a:gd name="connsiteY3604" fmla="*/ 553584 h 1793583"/>
                <a:gd name="connsiteX3605" fmla="*/ 2262481 w 3591323"/>
                <a:gd name="connsiteY3605" fmla="*/ 556261 h 1793583"/>
                <a:gd name="connsiteX3606" fmla="*/ 2266638 w 3591323"/>
                <a:gd name="connsiteY3606" fmla="*/ 564691 h 1793583"/>
                <a:gd name="connsiteX3607" fmla="*/ 2271644 w 3591323"/>
                <a:gd name="connsiteY3607" fmla="*/ 574561 h 1793583"/>
                <a:gd name="connsiteX3608" fmla="*/ 2276864 w 3591323"/>
                <a:gd name="connsiteY3608" fmla="*/ 577239 h 1793583"/>
                <a:gd name="connsiteX3609" fmla="*/ 2279078 w 3591323"/>
                <a:gd name="connsiteY3609" fmla="*/ 581349 h 1793583"/>
                <a:gd name="connsiteX3610" fmla="*/ 2285933 w 3591323"/>
                <a:gd name="connsiteY3610" fmla="*/ 586079 h 1793583"/>
                <a:gd name="connsiteX3611" fmla="*/ 2287151 w 3591323"/>
                <a:gd name="connsiteY3611" fmla="*/ 590808 h 1793583"/>
                <a:gd name="connsiteX3612" fmla="*/ 2286485 w 3591323"/>
                <a:gd name="connsiteY3612" fmla="*/ 594515 h 1793583"/>
                <a:gd name="connsiteX3613" fmla="*/ 2288301 w 3591323"/>
                <a:gd name="connsiteY3613" fmla="*/ 598417 h 1793583"/>
                <a:gd name="connsiteX3614" fmla="*/ 2291463 w 3591323"/>
                <a:gd name="connsiteY3614" fmla="*/ 601714 h 1793583"/>
                <a:gd name="connsiteX3615" fmla="*/ 2293246 w 3591323"/>
                <a:gd name="connsiteY3615" fmla="*/ 605414 h 1793583"/>
                <a:gd name="connsiteX3616" fmla="*/ 2294901 w 3591323"/>
                <a:gd name="connsiteY3616" fmla="*/ 608085 h 1793583"/>
                <a:gd name="connsiteX3617" fmla="*/ 2293394 w 3591323"/>
                <a:gd name="connsiteY3617" fmla="*/ 599857 h 1793583"/>
                <a:gd name="connsiteX3618" fmla="*/ 2295238 w 3591323"/>
                <a:gd name="connsiteY3618" fmla="*/ 593896 h 1793583"/>
                <a:gd name="connsiteX3619" fmla="*/ 2297929 w 3591323"/>
                <a:gd name="connsiteY3619" fmla="*/ 592658 h 1793583"/>
                <a:gd name="connsiteX3620" fmla="*/ 2301124 w 3591323"/>
                <a:gd name="connsiteY3620" fmla="*/ 596157 h 1793583"/>
                <a:gd name="connsiteX3621" fmla="*/ 2302187 w 3591323"/>
                <a:gd name="connsiteY3621" fmla="*/ 602945 h 1793583"/>
                <a:gd name="connsiteX3622" fmla="*/ 2300687 w 3591323"/>
                <a:gd name="connsiteY3622" fmla="*/ 609525 h 1793583"/>
                <a:gd name="connsiteX3623" fmla="*/ 2302860 w 3591323"/>
                <a:gd name="connsiteY3623" fmla="*/ 614053 h 1793583"/>
                <a:gd name="connsiteX3624" fmla="*/ 2304576 w 3591323"/>
                <a:gd name="connsiteY3624" fmla="*/ 613434 h 1793583"/>
                <a:gd name="connsiteX3625" fmla="*/ 2305201 w 3591323"/>
                <a:gd name="connsiteY3625" fmla="*/ 616522 h 1793583"/>
                <a:gd name="connsiteX3626" fmla="*/ 2312824 w 3591323"/>
                <a:gd name="connsiteY3626" fmla="*/ 614665 h 1793583"/>
                <a:gd name="connsiteX3627" fmla="*/ 2321011 w 3591323"/>
                <a:gd name="connsiteY3627" fmla="*/ 615082 h 1793583"/>
                <a:gd name="connsiteX3628" fmla="*/ 2327066 w 3591323"/>
                <a:gd name="connsiteY3628" fmla="*/ 615492 h 1793583"/>
                <a:gd name="connsiteX3629" fmla="*/ 2333061 w 3591323"/>
                <a:gd name="connsiteY3629" fmla="*/ 607675 h 1793583"/>
                <a:gd name="connsiteX3630" fmla="*/ 2339344 w 3591323"/>
                <a:gd name="connsiteY3630" fmla="*/ 600274 h 1793583"/>
                <a:gd name="connsiteX3631" fmla="*/ 2344895 w 3591323"/>
                <a:gd name="connsiteY3631" fmla="*/ 593277 h 1793583"/>
                <a:gd name="connsiteX3632" fmla="*/ 2347249 w 3591323"/>
                <a:gd name="connsiteY3632" fmla="*/ 589369 h 1793583"/>
                <a:gd name="connsiteX3633" fmla="*/ 2348433 w 3591323"/>
                <a:gd name="connsiteY3633" fmla="*/ 590398 h 1793583"/>
                <a:gd name="connsiteX3634" fmla="*/ 2348285 w 3591323"/>
                <a:gd name="connsiteY3634" fmla="*/ 595127 h 1793583"/>
                <a:gd name="connsiteX3635" fmla="*/ 2347115 w 3591323"/>
                <a:gd name="connsiteY3635" fmla="*/ 597186 h 1793583"/>
                <a:gd name="connsiteX3636" fmla="*/ 2349543 w 3591323"/>
                <a:gd name="connsiteY3636" fmla="*/ 606235 h 1793583"/>
                <a:gd name="connsiteX3637" fmla="*/ 2354549 w 3591323"/>
                <a:gd name="connsiteY3637" fmla="*/ 614053 h 1793583"/>
                <a:gd name="connsiteX3638" fmla="*/ 2360617 w 3591323"/>
                <a:gd name="connsiteY3638" fmla="*/ 618163 h 1793583"/>
                <a:gd name="connsiteX3639" fmla="*/ 2367843 w 3591323"/>
                <a:gd name="connsiteY3639" fmla="*/ 619603 h 1793583"/>
                <a:gd name="connsiteX3640" fmla="*/ 2374073 w 3591323"/>
                <a:gd name="connsiteY3640" fmla="*/ 621662 h 1793583"/>
                <a:gd name="connsiteX3641" fmla="*/ 2378977 w 3591323"/>
                <a:gd name="connsiteY3641" fmla="*/ 628241 h 1793583"/>
                <a:gd name="connsiteX3642" fmla="*/ 2382200 w 3591323"/>
                <a:gd name="connsiteY3642" fmla="*/ 632150 h 1793583"/>
                <a:gd name="connsiteX3643" fmla="*/ 2385886 w 3591323"/>
                <a:gd name="connsiteY3643" fmla="*/ 633590 h 1793583"/>
                <a:gd name="connsiteX3644" fmla="*/ 2386128 w 3591323"/>
                <a:gd name="connsiteY3644" fmla="*/ 636059 h 1793583"/>
                <a:gd name="connsiteX3645" fmla="*/ 2383222 w 3591323"/>
                <a:gd name="connsiteY3645" fmla="*/ 642840 h 1793583"/>
                <a:gd name="connsiteX3646" fmla="*/ 2381749 w 3591323"/>
                <a:gd name="connsiteY3646" fmla="*/ 646130 h 1793583"/>
                <a:gd name="connsiteX3647" fmla="*/ 2377820 w 3591323"/>
                <a:gd name="connsiteY3647" fmla="*/ 649837 h 1793583"/>
                <a:gd name="connsiteX3648" fmla="*/ 2374961 w 3591323"/>
                <a:gd name="connsiteY3648" fmla="*/ 657648 h 1793583"/>
                <a:gd name="connsiteX3649" fmla="*/ 2370271 w 3591323"/>
                <a:gd name="connsiteY3649" fmla="*/ 657036 h 1793583"/>
                <a:gd name="connsiteX3650" fmla="*/ 2368724 w 3591323"/>
                <a:gd name="connsiteY3650" fmla="*/ 659707 h 1793583"/>
                <a:gd name="connsiteX3651" fmla="*/ 2367452 w 3591323"/>
                <a:gd name="connsiteY3651" fmla="*/ 665466 h 1793583"/>
                <a:gd name="connsiteX3652" fmla="*/ 2369558 w 3591323"/>
                <a:gd name="connsiteY3652" fmla="*/ 673075 h 1793583"/>
                <a:gd name="connsiteX3653" fmla="*/ 2368610 w 3591323"/>
                <a:gd name="connsiteY3653" fmla="*/ 674515 h 1793583"/>
                <a:gd name="connsiteX3654" fmla="*/ 2363961 w 3591323"/>
                <a:gd name="connsiteY3654" fmla="*/ 674515 h 1793583"/>
                <a:gd name="connsiteX3655" fmla="*/ 2358249 w 3591323"/>
                <a:gd name="connsiteY3655" fmla="*/ 678834 h 1793583"/>
                <a:gd name="connsiteX3656" fmla="*/ 2357630 w 3591323"/>
                <a:gd name="connsiteY3656" fmla="*/ 684384 h 1793583"/>
                <a:gd name="connsiteX3657" fmla="*/ 2355659 w 3591323"/>
                <a:gd name="connsiteY3657" fmla="*/ 686651 h 1793583"/>
                <a:gd name="connsiteX3658" fmla="*/ 2349214 w 3591323"/>
                <a:gd name="connsiteY3658" fmla="*/ 686651 h 1793583"/>
                <a:gd name="connsiteX3659" fmla="*/ 2345857 w 3591323"/>
                <a:gd name="connsiteY3659" fmla="*/ 689531 h 1793583"/>
                <a:gd name="connsiteX3660" fmla="*/ 2346200 w 3591323"/>
                <a:gd name="connsiteY3660" fmla="*/ 694052 h 1793583"/>
                <a:gd name="connsiteX3661" fmla="*/ 2341423 w 3591323"/>
                <a:gd name="connsiteY3661" fmla="*/ 697342 h 1793583"/>
                <a:gd name="connsiteX3662" fmla="*/ 2335967 w 3591323"/>
                <a:gd name="connsiteY3662" fmla="*/ 696312 h 1793583"/>
                <a:gd name="connsiteX3663" fmla="*/ 2329414 w 3591323"/>
                <a:gd name="connsiteY3663" fmla="*/ 700019 h 1793583"/>
                <a:gd name="connsiteX3664" fmla="*/ 2325162 w 3591323"/>
                <a:gd name="connsiteY3664" fmla="*/ 700840 h 1793583"/>
                <a:gd name="connsiteX3665" fmla="*/ 2317823 w 3591323"/>
                <a:gd name="connsiteY3665" fmla="*/ 703720 h 1793583"/>
                <a:gd name="connsiteX3666" fmla="*/ 2316369 w 3591323"/>
                <a:gd name="connsiteY3666" fmla="*/ 708860 h 1793583"/>
                <a:gd name="connsiteX3667" fmla="*/ 2316262 w 3591323"/>
                <a:gd name="connsiteY3667" fmla="*/ 712768 h 1793583"/>
                <a:gd name="connsiteX3668" fmla="*/ 2306856 w 3591323"/>
                <a:gd name="connsiteY3668" fmla="*/ 717707 h 1793583"/>
                <a:gd name="connsiteX3669" fmla="*/ 2290972 w 3591323"/>
                <a:gd name="connsiteY3669" fmla="*/ 722847 h 1793583"/>
                <a:gd name="connsiteX3670" fmla="*/ 2282771 w 3591323"/>
                <a:gd name="connsiteY3670" fmla="*/ 731068 h 1793583"/>
                <a:gd name="connsiteX3671" fmla="*/ 2278123 w 3591323"/>
                <a:gd name="connsiteY3671" fmla="*/ 731687 h 1793583"/>
                <a:gd name="connsiteX3672" fmla="*/ 2275203 w 3591323"/>
                <a:gd name="connsiteY3672" fmla="*/ 730866 h 1793583"/>
                <a:gd name="connsiteX3673" fmla="*/ 2269672 w 3591323"/>
                <a:gd name="connsiteY3673" fmla="*/ 735596 h 1793583"/>
                <a:gd name="connsiteX3674" fmla="*/ 2263295 w 3591323"/>
                <a:gd name="connsiteY3674" fmla="*/ 737856 h 1793583"/>
                <a:gd name="connsiteX3675" fmla="*/ 2255033 w 3591323"/>
                <a:gd name="connsiteY3675" fmla="*/ 738475 h 1793583"/>
                <a:gd name="connsiteX3676" fmla="*/ 2252544 w 3591323"/>
                <a:gd name="connsiteY3676" fmla="*/ 739094 h 1793583"/>
                <a:gd name="connsiteX3677" fmla="*/ 2250519 w 3591323"/>
                <a:gd name="connsiteY3677" fmla="*/ 742175 h 1793583"/>
                <a:gd name="connsiteX3678" fmla="*/ 2247673 w 3591323"/>
                <a:gd name="connsiteY3678" fmla="*/ 743003 h 1793583"/>
                <a:gd name="connsiteX3679" fmla="*/ 2246354 w 3591323"/>
                <a:gd name="connsiteY3679" fmla="*/ 745876 h 1793583"/>
                <a:gd name="connsiteX3680" fmla="*/ 2241295 w 3591323"/>
                <a:gd name="connsiteY3680" fmla="*/ 745674 h 1793583"/>
                <a:gd name="connsiteX3681" fmla="*/ 2238113 w 3591323"/>
                <a:gd name="connsiteY3681" fmla="*/ 747113 h 1793583"/>
                <a:gd name="connsiteX3682" fmla="*/ 2231244 w 3591323"/>
                <a:gd name="connsiteY3682" fmla="*/ 746703 h 1793583"/>
                <a:gd name="connsiteX3683" fmla="*/ 2228425 w 3591323"/>
                <a:gd name="connsiteY3683" fmla="*/ 739915 h 1793583"/>
                <a:gd name="connsiteX3684" fmla="*/ 2228512 w 3591323"/>
                <a:gd name="connsiteY3684" fmla="*/ 733745 h 1793583"/>
                <a:gd name="connsiteX3685" fmla="*/ 2226548 w 3591323"/>
                <a:gd name="connsiteY3685" fmla="*/ 730247 h 1793583"/>
                <a:gd name="connsiteX3686" fmla="*/ 2224348 w 3591323"/>
                <a:gd name="connsiteY3686" fmla="*/ 721817 h 1793583"/>
                <a:gd name="connsiteX3687" fmla="*/ 2221240 w 3591323"/>
                <a:gd name="connsiteY3687" fmla="*/ 717088 h 1793583"/>
                <a:gd name="connsiteX3688" fmla="*/ 2223016 w 3591323"/>
                <a:gd name="connsiteY3688" fmla="*/ 716677 h 1793583"/>
                <a:gd name="connsiteX3689" fmla="*/ 2222020 w 3591323"/>
                <a:gd name="connsiteY3689" fmla="*/ 711329 h 1793583"/>
                <a:gd name="connsiteX3690" fmla="*/ 2222989 w 3591323"/>
                <a:gd name="connsiteY3690" fmla="*/ 709270 h 1793583"/>
                <a:gd name="connsiteX3691" fmla="*/ 2222350 w 3591323"/>
                <a:gd name="connsiteY3691" fmla="*/ 704130 h 1793583"/>
                <a:gd name="connsiteX3692" fmla="*/ 2220655 w 3591323"/>
                <a:gd name="connsiteY3692" fmla="*/ 699400 h 1793583"/>
                <a:gd name="connsiteX3693" fmla="*/ 2217587 w 3591323"/>
                <a:gd name="connsiteY3693" fmla="*/ 695902 h 1793583"/>
                <a:gd name="connsiteX3694" fmla="*/ 2216611 w 3591323"/>
                <a:gd name="connsiteY3694" fmla="*/ 691381 h 1793583"/>
                <a:gd name="connsiteX3695" fmla="*/ 2210994 w 3591323"/>
                <a:gd name="connsiteY3695" fmla="*/ 687264 h 1793583"/>
                <a:gd name="connsiteX3696" fmla="*/ 2205047 w 3591323"/>
                <a:gd name="connsiteY3696" fmla="*/ 677603 h 1793583"/>
                <a:gd name="connsiteX3697" fmla="*/ 2201972 w 3591323"/>
                <a:gd name="connsiteY3697" fmla="*/ 668345 h 1793583"/>
                <a:gd name="connsiteX3698" fmla="*/ 2194343 w 3591323"/>
                <a:gd name="connsiteY3698" fmla="*/ 660528 h 1793583"/>
                <a:gd name="connsiteX3699" fmla="*/ 2189949 w 3591323"/>
                <a:gd name="connsiteY3699" fmla="*/ 658678 h 1793583"/>
                <a:gd name="connsiteX3700" fmla="*/ 2182872 w 3591323"/>
                <a:gd name="connsiteY3700" fmla="*/ 647779 h 1793583"/>
                <a:gd name="connsiteX3701" fmla="*/ 2180948 w 3591323"/>
                <a:gd name="connsiteY3701" fmla="*/ 639759 h 1793583"/>
                <a:gd name="connsiteX3702" fmla="*/ 2181230 w 3591323"/>
                <a:gd name="connsiteY3702" fmla="*/ 632971 h 1793583"/>
                <a:gd name="connsiteX3703" fmla="*/ 2174752 w 3591323"/>
                <a:gd name="connsiteY3703" fmla="*/ 620424 h 1793583"/>
                <a:gd name="connsiteX3704" fmla="*/ 2169847 w 3591323"/>
                <a:gd name="connsiteY3704" fmla="*/ 615903 h 1793583"/>
                <a:gd name="connsiteX3705" fmla="*/ 2164378 w 3591323"/>
                <a:gd name="connsiteY3705" fmla="*/ 613434 h 1793583"/>
                <a:gd name="connsiteX3706" fmla="*/ 2160428 w 3591323"/>
                <a:gd name="connsiteY3706" fmla="*/ 607056 h 1793583"/>
                <a:gd name="connsiteX3707" fmla="*/ 2160953 w 3591323"/>
                <a:gd name="connsiteY3707" fmla="*/ 604385 h 1793583"/>
                <a:gd name="connsiteX3708" fmla="*/ 2157684 w 3591323"/>
                <a:gd name="connsiteY3708" fmla="*/ 598417 h 1793583"/>
                <a:gd name="connsiteX3709" fmla="*/ 2154676 w 3591323"/>
                <a:gd name="connsiteY3709" fmla="*/ 595955 h 1793583"/>
                <a:gd name="connsiteX3710" fmla="*/ 2150149 w 3591323"/>
                <a:gd name="connsiteY3710" fmla="*/ 587518 h 1793583"/>
                <a:gd name="connsiteX3711" fmla="*/ 2143428 w 3591323"/>
                <a:gd name="connsiteY3711" fmla="*/ 578268 h 1793583"/>
                <a:gd name="connsiteX3712" fmla="*/ 2137864 w 3591323"/>
                <a:gd name="connsiteY3712" fmla="*/ 570450 h 1793583"/>
                <a:gd name="connsiteX3713" fmla="*/ 2132953 w 3591323"/>
                <a:gd name="connsiteY3713" fmla="*/ 570450 h 1793583"/>
                <a:gd name="connsiteX3714" fmla="*/ 2134177 w 3591323"/>
                <a:gd name="connsiteY3714" fmla="*/ 564072 h 1793583"/>
                <a:gd name="connsiteX3715" fmla="*/ 2134191 w 3591323"/>
                <a:gd name="connsiteY3715" fmla="*/ 560170 h 1793583"/>
                <a:gd name="connsiteX3716" fmla="*/ 2134843 w 3591323"/>
                <a:gd name="connsiteY3716" fmla="*/ 555642 h 1793583"/>
                <a:gd name="connsiteX3717" fmla="*/ 2134345 w 3591323"/>
                <a:gd name="connsiteY3717" fmla="*/ 553994 h 1793583"/>
                <a:gd name="connsiteX3718" fmla="*/ 2132300 w 3591323"/>
                <a:gd name="connsiteY3718" fmla="*/ 558522 h 1793583"/>
                <a:gd name="connsiteX3719" fmla="*/ 2130928 w 3591323"/>
                <a:gd name="connsiteY3719" fmla="*/ 567160 h 1793583"/>
                <a:gd name="connsiteX3720" fmla="*/ 2128607 w 3591323"/>
                <a:gd name="connsiteY3720" fmla="*/ 573121 h 1793583"/>
                <a:gd name="connsiteX3721" fmla="*/ 2126669 w 3591323"/>
                <a:gd name="connsiteY3721" fmla="*/ 575180 h 1793583"/>
                <a:gd name="connsiteX3722" fmla="*/ 2122861 w 3591323"/>
                <a:gd name="connsiteY3722" fmla="*/ 571480 h 1793583"/>
                <a:gd name="connsiteX3723" fmla="*/ 2118246 w 3591323"/>
                <a:gd name="connsiteY3723" fmla="*/ 566340 h 1793583"/>
                <a:gd name="connsiteX3724" fmla="*/ 2109897 w 3591323"/>
                <a:gd name="connsiteY3724" fmla="*/ 549884 h 1793583"/>
                <a:gd name="connsiteX3725" fmla="*/ 2108935 w 3591323"/>
                <a:gd name="connsiteY3725" fmla="*/ 550913 h 1793583"/>
                <a:gd name="connsiteX3726" fmla="*/ 2114129 w 3591323"/>
                <a:gd name="connsiteY3726" fmla="*/ 563050 h 1793583"/>
                <a:gd name="connsiteX3727" fmla="*/ 2120998 w 3591323"/>
                <a:gd name="connsiteY3727" fmla="*/ 574561 h 1793583"/>
                <a:gd name="connsiteX3728" fmla="*/ 2129710 w 3591323"/>
                <a:gd name="connsiteY3728" fmla="*/ 592248 h 1793583"/>
                <a:gd name="connsiteX3729" fmla="*/ 2133679 w 3591323"/>
                <a:gd name="connsiteY3729" fmla="*/ 598417 h 1793583"/>
                <a:gd name="connsiteX3730" fmla="*/ 2137319 w 3591323"/>
                <a:gd name="connsiteY3730" fmla="*/ 605004 h 1793583"/>
                <a:gd name="connsiteX3731" fmla="*/ 2146926 w 3591323"/>
                <a:gd name="connsiteY3731" fmla="*/ 617544 h 1793583"/>
                <a:gd name="connsiteX3732" fmla="*/ 2144928 w 3591323"/>
                <a:gd name="connsiteY3732" fmla="*/ 619603 h 1793583"/>
                <a:gd name="connsiteX3733" fmla="*/ 2145722 w 3591323"/>
                <a:gd name="connsiteY3733" fmla="*/ 627010 h 1793583"/>
                <a:gd name="connsiteX3734" fmla="*/ 2158047 w 3591323"/>
                <a:gd name="connsiteY3734" fmla="*/ 637290 h 1793583"/>
                <a:gd name="connsiteX3735" fmla="*/ 2159601 w 3591323"/>
                <a:gd name="connsiteY3735" fmla="*/ 639551 h 1793583"/>
                <a:gd name="connsiteX3736" fmla="*/ 2163463 w 3591323"/>
                <a:gd name="connsiteY3736" fmla="*/ 650867 h 1793583"/>
                <a:gd name="connsiteX3737" fmla="*/ 2161444 w 3591323"/>
                <a:gd name="connsiteY3737" fmla="*/ 652919 h 1793583"/>
                <a:gd name="connsiteX3738" fmla="*/ 2163537 w 3591323"/>
                <a:gd name="connsiteY3738" fmla="*/ 664645 h 1793583"/>
                <a:gd name="connsiteX3739" fmla="*/ 2168239 w 3591323"/>
                <a:gd name="connsiteY3739" fmla="*/ 678215 h 1793583"/>
                <a:gd name="connsiteX3740" fmla="*/ 2171973 w 3591323"/>
                <a:gd name="connsiteY3740" fmla="*/ 681094 h 1793583"/>
                <a:gd name="connsiteX3741" fmla="*/ 2177584 w 3591323"/>
                <a:gd name="connsiteY3741" fmla="*/ 685413 h 1793583"/>
                <a:gd name="connsiteX3742" fmla="*/ 2184016 w 3591323"/>
                <a:gd name="connsiteY3742" fmla="*/ 698580 h 1793583"/>
                <a:gd name="connsiteX3743" fmla="*/ 2187413 w 3591323"/>
                <a:gd name="connsiteY3743" fmla="*/ 709068 h 1793583"/>
                <a:gd name="connsiteX3744" fmla="*/ 2193071 w 3591323"/>
                <a:gd name="connsiteY3744" fmla="*/ 714619 h 1793583"/>
                <a:gd name="connsiteX3745" fmla="*/ 2207253 w 3591323"/>
                <a:gd name="connsiteY3745" fmla="*/ 725517 h 1793583"/>
                <a:gd name="connsiteX3746" fmla="*/ 2213301 w 3591323"/>
                <a:gd name="connsiteY3746" fmla="*/ 731895 h 1793583"/>
                <a:gd name="connsiteX3747" fmla="*/ 2218993 w 3591323"/>
                <a:gd name="connsiteY3747" fmla="*/ 738475 h 1793583"/>
                <a:gd name="connsiteX3748" fmla="*/ 2222041 w 3591323"/>
                <a:gd name="connsiteY3748" fmla="*/ 742384 h 1793583"/>
                <a:gd name="connsiteX3749" fmla="*/ 2227241 w 3591323"/>
                <a:gd name="connsiteY3749" fmla="*/ 745876 h 1793583"/>
                <a:gd name="connsiteX3750" fmla="*/ 2229912 w 3591323"/>
                <a:gd name="connsiteY3750" fmla="*/ 749374 h 1793583"/>
                <a:gd name="connsiteX3751" fmla="*/ 2229737 w 3591323"/>
                <a:gd name="connsiteY3751" fmla="*/ 754104 h 1793583"/>
                <a:gd name="connsiteX3752" fmla="*/ 2224072 w 3591323"/>
                <a:gd name="connsiteY3752" fmla="*/ 756983 h 1793583"/>
                <a:gd name="connsiteX3753" fmla="*/ 2228526 w 3591323"/>
                <a:gd name="connsiteY3753" fmla="*/ 760071 h 1793583"/>
                <a:gd name="connsiteX3754" fmla="*/ 2231856 w 3591323"/>
                <a:gd name="connsiteY3754" fmla="*/ 762123 h 1793583"/>
                <a:gd name="connsiteX3755" fmla="*/ 2233834 w 3591323"/>
                <a:gd name="connsiteY3755" fmla="*/ 766859 h 1793583"/>
                <a:gd name="connsiteX3756" fmla="*/ 2238698 w 3591323"/>
                <a:gd name="connsiteY3756" fmla="*/ 771589 h 1793583"/>
                <a:gd name="connsiteX3757" fmla="*/ 2243764 w 3591323"/>
                <a:gd name="connsiteY3757" fmla="*/ 771589 h 1793583"/>
                <a:gd name="connsiteX3758" fmla="*/ 2253055 w 3591323"/>
                <a:gd name="connsiteY3758" fmla="*/ 768709 h 1793583"/>
                <a:gd name="connsiteX3759" fmla="*/ 2263853 w 3591323"/>
                <a:gd name="connsiteY3759" fmla="*/ 767472 h 1793583"/>
                <a:gd name="connsiteX3760" fmla="*/ 2272740 w 3591323"/>
                <a:gd name="connsiteY3760" fmla="*/ 763771 h 1793583"/>
                <a:gd name="connsiteX3761" fmla="*/ 2277409 w 3591323"/>
                <a:gd name="connsiteY3761" fmla="*/ 763152 h 1793583"/>
                <a:gd name="connsiteX3762" fmla="*/ 2280941 w 3591323"/>
                <a:gd name="connsiteY3762" fmla="*/ 761100 h 1793583"/>
                <a:gd name="connsiteX3763" fmla="*/ 2286700 w 3591323"/>
                <a:gd name="connsiteY3763" fmla="*/ 760683 h 1793583"/>
                <a:gd name="connsiteX3764" fmla="*/ 2289943 w 3591323"/>
                <a:gd name="connsiteY3764" fmla="*/ 760481 h 1793583"/>
                <a:gd name="connsiteX3765" fmla="*/ 2294558 w 3591323"/>
                <a:gd name="connsiteY3765" fmla="*/ 758631 h 1793583"/>
                <a:gd name="connsiteX3766" fmla="*/ 2299563 w 3591323"/>
                <a:gd name="connsiteY3766" fmla="*/ 757602 h 1793583"/>
                <a:gd name="connsiteX3767" fmla="*/ 2304441 w 3591323"/>
                <a:gd name="connsiteY3767" fmla="*/ 753693 h 1793583"/>
                <a:gd name="connsiteX3768" fmla="*/ 2308054 w 3591323"/>
                <a:gd name="connsiteY3768" fmla="*/ 753693 h 1793583"/>
                <a:gd name="connsiteX3769" fmla="*/ 2308558 w 3591323"/>
                <a:gd name="connsiteY3769" fmla="*/ 756781 h 1793583"/>
                <a:gd name="connsiteX3770" fmla="*/ 2307764 w 3591323"/>
                <a:gd name="connsiteY3770" fmla="*/ 763361 h 1793583"/>
                <a:gd name="connsiteX3771" fmla="*/ 2308020 w 3591323"/>
                <a:gd name="connsiteY3771" fmla="*/ 769322 h 1793583"/>
                <a:gd name="connsiteX3772" fmla="*/ 2306015 w 3591323"/>
                <a:gd name="connsiteY3772" fmla="*/ 773439 h 1793583"/>
                <a:gd name="connsiteX3773" fmla="*/ 2303943 w 3591323"/>
                <a:gd name="connsiteY3773" fmla="*/ 785980 h 1793583"/>
                <a:gd name="connsiteX3774" fmla="*/ 2299281 w 3591323"/>
                <a:gd name="connsiteY3774" fmla="*/ 798735 h 1793583"/>
                <a:gd name="connsiteX3775" fmla="*/ 2293529 w 3591323"/>
                <a:gd name="connsiteY3775" fmla="*/ 813334 h 1793583"/>
                <a:gd name="connsiteX3776" fmla="*/ 2285213 w 3591323"/>
                <a:gd name="connsiteY3776" fmla="*/ 829992 h 1793583"/>
                <a:gd name="connsiteX3777" fmla="*/ 2277140 w 3591323"/>
                <a:gd name="connsiteY3777" fmla="*/ 842748 h 1793583"/>
                <a:gd name="connsiteX3778" fmla="*/ 2265421 w 3591323"/>
                <a:gd name="connsiteY3778" fmla="*/ 858376 h 1793583"/>
                <a:gd name="connsiteX3779" fmla="*/ 2255349 w 3591323"/>
                <a:gd name="connsiteY3779" fmla="*/ 867627 h 1793583"/>
                <a:gd name="connsiteX3780" fmla="*/ 2240172 w 3591323"/>
                <a:gd name="connsiteY3780" fmla="*/ 878943 h 1793583"/>
                <a:gd name="connsiteX3781" fmla="*/ 2231116 w 3591323"/>
                <a:gd name="connsiteY3781" fmla="*/ 887582 h 1793583"/>
                <a:gd name="connsiteX3782" fmla="*/ 2219834 w 3591323"/>
                <a:gd name="connsiteY3782" fmla="*/ 901562 h 1793583"/>
                <a:gd name="connsiteX3783" fmla="*/ 2217620 w 3591323"/>
                <a:gd name="connsiteY3783" fmla="*/ 907529 h 1793583"/>
                <a:gd name="connsiteX3784" fmla="*/ 2215427 w 3591323"/>
                <a:gd name="connsiteY3784" fmla="*/ 910200 h 1793583"/>
                <a:gd name="connsiteX3785" fmla="*/ 2208128 w 3591323"/>
                <a:gd name="connsiteY3785" fmla="*/ 914728 h 1793583"/>
                <a:gd name="connsiteX3786" fmla="*/ 2205538 w 3591323"/>
                <a:gd name="connsiteY3786" fmla="*/ 919458 h 1793583"/>
                <a:gd name="connsiteX3787" fmla="*/ 2201898 w 3591323"/>
                <a:gd name="connsiteY3787" fmla="*/ 920278 h 1793583"/>
                <a:gd name="connsiteX3788" fmla="*/ 2200351 w 3591323"/>
                <a:gd name="connsiteY3788" fmla="*/ 928506 h 1793583"/>
                <a:gd name="connsiteX3789" fmla="*/ 2197020 w 3591323"/>
                <a:gd name="connsiteY3789" fmla="*/ 933027 h 1793583"/>
                <a:gd name="connsiteX3790" fmla="*/ 2195083 w 3591323"/>
                <a:gd name="connsiteY3790" fmla="*/ 940636 h 1793583"/>
                <a:gd name="connsiteX3791" fmla="*/ 2190663 w 3591323"/>
                <a:gd name="connsiteY3791" fmla="*/ 944343 h 1793583"/>
                <a:gd name="connsiteX3792" fmla="*/ 2186068 w 3591323"/>
                <a:gd name="connsiteY3792" fmla="*/ 958532 h 1793583"/>
                <a:gd name="connsiteX3793" fmla="*/ 2186310 w 3591323"/>
                <a:gd name="connsiteY3793" fmla="*/ 964910 h 1793583"/>
                <a:gd name="connsiteX3794" fmla="*/ 2192748 w 3591323"/>
                <a:gd name="connsiteY3794" fmla="*/ 969021 h 1793583"/>
                <a:gd name="connsiteX3795" fmla="*/ 2193051 w 3591323"/>
                <a:gd name="connsiteY3795" fmla="*/ 972109 h 1793583"/>
                <a:gd name="connsiteX3796" fmla="*/ 2190003 w 3591323"/>
                <a:gd name="connsiteY3796" fmla="*/ 978890 h 1793583"/>
                <a:gd name="connsiteX3797" fmla="*/ 2190642 w 3591323"/>
                <a:gd name="connsiteY3797" fmla="*/ 982389 h 1793583"/>
                <a:gd name="connsiteX3798" fmla="*/ 2189788 w 3591323"/>
                <a:gd name="connsiteY3798" fmla="*/ 987939 h 1793583"/>
                <a:gd name="connsiteX3799" fmla="*/ 2193226 w 3591323"/>
                <a:gd name="connsiteY3799" fmla="*/ 995138 h 1793583"/>
                <a:gd name="connsiteX3800" fmla="*/ 2196893 w 3591323"/>
                <a:gd name="connsiteY3800" fmla="*/ 1006245 h 1793583"/>
                <a:gd name="connsiteX3801" fmla="*/ 2200425 w 3591323"/>
                <a:gd name="connsiteY3801" fmla="*/ 1008916 h 1793583"/>
                <a:gd name="connsiteX3802" fmla="*/ 2202066 w 3591323"/>
                <a:gd name="connsiteY3802" fmla="*/ 1014063 h 1793583"/>
                <a:gd name="connsiteX3803" fmla="*/ 2201312 w 3591323"/>
                <a:gd name="connsiteY3803" fmla="*/ 1025372 h 1793583"/>
                <a:gd name="connsiteX3804" fmla="*/ 2202012 w 3591323"/>
                <a:gd name="connsiteY3804" fmla="*/ 1035450 h 1793583"/>
                <a:gd name="connsiteX3805" fmla="*/ 2201642 w 3591323"/>
                <a:gd name="connsiteY3805" fmla="*/ 1053137 h 1793583"/>
                <a:gd name="connsiteX3806" fmla="*/ 2203183 w 3591323"/>
                <a:gd name="connsiteY3806" fmla="*/ 1058896 h 1793583"/>
                <a:gd name="connsiteX3807" fmla="*/ 2199927 w 3591323"/>
                <a:gd name="connsiteY3807" fmla="*/ 1066916 h 1793583"/>
                <a:gd name="connsiteX3808" fmla="*/ 2195574 w 3591323"/>
                <a:gd name="connsiteY3808" fmla="*/ 1074935 h 1793583"/>
                <a:gd name="connsiteX3809" fmla="*/ 2188752 w 3591323"/>
                <a:gd name="connsiteY3809" fmla="*/ 1081925 h 1793583"/>
                <a:gd name="connsiteX3810" fmla="*/ 2179562 w 3591323"/>
                <a:gd name="connsiteY3810" fmla="*/ 1086244 h 1793583"/>
                <a:gd name="connsiteX3811" fmla="*/ 2168165 w 3591323"/>
                <a:gd name="connsiteY3811" fmla="*/ 1091802 h 1793583"/>
                <a:gd name="connsiteX3812" fmla="*/ 2156056 w 3591323"/>
                <a:gd name="connsiteY3812" fmla="*/ 1104140 h 1793583"/>
                <a:gd name="connsiteX3813" fmla="*/ 2152369 w 3591323"/>
                <a:gd name="connsiteY3813" fmla="*/ 1106199 h 1793583"/>
                <a:gd name="connsiteX3814" fmla="*/ 2144773 w 3591323"/>
                <a:gd name="connsiteY3814" fmla="*/ 1114420 h 1793583"/>
                <a:gd name="connsiteX3815" fmla="*/ 2140703 w 3591323"/>
                <a:gd name="connsiteY3815" fmla="*/ 1117098 h 1793583"/>
                <a:gd name="connsiteX3816" fmla="*/ 2139203 w 3591323"/>
                <a:gd name="connsiteY3816" fmla="*/ 1125117 h 1793583"/>
                <a:gd name="connsiteX3817" fmla="*/ 2143724 w 3591323"/>
                <a:gd name="connsiteY3817" fmla="*/ 1133756 h 1793583"/>
                <a:gd name="connsiteX3818" fmla="*/ 2145130 w 3591323"/>
                <a:gd name="connsiteY3818" fmla="*/ 1140544 h 1793583"/>
                <a:gd name="connsiteX3819" fmla="*/ 2144941 w 3591323"/>
                <a:gd name="connsiteY3819" fmla="*/ 1143834 h 1793583"/>
                <a:gd name="connsiteX3820" fmla="*/ 2146744 w 3591323"/>
                <a:gd name="connsiteY3820" fmla="*/ 1143423 h 1793583"/>
                <a:gd name="connsiteX3821" fmla="*/ 2145742 w 3591323"/>
                <a:gd name="connsiteY3821" fmla="*/ 1154524 h 1793583"/>
                <a:gd name="connsiteX3822" fmla="*/ 2144006 w 3591323"/>
                <a:gd name="connsiteY3822" fmla="*/ 1159873 h 1793583"/>
                <a:gd name="connsiteX3823" fmla="*/ 2146025 w 3591323"/>
                <a:gd name="connsiteY3823" fmla="*/ 1161723 h 1793583"/>
                <a:gd name="connsiteX3824" fmla="*/ 2144309 w 3591323"/>
                <a:gd name="connsiteY3824" fmla="*/ 1166661 h 1793583"/>
                <a:gd name="connsiteX3825" fmla="*/ 2140178 w 3591323"/>
                <a:gd name="connsiteY3825" fmla="*/ 1170570 h 1793583"/>
                <a:gd name="connsiteX3826" fmla="*/ 2131809 w 3591323"/>
                <a:gd name="connsiteY3826" fmla="*/ 1174479 h 1793583"/>
                <a:gd name="connsiteX3827" fmla="*/ 2119396 w 3591323"/>
                <a:gd name="connsiteY3827" fmla="*/ 1180648 h 1793583"/>
                <a:gd name="connsiteX3828" fmla="*/ 2114875 w 3591323"/>
                <a:gd name="connsiteY3828" fmla="*/ 1184967 h 1793583"/>
                <a:gd name="connsiteX3829" fmla="*/ 2115609 w 3591323"/>
                <a:gd name="connsiteY3829" fmla="*/ 1189697 h 1793583"/>
                <a:gd name="connsiteX3830" fmla="*/ 2118017 w 3591323"/>
                <a:gd name="connsiteY3830" fmla="*/ 1190517 h 1793583"/>
                <a:gd name="connsiteX3831" fmla="*/ 2116537 w 3591323"/>
                <a:gd name="connsiteY3831" fmla="*/ 1196478 h 1793583"/>
                <a:gd name="connsiteX3832" fmla="*/ 2113476 w 3591323"/>
                <a:gd name="connsiteY3832" fmla="*/ 1204706 h 1793583"/>
                <a:gd name="connsiteX3833" fmla="*/ 2111686 w 3591323"/>
                <a:gd name="connsiteY3833" fmla="*/ 1214374 h 1793583"/>
                <a:gd name="connsiteX3834" fmla="*/ 2108827 w 3591323"/>
                <a:gd name="connsiteY3834" fmla="*/ 1219514 h 1793583"/>
                <a:gd name="connsiteX3835" fmla="*/ 2101723 w 3591323"/>
                <a:gd name="connsiteY3835" fmla="*/ 1225273 h 1793583"/>
                <a:gd name="connsiteX3836" fmla="*/ 2099839 w 3591323"/>
                <a:gd name="connsiteY3836" fmla="*/ 1226921 h 1793583"/>
                <a:gd name="connsiteX3837" fmla="*/ 2095190 w 3591323"/>
                <a:gd name="connsiteY3837" fmla="*/ 1232680 h 1793583"/>
                <a:gd name="connsiteX3838" fmla="*/ 2091907 w 3591323"/>
                <a:gd name="connsiteY3838" fmla="*/ 1238641 h 1793583"/>
                <a:gd name="connsiteX3839" fmla="*/ 2085657 w 3591323"/>
                <a:gd name="connsiteY3839" fmla="*/ 1246660 h 1793583"/>
                <a:gd name="connsiteX3840" fmla="*/ 2073877 w 3591323"/>
                <a:gd name="connsiteY3840" fmla="*/ 1258588 h 1793583"/>
                <a:gd name="connsiteX3841" fmla="*/ 2066369 w 3591323"/>
                <a:gd name="connsiteY3841" fmla="*/ 1265377 h 1793583"/>
                <a:gd name="connsiteX3842" fmla="*/ 2058666 w 3591323"/>
                <a:gd name="connsiteY3842" fmla="*/ 1270517 h 1793583"/>
                <a:gd name="connsiteX3843" fmla="*/ 2048285 w 3591323"/>
                <a:gd name="connsiteY3843" fmla="*/ 1275045 h 1793583"/>
                <a:gd name="connsiteX3844" fmla="*/ 2043407 w 3591323"/>
                <a:gd name="connsiteY3844" fmla="*/ 1275663 h 1793583"/>
                <a:gd name="connsiteX3845" fmla="*/ 2042116 w 3591323"/>
                <a:gd name="connsiteY3845" fmla="*/ 1278745 h 1793583"/>
                <a:gd name="connsiteX3846" fmla="*/ 2036404 w 3591323"/>
                <a:gd name="connsiteY3846" fmla="*/ 1277103 h 1793583"/>
                <a:gd name="connsiteX3847" fmla="*/ 2031419 w 3591323"/>
                <a:gd name="connsiteY3847" fmla="*/ 1279155 h 1793583"/>
                <a:gd name="connsiteX3848" fmla="*/ 2021260 w 3591323"/>
                <a:gd name="connsiteY3848" fmla="*/ 1277103 h 1793583"/>
                <a:gd name="connsiteX3849" fmla="*/ 2015306 w 3591323"/>
                <a:gd name="connsiteY3849" fmla="*/ 1278543 h 1793583"/>
                <a:gd name="connsiteX3850" fmla="*/ 2011222 w 3591323"/>
                <a:gd name="connsiteY3850" fmla="*/ 1277924 h 1793583"/>
                <a:gd name="connsiteX3851" fmla="*/ 2001265 w 3591323"/>
                <a:gd name="connsiteY3851" fmla="*/ 1282445 h 1793583"/>
                <a:gd name="connsiteX3852" fmla="*/ 1992909 w 3591323"/>
                <a:gd name="connsiteY3852" fmla="*/ 1284093 h 1793583"/>
                <a:gd name="connsiteX3853" fmla="*/ 1986780 w 3591323"/>
                <a:gd name="connsiteY3853" fmla="*/ 1288413 h 1793583"/>
                <a:gd name="connsiteX3854" fmla="*/ 1982293 w 3591323"/>
                <a:gd name="connsiteY3854" fmla="*/ 1288823 h 1793583"/>
                <a:gd name="connsiteX3855" fmla="*/ 1978788 w 3591323"/>
                <a:gd name="connsiteY3855" fmla="*/ 1284712 h 1793583"/>
                <a:gd name="connsiteX3856" fmla="*/ 1975370 w 3591323"/>
                <a:gd name="connsiteY3856" fmla="*/ 1284504 h 1793583"/>
                <a:gd name="connsiteX3857" fmla="*/ 1971569 w 3591323"/>
                <a:gd name="connsiteY3857" fmla="*/ 1279364 h 1793583"/>
                <a:gd name="connsiteX3858" fmla="*/ 1971125 w 3591323"/>
                <a:gd name="connsiteY3858" fmla="*/ 1281005 h 1793583"/>
                <a:gd name="connsiteX3859" fmla="*/ 1969934 w 3591323"/>
                <a:gd name="connsiteY3859" fmla="*/ 1277924 h 1793583"/>
                <a:gd name="connsiteX3860" fmla="*/ 1970331 w 3591323"/>
                <a:gd name="connsiteY3860" fmla="*/ 1271136 h 1793583"/>
                <a:gd name="connsiteX3861" fmla="*/ 1967654 w 3591323"/>
                <a:gd name="connsiteY3861" fmla="*/ 1263527 h 1793583"/>
                <a:gd name="connsiteX3862" fmla="*/ 1970876 w 3591323"/>
                <a:gd name="connsiteY3862" fmla="*/ 1261468 h 1793583"/>
                <a:gd name="connsiteX3863" fmla="*/ 1971361 w 3591323"/>
                <a:gd name="connsiteY3863" fmla="*/ 1252628 h 1793583"/>
                <a:gd name="connsiteX3864" fmla="*/ 1965306 w 3591323"/>
                <a:gd name="connsiteY3864" fmla="*/ 1241931 h 1793583"/>
                <a:gd name="connsiteX3865" fmla="*/ 1960879 w 3591323"/>
                <a:gd name="connsiteY3865" fmla="*/ 1232263 h 1793583"/>
                <a:gd name="connsiteX3866" fmla="*/ 1954515 w 3591323"/>
                <a:gd name="connsiteY3866" fmla="*/ 1217462 h 1793583"/>
                <a:gd name="connsiteX3867" fmla="*/ 1947834 w 3591323"/>
                <a:gd name="connsiteY3867" fmla="*/ 1208823 h 1793583"/>
                <a:gd name="connsiteX3868" fmla="*/ 1944262 w 3591323"/>
                <a:gd name="connsiteY3868" fmla="*/ 1200387 h 1793583"/>
                <a:gd name="connsiteX3869" fmla="*/ 1942512 w 3591323"/>
                <a:gd name="connsiteY3869" fmla="*/ 1189286 h 1793583"/>
                <a:gd name="connsiteX3870" fmla="*/ 1940299 w 3591323"/>
                <a:gd name="connsiteY3870" fmla="*/ 1181058 h 1793583"/>
                <a:gd name="connsiteX3871" fmla="*/ 1937567 w 3591323"/>
                <a:gd name="connsiteY3871" fmla="*/ 1163573 h 1793583"/>
                <a:gd name="connsiteX3872" fmla="*/ 1937547 w 3591323"/>
                <a:gd name="connsiteY3872" fmla="*/ 1149795 h 1793583"/>
                <a:gd name="connsiteX3873" fmla="*/ 1936619 w 3591323"/>
                <a:gd name="connsiteY3873" fmla="*/ 1143625 h 1793583"/>
                <a:gd name="connsiteX3874" fmla="*/ 1932818 w 3591323"/>
                <a:gd name="connsiteY3874" fmla="*/ 1138896 h 1793583"/>
                <a:gd name="connsiteX3875" fmla="*/ 1927678 w 3591323"/>
                <a:gd name="connsiteY3875" fmla="*/ 1129436 h 1793583"/>
                <a:gd name="connsiteX3876" fmla="*/ 1922962 w 3591323"/>
                <a:gd name="connsiteY3876" fmla="*/ 1115658 h 1793583"/>
                <a:gd name="connsiteX3877" fmla="*/ 1920957 w 3591323"/>
                <a:gd name="connsiteY3877" fmla="*/ 1108459 h 1793583"/>
                <a:gd name="connsiteX3878" fmla="*/ 1912924 w 3591323"/>
                <a:gd name="connsiteY3878" fmla="*/ 1097352 h 1793583"/>
                <a:gd name="connsiteX3879" fmla="*/ 1912352 w 3591323"/>
                <a:gd name="connsiteY3879" fmla="*/ 1088713 h 1793583"/>
                <a:gd name="connsiteX3880" fmla="*/ 1911747 w 3591323"/>
                <a:gd name="connsiteY3880" fmla="*/ 1081515 h 1793583"/>
                <a:gd name="connsiteX3881" fmla="*/ 1913334 w 3591323"/>
                <a:gd name="connsiteY3881" fmla="*/ 1071437 h 1793583"/>
                <a:gd name="connsiteX3882" fmla="*/ 1916718 w 3591323"/>
                <a:gd name="connsiteY3882" fmla="*/ 1060948 h 1793583"/>
                <a:gd name="connsiteX3883" fmla="*/ 1917506 w 3591323"/>
                <a:gd name="connsiteY3883" fmla="*/ 1056017 h 1793583"/>
                <a:gd name="connsiteX3884" fmla="*/ 1920883 w 3591323"/>
                <a:gd name="connsiteY3884" fmla="*/ 1045730 h 1793583"/>
                <a:gd name="connsiteX3885" fmla="*/ 1923110 w 3591323"/>
                <a:gd name="connsiteY3885" fmla="*/ 1041000 h 1793583"/>
                <a:gd name="connsiteX3886" fmla="*/ 1928970 w 3591323"/>
                <a:gd name="connsiteY3886" fmla="*/ 1033600 h 1793583"/>
                <a:gd name="connsiteX3887" fmla="*/ 1932286 w 3591323"/>
                <a:gd name="connsiteY3887" fmla="*/ 1028453 h 1793583"/>
                <a:gd name="connsiteX3888" fmla="*/ 1933470 w 3591323"/>
                <a:gd name="connsiteY3888" fmla="*/ 1020023 h 1793583"/>
                <a:gd name="connsiteX3889" fmla="*/ 1933181 w 3591323"/>
                <a:gd name="connsiteY3889" fmla="*/ 1013646 h 1793583"/>
                <a:gd name="connsiteX3890" fmla="*/ 1929972 w 3591323"/>
                <a:gd name="connsiteY3890" fmla="*/ 1009535 h 1793583"/>
                <a:gd name="connsiteX3891" fmla="*/ 1927510 w 3591323"/>
                <a:gd name="connsiteY3891" fmla="*/ 1002545 h 1793583"/>
                <a:gd name="connsiteX3892" fmla="*/ 1925040 w 3591323"/>
                <a:gd name="connsiteY3892" fmla="*/ 995757 h 1793583"/>
                <a:gd name="connsiteX3893" fmla="*/ 1925787 w 3591323"/>
                <a:gd name="connsiteY3893" fmla="*/ 993288 h 1793583"/>
                <a:gd name="connsiteX3894" fmla="*/ 1928721 w 3591323"/>
                <a:gd name="connsiteY3894" fmla="*/ 988767 h 1793583"/>
                <a:gd name="connsiteX3895" fmla="*/ 1925908 w 3591323"/>
                <a:gd name="connsiteY3895" fmla="*/ 977659 h 1793583"/>
                <a:gd name="connsiteX3896" fmla="*/ 1923789 w 3591323"/>
                <a:gd name="connsiteY3896" fmla="*/ 970050 h 1793583"/>
                <a:gd name="connsiteX3897" fmla="*/ 1918757 w 3591323"/>
                <a:gd name="connsiteY3897" fmla="*/ 962851 h 1793583"/>
                <a:gd name="connsiteX3898" fmla="*/ 1919860 w 3591323"/>
                <a:gd name="connsiteY3898" fmla="*/ 960591 h 1793583"/>
                <a:gd name="connsiteX3899" fmla="*/ 1918427 w 3591323"/>
                <a:gd name="connsiteY3899" fmla="*/ 957092 h 1793583"/>
                <a:gd name="connsiteX3900" fmla="*/ 1915575 w 3591323"/>
                <a:gd name="connsiteY3900" fmla="*/ 948454 h 1793583"/>
                <a:gd name="connsiteX3901" fmla="*/ 1907650 w 3591323"/>
                <a:gd name="connsiteY3901" fmla="*/ 936526 h 1793583"/>
                <a:gd name="connsiteX3902" fmla="*/ 1897161 w 3591323"/>
                <a:gd name="connsiteY3902" fmla="*/ 924806 h 1793583"/>
                <a:gd name="connsiteX3903" fmla="*/ 1890649 w 3591323"/>
                <a:gd name="connsiteY3903" fmla="*/ 915549 h 1793583"/>
                <a:gd name="connsiteX3904" fmla="*/ 1884486 w 3591323"/>
                <a:gd name="connsiteY3904" fmla="*/ 903620 h 1793583"/>
                <a:gd name="connsiteX3905" fmla="*/ 1884856 w 3591323"/>
                <a:gd name="connsiteY3905" fmla="*/ 899920 h 1793583"/>
                <a:gd name="connsiteX3906" fmla="*/ 1887036 w 3591323"/>
                <a:gd name="connsiteY3906" fmla="*/ 896220 h 1793583"/>
                <a:gd name="connsiteX3907" fmla="*/ 1889579 w 3591323"/>
                <a:gd name="connsiteY3907" fmla="*/ 887992 h 1793583"/>
                <a:gd name="connsiteX3908" fmla="*/ 1891396 w 3591323"/>
                <a:gd name="connsiteY3908" fmla="*/ 879354 h 1793583"/>
                <a:gd name="connsiteX3909" fmla="*/ 1889572 w 3591323"/>
                <a:gd name="connsiteY3909" fmla="*/ 877705 h 1793583"/>
                <a:gd name="connsiteX3910" fmla="*/ 1893185 w 3591323"/>
                <a:gd name="connsiteY3910" fmla="*/ 864956 h 1793583"/>
                <a:gd name="connsiteX3911" fmla="*/ 1894618 w 3591323"/>
                <a:gd name="connsiteY3911" fmla="*/ 855907 h 1793583"/>
                <a:gd name="connsiteX3912" fmla="*/ 1890595 w 3591323"/>
                <a:gd name="connsiteY3912" fmla="*/ 848298 h 1793583"/>
                <a:gd name="connsiteX3913" fmla="*/ 1885872 w 3591323"/>
                <a:gd name="connsiteY3913" fmla="*/ 846448 h 1793583"/>
                <a:gd name="connsiteX3914" fmla="*/ 1883679 w 3591323"/>
                <a:gd name="connsiteY3914" fmla="*/ 841308 h 1793583"/>
                <a:gd name="connsiteX3915" fmla="*/ 1881129 w 3591323"/>
                <a:gd name="connsiteY3915" fmla="*/ 839660 h 1793583"/>
                <a:gd name="connsiteX3916" fmla="*/ 1881479 w 3591323"/>
                <a:gd name="connsiteY3916" fmla="*/ 836370 h 1793583"/>
                <a:gd name="connsiteX3917" fmla="*/ 1870970 w 3591323"/>
                <a:gd name="connsiteY3917" fmla="*/ 840481 h 1793583"/>
                <a:gd name="connsiteX3918" fmla="*/ 1866974 w 3591323"/>
                <a:gd name="connsiteY3918" fmla="*/ 839868 h 1793583"/>
                <a:gd name="connsiteX3919" fmla="*/ 1863355 w 3591323"/>
                <a:gd name="connsiteY3919" fmla="*/ 842539 h 1793583"/>
                <a:gd name="connsiteX3920" fmla="*/ 1855006 w 3591323"/>
                <a:gd name="connsiteY3920" fmla="*/ 842331 h 1793583"/>
                <a:gd name="connsiteX3921" fmla="*/ 1849543 w 3591323"/>
                <a:gd name="connsiteY3921" fmla="*/ 835132 h 1793583"/>
                <a:gd name="connsiteX3922" fmla="*/ 1846259 w 3591323"/>
                <a:gd name="connsiteY3922" fmla="*/ 826911 h 1793583"/>
                <a:gd name="connsiteX3923" fmla="*/ 1839350 w 3591323"/>
                <a:gd name="connsiteY3923" fmla="*/ 819302 h 1793583"/>
                <a:gd name="connsiteX3924" fmla="*/ 1831741 w 3591323"/>
                <a:gd name="connsiteY3924" fmla="*/ 819504 h 1793583"/>
                <a:gd name="connsiteX3925" fmla="*/ 1822672 w 3591323"/>
                <a:gd name="connsiteY3925" fmla="*/ 819504 h 1793583"/>
                <a:gd name="connsiteX3926" fmla="*/ 1814337 w 3591323"/>
                <a:gd name="connsiteY3926" fmla="*/ 820742 h 1793583"/>
                <a:gd name="connsiteX3927" fmla="*/ 1806358 w 3591323"/>
                <a:gd name="connsiteY3927" fmla="*/ 823204 h 1793583"/>
                <a:gd name="connsiteX3928" fmla="*/ 1790400 w 3591323"/>
                <a:gd name="connsiteY3928" fmla="*/ 829992 h 1793583"/>
                <a:gd name="connsiteX3929" fmla="*/ 1784957 w 3591323"/>
                <a:gd name="connsiteY3929" fmla="*/ 833901 h 1793583"/>
                <a:gd name="connsiteX3930" fmla="*/ 1775881 w 3591323"/>
                <a:gd name="connsiteY3930" fmla="*/ 837191 h 1793583"/>
                <a:gd name="connsiteX3931" fmla="*/ 1766819 w 3591323"/>
                <a:gd name="connsiteY3931" fmla="*/ 833901 h 1793583"/>
                <a:gd name="connsiteX3932" fmla="*/ 1762460 w 3591323"/>
                <a:gd name="connsiteY3932" fmla="*/ 834110 h 1793583"/>
                <a:gd name="connsiteX3933" fmla="*/ 1755207 w 3591323"/>
                <a:gd name="connsiteY3933" fmla="*/ 831842 h 1793583"/>
                <a:gd name="connsiteX3934" fmla="*/ 1748681 w 3591323"/>
                <a:gd name="connsiteY3934" fmla="*/ 831842 h 1793583"/>
                <a:gd name="connsiteX3935" fmla="*/ 1736699 w 3591323"/>
                <a:gd name="connsiteY3935" fmla="*/ 833901 h 1793583"/>
                <a:gd name="connsiteX3936" fmla="*/ 1729797 w 3591323"/>
                <a:gd name="connsiteY3936" fmla="*/ 837191 h 1793583"/>
                <a:gd name="connsiteX3937" fmla="*/ 1719988 w 3591323"/>
                <a:gd name="connsiteY3937" fmla="*/ 841510 h 1793583"/>
                <a:gd name="connsiteX3938" fmla="*/ 1717808 w 3591323"/>
                <a:gd name="connsiteY3938" fmla="*/ 841100 h 1793583"/>
                <a:gd name="connsiteX3939" fmla="*/ 1715265 w 3591323"/>
                <a:gd name="connsiteY3939" fmla="*/ 841308 h 1793583"/>
                <a:gd name="connsiteX3940" fmla="*/ 1704763 w 3591323"/>
                <a:gd name="connsiteY3940" fmla="*/ 835751 h 1793583"/>
                <a:gd name="connsiteX3941" fmla="*/ 1695728 w 3591323"/>
                <a:gd name="connsiteY3941" fmla="*/ 827113 h 1793583"/>
                <a:gd name="connsiteX3942" fmla="*/ 1687056 w 3591323"/>
                <a:gd name="connsiteY3942" fmla="*/ 820742 h 1793583"/>
                <a:gd name="connsiteX3943" fmla="*/ 1680570 w 3591323"/>
                <a:gd name="connsiteY3943" fmla="*/ 813543 h 1793583"/>
                <a:gd name="connsiteX3944" fmla="*/ 1677678 w 3591323"/>
                <a:gd name="connsiteY3944" fmla="*/ 812514 h 1793583"/>
                <a:gd name="connsiteX3945" fmla="*/ 1670459 w 3591323"/>
                <a:gd name="connsiteY3945" fmla="*/ 807986 h 1793583"/>
                <a:gd name="connsiteX3946" fmla="*/ 1665433 w 3591323"/>
                <a:gd name="connsiteY3946" fmla="*/ 801816 h 1793583"/>
                <a:gd name="connsiteX3947" fmla="*/ 1663650 w 3591323"/>
                <a:gd name="connsiteY3947" fmla="*/ 797706 h 1793583"/>
                <a:gd name="connsiteX3948" fmla="*/ 1662634 w 3591323"/>
                <a:gd name="connsiteY3948" fmla="*/ 789276 h 1793583"/>
                <a:gd name="connsiteX3949" fmla="*/ 1657992 w 3591323"/>
                <a:gd name="connsiteY3949" fmla="*/ 782488 h 1793583"/>
                <a:gd name="connsiteX3950" fmla="*/ 1654420 w 3591323"/>
                <a:gd name="connsiteY3950" fmla="*/ 777960 h 1793583"/>
                <a:gd name="connsiteX3951" fmla="*/ 1651540 w 3591323"/>
                <a:gd name="connsiteY3951" fmla="*/ 776520 h 1793583"/>
                <a:gd name="connsiteX3952" fmla="*/ 1649394 w 3591323"/>
                <a:gd name="connsiteY3952" fmla="*/ 774260 h 1793583"/>
                <a:gd name="connsiteX3953" fmla="*/ 1648008 w 3591323"/>
                <a:gd name="connsiteY3953" fmla="*/ 769322 h 1793583"/>
                <a:gd name="connsiteX3954" fmla="*/ 1646596 w 3591323"/>
                <a:gd name="connsiteY3954" fmla="*/ 766651 h 1793583"/>
                <a:gd name="connsiteX3955" fmla="*/ 1643730 w 3591323"/>
                <a:gd name="connsiteY3955" fmla="*/ 764801 h 1793583"/>
                <a:gd name="connsiteX3956" fmla="*/ 1638368 w 3591323"/>
                <a:gd name="connsiteY3956" fmla="*/ 760071 h 1793583"/>
                <a:gd name="connsiteX3957" fmla="*/ 1634412 w 3591323"/>
                <a:gd name="connsiteY3957" fmla="*/ 759244 h 1793583"/>
                <a:gd name="connsiteX3958" fmla="*/ 1631922 w 3591323"/>
                <a:gd name="connsiteY3958" fmla="*/ 756162 h 1793583"/>
                <a:gd name="connsiteX3959" fmla="*/ 1632313 w 3591323"/>
                <a:gd name="connsiteY3959" fmla="*/ 754312 h 1793583"/>
                <a:gd name="connsiteX3960" fmla="*/ 1629104 w 3591323"/>
                <a:gd name="connsiteY3960" fmla="*/ 751843 h 1793583"/>
                <a:gd name="connsiteX3961" fmla="*/ 1628417 w 3591323"/>
                <a:gd name="connsiteY3961" fmla="*/ 749582 h 1793583"/>
                <a:gd name="connsiteX3962" fmla="*/ 1627119 w 3591323"/>
                <a:gd name="connsiteY3962" fmla="*/ 740736 h 1793583"/>
                <a:gd name="connsiteX3963" fmla="*/ 1628290 w 3591323"/>
                <a:gd name="connsiteY3963" fmla="*/ 735596 h 1793583"/>
                <a:gd name="connsiteX3964" fmla="*/ 1624489 w 3591323"/>
                <a:gd name="connsiteY3964" fmla="*/ 726755 h 1793583"/>
                <a:gd name="connsiteX3965" fmla="*/ 1619530 w 3591323"/>
                <a:gd name="connsiteY3965" fmla="*/ 722638 h 1793583"/>
                <a:gd name="connsiteX3966" fmla="*/ 1623883 w 3591323"/>
                <a:gd name="connsiteY3966" fmla="*/ 720579 h 1793583"/>
                <a:gd name="connsiteX3967" fmla="*/ 1629083 w 3591323"/>
                <a:gd name="connsiteY3967" fmla="*/ 712560 h 1793583"/>
                <a:gd name="connsiteX3968" fmla="*/ 1631357 w 3591323"/>
                <a:gd name="connsiteY3968" fmla="*/ 706599 h 1793583"/>
                <a:gd name="connsiteX3969" fmla="*/ 1630772 w 3591323"/>
                <a:gd name="connsiteY3969" fmla="*/ 700430 h 1793583"/>
                <a:gd name="connsiteX3970" fmla="*/ 1633759 w 3591323"/>
                <a:gd name="connsiteY3970" fmla="*/ 694873 h 1793583"/>
                <a:gd name="connsiteX3971" fmla="*/ 1635078 w 3591323"/>
                <a:gd name="connsiteY3971" fmla="*/ 684182 h 1793583"/>
                <a:gd name="connsiteX3972" fmla="*/ 1634277 w 3591323"/>
                <a:gd name="connsiteY3972" fmla="*/ 672866 h 1793583"/>
                <a:gd name="connsiteX3973" fmla="*/ 481120 w 3591323"/>
                <a:gd name="connsiteY3973" fmla="*/ 131217 h 1793583"/>
                <a:gd name="connsiteX3974" fmla="*/ 474419 w 3591323"/>
                <a:gd name="connsiteY3974" fmla="*/ 123877 h 1793583"/>
                <a:gd name="connsiteX3975" fmla="*/ 0 w 3591323"/>
                <a:gd name="connsiteY3975" fmla="*/ 1074525 h 1793583"/>
                <a:gd name="connsiteX3976" fmla="*/ 2016 w 3591323"/>
                <a:gd name="connsiteY3976" fmla="*/ 1073906 h 1793583"/>
                <a:gd name="connsiteX3977" fmla="*/ 1851 w 3591323"/>
                <a:gd name="connsiteY3977" fmla="*/ 1079463 h 1793583"/>
                <a:gd name="connsiteX3978" fmla="*/ 1276 w 3591323"/>
                <a:gd name="connsiteY3978" fmla="*/ 1080075 h 1793583"/>
                <a:gd name="connsiteX3979" fmla="*/ 3062455 w 3591323"/>
                <a:gd name="connsiteY3979" fmla="*/ 987327 h 1793583"/>
                <a:gd name="connsiteX3980" fmla="*/ 3069364 w 3591323"/>
                <a:gd name="connsiteY3980" fmla="*/ 986910 h 1793583"/>
                <a:gd name="connsiteX3981" fmla="*/ 3072735 w 3591323"/>
                <a:gd name="connsiteY3981" fmla="*/ 985477 h 1793583"/>
                <a:gd name="connsiteX3982" fmla="*/ 3076247 w 3591323"/>
                <a:gd name="connsiteY3982" fmla="*/ 986910 h 1793583"/>
                <a:gd name="connsiteX3983" fmla="*/ 3072378 w 3591323"/>
                <a:gd name="connsiteY3983" fmla="*/ 989998 h 1793583"/>
                <a:gd name="connsiteX3984" fmla="*/ 3061473 w 3591323"/>
                <a:gd name="connsiteY3984" fmla="*/ 994936 h 1793583"/>
                <a:gd name="connsiteX3985" fmla="*/ 3052868 w 3591323"/>
                <a:gd name="connsiteY3985" fmla="*/ 998226 h 1793583"/>
                <a:gd name="connsiteX3986" fmla="*/ 3045589 w 3591323"/>
                <a:gd name="connsiteY3986" fmla="*/ 1006864 h 1793583"/>
                <a:gd name="connsiteX3987" fmla="*/ 3036668 w 3591323"/>
                <a:gd name="connsiteY3987" fmla="*/ 1009333 h 1793583"/>
                <a:gd name="connsiteX3988" fmla="*/ 3035726 w 3591323"/>
                <a:gd name="connsiteY3988" fmla="*/ 1007893 h 1793583"/>
                <a:gd name="connsiteX3989" fmla="*/ 3036809 w 3591323"/>
                <a:gd name="connsiteY3989" fmla="*/ 1003985 h 1793583"/>
                <a:gd name="connsiteX3990" fmla="*/ 3041740 w 3591323"/>
                <a:gd name="connsiteY3990" fmla="*/ 997196 h 1793583"/>
                <a:gd name="connsiteX3991" fmla="*/ 3052269 w 3591323"/>
                <a:gd name="connsiteY3991" fmla="*/ 992467 h 1793583"/>
                <a:gd name="connsiteX3992" fmla="*/ 3053567 w 3591323"/>
                <a:gd name="connsiteY3992" fmla="*/ 989789 h 1793583"/>
                <a:gd name="connsiteX3993" fmla="*/ 3062455 w 3591323"/>
                <a:gd name="connsiteY3993" fmla="*/ 987327 h 1793583"/>
                <a:gd name="connsiteX3994" fmla="*/ 751189 w 3591323"/>
                <a:gd name="connsiteY3994" fmla="*/ 1788531 h 1793583"/>
                <a:gd name="connsiteX3995" fmla="*/ 751923 w 3591323"/>
                <a:gd name="connsiteY3995" fmla="*/ 1788639 h 1793583"/>
                <a:gd name="connsiteX3996" fmla="*/ 746628 w 3591323"/>
                <a:gd name="connsiteY3996" fmla="*/ 1785006 h 1793583"/>
                <a:gd name="connsiteX3997" fmla="*/ 762747 w 3591323"/>
                <a:gd name="connsiteY3997" fmla="*/ 1787004 h 1793583"/>
                <a:gd name="connsiteX3998" fmla="*/ 763514 w 3591323"/>
                <a:gd name="connsiteY3998" fmla="*/ 1784784 h 1793583"/>
                <a:gd name="connsiteX3999" fmla="*/ 765297 w 3591323"/>
                <a:gd name="connsiteY3999" fmla="*/ 1784891 h 1793583"/>
                <a:gd name="connsiteX4000" fmla="*/ 780744 w 3591323"/>
                <a:gd name="connsiteY4000" fmla="*/ 1787441 h 1793583"/>
                <a:gd name="connsiteX4001" fmla="*/ 781127 w 3591323"/>
                <a:gd name="connsiteY4001" fmla="*/ 1784891 h 1793583"/>
                <a:gd name="connsiteX4002" fmla="*/ 781692 w 3591323"/>
                <a:gd name="connsiteY4002" fmla="*/ 1784555 h 1793583"/>
                <a:gd name="connsiteX4003" fmla="*/ 795814 w 3591323"/>
                <a:gd name="connsiteY4003" fmla="*/ 1783431 h 1793583"/>
                <a:gd name="connsiteX4004" fmla="*/ 805387 w 3591323"/>
                <a:gd name="connsiteY4004" fmla="*/ 1784891 h 1793583"/>
                <a:gd name="connsiteX4005" fmla="*/ 810198 w 3591323"/>
                <a:gd name="connsiteY4005" fmla="*/ 1785679 h 1793583"/>
                <a:gd name="connsiteX4006" fmla="*/ 824077 w 3591323"/>
                <a:gd name="connsiteY4006" fmla="*/ 1787663 h 1793583"/>
                <a:gd name="connsiteX4007" fmla="*/ 844906 w 3591323"/>
                <a:gd name="connsiteY4007" fmla="*/ 1789284 h 1793583"/>
                <a:gd name="connsiteX4008" fmla="*/ 862660 w 3591323"/>
                <a:gd name="connsiteY4008" fmla="*/ 1791054 h 1793583"/>
                <a:gd name="connsiteX4009" fmla="*/ 888151 w 3591323"/>
                <a:gd name="connsiteY4009" fmla="*/ 1792332 h 1793583"/>
                <a:gd name="connsiteX4010" fmla="*/ 900954 w 3591323"/>
                <a:gd name="connsiteY4010" fmla="*/ 1790852 h 1793583"/>
                <a:gd name="connsiteX4011" fmla="*/ 928114 w 3591323"/>
                <a:gd name="connsiteY4011" fmla="*/ 1791942 h 1793583"/>
                <a:gd name="connsiteX4012" fmla="*/ 945989 w 3591323"/>
                <a:gd name="connsiteY4012" fmla="*/ 1793584 h 1793583"/>
                <a:gd name="connsiteX4013" fmla="*/ 957312 w 3591323"/>
                <a:gd name="connsiteY4013" fmla="*/ 1792036 h 1793583"/>
                <a:gd name="connsiteX4014" fmla="*/ 970000 w 3591323"/>
                <a:gd name="connsiteY4014" fmla="*/ 1790556 h 1793583"/>
                <a:gd name="connsiteX4015" fmla="*/ 964591 w 3591323"/>
                <a:gd name="connsiteY4015" fmla="*/ 1787663 h 1793583"/>
                <a:gd name="connsiteX4016" fmla="*/ 941044 w 3591323"/>
                <a:gd name="connsiteY4016" fmla="*/ 1787441 h 1793583"/>
                <a:gd name="connsiteX4017" fmla="*/ 918991 w 3591323"/>
                <a:gd name="connsiteY4017" fmla="*/ 1786008 h 1793583"/>
                <a:gd name="connsiteX4018" fmla="*/ 908126 w 3591323"/>
                <a:gd name="connsiteY4018" fmla="*/ 1783546 h 1793583"/>
                <a:gd name="connsiteX4019" fmla="*/ 889221 w 3591323"/>
                <a:gd name="connsiteY4019" fmla="*/ 1782173 h 1793583"/>
                <a:gd name="connsiteX4020" fmla="*/ 883516 w 3591323"/>
                <a:gd name="connsiteY4020" fmla="*/ 1779274 h 1793583"/>
                <a:gd name="connsiteX4021" fmla="*/ 879688 w 3591323"/>
                <a:gd name="connsiteY4021" fmla="*/ 1776670 h 1793583"/>
                <a:gd name="connsiteX4022" fmla="*/ 876136 w 3591323"/>
                <a:gd name="connsiteY4022" fmla="*/ 1774134 h 1793583"/>
                <a:gd name="connsiteX4023" fmla="*/ 868762 w 3591323"/>
                <a:gd name="connsiteY4023" fmla="*/ 1771295 h 1793583"/>
                <a:gd name="connsiteX4024" fmla="*/ 854553 w 3591323"/>
                <a:gd name="connsiteY4024" fmla="*/ 1769418 h 1793583"/>
                <a:gd name="connsiteX4025" fmla="*/ 844132 w 3591323"/>
                <a:gd name="connsiteY4025" fmla="*/ 1766874 h 1793583"/>
                <a:gd name="connsiteX4026" fmla="*/ 829822 w 3591323"/>
                <a:gd name="connsiteY4026" fmla="*/ 1764675 h 1793583"/>
                <a:gd name="connsiteX4027" fmla="*/ 845733 w 3591323"/>
                <a:gd name="connsiteY4027" fmla="*/ 1765065 h 1793583"/>
                <a:gd name="connsiteX4028" fmla="*/ 857433 w 3591323"/>
                <a:gd name="connsiteY4028" fmla="*/ 1763894 h 1793583"/>
                <a:gd name="connsiteX4029" fmla="*/ 871500 w 3591323"/>
                <a:gd name="connsiteY4029" fmla="*/ 1766356 h 1793583"/>
                <a:gd name="connsiteX4030" fmla="*/ 877959 w 3591323"/>
                <a:gd name="connsiteY4030" fmla="*/ 1764157 h 1793583"/>
                <a:gd name="connsiteX4031" fmla="*/ 882594 w 3591323"/>
                <a:gd name="connsiteY4031" fmla="*/ 1761519 h 1793583"/>
                <a:gd name="connsiteX4032" fmla="*/ 882655 w 3591323"/>
                <a:gd name="connsiteY4032" fmla="*/ 1758976 h 1793583"/>
                <a:gd name="connsiteX4033" fmla="*/ 874117 w 3591323"/>
                <a:gd name="connsiteY4033" fmla="*/ 1755814 h 1793583"/>
                <a:gd name="connsiteX4034" fmla="*/ 861550 w 3591323"/>
                <a:gd name="connsiteY4034" fmla="*/ 1753634 h 1793583"/>
                <a:gd name="connsiteX4035" fmla="*/ 847496 w 3591323"/>
                <a:gd name="connsiteY4035" fmla="*/ 1751293 h 1793583"/>
                <a:gd name="connsiteX4036" fmla="*/ 833590 w 3591323"/>
                <a:gd name="connsiteY4036" fmla="*/ 1750856 h 1793583"/>
                <a:gd name="connsiteX4037" fmla="*/ 819751 w 3591323"/>
                <a:gd name="connsiteY4037" fmla="*/ 1749678 h 1793583"/>
                <a:gd name="connsiteX4038" fmla="*/ 805858 w 3591323"/>
                <a:gd name="connsiteY4038" fmla="*/ 1748938 h 1793583"/>
                <a:gd name="connsiteX4039" fmla="*/ 795336 w 3591323"/>
                <a:gd name="connsiteY4039" fmla="*/ 1745837 h 1793583"/>
                <a:gd name="connsiteX4040" fmla="*/ 781544 w 3591323"/>
                <a:gd name="connsiteY4040" fmla="*/ 1743152 h 1793583"/>
                <a:gd name="connsiteX4041" fmla="*/ 770908 w 3591323"/>
                <a:gd name="connsiteY4041" fmla="*/ 1740307 h 1793583"/>
                <a:gd name="connsiteX4042" fmla="*/ 750012 w 3591323"/>
                <a:gd name="connsiteY4042" fmla="*/ 1730726 h 1793583"/>
                <a:gd name="connsiteX4043" fmla="*/ 754809 w 3591323"/>
                <a:gd name="connsiteY4043" fmla="*/ 1731493 h 1793583"/>
                <a:gd name="connsiteX4044" fmla="*/ 766024 w 3591323"/>
                <a:gd name="connsiteY4044" fmla="*/ 1734245 h 1793583"/>
                <a:gd name="connsiteX4045" fmla="*/ 774904 w 3591323"/>
                <a:gd name="connsiteY4045" fmla="*/ 1733330 h 1793583"/>
                <a:gd name="connsiteX4046" fmla="*/ 783018 w 3591323"/>
                <a:gd name="connsiteY4046" fmla="*/ 1732106 h 1793583"/>
                <a:gd name="connsiteX4047" fmla="*/ 795356 w 3591323"/>
                <a:gd name="connsiteY4047" fmla="*/ 1735766 h 1793583"/>
                <a:gd name="connsiteX4048" fmla="*/ 804291 w 3591323"/>
                <a:gd name="connsiteY4048" fmla="*/ 1735005 h 1793583"/>
                <a:gd name="connsiteX4049" fmla="*/ 809639 w 3591323"/>
                <a:gd name="connsiteY4049" fmla="*/ 1733175 h 1793583"/>
                <a:gd name="connsiteX4050" fmla="*/ 813763 w 3591323"/>
                <a:gd name="connsiteY4050" fmla="*/ 1730881 h 1793583"/>
                <a:gd name="connsiteX4051" fmla="*/ 816179 w 3591323"/>
                <a:gd name="connsiteY4051" fmla="*/ 1727955 h 1793583"/>
                <a:gd name="connsiteX4052" fmla="*/ 824635 w 3591323"/>
                <a:gd name="connsiteY4052" fmla="*/ 1727181 h 1793583"/>
                <a:gd name="connsiteX4053" fmla="*/ 818782 w 3591323"/>
                <a:gd name="connsiteY4053" fmla="*/ 1723918 h 1793583"/>
                <a:gd name="connsiteX4054" fmla="*/ 811045 w 3591323"/>
                <a:gd name="connsiteY4054" fmla="*/ 1720628 h 1793583"/>
                <a:gd name="connsiteX4055" fmla="*/ 807998 w 3591323"/>
                <a:gd name="connsiteY4055" fmla="*/ 1717641 h 1793583"/>
                <a:gd name="connsiteX4056" fmla="*/ 814174 w 3591323"/>
                <a:gd name="connsiteY4056" fmla="*/ 1716053 h 1793583"/>
                <a:gd name="connsiteX4057" fmla="*/ 822974 w 3591323"/>
                <a:gd name="connsiteY4057" fmla="*/ 1719061 h 1793583"/>
                <a:gd name="connsiteX4058" fmla="*/ 830354 w 3591323"/>
                <a:gd name="connsiteY4058" fmla="*/ 1717325 h 1793583"/>
                <a:gd name="connsiteX4059" fmla="*/ 834612 w 3591323"/>
                <a:gd name="connsiteY4059" fmla="*/ 1715105 h 1793583"/>
                <a:gd name="connsiteX4060" fmla="*/ 843890 w 3591323"/>
                <a:gd name="connsiteY4060" fmla="*/ 1714788 h 1793583"/>
                <a:gd name="connsiteX4061" fmla="*/ 851956 w 3591323"/>
                <a:gd name="connsiteY4061" fmla="*/ 1713988 h 1793583"/>
                <a:gd name="connsiteX4062" fmla="*/ 857931 w 3591323"/>
                <a:gd name="connsiteY4062" fmla="*/ 1711889 h 1793583"/>
                <a:gd name="connsiteX4063" fmla="*/ 862485 w 3591323"/>
                <a:gd name="connsiteY4063" fmla="*/ 1709951 h 1793583"/>
                <a:gd name="connsiteX4064" fmla="*/ 868089 w 3591323"/>
                <a:gd name="connsiteY4064" fmla="*/ 1708000 h 1793583"/>
                <a:gd name="connsiteX4065" fmla="*/ 874211 w 3591323"/>
                <a:gd name="connsiteY4065" fmla="*/ 1708491 h 1793583"/>
                <a:gd name="connsiteX4066" fmla="*/ 880044 w 3591323"/>
                <a:gd name="connsiteY4066" fmla="*/ 1709299 h 1793583"/>
                <a:gd name="connsiteX4067" fmla="*/ 888340 w 3591323"/>
                <a:gd name="connsiteY4067" fmla="*/ 1708000 h 1793583"/>
                <a:gd name="connsiteX4068" fmla="*/ 899716 w 3591323"/>
                <a:gd name="connsiteY4068" fmla="*/ 1709622 h 1793583"/>
                <a:gd name="connsiteX4069" fmla="*/ 908859 w 3591323"/>
                <a:gd name="connsiteY4069" fmla="*/ 1709460 h 1793583"/>
                <a:gd name="connsiteX4070" fmla="*/ 916219 w 3591323"/>
                <a:gd name="connsiteY4070" fmla="*/ 1708162 h 1793583"/>
                <a:gd name="connsiteX4071" fmla="*/ 926660 w 3591323"/>
                <a:gd name="connsiteY4071" fmla="*/ 1709137 h 1793583"/>
                <a:gd name="connsiteX4072" fmla="*/ 937842 w 3591323"/>
                <a:gd name="connsiteY4072" fmla="*/ 1709951 h 1793583"/>
                <a:gd name="connsiteX4073" fmla="*/ 947018 w 3591323"/>
                <a:gd name="connsiteY4073" fmla="*/ 1709622 h 1793583"/>
                <a:gd name="connsiteX4074" fmla="*/ 957083 w 3591323"/>
                <a:gd name="connsiteY4074" fmla="*/ 1709783 h 1793583"/>
                <a:gd name="connsiteX4075" fmla="*/ 967639 w 3591323"/>
                <a:gd name="connsiteY4075" fmla="*/ 1709951 h 1793583"/>
                <a:gd name="connsiteX4076" fmla="*/ 976587 w 3591323"/>
                <a:gd name="connsiteY4076" fmla="*/ 1709622 h 1793583"/>
                <a:gd name="connsiteX4077" fmla="*/ 980038 w 3591323"/>
                <a:gd name="connsiteY4077" fmla="*/ 1706863 h 1793583"/>
                <a:gd name="connsiteX4078" fmla="*/ 986853 w 3591323"/>
                <a:gd name="connsiteY4078" fmla="*/ 1705558 h 1793583"/>
                <a:gd name="connsiteX4079" fmla="*/ 997906 w 3591323"/>
                <a:gd name="connsiteY4079" fmla="*/ 1707516 h 1793583"/>
                <a:gd name="connsiteX4080" fmla="*/ 1004103 w 3591323"/>
                <a:gd name="connsiteY4080" fmla="*/ 1705888 h 1793583"/>
                <a:gd name="connsiteX4081" fmla="*/ 1007682 w 3591323"/>
                <a:gd name="connsiteY4081" fmla="*/ 1702618 h 1793583"/>
                <a:gd name="connsiteX4082" fmla="*/ 1015614 w 3591323"/>
                <a:gd name="connsiteY4082" fmla="*/ 1705558 h 1793583"/>
                <a:gd name="connsiteX4083" fmla="*/ 1021500 w 3591323"/>
                <a:gd name="connsiteY4083" fmla="*/ 1708653 h 1793583"/>
                <a:gd name="connsiteX4084" fmla="*/ 1029594 w 3591323"/>
                <a:gd name="connsiteY4084" fmla="*/ 1711727 h 1793583"/>
                <a:gd name="connsiteX4085" fmla="*/ 1033664 w 3591323"/>
                <a:gd name="connsiteY4085" fmla="*/ 1709137 h 1793583"/>
                <a:gd name="connsiteX4086" fmla="*/ 1045579 w 3591323"/>
                <a:gd name="connsiteY4086" fmla="*/ 1712373 h 1793583"/>
                <a:gd name="connsiteX4087" fmla="*/ 1056215 w 3591323"/>
                <a:gd name="connsiteY4087" fmla="*/ 1713504 h 1793583"/>
                <a:gd name="connsiteX4088" fmla="*/ 1066885 w 3591323"/>
                <a:gd name="connsiteY4088" fmla="*/ 1715899 h 1793583"/>
                <a:gd name="connsiteX4089" fmla="*/ 1075833 w 3591323"/>
                <a:gd name="connsiteY4089" fmla="*/ 1715421 h 1793583"/>
                <a:gd name="connsiteX4090" fmla="*/ 1082776 w 3591323"/>
                <a:gd name="connsiteY4090" fmla="*/ 1713827 h 1793583"/>
                <a:gd name="connsiteX4091" fmla="*/ 1093170 w 3591323"/>
                <a:gd name="connsiteY4091" fmla="*/ 1714149 h 1793583"/>
                <a:gd name="connsiteX4092" fmla="*/ 1103908 w 3591323"/>
                <a:gd name="connsiteY4092" fmla="*/ 1715421 h 1793583"/>
                <a:gd name="connsiteX4093" fmla="*/ 1114975 w 3591323"/>
                <a:gd name="connsiteY4093" fmla="*/ 1717009 h 1793583"/>
                <a:gd name="connsiteX4094" fmla="*/ 1114396 w 3591323"/>
                <a:gd name="connsiteY4094" fmla="*/ 1713181 h 1793583"/>
                <a:gd name="connsiteX4095" fmla="*/ 1106693 w 3591323"/>
                <a:gd name="connsiteY4095" fmla="*/ 1710113 h 1793583"/>
                <a:gd name="connsiteX4096" fmla="*/ 1099790 w 3591323"/>
                <a:gd name="connsiteY4096" fmla="*/ 1706863 h 1793583"/>
                <a:gd name="connsiteX4097" fmla="*/ 1090190 w 3591323"/>
                <a:gd name="connsiteY4097" fmla="*/ 1706211 h 1793583"/>
                <a:gd name="connsiteX4098" fmla="*/ 1082803 w 3591323"/>
                <a:gd name="connsiteY4098" fmla="*/ 1702779 h 1793583"/>
                <a:gd name="connsiteX4099" fmla="*/ 1077838 w 3591323"/>
                <a:gd name="connsiteY4099" fmla="*/ 1699503 h 1793583"/>
                <a:gd name="connsiteX4100" fmla="*/ 1068083 w 3591323"/>
                <a:gd name="connsiteY4100" fmla="*/ 1692567 h 1793583"/>
                <a:gd name="connsiteX4101" fmla="*/ 1074757 w 3591323"/>
                <a:gd name="connsiteY4101" fmla="*/ 1693892 h 1793583"/>
                <a:gd name="connsiteX4102" fmla="*/ 1084337 w 3591323"/>
                <a:gd name="connsiteY4102" fmla="*/ 1694390 h 1793583"/>
                <a:gd name="connsiteX4103" fmla="*/ 1092915 w 3591323"/>
                <a:gd name="connsiteY4103" fmla="*/ 1693892 h 1793583"/>
                <a:gd name="connsiteX4104" fmla="*/ 1102717 w 3591323"/>
                <a:gd name="connsiteY4104" fmla="*/ 1695379 h 1793583"/>
                <a:gd name="connsiteX4105" fmla="*/ 1112378 w 3591323"/>
                <a:gd name="connsiteY4105" fmla="*/ 1698023 h 1793583"/>
                <a:gd name="connsiteX4106" fmla="*/ 1118662 w 3591323"/>
                <a:gd name="connsiteY4106" fmla="*/ 1701306 h 1793583"/>
                <a:gd name="connsiteX4107" fmla="*/ 1128632 w 3591323"/>
                <a:gd name="connsiteY4107" fmla="*/ 1701797 h 1793583"/>
                <a:gd name="connsiteX4108" fmla="*/ 1136328 w 3591323"/>
                <a:gd name="connsiteY4108" fmla="*/ 1700485 h 1793583"/>
                <a:gd name="connsiteX4109" fmla="*/ 1144092 w 3591323"/>
                <a:gd name="connsiteY4109" fmla="*/ 1698682 h 1793583"/>
                <a:gd name="connsiteX4110" fmla="*/ 1151681 w 3591323"/>
                <a:gd name="connsiteY4110" fmla="*/ 1697693 h 1793583"/>
                <a:gd name="connsiteX4111" fmla="*/ 1160696 w 3591323"/>
                <a:gd name="connsiteY4111" fmla="*/ 1699833 h 1793583"/>
                <a:gd name="connsiteX4112" fmla="*/ 1169341 w 3591323"/>
                <a:gd name="connsiteY4112" fmla="*/ 1699173 h 1793583"/>
                <a:gd name="connsiteX4113" fmla="*/ 1168964 w 3591323"/>
                <a:gd name="connsiteY4113" fmla="*/ 1692069 h 1793583"/>
                <a:gd name="connsiteX4114" fmla="*/ 1178444 w 3591323"/>
                <a:gd name="connsiteY4114" fmla="*/ 1696206 h 1793583"/>
                <a:gd name="connsiteX4115" fmla="*/ 1187943 w 3591323"/>
                <a:gd name="connsiteY4115" fmla="*/ 1697855 h 1793583"/>
                <a:gd name="connsiteX4116" fmla="*/ 1195754 w 3591323"/>
                <a:gd name="connsiteY4116" fmla="*/ 1697034 h 1793583"/>
                <a:gd name="connsiteX4117" fmla="*/ 1204520 w 3591323"/>
                <a:gd name="connsiteY4117" fmla="*/ 1700485 h 1793583"/>
                <a:gd name="connsiteX4118" fmla="*/ 1214047 w 3591323"/>
                <a:gd name="connsiteY4118" fmla="*/ 1700815 h 1793583"/>
                <a:gd name="connsiteX4119" fmla="*/ 1223257 w 3591323"/>
                <a:gd name="connsiteY4119" fmla="*/ 1701966 h 1793583"/>
                <a:gd name="connsiteX4120" fmla="*/ 1233382 w 3591323"/>
                <a:gd name="connsiteY4120" fmla="*/ 1703930 h 1793583"/>
                <a:gd name="connsiteX4121" fmla="*/ 1235743 w 3591323"/>
                <a:gd name="connsiteY4121" fmla="*/ 1700485 h 1793583"/>
                <a:gd name="connsiteX4122" fmla="*/ 1235938 w 3591323"/>
                <a:gd name="connsiteY4122" fmla="*/ 1697364 h 1793583"/>
                <a:gd name="connsiteX4123" fmla="*/ 1245754 w 3591323"/>
                <a:gd name="connsiteY4123" fmla="*/ 1700815 h 1793583"/>
                <a:gd name="connsiteX4124" fmla="*/ 1254588 w 3591323"/>
                <a:gd name="connsiteY4124" fmla="*/ 1699994 h 1793583"/>
                <a:gd name="connsiteX4125" fmla="*/ 1263138 w 3591323"/>
                <a:gd name="connsiteY4125" fmla="*/ 1701966 h 1793583"/>
                <a:gd name="connsiteX4126" fmla="*/ 1270324 w 3591323"/>
                <a:gd name="connsiteY4126" fmla="*/ 1705074 h 1793583"/>
                <a:gd name="connsiteX4127" fmla="*/ 1278740 w 3591323"/>
                <a:gd name="connsiteY4127" fmla="*/ 1704091 h 1793583"/>
                <a:gd name="connsiteX4128" fmla="*/ 1284452 w 3591323"/>
                <a:gd name="connsiteY4128" fmla="*/ 1702127 h 1793583"/>
                <a:gd name="connsiteX4129" fmla="*/ 1289962 w 3591323"/>
                <a:gd name="connsiteY4129" fmla="*/ 1699833 h 1793583"/>
                <a:gd name="connsiteX4130" fmla="*/ 1297254 w 3591323"/>
                <a:gd name="connsiteY4130" fmla="*/ 1698514 h 1793583"/>
                <a:gd name="connsiteX4131" fmla="*/ 1306317 w 3591323"/>
                <a:gd name="connsiteY4131" fmla="*/ 1697525 h 1793583"/>
                <a:gd name="connsiteX4132" fmla="*/ 1314430 w 3591323"/>
                <a:gd name="connsiteY4132" fmla="*/ 1696206 h 1793583"/>
                <a:gd name="connsiteX4133" fmla="*/ 1319866 w 3591323"/>
                <a:gd name="connsiteY4133" fmla="*/ 1694222 h 1793583"/>
                <a:gd name="connsiteX4134" fmla="*/ 1321999 w 3591323"/>
                <a:gd name="connsiteY4134" fmla="*/ 1691403 h 1793583"/>
                <a:gd name="connsiteX4135" fmla="*/ 1321124 w 3591323"/>
                <a:gd name="connsiteY4135" fmla="*/ 1687400 h 1793583"/>
                <a:gd name="connsiteX4136" fmla="*/ 1317848 w 3591323"/>
                <a:gd name="connsiteY4136" fmla="*/ 1683552 h 1793583"/>
                <a:gd name="connsiteX4137" fmla="*/ 1313139 w 3591323"/>
                <a:gd name="connsiteY4137" fmla="*/ 1679845 h 1793583"/>
                <a:gd name="connsiteX4138" fmla="*/ 1308173 w 3591323"/>
                <a:gd name="connsiteY4138" fmla="*/ 1676124 h 1793583"/>
                <a:gd name="connsiteX4139" fmla="*/ 1303565 w 3591323"/>
                <a:gd name="connsiteY4139" fmla="*/ 1672552 h 1793583"/>
                <a:gd name="connsiteX4140" fmla="*/ 1299582 w 3591323"/>
                <a:gd name="connsiteY4140" fmla="*/ 1669141 h 1793583"/>
                <a:gd name="connsiteX4141" fmla="*/ 1296999 w 3591323"/>
                <a:gd name="connsiteY4141" fmla="*/ 1665353 h 1793583"/>
                <a:gd name="connsiteX4142" fmla="*/ 1295324 w 3591323"/>
                <a:gd name="connsiteY4142" fmla="*/ 1661714 h 1793583"/>
                <a:gd name="connsiteX4143" fmla="*/ 1296575 w 3591323"/>
                <a:gd name="connsiteY4143" fmla="*/ 1658067 h 1793583"/>
                <a:gd name="connsiteX4144" fmla="*/ 1297133 w 3591323"/>
                <a:gd name="connsiteY4144" fmla="*/ 1654057 h 1793583"/>
                <a:gd name="connsiteX4145" fmla="*/ 1296225 w 3591323"/>
                <a:gd name="connsiteY4145" fmla="*/ 1650202 h 1793583"/>
                <a:gd name="connsiteX4146" fmla="*/ 1292188 w 3591323"/>
                <a:gd name="connsiteY4146" fmla="*/ 1645984 h 1793583"/>
                <a:gd name="connsiteX4147" fmla="*/ 1289262 w 3591323"/>
                <a:gd name="connsiteY4147" fmla="*/ 1642277 h 1793583"/>
                <a:gd name="connsiteX4148" fmla="*/ 1290426 w 3591323"/>
                <a:gd name="connsiteY4148" fmla="*/ 1637675 h 1793583"/>
                <a:gd name="connsiteX4149" fmla="*/ 1292908 w 3591323"/>
                <a:gd name="connsiteY4149" fmla="*/ 1634830 h 1793583"/>
                <a:gd name="connsiteX4150" fmla="*/ 1295747 w 3591323"/>
                <a:gd name="connsiteY4150" fmla="*/ 1631089 h 1793583"/>
                <a:gd name="connsiteX4151" fmla="*/ 1299286 w 3591323"/>
                <a:gd name="connsiteY4151" fmla="*/ 1628048 h 1793583"/>
                <a:gd name="connsiteX4152" fmla="*/ 1303787 w 3591323"/>
                <a:gd name="connsiteY4152" fmla="*/ 1625175 h 1793583"/>
                <a:gd name="connsiteX4153" fmla="*/ 1304561 w 3591323"/>
                <a:gd name="connsiteY4153" fmla="*/ 1620856 h 1793583"/>
                <a:gd name="connsiteX4154" fmla="*/ 1307299 w 3591323"/>
                <a:gd name="connsiteY4154" fmla="*/ 1618145 h 1793583"/>
                <a:gd name="connsiteX4155" fmla="*/ 1310898 w 3591323"/>
                <a:gd name="connsiteY4155" fmla="*/ 1615420 h 1793583"/>
                <a:gd name="connsiteX4156" fmla="*/ 1317834 w 3591323"/>
                <a:gd name="connsiteY4156" fmla="*/ 1614868 h 1793583"/>
                <a:gd name="connsiteX4157" fmla="*/ 1321313 w 3591323"/>
                <a:gd name="connsiteY4157" fmla="*/ 1611774 h 1793583"/>
                <a:gd name="connsiteX4158" fmla="*/ 1325632 w 3591323"/>
                <a:gd name="connsiteY4158" fmla="*/ 1609769 h 1793583"/>
                <a:gd name="connsiteX4159" fmla="*/ 1331438 w 3591323"/>
                <a:gd name="connsiteY4159" fmla="*/ 1608484 h 1793583"/>
                <a:gd name="connsiteX4160" fmla="*/ 1335831 w 3591323"/>
                <a:gd name="connsiteY4160" fmla="*/ 1605927 h 1793583"/>
                <a:gd name="connsiteX4161" fmla="*/ 1338879 w 3591323"/>
                <a:gd name="connsiteY4161" fmla="*/ 1602806 h 1793583"/>
                <a:gd name="connsiteX4162" fmla="*/ 1344476 w 3591323"/>
                <a:gd name="connsiteY4162" fmla="*/ 1601521 h 1793583"/>
                <a:gd name="connsiteX4163" fmla="*/ 1350120 w 3591323"/>
                <a:gd name="connsiteY4163" fmla="*/ 1604091 h 1793583"/>
                <a:gd name="connsiteX4164" fmla="*/ 1348883 w 3591323"/>
                <a:gd name="connsiteY4164" fmla="*/ 1607569 h 1793583"/>
                <a:gd name="connsiteX4165" fmla="*/ 1342135 w 3591323"/>
                <a:gd name="connsiteY4165" fmla="*/ 1610495 h 1793583"/>
                <a:gd name="connsiteX4166" fmla="*/ 1340096 w 3591323"/>
                <a:gd name="connsiteY4166" fmla="*/ 1612689 h 1793583"/>
                <a:gd name="connsiteX4167" fmla="*/ 1333483 w 3591323"/>
                <a:gd name="connsiteY4167" fmla="*/ 1611047 h 1793583"/>
                <a:gd name="connsiteX4168" fmla="*/ 1327610 w 3591323"/>
                <a:gd name="connsiteY4168" fmla="*/ 1612137 h 1793583"/>
                <a:gd name="connsiteX4169" fmla="*/ 1323479 w 3591323"/>
                <a:gd name="connsiteY4169" fmla="*/ 1614505 h 1793583"/>
                <a:gd name="connsiteX4170" fmla="*/ 1319193 w 3591323"/>
                <a:gd name="connsiteY4170" fmla="*/ 1617055 h 1793583"/>
                <a:gd name="connsiteX4171" fmla="*/ 1316778 w 3591323"/>
                <a:gd name="connsiteY4171" fmla="*/ 1619955 h 1793583"/>
                <a:gd name="connsiteX4172" fmla="*/ 1317686 w 3591323"/>
                <a:gd name="connsiteY4172" fmla="*/ 1623917 h 1793583"/>
                <a:gd name="connsiteX4173" fmla="*/ 1320155 w 3591323"/>
                <a:gd name="connsiteY4173" fmla="*/ 1627685 h 1793583"/>
                <a:gd name="connsiteX4174" fmla="*/ 1325356 w 3591323"/>
                <a:gd name="connsiteY4174" fmla="*/ 1630907 h 1793583"/>
                <a:gd name="connsiteX4175" fmla="*/ 1321380 w 3591323"/>
                <a:gd name="connsiteY4175" fmla="*/ 1633228 h 1793583"/>
                <a:gd name="connsiteX4176" fmla="*/ 1314787 w 3591323"/>
                <a:gd name="connsiteY4176" fmla="*/ 1634116 h 1793583"/>
                <a:gd name="connsiteX4177" fmla="*/ 1312425 w 3591323"/>
                <a:gd name="connsiteY4177" fmla="*/ 1637319 h 1793583"/>
                <a:gd name="connsiteX4178" fmla="*/ 1309553 w 3591323"/>
                <a:gd name="connsiteY4178" fmla="*/ 1640508 h 1793583"/>
                <a:gd name="connsiteX4179" fmla="*/ 1307319 w 3591323"/>
                <a:gd name="connsiteY4179" fmla="*/ 1644753 h 1793583"/>
                <a:gd name="connsiteX4180" fmla="*/ 1308207 w 3591323"/>
                <a:gd name="connsiteY4180" fmla="*/ 1648271 h 1793583"/>
                <a:gd name="connsiteX4181" fmla="*/ 1312876 w 3591323"/>
                <a:gd name="connsiteY4181" fmla="*/ 1652308 h 1793583"/>
                <a:gd name="connsiteX4182" fmla="*/ 1318628 w 3591323"/>
                <a:gd name="connsiteY4182" fmla="*/ 1655450 h 1793583"/>
                <a:gd name="connsiteX4183" fmla="*/ 1325982 w 3591323"/>
                <a:gd name="connsiteY4183" fmla="*/ 1657717 h 1793583"/>
                <a:gd name="connsiteX4184" fmla="*/ 1333167 w 3591323"/>
                <a:gd name="connsiteY4184" fmla="*/ 1660671 h 1793583"/>
                <a:gd name="connsiteX4185" fmla="*/ 1338434 w 3591323"/>
                <a:gd name="connsiteY4185" fmla="*/ 1664485 h 1793583"/>
                <a:gd name="connsiteX4186" fmla="*/ 1342014 w 3591323"/>
                <a:gd name="connsiteY4186" fmla="*/ 1668112 h 1793583"/>
                <a:gd name="connsiteX4187" fmla="*/ 1346165 w 3591323"/>
                <a:gd name="connsiteY4187" fmla="*/ 1671697 h 1793583"/>
                <a:gd name="connsiteX4188" fmla="*/ 1351412 w 3591323"/>
                <a:gd name="connsiteY4188" fmla="*/ 1674934 h 1793583"/>
                <a:gd name="connsiteX4189" fmla="*/ 1355449 w 3591323"/>
                <a:gd name="connsiteY4189" fmla="*/ 1678324 h 1793583"/>
                <a:gd name="connsiteX4190" fmla="*/ 1361652 w 3591323"/>
                <a:gd name="connsiteY4190" fmla="*/ 1687070 h 1793583"/>
                <a:gd name="connsiteX4191" fmla="*/ 1365688 w 3591323"/>
                <a:gd name="connsiteY4191" fmla="*/ 1690400 h 1793583"/>
                <a:gd name="connsiteX4192" fmla="*/ 1368413 w 3591323"/>
                <a:gd name="connsiteY4192" fmla="*/ 1694054 h 1793583"/>
                <a:gd name="connsiteX4193" fmla="*/ 1372907 w 3591323"/>
                <a:gd name="connsiteY4193" fmla="*/ 1697693 h 1793583"/>
                <a:gd name="connsiteX4194" fmla="*/ 1374865 w 3591323"/>
                <a:gd name="connsiteY4194" fmla="*/ 1702457 h 1793583"/>
                <a:gd name="connsiteX4195" fmla="*/ 1373513 w 3591323"/>
                <a:gd name="connsiteY4195" fmla="*/ 1706211 h 1793583"/>
                <a:gd name="connsiteX4196" fmla="*/ 1371313 w 3591323"/>
                <a:gd name="connsiteY4196" fmla="*/ 1709299 h 1793583"/>
                <a:gd name="connsiteX4197" fmla="*/ 1362950 w 3591323"/>
                <a:gd name="connsiteY4197" fmla="*/ 1710436 h 1793583"/>
                <a:gd name="connsiteX4198" fmla="*/ 1362190 w 3591323"/>
                <a:gd name="connsiteY4198" fmla="*/ 1713665 h 1793583"/>
                <a:gd name="connsiteX4199" fmla="*/ 1360071 w 3591323"/>
                <a:gd name="connsiteY4199" fmla="*/ 1716531 h 1793583"/>
                <a:gd name="connsiteX4200" fmla="*/ 1352314 w 3591323"/>
                <a:gd name="connsiteY4200" fmla="*/ 1719841 h 1793583"/>
                <a:gd name="connsiteX4201" fmla="*/ 1344436 w 3591323"/>
                <a:gd name="connsiteY4201" fmla="*/ 1721261 h 1793583"/>
                <a:gd name="connsiteX4202" fmla="*/ 1337459 w 3591323"/>
                <a:gd name="connsiteY4202" fmla="*/ 1723137 h 1793583"/>
                <a:gd name="connsiteX4203" fmla="*/ 1330072 w 3591323"/>
                <a:gd name="connsiteY4203" fmla="*/ 1725008 h 1793583"/>
                <a:gd name="connsiteX4204" fmla="*/ 1327764 w 3591323"/>
                <a:gd name="connsiteY4204" fmla="*/ 1728567 h 1793583"/>
                <a:gd name="connsiteX4205" fmla="*/ 1317289 w 3591323"/>
                <a:gd name="connsiteY4205" fmla="*/ 1728876 h 1793583"/>
                <a:gd name="connsiteX4206" fmla="*/ 1305334 w 3591323"/>
                <a:gd name="connsiteY4206" fmla="*/ 1728567 h 1793583"/>
                <a:gd name="connsiteX4207" fmla="*/ 1295391 w 3591323"/>
                <a:gd name="connsiteY4207" fmla="*/ 1729186 h 1793583"/>
                <a:gd name="connsiteX4208" fmla="*/ 1284183 w 3591323"/>
                <a:gd name="connsiteY4208" fmla="*/ 1729186 h 1793583"/>
                <a:gd name="connsiteX4209" fmla="*/ 1289477 w 3591323"/>
                <a:gd name="connsiteY4209" fmla="*/ 1732563 h 1793583"/>
                <a:gd name="connsiteX4210" fmla="*/ 1300692 w 3591323"/>
                <a:gd name="connsiteY4210" fmla="*/ 1733942 h 1793583"/>
                <a:gd name="connsiteX4211" fmla="*/ 1310259 w 3591323"/>
                <a:gd name="connsiteY4211" fmla="*/ 1736378 h 1793583"/>
                <a:gd name="connsiteX4212" fmla="*/ 1317148 w 3591323"/>
                <a:gd name="connsiteY4212" fmla="*/ 1739251 h 1793583"/>
                <a:gd name="connsiteX4213" fmla="*/ 1312466 w 3591323"/>
                <a:gd name="connsiteY4213" fmla="*/ 1741955 h 1793583"/>
                <a:gd name="connsiteX4214" fmla="*/ 1300416 w 3591323"/>
                <a:gd name="connsiteY4214" fmla="*/ 1741054 h 1793583"/>
                <a:gd name="connsiteX4215" fmla="*/ 1293191 w 3591323"/>
                <a:gd name="connsiteY4215" fmla="*/ 1743152 h 1793583"/>
                <a:gd name="connsiteX4216" fmla="*/ 1296198 w 3591323"/>
                <a:gd name="connsiteY4216" fmla="*/ 1746577 h 1793583"/>
                <a:gd name="connsiteX4217" fmla="*/ 1299327 w 3591323"/>
                <a:gd name="connsiteY4217" fmla="*/ 1749826 h 1793583"/>
                <a:gd name="connsiteX4218" fmla="*/ 1309761 w 3591323"/>
                <a:gd name="connsiteY4218" fmla="*/ 1752612 h 1793583"/>
                <a:gd name="connsiteX4219" fmla="*/ 1314181 w 3591323"/>
                <a:gd name="connsiteY4219" fmla="*/ 1755525 h 1793583"/>
                <a:gd name="connsiteX4220" fmla="*/ 1325080 w 3591323"/>
                <a:gd name="connsiteY4220" fmla="*/ 1758438 h 1793583"/>
                <a:gd name="connsiteX4221" fmla="*/ 1339545 w 3591323"/>
                <a:gd name="connsiteY4221" fmla="*/ 1759649 h 1793583"/>
                <a:gd name="connsiteX4222" fmla="*/ 1352711 w 3591323"/>
                <a:gd name="connsiteY4222" fmla="*/ 1761654 h 1793583"/>
                <a:gd name="connsiteX4223" fmla="*/ 1363804 w 3591323"/>
                <a:gd name="connsiteY4223" fmla="*/ 1763894 h 1793583"/>
                <a:gd name="connsiteX4224" fmla="*/ 1377132 w 3591323"/>
                <a:gd name="connsiteY4224" fmla="*/ 1766229 h 1793583"/>
                <a:gd name="connsiteX4225" fmla="*/ 1393541 w 3591323"/>
                <a:gd name="connsiteY4225" fmla="*/ 1767258 h 1793583"/>
                <a:gd name="connsiteX4226" fmla="*/ 1410353 w 3591323"/>
                <a:gd name="connsiteY4226" fmla="*/ 1769290 h 1793583"/>
                <a:gd name="connsiteX4227" fmla="*/ 1422430 w 3591323"/>
                <a:gd name="connsiteY4227" fmla="*/ 1771295 h 1793583"/>
                <a:gd name="connsiteX4228" fmla="*/ 1435710 w 3591323"/>
                <a:gd name="connsiteY4228" fmla="*/ 1773521 h 1793583"/>
                <a:gd name="connsiteX4229" fmla="*/ 1444395 w 3591323"/>
                <a:gd name="connsiteY4229" fmla="*/ 1776791 h 1793583"/>
                <a:gd name="connsiteX4230" fmla="*/ 1449259 w 3591323"/>
                <a:gd name="connsiteY4230" fmla="*/ 1779159 h 1793583"/>
                <a:gd name="connsiteX4231" fmla="*/ 1454622 w 3591323"/>
                <a:gd name="connsiteY4231" fmla="*/ 1776905 h 1793583"/>
                <a:gd name="connsiteX4232" fmla="*/ 1462856 w 3591323"/>
                <a:gd name="connsiteY4232" fmla="*/ 1774860 h 1793583"/>
                <a:gd name="connsiteX4233" fmla="*/ 1471616 w 3591323"/>
                <a:gd name="connsiteY4233" fmla="*/ 1772782 h 1793583"/>
                <a:gd name="connsiteX4234" fmla="*/ 1482945 w 3591323"/>
                <a:gd name="connsiteY4234" fmla="*/ 1771046 h 1793583"/>
                <a:gd name="connsiteX4235" fmla="*/ 1492303 w 3591323"/>
                <a:gd name="connsiteY4235" fmla="*/ 1769162 h 1793583"/>
                <a:gd name="connsiteX4236" fmla="*/ 1507272 w 3591323"/>
                <a:gd name="connsiteY4236" fmla="*/ 1768913 h 1793583"/>
                <a:gd name="connsiteX4237" fmla="*/ 1522854 w 3591323"/>
                <a:gd name="connsiteY4237" fmla="*/ 1769922 h 1793583"/>
                <a:gd name="connsiteX4238" fmla="*/ 1536114 w 3591323"/>
                <a:gd name="connsiteY4238" fmla="*/ 1771543 h 1793583"/>
                <a:gd name="connsiteX4239" fmla="*/ 1538226 w 3591323"/>
                <a:gd name="connsiteY4239" fmla="*/ 1768529 h 1793583"/>
                <a:gd name="connsiteX4240" fmla="*/ 1545620 w 3591323"/>
                <a:gd name="connsiteY4240" fmla="*/ 1766484 h 1793583"/>
                <a:gd name="connsiteX4241" fmla="*/ 1561006 w 3591323"/>
                <a:gd name="connsiteY4241" fmla="*/ 1766356 h 1793583"/>
                <a:gd name="connsiteX4242" fmla="*/ 1572362 w 3591323"/>
                <a:gd name="connsiteY4242" fmla="*/ 1764802 h 1793583"/>
                <a:gd name="connsiteX4243" fmla="*/ 1583140 w 3591323"/>
                <a:gd name="connsiteY4243" fmla="*/ 1763235 h 1793583"/>
                <a:gd name="connsiteX4244" fmla="*/ 1595566 w 3591323"/>
                <a:gd name="connsiteY4244" fmla="*/ 1762185 h 1793583"/>
                <a:gd name="connsiteX4245" fmla="*/ 1608847 w 3591323"/>
                <a:gd name="connsiteY4245" fmla="*/ 1760853 h 1793583"/>
                <a:gd name="connsiteX4246" fmla="*/ 1617727 w 3591323"/>
                <a:gd name="connsiteY4246" fmla="*/ 1758976 h 1793583"/>
                <a:gd name="connsiteX4247" fmla="*/ 1612217 w 3591323"/>
                <a:gd name="connsiteY4247" fmla="*/ 1756393 h 1793583"/>
                <a:gd name="connsiteX4248" fmla="*/ 1608322 w 3591323"/>
                <a:gd name="connsiteY4248" fmla="*/ 1753486 h 1793583"/>
                <a:gd name="connsiteX4249" fmla="*/ 1607091 w 3591323"/>
                <a:gd name="connsiteY4249" fmla="*/ 1750412 h 1793583"/>
                <a:gd name="connsiteX4250" fmla="*/ 1594927 w 3591323"/>
                <a:gd name="connsiteY4250" fmla="*/ 1750856 h 1793583"/>
                <a:gd name="connsiteX4251" fmla="*/ 1582434 w 3591323"/>
                <a:gd name="connsiteY4251" fmla="*/ 1752026 h 1793583"/>
                <a:gd name="connsiteX4252" fmla="*/ 1570129 w 3591323"/>
                <a:gd name="connsiteY4252" fmla="*/ 1752026 h 1793583"/>
                <a:gd name="connsiteX4253" fmla="*/ 1566893 w 3591323"/>
                <a:gd name="connsiteY4253" fmla="*/ 1749086 h 1793583"/>
                <a:gd name="connsiteX4254" fmla="*/ 1564888 w 3591323"/>
                <a:gd name="connsiteY4254" fmla="*/ 1742850 h 1793583"/>
                <a:gd name="connsiteX4255" fmla="*/ 1566866 w 3591323"/>
                <a:gd name="connsiteY4255" fmla="*/ 1741054 h 1793583"/>
                <a:gd name="connsiteX4256" fmla="*/ 1575343 w 3591323"/>
                <a:gd name="connsiteY4256" fmla="*/ 1739096 h 1793583"/>
                <a:gd name="connsiteX4257" fmla="*/ 1585549 w 3591323"/>
                <a:gd name="connsiteY4257" fmla="*/ 1737131 h 1793583"/>
                <a:gd name="connsiteX4258" fmla="*/ 1592599 w 3591323"/>
                <a:gd name="connsiteY4258" fmla="*/ 1734703 h 1793583"/>
                <a:gd name="connsiteX4259" fmla="*/ 1599441 w 3591323"/>
                <a:gd name="connsiteY4259" fmla="*/ 1732106 h 1793583"/>
                <a:gd name="connsiteX4260" fmla="*/ 1604245 w 3591323"/>
                <a:gd name="connsiteY4260" fmla="*/ 1728876 h 1793583"/>
                <a:gd name="connsiteX4261" fmla="*/ 1612796 w 3591323"/>
                <a:gd name="connsiteY4261" fmla="*/ 1727336 h 1793583"/>
                <a:gd name="connsiteX4262" fmla="*/ 1621501 w 3591323"/>
                <a:gd name="connsiteY4262" fmla="*/ 1726091 h 1793583"/>
                <a:gd name="connsiteX4263" fmla="*/ 1625874 w 3591323"/>
                <a:gd name="connsiteY4263" fmla="*/ 1725472 h 1793583"/>
                <a:gd name="connsiteX4264" fmla="*/ 1636107 w 3591323"/>
                <a:gd name="connsiteY4264" fmla="*/ 1725163 h 1793583"/>
                <a:gd name="connsiteX4265" fmla="*/ 1645620 w 3591323"/>
                <a:gd name="connsiteY4265" fmla="*/ 1723918 h 1793583"/>
                <a:gd name="connsiteX4266" fmla="*/ 1653377 w 3591323"/>
                <a:gd name="connsiteY4266" fmla="*/ 1722196 h 1793583"/>
                <a:gd name="connsiteX4267" fmla="*/ 1661114 w 3591323"/>
                <a:gd name="connsiteY4267" fmla="*/ 1720157 h 1793583"/>
                <a:gd name="connsiteX4268" fmla="*/ 1667942 w 3591323"/>
                <a:gd name="connsiteY4268" fmla="*/ 1718112 h 1793583"/>
                <a:gd name="connsiteX4269" fmla="*/ 1676890 w 3591323"/>
                <a:gd name="connsiteY4269" fmla="*/ 1715421 h 1793583"/>
                <a:gd name="connsiteX4270" fmla="*/ 1682199 w 3591323"/>
                <a:gd name="connsiteY4270" fmla="*/ 1712373 h 1793583"/>
                <a:gd name="connsiteX4271" fmla="*/ 1688146 w 3591323"/>
                <a:gd name="connsiteY4271" fmla="*/ 1709783 h 1793583"/>
                <a:gd name="connsiteX4272" fmla="*/ 1689780 w 3591323"/>
                <a:gd name="connsiteY4272" fmla="*/ 1706211 h 1793583"/>
                <a:gd name="connsiteX4273" fmla="*/ 1681990 w 3591323"/>
                <a:gd name="connsiteY4273" fmla="*/ 1704091 h 1793583"/>
                <a:gd name="connsiteX4274" fmla="*/ 1683854 w 3591323"/>
                <a:gd name="connsiteY4274" fmla="*/ 1700324 h 1793583"/>
                <a:gd name="connsiteX4275" fmla="*/ 1687910 w 3591323"/>
                <a:gd name="connsiteY4275" fmla="*/ 1697525 h 1793583"/>
                <a:gd name="connsiteX4276" fmla="*/ 1694920 w 3591323"/>
                <a:gd name="connsiteY4276" fmla="*/ 1695709 h 1793583"/>
                <a:gd name="connsiteX4277" fmla="*/ 1702429 w 3591323"/>
                <a:gd name="connsiteY4277" fmla="*/ 1693562 h 1793583"/>
                <a:gd name="connsiteX4278" fmla="*/ 1709129 w 3591323"/>
                <a:gd name="connsiteY4278" fmla="*/ 1690569 h 1793583"/>
                <a:gd name="connsiteX4279" fmla="*/ 1714310 w 3591323"/>
                <a:gd name="connsiteY4279" fmla="*/ 1687070 h 1793583"/>
                <a:gd name="connsiteX4280" fmla="*/ 1717149 w 3591323"/>
                <a:gd name="connsiteY4280" fmla="*/ 1682711 h 1793583"/>
                <a:gd name="connsiteX4281" fmla="*/ 1722262 w 3591323"/>
                <a:gd name="connsiteY4281" fmla="*/ 1680013 h 1793583"/>
                <a:gd name="connsiteX4282" fmla="*/ 1730806 w 3591323"/>
                <a:gd name="connsiteY4282" fmla="*/ 1680686 h 1793583"/>
                <a:gd name="connsiteX4283" fmla="*/ 1734399 w 3591323"/>
                <a:gd name="connsiteY4283" fmla="*/ 1683713 h 1793583"/>
                <a:gd name="connsiteX4284" fmla="*/ 1743118 w 3591323"/>
                <a:gd name="connsiteY4284" fmla="*/ 1684049 h 1793583"/>
                <a:gd name="connsiteX4285" fmla="*/ 1743138 w 3591323"/>
                <a:gd name="connsiteY4285" fmla="*/ 1680686 h 1793583"/>
                <a:gd name="connsiteX4286" fmla="*/ 1746488 w 3591323"/>
                <a:gd name="connsiteY4286" fmla="*/ 1676972 h 1793583"/>
                <a:gd name="connsiteX4287" fmla="*/ 1754279 w 3591323"/>
                <a:gd name="connsiteY4287" fmla="*/ 1677820 h 1793583"/>
                <a:gd name="connsiteX4288" fmla="*/ 1756270 w 3591323"/>
                <a:gd name="connsiteY4288" fmla="*/ 1681365 h 1793583"/>
                <a:gd name="connsiteX4289" fmla="*/ 1764761 w 3591323"/>
                <a:gd name="connsiteY4289" fmla="*/ 1681870 h 1793583"/>
                <a:gd name="connsiteX4290" fmla="*/ 1773944 w 3591323"/>
                <a:gd name="connsiteY4290" fmla="*/ 1680181 h 1793583"/>
                <a:gd name="connsiteX4291" fmla="*/ 1782918 w 3591323"/>
                <a:gd name="connsiteY4291" fmla="*/ 1679172 h 1793583"/>
                <a:gd name="connsiteX4292" fmla="*/ 1790904 w 3591323"/>
                <a:gd name="connsiteY4292" fmla="*/ 1679676 h 1793583"/>
                <a:gd name="connsiteX4293" fmla="*/ 1793999 w 3591323"/>
                <a:gd name="connsiteY4293" fmla="*/ 1683552 h 1793583"/>
                <a:gd name="connsiteX4294" fmla="*/ 1801958 w 3591323"/>
                <a:gd name="connsiteY4294" fmla="*/ 1680349 h 1793583"/>
                <a:gd name="connsiteX4295" fmla="*/ 1809177 w 3591323"/>
                <a:gd name="connsiteY4295" fmla="*/ 1678829 h 1793583"/>
                <a:gd name="connsiteX4296" fmla="*/ 1817203 w 3591323"/>
                <a:gd name="connsiteY4296" fmla="*/ 1677477 h 1793583"/>
                <a:gd name="connsiteX4297" fmla="*/ 1825249 w 3591323"/>
                <a:gd name="connsiteY4297" fmla="*/ 1676124 h 1793583"/>
                <a:gd name="connsiteX4298" fmla="*/ 1832851 w 3591323"/>
                <a:gd name="connsiteY4298" fmla="*/ 1673918 h 1793583"/>
                <a:gd name="connsiteX4299" fmla="*/ 1840965 w 3591323"/>
                <a:gd name="connsiteY4299" fmla="*/ 1672552 h 1793583"/>
                <a:gd name="connsiteX4300" fmla="*/ 1847329 w 3591323"/>
                <a:gd name="connsiteY4300" fmla="*/ 1670507 h 1793583"/>
                <a:gd name="connsiteX4301" fmla="*/ 1851998 w 3591323"/>
                <a:gd name="connsiteY4301" fmla="*/ 1667076 h 1793583"/>
                <a:gd name="connsiteX4302" fmla="*/ 1857044 w 3591323"/>
                <a:gd name="connsiteY4302" fmla="*/ 1669477 h 1793583"/>
                <a:gd name="connsiteX4303" fmla="*/ 1864707 w 3591323"/>
                <a:gd name="connsiteY4303" fmla="*/ 1668280 h 1793583"/>
                <a:gd name="connsiteX4304" fmla="*/ 1869504 w 3591323"/>
                <a:gd name="connsiteY4304" fmla="*/ 1672720 h 1793583"/>
                <a:gd name="connsiteX4305" fmla="*/ 1873332 w 3591323"/>
                <a:gd name="connsiteY4305" fmla="*/ 1675956 h 1793583"/>
                <a:gd name="connsiteX4306" fmla="*/ 1881808 w 3591323"/>
                <a:gd name="connsiteY4306" fmla="*/ 1674086 h 1793583"/>
                <a:gd name="connsiteX4307" fmla="*/ 1885334 w 3591323"/>
                <a:gd name="connsiteY4307" fmla="*/ 1670507 h 1793583"/>
                <a:gd name="connsiteX4308" fmla="*/ 1892956 w 3591323"/>
                <a:gd name="connsiteY4308" fmla="*/ 1667768 h 1793583"/>
                <a:gd name="connsiteX4309" fmla="*/ 1902530 w 3591323"/>
                <a:gd name="connsiteY4309" fmla="*/ 1668455 h 1793583"/>
                <a:gd name="connsiteX4310" fmla="*/ 1904925 w 3591323"/>
                <a:gd name="connsiteY4310" fmla="*/ 1671872 h 1793583"/>
                <a:gd name="connsiteX4311" fmla="*/ 1911141 w 3591323"/>
                <a:gd name="connsiteY4311" fmla="*/ 1668455 h 1793583"/>
                <a:gd name="connsiteX4312" fmla="*/ 1919154 w 3591323"/>
                <a:gd name="connsiteY4312" fmla="*/ 1667250 h 1793583"/>
                <a:gd name="connsiteX4313" fmla="*/ 1927839 w 3591323"/>
                <a:gd name="connsiteY4313" fmla="*/ 1666901 h 1793583"/>
                <a:gd name="connsiteX4314" fmla="*/ 1935388 w 3591323"/>
                <a:gd name="connsiteY4314" fmla="*/ 1667076 h 1793583"/>
                <a:gd name="connsiteX4315" fmla="*/ 1943273 w 3591323"/>
                <a:gd name="connsiteY4315" fmla="*/ 1668280 h 1793583"/>
                <a:gd name="connsiteX4316" fmla="*/ 1951003 w 3591323"/>
                <a:gd name="connsiteY4316" fmla="*/ 1668798 h 1793583"/>
                <a:gd name="connsiteX4317" fmla="*/ 1953775 w 3591323"/>
                <a:gd name="connsiteY4317" fmla="*/ 1671872 h 1793583"/>
                <a:gd name="connsiteX4318" fmla="*/ 1957845 w 3591323"/>
                <a:gd name="connsiteY4318" fmla="*/ 1674765 h 1793583"/>
                <a:gd name="connsiteX4319" fmla="*/ 1966241 w 3591323"/>
                <a:gd name="connsiteY4319" fmla="*/ 1673063 h 1793583"/>
                <a:gd name="connsiteX4320" fmla="*/ 1974624 w 3591323"/>
                <a:gd name="connsiteY4320" fmla="*/ 1672720 h 1793583"/>
                <a:gd name="connsiteX4321" fmla="*/ 1982932 w 3591323"/>
                <a:gd name="connsiteY4321" fmla="*/ 1672720 h 1793583"/>
                <a:gd name="connsiteX4322" fmla="*/ 1991019 w 3591323"/>
                <a:gd name="connsiteY4322" fmla="*/ 1672552 h 1793583"/>
                <a:gd name="connsiteX4323" fmla="*/ 1998648 w 3591323"/>
                <a:gd name="connsiteY4323" fmla="*/ 1671186 h 1793583"/>
                <a:gd name="connsiteX4324" fmla="*/ 2006466 w 3591323"/>
                <a:gd name="connsiteY4324" fmla="*/ 1670163 h 1793583"/>
                <a:gd name="connsiteX4325" fmla="*/ 2013725 w 3591323"/>
                <a:gd name="connsiteY4325" fmla="*/ 1667419 h 1793583"/>
                <a:gd name="connsiteX4326" fmla="*/ 2020991 w 3591323"/>
                <a:gd name="connsiteY4326" fmla="*/ 1665696 h 1793583"/>
                <a:gd name="connsiteX4327" fmla="*/ 2028573 w 3591323"/>
                <a:gd name="connsiteY4327" fmla="*/ 1664828 h 1793583"/>
                <a:gd name="connsiteX4328" fmla="*/ 2034823 w 3591323"/>
                <a:gd name="connsiteY4328" fmla="*/ 1662232 h 1793583"/>
                <a:gd name="connsiteX4329" fmla="*/ 2040339 w 3591323"/>
                <a:gd name="connsiteY4329" fmla="*/ 1656849 h 1793583"/>
                <a:gd name="connsiteX4330" fmla="*/ 2045493 w 3591323"/>
                <a:gd name="connsiteY4330" fmla="*/ 1653708 h 1793583"/>
                <a:gd name="connsiteX4331" fmla="*/ 2052718 w 3591323"/>
                <a:gd name="connsiteY4331" fmla="*/ 1655275 h 1793583"/>
                <a:gd name="connsiteX4332" fmla="*/ 2054622 w 3591323"/>
                <a:gd name="connsiteY4332" fmla="*/ 1658585 h 1793583"/>
                <a:gd name="connsiteX4333" fmla="*/ 2060247 w 3591323"/>
                <a:gd name="connsiteY4333" fmla="*/ 1660846 h 1793583"/>
                <a:gd name="connsiteX4334" fmla="*/ 2068111 w 3591323"/>
                <a:gd name="connsiteY4334" fmla="*/ 1660153 h 1793583"/>
                <a:gd name="connsiteX4335" fmla="*/ 2072027 w 3591323"/>
                <a:gd name="connsiteY4335" fmla="*/ 1663449 h 1793583"/>
                <a:gd name="connsiteX4336" fmla="*/ 2076655 w 3591323"/>
                <a:gd name="connsiteY4336" fmla="*/ 1666039 h 1793583"/>
                <a:gd name="connsiteX4337" fmla="*/ 2084769 w 3591323"/>
                <a:gd name="connsiteY4337" fmla="*/ 1663792 h 1793583"/>
                <a:gd name="connsiteX4338" fmla="*/ 2088853 w 3591323"/>
                <a:gd name="connsiteY4338" fmla="*/ 1659635 h 1793583"/>
                <a:gd name="connsiteX4339" fmla="*/ 2096072 w 3591323"/>
                <a:gd name="connsiteY4339" fmla="*/ 1657892 h 1793583"/>
                <a:gd name="connsiteX4340" fmla="*/ 2104945 w 3591323"/>
                <a:gd name="connsiteY4340" fmla="*/ 1654582 h 1793583"/>
                <a:gd name="connsiteX4341" fmla="*/ 2112561 w 3591323"/>
                <a:gd name="connsiteY4341" fmla="*/ 1653358 h 1793583"/>
                <a:gd name="connsiteX4342" fmla="*/ 2122061 w 3591323"/>
                <a:gd name="connsiteY4342" fmla="*/ 1651434 h 1793583"/>
                <a:gd name="connsiteX4343" fmla="*/ 2128734 w 3591323"/>
                <a:gd name="connsiteY4343" fmla="*/ 1649328 h 1793583"/>
                <a:gd name="connsiteX4344" fmla="*/ 2135496 w 3591323"/>
                <a:gd name="connsiteY4344" fmla="*/ 1647040 h 1793583"/>
                <a:gd name="connsiteX4345" fmla="*/ 2142223 w 3591323"/>
                <a:gd name="connsiteY4345" fmla="*/ 1644928 h 1793583"/>
                <a:gd name="connsiteX4346" fmla="*/ 2148776 w 3591323"/>
                <a:gd name="connsiteY4346" fmla="*/ 1645984 h 1793583"/>
                <a:gd name="connsiteX4347" fmla="*/ 2156849 w 3591323"/>
                <a:gd name="connsiteY4347" fmla="*/ 1642634 h 1793583"/>
                <a:gd name="connsiteX4348" fmla="*/ 2162857 w 3591323"/>
                <a:gd name="connsiteY4348" fmla="*/ 1639801 h 1793583"/>
                <a:gd name="connsiteX4349" fmla="*/ 2169726 w 3591323"/>
                <a:gd name="connsiteY4349" fmla="*/ 1640158 h 1793583"/>
                <a:gd name="connsiteX4350" fmla="*/ 2176985 w 3591323"/>
                <a:gd name="connsiteY4350" fmla="*/ 1637675 h 1793583"/>
                <a:gd name="connsiteX4351" fmla="*/ 2180040 w 3591323"/>
                <a:gd name="connsiteY4351" fmla="*/ 1634298 h 1793583"/>
                <a:gd name="connsiteX4352" fmla="*/ 2187433 w 3591323"/>
                <a:gd name="connsiteY4352" fmla="*/ 1631620 h 1793583"/>
                <a:gd name="connsiteX4353" fmla="*/ 2194551 w 3591323"/>
                <a:gd name="connsiteY4353" fmla="*/ 1629656 h 1793583"/>
                <a:gd name="connsiteX4354" fmla="*/ 2202900 w 3591323"/>
                <a:gd name="connsiteY4354" fmla="*/ 1628048 h 1793583"/>
                <a:gd name="connsiteX4355" fmla="*/ 2210059 w 3591323"/>
                <a:gd name="connsiteY4355" fmla="*/ 1627328 h 1793583"/>
                <a:gd name="connsiteX4356" fmla="*/ 2216652 w 3591323"/>
                <a:gd name="connsiteY4356" fmla="*/ 1627866 h 1793583"/>
                <a:gd name="connsiteX4357" fmla="*/ 2223352 w 3591323"/>
                <a:gd name="connsiteY4357" fmla="*/ 1628761 h 1793583"/>
                <a:gd name="connsiteX4358" fmla="*/ 2228015 w 3591323"/>
                <a:gd name="connsiteY4358" fmla="*/ 1631620 h 1793583"/>
                <a:gd name="connsiteX4359" fmla="*/ 2226804 w 3591323"/>
                <a:gd name="connsiteY4359" fmla="*/ 1635899 h 1793583"/>
                <a:gd name="connsiteX4360" fmla="*/ 2231755 w 3591323"/>
                <a:gd name="connsiteY4360" fmla="*/ 1639095 h 1793583"/>
                <a:gd name="connsiteX4361" fmla="*/ 2235038 w 3591323"/>
                <a:gd name="connsiteY4361" fmla="*/ 1641752 h 1793583"/>
                <a:gd name="connsiteX4362" fmla="*/ 2243300 w 3591323"/>
                <a:gd name="connsiteY4362" fmla="*/ 1642984 h 1793583"/>
                <a:gd name="connsiteX4363" fmla="*/ 2247054 w 3591323"/>
                <a:gd name="connsiteY4363" fmla="*/ 1645634 h 1793583"/>
                <a:gd name="connsiteX4364" fmla="*/ 2251837 w 3591323"/>
                <a:gd name="connsiteY4364" fmla="*/ 1648271 h 1793583"/>
                <a:gd name="connsiteX4365" fmla="*/ 2258410 w 3591323"/>
                <a:gd name="connsiteY4365" fmla="*/ 1648978 h 1793583"/>
                <a:gd name="connsiteX4366" fmla="*/ 2265596 w 3591323"/>
                <a:gd name="connsiteY4366" fmla="*/ 1647040 h 1793583"/>
                <a:gd name="connsiteX4367" fmla="*/ 2274227 w 3591323"/>
                <a:gd name="connsiteY4367" fmla="*/ 1642984 h 1793583"/>
                <a:gd name="connsiteX4368" fmla="*/ 2280053 w 3591323"/>
                <a:gd name="connsiteY4368" fmla="*/ 1645103 h 1793583"/>
                <a:gd name="connsiteX4369" fmla="*/ 2286707 w 3591323"/>
                <a:gd name="connsiteY4369" fmla="*/ 1646159 h 1793583"/>
                <a:gd name="connsiteX4370" fmla="*/ 2292970 w 3591323"/>
                <a:gd name="connsiteY4370" fmla="*/ 1647390 h 1793583"/>
                <a:gd name="connsiteX4371" fmla="*/ 2299786 w 3591323"/>
                <a:gd name="connsiteY4371" fmla="*/ 1648097 h 1793583"/>
                <a:gd name="connsiteX4372" fmla="*/ 2307273 w 3591323"/>
                <a:gd name="connsiteY4372" fmla="*/ 1648097 h 1793583"/>
                <a:gd name="connsiteX4373" fmla="*/ 2307327 w 3591323"/>
                <a:gd name="connsiteY4373" fmla="*/ 1658242 h 1793583"/>
                <a:gd name="connsiteX4374" fmla="*/ 2305578 w 3591323"/>
                <a:gd name="connsiteY4374" fmla="*/ 1660671 h 1793583"/>
                <a:gd name="connsiteX4375" fmla="*/ 2301871 w 3591323"/>
                <a:gd name="connsiteY4375" fmla="*/ 1665003 h 1793583"/>
                <a:gd name="connsiteX4376" fmla="*/ 2293589 w 3591323"/>
                <a:gd name="connsiteY4376" fmla="*/ 1667419 h 1793583"/>
                <a:gd name="connsiteX4377" fmla="*/ 2285610 w 3591323"/>
                <a:gd name="connsiteY4377" fmla="*/ 1671018 h 1793583"/>
                <a:gd name="connsiteX4378" fmla="*/ 2284278 w 3591323"/>
                <a:gd name="connsiteY4378" fmla="*/ 1674765 h 1793583"/>
                <a:gd name="connsiteX4379" fmla="*/ 2292412 w 3591323"/>
                <a:gd name="connsiteY4379" fmla="*/ 1674597 h 1793583"/>
                <a:gd name="connsiteX4380" fmla="*/ 2289062 w 3591323"/>
                <a:gd name="connsiteY4380" fmla="*/ 1678156 h 1793583"/>
                <a:gd name="connsiteX4381" fmla="*/ 2283141 w 3591323"/>
                <a:gd name="connsiteY4381" fmla="*/ 1681701 h 1793583"/>
                <a:gd name="connsiteX4382" fmla="*/ 2277268 w 3591323"/>
                <a:gd name="connsiteY4382" fmla="*/ 1685563 h 1793583"/>
                <a:gd name="connsiteX4383" fmla="*/ 2280719 w 3591323"/>
                <a:gd name="connsiteY4383" fmla="*/ 1688402 h 1793583"/>
                <a:gd name="connsiteX4384" fmla="*/ 2288160 w 3591323"/>
                <a:gd name="connsiteY4384" fmla="*/ 1689405 h 1793583"/>
                <a:gd name="connsiteX4385" fmla="*/ 2297451 w 3591323"/>
                <a:gd name="connsiteY4385" fmla="*/ 1687736 h 1793583"/>
                <a:gd name="connsiteX4386" fmla="*/ 2303829 w 3591323"/>
                <a:gd name="connsiteY4386" fmla="*/ 1684049 h 1793583"/>
                <a:gd name="connsiteX4387" fmla="*/ 2308713 w 3591323"/>
                <a:gd name="connsiteY4387" fmla="*/ 1680686 h 1793583"/>
                <a:gd name="connsiteX4388" fmla="*/ 2314667 w 3591323"/>
                <a:gd name="connsiteY4388" fmla="*/ 1677645 h 1793583"/>
                <a:gd name="connsiteX4389" fmla="*/ 2320917 w 3591323"/>
                <a:gd name="connsiteY4389" fmla="*/ 1674934 h 1793583"/>
                <a:gd name="connsiteX4390" fmla="*/ 2325061 w 3591323"/>
                <a:gd name="connsiteY4390" fmla="*/ 1671529 h 1793583"/>
                <a:gd name="connsiteX4391" fmla="*/ 2332078 w 3591323"/>
                <a:gd name="connsiteY4391" fmla="*/ 1666901 h 1793583"/>
                <a:gd name="connsiteX4392" fmla="*/ 2337360 w 3591323"/>
                <a:gd name="connsiteY4392" fmla="*/ 1666039 h 1793583"/>
                <a:gd name="connsiteX4393" fmla="*/ 2345816 w 3591323"/>
                <a:gd name="connsiteY4393" fmla="*/ 1665521 h 1793583"/>
                <a:gd name="connsiteX4394" fmla="*/ 2353856 w 3591323"/>
                <a:gd name="connsiteY4394" fmla="*/ 1664485 h 1793583"/>
                <a:gd name="connsiteX4395" fmla="*/ 2362265 w 3591323"/>
                <a:gd name="connsiteY4395" fmla="*/ 1662925 h 1793583"/>
                <a:gd name="connsiteX4396" fmla="*/ 2368556 w 3591323"/>
                <a:gd name="connsiteY4396" fmla="*/ 1659110 h 1793583"/>
                <a:gd name="connsiteX4397" fmla="*/ 2373050 w 3591323"/>
                <a:gd name="connsiteY4397" fmla="*/ 1655625 h 1793583"/>
                <a:gd name="connsiteX4398" fmla="*/ 2380592 w 3591323"/>
                <a:gd name="connsiteY4398" fmla="*/ 1651958 h 1793583"/>
                <a:gd name="connsiteX4399" fmla="*/ 2389465 w 3591323"/>
                <a:gd name="connsiteY4399" fmla="*/ 1649503 h 1793583"/>
                <a:gd name="connsiteX4400" fmla="*/ 2396940 w 3591323"/>
                <a:gd name="connsiteY4400" fmla="*/ 1647572 h 1793583"/>
                <a:gd name="connsiteX4401" fmla="*/ 2403540 w 3591323"/>
                <a:gd name="connsiteY4401" fmla="*/ 1644221 h 1793583"/>
                <a:gd name="connsiteX4402" fmla="*/ 2408666 w 3591323"/>
                <a:gd name="connsiteY4402" fmla="*/ 1642634 h 1793583"/>
                <a:gd name="connsiteX4403" fmla="*/ 2415428 w 3591323"/>
                <a:gd name="connsiteY4403" fmla="*/ 1641039 h 1793583"/>
                <a:gd name="connsiteX4404" fmla="*/ 2422081 w 3591323"/>
                <a:gd name="connsiteY4404" fmla="*/ 1641927 h 1793583"/>
                <a:gd name="connsiteX4405" fmla="*/ 2429441 w 3591323"/>
                <a:gd name="connsiteY4405" fmla="*/ 1641039 h 1793583"/>
                <a:gd name="connsiteX4406" fmla="*/ 2437884 w 3591323"/>
                <a:gd name="connsiteY4406" fmla="*/ 1639801 h 1793583"/>
                <a:gd name="connsiteX4407" fmla="*/ 2445467 w 3591323"/>
                <a:gd name="connsiteY4407" fmla="*/ 1640508 h 1793583"/>
                <a:gd name="connsiteX4408" fmla="*/ 2452934 w 3591323"/>
                <a:gd name="connsiteY4408" fmla="*/ 1637675 h 1793583"/>
                <a:gd name="connsiteX4409" fmla="*/ 2461532 w 3591323"/>
                <a:gd name="connsiteY4409" fmla="*/ 1631089 h 1793583"/>
                <a:gd name="connsiteX4410" fmla="*/ 2462447 w 3591323"/>
                <a:gd name="connsiteY4410" fmla="*/ 1633941 h 1793583"/>
                <a:gd name="connsiteX4411" fmla="*/ 2462555 w 3591323"/>
                <a:gd name="connsiteY4411" fmla="*/ 1638563 h 1793583"/>
                <a:gd name="connsiteX4412" fmla="*/ 2467305 w 3591323"/>
                <a:gd name="connsiteY4412" fmla="*/ 1640508 h 1793583"/>
                <a:gd name="connsiteX4413" fmla="*/ 2474052 w 3591323"/>
                <a:gd name="connsiteY4413" fmla="*/ 1641221 h 1793583"/>
                <a:gd name="connsiteX4414" fmla="*/ 2481877 w 3591323"/>
                <a:gd name="connsiteY4414" fmla="*/ 1640158 h 1793583"/>
                <a:gd name="connsiteX4415" fmla="*/ 2489149 w 3591323"/>
                <a:gd name="connsiteY4415" fmla="*/ 1640864 h 1793583"/>
                <a:gd name="connsiteX4416" fmla="*/ 2496018 w 3591323"/>
                <a:gd name="connsiteY4416" fmla="*/ 1641039 h 1793583"/>
                <a:gd name="connsiteX4417" fmla="*/ 2501299 w 3591323"/>
                <a:gd name="connsiteY4417" fmla="*/ 1640158 h 1793583"/>
                <a:gd name="connsiteX4418" fmla="*/ 2507348 w 3591323"/>
                <a:gd name="connsiteY4418" fmla="*/ 1640689 h 1793583"/>
                <a:gd name="connsiteX4419" fmla="*/ 2511297 w 3591323"/>
                <a:gd name="connsiteY4419" fmla="*/ 1642809 h 1793583"/>
                <a:gd name="connsiteX4420" fmla="*/ 2519175 w 3591323"/>
                <a:gd name="connsiteY4420" fmla="*/ 1641396 h 1793583"/>
                <a:gd name="connsiteX4421" fmla="*/ 2527262 w 3591323"/>
                <a:gd name="connsiteY4421" fmla="*/ 1641396 h 1793583"/>
                <a:gd name="connsiteX4422" fmla="*/ 2535025 w 3591323"/>
                <a:gd name="connsiteY4422" fmla="*/ 1640158 h 1793583"/>
                <a:gd name="connsiteX4423" fmla="*/ 2541807 w 3591323"/>
                <a:gd name="connsiteY4423" fmla="*/ 1641396 h 1793583"/>
                <a:gd name="connsiteX4424" fmla="*/ 2549611 w 3591323"/>
                <a:gd name="connsiteY4424" fmla="*/ 1638207 h 1793583"/>
                <a:gd name="connsiteX4425" fmla="*/ 2556238 w 3591323"/>
                <a:gd name="connsiteY4425" fmla="*/ 1634830 h 1793583"/>
                <a:gd name="connsiteX4426" fmla="*/ 2563645 w 3591323"/>
                <a:gd name="connsiteY4426" fmla="*/ 1632159 h 1793583"/>
                <a:gd name="connsiteX4427" fmla="*/ 2579361 w 3591323"/>
                <a:gd name="connsiteY4427" fmla="*/ 1624819 h 1793583"/>
                <a:gd name="connsiteX4428" fmla="*/ 2583243 w 3591323"/>
                <a:gd name="connsiteY4428" fmla="*/ 1626070 h 1793583"/>
                <a:gd name="connsiteX4429" fmla="*/ 2586701 w 3591323"/>
                <a:gd name="connsiteY4429" fmla="*/ 1628761 h 1793583"/>
                <a:gd name="connsiteX4430" fmla="*/ 2588530 w 3591323"/>
                <a:gd name="connsiteY4430" fmla="*/ 1632334 h 1793583"/>
                <a:gd name="connsiteX4431" fmla="*/ 2592984 w 3591323"/>
                <a:gd name="connsiteY4431" fmla="*/ 1638382 h 1793583"/>
                <a:gd name="connsiteX4432" fmla="*/ 2600129 w 3591323"/>
                <a:gd name="connsiteY4432" fmla="*/ 1638563 h 1793583"/>
                <a:gd name="connsiteX4433" fmla="*/ 2606884 w 3591323"/>
                <a:gd name="connsiteY4433" fmla="*/ 1638563 h 1793583"/>
                <a:gd name="connsiteX4434" fmla="*/ 2616128 w 3591323"/>
                <a:gd name="connsiteY4434" fmla="*/ 1637319 h 1793583"/>
                <a:gd name="connsiteX4435" fmla="*/ 2625385 w 3591323"/>
                <a:gd name="connsiteY4435" fmla="*/ 1636074 h 1793583"/>
                <a:gd name="connsiteX4436" fmla="*/ 2634245 w 3591323"/>
                <a:gd name="connsiteY4436" fmla="*/ 1633228 h 1793583"/>
                <a:gd name="connsiteX4437" fmla="*/ 2642049 w 3591323"/>
                <a:gd name="connsiteY4437" fmla="*/ 1630369 h 1793583"/>
                <a:gd name="connsiteX4438" fmla="*/ 2650836 w 3591323"/>
                <a:gd name="connsiteY4438" fmla="*/ 1630013 h 1793583"/>
                <a:gd name="connsiteX4439" fmla="*/ 2658566 w 3591323"/>
                <a:gd name="connsiteY4439" fmla="*/ 1627866 h 1793583"/>
                <a:gd name="connsiteX4440" fmla="*/ 2662737 w 3591323"/>
                <a:gd name="connsiteY4440" fmla="*/ 1629838 h 1793583"/>
                <a:gd name="connsiteX4441" fmla="*/ 2663679 w 3591323"/>
                <a:gd name="connsiteY4441" fmla="*/ 1632872 h 1793583"/>
                <a:gd name="connsiteX4442" fmla="*/ 2665771 w 3591323"/>
                <a:gd name="connsiteY4442" fmla="*/ 1636074 h 1793583"/>
                <a:gd name="connsiteX4443" fmla="*/ 2674692 w 3591323"/>
                <a:gd name="connsiteY4443" fmla="*/ 1635543 h 1793583"/>
                <a:gd name="connsiteX4444" fmla="*/ 2677235 w 3591323"/>
                <a:gd name="connsiteY4444" fmla="*/ 1638207 h 1793583"/>
                <a:gd name="connsiteX4445" fmla="*/ 2683687 w 3591323"/>
                <a:gd name="connsiteY4445" fmla="*/ 1640689 h 1793583"/>
                <a:gd name="connsiteX4446" fmla="*/ 2692231 w 3591323"/>
                <a:gd name="connsiteY4446" fmla="*/ 1641571 h 1793583"/>
                <a:gd name="connsiteX4447" fmla="*/ 2700762 w 3591323"/>
                <a:gd name="connsiteY4447" fmla="*/ 1640864 h 1793583"/>
                <a:gd name="connsiteX4448" fmla="*/ 2709676 w 3591323"/>
                <a:gd name="connsiteY4448" fmla="*/ 1637675 h 1793583"/>
                <a:gd name="connsiteX4449" fmla="*/ 2717897 w 3591323"/>
                <a:gd name="connsiteY4449" fmla="*/ 1634655 h 1793583"/>
                <a:gd name="connsiteX4450" fmla="*/ 2725412 w 3591323"/>
                <a:gd name="connsiteY4450" fmla="*/ 1633941 h 1793583"/>
                <a:gd name="connsiteX4451" fmla="*/ 2730922 w 3591323"/>
                <a:gd name="connsiteY4451" fmla="*/ 1635186 h 1793583"/>
                <a:gd name="connsiteX4452" fmla="*/ 2737676 w 3591323"/>
                <a:gd name="connsiteY4452" fmla="*/ 1636256 h 1793583"/>
                <a:gd name="connsiteX4453" fmla="*/ 2746402 w 3591323"/>
                <a:gd name="connsiteY4453" fmla="*/ 1634655 h 1793583"/>
                <a:gd name="connsiteX4454" fmla="*/ 2753184 w 3591323"/>
                <a:gd name="connsiteY4454" fmla="*/ 1634655 h 1793583"/>
                <a:gd name="connsiteX4455" fmla="*/ 2758754 w 3591323"/>
                <a:gd name="connsiteY4455" fmla="*/ 1635543 h 1793583"/>
                <a:gd name="connsiteX4456" fmla="*/ 2764661 w 3591323"/>
                <a:gd name="connsiteY4456" fmla="*/ 1636612 h 1793583"/>
                <a:gd name="connsiteX4457" fmla="*/ 2773353 w 3591323"/>
                <a:gd name="connsiteY4457" fmla="*/ 1634830 h 1793583"/>
                <a:gd name="connsiteX4458" fmla="*/ 2783229 w 3591323"/>
                <a:gd name="connsiteY4458" fmla="*/ 1633228 h 1793583"/>
                <a:gd name="connsiteX4459" fmla="*/ 2791235 w 3591323"/>
                <a:gd name="connsiteY4459" fmla="*/ 1632872 h 1793583"/>
                <a:gd name="connsiteX4460" fmla="*/ 2799934 w 3591323"/>
                <a:gd name="connsiteY4460" fmla="*/ 1632872 h 1793583"/>
                <a:gd name="connsiteX4461" fmla="*/ 2807725 w 3591323"/>
                <a:gd name="connsiteY4461" fmla="*/ 1631977 h 1793583"/>
                <a:gd name="connsiteX4462" fmla="*/ 2815522 w 3591323"/>
                <a:gd name="connsiteY4462" fmla="*/ 1631089 h 1793583"/>
                <a:gd name="connsiteX4463" fmla="*/ 2823057 w 3591323"/>
                <a:gd name="connsiteY4463" fmla="*/ 1626252 h 1793583"/>
                <a:gd name="connsiteX4464" fmla="*/ 2827868 w 3591323"/>
                <a:gd name="connsiteY4464" fmla="*/ 1622121 h 1793583"/>
                <a:gd name="connsiteX4465" fmla="*/ 2829375 w 3591323"/>
                <a:gd name="connsiteY4465" fmla="*/ 1624994 h 1793583"/>
                <a:gd name="connsiteX4466" fmla="*/ 2825768 w 3591323"/>
                <a:gd name="connsiteY4466" fmla="*/ 1629474 h 1793583"/>
                <a:gd name="connsiteX4467" fmla="*/ 2823885 w 3591323"/>
                <a:gd name="connsiteY4467" fmla="*/ 1633585 h 1793583"/>
                <a:gd name="connsiteX4468" fmla="*/ 2823232 w 3591323"/>
                <a:gd name="connsiteY4468" fmla="*/ 1636787 h 1793583"/>
                <a:gd name="connsiteX4469" fmla="*/ 2827423 w 3591323"/>
                <a:gd name="connsiteY4469" fmla="*/ 1638563 h 1793583"/>
                <a:gd name="connsiteX4470" fmla="*/ 2836688 w 3591323"/>
                <a:gd name="connsiteY4470" fmla="*/ 1638032 h 1793583"/>
                <a:gd name="connsiteX4471" fmla="*/ 2846840 w 3591323"/>
                <a:gd name="connsiteY4471" fmla="*/ 1637675 h 1793583"/>
                <a:gd name="connsiteX4472" fmla="*/ 2854233 w 3591323"/>
                <a:gd name="connsiteY4472" fmla="*/ 1637144 h 1793583"/>
                <a:gd name="connsiteX4473" fmla="*/ 2864244 w 3591323"/>
                <a:gd name="connsiteY4473" fmla="*/ 1637144 h 1793583"/>
                <a:gd name="connsiteX4474" fmla="*/ 2871496 w 3591323"/>
                <a:gd name="connsiteY4474" fmla="*/ 1636962 h 1793583"/>
                <a:gd name="connsiteX4475" fmla="*/ 2880814 w 3591323"/>
                <a:gd name="connsiteY4475" fmla="*/ 1637319 h 1793583"/>
                <a:gd name="connsiteX4476" fmla="*/ 2888127 w 3591323"/>
                <a:gd name="connsiteY4476" fmla="*/ 1638207 h 1793583"/>
                <a:gd name="connsiteX4477" fmla="*/ 2889843 w 3591323"/>
                <a:gd name="connsiteY4477" fmla="*/ 1641221 h 1793583"/>
                <a:gd name="connsiteX4478" fmla="*/ 2883916 w 3591323"/>
                <a:gd name="connsiteY4478" fmla="*/ 1644928 h 1793583"/>
                <a:gd name="connsiteX4479" fmla="*/ 2885235 w 3591323"/>
                <a:gd name="connsiteY4479" fmla="*/ 1647747 h 1793583"/>
                <a:gd name="connsiteX4480" fmla="*/ 2890375 w 3591323"/>
                <a:gd name="connsiteY4480" fmla="*/ 1650028 h 1793583"/>
                <a:gd name="connsiteX4481" fmla="*/ 2895508 w 3591323"/>
                <a:gd name="connsiteY4481" fmla="*/ 1652483 h 1793583"/>
                <a:gd name="connsiteX4482" fmla="*/ 2902552 w 3591323"/>
                <a:gd name="connsiteY4482" fmla="*/ 1654232 h 1793583"/>
                <a:gd name="connsiteX4483" fmla="*/ 2910584 w 3591323"/>
                <a:gd name="connsiteY4483" fmla="*/ 1655800 h 1793583"/>
                <a:gd name="connsiteX4484" fmla="*/ 2916155 w 3591323"/>
                <a:gd name="connsiteY4484" fmla="*/ 1657193 h 1793583"/>
                <a:gd name="connsiteX4485" fmla="*/ 2924154 w 3591323"/>
                <a:gd name="connsiteY4485" fmla="*/ 1657542 h 1793583"/>
                <a:gd name="connsiteX4486" fmla="*/ 2933351 w 3591323"/>
                <a:gd name="connsiteY4486" fmla="*/ 1654232 h 1793583"/>
                <a:gd name="connsiteX4487" fmla="*/ 2936204 w 3591323"/>
                <a:gd name="connsiteY4487" fmla="*/ 1656849 h 1793583"/>
                <a:gd name="connsiteX4488" fmla="*/ 2937502 w 3591323"/>
                <a:gd name="connsiteY4488" fmla="*/ 1659978 h 1793583"/>
                <a:gd name="connsiteX4489" fmla="*/ 2940993 w 3591323"/>
                <a:gd name="connsiteY4489" fmla="*/ 1662232 h 1793583"/>
                <a:gd name="connsiteX4490" fmla="*/ 2948730 w 3591323"/>
                <a:gd name="connsiteY4490" fmla="*/ 1663099 h 1793583"/>
                <a:gd name="connsiteX4491" fmla="*/ 2955431 w 3591323"/>
                <a:gd name="connsiteY4491" fmla="*/ 1664310 h 1793583"/>
                <a:gd name="connsiteX4492" fmla="*/ 2953467 w 3591323"/>
                <a:gd name="connsiteY4492" fmla="*/ 1668112 h 1793583"/>
                <a:gd name="connsiteX4493" fmla="*/ 2958532 w 3591323"/>
                <a:gd name="connsiteY4493" fmla="*/ 1670338 h 1793583"/>
                <a:gd name="connsiteX4494" fmla="*/ 2959138 w 3591323"/>
                <a:gd name="connsiteY4494" fmla="*/ 1673575 h 1793583"/>
                <a:gd name="connsiteX4495" fmla="*/ 2964843 w 3591323"/>
                <a:gd name="connsiteY4495" fmla="*/ 1675102 h 1793583"/>
                <a:gd name="connsiteX4496" fmla="*/ 2973381 w 3591323"/>
                <a:gd name="connsiteY4496" fmla="*/ 1674934 h 1793583"/>
                <a:gd name="connsiteX4497" fmla="*/ 2980357 w 3591323"/>
                <a:gd name="connsiteY4497" fmla="*/ 1675445 h 1793583"/>
                <a:gd name="connsiteX4498" fmla="*/ 2989157 w 3591323"/>
                <a:gd name="connsiteY4498" fmla="*/ 1675277 h 1793583"/>
                <a:gd name="connsiteX4499" fmla="*/ 2996887 w 3591323"/>
                <a:gd name="connsiteY4499" fmla="*/ 1675956 h 1793583"/>
                <a:gd name="connsiteX4500" fmla="*/ 3002740 w 3591323"/>
                <a:gd name="connsiteY4500" fmla="*/ 1677308 h 1793583"/>
                <a:gd name="connsiteX4501" fmla="*/ 3006433 w 3591323"/>
                <a:gd name="connsiteY4501" fmla="*/ 1679508 h 1793583"/>
                <a:gd name="connsiteX4502" fmla="*/ 3010867 w 3591323"/>
                <a:gd name="connsiteY4502" fmla="*/ 1681365 h 1793583"/>
                <a:gd name="connsiteX4503" fmla="*/ 3011560 w 3591323"/>
                <a:gd name="connsiteY4503" fmla="*/ 1684049 h 1793583"/>
                <a:gd name="connsiteX4504" fmla="*/ 3004658 w 3591323"/>
                <a:gd name="connsiteY4504" fmla="*/ 1687736 h 1793583"/>
                <a:gd name="connsiteX4505" fmla="*/ 2995239 w 3591323"/>
                <a:gd name="connsiteY4505" fmla="*/ 1691066 h 1793583"/>
                <a:gd name="connsiteX4506" fmla="*/ 2984912 w 3591323"/>
                <a:gd name="connsiteY4506" fmla="*/ 1695217 h 1793583"/>
                <a:gd name="connsiteX4507" fmla="*/ 2977269 w 3591323"/>
                <a:gd name="connsiteY4507" fmla="*/ 1698353 h 1793583"/>
                <a:gd name="connsiteX4508" fmla="*/ 2967218 w 3591323"/>
                <a:gd name="connsiteY4508" fmla="*/ 1702127 h 1793583"/>
                <a:gd name="connsiteX4509" fmla="*/ 2955700 w 3591323"/>
                <a:gd name="connsiteY4509" fmla="*/ 1703600 h 1793583"/>
                <a:gd name="connsiteX4510" fmla="*/ 2946328 w 3591323"/>
                <a:gd name="connsiteY4510" fmla="*/ 1706702 h 1793583"/>
                <a:gd name="connsiteX4511" fmla="*/ 2934017 w 3591323"/>
                <a:gd name="connsiteY4511" fmla="*/ 1708653 h 1793583"/>
                <a:gd name="connsiteX4512" fmla="*/ 2924564 w 3591323"/>
                <a:gd name="connsiteY4512" fmla="*/ 1712212 h 1793583"/>
                <a:gd name="connsiteX4513" fmla="*/ 2913868 w 3591323"/>
                <a:gd name="connsiteY4513" fmla="*/ 1715582 h 1793583"/>
                <a:gd name="connsiteX4514" fmla="*/ 2904011 w 3591323"/>
                <a:gd name="connsiteY4514" fmla="*/ 1718267 h 1793583"/>
                <a:gd name="connsiteX4515" fmla="*/ 2894559 w 3591323"/>
                <a:gd name="connsiteY4515" fmla="*/ 1721886 h 1793583"/>
                <a:gd name="connsiteX4516" fmla="*/ 2886627 w 3591323"/>
                <a:gd name="connsiteY4516" fmla="*/ 1725163 h 1793583"/>
                <a:gd name="connsiteX4517" fmla="*/ 2878392 w 3591323"/>
                <a:gd name="connsiteY4517" fmla="*/ 1729031 h 1793583"/>
                <a:gd name="connsiteX4518" fmla="*/ 2872324 w 3591323"/>
                <a:gd name="connsiteY4518" fmla="*/ 1732106 h 1793583"/>
                <a:gd name="connsiteX4519" fmla="*/ 2869357 w 3591323"/>
                <a:gd name="connsiteY4519" fmla="*/ 1735463 h 1793583"/>
                <a:gd name="connsiteX4520" fmla="*/ 2864244 w 3591323"/>
                <a:gd name="connsiteY4520" fmla="*/ 1738645 h 1793583"/>
                <a:gd name="connsiteX4521" fmla="*/ 2860995 w 3591323"/>
                <a:gd name="connsiteY4521" fmla="*/ 1741652 h 1793583"/>
                <a:gd name="connsiteX4522" fmla="*/ 2870864 w 3591323"/>
                <a:gd name="connsiteY4522" fmla="*/ 1742702 h 1793583"/>
                <a:gd name="connsiteX4523" fmla="*/ 2865664 w 3591323"/>
                <a:gd name="connsiteY4523" fmla="*/ 1746281 h 1793583"/>
                <a:gd name="connsiteX4524" fmla="*/ 2851233 w 3591323"/>
                <a:gd name="connsiteY4524" fmla="*/ 1747613 h 1793583"/>
                <a:gd name="connsiteX4525" fmla="*/ 2837495 w 3591323"/>
                <a:gd name="connsiteY4525" fmla="*/ 1749382 h 1793583"/>
                <a:gd name="connsiteX4526" fmla="*/ 2824941 w 3591323"/>
                <a:gd name="connsiteY4526" fmla="*/ 1749678 h 1793583"/>
                <a:gd name="connsiteX4527" fmla="*/ 2809259 w 3591323"/>
                <a:gd name="connsiteY4527" fmla="*/ 1754361 h 1793583"/>
                <a:gd name="connsiteX4528" fmla="*/ 2800082 w 3591323"/>
                <a:gd name="connsiteY4528" fmla="*/ 1758034 h 1793583"/>
                <a:gd name="connsiteX4529" fmla="*/ 2791525 w 3591323"/>
                <a:gd name="connsiteY4529" fmla="*/ 1760725 h 1793583"/>
                <a:gd name="connsiteX4530" fmla="*/ 2782288 w 3591323"/>
                <a:gd name="connsiteY4530" fmla="*/ 1763497 h 1793583"/>
                <a:gd name="connsiteX4531" fmla="*/ 2784965 w 3591323"/>
                <a:gd name="connsiteY4531" fmla="*/ 1765973 h 1793583"/>
                <a:gd name="connsiteX4532" fmla="*/ 2781642 w 3591323"/>
                <a:gd name="connsiteY4532" fmla="*/ 1768785 h 1793583"/>
                <a:gd name="connsiteX4533" fmla="*/ 2780781 w 3591323"/>
                <a:gd name="connsiteY4533" fmla="*/ 1771422 h 1793583"/>
                <a:gd name="connsiteX4534" fmla="*/ 2782422 w 3591323"/>
                <a:gd name="connsiteY4534" fmla="*/ 1773764 h 1793583"/>
                <a:gd name="connsiteX4535" fmla="*/ 2785880 w 3591323"/>
                <a:gd name="connsiteY4535" fmla="*/ 1775829 h 1793583"/>
                <a:gd name="connsiteX4536" fmla="*/ 2789917 w 3591323"/>
                <a:gd name="connsiteY4536" fmla="*/ 1777861 h 1793583"/>
                <a:gd name="connsiteX4537" fmla="*/ 2798286 w 3591323"/>
                <a:gd name="connsiteY4537" fmla="*/ 1779980 h 1793583"/>
                <a:gd name="connsiteX4538" fmla="*/ 2793220 w 3591323"/>
                <a:gd name="connsiteY4538" fmla="*/ 1783088 h 1793583"/>
                <a:gd name="connsiteX4539" fmla="*/ 2806554 w 3591323"/>
                <a:gd name="connsiteY4539" fmla="*/ 1784447 h 1793583"/>
                <a:gd name="connsiteX4540" fmla="*/ 2806400 w 3591323"/>
                <a:gd name="connsiteY4540" fmla="*/ 1784891 h 1793583"/>
                <a:gd name="connsiteX4541" fmla="*/ 2805680 w 3591323"/>
                <a:gd name="connsiteY4541" fmla="*/ 1786782 h 1793583"/>
                <a:gd name="connsiteX4542" fmla="*/ 2826152 w 3591323"/>
                <a:gd name="connsiteY4542" fmla="*/ 1785228 h 1793583"/>
                <a:gd name="connsiteX4543" fmla="*/ 2834138 w 3591323"/>
                <a:gd name="connsiteY4543" fmla="*/ 1787111 h 1793583"/>
                <a:gd name="connsiteX4544" fmla="*/ 2840132 w 3591323"/>
                <a:gd name="connsiteY4544" fmla="*/ 1788531 h 1793583"/>
                <a:gd name="connsiteX4545" fmla="*/ 474419 w 3591323"/>
                <a:gd name="connsiteY4545" fmla="*/ 123877 h 1793583"/>
                <a:gd name="connsiteX4546" fmla="*/ 481120 w 3591323"/>
                <a:gd name="connsiteY4546" fmla="*/ 131217 h 1793583"/>
                <a:gd name="connsiteX4547" fmla="*/ 486186 w 3591323"/>
                <a:gd name="connsiteY4547" fmla="*/ 140905 h 1793583"/>
                <a:gd name="connsiteX4548" fmla="*/ 476283 w 3591323"/>
                <a:gd name="connsiteY4548" fmla="*/ 147115 h 1793583"/>
                <a:gd name="connsiteX4549" fmla="*/ 477837 w 3591323"/>
                <a:gd name="connsiteY4549" fmla="*/ 149611 h 1793583"/>
                <a:gd name="connsiteX4550" fmla="*/ 486798 w 3591323"/>
                <a:gd name="connsiteY4550" fmla="*/ 142318 h 1793583"/>
                <a:gd name="connsiteX4551" fmla="*/ 505003 w 3591323"/>
                <a:gd name="connsiteY4551" fmla="*/ 143738 h 1793583"/>
                <a:gd name="connsiteX4552" fmla="*/ 506833 w 3591323"/>
                <a:gd name="connsiteY4552" fmla="*/ 153002 h 1793583"/>
                <a:gd name="connsiteX4553" fmla="*/ 492920 w 3591323"/>
                <a:gd name="connsiteY4553" fmla="*/ 157489 h 1793583"/>
                <a:gd name="connsiteX4554" fmla="*/ 479035 w 3591323"/>
                <a:gd name="connsiteY4554" fmla="*/ 158384 h 1793583"/>
                <a:gd name="connsiteX4555" fmla="*/ 465229 w 3591323"/>
                <a:gd name="connsiteY4555" fmla="*/ 168348 h 1793583"/>
                <a:gd name="connsiteX4556" fmla="*/ 459423 w 3591323"/>
                <a:gd name="connsiteY4556" fmla="*/ 170353 h 1793583"/>
                <a:gd name="connsiteX4557" fmla="*/ 452440 w 3591323"/>
                <a:gd name="connsiteY4557" fmla="*/ 170171 h 1793583"/>
                <a:gd name="connsiteX4558" fmla="*/ 451384 w 3591323"/>
                <a:gd name="connsiteY4558" fmla="*/ 166525 h 1793583"/>
                <a:gd name="connsiteX4559" fmla="*/ 445504 w 3591323"/>
                <a:gd name="connsiteY4559" fmla="*/ 163618 h 1793583"/>
                <a:gd name="connsiteX4560" fmla="*/ 449729 w 3591323"/>
                <a:gd name="connsiteY4560" fmla="*/ 159285 h 1793583"/>
                <a:gd name="connsiteX4561" fmla="*/ 444360 w 3591323"/>
                <a:gd name="connsiteY4561" fmla="*/ 157671 h 1793583"/>
                <a:gd name="connsiteX4562" fmla="*/ 434026 w 3591323"/>
                <a:gd name="connsiteY4562" fmla="*/ 158929 h 1793583"/>
                <a:gd name="connsiteX4563" fmla="*/ 434598 w 3591323"/>
                <a:gd name="connsiteY4563" fmla="*/ 155511 h 1793583"/>
                <a:gd name="connsiteX4564" fmla="*/ 441750 w 3591323"/>
                <a:gd name="connsiteY4564" fmla="*/ 151750 h 1793583"/>
                <a:gd name="connsiteX4565" fmla="*/ 429317 w 3591323"/>
                <a:gd name="connsiteY4565" fmla="*/ 154078 h 1793583"/>
                <a:gd name="connsiteX4566" fmla="*/ 426041 w 3591323"/>
                <a:gd name="connsiteY4566" fmla="*/ 158747 h 1793583"/>
                <a:gd name="connsiteX4567" fmla="*/ 415350 w 3591323"/>
                <a:gd name="connsiteY4567" fmla="*/ 163073 h 1793583"/>
                <a:gd name="connsiteX4568" fmla="*/ 514456 w 3591323"/>
                <a:gd name="connsiteY4568" fmla="*/ 99570 h 1793583"/>
                <a:gd name="connsiteX4569" fmla="*/ 516353 w 3591323"/>
                <a:gd name="connsiteY4569" fmla="*/ 99066 h 1793583"/>
                <a:gd name="connsiteX4570" fmla="*/ 521950 w 3591323"/>
                <a:gd name="connsiteY4570" fmla="*/ 99234 h 1793583"/>
                <a:gd name="connsiteX4571" fmla="*/ 527898 w 3591323"/>
                <a:gd name="connsiteY4571" fmla="*/ 101763 h 1793583"/>
                <a:gd name="connsiteX4572" fmla="*/ 525092 w 3591323"/>
                <a:gd name="connsiteY4572" fmla="*/ 103116 h 1793583"/>
                <a:gd name="connsiteX4573" fmla="*/ 513904 w 3591323"/>
                <a:gd name="connsiteY4573" fmla="*/ 105316 h 1793583"/>
                <a:gd name="connsiteX4574" fmla="*/ 503456 w 3591323"/>
                <a:gd name="connsiteY4574" fmla="*/ 105989 h 1793583"/>
                <a:gd name="connsiteX4575" fmla="*/ 3087865 w 3591323"/>
                <a:gd name="connsiteY4575" fmla="*/ 105989 h 1793583"/>
                <a:gd name="connsiteX4576" fmla="*/ 3080969 w 3591323"/>
                <a:gd name="connsiteY4576" fmla="*/ 106500 h 1793583"/>
                <a:gd name="connsiteX4577" fmla="*/ 3074524 w 3591323"/>
                <a:gd name="connsiteY4577" fmla="*/ 103452 h 1793583"/>
                <a:gd name="connsiteX4578" fmla="*/ 3076865 w 3591323"/>
                <a:gd name="connsiteY4578" fmla="*/ 99570 h 1793583"/>
                <a:gd name="connsiteX4579" fmla="*/ 3590046 w 3591323"/>
                <a:gd name="connsiteY4579" fmla="*/ 1080075 h 1793583"/>
                <a:gd name="connsiteX4580" fmla="*/ 3582908 w 3591323"/>
                <a:gd name="connsiteY4580" fmla="*/ 1082955 h 1793583"/>
                <a:gd name="connsiteX4581" fmla="*/ 3576220 w 3591323"/>
                <a:gd name="connsiteY4581" fmla="*/ 1085424 h 1793583"/>
                <a:gd name="connsiteX4582" fmla="*/ 3575810 w 3591323"/>
                <a:gd name="connsiteY4582" fmla="*/ 1081104 h 1793583"/>
                <a:gd name="connsiteX4583" fmla="*/ 3581407 w 3591323"/>
                <a:gd name="connsiteY4583" fmla="*/ 1078635 h 1793583"/>
                <a:gd name="connsiteX4584" fmla="*/ 3584778 w 3591323"/>
                <a:gd name="connsiteY4584" fmla="*/ 1078023 h 1793583"/>
                <a:gd name="connsiteX4585" fmla="*/ 3591324 w 3591323"/>
                <a:gd name="connsiteY4585" fmla="*/ 1074525 h 1793583"/>
                <a:gd name="connsiteX4586" fmla="*/ 1266946 w 3591323"/>
                <a:gd name="connsiteY4586" fmla="*/ 1480375 h 1793583"/>
                <a:gd name="connsiteX4587" fmla="*/ 1274845 w 3591323"/>
                <a:gd name="connsiteY4587" fmla="*/ 1473660 h 1793583"/>
                <a:gd name="connsiteX4588" fmla="*/ 1283301 w 3591323"/>
                <a:gd name="connsiteY4588" fmla="*/ 1476425 h 1793583"/>
                <a:gd name="connsiteX4589" fmla="*/ 1286800 w 3591323"/>
                <a:gd name="connsiteY4589" fmla="*/ 1472079 h 1793583"/>
                <a:gd name="connsiteX4590" fmla="*/ 1295357 w 3591323"/>
                <a:gd name="connsiteY4590" fmla="*/ 1477017 h 1793583"/>
                <a:gd name="connsiteX4591" fmla="*/ 1294220 w 3591323"/>
                <a:gd name="connsiteY4591" fmla="*/ 1480967 h 1793583"/>
                <a:gd name="connsiteX4592" fmla="*/ 1283833 w 3591323"/>
                <a:gd name="connsiteY4592" fmla="*/ 1484115 h 1793583"/>
                <a:gd name="connsiteX4593" fmla="*/ 1278457 w 3591323"/>
                <a:gd name="connsiteY4593" fmla="*/ 1480375 h 1793583"/>
                <a:gd name="connsiteX4594" fmla="*/ 1273095 w 3591323"/>
                <a:gd name="connsiteY4594" fmla="*/ 1485299 h 1793583"/>
                <a:gd name="connsiteX4595" fmla="*/ 1266946 w 3591323"/>
                <a:gd name="connsiteY4595" fmla="*/ 1480375 h 1793583"/>
                <a:gd name="connsiteX4596" fmla="*/ 2404959 w 3591323"/>
                <a:gd name="connsiteY4596" fmla="*/ 1444805 h 1793583"/>
                <a:gd name="connsiteX4597" fmla="*/ 2409440 w 3591323"/>
                <a:gd name="connsiteY4597" fmla="*/ 1448202 h 1793583"/>
                <a:gd name="connsiteX4598" fmla="*/ 2417177 w 3591323"/>
                <a:gd name="connsiteY4598" fmla="*/ 1449602 h 1793583"/>
                <a:gd name="connsiteX4599" fmla="*/ 2416665 w 3591323"/>
                <a:gd name="connsiteY4599" fmla="*/ 1451802 h 1793583"/>
                <a:gd name="connsiteX4600" fmla="*/ 2412568 w 3591323"/>
                <a:gd name="connsiteY4600" fmla="*/ 1456794 h 1793583"/>
                <a:gd name="connsiteX4601" fmla="*/ 2398682 w 3591323"/>
                <a:gd name="connsiteY4601" fmla="*/ 1457588 h 1793583"/>
                <a:gd name="connsiteX4602" fmla="*/ 2400580 w 3591323"/>
                <a:gd name="connsiteY4602" fmla="*/ 1451600 h 1793583"/>
                <a:gd name="connsiteX4603" fmla="*/ 2403526 w 3591323"/>
                <a:gd name="connsiteY4603" fmla="*/ 1447005 h 1793583"/>
                <a:gd name="connsiteX4604" fmla="*/ 2404959 w 3591323"/>
                <a:gd name="connsiteY4604" fmla="*/ 1444805 h 1793583"/>
                <a:gd name="connsiteX4605" fmla="*/ 3568786 w 3591323"/>
                <a:gd name="connsiteY4605" fmla="*/ 1090974 h 1793583"/>
                <a:gd name="connsiteX4606" fmla="*/ 3571747 w 3591323"/>
                <a:gd name="connsiteY4606" fmla="*/ 1089124 h 1793583"/>
                <a:gd name="connsiteX4607" fmla="*/ 3574162 w 3591323"/>
                <a:gd name="connsiteY4607" fmla="*/ 1092414 h 1793583"/>
                <a:gd name="connsiteX4608" fmla="*/ 3571222 w 3591323"/>
                <a:gd name="connsiteY4608" fmla="*/ 1098381 h 1793583"/>
                <a:gd name="connsiteX4609" fmla="*/ 3564770 w 3591323"/>
                <a:gd name="connsiteY4609" fmla="*/ 1099821 h 1793583"/>
                <a:gd name="connsiteX4610" fmla="*/ 3559361 w 3591323"/>
                <a:gd name="connsiteY4610" fmla="*/ 1098590 h 1793583"/>
                <a:gd name="connsiteX4611" fmla="*/ 3559933 w 3591323"/>
                <a:gd name="connsiteY4611" fmla="*/ 1093443 h 1793583"/>
                <a:gd name="connsiteX4612" fmla="*/ 3564474 w 3591323"/>
                <a:gd name="connsiteY4612" fmla="*/ 1089534 h 1793583"/>
                <a:gd name="connsiteX4613" fmla="*/ 3568786 w 3591323"/>
                <a:gd name="connsiteY4613" fmla="*/ 1090974 h 1793583"/>
                <a:gd name="connsiteX4614" fmla="*/ 1176372 w 3591323"/>
                <a:gd name="connsiteY4614" fmla="*/ 768090 h 1793583"/>
                <a:gd name="connsiteX4615" fmla="*/ 1182231 w 3591323"/>
                <a:gd name="connsiteY4615" fmla="*/ 766651 h 1793583"/>
                <a:gd name="connsiteX4616" fmla="*/ 1184378 w 3591323"/>
                <a:gd name="connsiteY4616" fmla="*/ 767061 h 1793583"/>
                <a:gd name="connsiteX4617" fmla="*/ 1183604 w 3591323"/>
                <a:gd name="connsiteY4617" fmla="*/ 775491 h 1793583"/>
                <a:gd name="connsiteX4618" fmla="*/ 1175228 w 3591323"/>
                <a:gd name="connsiteY4618" fmla="*/ 776729 h 1793583"/>
                <a:gd name="connsiteX4619" fmla="*/ 1173472 w 3591323"/>
                <a:gd name="connsiteY4619" fmla="*/ 775700 h 1793583"/>
                <a:gd name="connsiteX4620" fmla="*/ 1176513 w 3591323"/>
                <a:gd name="connsiteY4620" fmla="*/ 772612 h 1793583"/>
                <a:gd name="connsiteX4621" fmla="*/ 1176372 w 3591323"/>
                <a:gd name="connsiteY4621" fmla="*/ 768090 h 1793583"/>
                <a:gd name="connsiteX4622" fmla="*/ 255467 w 3591323"/>
                <a:gd name="connsiteY4622" fmla="*/ 661557 h 1793583"/>
                <a:gd name="connsiteX4623" fmla="*/ 257008 w 3591323"/>
                <a:gd name="connsiteY4623" fmla="*/ 662586 h 1793583"/>
                <a:gd name="connsiteX4624" fmla="*/ 258441 w 3591323"/>
                <a:gd name="connsiteY4624" fmla="*/ 664026 h 1793583"/>
                <a:gd name="connsiteX4625" fmla="*/ 259941 w 3591323"/>
                <a:gd name="connsiteY4625" fmla="*/ 668137 h 1793583"/>
                <a:gd name="connsiteX4626" fmla="*/ 259437 w 3591323"/>
                <a:gd name="connsiteY4626" fmla="*/ 668756 h 1793583"/>
                <a:gd name="connsiteX4627" fmla="*/ 254922 w 3591323"/>
                <a:gd name="connsiteY4627" fmla="*/ 671225 h 1793583"/>
                <a:gd name="connsiteX4628" fmla="*/ 251316 w 3591323"/>
                <a:gd name="connsiteY4628" fmla="*/ 672866 h 1793583"/>
                <a:gd name="connsiteX4629" fmla="*/ 249406 w 3591323"/>
                <a:gd name="connsiteY4629" fmla="*/ 674925 h 1793583"/>
                <a:gd name="connsiteX4630" fmla="*/ 247286 w 3591323"/>
                <a:gd name="connsiteY4630" fmla="*/ 673283 h 1793583"/>
                <a:gd name="connsiteX4631" fmla="*/ 248423 w 3591323"/>
                <a:gd name="connsiteY4631" fmla="*/ 669987 h 1793583"/>
                <a:gd name="connsiteX4632" fmla="*/ 247993 w 3591323"/>
                <a:gd name="connsiteY4632" fmla="*/ 665876 h 1793583"/>
                <a:gd name="connsiteX4633" fmla="*/ 248652 w 3591323"/>
                <a:gd name="connsiteY4633" fmla="*/ 664645 h 1793583"/>
                <a:gd name="connsiteX4634" fmla="*/ 250892 w 3591323"/>
                <a:gd name="connsiteY4634" fmla="*/ 662795 h 1793583"/>
                <a:gd name="connsiteX4635" fmla="*/ 250711 w 3591323"/>
                <a:gd name="connsiteY4635" fmla="*/ 660528 h 1793583"/>
                <a:gd name="connsiteX4636" fmla="*/ 251310 w 3591323"/>
                <a:gd name="connsiteY4636" fmla="*/ 659498 h 1793583"/>
                <a:gd name="connsiteX4637" fmla="*/ 252332 w 3591323"/>
                <a:gd name="connsiteY4637" fmla="*/ 659707 h 1793583"/>
                <a:gd name="connsiteX4638" fmla="*/ 255467 w 3591323"/>
                <a:gd name="connsiteY4638" fmla="*/ 661557 h 1793583"/>
                <a:gd name="connsiteX4639" fmla="*/ 251612 w 3591323"/>
                <a:gd name="connsiteY4639" fmla="*/ 653746 h 1793583"/>
                <a:gd name="connsiteX4640" fmla="*/ 250200 w 3591323"/>
                <a:gd name="connsiteY4640" fmla="*/ 655179 h 1793583"/>
                <a:gd name="connsiteX4641" fmla="*/ 246795 w 3591323"/>
                <a:gd name="connsiteY4641" fmla="*/ 656007 h 1793583"/>
                <a:gd name="connsiteX4642" fmla="*/ 245605 w 3591323"/>
                <a:gd name="connsiteY4642" fmla="*/ 653538 h 1793583"/>
                <a:gd name="connsiteX4643" fmla="*/ 244784 w 3591323"/>
                <a:gd name="connsiteY4643" fmla="*/ 652508 h 1793583"/>
                <a:gd name="connsiteX4644" fmla="*/ 244932 w 3591323"/>
                <a:gd name="connsiteY4644" fmla="*/ 651889 h 1793583"/>
                <a:gd name="connsiteX4645" fmla="*/ 246250 w 3591323"/>
                <a:gd name="connsiteY4645" fmla="*/ 650867 h 1793583"/>
                <a:gd name="connsiteX4646" fmla="*/ 249157 w 3591323"/>
                <a:gd name="connsiteY4646" fmla="*/ 652098 h 1793583"/>
                <a:gd name="connsiteX4647" fmla="*/ 251612 w 3591323"/>
                <a:gd name="connsiteY4647" fmla="*/ 653746 h 1793583"/>
                <a:gd name="connsiteX4648" fmla="*/ 245282 w 3591323"/>
                <a:gd name="connsiteY4648" fmla="*/ 649010 h 1793583"/>
                <a:gd name="connsiteX4649" fmla="*/ 244622 w 3591323"/>
                <a:gd name="connsiteY4649" fmla="*/ 650248 h 1793583"/>
                <a:gd name="connsiteX4650" fmla="*/ 239328 w 3591323"/>
                <a:gd name="connsiteY4650" fmla="*/ 650039 h 1793583"/>
                <a:gd name="connsiteX4651" fmla="*/ 240397 w 3591323"/>
                <a:gd name="connsiteY4651" fmla="*/ 648599 h 1793583"/>
                <a:gd name="connsiteX4652" fmla="*/ 245282 w 3591323"/>
                <a:gd name="connsiteY4652" fmla="*/ 649010 h 1793583"/>
                <a:gd name="connsiteX4653" fmla="*/ 233993 w 3591323"/>
                <a:gd name="connsiteY4653" fmla="*/ 642840 h 1793583"/>
                <a:gd name="connsiteX4654" fmla="*/ 234854 w 3591323"/>
                <a:gd name="connsiteY4654" fmla="*/ 643668 h 1793583"/>
                <a:gd name="connsiteX4655" fmla="*/ 236785 w 3591323"/>
                <a:gd name="connsiteY4655" fmla="*/ 647368 h 1793583"/>
                <a:gd name="connsiteX4656" fmla="*/ 235917 w 3591323"/>
                <a:gd name="connsiteY4656" fmla="*/ 647987 h 1793583"/>
                <a:gd name="connsiteX4657" fmla="*/ 235204 w 3591323"/>
                <a:gd name="connsiteY4657" fmla="*/ 647987 h 1793583"/>
                <a:gd name="connsiteX4658" fmla="*/ 232102 w 3591323"/>
                <a:gd name="connsiteY4658" fmla="*/ 647570 h 1793583"/>
                <a:gd name="connsiteX4659" fmla="*/ 231342 w 3591323"/>
                <a:gd name="connsiteY4659" fmla="*/ 644899 h 1793583"/>
                <a:gd name="connsiteX4660" fmla="*/ 231093 w 3591323"/>
                <a:gd name="connsiteY4660" fmla="*/ 644489 h 1793583"/>
                <a:gd name="connsiteX4661" fmla="*/ 233993 w 3591323"/>
                <a:gd name="connsiteY4661" fmla="*/ 642840 h 1793583"/>
                <a:gd name="connsiteX4662" fmla="*/ 222300 w 3591323"/>
                <a:gd name="connsiteY4662" fmla="*/ 637082 h 1793583"/>
                <a:gd name="connsiteX4663" fmla="*/ 221970 w 3591323"/>
                <a:gd name="connsiteY4663" fmla="*/ 639759 h 1793583"/>
                <a:gd name="connsiteX4664" fmla="*/ 220234 w 3591323"/>
                <a:gd name="connsiteY4664" fmla="*/ 640990 h 1793583"/>
                <a:gd name="connsiteX4665" fmla="*/ 217557 w 3591323"/>
                <a:gd name="connsiteY4665" fmla="*/ 638938 h 1793583"/>
                <a:gd name="connsiteX4666" fmla="*/ 218122 w 3591323"/>
                <a:gd name="connsiteY4666" fmla="*/ 638111 h 1793583"/>
                <a:gd name="connsiteX4667" fmla="*/ 220214 w 3591323"/>
                <a:gd name="connsiteY4667" fmla="*/ 636880 h 1793583"/>
                <a:gd name="connsiteX4668" fmla="*/ 222300 w 3591323"/>
                <a:gd name="connsiteY4668" fmla="*/ 637082 h 1793583"/>
                <a:gd name="connsiteX4669" fmla="*/ 1028356 w 3591323"/>
                <a:gd name="connsiteY4669" fmla="*/ 602945 h 1793583"/>
                <a:gd name="connsiteX4670" fmla="*/ 1031121 w 3591323"/>
                <a:gd name="connsiteY4670" fmla="*/ 603355 h 1793583"/>
                <a:gd name="connsiteX4671" fmla="*/ 1033348 w 3591323"/>
                <a:gd name="connsiteY4671" fmla="*/ 612815 h 1793583"/>
                <a:gd name="connsiteX4672" fmla="*/ 1032453 w 3591323"/>
                <a:gd name="connsiteY4672" fmla="*/ 619603 h 1793583"/>
                <a:gd name="connsiteX4673" fmla="*/ 1029917 w 3591323"/>
                <a:gd name="connsiteY4673" fmla="*/ 620013 h 1793583"/>
                <a:gd name="connsiteX4674" fmla="*/ 1028309 w 3591323"/>
                <a:gd name="connsiteY4674" fmla="*/ 613434 h 1793583"/>
                <a:gd name="connsiteX4675" fmla="*/ 1025214 w 3591323"/>
                <a:gd name="connsiteY4675" fmla="*/ 610144 h 1793583"/>
                <a:gd name="connsiteX4676" fmla="*/ 1028356 w 3591323"/>
                <a:gd name="connsiteY4676" fmla="*/ 602945 h 1793583"/>
                <a:gd name="connsiteX4677" fmla="*/ 1023579 w 3591323"/>
                <a:gd name="connsiteY4677" fmla="*/ 584848 h 1793583"/>
                <a:gd name="connsiteX4678" fmla="*/ 1028302 w 3591323"/>
                <a:gd name="connsiteY4678" fmla="*/ 584027 h 1793583"/>
                <a:gd name="connsiteX4679" fmla="*/ 1034566 w 3591323"/>
                <a:gd name="connsiteY4679" fmla="*/ 584437 h 1793583"/>
                <a:gd name="connsiteX4680" fmla="*/ 1034424 w 3591323"/>
                <a:gd name="connsiteY4680" fmla="*/ 587317 h 1793583"/>
                <a:gd name="connsiteX4681" fmla="*/ 1023546 w 3591323"/>
                <a:gd name="connsiteY4681" fmla="*/ 589167 h 1793583"/>
                <a:gd name="connsiteX4682" fmla="*/ 1023579 w 3591323"/>
                <a:gd name="connsiteY4682" fmla="*/ 584848 h 1793583"/>
                <a:gd name="connsiteX4683" fmla="*/ 1035696 w 3591323"/>
                <a:gd name="connsiteY4683" fmla="*/ 581968 h 1793583"/>
                <a:gd name="connsiteX4684" fmla="*/ 1042558 w 3591323"/>
                <a:gd name="connsiteY4684" fmla="*/ 587108 h 1793583"/>
                <a:gd name="connsiteX4685" fmla="*/ 1039450 w 3591323"/>
                <a:gd name="connsiteY4685" fmla="*/ 595336 h 1793583"/>
                <a:gd name="connsiteX4686" fmla="*/ 1037916 w 3591323"/>
                <a:gd name="connsiteY4686" fmla="*/ 593896 h 1793583"/>
                <a:gd name="connsiteX4687" fmla="*/ 1038898 w 3591323"/>
                <a:gd name="connsiteY4687" fmla="*/ 587929 h 1793583"/>
                <a:gd name="connsiteX4688" fmla="*/ 1035447 w 3591323"/>
                <a:gd name="connsiteY4688" fmla="*/ 583408 h 1793583"/>
                <a:gd name="connsiteX4689" fmla="*/ 1035696 w 3591323"/>
                <a:gd name="connsiteY4689" fmla="*/ 581968 h 1793583"/>
                <a:gd name="connsiteX4690" fmla="*/ 1223748 w 3591323"/>
                <a:gd name="connsiteY4690" fmla="*/ 354988 h 1793583"/>
                <a:gd name="connsiteX4691" fmla="*/ 1225221 w 3591323"/>
                <a:gd name="connsiteY4691" fmla="*/ 360418 h 1793583"/>
                <a:gd name="connsiteX4692" fmla="*/ 1231229 w 3591323"/>
                <a:gd name="connsiteY4692" fmla="*/ 361824 h 1793583"/>
                <a:gd name="connsiteX4693" fmla="*/ 1239679 w 3591323"/>
                <a:gd name="connsiteY4693" fmla="*/ 361622 h 1793583"/>
                <a:gd name="connsiteX4694" fmla="*/ 1233786 w 3591323"/>
                <a:gd name="connsiteY4694" fmla="*/ 366049 h 1793583"/>
                <a:gd name="connsiteX4695" fmla="*/ 1230301 w 3591323"/>
                <a:gd name="connsiteY4695" fmla="*/ 366856 h 1793583"/>
                <a:gd name="connsiteX4696" fmla="*/ 1220512 w 3591323"/>
                <a:gd name="connsiteY4696" fmla="*/ 362025 h 1793583"/>
                <a:gd name="connsiteX4697" fmla="*/ 1219415 w 3591323"/>
                <a:gd name="connsiteY4697" fmla="*/ 358406 h 1793583"/>
                <a:gd name="connsiteX4698" fmla="*/ 1223748 w 3591323"/>
                <a:gd name="connsiteY4698" fmla="*/ 354988 h 1793583"/>
                <a:gd name="connsiteX4699" fmla="*/ 2218811 w 3591323"/>
                <a:gd name="connsiteY4699" fmla="*/ 382007 h 1793583"/>
                <a:gd name="connsiteX4700" fmla="*/ 2225270 w 3591323"/>
                <a:gd name="connsiteY4700" fmla="*/ 370489 h 1793583"/>
                <a:gd name="connsiteX4701" fmla="*/ 2233592 w 3591323"/>
                <a:gd name="connsiteY4701" fmla="*/ 368672 h 1793583"/>
                <a:gd name="connsiteX4702" fmla="*/ 2235859 w 3591323"/>
                <a:gd name="connsiteY4702" fmla="*/ 362025 h 1793583"/>
                <a:gd name="connsiteX4703" fmla="*/ 2243650 w 3591323"/>
                <a:gd name="connsiteY4703" fmla="*/ 359610 h 1793583"/>
                <a:gd name="connsiteX4704" fmla="*/ 2252725 w 3591323"/>
                <a:gd name="connsiteY4704" fmla="*/ 354786 h 1793583"/>
                <a:gd name="connsiteX4705" fmla="*/ 2261182 w 3591323"/>
                <a:gd name="connsiteY4705" fmla="*/ 357599 h 1793583"/>
                <a:gd name="connsiteX4706" fmla="*/ 2270036 w 3591323"/>
                <a:gd name="connsiteY4706" fmla="*/ 356993 h 1793583"/>
                <a:gd name="connsiteX4707" fmla="*/ 2273474 w 3591323"/>
                <a:gd name="connsiteY4707" fmla="*/ 363835 h 1793583"/>
                <a:gd name="connsiteX4708" fmla="*/ 2274691 w 3591323"/>
                <a:gd name="connsiteY4708" fmla="*/ 374721 h 1793583"/>
                <a:gd name="connsiteX4709" fmla="*/ 2266154 w 3591323"/>
                <a:gd name="connsiteY4709" fmla="*/ 373106 h 1793583"/>
                <a:gd name="connsiteX4710" fmla="*/ 2259137 w 3591323"/>
                <a:gd name="connsiteY4710" fmla="*/ 374922 h 1793583"/>
                <a:gd name="connsiteX4711" fmla="*/ 2260893 w 3591323"/>
                <a:gd name="connsiteY4711" fmla="*/ 383224 h 1793583"/>
                <a:gd name="connsiteX4712" fmla="*/ 2251777 w 3591323"/>
                <a:gd name="connsiteY4712" fmla="*/ 382007 h 1793583"/>
                <a:gd name="connsiteX4713" fmla="*/ 2253042 w 3591323"/>
                <a:gd name="connsiteY4713" fmla="*/ 385855 h 1793583"/>
                <a:gd name="connsiteX4714" fmla="*/ 2258646 w 3591323"/>
                <a:gd name="connsiteY4714" fmla="*/ 388694 h 1793583"/>
                <a:gd name="connsiteX4715" fmla="*/ 2265313 w 3591323"/>
                <a:gd name="connsiteY4715" fmla="*/ 398644 h 1793583"/>
                <a:gd name="connsiteX4716" fmla="*/ 2276784 w 3591323"/>
                <a:gd name="connsiteY4716" fmla="*/ 402506 h 1793583"/>
                <a:gd name="connsiteX4717" fmla="*/ 2279407 w 3591323"/>
                <a:gd name="connsiteY4717" fmla="*/ 406570 h 1793583"/>
                <a:gd name="connsiteX4718" fmla="*/ 2278196 w 3591323"/>
                <a:gd name="connsiteY4718" fmla="*/ 411245 h 1793583"/>
                <a:gd name="connsiteX4719" fmla="*/ 2279475 w 3591323"/>
                <a:gd name="connsiteY4719" fmla="*/ 413896 h 1793583"/>
                <a:gd name="connsiteX4720" fmla="*/ 2283821 w 3591323"/>
                <a:gd name="connsiteY4720" fmla="*/ 421229 h 1793583"/>
                <a:gd name="connsiteX4721" fmla="*/ 2282933 w 3591323"/>
                <a:gd name="connsiteY4721" fmla="*/ 413082 h 1793583"/>
                <a:gd name="connsiteX4722" fmla="*/ 2289876 w 3591323"/>
                <a:gd name="connsiteY4722" fmla="*/ 410230 h 1793583"/>
                <a:gd name="connsiteX4723" fmla="*/ 2294040 w 3591323"/>
                <a:gd name="connsiteY4723" fmla="*/ 416540 h 1793583"/>
                <a:gd name="connsiteX4724" fmla="*/ 2302329 w 3591323"/>
                <a:gd name="connsiteY4724" fmla="*/ 423470 h 1793583"/>
                <a:gd name="connsiteX4725" fmla="*/ 2294794 w 3591323"/>
                <a:gd name="connsiteY4725" fmla="*/ 426934 h 1793583"/>
                <a:gd name="connsiteX4726" fmla="*/ 2285516 w 3591323"/>
                <a:gd name="connsiteY4726" fmla="*/ 424284 h 1793583"/>
                <a:gd name="connsiteX4727" fmla="*/ 2285644 w 3591323"/>
                <a:gd name="connsiteY4727" fmla="*/ 433871 h 1793583"/>
                <a:gd name="connsiteX4728" fmla="*/ 2292136 w 3591323"/>
                <a:gd name="connsiteY4728" fmla="*/ 434483 h 1793583"/>
                <a:gd name="connsiteX4729" fmla="*/ 2291127 w 3591323"/>
                <a:gd name="connsiteY4729" fmla="*/ 442267 h 1793583"/>
                <a:gd name="connsiteX4730" fmla="*/ 2299348 w 3591323"/>
                <a:gd name="connsiteY4730" fmla="*/ 446156 h 1793583"/>
                <a:gd name="connsiteX4731" fmla="*/ 2300472 w 3591323"/>
                <a:gd name="connsiteY4731" fmla="*/ 458037 h 1793583"/>
                <a:gd name="connsiteX4732" fmla="*/ 2303775 w 3591323"/>
                <a:gd name="connsiteY4732" fmla="*/ 466036 h 1793583"/>
                <a:gd name="connsiteX4733" fmla="*/ 2303627 w 3591323"/>
                <a:gd name="connsiteY4733" fmla="*/ 468700 h 1793583"/>
                <a:gd name="connsiteX4734" fmla="*/ 2289270 w 3591323"/>
                <a:gd name="connsiteY4734" fmla="*/ 471775 h 1793583"/>
                <a:gd name="connsiteX4735" fmla="*/ 2275627 w 3591323"/>
                <a:gd name="connsiteY4735" fmla="*/ 469723 h 1793583"/>
                <a:gd name="connsiteX4736" fmla="*/ 2267769 w 3591323"/>
                <a:gd name="connsiteY4736" fmla="*/ 463984 h 1793583"/>
                <a:gd name="connsiteX4737" fmla="*/ 2258538 w 3591323"/>
                <a:gd name="connsiteY4737" fmla="*/ 461730 h 1793583"/>
                <a:gd name="connsiteX4738" fmla="*/ 2253930 w 3591323"/>
                <a:gd name="connsiteY4738" fmla="*/ 453327 h 1793583"/>
                <a:gd name="connsiteX4739" fmla="*/ 2252503 w 3591323"/>
                <a:gd name="connsiteY4739" fmla="*/ 447589 h 1793583"/>
                <a:gd name="connsiteX4740" fmla="*/ 2255692 w 3591323"/>
                <a:gd name="connsiteY4740" fmla="*/ 444924 h 1793583"/>
                <a:gd name="connsiteX4741" fmla="*/ 2256271 w 3591323"/>
                <a:gd name="connsiteY4741" fmla="*/ 441036 h 1793583"/>
                <a:gd name="connsiteX4742" fmla="*/ 2256177 w 3591323"/>
                <a:gd name="connsiteY4742" fmla="*/ 432243 h 1793583"/>
                <a:gd name="connsiteX4743" fmla="*/ 2263658 w 3591323"/>
                <a:gd name="connsiteY4743" fmla="*/ 431220 h 1793583"/>
                <a:gd name="connsiteX4744" fmla="*/ 2260341 w 3591323"/>
                <a:gd name="connsiteY4744" fmla="*/ 428159 h 1793583"/>
                <a:gd name="connsiteX4745" fmla="*/ 2255914 w 3591323"/>
                <a:gd name="connsiteY4745" fmla="*/ 427749 h 1793583"/>
                <a:gd name="connsiteX4746" fmla="*/ 2249523 w 3591323"/>
                <a:gd name="connsiteY4746" fmla="*/ 419594 h 1793583"/>
                <a:gd name="connsiteX4747" fmla="*/ 2243273 w 3591323"/>
                <a:gd name="connsiteY4747" fmla="*/ 413688 h 1793583"/>
                <a:gd name="connsiteX4748" fmla="*/ 2230484 w 3591323"/>
                <a:gd name="connsiteY4748" fmla="*/ 400468 h 1793583"/>
                <a:gd name="connsiteX4749" fmla="*/ 2229428 w 3591323"/>
                <a:gd name="connsiteY4749" fmla="*/ 392751 h 1793583"/>
                <a:gd name="connsiteX4750" fmla="*/ 2218811 w 3591323"/>
                <a:gd name="connsiteY4750" fmla="*/ 382007 h 1793583"/>
                <a:gd name="connsiteX4751" fmla="*/ 1229931 w 3591323"/>
                <a:gd name="connsiteY4751" fmla="*/ 323354 h 1793583"/>
                <a:gd name="connsiteX4752" fmla="*/ 1233436 w 3591323"/>
                <a:gd name="connsiteY4752" fmla="*/ 322359 h 1793583"/>
                <a:gd name="connsiteX4753" fmla="*/ 1244160 w 3591323"/>
                <a:gd name="connsiteY4753" fmla="*/ 325151 h 1793583"/>
                <a:gd name="connsiteX4754" fmla="*/ 1251419 w 3591323"/>
                <a:gd name="connsiteY4754" fmla="*/ 329941 h 1793583"/>
                <a:gd name="connsiteX4755" fmla="*/ 1251076 w 3591323"/>
                <a:gd name="connsiteY4755" fmla="*/ 331939 h 1793583"/>
                <a:gd name="connsiteX4756" fmla="*/ 1246568 w 3591323"/>
                <a:gd name="connsiteY4756" fmla="*/ 332141 h 1793583"/>
                <a:gd name="connsiteX4757" fmla="*/ 1236362 w 3591323"/>
                <a:gd name="connsiteY4757" fmla="*/ 328548 h 1793583"/>
                <a:gd name="connsiteX4758" fmla="*/ 1229931 w 3591323"/>
                <a:gd name="connsiteY4758" fmla="*/ 323354 h 1793583"/>
                <a:gd name="connsiteX4759" fmla="*/ 1161328 w 3591323"/>
                <a:gd name="connsiteY4759" fmla="*/ 192601 h 1793583"/>
                <a:gd name="connsiteX4760" fmla="*/ 1166085 w 3591323"/>
                <a:gd name="connsiteY4760" fmla="*/ 189453 h 1793583"/>
                <a:gd name="connsiteX4761" fmla="*/ 1169375 w 3591323"/>
                <a:gd name="connsiteY4761" fmla="*/ 189641 h 1793583"/>
                <a:gd name="connsiteX4762" fmla="*/ 1170021 w 3591323"/>
                <a:gd name="connsiteY4762" fmla="*/ 191861 h 1793583"/>
                <a:gd name="connsiteX4763" fmla="*/ 1163656 w 3591323"/>
                <a:gd name="connsiteY4763" fmla="*/ 197243 h 1793583"/>
                <a:gd name="connsiteX4764" fmla="*/ 1160790 w 3591323"/>
                <a:gd name="connsiteY4764" fmla="*/ 196315 h 1793583"/>
                <a:gd name="connsiteX4765" fmla="*/ 1160420 w 3591323"/>
                <a:gd name="connsiteY4765" fmla="*/ 193160 h 1793583"/>
                <a:gd name="connsiteX4766" fmla="*/ 1161328 w 3591323"/>
                <a:gd name="connsiteY4766" fmla="*/ 192601 h 1793583"/>
                <a:gd name="connsiteX4767" fmla="*/ 1134808 w 3591323"/>
                <a:gd name="connsiteY4767" fmla="*/ 188713 h 1793583"/>
                <a:gd name="connsiteX4768" fmla="*/ 1143419 w 3591323"/>
                <a:gd name="connsiteY4768" fmla="*/ 184104 h 1793583"/>
                <a:gd name="connsiteX4769" fmla="*/ 1154137 w 3591323"/>
                <a:gd name="connsiteY4769" fmla="*/ 184104 h 1793583"/>
                <a:gd name="connsiteX4770" fmla="*/ 1152858 w 3591323"/>
                <a:gd name="connsiteY4770" fmla="*/ 186129 h 1793583"/>
                <a:gd name="connsiteX4771" fmla="*/ 1139894 w 3591323"/>
                <a:gd name="connsiteY4771" fmla="*/ 191861 h 1793583"/>
                <a:gd name="connsiteX4772" fmla="*/ 1134734 w 3591323"/>
                <a:gd name="connsiteY4772" fmla="*/ 191491 h 1793583"/>
                <a:gd name="connsiteX4773" fmla="*/ 1134808 w 3591323"/>
                <a:gd name="connsiteY4773" fmla="*/ 188713 h 1793583"/>
                <a:gd name="connsiteX4774" fmla="*/ 1233947 w 3591323"/>
                <a:gd name="connsiteY4774" fmla="*/ 138605 h 1793583"/>
                <a:gd name="connsiteX4775" fmla="*/ 1227300 w 3591323"/>
                <a:gd name="connsiteY4775" fmla="*/ 141430 h 1793583"/>
                <a:gd name="connsiteX4776" fmla="*/ 1218601 w 3591323"/>
                <a:gd name="connsiteY4776" fmla="*/ 141962 h 1793583"/>
                <a:gd name="connsiteX4777" fmla="*/ 1219819 w 3591323"/>
                <a:gd name="connsiteY4777" fmla="*/ 137192 h 1793583"/>
                <a:gd name="connsiteX4778" fmla="*/ 1226607 w 3591323"/>
                <a:gd name="connsiteY4778" fmla="*/ 131742 h 1793583"/>
                <a:gd name="connsiteX4779" fmla="*/ 1234458 w 3591323"/>
                <a:gd name="connsiteY4779" fmla="*/ 130336 h 1793583"/>
                <a:gd name="connsiteX4780" fmla="*/ 1238246 w 3591323"/>
                <a:gd name="connsiteY4780" fmla="*/ 133148 h 1793583"/>
                <a:gd name="connsiteX4781" fmla="*/ 1235925 w 3591323"/>
                <a:gd name="connsiteY4781" fmla="*/ 137192 h 1793583"/>
                <a:gd name="connsiteX4782" fmla="*/ 1233947 w 3591323"/>
                <a:gd name="connsiteY4782" fmla="*/ 138605 h 1793583"/>
                <a:gd name="connsiteX4783" fmla="*/ 1092888 w 3591323"/>
                <a:gd name="connsiteY4783" fmla="*/ 116941 h 1793583"/>
                <a:gd name="connsiteX4784" fmla="*/ 1094772 w 3591323"/>
                <a:gd name="connsiteY4784" fmla="*/ 122485 h 1793583"/>
                <a:gd name="connsiteX4785" fmla="*/ 1087519 w 3591323"/>
                <a:gd name="connsiteY4785" fmla="*/ 125795 h 1793583"/>
                <a:gd name="connsiteX4786" fmla="*/ 1079964 w 3591323"/>
                <a:gd name="connsiteY4786" fmla="*/ 122835 h 1793583"/>
                <a:gd name="connsiteX4787" fmla="*/ 1073263 w 3591323"/>
                <a:gd name="connsiteY4787" fmla="*/ 123877 h 1793583"/>
                <a:gd name="connsiteX4788" fmla="*/ 1067013 w 3591323"/>
                <a:gd name="connsiteY4788" fmla="*/ 119538 h 1793583"/>
                <a:gd name="connsiteX4789" fmla="*/ 1075887 w 3591323"/>
                <a:gd name="connsiteY4789" fmla="*/ 116591 h 1793583"/>
                <a:gd name="connsiteX4790" fmla="*/ 1084512 w 3591323"/>
                <a:gd name="connsiteY4790" fmla="*/ 112467 h 1793583"/>
                <a:gd name="connsiteX4791" fmla="*/ 1089914 w 3591323"/>
                <a:gd name="connsiteY4791" fmla="*/ 115212 h 1793583"/>
                <a:gd name="connsiteX4792" fmla="*/ 1092888 w 3591323"/>
                <a:gd name="connsiteY4792" fmla="*/ 116941 h 1793583"/>
                <a:gd name="connsiteX4793" fmla="*/ 1052724 w 3591323"/>
                <a:gd name="connsiteY4793" fmla="*/ 85079 h 1793583"/>
                <a:gd name="connsiteX4794" fmla="*/ 1056478 w 3591323"/>
                <a:gd name="connsiteY4794" fmla="*/ 88880 h 1793583"/>
                <a:gd name="connsiteX4795" fmla="*/ 1051492 w 3591323"/>
                <a:gd name="connsiteY4795" fmla="*/ 97895 h 1793583"/>
                <a:gd name="connsiteX4796" fmla="*/ 1047220 w 3591323"/>
                <a:gd name="connsiteY4796" fmla="*/ 104468 h 1793583"/>
                <a:gd name="connsiteX4797" fmla="*/ 1054924 w 3591323"/>
                <a:gd name="connsiteY4797" fmla="*/ 109050 h 1793583"/>
                <a:gd name="connsiteX4798" fmla="*/ 1063589 w 3591323"/>
                <a:gd name="connsiteY4798" fmla="*/ 113665 h 1793583"/>
                <a:gd name="connsiteX4799" fmla="*/ 1059088 w 3591323"/>
                <a:gd name="connsiteY4799" fmla="*/ 117802 h 1793583"/>
                <a:gd name="connsiteX4800" fmla="*/ 1046238 w 3591323"/>
                <a:gd name="connsiteY4800" fmla="*/ 118670 h 1793583"/>
                <a:gd name="connsiteX4801" fmla="*/ 1047705 w 3591323"/>
                <a:gd name="connsiteY4801" fmla="*/ 122317 h 1793583"/>
                <a:gd name="connsiteX4802" fmla="*/ 1041959 w 3591323"/>
                <a:gd name="connsiteY4802" fmla="*/ 125795 h 1793583"/>
                <a:gd name="connsiteX4803" fmla="*/ 1029977 w 3591323"/>
                <a:gd name="connsiteY4803" fmla="*/ 124402 h 1793583"/>
                <a:gd name="connsiteX4804" fmla="*/ 1019697 w 3591323"/>
                <a:gd name="connsiteY4804" fmla="*/ 121792 h 1793583"/>
                <a:gd name="connsiteX4805" fmla="*/ 1010770 w 3591323"/>
                <a:gd name="connsiteY4805" fmla="*/ 122317 h 1793583"/>
                <a:gd name="connsiteX4806" fmla="*/ 993917 w 3591323"/>
                <a:gd name="connsiteY4806" fmla="*/ 125620 h 1793583"/>
                <a:gd name="connsiteX4807" fmla="*/ 974030 w 3591323"/>
                <a:gd name="connsiteY4807" fmla="*/ 127019 h 1793583"/>
                <a:gd name="connsiteX4808" fmla="*/ 959909 w 3591323"/>
                <a:gd name="connsiteY4808" fmla="*/ 127887 h 1793583"/>
                <a:gd name="connsiteX4809" fmla="*/ 960406 w 3591323"/>
                <a:gd name="connsiteY4809" fmla="*/ 123359 h 1793583"/>
                <a:gd name="connsiteX4810" fmla="*/ 952999 w 3591323"/>
                <a:gd name="connsiteY4810" fmla="*/ 120749 h 1793583"/>
                <a:gd name="connsiteX4811" fmla="*/ 945619 w 3591323"/>
                <a:gd name="connsiteY4811" fmla="*/ 121792 h 1793583"/>
                <a:gd name="connsiteX4812" fmla="*/ 944273 w 3591323"/>
                <a:gd name="connsiteY4812" fmla="*/ 114176 h 1793583"/>
                <a:gd name="connsiteX4813" fmla="*/ 950328 w 3591323"/>
                <a:gd name="connsiteY4813" fmla="*/ 113147 h 1793583"/>
                <a:gd name="connsiteX4814" fmla="*/ 963178 w 3591323"/>
                <a:gd name="connsiteY4814" fmla="*/ 111606 h 1793583"/>
                <a:gd name="connsiteX4815" fmla="*/ 972974 w 3591323"/>
                <a:gd name="connsiteY4815" fmla="*/ 111949 h 1793583"/>
                <a:gd name="connsiteX4816" fmla="*/ 983953 w 3591323"/>
                <a:gd name="connsiteY4816" fmla="*/ 110415 h 1793583"/>
                <a:gd name="connsiteX4817" fmla="*/ 972274 w 3591323"/>
                <a:gd name="connsiteY4817" fmla="*/ 108202 h 1793583"/>
                <a:gd name="connsiteX4818" fmla="*/ 956235 w 3591323"/>
                <a:gd name="connsiteY4818" fmla="*/ 108881 h 1793583"/>
                <a:gd name="connsiteX4819" fmla="*/ 946305 w 3591323"/>
                <a:gd name="connsiteY4819" fmla="*/ 108713 h 1793583"/>
                <a:gd name="connsiteX4820" fmla="*/ 946379 w 3591323"/>
                <a:gd name="connsiteY4820" fmla="*/ 105141 h 1793583"/>
                <a:gd name="connsiteX4821" fmla="*/ 967006 w 3591323"/>
                <a:gd name="connsiteY4821" fmla="*/ 101427 h 1793583"/>
                <a:gd name="connsiteX4822" fmla="*/ 956027 w 3591323"/>
                <a:gd name="connsiteY4822" fmla="*/ 101595 h 1793583"/>
                <a:gd name="connsiteX4823" fmla="*/ 946332 w 3591323"/>
                <a:gd name="connsiteY4823" fmla="*/ 99066 h 1793583"/>
                <a:gd name="connsiteX4824" fmla="*/ 960158 w 3591323"/>
                <a:gd name="connsiteY4824" fmla="*/ 92210 h 1793583"/>
                <a:gd name="connsiteX4825" fmla="*/ 969509 w 3591323"/>
                <a:gd name="connsiteY4825" fmla="*/ 88550 h 1793583"/>
                <a:gd name="connsiteX4826" fmla="*/ 994704 w 3591323"/>
                <a:gd name="connsiteY4826" fmla="*/ 82939 h 1793583"/>
                <a:gd name="connsiteX4827" fmla="*/ 999864 w 3591323"/>
                <a:gd name="connsiteY4827" fmla="*/ 84749 h 1793583"/>
                <a:gd name="connsiteX4828" fmla="*/ 991401 w 3591323"/>
                <a:gd name="connsiteY4828" fmla="*/ 89048 h 1793583"/>
                <a:gd name="connsiteX4829" fmla="*/ 1009976 w 3591323"/>
                <a:gd name="connsiteY4829" fmla="*/ 86236 h 1793583"/>
                <a:gd name="connsiteX4830" fmla="*/ 1014638 w 3591323"/>
                <a:gd name="connsiteY4830" fmla="*/ 90878 h 1793583"/>
                <a:gd name="connsiteX4831" fmla="*/ 1027582 w 3591323"/>
                <a:gd name="connsiteY4831" fmla="*/ 86236 h 1793583"/>
                <a:gd name="connsiteX4832" fmla="*/ 1030872 w 3591323"/>
                <a:gd name="connsiteY4832" fmla="*/ 89216 h 1793583"/>
                <a:gd name="connsiteX4833" fmla="*/ 1027111 w 3591323"/>
                <a:gd name="connsiteY4833" fmla="*/ 98231 h 1793583"/>
                <a:gd name="connsiteX4834" fmla="*/ 1034727 w 3591323"/>
                <a:gd name="connsiteY4834" fmla="*/ 94376 h 1793583"/>
                <a:gd name="connsiteX4835" fmla="*/ 1039847 w 3591323"/>
                <a:gd name="connsiteY4835" fmla="*/ 84911 h 1793583"/>
                <a:gd name="connsiteX4836" fmla="*/ 1047308 w 3591323"/>
                <a:gd name="connsiteY4836" fmla="*/ 83592 h 1793583"/>
                <a:gd name="connsiteX4837" fmla="*/ 1052724 w 3591323"/>
                <a:gd name="connsiteY4837" fmla="*/ 85079 h 1793583"/>
                <a:gd name="connsiteX4838" fmla="*/ 1237311 w 3591323"/>
                <a:gd name="connsiteY4838" fmla="*/ 87555 h 1793583"/>
                <a:gd name="connsiteX4839" fmla="*/ 1233409 w 3591323"/>
                <a:gd name="connsiteY4839" fmla="*/ 82771 h 1793583"/>
                <a:gd name="connsiteX4840" fmla="*/ 1236382 w 3591323"/>
                <a:gd name="connsiteY4840" fmla="*/ 79488 h 1793583"/>
                <a:gd name="connsiteX4841" fmla="*/ 1240412 w 3591323"/>
                <a:gd name="connsiteY4841" fmla="*/ 78835 h 1793583"/>
                <a:gd name="connsiteX4842" fmla="*/ 1255294 w 3591323"/>
                <a:gd name="connsiteY4842" fmla="*/ 79818 h 1793583"/>
                <a:gd name="connsiteX4843" fmla="*/ 1263286 w 3591323"/>
                <a:gd name="connsiteY4843" fmla="*/ 84911 h 1793583"/>
                <a:gd name="connsiteX4844" fmla="*/ 1262136 w 3591323"/>
                <a:gd name="connsiteY4844" fmla="*/ 87393 h 1793583"/>
                <a:gd name="connsiteX4845" fmla="*/ 1254836 w 3591323"/>
                <a:gd name="connsiteY4845" fmla="*/ 87063 h 1793583"/>
                <a:gd name="connsiteX4846" fmla="*/ 1247409 w 3591323"/>
                <a:gd name="connsiteY4846" fmla="*/ 86895 h 1793583"/>
                <a:gd name="connsiteX4847" fmla="*/ 1238804 w 3591323"/>
                <a:gd name="connsiteY4847" fmla="*/ 88221 h 1793583"/>
                <a:gd name="connsiteX4848" fmla="*/ 1237311 w 3591323"/>
                <a:gd name="connsiteY4848" fmla="*/ 87555 h 1793583"/>
                <a:gd name="connsiteX4849" fmla="*/ 2767392 w 3591323"/>
                <a:gd name="connsiteY4849" fmla="*/ 82441 h 1793583"/>
                <a:gd name="connsiteX4850" fmla="*/ 2768933 w 3591323"/>
                <a:gd name="connsiteY4850" fmla="*/ 78835 h 1793583"/>
                <a:gd name="connsiteX4851" fmla="*/ 2776192 w 3591323"/>
                <a:gd name="connsiteY4851" fmla="*/ 78015 h 1793583"/>
                <a:gd name="connsiteX4852" fmla="*/ 2791215 w 3591323"/>
                <a:gd name="connsiteY4852" fmla="*/ 81459 h 1793583"/>
                <a:gd name="connsiteX4853" fmla="*/ 2795575 w 3591323"/>
                <a:gd name="connsiteY4853" fmla="*/ 83922 h 1793583"/>
                <a:gd name="connsiteX4854" fmla="*/ 2785046 w 3591323"/>
                <a:gd name="connsiteY4854" fmla="*/ 83922 h 1793583"/>
                <a:gd name="connsiteX4855" fmla="*/ 2769350 w 3591323"/>
                <a:gd name="connsiteY4855" fmla="*/ 82939 h 1793583"/>
                <a:gd name="connsiteX4856" fmla="*/ 2767392 w 3591323"/>
                <a:gd name="connsiteY4856" fmla="*/ 82441 h 1793583"/>
                <a:gd name="connsiteX4857" fmla="*/ 2797472 w 3591323"/>
                <a:gd name="connsiteY4857" fmla="*/ 64620 h 1793583"/>
                <a:gd name="connsiteX4858" fmla="*/ 2818530 w 3591323"/>
                <a:gd name="connsiteY4858" fmla="*/ 67001 h 1793583"/>
                <a:gd name="connsiteX4859" fmla="*/ 2816404 w 3591323"/>
                <a:gd name="connsiteY4859" fmla="*/ 70540 h 1793583"/>
                <a:gd name="connsiteX4860" fmla="*/ 2804327 w 3591323"/>
                <a:gd name="connsiteY4860" fmla="*/ 69733 h 1793583"/>
                <a:gd name="connsiteX4861" fmla="*/ 2785961 w 3591323"/>
                <a:gd name="connsiteY4861" fmla="*/ 66208 h 1793583"/>
                <a:gd name="connsiteX4862" fmla="*/ 2782967 w 3591323"/>
                <a:gd name="connsiteY4862" fmla="*/ 63362 h 1793583"/>
                <a:gd name="connsiteX4863" fmla="*/ 2797472 w 3591323"/>
                <a:gd name="connsiteY4863" fmla="*/ 64620 h 1793583"/>
                <a:gd name="connsiteX4864" fmla="*/ 2723185 w 3591323"/>
                <a:gd name="connsiteY4864" fmla="*/ 57717 h 1793583"/>
                <a:gd name="connsiteX4865" fmla="*/ 2741511 w 3591323"/>
                <a:gd name="connsiteY4865" fmla="*/ 58188 h 1793583"/>
                <a:gd name="connsiteX4866" fmla="*/ 2773185 w 3591323"/>
                <a:gd name="connsiteY4866" fmla="*/ 62729 h 1793583"/>
                <a:gd name="connsiteX4867" fmla="*/ 2778305 w 3591323"/>
                <a:gd name="connsiteY4867" fmla="*/ 69248 h 1793583"/>
                <a:gd name="connsiteX4868" fmla="*/ 2753049 w 3591323"/>
                <a:gd name="connsiteY4868" fmla="*/ 69087 h 1793583"/>
                <a:gd name="connsiteX4869" fmla="*/ 2744882 w 3591323"/>
                <a:gd name="connsiteY4869" fmla="*/ 71186 h 1793583"/>
                <a:gd name="connsiteX4870" fmla="*/ 2722761 w 3591323"/>
                <a:gd name="connsiteY4870" fmla="*/ 65414 h 1793583"/>
                <a:gd name="connsiteX4871" fmla="*/ 2717036 w 3591323"/>
                <a:gd name="connsiteY4871" fmla="*/ 59433 h 1793583"/>
                <a:gd name="connsiteX4872" fmla="*/ 2723185 w 3591323"/>
                <a:gd name="connsiteY4872" fmla="*/ 57717 h 1793583"/>
                <a:gd name="connsiteX4873" fmla="*/ 1141778 w 3591323"/>
                <a:gd name="connsiteY4873" fmla="*/ 53842 h 1793583"/>
                <a:gd name="connsiteX4874" fmla="*/ 1143534 w 3591323"/>
                <a:gd name="connsiteY4874" fmla="*/ 52759 h 1793583"/>
                <a:gd name="connsiteX4875" fmla="*/ 1144045 w 3591323"/>
                <a:gd name="connsiteY4875" fmla="*/ 56627 h 1793583"/>
                <a:gd name="connsiteX4876" fmla="*/ 1139147 w 3591323"/>
                <a:gd name="connsiteY4876" fmla="*/ 61155 h 1793583"/>
                <a:gd name="connsiteX4877" fmla="*/ 1128814 w 3591323"/>
                <a:gd name="connsiteY4877" fmla="*/ 67634 h 1793583"/>
                <a:gd name="connsiteX4878" fmla="*/ 1116529 w 3591323"/>
                <a:gd name="connsiteY4878" fmla="*/ 68603 h 1793583"/>
                <a:gd name="connsiteX4879" fmla="*/ 1110763 w 3591323"/>
                <a:gd name="connsiteY4879" fmla="*/ 67156 h 1793583"/>
                <a:gd name="connsiteX4880" fmla="*/ 1116764 w 3591323"/>
                <a:gd name="connsiteY4880" fmla="*/ 62104 h 1793583"/>
                <a:gd name="connsiteX4881" fmla="*/ 1105125 w 3591323"/>
                <a:gd name="connsiteY4881" fmla="*/ 62729 h 1793583"/>
                <a:gd name="connsiteX4882" fmla="*/ 1112634 w 3591323"/>
                <a:gd name="connsiteY4882" fmla="*/ 56008 h 1793583"/>
                <a:gd name="connsiteX4883" fmla="*/ 1119455 w 3591323"/>
                <a:gd name="connsiteY4883" fmla="*/ 56318 h 1793583"/>
                <a:gd name="connsiteX4884" fmla="*/ 1132783 w 3591323"/>
                <a:gd name="connsiteY4884" fmla="*/ 53378 h 1793583"/>
                <a:gd name="connsiteX4885" fmla="*/ 1141778 w 3591323"/>
                <a:gd name="connsiteY4885" fmla="*/ 53842 h 1793583"/>
                <a:gd name="connsiteX4886" fmla="*/ 2448555 w 3591323"/>
                <a:gd name="connsiteY4886" fmla="*/ 31237 h 1793583"/>
                <a:gd name="connsiteX4887" fmla="*/ 2471153 w 3591323"/>
                <a:gd name="connsiteY4887" fmla="*/ 35960 h 1793583"/>
                <a:gd name="connsiteX4888" fmla="*/ 2473979 w 3591323"/>
                <a:gd name="connsiteY4888" fmla="*/ 39391 h 1793583"/>
                <a:gd name="connsiteX4889" fmla="*/ 2441484 w 3591323"/>
                <a:gd name="connsiteY4889" fmla="*/ 42546 h 1793583"/>
                <a:gd name="connsiteX4890" fmla="*/ 2439096 w 3591323"/>
                <a:gd name="connsiteY4890" fmla="*/ 31681 h 1793583"/>
                <a:gd name="connsiteX4891" fmla="*/ 2443152 w 3591323"/>
                <a:gd name="connsiteY4891" fmla="*/ 30800 h 1793583"/>
                <a:gd name="connsiteX4892" fmla="*/ 2448555 w 3591323"/>
                <a:gd name="connsiteY4892" fmla="*/ 31237 h 1793583"/>
                <a:gd name="connsiteX4893" fmla="*/ 2373931 w 3591323"/>
                <a:gd name="connsiteY4893" fmla="*/ 17923 h 1793583"/>
                <a:gd name="connsiteX4894" fmla="*/ 2384991 w 3591323"/>
                <a:gd name="connsiteY4894" fmla="*/ 16234 h 1793583"/>
                <a:gd name="connsiteX4895" fmla="*/ 2401912 w 3591323"/>
                <a:gd name="connsiteY4895" fmla="*/ 19894 h 1793583"/>
                <a:gd name="connsiteX4896" fmla="*/ 2426279 w 3591323"/>
                <a:gd name="connsiteY4896" fmla="*/ 27294 h 1793583"/>
                <a:gd name="connsiteX4897" fmla="*/ 2434547 w 3591323"/>
                <a:gd name="connsiteY4897" fmla="*/ 34628 h 1793583"/>
                <a:gd name="connsiteX4898" fmla="*/ 2422068 w 3591323"/>
                <a:gd name="connsiteY4898" fmla="*/ 35664 h 1793583"/>
                <a:gd name="connsiteX4899" fmla="*/ 2401111 w 3591323"/>
                <a:gd name="connsiteY4899" fmla="*/ 33296 h 1793583"/>
                <a:gd name="connsiteX4900" fmla="*/ 2386512 w 3591323"/>
                <a:gd name="connsiteY4900" fmla="*/ 30066 h 1793583"/>
                <a:gd name="connsiteX4901" fmla="*/ 2374651 w 3591323"/>
                <a:gd name="connsiteY4901" fmla="*/ 24455 h 1793583"/>
                <a:gd name="connsiteX4902" fmla="*/ 2364257 w 3591323"/>
                <a:gd name="connsiteY4902" fmla="*/ 22968 h 1793583"/>
                <a:gd name="connsiteX4903" fmla="*/ 2373931 w 3591323"/>
                <a:gd name="connsiteY4903" fmla="*/ 17923 h 1793583"/>
                <a:gd name="connsiteX4904" fmla="*/ 1199609 w 3591323"/>
                <a:gd name="connsiteY4904" fmla="*/ 20957 h 1793583"/>
                <a:gd name="connsiteX4905" fmla="*/ 1206807 w 3591323"/>
                <a:gd name="connsiteY4905" fmla="*/ 18710 h 1793583"/>
                <a:gd name="connsiteX4906" fmla="*/ 1213717 w 3591323"/>
                <a:gd name="connsiteY4906" fmla="*/ 18185 h 1793583"/>
                <a:gd name="connsiteX4907" fmla="*/ 1213286 w 3591323"/>
                <a:gd name="connsiteY4907" fmla="*/ 16490 h 1793583"/>
                <a:gd name="connsiteX4908" fmla="*/ 1228006 w 3591323"/>
                <a:gd name="connsiteY4908" fmla="*/ 16234 h 1793583"/>
                <a:gd name="connsiteX4909" fmla="*/ 1230946 w 3591323"/>
                <a:gd name="connsiteY4909" fmla="*/ 20028 h 1793583"/>
                <a:gd name="connsiteX4910" fmla="*/ 1248014 w 3591323"/>
                <a:gd name="connsiteY4910" fmla="*/ 23103 h 1793583"/>
                <a:gd name="connsiteX4911" fmla="*/ 1246952 w 3591323"/>
                <a:gd name="connsiteY4911" fmla="*/ 28169 h 1793583"/>
                <a:gd name="connsiteX4912" fmla="*/ 1251385 w 3591323"/>
                <a:gd name="connsiteY4912" fmla="*/ 30800 h 1793583"/>
                <a:gd name="connsiteX4913" fmla="*/ 1239793 w 3591323"/>
                <a:gd name="connsiteY4913" fmla="*/ 33296 h 1793583"/>
                <a:gd name="connsiteX4914" fmla="*/ 1220835 w 3591323"/>
                <a:gd name="connsiteY4914" fmla="*/ 39539 h 1793583"/>
                <a:gd name="connsiteX4915" fmla="*/ 1208510 w 3591323"/>
                <a:gd name="connsiteY4915" fmla="*/ 40138 h 1793583"/>
                <a:gd name="connsiteX4916" fmla="*/ 1196494 w 3591323"/>
                <a:gd name="connsiteY4916" fmla="*/ 39095 h 1793583"/>
                <a:gd name="connsiteX4917" fmla="*/ 1193702 w 3591323"/>
                <a:gd name="connsiteY4917" fmla="*/ 35664 h 1793583"/>
                <a:gd name="connsiteX4918" fmla="*/ 1197375 w 3591323"/>
                <a:gd name="connsiteY4918" fmla="*/ 32710 h 1793583"/>
                <a:gd name="connsiteX4919" fmla="*/ 1205166 w 3591323"/>
                <a:gd name="connsiteY4919" fmla="*/ 30503 h 1793583"/>
                <a:gd name="connsiteX4920" fmla="*/ 1193756 w 3591323"/>
                <a:gd name="connsiteY4920" fmla="*/ 30503 h 1793583"/>
                <a:gd name="connsiteX4921" fmla="*/ 1190109 w 3591323"/>
                <a:gd name="connsiteY4921" fmla="*/ 27873 h 1793583"/>
                <a:gd name="connsiteX4922" fmla="*/ 1190722 w 3591323"/>
                <a:gd name="connsiteY4922" fmla="*/ 24321 h 1793583"/>
                <a:gd name="connsiteX4923" fmla="*/ 1199609 w 3591323"/>
                <a:gd name="connsiteY4923" fmla="*/ 20957 h 1793583"/>
                <a:gd name="connsiteX4924" fmla="*/ 1239033 w 3591323"/>
                <a:gd name="connsiteY4924" fmla="*/ 11646 h 1793583"/>
                <a:gd name="connsiteX4925" fmla="*/ 1249622 w 3591323"/>
                <a:gd name="connsiteY4925" fmla="*/ 10401 h 1793583"/>
                <a:gd name="connsiteX4926" fmla="*/ 1256922 w 3591323"/>
                <a:gd name="connsiteY4926" fmla="*/ 10152 h 1793583"/>
                <a:gd name="connsiteX4927" fmla="*/ 1270317 w 3591323"/>
                <a:gd name="connsiteY4927" fmla="*/ 9042 h 1793583"/>
                <a:gd name="connsiteX4928" fmla="*/ 1282440 w 3591323"/>
                <a:gd name="connsiteY4928" fmla="*/ 6479 h 1793583"/>
                <a:gd name="connsiteX4929" fmla="*/ 1289336 w 3591323"/>
                <a:gd name="connsiteY4929" fmla="*/ 6842 h 1793583"/>
                <a:gd name="connsiteX4930" fmla="*/ 1293453 w 3591323"/>
                <a:gd name="connsiteY4930" fmla="*/ 8793 h 1793583"/>
                <a:gd name="connsiteX4931" fmla="*/ 1302428 w 3591323"/>
                <a:gd name="connsiteY4931" fmla="*/ 5153 h 1793583"/>
                <a:gd name="connsiteX4932" fmla="*/ 1311692 w 3591323"/>
                <a:gd name="connsiteY4932" fmla="*/ 4084 h 1793583"/>
                <a:gd name="connsiteX4933" fmla="*/ 1323277 w 3591323"/>
                <a:gd name="connsiteY4933" fmla="*/ 3377 h 1793583"/>
                <a:gd name="connsiteX4934" fmla="*/ 1341913 w 3591323"/>
                <a:gd name="connsiteY4934" fmla="*/ 3021 h 1793583"/>
                <a:gd name="connsiteX4935" fmla="*/ 1344106 w 3591323"/>
                <a:gd name="connsiteY4935" fmla="*/ 3727 h 1793583"/>
                <a:gd name="connsiteX4936" fmla="*/ 1362654 w 3591323"/>
                <a:gd name="connsiteY4936" fmla="*/ 2671 h 1793583"/>
                <a:gd name="connsiteX4937" fmla="*/ 1375127 w 3591323"/>
                <a:gd name="connsiteY4937" fmla="*/ 3021 h 1793583"/>
                <a:gd name="connsiteX4938" fmla="*/ 1387499 w 3591323"/>
                <a:gd name="connsiteY4938" fmla="*/ 3492 h 1793583"/>
                <a:gd name="connsiteX4939" fmla="*/ 1402906 w 3591323"/>
                <a:gd name="connsiteY4939" fmla="*/ 3963 h 1793583"/>
                <a:gd name="connsiteX4940" fmla="*/ 1415002 w 3591323"/>
                <a:gd name="connsiteY4940" fmla="*/ 4797 h 1793583"/>
                <a:gd name="connsiteX4941" fmla="*/ 1424333 w 3591323"/>
                <a:gd name="connsiteY4941" fmla="*/ 6600 h 1793583"/>
                <a:gd name="connsiteX4942" fmla="*/ 1422241 w 3591323"/>
                <a:gd name="connsiteY4942" fmla="*/ 8423 h 1793583"/>
                <a:gd name="connsiteX4943" fmla="*/ 1404931 w 3591323"/>
                <a:gd name="connsiteY4943" fmla="*/ 11397 h 1793583"/>
                <a:gd name="connsiteX4944" fmla="*/ 1388616 w 3591323"/>
                <a:gd name="connsiteY4944" fmla="*/ 12904 h 1793583"/>
                <a:gd name="connsiteX4945" fmla="*/ 1381666 w 3591323"/>
                <a:gd name="connsiteY4945" fmla="*/ 14431 h 1793583"/>
                <a:gd name="connsiteX4946" fmla="*/ 1395102 w 3591323"/>
                <a:gd name="connsiteY4946" fmla="*/ 14431 h 1793583"/>
                <a:gd name="connsiteX4947" fmla="*/ 1376385 w 3591323"/>
                <a:gd name="connsiteY4947" fmla="*/ 18838 h 1793583"/>
                <a:gd name="connsiteX4948" fmla="*/ 1364477 w 3591323"/>
                <a:gd name="connsiteY4948" fmla="*/ 20822 h 1793583"/>
                <a:gd name="connsiteX4949" fmla="*/ 1347624 w 3591323"/>
                <a:gd name="connsiteY4949" fmla="*/ 27146 h 1793583"/>
                <a:gd name="connsiteX4950" fmla="*/ 1333402 w 3591323"/>
                <a:gd name="connsiteY4950" fmla="*/ 28458 h 1793583"/>
                <a:gd name="connsiteX4951" fmla="*/ 1327697 w 3591323"/>
                <a:gd name="connsiteY4951" fmla="*/ 30066 h 1793583"/>
                <a:gd name="connsiteX4952" fmla="*/ 1307635 w 3591323"/>
                <a:gd name="connsiteY4952" fmla="*/ 30948 h 1793583"/>
                <a:gd name="connsiteX4953" fmla="*/ 1315507 w 3591323"/>
                <a:gd name="connsiteY4953" fmla="*/ 31970 h 1793583"/>
                <a:gd name="connsiteX4954" fmla="*/ 1309431 w 3591323"/>
                <a:gd name="connsiteY4954" fmla="*/ 33443 h 1793583"/>
                <a:gd name="connsiteX4955" fmla="*/ 1310750 w 3591323"/>
                <a:gd name="connsiteY4955" fmla="*/ 37446 h 1793583"/>
                <a:gd name="connsiteX4956" fmla="*/ 1301937 w 3591323"/>
                <a:gd name="connsiteY4956" fmla="*/ 40292 h 1793583"/>
                <a:gd name="connsiteX4957" fmla="*/ 1289538 w 3591323"/>
                <a:gd name="connsiteY4957" fmla="*/ 42694 h 1793583"/>
                <a:gd name="connsiteX4958" fmla="*/ 1283234 w 3591323"/>
                <a:gd name="connsiteY4958" fmla="*/ 46024 h 1793583"/>
                <a:gd name="connsiteX4959" fmla="*/ 1271501 w 3591323"/>
                <a:gd name="connsiteY4959" fmla="*/ 48614 h 1793583"/>
                <a:gd name="connsiteX4960" fmla="*/ 1270667 w 3591323"/>
                <a:gd name="connsiteY4960" fmla="*/ 50451 h 1793583"/>
                <a:gd name="connsiteX4961" fmla="*/ 1282353 w 3591323"/>
                <a:gd name="connsiteY4961" fmla="*/ 50142 h 1793583"/>
                <a:gd name="connsiteX4962" fmla="*/ 1280469 w 3591323"/>
                <a:gd name="connsiteY4962" fmla="*/ 52140 h 1793583"/>
                <a:gd name="connsiteX4963" fmla="*/ 1257817 w 3591323"/>
                <a:gd name="connsiteY4963" fmla="*/ 57408 h 1793583"/>
                <a:gd name="connsiteX4964" fmla="*/ 1242706 w 3591323"/>
                <a:gd name="connsiteY4964" fmla="*/ 54918 h 1793583"/>
                <a:gd name="connsiteX4965" fmla="*/ 1221898 w 3591323"/>
                <a:gd name="connsiteY4965" fmla="*/ 56318 h 1793583"/>
                <a:gd name="connsiteX4966" fmla="*/ 1212943 w 3591323"/>
                <a:gd name="connsiteY4966" fmla="*/ 55235 h 1793583"/>
                <a:gd name="connsiteX4967" fmla="*/ 1200988 w 3591323"/>
                <a:gd name="connsiteY4967" fmla="*/ 54764 h 1793583"/>
                <a:gd name="connsiteX4968" fmla="*/ 1204338 w 3591323"/>
                <a:gd name="connsiteY4968" fmla="*/ 50761 h 1793583"/>
                <a:gd name="connsiteX4969" fmla="*/ 1218816 w 3591323"/>
                <a:gd name="connsiteY4969" fmla="*/ 48769 h 1793583"/>
                <a:gd name="connsiteX4970" fmla="*/ 1222167 w 3591323"/>
                <a:gd name="connsiteY4970" fmla="*/ 42694 h 1793583"/>
                <a:gd name="connsiteX4971" fmla="*/ 1226816 w 3591323"/>
                <a:gd name="connsiteY4971" fmla="*/ 42095 h 1793583"/>
                <a:gd name="connsiteX4972" fmla="*/ 1240231 w 3591323"/>
                <a:gd name="connsiteY4972" fmla="*/ 45722 h 1793583"/>
                <a:gd name="connsiteX4973" fmla="*/ 1237042 w 3591323"/>
                <a:gd name="connsiteY4973" fmla="*/ 40440 h 1793583"/>
                <a:gd name="connsiteX4974" fmla="*/ 1228424 w 3591323"/>
                <a:gd name="connsiteY4974" fmla="*/ 38792 h 1793583"/>
                <a:gd name="connsiteX4975" fmla="*/ 1237472 w 3591323"/>
                <a:gd name="connsiteY4975" fmla="*/ 35516 h 1793583"/>
                <a:gd name="connsiteX4976" fmla="*/ 1250941 w 3591323"/>
                <a:gd name="connsiteY4976" fmla="*/ 33591 h 1793583"/>
                <a:gd name="connsiteX4977" fmla="*/ 1255953 w 3591323"/>
                <a:gd name="connsiteY4977" fmla="*/ 30800 h 1793583"/>
                <a:gd name="connsiteX4978" fmla="*/ 1250820 w 3591323"/>
                <a:gd name="connsiteY4978" fmla="*/ 27584 h 1793583"/>
                <a:gd name="connsiteX4979" fmla="*/ 1252764 w 3591323"/>
                <a:gd name="connsiteY4979" fmla="*/ 23641 h 1793583"/>
                <a:gd name="connsiteX4980" fmla="*/ 1269543 w 3591323"/>
                <a:gd name="connsiteY4980" fmla="*/ 23910 h 1793583"/>
                <a:gd name="connsiteX4981" fmla="*/ 1273580 w 3591323"/>
                <a:gd name="connsiteY4981" fmla="*/ 24724 h 1793583"/>
                <a:gd name="connsiteX4982" fmla="*/ 1286261 w 3591323"/>
                <a:gd name="connsiteY4982" fmla="*/ 22027 h 1793583"/>
                <a:gd name="connsiteX4983" fmla="*/ 1273445 w 3591323"/>
                <a:gd name="connsiteY4983" fmla="*/ 21091 h 1793583"/>
                <a:gd name="connsiteX4984" fmla="*/ 1250894 w 3591323"/>
                <a:gd name="connsiteY4984" fmla="*/ 21623 h 1793583"/>
                <a:gd name="connsiteX4985" fmla="*/ 1243016 w 3591323"/>
                <a:gd name="connsiteY4985" fmla="*/ 19100 h 1793583"/>
                <a:gd name="connsiteX4986" fmla="*/ 1241495 w 3591323"/>
                <a:gd name="connsiteY4986" fmla="*/ 16234 h 1793583"/>
                <a:gd name="connsiteX4987" fmla="*/ 1237223 w 3591323"/>
                <a:gd name="connsiteY4987" fmla="*/ 14047 h 1793583"/>
                <a:gd name="connsiteX4988" fmla="*/ 1239033 w 3591323"/>
                <a:gd name="connsiteY4988" fmla="*/ 11646 h 1793583"/>
                <a:gd name="connsiteX4989" fmla="*/ 1514841 w 3591323"/>
                <a:gd name="connsiteY4989" fmla="*/ 6721 h 1793583"/>
                <a:gd name="connsiteX4990" fmla="*/ 1537574 w 3591323"/>
                <a:gd name="connsiteY4990" fmla="*/ 2671 h 1793583"/>
                <a:gd name="connsiteX4991" fmla="*/ 1558127 w 3591323"/>
                <a:gd name="connsiteY4991" fmla="*/ 3021 h 1793583"/>
                <a:gd name="connsiteX4992" fmla="*/ 1567276 w 3591323"/>
                <a:gd name="connsiteY4992" fmla="*/ 572 h 1793583"/>
                <a:gd name="connsiteX4993" fmla="*/ 1588448 w 3591323"/>
                <a:gd name="connsiteY4993" fmla="*/ 0 h 1793583"/>
                <a:gd name="connsiteX4994" fmla="*/ 1635320 w 3591323"/>
                <a:gd name="connsiteY4994" fmla="*/ 807 h 1793583"/>
                <a:gd name="connsiteX4995" fmla="*/ 1670775 w 3591323"/>
                <a:gd name="connsiteY4995" fmla="*/ 5994 h 1793583"/>
                <a:gd name="connsiteX4996" fmla="*/ 1658699 w 3591323"/>
                <a:gd name="connsiteY4996" fmla="*/ 8544 h 1793583"/>
                <a:gd name="connsiteX4997" fmla="*/ 1635529 w 3591323"/>
                <a:gd name="connsiteY4997" fmla="*/ 8914 h 1793583"/>
                <a:gd name="connsiteX4998" fmla="*/ 1602630 w 3591323"/>
                <a:gd name="connsiteY4998" fmla="*/ 9533 h 1793583"/>
                <a:gd name="connsiteX4999" fmla="*/ 1605113 w 3591323"/>
                <a:gd name="connsiteY4999" fmla="*/ 10771 h 1793583"/>
                <a:gd name="connsiteX5000" fmla="*/ 1627038 w 3591323"/>
                <a:gd name="connsiteY5000" fmla="*/ 10024 h 1793583"/>
                <a:gd name="connsiteX5001" fmla="*/ 1644281 w 3591323"/>
                <a:gd name="connsiteY5001" fmla="*/ 12399 h 1793583"/>
                <a:gd name="connsiteX5002" fmla="*/ 1656822 w 3591323"/>
                <a:gd name="connsiteY5002" fmla="*/ 10273 h 1793583"/>
                <a:gd name="connsiteX5003" fmla="*/ 1661047 w 3591323"/>
                <a:gd name="connsiteY5003" fmla="*/ 12783 h 1793583"/>
                <a:gd name="connsiteX5004" fmla="*/ 1653121 w 3591323"/>
                <a:gd name="connsiteY5004" fmla="*/ 16880 h 1793583"/>
                <a:gd name="connsiteX5005" fmla="*/ 1669597 w 3591323"/>
                <a:gd name="connsiteY5005" fmla="*/ 14303 h 1793583"/>
                <a:gd name="connsiteX5006" fmla="*/ 1699946 w 3591323"/>
                <a:gd name="connsiteY5006" fmla="*/ 11525 h 1793583"/>
                <a:gd name="connsiteX5007" fmla="*/ 1717848 w 3591323"/>
                <a:gd name="connsiteY5007" fmla="*/ 12904 h 1793583"/>
                <a:gd name="connsiteX5008" fmla="*/ 1720613 w 3591323"/>
                <a:gd name="connsiteY5008" fmla="*/ 15972 h 1793583"/>
                <a:gd name="connsiteX5009" fmla="*/ 1694483 w 3591323"/>
                <a:gd name="connsiteY5009" fmla="*/ 21091 h 1793583"/>
                <a:gd name="connsiteX5010" fmla="*/ 1690507 w 3591323"/>
                <a:gd name="connsiteY5010" fmla="*/ 22834 h 1793583"/>
                <a:gd name="connsiteX5011" fmla="*/ 1670385 w 3591323"/>
                <a:gd name="connsiteY5011" fmla="*/ 24186 h 1793583"/>
                <a:gd name="connsiteX5012" fmla="*/ 1684728 w 3591323"/>
                <a:gd name="connsiteY5012" fmla="*/ 24455 h 1793583"/>
                <a:gd name="connsiteX5013" fmla="*/ 1676002 w 3591323"/>
                <a:gd name="connsiteY5013" fmla="*/ 30355 h 1793583"/>
                <a:gd name="connsiteX5014" fmla="*/ 1669362 w 3591323"/>
                <a:gd name="connsiteY5014" fmla="*/ 35664 h 1793583"/>
                <a:gd name="connsiteX5015" fmla="*/ 1667256 w 3591323"/>
                <a:gd name="connsiteY5015" fmla="*/ 44961 h 1793583"/>
                <a:gd name="connsiteX5016" fmla="*/ 1673762 w 3591323"/>
                <a:gd name="connsiteY5016" fmla="*/ 50451 h 1793583"/>
                <a:gd name="connsiteX5017" fmla="*/ 1663475 w 3591323"/>
                <a:gd name="connsiteY5017" fmla="*/ 50761 h 1793583"/>
                <a:gd name="connsiteX5018" fmla="*/ 1651830 w 3591323"/>
                <a:gd name="connsiteY5018" fmla="*/ 53532 h 1793583"/>
                <a:gd name="connsiteX5019" fmla="*/ 1663186 w 3591323"/>
                <a:gd name="connsiteY5019" fmla="*/ 58027 h 1793583"/>
                <a:gd name="connsiteX5020" fmla="*/ 1662971 w 3591323"/>
                <a:gd name="connsiteY5020" fmla="*/ 65414 h 1793583"/>
                <a:gd name="connsiteX5021" fmla="*/ 1655442 w 3591323"/>
                <a:gd name="connsiteY5021" fmla="*/ 66362 h 1793583"/>
                <a:gd name="connsiteX5022" fmla="*/ 1662655 w 3591323"/>
                <a:gd name="connsiteY5022" fmla="*/ 73944 h 1793583"/>
                <a:gd name="connsiteX5023" fmla="*/ 1647443 w 3591323"/>
                <a:gd name="connsiteY5023" fmla="*/ 74597 h 1793583"/>
                <a:gd name="connsiteX5024" fmla="*/ 1654554 w 3591323"/>
                <a:gd name="connsiteY5024" fmla="*/ 78344 h 1793583"/>
                <a:gd name="connsiteX5025" fmla="*/ 1651621 w 3591323"/>
                <a:gd name="connsiteY5025" fmla="*/ 81621 h 1793583"/>
                <a:gd name="connsiteX5026" fmla="*/ 1641577 w 3591323"/>
                <a:gd name="connsiteY5026" fmla="*/ 82939 h 1793583"/>
                <a:gd name="connsiteX5027" fmla="*/ 1631815 w 3591323"/>
                <a:gd name="connsiteY5027" fmla="*/ 82939 h 1793583"/>
                <a:gd name="connsiteX5028" fmla="*/ 1639168 w 3591323"/>
                <a:gd name="connsiteY5028" fmla="*/ 89216 h 1793583"/>
                <a:gd name="connsiteX5029" fmla="*/ 1638246 w 3591323"/>
                <a:gd name="connsiteY5029" fmla="*/ 93374 h 1793583"/>
                <a:gd name="connsiteX5030" fmla="*/ 1625195 w 3591323"/>
                <a:gd name="connsiteY5030" fmla="*/ 89546 h 1793583"/>
                <a:gd name="connsiteX5031" fmla="*/ 1621037 w 3591323"/>
                <a:gd name="connsiteY5031" fmla="*/ 92042 h 1793583"/>
                <a:gd name="connsiteX5032" fmla="*/ 1629924 w 3591323"/>
                <a:gd name="connsiteY5032" fmla="*/ 94208 h 1793583"/>
                <a:gd name="connsiteX5033" fmla="*/ 1638112 w 3591323"/>
                <a:gd name="connsiteY5033" fmla="*/ 99907 h 1793583"/>
                <a:gd name="connsiteX5034" fmla="*/ 1639108 w 3591323"/>
                <a:gd name="connsiteY5034" fmla="*/ 107522 h 1793583"/>
                <a:gd name="connsiteX5035" fmla="*/ 1626002 w 3591323"/>
                <a:gd name="connsiteY5035" fmla="*/ 109393 h 1793583"/>
                <a:gd name="connsiteX5036" fmla="*/ 1621145 w 3591323"/>
                <a:gd name="connsiteY5036" fmla="*/ 105652 h 1793583"/>
                <a:gd name="connsiteX5037" fmla="*/ 1613630 w 3591323"/>
                <a:gd name="connsiteY5037" fmla="*/ 100411 h 1793583"/>
                <a:gd name="connsiteX5038" fmla="*/ 1614700 w 3591323"/>
                <a:gd name="connsiteY5038" fmla="*/ 106668 h 1793583"/>
                <a:gd name="connsiteX5039" fmla="*/ 1604951 w 3591323"/>
                <a:gd name="connsiteY5039" fmla="*/ 111606 h 1793583"/>
                <a:gd name="connsiteX5040" fmla="*/ 1623843 w 3591323"/>
                <a:gd name="connsiteY5040" fmla="*/ 112124 h 1793583"/>
                <a:gd name="connsiteX5041" fmla="*/ 1633900 w 3591323"/>
                <a:gd name="connsiteY5041" fmla="*/ 112636 h 1793583"/>
                <a:gd name="connsiteX5042" fmla="*/ 1612506 w 3591323"/>
                <a:gd name="connsiteY5042" fmla="*/ 120924 h 1793583"/>
                <a:gd name="connsiteX5043" fmla="*/ 1590904 w 3591323"/>
                <a:gd name="connsiteY5043" fmla="*/ 128587 h 1793583"/>
                <a:gd name="connsiteX5044" fmla="*/ 1568501 w 3591323"/>
                <a:gd name="connsiteY5044" fmla="*/ 131917 h 1793583"/>
                <a:gd name="connsiteX5045" fmla="*/ 1560233 w 3591323"/>
                <a:gd name="connsiteY5045" fmla="*/ 131917 h 1793583"/>
                <a:gd name="connsiteX5046" fmla="*/ 1551413 w 3591323"/>
                <a:gd name="connsiteY5046" fmla="*/ 135786 h 1793583"/>
                <a:gd name="connsiteX5047" fmla="*/ 1538280 w 3591323"/>
                <a:gd name="connsiteY5047" fmla="*/ 146045 h 1793583"/>
                <a:gd name="connsiteX5048" fmla="*/ 1519920 w 3591323"/>
                <a:gd name="connsiteY5048" fmla="*/ 153002 h 1793583"/>
                <a:gd name="connsiteX5049" fmla="*/ 1514572 w 3591323"/>
                <a:gd name="connsiteY5049" fmla="*/ 153540 h 1793583"/>
                <a:gd name="connsiteX5050" fmla="*/ 1503727 w 3591323"/>
                <a:gd name="connsiteY5050" fmla="*/ 155875 h 1793583"/>
                <a:gd name="connsiteX5051" fmla="*/ 1492007 w 3591323"/>
                <a:gd name="connsiteY5051" fmla="*/ 158209 h 1793583"/>
                <a:gd name="connsiteX5052" fmla="*/ 1483342 w 3591323"/>
                <a:gd name="connsiteY5052" fmla="*/ 164526 h 1793583"/>
                <a:gd name="connsiteX5053" fmla="*/ 1481048 w 3591323"/>
                <a:gd name="connsiteY5053" fmla="*/ 171631 h 1793583"/>
                <a:gd name="connsiteX5054" fmla="*/ 1474737 w 3591323"/>
                <a:gd name="connsiteY5054" fmla="*/ 178217 h 1793583"/>
                <a:gd name="connsiteX5055" fmla="*/ 1459432 w 3591323"/>
                <a:gd name="connsiteY5055" fmla="*/ 186318 h 1793583"/>
                <a:gd name="connsiteX5056" fmla="*/ 1459909 w 3591323"/>
                <a:gd name="connsiteY5056" fmla="*/ 194458 h 1793583"/>
                <a:gd name="connsiteX5057" fmla="*/ 1453740 w 3591323"/>
                <a:gd name="connsiteY5057" fmla="*/ 203016 h 1793583"/>
                <a:gd name="connsiteX5058" fmla="*/ 1446494 w 3591323"/>
                <a:gd name="connsiteY5058" fmla="*/ 213134 h 1793583"/>
                <a:gd name="connsiteX5059" fmla="*/ 1435004 w 3591323"/>
                <a:gd name="connsiteY5059" fmla="*/ 213699 h 1793583"/>
                <a:gd name="connsiteX5060" fmla="*/ 1425975 w 3591323"/>
                <a:gd name="connsiteY5060" fmla="*/ 205256 h 1793583"/>
                <a:gd name="connsiteX5061" fmla="*/ 1409855 w 3591323"/>
                <a:gd name="connsiteY5061" fmla="*/ 205256 h 1793583"/>
                <a:gd name="connsiteX5062" fmla="*/ 1404204 w 3591323"/>
                <a:gd name="connsiteY5062" fmla="*/ 199477 h 1793583"/>
                <a:gd name="connsiteX5063" fmla="*/ 1402832 w 3591323"/>
                <a:gd name="connsiteY5063" fmla="*/ 189453 h 1793583"/>
                <a:gd name="connsiteX5064" fmla="*/ 1394012 w 3591323"/>
                <a:gd name="connsiteY5064" fmla="*/ 176751 h 1793583"/>
                <a:gd name="connsiteX5065" fmla="*/ 1392794 w 3591323"/>
                <a:gd name="connsiteY5065" fmla="*/ 170171 h 1793583"/>
                <a:gd name="connsiteX5066" fmla="*/ 1395754 w 3591323"/>
                <a:gd name="connsiteY5066" fmla="*/ 161089 h 1793583"/>
                <a:gd name="connsiteX5067" fmla="*/ 1389013 w 3591323"/>
                <a:gd name="connsiteY5067" fmla="*/ 151932 h 1793583"/>
                <a:gd name="connsiteX5068" fmla="*/ 1394967 w 3591323"/>
                <a:gd name="connsiteY5068" fmla="*/ 144626 h 1793583"/>
                <a:gd name="connsiteX5069" fmla="*/ 1391697 w 3591323"/>
                <a:gd name="connsiteY5069" fmla="*/ 141080 h 1793583"/>
                <a:gd name="connsiteX5070" fmla="*/ 1404137 w 3591323"/>
                <a:gd name="connsiteY5070" fmla="*/ 129636 h 1793583"/>
                <a:gd name="connsiteX5071" fmla="*/ 1416866 w 3591323"/>
                <a:gd name="connsiteY5071" fmla="*/ 126145 h 1793583"/>
                <a:gd name="connsiteX5072" fmla="*/ 1421642 w 3591323"/>
                <a:gd name="connsiteY5072" fmla="*/ 121967 h 1793583"/>
                <a:gd name="connsiteX5073" fmla="*/ 1426560 w 3591323"/>
                <a:gd name="connsiteY5073" fmla="*/ 114526 h 1793583"/>
                <a:gd name="connsiteX5074" fmla="*/ 1416603 w 3591323"/>
                <a:gd name="connsiteY5074" fmla="*/ 117977 h 1793583"/>
                <a:gd name="connsiteX5075" fmla="*/ 1412028 w 3591323"/>
                <a:gd name="connsiteY5075" fmla="*/ 119363 h 1793583"/>
                <a:gd name="connsiteX5076" fmla="*/ 1404803 w 3591323"/>
                <a:gd name="connsiteY5076" fmla="*/ 120749 h 1793583"/>
                <a:gd name="connsiteX5077" fmla="*/ 1397355 w 3591323"/>
                <a:gd name="connsiteY5077" fmla="*/ 117634 h 1793583"/>
                <a:gd name="connsiteX5078" fmla="*/ 1400053 w 3591323"/>
                <a:gd name="connsiteY5078" fmla="*/ 111095 h 1793583"/>
                <a:gd name="connsiteX5079" fmla="*/ 1405503 w 3591323"/>
                <a:gd name="connsiteY5079" fmla="*/ 105989 h 1793583"/>
                <a:gd name="connsiteX5080" fmla="*/ 1411968 w 3591323"/>
                <a:gd name="connsiteY5080" fmla="*/ 105989 h 1793583"/>
                <a:gd name="connsiteX5081" fmla="*/ 1425551 w 3591323"/>
                <a:gd name="connsiteY5081" fmla="*/ 108370 h 1793583"/>
                <a:gd name="connsiteX5082" fmla="*/ 1416079 w 3591323"/>
                <a:gd name="connsiteY5082" fmla="*/ 102436 h 1793583"/>
                <a:gd name="connsiteX5083" fmla="*/ 1411564 w 3591323"/>
                <a:gd name="connsiteY5083" fmla="*/ 99234 h 1793583"/>
                <a:gd name="connsiteX5084" fmla="*/ 1403679 w 3591323"/>
                <a:gd name="connsiteY5084" fmla="*/ 100579 h 1793583"/>
                <a:gd name="connsiteX5085" fmla="*/ 1399044 w 3591323"/>
                <a:gd name="connsiteY5085" fmla="*/ 98231 h 1793583"/>
                <a:gd name="connsiteX5086" fmla="*/ 1411632 w 3591323"/>
                <a:gd name="connsiteY5086" fmla="*/ 89546 h 1793583"/>
                <a:gd name="connsiteX5087" fmla="*/ 1409169 w 3591323"/>
                <a:gd name="connsiteY5087" fmla="*/ 86236 h 1793583"/>
                <a:gd name="connsiteX5088" fmla="*/ 1407299 w 3591323"/>
                <a:gd name="connsiteY5088" fmla="*/ 79818 h 1793583"/>
                <a:gd name="connsiteX5089" fmla="*/ 1404588 w 3591323"/>
                <a:gd name="connsiteY5089" fmla="*/ 70217 h 1793583"/>
                <a:gd name="connsiteX5090" fmla="*/ 1398122 w 3591323"/>
                <a:gd name="connsiteY5090" fmla="*/ 66840 h 1793583"/>
                <a:gd name="connsiteX5091" fmla="*/ 1400524 w 3591323"/>
                <a:gd name="connsiteY5091" fmla="*/ 63200 h 1793583"/>
                <a:gd name="connsiteX5092" fmla="*/ 1386215 w 3591323"/>
                <a:gd name="connsiteY5092" fmla="*/ 58027 h 1793583"/>
                <a:gd name="connsiteX5093" fmla="*/ 1372476 w 3591323"/>
                <a:gd name="connsiteY5093" fmla="*/ 57408 h 1793583"/>
                <a:gd name="connsiteX5094" fmla="*/ 1354446 w 3591323"/>
                <a:gd name="connsiteY5094" fmla="*/ 57717 h 1793583"/>
                <a:gd name="connsiteX5095" fmla="*/ 1337593 w 3591323"/>
                <a:gd name="connsiteY5095" fmla="*/ 58343 h 1793583"/>
                <a:gd name="connsiteX5096" fmla="*/ 1332050 w 3591323"/>
                <a:gd name="connsiteY5096" fmla="*/ 55699 h 1793583"/>
                <a:gd name="connsiteX5097" fmla="*/ 1324925 w 3591323"/>
                <a:gd name="connsiteY5097" fmla="*/ 50296 h 1793583"/>
                <a:gd name="connsiteX5098" fmla="*/ 1344563 w 3591323"/>
                <a:gd name="connsiteY5098" fmla="*/ 47545 h 1793583"/>
                <a:gd name="connsiteX5099" fmla="*/ 1358160 w 3591323"/>
                <a:gd name="connsiteY5099" fmla="*/ 47087 h 1793583"/>
                <a:gd name="connsiteX5100" fmla="*/ 1331962 w 3591323"/>
                <a:gd name="connsiteY5100" fmla="*/ 44961 h 1793583"/>
                <a:gd name="connsiteX5101" fmla="*/ 1320606 w 3591323"/>
                <a:gd name="connsiteY5101" fmla="*/ 41490 h 1793583"/>
                <a:gd name="connsiteX5102" fmla="*/ 1324252 w 3591323"/>
                <a:gd name="connsiteY5102" fmla="*/ 38341 h 1793583"/>
                <a:gd name="connsiteX5103" fmla="*/ 1352475 w 3591323"/>
                <a:gd name="connsiteY5103" fmla="*/ 34332 h 1793583"/>
                <a:gd name="connsiteX5104" fmla="*/ 1379197 w 3591323"/>
                <a:gd name="connsiteY5104" fmla="*/ 30355 h 1793583"/>
                <a:gd name="connsiteX5105" fmla="*/ 1384297 w 3591323"/>
                <a:gd name="connsiteY5105" fmla="*/ 27436 h 1793583"/>
                <a:gd name="connsiteX5106" fmla="*/ 1369940 w 3591323"/>
                <a:gd name="connsiteY5106" fmla="*/ 24590 h 1793583"/>
                <a:gd name="connsiteX5107" fmla="*/ 1378047 w 3591323"/>
                <a:gd name="connsiteY5107" fmla="*/ 21623 h 1793583"/>
                <a:gd name="connsiteX5108" fmla="*/ 1404272 w 3591323"/>
                <a:gd name="connsiteY5108" fmla="*/ 16490 h 1793583"/>
                <a:gd name="connsiteX5109" fmla="*/ 1413805 w 3591323"/>
                <a:gd name="connsiteY5109" fmla="*/ 15716 h 1793583"/>
                <a:gd name="connsiteX5110" fmla="*/ 1413980 w 3591323"/>
                <a:gd name="connsiteY5110" fmla="*/ 12527 h 1793583"/>
                <a:gd name="connsiteX5111" fmla="*/ 1429965 w 3591323"/>
                <a:gd name="connsiteY5111" fmla="*/ 10771 h 1793583"/>
                <a:gd name="connsiteX5112" fmla="*/ 1449670 w 3591323"/>
                <a:gd name="connsiteY5112" fmla="*/ 9654 h 1793583"/>
                <a:gd name="connsiteX5113" fmla="*/ 1468279 w 3591323"/>
                <a:gd name="connsiteY5113" fmla="*/ 9533 h 1793583"/>
                <a:gd name="connsiteX5114" fmla="*/ 1473102 w 3591323"/>
                <a:gd name="connsiteY5114" fmla="*/ 11774 h 1793583"/>
                <a:gd name="connsiteX5115" fmla="*/ 1492094 w 3591323"/>
                <a:gd name="connsiteY5115" fmla="*/ 7939 h 1793583"/>
                <a:gd name="connsiteX5116" fmla="*/ 1504608 w 3591323"/>
                <a:gd name="connsiteY5116" fmla="*/ 10522 h 1793583"/>
                <a:gd name="connsiteX5117" fmla="*/ 1512789 w 3591323"/>
                <a:gd name="connsiteY5117" fmla="*/ 11020 h 1793583"/>
                <a:gd name="connsiteX5118" fmla="*/ 1524024 w 3591323"/>
                <a:gd name="connsiteY5118" fmla="*/ 13287 h 1793583"/>
                <a:gd name="connsiteX5119" fmla="*/ 1512049 w 3591323"/>
                <a:gd name="connsiteY5119" fmla="*/ 9533 h 1793583"/>
                <a:gd name="connsiteX5120" fmla="*/ 1514841 w 3591323"/>
                <a:gd name="connsiteY5120" fmla="*/ 6721 h 1793583"/>
                <a:gd name="connsiteX5121" fmla="*/ 1057399 w 3591323"/>
                <a:gd name="connsiteY5121" fmla="*/ 80309 h 1793583"/>
                <a:gd name="connsiteX5122" fmla="*/ 1066980 w 3591323"/>
                <a:gd name="connsiteY5122" fmla="*/ 79979 h 1793583"/>
                <a:gd name="connsiteX5123" fmla="*/ 1070108 w 3591323"/>
                <a:gd name="connsiteY5123" fmla="*/ 81950 h 1793583"/>
                <a:gd name="connsiteX5124" fmla="*/ 1057601 w 3591323"/>
                <a:gd name="connsiteY5124" fmla="*/ 88052 h 1793583"/>
                <a:gd name="connsiteX5125" fmla="*/ 1053464 w 3591323"/>
                <a:gd name="connsiteY5125" fmla="*/ 81621 h 1793583"/>
                <a:gd name="connsiteX5126" fmla="*/ 1057399 w 3591323"/>
                <a:gd name="connsiteY5126" fmla="*/ 80309 h 179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Lst>
              <a:rect l="l" t="t" r="r" b="b"/>
              <a:pathLst>
                <a:path w="3591323" h="1793583">
                  <a:moveTo>
                    <a:pt x="743789" y="1744942"/>
                  </a:moveTo>
                  <a:lnTo>
                    <a:pt x="741427" y="1741955"/>
                  </a:lnTo>
                  <a:lnTo>
                    <a:pt x="756322" y="1743301"/>
                  </a:lnTo>
                  <a:lnTo>
                    <a:pt x="768089" y="1745837"/>
                  </a:lnTo>
                  <a:lnTo>
                    <a:pt x="779163" y="1748790"/>
                  </a:lnTo>
                  <a:lnTo>
                    <a:pt x="788609" y="1752464"/>
                  </a:lnTo>
                  <a:lnTo>
                    <a:pt x="778779" y="1753486"/>
                  </a:lnTo>
                  <a:lnTo>
                    <a:pt x="764490" y="1750708"/>
                  </a:lnTo>
                  <a:lnTo>
                    <a:pt x="754210" y="1747761"/>
                  </a:lnTo>
                  <a:lnTo>
                    <a:pt x="753026" y="1747317"/>
                  </a:lnTo>
                  <a:lnTo>
                    <a:pt x="743789" y="1744942"/>
                  </a:lnTo>
                  <a:moveTo>
                    <a:pt x="1742835" y="279570"/>
                  </a:moveTo>
                  <a:lnTo>
                    <a:pt x="1744073" y="287408"/>
                  </a:lnTo>
                  <a:lnTo>
                    <a:pt x="1737204" y="297042"/>
                  </a:lnTo>
                  <a:lnTo>
                    <a:pt x="1721676" y="303541"/>
                  </a:lnTo>
                  <a:lnTo>
                    <a:pt x="1709304" y="301967"/>
                  </a:lnTo>
                  <a:lnTo>
                    <a:pt x="1717095" y="290550"/>
                  </a:lnTo>
                  <a:lnTo>
                    <a:pt x="1713146" y="279375"/>
                  </a:lnTo>
                  <a:lnTo>
                    <a:pt x="1725229" y="270979"/>
                  </a:lnTo>
                  <a:lnTo>
                    <a:pt x="1731869" y="265920"/>
                  </a:lnTo>
                  <a:lnTo>
                    <a:pt x="1738852" y="265530"/>
                  </a:lnTo>
                  <a:lnTo>
                    <a:pt x="1747699" y="272150"/>
                  </a:lnTo>
                  <a:lnTo>
                    <a:pt x="1742835" y="279570"/>
                  </a:lnTo>
                  <a:moveTo>
                    <a:pt x="3218113" y="920689"/>
                  </a:moveTo>
                  <a:lnTo>
                    <a:pt x="3235222" y="928506"/>
                  </a:lnTo>
                  <a:lnTo>
                    <a:pt x="3253407" y="935086"/>
                  </a:lnTo>
                  <a:lnTo>
                    <a:pt x="3259959" y="940845"/>
                  </a:lnTo>
                  <a:lnTo>
                    <a:pt x="3265389" y="946604"/>
                  </a:lnTo>
                  <a:lnTo>
                    <a:pt x="3266404" y="953392"/>
                  </a:lnTo>
                  <a:lnTo>
                    <a:pt x="3282625" y="960382"/>
                  </a:lnTo>
                  <a:lnTo>
                    <a:pt x="3284710" y="966552"/>
                  </a:lnTo>
                  <a:lnTo>
                    <a:pt x="3275554" y="967789"/>
                  </a:lnTo>
                  <a:lnTo>
                    <a:pt x="3277128" y="975399"/>
                  </a:lnTo>
                  <a:lnTo>
                    <a:pt x="3285551" y="982799"/>
                  </a:lnTo>
                  <a:lnTo>
                    <a:pt x="3290927" y="994936"/>
                  </a:lnTo>
                  <a:lnTo>
                    <a:pt x="3296396" y="994525"/>
                  </a:lnTo>
                  <a:lnTo>
                    <a:pt x="3295515" y="999665"/>
                  </a:lnTo>
                  <a:lnTo>
                    <a:pt x="3303279" y="1001515"/>
                  </a:lnTo>
                  <a:lnTo>
                    <a:pt x="3299787" y="1003776"/>
                  </a:lnTo>
                  <a:lnTo>
                    <a:pt x="3310094" y="1008506"/>
                  </a:lnTo>
                  <a:lnTo>
                    <a:pt x="3308620" y="1011796"/>
                  </a:lnTo>
                  <a:lnTo>
                    <a:pt x="3302014" y="1012623"/>
                  </a:lnTo>
                  <a:lnTo>
                    <a:pt x="3299827" y="1009743"/>
                  </a:lnTo>
                  <a:lnTo>
                    <a:pt x="3291296" y="1008506"/>
                  </a:lnTo>
                  <a:lnTo>
                    <a:pt x="3281387" y="1006656"/>
                  </a:lnTo>
                  <a:lnTo>
                    <a:pt x="3274188" y="999457"/>
                  </a:lnTo>
                  <a:lnTo>
                    <a:pt x="3269035" y="993086"/>
                  </a:lnTo>
                  <a:lnTo>
                    <a:pt x="3264870" y="983209"/>
                  </a:lnTo>
                  <a:lnTo>
                    <a:pt x="3252269" y="978069"/>
                  </a:lnTo>
                  <a:lnTo>
                    <a:pt x="3243301" y="981359"/>
                  </a:lnTo>
                  <a:lnTo>
                    <a:pt x="3236802" y="985268"/>
                  </a:lnTo>
                  <a:lnTo>
                    <a:pt x="3237482" y="993698"/>
                  </a:lnTo>
                  <a:lnTo>
                    <a:pt x="3229146" y="997607"/>
                  </a:lnTo>
                  <a:lnTo>
                    <a:pt x="3223556" y="995548"/>
                  </a:lnTo>
                  <a:lnTo>
                    <a:pt x="3213458" y="995138"/>
                  </a:lnTo>
                  <a:lnTo>
                    <a:pt x="3205263" y="985678"/>
                  </a:lnTo>
                  <a:lnTo>
                    <a:pt x="3195313" y="983418"/>
                  </a:lnTo>
                  <a:lnTo>
                    <a:pt x="3192501" y="986708"/>
                  </a:lnTo>
                  <a:lnTo>
                    <a:pt x="3179792" y="987118"/>
                  </a:lnTo>
                  <a:lnTo>
                    <a:pt x="3184898" y="977861"/>
                  </a:lnTo>
                  <a:lnTo>
                    <a:pt x="3191317" y="974571"/>
                  </a:lnTo>
                  <a:lnTo>
                    <a:pt x="3189669" y="962232"/>
                  </a:lnTo>
                  <a:lnTo>
                    <a:pt x="3185201" y="952565"/>
                  </a:lnTo>
                  <a:lnTo>
                    <a:pt x="3166566" y="942904"/>
                  </a:lnTo>
                  <a:lnTo>
                    <a:pt x="3158277" y="941874"/>
                  </a:lnTo>
                  <a:lnTo>
                    <a:pt x="3143591" y="931386"/>
                  </a:lnTo>
                  <a:lnTo>
                    <a:pt x="3140408" y="936936"/>
                  </a:lnTo>
                  <a:lnTo>
                    <a:pt x="3136358" y="937965"/>
                  </a:lnTo>
                  <a:lnTo>
                    <a:pt x="3134394" y="933855"/>
                  </a:lnTo>
                  <a:lnTo>
                    <a:pt x="3134629" y="928708"/>
                  </a:lnTo>
                  <a:lnTo>
                    <a:pt x="3127229" y="923158"/>
                  </a:lnTo>
                  <a:lnTo>
                    <a:pt x="3137906" y="919047"/>
                  </a:lnTo>
                  <a:lnTo>
                    <a:pt x="3145158" y="919249"/>
                  </a:lnTo>
                  <a:lnTo>
                    <a:pt x="3144526" y="916369"/>
                  </a:lnTo>
                  <a:lnTo>
                    <a:pt x="3129637" y="916168"/>
                  </a:lnTo>
                  <a:lnTo>
                    <a:pt x="3125809" y="909379"/>
                  </a:lnTo>
                  <a:lnTo>
                    <a:pt x="3116767" y="907321"/>
                  </a:lnTo>
                  <a:lnTo>
                    <a:pt x="3112859" y="901770"/>
                  </a:lnTo>
                  <a:lnTo>
                    <a:pt x="3126334" y="898891"/>
                  </a:lnTo>
                  <a:lnTo>
                    <a:pt x="3131440" y="895191"/>
                  </a:lnTo>
                  <a:lnTo>
                    <a:pt x="3147755" y="899920"/>
                  </a:lnTo>
                  <a:lnTo>
                    <a:pt x="3149161" y="904031"/>
                  </a:lnTo>
                  <a:lnTo>
                    <a:pt x="3151583" y="922539"/>
                  </a:lnTo>
                  <a:lnTo>
                    <a:pt x="3161829" y="929536"/>
                  </a:lnTo>
                  <a:lnTo>
                    <a:pt x="3170643" y="917399"/>
                  </a:lnTo>
                  <a:lnTo>
                    <a:pt x="3182456" y="910409"/>
                  </a:lnTo>
                  <a:lnTo>
                    <a:pt x="3191539" y="910409"/>
                  </a:lnTo>
                  <a:lnTo>
                    <a:pt x="3199794" y="914317"/>
                  </a:lnTo>
                  <a:lnTo>
                    <a:pt x="3207295" y="918428"/>
                  </a:lnTo>
                  <a:lnTo>
                    <a:pt x="3218113" y="920689"/>
                  </a:lnTo>
                  <a:moveTo>
                    <a:pt x="2947008" y="839250"/>
                  </a:moveTo>
                  <a:lnTo>
                    <a:pt x="2950769" y="834930"/>
                  </a:lnTo>
                  <a:lnTo>
                    <a:pt x="2958808" y="828761"/>
                  </a:lnTo>
                  <a:lnTo>
                    <a:pt x="2966363" y="820742"/>
                  </a:lnTo>
                  <a:lnTo>
                    <a:pt x="2970918" y="811895"/>
                  </a:lnTo>
                  <a:lnTo>
                    <a:pt x="2974908" y="811895"/>
                  </a:lnTo>
                  <a:lnTo>
                    <a:pt x="2980330" y="817654"/>
                  </a:lnTo>
                  <a:lnTo>
                    <a:pt x="2980969" y="822592"/>
                  </a:lnTo>
                  <a:lnTo>
                    <a:pt x="2988026" y="825673"/>
                  </a:lnTo>
                  <a:lnTo>
                    <a:pt x="2996557" y="829171"/>
                  </a:lnTo>
                  <a:lnTo>
                    <a:pt x="2996059" y="833699"/>
                  </a:lnTo>
                  <a:lnTo>
                    <a:pt x="2989197" y="834311"/>
                  </a:lnTo>
                  <a:lnTo>
                    <a:pt x="2991316" y="839868"/>
                  </a:lnTo>
                  <a:lnTo>
                    <a:pt x="2984259" y="843771"/>
                  </a:lnTo>
                  <a:lnTo>
                    <a:pt x="2978890" y="854057"/>
                  </a:lnTo>
                  <a:lnTo>
                    <a:pt x="2986493" y="864748"/>
                  </a:lnTo>
                  <a:lnTo>
                    <a:pt x="2984811" y="870096"/>
                  </a:lnTo>
                  <a:lnTo>
                    <a:pt x="2996604" y="880585"/>
                  </a:lnTo>
                  <a:lnTo>
                    <a:pt x="2984629" y="882025"/>
                  </a:lnTo>
                  <a:lnTo>
                    <a:pt x="2981030" y="889842"/>
                  </a:lnTo>
                  <a:lnTo>
                    <a:pt x="2981716" y="900122"/>
                  </a:lnTo>
                  <a:lnTo>
                    <a:pt x="2971806" y="907940"/>
                  </a:lnTo>
                  <a:lnTo>
                    <a:pt x="2971181" y="919249"/>
                  </a:lnTo>
                  <a:lnTo>
                    <a:pt x="2966902" y="936734"/>
                  </a:lnTo>
                  <a:lnTo>
                    <a:pt x="2965260" y="932825"/>
                  </a:lnTo>
                  <a:lnTo>
                    <a:pt x="2953776" y="937965"/>
                  </a:lnTo>
                  <a:lnTo>
                    <a:pt x="2950083" y="930975"/>
                  </a:lnTo>
                  <a:lnTo>
                    <a:pt x="2942844" y="930356"/>
                  </a:lnTo>
                  <a:lnTo>
                    <a:pt x="2937899" y="926656"/>
                  </a:lnTo>
                  <a:lnTo>
                    <a:pt x="2925769" y="930767"/>
                  </a:lnTo>
                  <a:lnTo>
                    <a:pt x="2922331" y="925216"/>
                  </a:lnTo>
                  <a:lnTo>
                    <a:pt x="2915778" y="925829"/>
                  </a:lnTo>
                  <a:lnTo>
                    <a:pt x="2907469" y="924389"/>
                  </a:lnTo>
                  <a:lnTo>
                    <a:pt x="2906393" y="909171"/>
                  </a:lnTo>
                  <a:lnTo>
                    <a:pt x="2901354" y="906090"/>
                  </a:lnTo>
                  <a:lnTo>
                    <a:pt x="2896725" y="896220"/>
                  </a:lnTo>
                  <a:lnTo>
                    <a:pt x="2895279" y="886142"/>
                  </a:lnTo>
                  <a:lnTo>
                    <a:pt x="2896268" y="875653"/>
                  </a:lnTo>
                  <a:lnTo>
                    <a:pt x="2901939" y="868044"/>
                  </a:lnTo>
                  <a:lnTo>
                    <a:pt x="2909649" y="871946"/>
                  </a:lnTo>
                  <a:lnTo>
                    <a:pt x="2917238" y="869894"/>
                  </a:lnTo>
                  <a:lnTo>
                    <a:pt x="2919176" y="860227"/>
                  </a:lnTo>
                  <a:lnTo>
                    <a:pt x="2923461" y="857966"/>
                  </a:lnTo>
                  <a:lnTo>
                    <a:pt x="2935363" y="855497"/>
                  </a:lnTo>
                  <a:lnTo>
                    <a:pt x="2942272" y="846448"/>
                  </a:lnTo>
                  <a:lnTo>
                    <a:pt x="2947008" y="839250"/>
                  </a:lnTo>
                  <a:moveTo>
                    <a:pt x="1159472" y="67795"/>
                  </a:moveTo>
                  <a:lnTo>
                    <a:pt x="1152233" y="71347"/>
                  </a:lnTo>
                  <a:lnTo>
                    <a:pt x="1143049" y="70702"/>
                  </a:lnTo>
                  <a:lnTo>
                    <a:pt x="1137196" y="68280"/>
                  </a:lnTo>
                  <a:lnTo>
                    <a:pt x="1145128" y="64310"/>
                  </a:lnTo>
                  <a:lnTo>
                    <a:pt x="1157406" y="61942"/>
                  </a:lnTo>
                  <a:lnTo>
                    <a:pt x="1159855" y="65097"/>
                  </a:lnTo>
                  <a:lnTo>
                    <a:pt x="1159472" y="67795"/>
                  </a:lnTo>
                  <a:moveTo>
                    <a:pt x="1182171" y="45870"/>
                  </a:moveTo>
                  <a:lnTo>
                    <a:pt x="1178753" y="46179"/>
                  </a:lnTo>
                  <a:lnTo>
                    <a:pt x="1167235" y="45567"/>
                  </a:lnTo>
                  <a:lnTo>
                    <a:pt x="1168332" y="43300"/>
                  </a:lnTo>
                  <a:lnTo>
                    <a:pt x="1181269" y="43448"/>
                  </a:lnTo>
                  <a:lnTo>
                    <a:pt x="1183940" y="44961"/>
                  </a:lnTo>
                  <a:lnTo>
                    <a:pt x="1182171" y="45870"/>
                  </a:lnTo>
                  <a:moveTo>
                    <a:pt x="1175901" y="35516"/>
                  </a:moveTo>
                  <a:lnTo>
                    <a:pt x="1179991" y="38341"/>
                  </a:lnTo>
                  <a:lnTo>
                    <a:pt x="1174690" y="41342"/>
                  </a:lnTo>
                  <a:lnTo>
                    <a:pt x="1162896" y="43145"/>
                  </a:lnTo>
                  <a:lnTo>
                    <a:pt x="1159943" y="41187"/>
                  </a:lnTo>
                  <a:lnTo>
                    <a:pt x="1161120" y="38045"/>
                  </a:lnTo>
                  <a:lnTo>
                    <a:pt x="1165062" y="34628"/>
                  </a:lnTo>
                  <a:lnTo>
                    <a:pt x="1172967" y="34924"/>
                  </a:lnTo>
                  <a:lnTo>
                    <a:pt x="1175901" y="35516"/>
                  </a:lnTo>
                  <a:moveTo>
                    <a:pt x="1191657" y="73130"/>
                  </a:moveTo>
                  <a:lnTo>
                    <a:pt x="1181633" y="71993"/>
                  </a:lnTo>
                  <a:lnTo>
                    <a:pt x="1166267" y="69087"/>
                  </a:lnTo>
                  <a:lnTo>
                    <a:pt x="1168964" y="64310"/>
                  </a:lnTo>
                  <a:lnTo>
                    <a:pt x="1172665" y="59904"/>
                  </a:lnTo>
                  <a:lnTo>
                    <a:pt x="1170249" y="56163"/>
                  </a:lnTo>
                  <a:lnTo>
                    <a:pt x="1157568" y="55073"/>
                  </a:lnTo>
                  <a:lnTo>
                    <a:pt x="1152953" y="52449"/>
                  </a:lnTo>
                  <a:lnTo>
                    <a:pt x="1159472" y="48917"/>
                  </a:lnTo>
                  <a:lnTo>
                    <a:pt x="1172496" y="49529"/>
                  </a:lnTo>
                  <a:lnTo>
                    <a:pt x="1176472" y="52295"/>
                  </a:lnTo>
                  <a:lnTo>
                    <a:pt x="1189739" y="52140"/>
                  </a:lnTo>
                  <a:lnTo>
                    <a:pt x="1192276" y="55073"/>
                  </a:lnTo>
                  <a:lnTo>
                    <a:pt x="1187351" y="58343"/>
                  </a:lnTo>
                  <a:lnTo>
                    <a:pt x="1193103" y="60220"/>
                  </a:lnTo>
                  <a:lnTo>
                    <a:pt x="1195122" y="62258"/>
                  </a:lnTo>
                  <a:lnTo>
                    <a:pt x="1203861" y="62729"/>
                  </a:lnTo>
                  <a:lnTo>
                    <a:pt x="1212943" y="63362"/>
                  </a:lnTo>
                  <a:lnTo>
                    <a:pt x="1225457" y="61471"/>
                  </a:lnTo>
                  <a:lnTo>
                    <a:pt x="1239847" y="60845"/>
                  </a:lnTo>
                  <a:lnTo>
                    <a:pt x="1250147" y="61471"/>
                  </a:lnTo>
                  <a:lnTo>
                    <a:pt x="1254399" y="64781"/>
                  </a:lnTo>
                  <a:lnTo>
                    <a:pt x="1252616" y="68441"/>
                  </a:lnTo>
                  <a:lnTo>
                    <a:pt x="1246514" y="70702"/>
                  </a:lnTo>
                  <a:lnTo>
                    <a:pt x="1234505" y="72646"/>
                  </a:lnTo>
                  <a:lnTo>
                    <a:pt x="1226876" y="71509"/>
                  </a:lnTo>
                  <a:lnTo>
                    <a:pt x="1205866" y="72969"/>
                  </a:lnTo>
                  <a:lnTo>
                    <a:pt x="1191657" y="73130"/>
                  </a:lnTo>
                  <a:moveTo>
                    <a:pt x="1075658" y="40588"/>
                  </a:moveTo>
                  <a:lnTo>
                    <a:pt x="1082857" y="41941"/>
                  </a:lnTo>
                  <a:lnTo>
                    <a:pt x="1077401" y="44356"/>
                  </a:lnTo>
                  <a:lnTo>
                    <a:pt x="1061806" y="46785"/>
                  </a:lnTo>
                  <a:lnTo>
                    <a:pt x="1056000" y="44053"/>
                  </a:lnTo>
                  <a:lnTo>
                    <a:pt x="1065049" y="41490"/>
                  </a:lnTo>
                  <a:lnTo>
                    <a:pt x="1075658" y="40588"/>
                  </a:lnTo>
                  <a:moveTo>
                    <a:pt x="1085238" y="35220"/>
                  </a:moveTo>
                  <a:lnTo>
                    <a:pt x="1091428" y="36854"/>
                  </a:lnTo>
                  <a:lnTo>
                    <a:pt x="1081209" y="38496"/>
                  </a:lnTo>
                  <a:lnTo>
                    <a:pt x="1070532" y="38496"/>
                  </a:lnTo>
                  <a:lnTo>
                    <a:pt x="1072274" y="37298"/>
                  </a:lnTo>
                  <a:lnTo>
                    <a:pt x="1082668" y="34776"/>
                  </a:lnTo>
                  <a:lnTo>
                    <a:pt x="1085238" y="35220"/>
                  </a:lnTo>
                  <a:moveTo>
                    <a:pt x="1137136" y="679453"/>
                  </a:moveTo>
                  <a:lnTo>
                    <a:pt x="1142040" y="680475"/>
                  </a:lnTo>
                  <a:lnTo>
                    <a:pt x="1143621" y="682743"/>
                  </a:lnTo>
                  <a:lnTo>
                    <a:pt x="1140843" y="685622"/>
                  </a:lnTo>
                  <a:lnTo>
                    <a:pt x="1133321" y="685622"/>
                  </a:lnTo>
                  <a:lnTo>
                    <a:pt x="1127192" y="686032"/>
                  </a:lnTo>
                  <a:lnTo>
                    <a:pt x="1127313" y="681094"/>
                  </a:lnTo>
                  <a:lnTo>
                    <a:pt x="1128901" y="679453"/>
                  </a:lnTo>
                  <a:lnTo>
                    <a:pt x="1137136" y="679453"/>
                  </a:lnTo>
                  <a:moveTo>
                    <a:pt x="1024763" y="679655"/>
                  </a:moveTo>
                  <a:lnTo>
                    <a:pt x="1031444" y="680684"/>
                  </a:lnTo>
                  <a:lnTo>
                    <a:pt x="1036133" y="683563"/>
                  </a:lnTo>
                  <a:lnTo>
                    <a:pt x="1037593" y="686651"/>
                  </a:lnTo>
                  <a:lnTo>
                    <a:pt x="1030764" y="686853"/>
                  </a:lnTo>
                  <a:lnTo>
                    <a:pt x="1027340" y="688703"/>
                  </a:lnTo>
                  <a:lnTo>
                    <a:pt x="1022166" y="686853"/>
                  </a:lnTo>
                  <a:lnTo>
                    <a:pt x="1016899" y="682743"/>
                  </a:lnTo>
                  <a:lnTo>
                    <a:pt x="1018271" y="680065"/>
                  </a:lnTo>
                  <a:lnTo>
                    <a:pt x="1022664" y="679244"/>
                  </a:lnTo>
                  <a:lnTo>
                    <a:pt x="1024763" y="679655"/>
                  </a:lnTo>
                  <a:moveTo>
                    <a:pt x="985151" y="625981"/>
                  </a:moveTo>
                  <a:lnTo>
                    <a:pt x="993197" y="626802"/>
                  </a:lnTo>
                  <a:lnTo>
                    <a:pt x="1000974" y="627010"/>
                  </a:lnTo>
                  <a:lnTo>
                    <a:pt x="1009687" y="630912"/>
                  </a:lnTo>
                  <a:lnTo>
                    <a:pt x="1013064" y="635030"/>
                  </a:lnTo>
                  <a:lnTo>
                    <a:pt x="1022456" y="633792"/>
                  </a:lnTo>
                  <a:lnTo>
                    <a:pt x="1025672" y="636469"/>
                  </a:lnTo>
                  <a:lnTo>
                    <a:pt x="1033341" y="643459"/>
                  </a:lnTo>
                  <a:lnTo>
                    <a:pt x="1038770" y="648599"/>
                  </a:lnTo>
                  <a:lnTo>
                    <a:pt x="1041973" y="648599"/>
                  </a:lnTo>
                  <a:lnTo>
                    <a:pt x="1047765" y="650867"/>
                  </a:lnTo>
                  <a:lnTo>
                    <a:pt x="1046669" y="654157"/>
                  </a:lnTo>
                  <a:lnTo>
                    <a:pt x="1053746" y="654567"/>
                  </a:lnTo>
                  <a:lnTo>
                    <a:pt x="1060696" y="659296"/>
                  </a:lnTo>
                  <a:lnTo>
                    <a:pt x="1059323" y="661967"/>
                  </a:lnTo>
                  <a:lnTo>
                    <a:pt x="1052380" y="663407"/>
                  </a:lnTo>
                  <a:lnTo>
                    <a:pt x="1045882" y="664026"/>
                  </a:lnTo>
                  <a:lnTo>
                    <a:pt x="1039221" y="662997"/>
                  </a:lnTo>
                  <a:lnTo>
                    <a:pt x="1024797" y="664235"/>
                  </a:lnTo>
                  <a:lnTo>
                    <a:pt x="1031975" y="657857"/>
                  </a:lnTo>
                  <a:lnTo>
                    <a:pt x="1028417" y="654769"/>
                  </a:lnTo>
                  <a:lnTo>
                    <a:pt x="1022099" y="653948"/>
                  </a:lnTo>
                  <a:lnTo>
                    <a:pt x="1019287" y="650658"/>
                  </a:lnTo>
                  <a:lnTo>
                    <a:pt x="1017585" y="644280"/>
                  </a:lnTo>
                  <a:lnTo>
                    <a:pt x="1011839" y="644691"/>
                  </a:lnTo>
                  <a:lnTo>
                    <a:pt x="1002979" y="641609"/>
                  </a:lnTo>
                  <a:lnTo>
                    <a:pt x="1000450" y="639140"/>
                  </a:lnTo>
                  <a:lnTo>
                    <a:pt x="987862" y="637499"/>
                  </a:lnTo>
                  <a:lnTo>
                    <a:pt x="984613" y="635231"/>
                  </a:lnTo>
                  <a:lnTo>
                    <a:pt x="988905" y="632352"/>
                  </a:lnTo>
                  <a:lnTo>
                    <a:pt x="979042" y="631740"/>
                  </a:lnTo>
                  <a:lnTo>
                    <a:pt x="971130" y="637701"/>
                  </a:lnTo>
                  <a:lnTo>
                    <a:pt x="967195" y="637909"/>
                  </a:lnTo>
                  <a:lnTo>
                    <a:pt x="965412" y="640580"/>
                  </a:lnTo>
                  <a:lnTo>
                    <a:pt x="960265" y="641811"/>
                  </a:lnTo>
                  <a:lnTo>
                    <a:pt x="956134" y="640789"/>
                  </a:lnTo>
                  <a:lnTo>
                    <a:pt x="961940" y="637290"/>
                  </a:lnTo>
                  <a:lnTo>
                    <a:pt x="964638" y="633180"/>
                  </a:lnTo>
                  <a:lnTo>
                    <a:pt x="969590" y="630710"/>
                  </a:lnTo>
                  <a:lnTo>
                    <a:pt x="974871" y="628450"/>
                  </a:lnTo>
                  <a:lnTo>
                    <a:pt x="982493" y="627212"/>
                  </a:lnTo>
                  <a:lnTo>
                    <a:pt x="985151" y="625981"/>
                  </a:lnTo>
                  <a:moveTo>
                    <a:pt x="1313226" y="307497"/>
                  </a:moveTo>
                  <a:lnTo>
                    <a:pt x="1306290" y="314420"/>
                  </a:lnTo>
                  <a:lnTo>
                    <a:pt x="1297604" y="323953"/>
                  </a:lnTo>
                  <a:lnTo>
                    <a:pt x="1304392" y="320374"/>
                  </a:lnTo>
                  <a:lnTo>
                    <a:pt x="1309647" y="322756"/>
                  </a:lnTo>
                  <a:lnTo>
                    <a:pt x="1305348" y="326550"/>
                  </a:lnTo>
                  <a:lnTo>
                    <a:pt x="1312371" y="329544"/>
                  </a:lnTo>
                  <a:lnTo>
                    <a:pt x="1316933" y="326947"/>
                  </a:lnTo>
                  <a:lnTo>
                    <a:pt x="1324818" y="330345"/>
                  </a:lnTo>
                  <a:lnTo>
                    <a:pt x="1320007" y="338344"/>
                  </a:lnTo>
                  <a:lnTo>
                    <a:pt x="1326560" y="336541"/>
                  </a:lnTo>
                  <a:lnTo>
                    <a:pt x="1326224" y="342347"/>
                  </a:lnTo>
                  <a:lnTo>
                    <a:pt x="1326870" y="349364"/>
                  </a:lnTo>
                  <a:lnTo>
                    <a:pt x="1320694" y="359206"/>
                  </a:lnTo>
                  <a:lnTo>
                    <a:pt x="1316395" y="359610"/>
                  </a:lnTo>
                  <a:lnTo>
                    <a:pt x="1311194" y="357397"/>
                  </a:lnTo>
                  <a:lnTo>
                    <a:pt x="1315607" y="348361"/>
                  </a:lnTo>
                  <a:lnTo>
                    <a:pt x="1313441" y="346955"/>
                  </a:lnTo>
                  <a:lnTo>
                    <a:pt x="1300470" y="356596"/>
                  </a:lnTo>
                  <a:lnTo>
                    <a:pt x="1295115" y="356192"/>
                  </a:lnTo>
                  <a:lnTo>
                    <a:pt x="1303020" y="350972"/>
                  </a:lnTo>
                  <a:lnTo>
                    <a:pt x="1295108" y="348361"/>
                  </a:lnTo>
                  <a:lnTo>
                    <a:pt x="1285320" y="348960"/>
                  </a:lnTo>
                  <a:lnTo>
                    <a:pt x="1268137" y="348563"/>
                  </a:lnTo>
                  <a:lnTo>
                    <a:pt x="1267834" y="345354"/>
                  </a:lnTo>
                  <a:lnTo>
                    <a:pt x="1274495" y="341344"/>
                  </a:lnTo>
                  <a:lnTo>
                    <a:pt x="1271602" y="338344"/>
                  </a:lnTo>
                  <a:lnTo>
                    <a:pt x="1281276" y="331744"/>
                  </a:lnTo>
                  <a:lnTo>
                    <a:pt x="1295754" y="314023"/>
                  </a:lnTo>
                  <a:lnTo>
                    <a:pt x="1303478" y="307692"/>
                  </a:lnTo>
                  <a:lnTo>
                    <a:pt x="1312210" y="303938"/>
                  </a:lnTo>
                  <a:lnTo>
                    <a:pt x="1316065" y="304530"/>
                  </a:lnTo>
                  <a:lnTo>
                    <a:pt x="1313226" y="307497"/>
                  </a:lnTo>
                  <a:moveTo>
                    <a:pt x="1153363" y="161808"/>
                  </a:moveTo>
                  <a:lnTo>
                    <a:pt x="1159344" y="165253"/>
                  </a:lnTo>
                  <a:lnTo>
                    <a:pt x="1166186" y="168348"/>
                  </a:lnTo>
                  <a:lnTo>
                    <a:pt x="1163677" y="173091"/>
                  </a:lnTo>
                  <a:lnTo>
                    <a:pt x="1170001" y="172364"/>
                  </a:lnTo>
                  <a:lnTo>
                    <a:pt x="1173384" y="175836"/>
                  </a:lnTo>
                  <a:lnTo>
                    <a:pt x="1164423" y="178951"/>
                  </a:lnTo>
                  <a:lnTo>
                    <a:pt x="1153894" y="176569"/>
                  </a:lnTo>
                  <a:lnTo>
                    <a:pt x="1152401" y="171994"/>
                  </a:lnTo>
                  <a:lnTo>
                    <a:pt x="1141374" y="177302"/>
                  </a:lnTo>
                  <a:lnTo>
                    <a:pt x="1126627" y="182631"/>
                  </a:lnTo>
                  <a:lnTo>
                    <a:pt x="1128134" y="176569"/>
                  </a:lnTo>
                  <a:lnTo>
                    <a:pt x="1116751" y="177672"/>
                  </a:lnTo>
                  <a:lnTo>
                    <a:pt x="1126950" y="172546"/>
                  </a:lnTo>
                  <a:lnTo>
                    <a:pt x="1133436" y="164708"/>
                  </a:lnTo>
                  <a:lnTo>
                    <a:pt x="1142316" y="155511"/>
                  </a:lnTo>
                  <a:lnTo>
                    <a:pt x="1147295" y="156231"/>
                  </a:lnTo>
                  <a:lnTo>
                    <a:pt x="1145559" y="160725"/>
                  </a:lnTo>
                  <a:lnTo>
                    <a:pt x="1150800" y="159104"/>
                  </a:lnTo>
                  <a:lnTo>
                    <a:pt x="1153363" y="161808"/>
                  </a:lnTo>
                  <a:moveTo>
                    <a:pt x="1241119" y="91706"/>
                  </a:moveTo>
                  <a:lnTo>
                    <a:pt x="1250537" y="88052"/>
                  </a:lnTo>
                  <a:lnTo>
                    <a:pt x="1262681" y="92708"/>
                  </a:lnTo>
                  <a:lnTo>
                    <a:pt x="1269052" y="97222"/>
                  </a:lnTo>
                  <a:lnTo>
                    <a:pt x="1266940" y="101259"/>
                  </a:lnTo>
                  <a:lnTo>
                    <a:pt x="1281693" y="99234"/>
                  </a:lnTo>
                  <a:lnTo>
                    <a:pt x="1285111" y="105141"/>
                  </a:lnTo>
                  <a:lnTo>
                    <a:pt x="1299999" y="108881"/>
                  </a:lnTo>
                  <a:lnTo>
                    <a:pt x="1303861" y="112636"/>
                  </a:lnTo>
                  <a:lnTo>
                    <a:pt x="1305301" y="121617"/>
                  </a:lnTo>
                  <a:lnTo>
                    <a:pt x="1289141" y="126145"/>
                  </a:lnTo>
                  <a:lnTo>
                    <a:pt x="1303027" y="132442"/>
                  </a:lnTo>
                  <a:lnTo>
                    <a:pt x="1313509" y="134729"/>
                  </a:lnTo>
                  <a:lnTo>
                    <a:pt x="1319388" y="143738"/>
                  </a:lnTo>
                  <a:lnTo>
                    <a:pt x="1331007" y="144269"/>
                  </a:lnTo>
                  <a:lnTo>
                    <a:pt x="1324993" y="151219"/>
                  </a:lnTo>
                  <a:lnTo>
                    <a:pt x="1305556" y="162892"/>
                  </a:lnTo>
                  <a:lnTo>
                    <a:pt x="1298452" y="158566"/>
                  </a:lnTo>
                  <a:lnTo>
                    <a:pt x="1291549" y="149073"/>
                  </a:lnTo>
                  <a:lnTo>
                    <a:pt x="1281054" y="150324"/>
                  </a:lnTo>
                  <a:lnTo>
                    <a:pt x="1277139" y="155875"/>
                  </a:lnTo>
                  <a:lnTo>
                    <a:pt x="1281848" y="161808"/>
                  </a:lnTo>
                  <a:lnTo>
                    <a:pt x="1289935" y="166343"/>
                  </a:lnTo>
                  <a:lnTo>
                    <a:pt x="1291563" y="169074"/>
                  </a:lnTo>
                  <a:lnTo>
                    <a:pt x="1291448" y="179139"/>
                  </a:lnTo>
                  <a:lnTo>
                    <a:pt x="1285219" y="186499"/>
                  </a:lnTo>
                  <a:lnTo>
                    <a:pt x="1276735" y="183734"/>
                  </a:lnTo>
                  <a:lnTo>
                    <a:pt x="1261423" y="175472"/>
                  </a:lnTo>
                  <a:lnTo>
                    <a:pt x="1267706" y="184286"/>
                  </a:lnTo>
                  <a:lnTo>
                    <a:pt x="1272698" y="190563"/>
                  </a:lnTo>
                  <a:lnTo>
                    <a:pt x="1272349" y="194088"/>
                  </a:lnTo>
                  <a:lnTo>
                    <a:pt x="1252838" y="190011"/>
                  </a:lnTo>
                  <a:lnTo>
                    <a:pt x="1239316" y="184104"/>
                  </a:lnTo>
                  <a:lnTo>
                    <a:pt x="1232507" y="179139"/>
                  </a:lnTo>
                  <a:lnTo>
                    <a:pt x="1236961" y="176206"/>
                  </a:lnTo>
                  <a:lnTo>
                    <a:pt x="1228168" y="171086"/>
                  </a:lnTo>
                  <a:lnTo>
                    <a:pt x="1219953" y="166161"/>
                  </a:lnTo>
                  <a:lnTo>
                    <a:pt x="1218218" y="169074"/>
                  </a:lnTo>
                  <a:lnTo>
                    <a:pt x="1194987" y="170716"/>
                  </a:lnTo>
                  <a:lnTo>
                    <a:pt x="1190856" y="167076"/>
                  </a:lnTo>
                  <a:lnTo>
                    <a:pt x="1200383" y="159830"/>
                  </a:lnTo>
                  <a:lnTo>
                    <a:pt x="1214800" y="159649"/>
                  </a:lnTo>
                  <a:lnTo>
                    <a:pt x="1231343" y="158209"/>
                  </a:lnTo>
                  <a:lnTo>
                    <a:pt x="1230940" y="154798"/>
                  </a:lnTo>
                  <a:lnTo>
                    <a:pt x="1236719" y="149786"/>
                  </a:lnTo>
                  <a:lnTo>
                    <a:pt x="1252334" y="140192"/>
                  </a:lnTo>
                  <a:lnTo>
                    <a:pt x="1252899" y="135786"/>
                  </a:lnTo>
                  <a:lnTo>
                    <a:pt x="1252038" y="132442"/>
                  </a:lnTo>
                  <a:lnTo>
                    <a:pt x="1243870" y="127712"/>
                  </a:lnTo>
                  <a:lnTo>
                    <a:pt x="1230953" y="124402"/>
                  </a:lnTo>
                  <a:lnTo>
                    <a:pt x="1237331" y="121967"/>
                  </a:lnTo>
                  <a:lnTo>
                    <a:pt x="1233691" y="116073"/>
                  </a:lnTo>
                  <a:lnTo>
                    <a:pt x="1227502" y="115555"/>
                  </a:lnTo>
                  <a:lnTo>
                    <a:pt x="1224078" y="112292"/>
                  </a:lnTo>
                  <a:lnTo>
                    <a:pt x="1218453" y="115044"/>
                  </a:lnTo>
                  <a:lnTo>
                    <a:pt x="1204244" y="116248"/>
                  </a:lnTo>
                  <a:lnTo>
                    <a:pt x="1179359" y="114176"/>
                  </a:lnTo>
                  <a:lnTo>
                    <a:pt x="1166132" y="111438"/>
                  </a:lnTo>
                  <a:lnTo>
                    <a:pt x="1155684" y="109904"/>
                  </a:lnTo>
                  <a:lnTo>
                    <a:pt x="1152414" y="106668"/>
                  </a:lnTo>
                  <a:lnTo>
                    <a:pt x="1163602" y="102268"/>
                  </a:lnTo>
                  <a:lnTo>
                    <a:pt x="1153571" y="102268"/>
                  </a:lnTo>
                  <a:lnTo>
                    <a:pt x="1159465" y="92876"/>
                  </a:lnTo>
                  <a:lnTo>
                    <a:pt x="1172200" y="84581"/>
                  </a:lnTo>
                  <a:lnTo>
                    <a:pt x="1182884" y="80800"/>
                  </a:lnTo>
                  <a:lnTo>
                    <a:pt x="1202879" y="78506"/>
                  </a:lnTo>
                  <a:lnTo>
                    <a:pt x="1192417" y="84419"/>
                  </a:lnTo>
                  <a:lnTo>
                    <a:pt x="1193097" y="90044"/>
                  </a:lnTo>
                  <a:lnTo>
                    <a:pt x="1206020" y="82610"/>
                  </a:lnTo>
                  <a:lnTo>
                    <a:pt x="1226587" y="78997"/>
                  </a:lnTo>
                  <a:lnTo>
                    <a:pt x="1230852" y="88382"/>
                  </a:lnTo>
                  <a:lnTo>
                    <a:pt x="1225053" y="94376"/>
                  </a:lnTo>
                  <a:lnTo>
                    <a:pt x="1241119" y="91706"/>
                  </a:lnTo>
                  <a:moveTo>
                    <a:pt x="1145983" y="75404"/>
                  </a:moveTo>
                  <a:lnTo>
                    <a:pt x="1160030" y="75734"/>
                  </a:lnTo>
                  <a:lnTo>
                    <a:pt x="1171003" y="78015"/>
                  </a:lnTo>
                  <a:lnTo>
                    <a:pt x="1153006" y="86068"/>
                  </a:lnTo>
                  <a:lnTo>
                    <a:pt x="1143002" y="87891"/>
                  </a:lnTo>
                  <a:lnTo>
                    <a:pt x="1128921" y="94874"/>
                  </a:lnTo>
                  <a:lnTo>
                    <a:pt x="1121238" y="94376"/>
                  </a:lnTo>
                  <a:lnTo>
                    <a:pt x="1124515" y="86397"/>
                  </a:lnTo>
                  <a:lnTo>
                    <a:pt x="1129264" y="81782"/>
                  </a:lnTo>
                  <a:lnTo>
                    <a:pt x="1136624" y="77853"/>
                  </a:lnTo>
                  <a:lnTo>
                    <a:pt x="1145983" y="75404"/>
                  </a:lnTo>
                  <a:moveTo>
                    <a:pt x="1091657" y="88550"/>
                  </a:moveTo>
                  <a:lnTo>
                    <a:pt x="1090096" y="82441"/>
                  </a:lnTo>
                  <a:lnTo>
                    <a:pt x="1102912" y="78015"/>
                  </a:lnTo>
                  <a:lnTo>
                    <a:pt x="1109102" y="79979"/>
                  </a:lnTo>
                  <a:lnTo>
                    <a:pt x="1122718" y="78835"/>
                  </a:lnTo>
                  <a:lnTo>
                    <a:pt x="1121837" y="81459"/>
                  </a:lnTo>
                  <a:lnTo>
                    <a:pt x="1110918" y="85906"/>
                  </a:lnTo>
                  <a:lnTo>
                    <a:pt x="1117639" y="89876"/>
                  </a:lnTo>
                  <a:lnTo>
                    <a:pt x="1108456" y="98231"/>
                  </a:lnTo>
                  <a:lnTo>
                    <a:pt x="1093601" y="101763"/>
                  </a:lnTo>
                  <a:lnTo>
                    <a:pt x="1087304" y="101091"/>
                  </a:lnTo>
                  <a:lnTo>
                    <a:pt x="1085985" y="97390"/>
                  </a:lnTo>
                  <a:lnTo>
                    <a:pt x="1075241" y="90542"/>
                  </a:lnTo>
                  <a:lnTo>
                    <a:pt x="1078457" y="87393"/>
                  </a:lnTo>
                  <a:lnTo>
                    <a:pt x="1091657" y="88550"/>
                  </a:lnTo>
                  <a:moveTo>
                    <a:pt x="1072328" y="60220"/>
                  </a:moveTo>
                  <a:lnTo>
                    <a:pt x="1080105" y="58807"/>
                  </a:lnTo>
                  <a:lnTo>
                    <a:pt x="1086712" y="59123"/>
                  </a:lnTo>
                  <a:lnTo>
                    <a:pt x="1082588" y="63516"/>
                  </a:lnTo>
                  <a:lnTo>
                    <a:pt x="1073539" y="67634"/>
                  </a:lnTo>
                  <a:lnTo>
                    <a:pt x="1048842" y="69087"/>
                  </a:lnTo>
                  <a:lnTo>
                    <a:pt x="1027064" y="72969"/>
                  </a:lnTo>
                  <a:lnTo>
                    <a:pt x="1016266" y="73130"/>
                  </a:lnTo>
                  <a:lnTo>
                    <a:pt x="1019038" y="70217"/>
                  </a:lnTo>
                  <a:lnTo>
                    <a:pt x="1037903" y="66208"/>
                  </a:lnTo>
                  <a:lnTo>
                    <a:pt x="1005960" y="67318"/>
                  </a:lnTo>
                  <a:lnTo>
                    <a:pt x="998512" y="65730"/>
                  </a:lnTo>
                  <a:lnTo>
                    <a:pt x="1019092" y="57253"/>
                  </a:lnTo>
                  <a:lnTo>
                    <a:pt x="1028719" y="54764"/>
                  </a:lnTo>
                  <a:lnTo>
                    <a:pt x="1043466" y="57717"/>
                  </a:lnTo>
                  <a:lnTo>
                    <a:pt x="1048882" y="62884"/>
                  </a:lnTo>
                  <a:lnTo>
                    <a:pt x="1059754" y="63516"/>
                  </a:lnTo>
                  <a:lnTo>
                    <a:pt x="1060649" y="55235"/>
                  </a:lnTo>
                  <a:lnTo>
                    <a:pt x="1070915" y="52140"/>
                  </a:lnTo>
                  <a:lnTo>
                    <a:pt x="1076620" y="53068"/>
                  </a:lnTo>
                  <a:lnTo>
                    <a:pt x="1073600" y="57098"/>
                  </a:lnTo>
                  <a:lnTo>
                    <a:pt x="1072328" y="60220"/>
                  </a:lnTo>
                  <a:moveTo>
                    <a:pt x="974703" y="57872"/>
                  </a:moveTo>
                  <a:lnTo>
                    <a:pt x="995135" y="51528"/>
                  </a:lnTo>
                  <a:lnTo>
                    <a:pt x="1016717" y="46024"/>
                  </a:lnTo>
                  <a:lnTo>
                    <a:pt x="1026842" y="46024"/>
                  </a:lnTo>
                  <a:lnTo>
                    <a:pt x="1037546" y="44813"/>
                  </a:lnTo>
                  <a:lnTo>
                    <a:pt x="1027226" y="51373"/>
                  </a:lnTo>
                  <a:lnTo>
                    <a:pt x="1018123" y="54299"/>
                  </a:lnTo>
                  <a:lnTo>
                    <a:pt x="1011254" y="54764"/>
                  </a:lnTo>
                  <a:lnTo>
                    <a:pt x="993554" y="58497"/>
                  </a:lnTo>
                  <a:lnTo>
                    <a:pt x="981195" y="59749"/>
                  </a:lnTo>
                  <a:lnTo>
                    <a:pt x="974703" y="57872"/>
                  </a:lnTo>
                  <a:moveTo>
                    <a:pt x="963602" y="72646"/>
                  </a:moveTo>
                  <a:lnTo>
                    <a:pt x="970962" y="74429"/>
                  </a:lnTo>
                  <a:lnTo>
                    <a:pt x="987909" y="74920"/>
                  </a:lnTo>
                  <a:lnTo>
                    <a:pt x="991226" y="77692"/>
                  </a:lnTo>
                  <a:lnTo>
                    <a:pt x="994193" y="81459"/>
                  </a:lnTo>
                  <a:lnTo>
                    <a:pt x="982715" y="83760"/>
                  </a:lnTo>
                  <a:lnTo>
                    <a:pt x="957944" y="90212"/>
                  </a:lnTo>
                  <a:lnTo>
                    <a:pt x="941643" y="96718"/>
                  </a:lnTo>
                  <a:lnTo>
                    <a:pt x="936954" y="100754"/>
                  </a:lnTo>
                  <a:lnTo>
                    <a:pt x="912875" y="105316"/>
                  </a:lnTo>
                  <a:lnTo>
                    <a:pt x="913770" y="101259"/>
                  </a:lnTo>
                  <a:lnTo>
                    <a:pt x="903457" y="96213"/>
                  </a:lnTo>
                  <a:lnTo>
                    <a:pt x="911241" y="92372"/>
                  </a:lnTo>
                  <a:lnTo>
                    <a:pt x="924528" y="85570"/>
                  </a:lnTo>
                  <a:lnTo>
                    <a:pt x="938037" y="79656"/>
                  </a:lnTo>
                  <a:lnTo>
                    <a:pt x="938515" y="74106"/>
                  </a:lnTo>
                  <a:lnTo>
                    <a:pt x="963602" y="72646"/>
                  </a:lnTo>
                  <a:moveTo>
                    <a:pt x="459027" y="210127"/>
                  </a:moveTo>
                  <a:lnTo>
                    <a:pt x="464247" y="211069"/>
                  </a:lnTo>
                  <a:lnTo>
                    <a:pt x="460110" y="215206"/>
                  </a:lnTo>
                  <a:lnTo>
                    <a:pt x="453046" y="216713"/>
                  </a:lnTo>
                  <a:lnTo>
                    <a:pt x="450119" y="214830"/>
                  </a:lnTo>
                  <a:lnTo>
                    <a:pt x="448632" y="212004"/>
                  </a:lnTo>
                  <a:lnTo>
                    <a:pt x="459027" y="210127"/>
                  </a:lnTo>
                  <a:moveTo>
                    <a:pt x="537444" y="235517"/>
                  </a:moveTo>
                  <a:lnTo>
                    <a:pt x="541959" y="236284"/>
                  </a:lnTo>
                  <a:lnTo>
                    <a:pt x="542066" y="239534"/>
                  </a:lnTo>
                  <a:lnTo>
                    <a:pt x="529499" y="244707"/>
                  </a:lnTo>
                  <a:lnTo>
                    <a:pt x="516932" y="248737"/>
                  </a:lnTo>
                  <a:lnTo>
                    <a:pt x="515566" y="246046"/>
                  </a:lnTo>
                  <a:lnTo>
                    <a:pt x="519663" y="241068"/>
                  </a:lnTo>
                  <a:lnTo>
                    <a:pt x="531167" y="237240"/>
                  </a:lnTo>
                  <a:lnTo>
                    <a:pt x="537444" y="235517"/>
                  </a:lnTo>
                  <a:moveTo>
                    <a:pt x="668230" y="277814"/>
                  </a:moveTo>
                  <a:lnTo>
                    <a:pt x="677313" y="276839"/>
                  </a:lnTo>
                  <a:lnTo>
                    <a:pt x="664631" y="289178"/>
                  </a:lnTo>
                  <a:lnTo>
                    <a:pt x="664954" y="298025"/>
                  </a:lnTo>
                  <a:lnTo>
                    <a:pt x="661543" y="298025"/>
                  </a:lnTo>
                  <a:lnTo>
                    <a:pt x="660366" y="292905"/>
                  </a:lnTo>
                  <a:lnTo>
                    <a:pt x="661274" y="288000"/>
                  </a:lnTo>
                  <a:lnTo>
                    <a:pt x="659888" y="284468"/>
                  </a:lnTo>
                  <a:lnTo>
                    <a:pt x="662290" y="279766"/>
                  </a:lnTo>
                  <a:lnTo>
                    <a:pt x="665586" y="276247"/>
                  </a:lnTo>
                  <a:lnTo>
                    <a:pt x="668230" y="277814"/>
                  </a:lnTo>
                  <a:moveTo>
                    <a:pt x="696783" y="322561"/>
                  </a:moveTo>
                  <a:lnTo>
                    <a:pt x="697704" y="327748"/>
                  </a:lnTo>
                  <a:lnTo>
                    <a:pt x="703530" y="332343"/>
                  </a:lnTo>
                  <a:lnTo>
                    <a:pt x="702979" y="338539"/>
                  </a:lnTo>
                  <a:lnTo>
                    <a:pt x="697610" y="339945"/>
                  </a:lnTo>
                  <a:lnTo>
                    <a:pt x="686247" y="334940"/>
                  </a:lnTo>
                  <a:lnTo>
                    <a:pt x="686240" y="331145"/>
                  </a:lnTo>
                  <a:lnTo>
                    <a:pt x="681026" y="327149"/>
                  </a:lnTo>
                  <a:lnTo>
                    <a:pt x="681625" y="323953"/>
                  </a:lnTo>
                  <a:lnTo>
                    <a:pt x="674164" y="321962"/>
                  </a:lnTo>
                  <a:lnTo>
                    <a:pt x="675018" y="316008"/>
                  </a:lnTo>
                  <a:lnTo>
                    <a:pt x="677535" y="313431"/>
                  </a:lnTo>
                  <a:lnTo>
                    <a:pt x="685211" y="315806"/>
                  </a:lnTo>
                  <a:lnTo>
                    <a:pt x="689268" y="317596"/>
                  </a:lnTo>
                  <a:lnTo>
                    <a:pt x="696594" y="318786"/>
                  </a:lnTo>
                  <a:lnTo>
                    <a:pt x="696783" y="322561"/>
                  </a:lnTo>
                  <a:moveTo>
                    <a:pt x="462444" y="175102"/>
                  </a:moveTo>
                  <a:lnTo>
                    <a:pt x="464496" y="177121"/>
                  </a:lnTo>
                  <a:lnTo>
                    <a:pt x="470726" y="176017"/>
                  </a:lnTo>
                  <a:lnTo>
                    <a:pt x="473511" y="178769"/>
                  </a:lnTo>
                  <a:lnTo>
                    <a:pt x="479405" y="180054"/>
                  </a:lnTo>
                  <a:lnTo>
                    <a:pt x="477393" y="181157"/>
                  </a:lnTo>
                  <a:lnTo>
                    <a:pt x="468593" y="183364"/>
                  </a:lnTo>
                  <a:lnTo>
                    <a:pt x="465586" y="181157"/>
                  </a:lnTo>
                  <a:lnTo>
                    <a:pt x="464927" y="179321"/>
                  </a:lnTo>
                  <a:lnTo>
                    <a:pt x="457452" y="179872"/>
                  </a:lnTo>
                  <a:lnTo>
                    <a:pt x="456712" y="178951"/>
                  </a:lnTo>
                  <a:lnTo>
                    <a:pt x="462444" y="175102"/>
                  </a:lnTo>
                  <a:moveTo>
                    <a:pt x="1126062" y="31089"/>
                  </a:moveTo>
                  <a:lnTo>
                    <a:pt x="1137001" y="32266"/>
                  </a:lnTo>
                  <a:lnTo>
                    <a:pt x="1150235" y="35220"/>
                  </a:lnTo>
                  <a:lnTo>
                    <a:pt x="1149844" y="39243"/>
                  </a:lnTo>
                  <a:lnTo>
                    <a:pt x="1148008" y="42694"/>
                  </a:lnTo>
                  <a:lnTo>
                    <a:pt x="1138643" y="41793"/>
                  </a:lnTo>
                  <a:lnTo>
                    <a:pt x="1131451" y="39095"/>
                  </a:lnTo>
                  <a:lnTo>
                    <a:pt x="1117659" y="38644"/>
                  </a:lnTo>
                  <a:lnTo>
                    <a:pt x="1127152" y="36262"/>
                  </a:lnTo>
                  <a:lnTo>
                    <a:pt x="1121965" y="34332"/>
                  </a:lnTo>
                  <a:lnTo>
                    <a:pt x="1126062" y="31089"/>
                  </a:lnTo>
                  <a:moveTo>
                    <a:pt x="2108740" y="486757"/>
                  </a:moveTo>
                  <a:lnTo>
                    <a:pt x="2115602" y="486959"/>
                  </a:lnTo>
                  <a:lnTo>
                    <a:pt x="2123736" y="483467"/>
                  </a:lnTo>
                  <a:lnTo>
                    <a:pt x="2117822" y="488399"/>
                  </a:lnTo>
                  <a:lnTo>
                    <a:pt x="2119181" y="491272"/>
                  </a:lnTo>
                  <a:lnTo>
                    <a:pt x="2110126" y="496001"/>
                  </a:lnTo>
                  <a:lnTo>
                    <a:pt x="2105161" y="494562"/>
                  </a:lnTo>
                  <a:lnTo>
                    <a:pt x="2102261" y="490041"/>
                  </a:lnTo>
                  <a:lnTo>
                    <a:pt x="2107670" y="489421"/>
                  </a:lnTo>
                  <a:lnTo>
                    <a:pt x="2108740" y="486757"/>
                  </a:lnTo>
                  <a:moveTo>
                    <a:pt x="2045567" y="487780"/>
                  </a:moveTo>
                  <a:lnTo>
                    <a:pt x="2044490" y="491063"/>
                  </a:lnTo>
                  <a:lnTo>
                    <a:pt x="2030880" y="492092"/>
                  </a:lnTo>
                  <a:lnTo>
                    <a:pt x="2031069" y="490242"/>
                  </a:lnTo>
                  <a:lnTo>
                    <a:pt x="2019241" y="487989"/>
                  </a:lnTo>
                  <a:lnTo>
                    <a:pt x="2020547" y="483057"/>
                  </a:lnTo>
                  <a:lnTo>
                    <a:pt x="2025996" y="486959"/>
                  </a:lnTo>
                  <a:lnTo>
                    <a:pt x="2033470" y="486340"/>
                  </a:lnTo>
                  <a:lnTo>
                    <a:pt x="2040380" y="487168"/>
                  </a:lnTo>
                  <a:lnTo>
                    <a:pt x="2040541" y="489011"/>
                  </a:lnTo>
                  <a:lnTo>
                    <a:pt x="2045567" y="487780"/>
                  </a:lnTo>
                  <a:moveTo>
                    <a:pt x="2292291" y="1033391"/>
                  </a:moveTo>
                  <a:lnTo>
                    <a:pt x="2294578" y="1038330"/>
                  </a:lnTo>
                  <a:lnTo>
                    <a:pt x="2296718" y="1045939"/>
                  </a:lnTo>
                  <a:lnTo>
                    <a:pt x="2297424" y="1059508"/>
                  </a:lnTo>
                  <a:lnTo>
                    <a:pt x="2299631" y="1064857"/>
                  </a:lnTo>
                  <a:lnTo>
                    <a:pt x="2298574" y="1070414"/>
                  </a:lnTo>
                  <a:lnTo>
                    <a:pt x="2296570" y="1073704"/>
                  </a:lnTo>
                  <a:lnTo>
                    <a:pt x="2293381" y="1067118"/>
                  </a:lnTo>
                  <a:lnTo>
                    <a:pt x="2291389" y="1070414"/>
                  </a:lnTo>
                  <a:lnTo>
                    <a:pt x="2292654" y="1078844"/>
                  </a:lnTo>
                  <a:lnTo>
                    <a:pt x="2291618" y="1083782"/>
                  </a:lnTo>
                  <a:lnTo>
                    <a:pt x="2288570" y="1086453"/>
                  </a:lnTo>
                  <a:lnTo>
                    <a:pt x="2287548" y="1096121"/>
                  </a:lnTo>
                  <a:lnTo>
                    <a:pt x="2282650" y="1109489"/>
                  </a:lnTo>
                  <a:lnTo>
                    <a:pt x="2276481" y="1125117"/>
                  </a:lnTo>
                  <a:lnTo>
                    <a:pt x="2268791" y="1146713"/>
                  </a:lnTo>
                  <a:lnTo>
                    <a:pt x="2263618" y="1162752"/>
                  </a:lnTo>
                  <a:lnTo>
                    <a:pt x="2258303" y="1175918"/>
                  </a:lnTo>
                  <a:lnTo>
                    <a:pt x="2249934" y="1178589"/>
                  </a:lnTo>
                  <a:lnTo>
                    <a:pt x="2240999" y="1183527"/>
                  </a:lnTo>
                  <a:lnTo>
                    <a:pt x="2235630" y="1180439"/>
                  </a:lnTo>
                  <a:lnTo>
                    <a:pt x="2228203" y="1176530"/>
                  </a:lnTo>
                  <a:lnTo>
                    <a:pt x="2225842" y="1170361"/>
                  </a:lnTo>
                  <a:lnTo>
                    <a:pt x="2225882" y="1160283"/>
                  </a:lnTo>
                  <a:lnTo>
                    <a:pt x="2222989" y="1151234"/>
                  </a:lnTo>
                  <a:lnTo>
                    <a:pt x="2222854" y="1143006"/>
                  </a:lnTo>
                  <a:lnTo>
                    <a:pt x="2225196" y="1134785"/>
                  </a:lnTo>
                  <a:lnTo>
                    <a:pt x="2229966" y="1132726"/>
                  </a:lnTo>
                  <a:lnTo>
                    <a:pt x="2230221" y="1129026"/>
                  </a:lnTo>
                  <a:lnTo>
                    <a:pt x="2235435" y="1120388"/>
                  </a:lnTo>
                  <a:lnTo>
                    <a:pt x="2236660" y="1112980"/>
                  </a:lnTo>
                  <a:lnTo>
                    <a:pt x="2234877" y="1107638"/>
                  </a:lnTo>
                  <a:lnTo>
                    <a:pt x="2233558" y="1100440"/>
                  </a:lnTo>
                  <a:lnTo>
                    <a:pt x="2233491" y="1089951"/>
                  </a:lnTo>
                  <a:lnTo>
                    <a:pt x="2237097" y="1083573"/>
                  </a:lnTo>
                  <a:lnTo>
                    <a:pt x="2238961" y="1076166"/>
                  </a:lnTo>
                  <a:lnTo>
                    <a:pt x="2244013" y="1075756"/>
                  </a:lnTo>
                  <a:lnTo>
                    <a:pt x="2249530" y="1073495"/>
                  </a:lnTo>
                  <a:lnTo>
                    <a:pt x="2253600" y="1071437"/>
                  </a:lnTo>
                  <a:lnTo>
                    <a:pt x="2257919" y="1071235"/>
                  </a:lnTo>
                  <a:lnTo>
                    <a:pt x="2264041" y="1064655"/>
                  </a:lnTo>
                  <a:lnTo>
                    <a:pt x="2272693" y="1057658"/>
                  </a:lnTo>
                  <a:lnTo>
                    <a:pt x="2275875" y="1051899"/>
                  </a:lnTo>
                  <a:lnTo>
                    <a:pt x="2274678" y="1047170"/>
                  </a:lnTo>
                  <a:lnTo>
                    <a:pt x="2278937" y="1048408"/>
                  </a:lnTo>
                  <a:lnTo>
                    <a:pt x="2284736" y="1040590"/>
                  </a:lnTo>
                  <a:lnTo>
                    <a:pt x="2285429" y="1033600"/>
                  </a:lnTo>
                  <a:lnTo>
                    <a:pt x="2288914" y="1028453"/>
                  </a:lnTo>
                  <a:lnTo>
                    <a:pt x="2292291" y="1033391"/>
                  </a:lnTo>
                  <a:moveTo>
                    <a:pt x="3464245" y="1072466"/>
                  </a:moveTo>
                  <a:lnTo>
                    <a:pt x="3468954" y="1079046"/>
                  </a:lnTo>
                  <a:lnTo>
                    <a:pt x="3465368" y="1080694"/>
                  </a:lnTo>
                  <a:lnTo>
                    <a:pt x="3463243" y="1075554"/>
                  </a:lnTo>
                  <a:lnTo>
                    <a:pt x="3464245" y="1072466"/>
                  </a:lnTo>
                  <a:moveTo>
                    <a:pt x="3460444" y="1069997"/>
                  </a:moveTo>
                  <a:lnTo>
                    <a:pt x="3459630" y="1066916"/>
                  </a:lnTo>
                  <a:lnTo>
                    <a:pt x="3461339" y="1058069"/>
                  </a:lnTo>
                  <a:lnTo>
                    <a:pt x="3465355" y="1061567"/>
                  </a:lnTo>
                  <a:lnTo>
                    <a:pt x="3464945" y="1070824"/>
                  </a:lnTo>
                  <a:lnTo>
                    <a:pt x="3462724" y="1069385"/>
                  </a:lnTo>
                  <a:lnTo>
                    <a:pt x="3460444" y="1069997"/>
                  </a:lnTo>
                  <a:moveTo>
                    <a:pt x="3146726" y="969841"/>
                  </a:moveTo>
                  <a:lnTo>
                    <a:pt x="3146221" y="961203"/>
                  </a:lnTo>
                  <a:lnTo>
                    <a:pt x="3148293" y="957092"/>
                  </a:lnTo>
                  <a:lnTo>
                    <a:pt x="3150702" y="953184"/>
                  </a:lnTo>
                  <a:lnTo>
                    <a:pt x="3153043" y="956473"/>
                  </a:lnTo>
                  <a:lnTo>
                    <a:pt x="3152330" y="962031"/>
                  </a:lnTo>
                  <a:lnTo>
                    <a:pt x="3146726" y="969841"/>
                  </a:lnTo>
                  <a:moveTo>
                    <a:pt x="1480240" y="1740455"/>
                  </a:moveTo>
                  <a:lnTo>
                    <a:pt x="1483510" y="1740455"/>
                  </a:lnTo>
                  <a:lnTo>
                    <a:pt x="1492007" y="1738645"/>
                  </a:lnTo>
                  <a:lnTo>
                    <a:pt x="1502879" y="1740455"/>
                  </a:lnTo>
                  <a:lnTo>
                    <a:pt x="1513071" y="1744047"/>
                  </a:lnTo>
                  <a:lnTo>
                    <a:pt x="1518729" y="1749086"/>
                  </a:lnTo>
                  <a:lnTo>
                    <a:pt x="1521468" y="1752612"/>
                  </a:lnTo>
                  <a:lnTo>
                    <a:pt x="1524105" y="1756669"/>
                  </a:lnTo>
                  <a:lnTo>
                    <a:pt x="1515796" y="1758976"/>
                  </a:lnTo>
                  <a:lnTo>
                    <a:pt x="1506969" y="1760988"/>
                  </a:lnTo>
                  <a:lnTo>
                    <a:pt x="1496488" y="1762710"/>
                  </a:lnTo>
                  <a:lnTo>
                    <a:pt x="1484270" y="1764022"/>
                  </a:lnTo>
                  <a:lnTo>
                    <a:pt x="1469550" y="1763632"/>
                  </a:lnTo>
                  <a:lnTo>
                    <a:pt x="1459553" y="1761257"/>
                  </a:lnTo>
                  <a:lnTo>
                    <a:pt x="1458402" y="1758169"/>
                  </a:lnTo>
                  <a:lnTo>
                    <a:pt x="1470223" y="1756103"/>
                  </a:lnTo>
                  <a:lnTo>
                    <a:pt x="1473715" y="1753338"/>
                  </a:lnTo>
                  <a:lnTo>
                    <a:pt x="1475417" y="1749826"/>
                  </a:lnTo>
                  <a:lnTo>
                    <a:pt x="1476116" y="1746725"/>
                  </a:lnTo>
                  <a:lnTo>
                    <a:pt x="1478215" y="1743899"/>
                  </a:lnTo>
                  <a:lnTo>
                    <a:pt x="1480240" y="1740455"/>
                  </a:lnTo>
                  <a:moveTo>
                    <a:pt x="1381727" y="1758438"/>
                  </a:moveTo>
                  <a:lnTo>
                    <a:pt x="1396118" y="1758707"/>
                  </a:lnTo>
                  <a:lnTo>
                    <a:pt x="1410165" y="1759380"/>
                  </a:lnTo>
                  <a:lnTo>
                    <a:pt x="1412062" y="1756252"/>
                  </a:lnTo>
                  <a:lnTo>
                    <a:pt x="1413152" y="1753486"/>
                  </a:lnTo>
                  <a:lnTo>
                    <a:pt x="1422450" y="1756810"/>
                  </a:lnTo>
                  <a:lnTo>
                    <a:pt x="1423708" y="1760591"/>
                  </a:lnTo>
                  <a:lnTo>
                    <a:pt x="1424656" y="1763894"/>
                  </a:lnTo>
                  <a:lnTo>
                    <a:pt x="1410649" y="1762845"/>
                  </a:lnTo>
                  <a:lnTo>
                    <a:pt x="1397315" y="1763369"/>
                  </a:lnTo>
                  <a:lnTo>
                    <a:pt x="1387479" y="1760853"/>
                  </a:lnTo>
                  <a:lnTo>
                    <a:pt x="1387244" y="1760591"/>
                  </a:lnTo>
                  <a:lnTo>
                    <a:pt x="1381727" y="1758438"/>
                  </a:lnTo>
                  <a:moveTo>
                    <a:pt x="1267861" y="1680181"/>
                  </a:moveTo>
                  <a:lnTo>
                    <a:pt x="1272180" y="1678997"/>
                  </a:lnTo>
                  <a:lnTo>
                    <a:pt x="1280651" y="1679340"/>
                  </a:lnTo>
                  <a:lnTo>
                    <a:pt x="1279493" y="1674597"/>
                  </a:lnTo>
                  <a:lnTo>
                    <a:pt x="1277361" y="1671018"/>
                  </a:lnTo>
                  <a:lnTo>
                    <a:pt x="1272476" y="1663449"/>
                  </a:lnTo>
                  <a:lnTo>
                    <a:pt x="1273755" y="1658760"/>
                  </a:lnTo>
                  <a:lnTo>
                    <a:pt x="1279500" y="1657367"/>
                  </a:lnTo>
                  <a:lnTo>
                    <a:pt x="1285589" y="1660846"/>
                  </a:lnTo>
                  <a:lnTo>
                    <a:pt x="1289390" y="1664485"/>
                  </a:lnTo>
                  <a:lnTo>
                    <a:pt x="1295189" y="1668798"/>
                  </a:lnTo>
                  <a:lnTo>
                    <a:pt x="1300410" y="1672895"/>
                  </a:lnTo>
                  <a:lnTo>
                    <a:pt x="1304951" y="1677140"/>
                  </a:lnTo>
                  <a:lnTo>
                    <a:pt x="1308732" y="1681365"/>
                  </a:lnTo>
                  <a:lnTo>
                    <a:pt x="1309889" y="1685059"/>
                  </a:lnTo>
                  <a:lnTo>
                    <a:pt x="1310205" y="1688570"/>
                  </a:lnTo>
                  <a:lnTo>
                    <a:pt x="1302630" y="1689734"/>
                  </a:lnTo>
                  <a:lnTo>
                    <a:pt x="1296050" y="1691571"/>
                  </a:lnTo>
                  <a:lnTo>
                    <a:pt x="1286820" y="1691403"/>
                  </a:lnTo>
                  <a:lnTo>
                    <a:pt x="1287768" y="1687736"/>
                  </a:lnTo>
                  <a:lnTo>
                    <a:pt x="1280328" y="1689068"/>
                  </a:lnTo>
                  <a:lnTo>
                    <a:pt x="1273311" y="1690239"/>
                  </a:lnTo>
                  <a:lnTo>
                    <a:pt x="1266024" y="1687568"/>
                  </a:lnTo>
                  <a:lnTo>
                    <a:pt x="1262701" y="1683713"/>
                  </a:lnTo>
                  <a:lnTo>
                    <a:pt x="1267861" y="1680181"/>
                  </a:lnTo>
                  <a:moveTo>
                    <a:pt x="1070713" y="1685893"/>
                  </a:moveTo>
                  <a:lnTo>
                    <a:pt x="1073647" y="1684218"/>
                  </a:lnTo>
                  <a:lnTo>
                    <a:pt x="1083900" y="1685563"/>
                  </a:lnTo>
                  <a:lnTo>
                    <a:pt x="1094751" y="1686229"/>
                  </a:lnTo>
                  <a:lnTo>
                    <a:pt x="1103935" y="1687568"/>
                  </a:lnTo>
                  <a:lnTo>
                    <a:pt x="1110460" y="1686397"/>
                  </a:lnTo>
                  <a:lnTo>
                    <a:pt x="1119846" y="1691732"/>
                  </a:lnTo>
                  <a:lnTo>
                    <a:pt x="1113643" y="1691066"/>
                  </a:lnTo>
                  <a:lnTo>
                    <a:pt x="1105354" y="1691403"/>
                  </a:lnTo>
                  <a:lnTo>
                    <a:pt x="1096427" y="1691066"/>
                  </a:lnTo>
                  <a:lnTo>
                    <a:pt x="1087297" y="1691571"/>
                  </a:lnTo>
                  <a:lnTo>
                    <a:pt x="1078370" y="1689734"/>
                  </a:lnTo>
                  <a:lnTo>
                    <a:pt x="1070713" y="1685893"/>
                  </a:lnTo>
                  <a:moveTo>
                    <a:pt x="947052" y="1702127"/>
                  </a:moveTo>
                  <a:lnTo>
                    <a:pt x="944839" y="1699173"/>
                  </a:lnTo>
                  <a:lnTo>
                    <a:pt x="954930" y="1700654"/>
                  </a:lnTo>
                  <a:lnTo>
                    <a:pt x="965735" y="1702127"/>
                  </a:lnTo>
                  <a:lnTo>
                    <a:pt x="971965" y="1700485"/>
                  </a:lnTo>
                  <a:lnTo>
                    <a:pt x="971992" y="1703762"/>
                  </a:lnTo>
                  <a:lnTo>
                    <a:pt x="968379" y="1706049"/>
                  </a:lnTo>
                  <a:lnTo>
                    <a:pt x="957890" y="1705397"/>
                  </a:lnTo>
                  <a:lnTo>
                    <a:pt x="947052" y="1702127"/>
                  </a:lnTo>
                  <a:moveTo>
                    <a:pt x="912297" y="1700324"/>
                  </a:moveTo>
                  <a:lnTo>
                    <a:pt x="914752" y="1698353"/>
                  </a:lnTo>
                  <a:lnTo>
                    <a:pt x="924501" y="1700485"/>
                  </a:lnTo>
                  <a:lnTo>
                    <a:pt x="939847" y="1704091"/>
                  </a:lnTo>
                  <a:lnTo>
                    <a:pt x="935198" y="1703762"/>
                  </a:lnTo>
                  <a:lnTo>
                    <a:pt x="925187" y="1702948"/>
                  </a:lnTo>
                  <a:lnTo>
                    <a:pt x="912297" y="1700324"/>
                  </a:lnTo>
                  <a:moveTo>
                    <a:pt x="3435746" y="1131697"/>
                  </a:moveTo>
                  <a:lnTo>
                    <a:pt x="3442057" y="1138896"/>
                  </a:lnTo>
                  <a:lnTo>
                    <a:pt x="3445663" y="1144035"/>
                  </a:lnTo>
                  <a:lnTo>
                    <a:pt x="3441337" y="1146915"/>
                  </a:lnTo>
                  <a:lnTo>
                    <a:pt x="3436480" y="1143834"/>
                  </a:lnTo>
                  <a:lnTo>
                    <a:pt x="3431084" y="1138694"/>
                  </a:lnTo>
                  <a:lnTo>
                    <a:pt x="3426274" y="1132518"/>
                  </a:lnTo>
                  <a:lnTo>
                    <a:pt x="3421538" y="1124498"/>
                  </a:lnTo>
                  <a:lnTo>
                    <a:pt x="3421080" y="1120589"/>
                  </a:lnTo>
                  <a:lnTo>
                    <a:pt x="3425312" y="1120798"/>
                  </a:lnTo>
                  <a:lnTo>
                    <a:pt x="3430042" y="1124707"/>
                  </a:lnTo>
                  <a:lnTo>
                    <a:pt x="3433331" y="1128616"/>
                  </a:lnTo>
                  <a:lnTo>
                    <a:pt x="3435746" y="1131697"/>
                  </a:lnTo>
                  <a:moveTo>
                    <a:pt x="3334851" y="932825"/>
                  </a:moveTo>
                  <a:lnTo>
                    <a:pt x="3338632" y="936526"/>
                  </a:lnTo>
                  <a:lnTo>
                    <a:pt x="3339352" y="942285"/>
                  </a:lnTo>
                  <a:lnTo>
                    <a:pt x="3335867" y="945373"/>
                  </a:lnTo>
                  <a:lnTo>
                    <a:pt x="3334509" y="938584"/>
                  </a:lnTo>
                  <a:lnTo>
                    <a:pt x="3332591" y="934265"/>
                  </a:lnTo>
                  <a:lnTo>
                    <a:pt x="3328077" y="930565"/>
                  </a:lnTo>
                  <a:lnTo>
                    <a:pt x="3322506" y="925627"/>
                  </a:lnTo>
                  <a:lnTo>
                    <a:pt x="3315382" y="922337"/>
                  </a:lnTo>
                  <a:lnTo>
                    <a:pt x="3318403" y="919458"/>
                  </a:lnTo>
                  <a:lnTo>
                    <a:pt x="3323724" y="922747"/>
                  </a:lnTo>
                  <a:lnTo>
                    <a:pt x="3326879" y="925216"/>
                  </a:lnTo>
                  <a:lnTo>
                    <a:pt x="3331118" y="927887"/>
                  </a:lnTo>
                  <a:lnTo>
                    <a:pt x="3334851" y="932825"/>
                  </a:lnTo>
                  <a:moveTo>
                    <a:pt x="3319802" y="957711"/>
                  </a:moveTo>
                  <a:lnTo>
                    <a:pt x="3314171" y="960382"/>
                  </a:lnTo>
                  <a:lnTo>
                    <a:pt x="3308540" y="963053"/>
                  </a:lnTo>
                  <a:lnTo>
                    <a:pt x="3303460" y="963053"/>
                  </a:lnTo>
                  <a:lnTo>
                    <a:pt x="3295360" y="959763"/>
                  </a:lnTo>
                  <a:lnTo>
                    <a:pt x="3289769" y="956682"/>
                  </a:lnTo>
                  <a:lnTo>
                    <a:pt x="3290725" y="953184"/>
                  </a:lnTo>
                  <a:lnTo>
                    <a:pt x="3299686" y="954832"/>
                  </a:lnTo>
                  <a:lnTo>
                    <a:pt x="3305189" y="953802"/>
                  </a:lnTo>
                  <a:lnTo>
                    <a:pt x="3307342" y="948454"/>
                  </a:lnTo>
                  <a:lnTo>
                    <a:pt x="3308822" y="948044"/>
                  </a:lnTo>
                  <a:lnTo>
                    <a:pt x="3309152" y="954213"/>
                  </a:lnTo>
                  <a:lnTo>
                    <a:pt x="3315012" y="953392"/>
                  </a:lnTo>
                  <a:lnTo>
                    <a:pt x="3318167" y="949483"/>
                  </a:lnTo>
                  <a:lnTo>
                    <a:pt x="3324256" y="945373"/>
                  </a:lnTo>
                  <a:lnTo>
                    <a:pt x="3323260" y="938584"/>
                  </a:lnTo>
                  <a:lnTo>
                    <a:pt x="3329443" y="938376"/>
                  </a:lnTo>
                  <a:lnTo>
                    <a:pt x="3331501" y="940226"/>
                  </a:lnTo>
                  <a:lnTo>
                    <a:pt x="3330701" y="946604"/>
                  </a:lnTo>
                  <a:lnTo>
                    <a:pt x="3326967" y="953594"/>
                  </a:lnTo>
                  <a:lnTo>
                    <a:pt x="3321477" y="954421"/>
                  </a:lnTo>
                  <a:lnTo>
                    <a:pt x="3319802" y="957711"/>
                  </a:lnTo>
                  <a:moveTo>
                    <a:pt x="3423341" y="1010773"/>
                  </a:moveTo>
                  <a:lnTo>
                    <a:pt x="3425716" y="1014675"/>
                  </a:lnTo>
                  <a:lnTo>
                    <a:pt x="3418853" y="1014675"/>
                  </a:lnTo>
                  <a:lnTo>
                    <a:pt x="3415806" y="1007476"/>
                  </a:lnTo>
                  <a:lnTo>
                    <a:pt x="3421585" y="1010356"/>
                  </a:lnTo>
                  <a:lnTo>
                    <a:pt x="3423341" y="1010773"/>
                  </a:lnTo>
                  <a:moveTo>
                    <a:pt x="3420219" y="1000695"/>
                  </a:moveTo>
                  <a:lnTo>
                    <a:pt x="3418544" y="1002747"/>
                  </a:lnTo>
                  <a:lnTo>
                    <a:pt x="3412032" y="992877"/>
                  </a:lnTo>
                  <a:lnTo>
                    <a:pt x="3410915" y="986089"/>
                  </a:lnTo>
                  <a:lnTo>
                    <a:pt x="3414171" y="986089"/>
                  </a:lnTo>
                  <a:lnTo>
                    <a:pt x="3416855" y="995138"/>
                  </a:lnTo>
                  <a:lnTo>
                    <a:pt x="3420219" y="1000695"/>
                  </a:lnTo>
                  <a:moveTo>
                    <a:pt x="3411547" y="1003776"/>
                  </a:moveTo>
                  <a:lnTo>
                    <a:pt x="3407551" y="1003985"/>
                  </a:lnTo>
                  <a:lnTo>
                    <a:pt x="3401516" y="1002955"/>
                  </a:lnTo>
                  <a:lnTo>
                    <a:pt x="3399915" y="1001105"/>
                  </a:lnTo>
                  <a:lnTo>
                    <a:pt x="3400776" y="996577"/>
                  </a:lnTo>
                  <a:lnTo>
                    <a:pt x="3407450" y="998427"/>
                  </a:lnTo>
                  <a:lnTo>
                    <a:pt x="3410457" y="1000695"/>
                  </a:lnTo>
                  <a:lnTo>
                    <a:pt x="3411547" y="1003776"/>
                  </a:lnTo>
                  <a:moveTo>
                    <a:pt x="3401839" y="982597"/>
                  </a:moveTo>
                  <a:lnTo>
                    <a:pt x="3403649" y="986297"/>
                  </a:lnTo>
                  <a:lnTo>
                    <a:pt x="3403783" y="988558"/>
                  </a:lnTo>
                  <a:lnTo>
                    <a:pt x="3396302" y="983620"/>
                  </a:lnTo>
                  <a:lnTo>
                    <a:pt x="3391256" y="979509"/>
                  </a:lnTo>
                  <a:lnTo>
                    <a:pt x="3387974" y="975809"/>
                  </a:lnTo>
                  <a:lnTo>
                    <a:pt x="3389527" y="974571"/>
                  </a:lnTo>
                  <a:lnTo>
                    <a:pt x="3394002" y="977249"/>
                  </a:lnTo>
                  <a:lnTo>
                    <a:pt x="3401839" y="982597"/>
                  </a:lnTo>
                  <a:moveTo>
                    <a:pt x="3377492" y="971281"/>
                  </a:moveTo>
                  <a:lnTo>
                    <a:pt x="3381158" y="974981"/>
                  </a:lnTo>
                  <a:lnTo>
                    <a:pt x="3379295" y="975600"/>
                  </a:lnTo>
                  <a:lnTo>
                    <a:pt x="3374814" y="972929"/>
                  </a:lnTo>
                  <a:lnTo>
                    <a:pt x="3371221" y="968200"/>
                  </a:lnTo>
                  <a:lnTo>
                    <a:pt x="3371733" y="966350"/>
                  </a:lnTo>
                  <a:lnTo>
                    <a:pt x="3377492" y="971281"/>
                  </a:lnTo>
                  <a:moveTo>
                    <a:pt x="3355008" y="951952"/>
                  </a:moveTo>
                  <a:lnTo>
                    <a:pt x="3357732" y="954623"/>
                  </a:lnTo>
                  <a:lnTo>
                    <a:pt x="3362294" y="961822"/>
                  </a:lnTo>
                  <a:lnTo>
                    <a:pt x="3366707" y="965731"/>
                  </a:lnTo>
                  <a:lnTo>
                    <a:pt x="3365012" y="968812"/>
                  </a:lnTo>
                  <a:lnTo>
                    <a:pt x="3362011" y="970050"/>
                  </a:lnTo>
                  <a:lnTo>
                    <a:pt x="3358008" y="965731"/>
                  </a:lnTo>
                  <a:lnTo>
                    <a:pt x="3354207" y="958323"/>
                  </a:lnTo>
                  <a:lnTo>
                    <a:pt x="3352620" y="949685"/>
                  </a:lnTo>
                  <a:lnTo>
                    <a:pt x="3354133" y="948663"/>
                  </a:lnTo>
                  <a:lnTo>
                    <a:pt x="3355008" y="951952"/>
                  </a:lnTo>
                  <a:moveTo>
                    <a:pt x="3440409" y="1348477"/>
                  </a:moveTo>
                  <a:lnTo>
                    <a:pt x="3432201" y="1354600"/>
                  </a:lnTo>
                  <a:lnTo>
                    <a:pt x="3421679" y="1362350"/>
                  </a:lnTo>
                  <a:lnTo>
                    <a:pt x="3411258" y="1366831"/>
                  </a:lnTo>
                  <a:lnTo>
                    <a:pt x="3411789" y="1363978"/>
                  </a:lnTo>
                  <a:lnTo>
                    <a:pt x="3409038" y="1362350"/>
                  </a:lnTo>
                  <a:lnTo>
                    <a:pt x="3421390" y="1352972"/>
                  </a:lnTo>
                  <a:lnTo>
                    <a:pt x="3422984" y="1346641"/>
                  </a:lnTo>
                  <a:lnTo>
                    <a:pt x="3416102" y="1342133"/>
                  </a:lnTo>
                  <a:lnTo>
                    <a:pt x="3419277" y="1338043"/>
                  </a:lnTo>
                  <a:lnTo>
                    <a:pt x="3428676" y="1334147"/>
                  </a:lnTo>
                  <a:lnTo>
                    <a:pt x="3436312" y="1325341"/>
                  </a:lnTo>
                  <a:lnTo>
                    <a:pt x="3440833" y="1317961"/>
                  </a:lnTo>
                  <a:lnTo>
                    <a:pt x="3441627" y="1310372"/>
                  </a:lnTo>
                  <a:lnTo>
                    <a:pt x="3443261" y="1308327"/>
                  </a:lnTo>
                  <a:lnTo>
                    <a:pt x="3441774" y="1303604"/>
                  </a:lnTo>
                  <a:lnTo>
                    <a:pt x="3440348" y="1293546"/>
                  </a:lnTo>
                  <a:lnTo>
                    <a:pt x="3440954" y="1285533"/>
                  </a:lnTo>
                  <a:lnTo>
                    <a:pt x="3445327" y="1284504"/>
                  </a:lnTo>
                  <a:lnTo>
                    <a:pt x="3446720" y="1290881"/>
                  </a:lnTo>
                  <a:lnTo>
                    <a:pt x="3452203" y="1293754"/>
                  </a:lnTo>
                  <a:lnTo>
                    <a:pt x="3448677" y="1304014"/>
                  </a:lnTo>
                  <a:lnTo>
                    <a:pt x="3447930" y="1315909"/>
                  </a:lnTo>
                  <a:lnTo>
                    <a:pt x="3453131" y="1308327"/>
                  </a:lnTo>
                  <a:lnTo>
                    <a:pt x="3455593" y="1311401"/>
                  </a:lnTo>
                  <a:lnTo>
                    <a:pt x="3451348" y="1320013"/>
                  </a:lnTo>
                  <a:lnTo>
                    <a:pt x="3456347" y="1323699"/>
                  </a:lnTo>
                  <a:lnTo>
                    <a:pt x="3462220" y="1324520"/>
                  </a:lnTo>
                  <a:lnTo>
                    <a:pt x="3470522" y="1320214"/>
                  </a:lnTo>
                  <a:lnTo>
                    <a:pt x="3474438" y="1321445"/>
                  </a:lnTo>
                  <a:lnTo>
                    <a:pt x="3465079" y="1331692"/>
                  </a:lnTo>
                  <a:lnTo>
                    <a:pt x="3457800" y="1338245"/>
                  </a:lnTo>
                  <a:lnTo>
                    <a:pt x="3450547" y="1338043"/>
                  </a:lnTo>
                  <a:lnTo>
                    <a:pt x="3445737" y="1341521"/>
                  </a:lnTo>
                  <a:lnTo>
                    <a:pt x="3443235" y="1346432"/>
                  </a:lnTo>
                  <a:lnTo>
                    <a:pt x="3440409" y="1348477"/>
                  </a:lnTo>
                  <a:moveTo>
                    <a:pt x="3343463" y="1387969"/>
                  </a:moveTo>
                  <a:lnTo>
                    <a:pt x="3356030" y="1382082"/>
                  </a:lnTo>
                  <a:lnTo>
                    <a:pt x="3365920" y="1376189"/>
                  </a:lnTo>
                  <a:lnTo>
                    <a:pt x="3376630" y="1367847"/>
                  </a:lnTo>
                  <a:lnTo>
                    <a:pt x="3382107" y="1364994"/>
                  </a:lnTo>
                  <a:lnTo>
                    <a:pt x="3388485" y="1358683"/>
                  </a:lnTo>
                  <a:lnTo>
                    <a:pt x="3398711" y="1353375"/>
                  </a:lnTo>
                  <a:lnTo>
                    <a:pt x="3397116" y="1358273"/>
                  </a:lnTo>
                  <a:lnTo>
                    <a:pt x="3395757" y="1362754"/>
                  </a:lnTo>
                  <a:lnTo>
                    <a:pt x="3405782" y="1358273"/>
                  </a:lnTo>
                  <a:lnTo>
                    <a:pt x="3404920" y="1362962"/>
                  </a:lnTo>
                  <a:lnTo>
                    <a:pt x="3401180" y="1367847"/>
                  </a:lnTo>
                  <a:lnTo>
                    <a:pt x="3393759" y="1373141"/>
                  </a:lnTo>
                  <a:lnTo>
                    <a:pt x="3381387" y="1381269"/>
                  </a:lnTo>
                  <a:lnTo>
                    <a:pt x="3373024" y="1385944"/>
                  </a:lnTo>
                  <a:lnTo>
                    <a:pt x="3371834" y="1391420"/>
                  </a:lnTo>
                  <a:lnTo>
                    <a:pt x="3364622" y="1391420"/>
                  </a:lnTo>
                  <a:lnTo>
                    <a:pt x="3353588" y="1395679"/>
                  </a:lnTo>
                  <a:lnTo>
                    <a:pt x="3344714" y="1403181"/>
                  </a:lnTo>
                  <a:lnTo>
                    <a:pt x="3330075" y="1414483"/>
                  </a:lnTo>
                  <a:lnTo>
                    <a:pt x="3319028" y="1419516"/>
                  </a:lnTo>
                  <a:lnTo>
                    <a:pt x="3311951" y="1422536"/>
                  </a:lnTo>
                  <a:lnTo>
                    <a:pt x="3303743" y="1422334"/>
                  </a:lnTo>
                  <a:lnTo>
                    <a:pt x="3300978" y="1418715"/>
                  </a:lnTo>
                  <a:lnTo>
                    <a:pt x="3291949" y="1417908"/>
                  </a:lnTo>
                  <a:lnTo>
                    <a:pt x="3293658" y="1413878"/>
                  </a:lnTo>
                  <a:lnTo>
                    <a:pt x="3305431" y="1405407"/>
                  </a:lnTo>
                  <a:lnTo>
                    <a:pt x="3325783" y="1394468"/>
                  </a:lnTo>
                  <a:lnTo>
                    <a:pt x="3333479" y="1392235"/>
                  </a:lnTo>
                  <a:lnTo>
                    <a:pt x="3343463" y="1387969"/>
                  </a:lnTo>
                  <a:moveTo>
                    <a:pt x="3163740" y="1356847"/>
                  </a:moveTo>
                  <a:lnTo>
                    <a:pt x="3168557" y="1357661"/>
                  </a:lnTo>
                  <a:lnTo>
                    <a:pt x="3160504" y="1371103"/>
                  </a:lnTo>
                  <a:lnTo>
                    <a:pt x="3154947" y="1374971"/>
                  </a:lnTo>
                  <a:lnTo>
                    <a:pt x="3147748" y="1384114"/>
                  </a:lnTo>
                  <a:lnTo>
                    <a:pt x="3146544" y="1381067"/>
                  </a:lnTo>
                  <a:lnTo>
                    <a:pt x="3134993" y="1388783"/>
                  </a:lnTo>
                  <a:lnTo>
                    <a:pt x="3133445" y="1388178"/>
                  </a:lnTo>
                  <a:lnTo>
                    <a:pt x="3128003" y="1387969"/>
                  </a:lnTo>
                  <a:lnTo>
                    <a:pt x="3128998" y="1378221"/>
                  </a:lnTo>
                  <a:lnTo>
                    <a:pt x="3132611" y="1370699"/>
                  </a:lnTo>
                  <a:lnTo>
                    <a:pt x="3133526" y="1360924"/>
                  </a:lnTo>
                  <a:lnTo>
                    <a:pt x="3137024" y="1355824"/>
                  </a:lnTo>
                  <a:lnTo>
                    <a:pt x="3142393" y="1356847"/>
                  </a:lnTo>
                  <a:lnTo>
                    <a:pt x="3148966" y="1360715"/>
                  </a:lnTo>
                  <a:lnTo>
                    <a:pt x="3154994" y="1359087"/>
                  </a:lnTo>
                  <a:lnTo>
                    <a:pt x="3163740" y="1356847"/>
                  </a:lnTo>
                  <a:moveTo>
                    <a:pt x="3008600" y="1258999"/>
                  </a:moveTo>
                  <a:lnTo>
                    <a:pt x="2996288" y="1264966"/>
                  </a:lnTo>
                  <a:lnTo>
                    <a:pt x="2987038" y="1267435"/>
                  </a:lnTo>
                  <a:lnTo>
                    <a:pt x="2982544" y="1273605"/>
                  </a:lnTo>
                  <a:lnTo>
                    <a:pt x="2977289" y="1278126"/>
                  </a:lnTo>
                  <a:lnTo>
                    <a:pt x="2969290" y="1278334"/>
                  </a:lnTo>
                  <a:lnTo>
                    <a:pt x="2962690" y="1279364"/>
                  </a:lnTo>
                  <a:lnTo>
                    <a:pt x="2955250" y="1277305"/>
                  </a:lnTo>
                  <a:lnTo>
                    <a:pt x="2947882" y="1278543"/>
                  </a:lnTo>
                  <a:lnTo>
                    <a:pt x="2941101" y="1279155"/>
                  </a:lnTo>
                  <a:lnTo>
                    <a:pt x="2932893" y="1285123"/>
                  </a:lnTo>
                  <a:lnTo>
                    <a:pt x="2930310" y="1284712"/>
                  </a:lnTo>
                  <a:lnTo>
                    <a:pt x="2924188" y="1288002"/>
                  </a:lnTo>
                  <a:lnTo>
                    <a:pt x="2918321" y="1291494"/>
                  </a:lnTo>
                  <a:lnTo>
                    <a:pt x="2911297" y="1291083"/>
                  </a:lnTo>
                  <a:lnTo>
                    <a:pt x="2905135" y="1291083"/>
                  </a:lnTo>
                  <a:lnTo>
                    <a:pt x="2897681" y="1283885"/>
                  </a:lnTo>
                  <a:lnTo>
                    <a:pt x="2893395" y="1281624"/>
                  </a:lnTo>
                  <a:lnTo>
                    <a:pt x="2896214" y="1275045"/>
                  </a:lnTo>
                  <a:lnTo>
                    <a:pt x="2901569" y="1273605"/>
                  </a:lnTo>
                  <a:lnTo>
                    <a:pt x="2903937" y="1270927"/>
                  </a:lnTo>
                  <a:lnTo>
                    <a:pt x="2905088" y="1266816"/>
                  </a:lnTo>
                  <a:lnTo>
                    <a:pt x="2909313" y="1258797"/>
                  </a:lnTo>
                  <a:lnTo>
                    <a:pt x="2910530" y="1252217"/>
                  </a:lnTo>
                  <a:lnTo>
                    <a:pt x="2909172" y="1240491"/>
                  </a:lnTo>
                  <a:lnTo>
                    <a:pt x="2909777" y="1234120"/>
                  </a:lnTo>
                  <a:lnTo>
                    <a:pt x="2912091" y="1227533"/>
                  </a:lnTo>
                  <a:lnTo>
                    <a:pt x="2910383" y="1220133"/>
                  </a:lnTo>
                  <a:lnTo>
                    <a:pt x="2910961" y="1216843"/>
                  </a:lnTo>
                  <a:lnTo>
                    <a:pt x="2908055" y="1212113"/>
                  </a:lnTo>
                  <a:lnTo>
                    <a:pt x="2908997" y="1203266"/>
                  </a:lnTo>
                  <a:lnTo>
                    <a:pt x="2905660" y="1194218"/>
                  </a:lnTo>
                  <a:lnTo>
                    <a:pt x="2905444" y="1189286"/>
                  </a:lnTo>
                  <a:lnTo>
                    <a:pt x="2908828" y="1194218"/>
                  </a:lnTo>
                  <a:lnTo>
                    <a:pt x="2907813" y="1183729"/>
                  </a:lnTo>
                  <a:lnTo>
                    <a:pt x="2911977" y="1187019"/>
                  </a:lnTo>
                  <a:lnTo>
                    <a:pt x="2913760" y="1191338"/>
                  </a:lnTo>
                  <a:lnTo>
                    <a:pt x="2915139" y="1185579"/>
                  </a:lnTo>
                  <a:lnTo>
                    <a:pt x="2912273" y="1176530"/>
                  </a:lnTo>
                  <a:lnTo>
                    <a:pt x="2911903" y="1173039"/>
                  </a:lnTo>
                  <a:lnTo>
                    <a:pt x="2910463" y="1169540"/>
                  </a:lnTo>
                  <a:lnTo>
                    <a:pt x="2912798" y="1162961"/>
                  </a:lnTo>
                  <a:lnTo>
                    <a:pt x="2915475" y="1160081"/>
                  </a:lnTo>
                  <a:lnTo>
                    <a:pt x="2917985" y="1154322"/>
                  </a:lnTo>
                  <a:lnTo>
                    <a:pt x="2918146" y="1147742"/>
                  </a:lnTo>
                  <a:lnTo>
                    <a:pt x="2923569" y="1139514"/>
                  </a:lnTo>
                  <a:lnTo>
                    <a:pt x="2922694" y="1148153"/>
                  </a:lnTo>
                  <a:lnTo>
                    <a:pt x="2928399" y="1140335"/>
                  </a:lnTo>
                  <a:lnTo>
                    <a:pt x="2936896" y="1136635"/>
                  </a:lnTo>
                  <a:lnTo>
                    <a:pt x="2942776" y="1131697"/>
                  </a:lnTo>
                  <a:lnTo>
                    <a:pt x="2951038" y="1127378"/>
                  </a:lnTo>
                  <a:lnTo>
                    <a:pt x="2955821" y="1126557"/>
                  </a:lnTo>
                  <a:lnTo>
                    <a:pt x="2958055" y="1127997"/>
                  </a:lnTo>
                  <a:lnTo>
                    <a:pt x="2966673" y="1123677"/>
                  </a:lnTo>
                  <a:lnTo>
                    <a:pt x="2972963" y="1122446"/>
                  </a:lnTo>
                  <a:lnTo>
                    <a:pt x="2974833" y="1119977"/>
                  </a:lnTo>
                  <a:lnTo>
                    <a:pt x="2977875" y="1118948"/>
                  </a:lnTo>
                  <a:lnTo>
                    <a:pt x="2983189" y="1119150"/>
                  </a:lnTo>
                  <a:lnTo>
                    <a:pt x="2994162" y="1115860"/>
                  </a:lnTo>
                  <a:lnTo>
                    <a:pt x="3000486" y="1110720"/>
                  </a:lnTo>
                  <a:lnTo>
                    <a:pt x="3004079" y="1104759"/>
                  </a:lnTo>
                  <a:lnTo>
                    <a:pt x="3011224" y="1098792"/>
                  </a:lnTo>
                  <a:lnTo>
                    <a:pt x="3012367" y="1094271"/>
                  </a:lnTo>
                  <a:lnTo>
                    <a:pt x="3013767" y="1088101"/>
                  </a:lnTo>
                  <a:lnTo>
                    <a:pt x="3022149" y="1078434"/>
                  </a:lnTo>
                  <a:lnTo>
                    <a:pt x="3024847" y="1088303"/>
                  </a:lnTo>
                  <a:lnTo>
                    <a:pt x="3029523" y="1086043"/>
                  </a:lnTo>
                  <a:lnTo>
                    <a:pt x="3026845" y="1080486"/>
                  </a:lnTo>
                  <a:lnTo>
                    <a:pt x="3030956" y="1074935"/>
                  </a:lnTo>
                  <a:lnTo>
                    <a:pt x="3034845" y="1077606"/>
                  </a:lnTo>
                  <a:lnTo>
                    <a:pt x="3037294" y="1068766"/>
                  </a:lnTo>
                  <a:lnTo>
                    <a:pt x="3043510" y="1063215"/>
                  </a:lnTo>
                  <a:lnTo>
                    <a:pt x="3046672" y="1058688"/>
                  </a:lnTo>
                  <a:lnTo>
                    <a:pt x="3051973" y="1056837"/>
                  </a:lnTo>
                  <a:lnTo>
                    <a:pt x="3052424" y="1053548"/>
                  </a:lnTo>
                  <a:lnTo>
                    <a:pt x="3056938" y="1054779"/>
                  </a:lnTo>
                  <a:lnTo>
                    <a:pt x="3057308" y="1052108"/>
                  </a:lnTo>
                  <a:lnTo>
                    <a:pt x="3061849" y="1050460"/>
                  </a:lnTo>
                  <a:lnTo>
                    <a:pt x="3067117" y="1048818"/>
                  </a:lnTo>
                  <a:lnTo>
                    <a:pt x="3073582" y="1054167"/>
                  </a:lnTo>
                  <a:lnTo>
                    <a:pt x="3078406" y="1060746"/>
                  </a:lnTo>
                  <a:lnTo>
                    <a:pt x="3084488" y="1060948"/>
                  </a:lnTo>
                  <a:lnTo>
                    <a:pt x="3090812" y="1061978"/>
                  </a:lnTo>
                  <a:lnTo>
                    <a:pt x="3089554" y="1055808"/>
                  </a:lnTo>
                  <a:lnTo>
                    <a:pt x="3095521" y="1046558"/>
                  </a:lnTo>
                  <a:lnTo>
                    <a:pt x="3100594" y="1043678"/>
                  </a:lnTo>
                  <a:lnTo>
                    <a:pt x="3099168" y="1040799"/>
                  </a:lnTo>
                  <a:lnTo>
                    <a:pt x="3104335" y="1034212"/>
                  </a:lnTo>
                  <a:lnTo>
                    <a:pt x="3110981" y="1030102"/>
                  </a:lnTo>
                  <a:lnTo>
                    <a:pt x="3115852" y="1031541"/>
                  </a:lnTo>
                  <a:lnTo>
                    <a:pt x="3124794" y="1029281"/>
                  </a:lnTo>
                  <a:lnTo>
                    <a:pt x="3125123" y="1023522"/>
                  </a:lnTo>
                  <a:lnTo>
                    <a:pt x="3118328" y="1019822"/>
                  </a:lnTo>
                  <a:lnTo>
                    <a:pt x="3123932" y="1018173"/>
                  </a:lnTo>
                  <a:lnTo>
                    <a:pt x="3130128" y="1020844"/>
                  </a:lnTo>
                  <a:lnTo>
                    <a:pt x="3134993" y="1025581"/>
                  </a:lnTo>
                  <a:lnTo>
                    <a:pt x="3142945" y="1028453"/>
                  </a:lnTo>
                  <a:lnTo>
                    <a:pt x="3145959" y="1027431"/>
                  </a:lnTo>
                  <a:lnTo>
                    <a:pt x="3151657" y="1030922"/>
                  </a:lnTo>
                  <a:lnTo>
                    <a:pt x="3158203" y="1027632"/>
                  </a:lnTo>
                  <a:lnTo>
                    <a:pt x="3161688" y="1028662"/>
                  </a:lnTo>
                  <a:lnTo>
                    <a:pt x="3164494" y="1026401"/>
                  </a:lnTo>
                  <a:lnTo>
                    <a:pt x="3168100" y="1032160"/>
                  </a:lnTo>
                  <a:lnTo>
                    <a:pt x="3164790" y="1038121"/>
                  </a:lnTo>
                  <a:lnTo>
                    <a:pt x="3160174" y="1042851"/>
                  </a:lnTo>
                  <a:lnTo>
                    <a:pt x="3156878" y="1043261"/>
                  </a:lnTo>
                  <a:lnTo>
                    <a:pt x="3157322" y="1047789"/>
                  </a:lnTo>
                  <a:lnTo>
                    <a:pt x="3153601" y="1053548"/>
                  </a:lnTo>
                  <a:lnTo>
                    <a:pt x="3149168" y="1059098"/>
                  </a:lnTo>
                  <a:lnTo>
                    <a:pt x="3149383" y="1062388"/>
                  </a:lnTo>
                  <a:lnTo>
                    <a:pt x="3156293" y="1068557"/>
                  </a:lnTo>
                  <a:lnTo>
                    <a:pt x="3163222" y="1072264"/>
                  </a:lnTo>
                  <a:lnTo>
                    <a:pt x="3167938" y="1076166"/>
                  </a:lnTo>
                  <a:lnTo>
                    <a:pt x="3173905" y="1082955"/>
                  </a:lnTo>
                  <a:lnTo>
                    <a:pt x="3176772" y="1082955"/>
                  </a:lnTo>
                  <a:lnTo>
                    <a:pt x="3181266" y="1085834"/>
                  </a:lnTo>
                  <a:lnTo>
                    <a:pt x="3182039" y="1089333"/>
                  </a:lnTo>
                  <a:lnTo>
                    <a:pt x="3190960" y="1093241"/>
                  </a:lnTo>
                  <a:lnTo>
                    <a:pt x="3198172" y="1089333"/>
                  </a:lnTo>
                  <a:lnTo>
                    <a:pt x="3201455" y="1083365"/>
                  </a:lnTo>
                  <a:lnTo>
                    <a:pt x="3204194" y="1078225"/>
                  </a:lnTo>
                  <a:lnTo>
                    <a:pt x="3206763" y="1071854"/>
                  </a:lnTo>
                  <a:lnTo>
                    <a:pt x="3211184" y="1062798"/>
                  </a:lnTo>
                  <a:lnTo>
                    <a:pt x="3210632" y="1057248"/>
                  </a:lnTo>
                  <a:lnTo>
                    <a:pt x="3211870" y="1053958"/>
                  </a:lnTo>
                  <a:lnTo>
                    <a:pt x="3211782" y="1047378"/>
                  </a:lnTo>
                  <a:lnTo>
                    <a:pt x="3214440" y="1038942"/>
                  </a:lnTo>
                  <a:lnTo>
                    <a:pt x="3216586" y="1036479"/>
                  </a:lnTo>
                  <a:lnTo>
                    <a:pt x="3215644" y="1032772"/>
                  </a:lnTo>
                  <a:lnTo>
                    <a:pt x="3218981" y="1026603"/>
                  </a:lnTo>
                  <a:lnTo>
                    <a:pt x="3221564" y="1020434"/>
                  </a:lnTo>
                  <a:lnTo>
                    <a:pt x="3222325" y="1017144"/>
                  </a:lnTo>
                  <a:lnTo>
                    <a:pt x="3226449" y="1012825"/>
                  </a:lnTo>
                  <a:lnTo>
                    <a:pt x="3228675" y="1018382"/>
                  </a:lnTo>
                  <a:lnTo>
                    <a:pt x="3228500" y="1025581"/>
                  </a:lnTo>
                  <a:lnTo>
                    <a:pt x="3230842" y="1027014"/>
                  </a:lnTo>
                  <a:lnTo>
                    <a:pt x="3230579" y="1031750"/>
                  </a:lnTo>
                  <a:lnTo>
                    <a:pt x="3233391" y="1037509"/>
                  </a:lnTo>
                  <a:lnTo>
                    <a:pt x="3233170" y="1044089"/>
                  </a:lnTo>
                  <a:lnTo>
                    <a:pt x="3232194" y="1048199"/>
                  </a:lnTo>
                  <a:lnTo>
                    <a:pt x="3234387" y="1057248"/>
                  </a:lnTo>
                  <a:lnTo>
                    <a:pt x="3241552" y="1052929"/>
                  </a:lnTo>
                  <a:lnTo>
                    <a:pt x="3244041" y="1057658"/>
                  </a:lnTo>
                  <a:lnTo>
                    <a:pt x="3247970" y="1062186"/>
                  </a:lnTo>
                  <a:lnTo>
                    <a:pt x="3246013" y="1067326"/>
                  </a:lnTo>
                  <a:lnTo>
                    <a:pt x="3246423" y="1076994"/>
                  </a:lnTo>
                  <a:lnTo>
                    <a:pt x="3247136" y="1082753"/>
                  </a:lnTo>
                  <a:lnTo>
                    <a:pt x="3249370" y="1084192"/>
                  </a:lnTo>
                  <a:lnTo>
                    <a:pt x="3249948" y="1093854"/>
                  </a:lnTo>
                  <a:lnTo>
                    <a:pt x="3247634" y="1099821"/>
                  </a:lnTo>
                  <a:lnTo>
                    <a:pt x="3249175" y="1107638"/>
                  </a:lnTo>
                  <a:lnTo>
                    <a:pt x="3258916" y="1113599"/>
                  </a:lnTo>
                  <a:lnTo>
                    <a:pt x="3264460" y="1118948"/>
                  </a:lnTo>
                  <a:lnTo>
                    <a:pt x="3270125" y="1123886"/>
                  </a:lnTo>
                  <a:lnTo>
                    <a:pt x="3268046" y="1126766"/>
                  </a:lnTo>
                  <a:lnTo>
                    <a:pt x="3272083" y="1133957"/>
                  </a:lnTo>
                  <a:lnTo>
                    <a:pt x="3273065" y="1146303"/>
                  </a:lnTo>
                  <a:lnTo>
                    <a:pt x="3277619" y="1143625"/>
                  </a:lnTo>
                  <a:lnTo>
                    <a:pt x="3280331" y="1148563"/>
                  </a:lnTo>
                  <a:lnTo>
                    <a:pt x="3283217" y="1146915"/>
                  </a:lnTo>
                  <a:lnTo>
                    <a:pt x="3281979" y="1159052"/>
                  </a:lnTo>
                  <a:lnTo>
                    <a:pt x="3286924" y="1166042"/>
                  </a:lnTo>
                  <a:lnTo>
                    <a:pt x="3290409" y="1170361"/>
                  </a:lnTo>
                  <a:lnTo>
                    <a:pt x="3295622" y="1179618"/>
                  </a:lnTo>
                  <a:lnTo>
                    <a:pt x="3295542" y="1188869"/>
                  </a:lnTo>
                  <a:lnTo>
                    <a:pt x="3293806" y="1195247"/>
                  </a:lnTo>
                  <a:lnTo>
                    <a:pt x="3290651" y="1202446"/>
                  </a:lnTo>
                  <a:lnTo>
                    <a:pt x="3291774" y="1212113"/>
                  </a:lnTo>
                  <a:lnTo>
                    <a:pt x="3287300" y="1222191"/>
                  </a:lnTo>
                  <a:lnTo>
                    <a:pt x="3283479" y="1227533"/>
                  </a:lnTo>
                  <a:lnTo>
                    <a:pt x="3276967" y="1237611"/>
                  </a:lnTo>
                  <a:lnTo>
                    <a:pt x="3274518" y="1244191"/>
                  </a:lnTo>
                  <a:lnTo>
                    <a:pt x="3268826" y="1252419"/>
                  </a:lnTo>
                  <a:lnTo>
                    <a:pt x="3259872" y="1262908"/>
                  </a:lnTo>
                  <a:lnTo>
                    <a:pt x="3249995" y="1268465"/>
                  </a:lnTo>
                  <a:lnTo>
                    <a:pt x="3242265" y="1277305"/>
                  </a:lnTo>
                  <a:lnTo>
                    <a:pt x="3236405" y="1282855"/>
                  </a:lnTo>
                  <a:lnTo>
                    <a:pt x="3228622" y="1292725"/>
                  </a:lnTo>
                  <a:lnTo>
                    <a:pt x="3221867" y="1298477"/>
                  </a:lnTo>
                  <a:lnTo>
                    <a:pt x="3214897" y="1307095"/>
                  </a:lnTo>
                  <a:lnTo>
                    <a:pt x="3209286" y="1314886"/>
                  </a:lnTo>
                  <a:lnTo>
                    <a:pt x="3208021" y="1318371"/>
                  </a:lnTo>
                  <a:lnTo>
                    <a:pt x="3200298" y="1322468"/>
                  </a:lnTo>
                  <a:lnTo>
                    <a:pt x="3189581" y="1322879"/>
                  </a:lnTo>
                  <a:lnTo>
                    <a:pt x="3178137" y="1327595"/>
                  </a:lnTo>
                  <a:lnTo>
                    <a:pt x="3171302" y="1331900"/>
                  </a:lnTo>
                  <a:lnTo>
                    <a:pt x="3162751" y="1336812"/>
                  </a:lnTo>
                  <a:lnTo>
                    <a:pt x="3157934" y="1331692"/>
                  </a:lnTo>
                  <a:lnTo>
                    <a:pt x="3153238" y="1329849"/>
                  </a:lnTo>
                  <a:lnTo>
                    <a:pt x="3158223" y="1323908"/>
                  </a:lnTo>
                  <a:lnTo>
                    <a:pt x="3152027" y="1325953"/>
                  </a:lnTo>
                  <a:lnTo>
                    <a:pt x="3139023" y="1334147"/>
                  </a:lnTo>
                  <a:lnTo>
                    <a:pt x="3132651" y="1331080"/>
                  </a:lnTo>
                  <a:lnTo>
                    <a:pt x="3128494" y="1329438"/>
                  </a:lnTo>
                  <a:lnTo>
                    <a:pt x="3123542" y="1328617"/>
                  </a:lnTo>
                  <a:lnTo>
                    <a:pt x="3116303" y="1325139"/>
                  </a:lnTo>
                  <a:lnTo>
                    <a:pt x="3113895" y="1318169"/>
                  </a:lnTo>
                  <a:lnTo>
                    <a:pt x="3116626" y="1309551"/>
                  </a:lnTo>
                  <a:lnTo>
                    <a:pt x="3117117" y="1303812"/>
                  </a:lnTo>
                  <a:lnTo>
                    <a:pt x="3114998" y="1299089"/>
                  </a:lnTo>
                  <a:lnTo>
                    <a:pt x="3106373" y="1297858"/>
                  </a:lnTo>
                  <a:lnTo>
                    <a:pt x="3112098" y="1292315"/>
                  </a:lnTo>
                  <a:lnTo>
                    <a:pt x="3113652" y="1283885"/>
                  </a:lnTo>
                  <a:lnTo>
                    <a:pt x="3105539" y="1291702"/>
                  </a:lnTo>
                  <a:lnTo>
                    <a:pt x="3096019" y="1293754"/>
                  </a:lnTo>
                  <a:lnTo>
                    <a:pt x="3103796" y="1287383"/>
                  </a:lnTo>
                  <a:lnTo>
                    <a:pt x="3108539" y="1280803"/>
                  </a:lnTo>
                  <a:lnTo>
                    <a:pt x="3114473" y="1275246"/>
                  </a:lnTo>
                  <a:lnTo>
                    <a:pt x="3117474" y="1266816"/>
                  </a:lnTo>
                  <a:lnTo>
                    <a:pt x="3105660" y="1276484"/>
                  </a:lnTo>
                  <a:lnTo>
                    <a:pt x="3097721" y="1280393"/>
                  </a:lnTo>
                  <a:lnTo>
                    <a:pt x="3090058" y="1289644"/>
                  </a:lnTo>
                  <a:lnTo>
                    <a:pt x="3084690" y="1284914"/>
                  </a:lnTo>
                  <a:lnTo>
                    <a:pt x="3087798" y="1278745"/>
                  </a:lnTo>
                  <a:lnTo>
                    <a:pt x="3085174" y="1270517"/>
                  </a:lnTo>
                  <a:lnTo>
                    <a:pt x="3082160" y="1266198"/>
                  </a:lnTo>
                  <a:lnTo>
                    <a:pt x="3084999" y="1263527"/>
                  </a:lnTo>
                  <a:lnTo>
                    <a:pt x="3075285" y="1256738"/>
                  </a:lnTo>
                  <a:lnTo>
                    <a:pt x="3068866" y="1256328"/>
                  </a:lnTo>
                  <a:lnTo>
                    <a:pt x="3061654" y="1250777"/>
                  </a:lnTo>
                  <a:lnTo>
                    <a:pt x="3043913" y="1251807"/>
                  </a:lnTo>
                  <a:lnTo>
                    <a:pt x="3029866" y="1255918"/>
                  </a:lnTo>
                  <a:lnTo>
                    <a:pt x="3017635" y="1259826"/>
                  </a:lnTo>
                  <a:lnTo>
                    <a:pt x="3008600" y="1258999"/>
                  </a:lnTo>
                  <a:moveTo>
                    <a:pt x="2618671" y="805106"/>
                  </a:moveTo>
                  <a:lnTo>
                    <a:pt x="2617735" y="816833"/>
                  </a:lnTo>
                  <a:lnTo>
                    <a:pt x="2613517" y="820123"/>
                  </a:lnTo>
                  <a:lnTo>
                    <a:pt x="2604912" y="822794"/>
                  </a:lnTo>
                  <a:lnTo>
                    <a:pt x="2599846" y="813745"/>
                  </a:lnTo>
                  <a:lnTo>
                    <a:pt x="2597290" y="797295"/>
                  </a:lnTo>
                  <a:lnTo>
                    <a:pt x="2601017" y="778788"/>
                  </a:lnTo>
                  <a:lnTo>
                    <a:pt x="2608249" y="785159"/>
                  </a:lnTo>
                  <a:lnTo>
                    <a:pt x="2613383" y="793178"/>
                  </a:lnTo>
                  <a:lnTo>
                    <a:pt x="2618671" y="805106"/>
                  </a:lnTo>
                  <a:moveTo>
                    <a:pt x="3100722" y="922956"/>
                  </a:moveTo>
                  <a:lnTo>
                    <a:pt x="3111493" y="926246"/>
                  </a:lnTo>
                  <a:lnTo>
                    <a:pt x="3114729" y="935086"/>
                  </a:lnTo>
                  <a:lnTo>
                    <a:pt x="3106602" y="930356"/>
                  </a:lnTo>
                  <a:lnTo>
                    <a:pt x="3098293" y="929327"/>
                  </a:lnTo>
                  <a:lnTo>
                    <a:pt x="3092447" y="930148"/>
                  </a:lnTo>
                  <a:lnTo>
                    <a:pt x="3085571" y="929737"/>
                  </a:lnTo>
                  <a:lnTo>
                    <a:pt x="3088000" y="923366"/>
                  </a:lnTo>
                  <a:lnTo>
                    <a:pt x="3100722" y="922956"/>
                  </a:lnTo>
                  <a:moveTo>
                    <a:pt x="3074834" y="934265"/>
                  </a:moveTo>
                  <a:lnTo>
                    <a:pt x="3068032" y="932206"/>
                  </a:lnTo>
                  <a:lnTo>
                    <a:pt x="3066424" y="927268"/>
                  </a:lnTo>
                  <a:lnTo>
                    <a:pt x="3076617" y="926656"/>
                  </a:lnTo>
                  <a:lnTo>
                    <a:pt x="3078998" y="930565"/>
                  </a:lnTo>
                  <a:lnTo>
                    <a:pt x="3074834" y="934265"/>
                  </a:lnTo>
                  <a:moveTo>
                    <a:pt x="3086426" y="866187"/>
                  </a:moveTo>
                  <a:lnTo>
                    <a:pt x="3087300" y="872357"/>
                  </a:lnTo>
                  <a:lnTo>
                    <a:pt x="3093133" y="873386"/>
                  </a:lnTo>
                  <a:lnTo>
                    <a:pt x="3094304" y="878116"/>
                  </a:lnTo>
                  <a:lnTo>
                    <a:pt x="3093664" y="887992"/>
                  </a:lnTo>
                  <a:lnTo>
                    <a:pt x="3088572" y="886963"/>
                  </a:lnTo>
                  <a:lnTo>
                    <a:pt x="3087125" y="893953"/>
                  </a:lnTo>
                  <a:lnTo>
                    <a:pt x="3091081" y="899920"/>
                  </a:lnTo>
                  <a:lnTo>
                    <a:pt x="3088161" y="901151"/>
                  </a:lnTo>
                  <a:lnTo>
                    <a:pt x="3084212" y="893953"/>
                  </a:lnTo>
                  <a:lnTo>
                    <a:pt x="3081239" y="879354"/>
                  </a:lnTo>
                  <a:lnTo>
                    <a:pt x="3083257" y="870305"/>
                  </a:lnTo>
                  <a:lnTo>
                    <a:pt x="3086426" y="866187"/>
                  </a:lnTo>
                  <a:moveTo>
                    <a:pt x="3036210" y="880995"/>
                  </a:moveTo>
                  <a:lnTo>
                    <a:pt x="3047829" y="880585"/>
                  </a:lnTo>
                  <a:lnTo>
                    <a:pt x="3057503" y="872155"/>
                  </a:lnTo>
                  <a:lnTo>
                    <a:pt x="3059374" y="874826"/>
                  </a:lnTo>
                  <a:lnTo>
                    <a:pt x="3051509" y="886142"/>
                  </a:lnTo>
                  <a:lnTo>
                    <a:pt x="3043887" y="888194"/>
                  </a:lnTo>
                  <a:lnTo>
                    <a:pt x="3034071" y="886142"/>
                  </a:lnTo>
                  <a:lnTo>
                    <a:pt x="3017359" y="886552"/>
                  </a:lnTo>
                  <a:lnTo>
                    <a:pt x="3008640" y="888194"/>
                  </a:lnTo>
                  <a:lnTo>
                    <a:pt x="3007173" y="896832"/>
                  </a:lnTo>
                  <a:lnTo>
                    <a:pt x="3015778" y="907119"/>
                  </a:lnTo>
                  <a:lnTo>
                    <a:pt x="3021302" y="901972"/>
                  </a:lnTo>
                  <a:lnTo>
                    <a:pt x="3040233" y="898070"/>
                  </a:lnTo>
                  <a:lnTo>
                    <a:pt x="3039453" y="903210"/>
                  </a:lnTo>
                  <a:lnTo>
                    <a:pt x="3035114" y="901562"/>
                  </a:lnTo>
                  <a:lnTo>
                    <a:pt x="3030653" y="908350"/>
                  </a:lnTo>
                  <a:lnTo>
                    <a:pt x="3021477" y="912669"/>
                  </a:lnTo>
                  <a:lnTo>
                    <a:pt x="3030841" y="927268"/>
                  </a:lnTo>
                  <a:lnTo>
                    <a:pt x="3028857" y="931386"/>
                  </a:lnTo>
                  <a:lnTo>
                    <a:pt x="3037273" y="944545"/>
                  </a:lnTo>
                  <a:lnTo>
                    <a:pt x="3036499" y="951952"/>
                  </a:lnTo>
                  <a:lnTo>
                    <a:pt x="3031238" y="955444"/>
                  </a:lnTo>
                  <a:lnTo>
                    <a:pt x="3027464" y="951333"/>
                  </a:lnTo>
                  <a:lnTo>
                    <a:pt x="3032705" y="941874"/>
                  </a:lnTo>
                  <a:lnTo>
                    <a:pt x="3022654" y="946395"/>
                  </a:lnTo>
                  <a:lnTo>
                    <a:pt x="3020286" y="943314"/>
                  </a:lnTo>
                  <a:lnTo>
                    <a:pt x="3021611" y="938786"/>
                  </a:lnTo>
                  <a:lnTo>
                    <a:pt x="3014662" y="932206"/>
                  </a:lnTo>
                  <a:lnTo>
                    <a:pt x="3016169" y="920897"/>
                  </a:lnTo>
                  <a:lnTo>
                    <a:pt x="3009158" y="924389"/>
                  </a:lnTo>
                  <a:lnTo>
                    <a:pt x="3009320" y="937757"/>
                  </a:lnTo>
                  <a:lnTo>
                    <a:pt x="3008815" y="954213"/>
                  </a:lnTo>
                  <a:lnTo>
                    <a:pt x="3002558" y="955861"/>
                  </a:lnTo>
                  <a:lnTo>
                    <a:pt x="2998394" y="952363"/>
                  </a:lnTo>
                  <a:lnTo>
                    <a:pt x="3001852" y="941874"/>
                  </a:lnTo>
                  <a:lnTo>
                    <a:pt x="3000917" y="930975"/>
                  </a:lnTo>
                  <a:lnTo>
                    <a:pt x="2996571" y="930767"/>
                  </a:lnTo>
                  <a:lnTo>
                    <a:pt x="2993590" y="922956"/>
                  </a:lnTo>
                  <a:lnTo>
                    <a:pt x="2998165" y="915549"/>
                  </a:lnTo>
                  <a:lnTo>
                    <a:pt x="2999800" y="906500"/>
                  </a:lnTo>
                  <a:lnTo>
                    <a:pt x="3005014" y="889223"/>
                  </a:lnTo>
                  <a:lnTo>
                    <a:pt x="3006810" y="884493"/>
                  </a:lnTo>
                  <a:lnTo>
                    <a:pt x="3015435" y="876064"/>
                  </a:lnTo>
                  <a:lnTo>
                    <a:pt x="3023475" y="879354"/>
                  </a:lnTo>
                  <a:lnTo>
                    <a:pt x="3036210" y="880995"/>
                  </a:lnTo>
                  <a:moveTo>
                    <a:pt x="3003884" y="1008095"/>
                  </a:moveTo>
                  <a:lnTo>
                    <a:pt x="2991202" y="1000076"/>
                  </a:lnTo>
                  <a:lnTo>
                    <a:pt x="3000782" y="998017"/>
                  </a:lnTo>
                  <a:lnTo>
                    <a:pt x="3005572" y="1001307"/>
                  </a:lnTo>
                  <a:lnTo>
                    <a:pt x="3008889" y="1004805"/>
                  </a:lnTo>
                  <a:lnTo>
                    <a:pt x="3007880" y="1007893"/>
                  </a:lnTo>
                  <a:lnTo>
                    <a:pt x="3003884" y="1008095"/>
                  </a:lnTo>
                  <a:moveTo>
                    <a:pt x="3016014" y="988558"/>
                  </a:moveTo>
                  <a:lnTo>
                    <a:pt x="3022607" y="987528"/>
                  </a:lnTo>
                  <a:lnTo>
                    <a:pt x="3031972" y="983418"/>
                  </a:lnTo>
                  <a:lnTo>
                    <a:pt x="3030034" y="989789"/>
                  </a:lnTo>
                  <a:lnTo>
                    <a:pt x="3014574" y="993086"/>
                  </a:lnTo>
                  <a:lnTo>
                    <a:pt x="3001294" y="991646"/>
                  </a:lnTo>
                  <a:lnTo>
                    <a:pt x="3001603" y="987528"/>
                  </a:lnTo>
                  <a:lnTo>
                    <a:pt x="3009757" y="985059"/>
                  </a:lnTo>
                  <a:lnTo>
                    <a:pt x="3016014" y="988558"/>
                  </a:lnTo>
                  <a:moveTo>
                    <a:pt x="2985026" y="986499"/>
                  </a:moveTo>
                  <a:lnTo>
                    <a:pt x="2991256" y="985477"/>
                  </a:lnTo>
                  <a:lnTo>
                    <a:pt x="2993422" y="990408"/>
                  </a:lnTo>
                  <a:lnTo>
                    <a:pt x="2981662" y="992669"/>
                  </a:lnTo>
                  <a:lnTo>
                    <a:pt x="2974658" y="994317"/>
                  </a:lnTo>
                  <a:lnTo>
                    <a:pt x="2969250" y="994108"/>
                  </a:lnTo>
                  <a:lnTo>
                    <a:pt x="2973360" y="987528"/>
                  </a:lnTo>
                  <a:lnTo>
                    <a:pt x="2978796" y="987528"/>
                  </a:lnTo>
                  <a:lnTo>
                    <a:pt x="2981628" y="983418"/>
                  </a:lnTo>
                  <a:lnTo>
                    <a:pt x="2985026" y="986499"/>
                  </a:lnTo>
                  <a:moveTo>
                    <a:pt x="2888235" y="964291"/>
                  </a:moveTo>
                  <a:lnTo>
                    <a:pt x="2889459" y="968402"/>
                  </a:lnTo>
                  <a:lnTo>
                    <a:pt x="2908600" y="969639"/>
                  </a:lnTo>
                  <a:lnTo>
                    <a:pt x="2911049" y="964910"/>
                  </a:lnTo>
                  <a:lnTo>
                    <a:pt x="2929227" y="970252"/>
                  </a:lnTo>
                  <a:lnTo>
                    <a:pt x="2932389" y="977659"/>
                  </a:lnTo>
                  <a:lnTo>
                    <a:pt x="2947472" y="979718"/>
                  </a:lnTo>
                  <a:lnTo>
                    <a:pt x="2959313" y="986499"/>
                  </a:lnTo>
                  <a:lnTo>
                    <a:pt x="2947761" y="991027"/>
                  </a:lnTo>
                  <a:lnTo>
                    <a:pt x="2936876" y="986297"/>
                  </a:lnTo>
                  <a:lnTo>
                    <a:pt x="2927794" y="986708"/>
                  </a:lnTo>
                  <a:lnTo>
                    <a:pt x="2917353" y="985887"/>
                  </a:lnTo>
                  <a:lnTo>
                    <a:pt x="2908075" y="983828"/>
                  </a:lnTo>
                  <a:lnTo>
                    <a:pt x="2896779" y="979301"/>
                  </a:lnTo>
                  <a:lnTo>
                    <a:pt x="2889237" y="978278"/>
                  </a:lnTo>
                  <a:lnTo>
                    <a:pt x="2885160" y="979718"/>
                  </a:lnTo>
                  <a:lnTo>
                    <a:pt x="2866975" y="974981"/>
                  </a:lnTo>
                  <a:lnTo>
                    <a:pt x="2865448" y="970050"/>
                  </a:lnTo>
                  <a:lnTo>
                    <a:pt x="2856427" y="969229"/>
                  </a:lnTo>
                  <a:lnTo>
                    <a:pt x="2863888" y="958323"/>
                  </a:lnTo>
                  <a:lnTo>
                    <a:pt x="2876186" y="958942"/>
                  </a:lnTo>
                  <a:lnTo>
                    <a:pt x="2883929" y="963470"/>
                  </a:lnTo>
                  <a:lnTo>
                    <a:pt x="2888235" y="964291"/>
                  </a:lnTo>
                  <a:moveTo>
                    <a:pt x="2848710" y="903412"/>
                  </a:moveTo>
                  <a:lnTo>
                    <a:pt x="2850405" y="911438"/>
                  </a:lnTo>
                  <a:lnTo>
                    <a:pt x="2853904" y="917809"/>
                  </a:lnTo>
                  <a:lnTo>
                    <a:pt x="2861149" y="918637"/>
                  </a:lnTo>
                  <a:lnTo>
                    <a:pt x="2866020" y="926037"/>
                  </a:lnTo>
                  <a:lnTo>
                    <a:pt x="2862925" y="940226"/>
                  </a:lnTo>
                  <a:lnTo>
                    <a:pt x="2861735" y="957913"/>
                  </a:lnTo>
                  <a:lnTo>
                    <a:pt x="2850479" y="958122"/>
                  </a:lnTo>
                  <a:lnTo>
                    <a:pt x="2842211" y="948454"/>
                  </a:lnTo>
                  <a:lnTo>
                    <a:pt x="2829946" y="939197"/>
                  </a:lnTo>
                  <a:lnTo>
                    <a:pt x="2825863" y="932206"/>
                  </a:lnTo>
                  <a:lnTo>
                    <a:pt x="2818536" y="922956"/>
                  </a:lnTo>
                  <a:lnTo>
                    <a:pt x="2813666" y="914317"/>
                  </a:lnTo>
                  <a:lnTo>
                    <a:pt x="2806245" y="898480"/>
                  </a:lnTo>
                  <a:lnTo>
                    <a:pt x="2797546" y="888813"/>
                  </a:lnTo>
                  <a:lnTo>
                    <a:pt x="2794222" y="879145"/>
                  </a:lnTo>
                  <a:lnTo>
                    <a:pt x="2790462" y="870096"/>
                  </a:lnTo>
                  <a:lnTo>
                    <a:pt x="2781231" y="862897"/>
                  </a:lnTo>
                  <a:lnTo>
                    <a:pt x="2775876" y="853236"/>
                  </a:lnTo>
                  <a:lnTo>
                    <a:pt x="2768032" y="846859"/>
                  </a:lnTo>
                  <a:lnTo>
                    <a:pt x="2756978" y="834110"/>
                  </a:lnTo>
                  <a:lnTo>
                    <a:pt x="2755653" y="828351"/>
                  </a:lnTo>
                  <a:lnTo>
                    <a:pt x="2762199" y="828761"/>
                  </a:lnTo>
                  <a:lnTo>
                    <a:pt x="2777894" y="831021"/>
                  </a:lnTo>
                  <a:lnTo>
                    <a:pt x="2787455" y="842129"/>
                  </a:lnTo>
                  <a:lnTo>
                    <a:pt x="2795373" y="849940"/>
                  </a:lnTo>
                  <a:lnTo>
                    <a:pt x="2801340" y="854676"/>
                  </a:lnTo>
                  <a:lnTo>
                    <a:pt x="2811109" y="867015"/>
                  </a:lnTo>
                  <a:lnTo>
                    <a:pt x="2821281" y="867217"/>
                  </a:lnTo>
                  <a:lnTo>
                    <a:pt x="2829771" y="875034"/>
                  </a:lnTo>
                  <a:lnTo>
                    <a:pt x="2835685" y="884493"/>
                  </a:lnTo>
                  <a:lnTo>
                    <a:pt x="2843691" y="889842"/>
                  </a:lnTo>
                  <a:lnTo>
                    <a:pt x="2839305" y="899093"/>
                  </a:lnTo>
                  <a:lnTo>
                    <a:pt x="2845084" y="903001"/>
                  </a:lnTo>
                  <a:lnTo>
                    <a:pt x="2848710" y="903412"/>
                  </a:lnTo>
                  <a:moveTo>
                    <a:pt x="3006353" y="745876"/>
                  </a:moveTo>
                  <a:lnTo>
                    <a:pt x="2999881" y="737035"/>
                  </a:lnTo>
                  <a:lnTo>
                    <a:pt x="3008580" y="737446"/>
                  </a:lnTo>
                  <a:lnTo>
                    <a:pt x="3012690" y="741563"/>
                  </a:lnTo>
                  <a:lnTo>
                    <a:pt x="3011324" y="751433"/>
                  </a:lnTo>
                  <a:lnTo>
                    <a:pt x="3006353" y="745876"/>
                  </a:lnTo>
                  <a:moveTo>
                    <a:pt x="3026953" y="776931"/>
                  </a:moveTo>
                  <a:lnTo>
                    <a:pt x="3029180" y="773641"/>
                  </a:lnTo>
                  <a:lnTo>
                    <a:pt x="3029570" y="766651"/>
                  </a:lnTo>
                  <a:lnTo>
                    <a:pt x="3035288" y="766032"/>
                  </a:lnTo>
                  <a:lnTo>
                    <a:pt x="3034239" y="773641"/>
                  </a:lnTo>
                  <a:lnTo>
                    <a:pt x="3040724" y="762742"/>
                  </a:lnTo>
                  <a:lnTo>
                    <a:pt x="3040744" y="773641"/>
                  </a:lnTo>
                  <a:lnTo>
                    <a:pt x="3037482" y="777348"/>
                  </a:lnTo>
                  <a:lnTo>
                    <a:pt x="3034845" y="784540"/>
                  </a:lnTo>
                  <a:lnTo>
                    <a:pt x="3032227" y="787836"/>
                  </a:lnTo>
                  <a:lnTo>
                    <a:pt x="3025419" y="780019"/>
                  </a:lnTo>
                  <a:lnTo>
                    <a:pt x="3026953" y="776931"/>
                  </a:lnTo>
                  <a:moveTo>
                    <a:pt x="3066814" y="794827"/>
                  </a:moveTo>
                  <a:lnTo>
                    <a:pt x="3068120" y="802435"/>
                  </a:lnTo>
                  <a:lnTo>
                    <a:pt x="3069297" y="808813"/>
                  </a:lnTo>
                  <a:lnTo>
                    <a:pt x="3066720" y="819302"/>
                  </a:lnTo>
                  <a:lnTo>
                    <a:pt x="3061964" y="807575"/>
                  </a:lnTo>
                  <a:lnTo>
                    <a:pt x="3057651" y="813543"/>
                  </a:lnTo>
                  <a:lnTo>
                    <a:pt x="3061432" y="821771"/>
                  </a:lnTo>
                  <a:lnTo>
                    <a:pt x="3058835" y="827113"/>
                  </a:lnTo>
                  <a:lnTo>
                    <a:pt x="3046853" y="820533"/>
                  </a:lnTo>
                  <a:lnTo>
                    <a:pt x="3043436" y="812305"/>
                  </a:lnTo>
                  <a:lnTo>
                    <a:pt x="3045979" y="806963"/>
                  </a:lnTo>
                  <a:lnTo>
                    <a:pt x="3039426" y="801406"/>
                  </a:lnTo>
                  <a:lnTo>
                    <a:pt x="3036499" y="806136"/>
                  </a:lnTo>
                  <a:lnTo>
                    <a:pt x="3031763" y="805725"/>
                  </a:lnTo>
                  <a:lnTo>
                    <a:pt x="3024578" y="812103"/>
                  </a:lnTo>
                  <a:lnTo>
                    <a:pt x="3022910" y="808813"/>
                  </a:lnTo>
                  <a:lnTo>
                    <a:pt x="3026219" y="799146"/>
                  </a:lnTo>
                  <a:lnTo>
                    <a:pt x="3032147" y="796058"/>
                  </a:lnTo>
                  <a:lnTo>
                    <a:pt x="3037246" y="791738"/>
                  </a:lnTo>
                  <a:lnTo>
                    <a:pt x="3041263" y="796885"/>
                  </a:lnTo>
                  <a:lnTo>
                    <a:pt x="3048630" y="793797"/>
                  </a:lnTo>
                  <a:lnTo>
                    <a:pt x="3050029" y="788657"/>
                  </a:lnTo>
                  <a:lnTo>
                    <a:pt x="3056871" y="788247"/>
                  </a:lnTo>
                  <a:lnTo>
                    <a:pt x="3055747" y="779400"/>
                  </a:lnTo>
                  <a:lnTo>
                    <a:pt x="3064191" y="784957"/>
                  </a:lnTo>
                  <a:lnTo>
                    <a:pt x="3065758" y="790716"/>
                  </a:lnTo>
                  <a:lnTo>
                    <a:pt x="3066814" y="794827"/>
                  </a:lnTo>
                  <a:moveTo>
                    <a:pt x="2884131" y="683153"/>
                  </a:moveTo>
                  <a:lnTo>
                    <a:pt x="2875318" y="679453"/>
                  </a:lnTo>
                  <a:lnTo>
                    <a:pt x="2873744" y="669785"/>
                  </a:lnTo>
                  <a:lnTo>
                    <a:pt x="2877477" y="664436"/>
                  </a:lnTo>
                  <a:lnTo>
                    <a:pt x="2888020" y="661355"/>
                  </a:lnTo>
                  <a:lnTo>
                    <a:pt x="2893758" y="661557"/>
                  </a:lnTo>
                  <a:lnTo>
                    <a:pt x="2896651" y="665876"/>
                  </a:lnTo>
                  <a:lnTo>
                    <a:pt x="2893240" y="671016"/>
                  </a:lnTo>
                  <a:lnTo>
                    <a:pt x="2891834" y="677603"/>
                  </a:lnTo>
                  <a:lnTo>
                    <a:pt x="2884131" y="683153"/>
                  </a:lnTo>
                  <a:moveTo>
                    <a:pt x="2992897" y="612202"/>
                  </a:moveTo>
                  <a:lnTo>
                    <a:pt x="2990603" y="630502"/>
                  </a:lnTo>
                  <a:lnTo>
                    <a:pt x="2988195" y="639961"/>
                  </a:lnTo>
                  <a:lnTo>
                    <a:pt x="2981332" y="630300"/>
                  </a:lnTo>
                  <a:lnTo>
                    <a:pt x="2978231" y="621863"/>
                  </a:lnTo>
                  <a:lnTo>
                    <a:pt x="2981938" y="610554"/>
                  </a:lnTo>
                  <a:lnTo>
                    <a:pt x="2987791" y="601916"/>
                  </a:lnTo>
                  <a:lnTo>
                    <a:pt x="2993227" y="605414"/>
                  </a:lnTo>
                  <a:lnTo>
                    <a:pt x="2992897" y="612202"/>
                  </a:lnTo>
                  <a:moveTo>
                    <a:pt x="3120447" y="443491"/>
                  </a:moveTo>
                  <a:lnTo>
                    <a:pt x="3118355" y="454962"/>
                  </a:lnTo>
                  <a:lnTo>
                    <a:pt x="3124551" y="466648"/>
                  </a:lnTo>
                  <a:lnTo>
                    <a:pt x="3125870" y="475879"/>
                  </a:lnTo>
                  <a:lnTo>
                    <a:pt x="3130001" y="481415"/>
                  </a:lnTo>
                  <a:lnTo>
                    <a:pt x="3129214" y="489630"/>
                  </a:lnTo>
                  <a:lnTo>
                    <a:pt x="3119761" y="494972"/>
                  </a:lnTo>
                  <a:lnTo>
                    <a:pt x="3103245" y="495591"/>
                  </a:lnTo>
                  <a:lnTo>
                    <a:pt x="3095400" y="508750"/>
                  </a:lnTo>
                  <a:lnTo>
                    <a:pt x="3086876" y="504229"/>
                  </a:lnTo>
                  <a:lnTo>
                    <a:pt x="3082752" y="495793"/>
                  </a:lnTo>
                  <a:lnTo>
                    <a:pt x="3067393" y="498262"/>
                  </a:lnTo>
                  <a:lnTo>
                    <a:pt x="3058391" y="503610"/>
                  </a:lnTo>
                  <a:lnTo>
                    <a:pt x="3047472" y="503819"/>
                  </a:lnTo>
                  <a:lnTo>
                    <a:pt x="3060679" y="512249"/>
                  </a:lnTo>
                  <a:lnTo>
                    <a:pt x="3061809" y="531577"/>
                  </a:lnTo>
                  <a:lnTo>
                    <a:pt x="3057409" y="536516"/>
                  </a:lnTo>
                  <a:lnTo>
                    <a:pt x="3051206" y="531995"/>
                  </a:lnTo>
                  <a:lnTo>
                    <a:pt x="3049659" y="521708"/>
                  </a:lnTo>
                  <a:lnTo>
                    <a:pt x="3042131" y="518418"/>
                  </a:lnTo>
                  <a:lnTo>
                    <a:pt x="3035167" y="510600"/>
                  </a:lnTo>
                  <a:lnTo>
                    <a:pt x="3042676" y="507109"/>
                  </a:lnTo>
                  <a:lnTo>
                    <a:pt x="3044754" y="499910"/>
                  </a:lnTo>
                  <a:lnTo>
                    <a:pt x="3051738" y="493942"/>
                  </a:lnTo>
                  <a:lnTo>
                    <a:pt x="3055048" y="486138"/>
                  </a:lnTo>
                  <a:lnTo>
                    <a:pt x="3072318" y="482855"/>
                  </a:lnTo>
                  <a:lnTo>
                    <a:pt x="3083627" y="485109"/>
                  </a:lnTo>
                  <a:lnTo>
                    <a:pt x="3083566" y="464805"/>
                  </a:lnTo>
                  <a:lnTo>
                    <a:pt x="3092810" y="470342"/>
                  </a:lnTo>
                  <a:lnTo>
                    <a:pt x="3100480" y="458857"/>
                  </a:lnTo>
                  <a:lnTo>
                    <a:pt x="3103608" y="454552"/>
                  </a:lnTo>
                  <a:lnTo>
                    <a:pt x="3102040" y="440625"/>
                  </a:lnTo>
                  <a:lnTo>
                    <a:pt x="3092951" y="427749"/>
                  </a:lnTo>
                  <a:lnTo>
                    <a:pt x="3092339" y="420617"/>
                  </a:lnTo>
                  <a:lnTo>
                    <a:pt x="3101072" y="418579"/>
                  </a:lnTo>
                  <a:lnTo>
                    <a:pt x="3115523" y="434281"/>
                  </a:lnTo>
                  <a:lnTo>
                    <a:pt x="3120447" y="443491"/>
                  </a:lnTo>
                  <a:moveTo>
                    <a:pt x="3111661" y="389306"/>
                  </a:moveTo>
                  <a:lnTo>
                    <a:pt x="3114957" y="384644"/>
                  </a:lnTo>
                  <a:lnTo>
                    <a:pt x="3125621" y="397218"/>
                  </a:lnTo>
                  <a:lnTo>
                    <a:pt x="3114164" y="400266"/>
                  </a:lnTo>
                  <a:lnTo>
                    <a:pt x="3113323" y="411656"/>
                  </a:lnTo>
                  <a:lnTo>
                    <a:pt x="3094142" y="403926"/>
                  </a:lnTo>
                  <a:lnTo>
                    <a:pt x="3096901" y="416136"/>
                  </a:lnTo>
                  <a:lnTo>
                    <a:pt x="3086735" y="416338"/>
                  </a:lnTo>
                  <a:lnTo>
                    <a:pt x="3078413" y="405143"/>
                  </a:lnTo>
                  <a:lnTo>
                    <a:pt x="3077384" y="396411"/>
                  </a:lnTo>
                  <a:lnTo>
                    <a:pt x="3086513" y="395799"/>
                  </a:lnTo>
                  <a:lnTo>
                    <a:pt x="3078541" y="380183"/>
                  </a:lnTo>
                  <a:lnTo>
                    <a:pt x="3075453" y="371491"/>
                  </a:lnTo>
                  <a:lnTo>
                    <a:pt x="3094034" y="383224"/>
                  </a:lnTo>
                  <a:lnTo>
                    <a:pt x="3103897" y="387073"/>
                  </a:lnTo>
                  <a:lnTo>
                    <a:pt x="3111661" y="389306"/>
                  </a:lnTo>
                  <a:moveTo>
                    <a:pt x="1876157" y="424082"/>
                  </a:moveTo>
                  <a:lnTo>
                    <a:pt x="1880678" y="420409"/>
                  </a:lnTo>
                  <a:lnTo>
                    <a:pt x="1886679" y="428569"/>
                  </a:lnTo>
                  <a:lnTo>
                    <a:pt x="1885933" y="443491"/>
                  </a:lnTo>
                  <a:lnTo>
                    <a:pt x="1881540" y="442879"/>
                  </a:lnTo>
                  <a:lnTo>
                    <a:pt x="1877967" y="446566"/>
                  </a:lnTo>
                  <a:lnTo>
                    <a:pt x="1874509" y="443700"/>
                  </a:lnTo>
                  <a:lnTo>
                    <a:pt x="1873359" y="429794"/>
                  </a:lnTo>
                  <a:lnTo>
                    <a:pt x="1871138" y="423470"/>
                  </a:lnTo>
                  <a:lnTo>
                    <a:pt x="1876157" y="424082"/>
                  </a:lnTo>
                  <a:moveTo>
                    <a:pt x="1875733" y="404538"/>
                  </a:moveTo>
                  <a:lnTo>
                    <a:pt x="1881486" y="400064"/>
                  </a:lnTo>
                  <a:lnTo>
                    <a:pt x="1883558" y="409826"/>
                  </a:lnTo>
                  <a:lnTo>
                    <a:pt x="1880934" y="418579"/>
                  </a:lnTo>
                  <a:lnTo>
                    <a:pt x="1876527" y="416338"/>
                  </a:lnTo>
                  <a:lnTo>
                    <a:pt x="1874240" y="408601"/>
                  </a:lnTo>
                  <a:lnTo>
                    <a:pt x="1875733" y="404538"/>
                  </a:lnTo>
                  <a:moveTo>
                    <a:pt x="1898910" y="255478"/>
                  </a:moveTo>
                  <a:lnTo>
                    <a:pt x="1902052" y="260692"/>
                  </a:lnTo>
                  <a:lnTo>
                    <a:pt x="1897612" y="269418"/>
                  </a:lnTo>
                  <a:lnTo>
                    <a:pt x="1888368" y="263404"/>
                  </a:lnTo>
                  <a:lnTo>
                    <a:pt x="1886834" y="258950"/>
                  </a:lnTo>
                  <a:lnTo>
                    <a:pt x="1898910" y="255478"/>
                  </a:lnTo>
                  <a:moveTo>
                    <a:pt x="1761397" y="229422"/>
                  </a:moveTo>
                  <a:lnTo>
                    <a:pt x="1771125" y="228473"/>
                  </a:lnTo>
                  <a:lnTo>
                    <a:pt x="1761975" y="239917"/>
                  </a:lnTo>
                  <a:lnTo>
                    <a:pt x="1770614" y="238578"/>
                  </a:lnTo>
                  <a:lnTo>
                    <a:pt x="1779508" y="238578"/>
                  </a:lnTo>
                  <a:lnTo>
                    <a:pt x="1777301" y="247203"/>
                  </a:lnTo>
                  <a:lnTo>
                    <a:pt x="1769631" y="256831"/>
                  </a:lnTo>
                  <a:lnTo>
                    <a:pt x="1778350" y="257598"/>
                  </a:lnTo>
                  <a:lnTo>
                    <a:pt x="1786376" y="271369"/>
                  </a:lnTo>
                  <a:lnTo>
                    <a:pt x="1792156" y="273125"/>
                  </a:lnTo>
                  <a:lnTo>
                    <a:pt x="1797349" y="285450"/>
                  </a:lnTo>
                  <a:lnTo>
                    <a:pt x="1799825" y="289763"/>
                  </a:lnTo>
                  <a:lnTo>
                    <a:pt x="1810031" y="291922"/>
                  </a:lnTo>
                  <a:lnTo>
                    <a:pt x="1809170" y="298812"/>
                  </a:lnTo>
                  <a:lnTo>
                    <a:pt x="1804844" y="302162"/>
                  </a:lnTo>
                  <a:lnTo>
                    <a:pt x="1808316" y="307692"/>
                  </a:lnTo>
                  <a:lnTo>
                    <a:pt x="1800525" y="313431"/>
                  </a:lnTo>
                  <a:lnTo>
                    <a:pt x="1788919" y="313431"/>
                  </a:lnTo>
                  <a:lnTo>
                    <a:pt x="1773823" y="316405"/>
                  </a:lnTo>
                  <a:lnTo>
                    <a:pt x="1769773" y="314225"/>
                  </a:lnTo>
                  <a:lnTo>
                    <a:pt x="1764020" y="319378"/>
                  </a:lnTo>
                  <a:lnTo>
                    <a:pt x="1755866" y="318188"/>
                  </a:lnTo>
                  <a:lnTo>
                    <a:pt x="1749765" y="322359"/>
                  </a:lnTo>
                  <a:lnTo>
                    <a:pt x="1745109" y="320172"/>
                  </a:lnTo>
                  <a:lnTo>
                    <a:pt x="1758302" y="308681"/>
                  </a:lnTo>
                  <a:lnTo>
                    <a:pt x="1766167" y="306306"/>
                  </a:lnTo>
                  <a:lnTo>
                    <a:pt x="1752489" y="304335"/>
                  </a:lnTo>
                  <a:lnTo>
                    <a:pt x="1750135" y="299996"/>
                  </a:lnTo>
                  <a:lnTo>
                    <a:pt x="1759230" y="296645"/>
                  </a:lnTo>
                  <a:lnTo>
                    <a:pt x="1754750" y="290745"/>
                  </a:lnTo>
                  <a:lnTo>
                    <a:pt x="1756499" y="283681"/>
                  </a:lnTo>
                  <a:lnTo>
                    <a:pt x="1769382" y="284663"/>
                  </a:lnTo>
                  <a:lnTo>
                    <a:pt x="1770728" y="278400"/>
                  </a:lnTo>
                  <a:lnTo>
                    <a:pt x="1765070" y="271565"/>
                  </a:lnTo>
                  <a:lnTo>
                    <a:pt x="1754783" y="269613"/>
                  </a:lnTo>
                  <a:lnTo>
                    <a:pt x="1752752" y="266694"/>
                  </a:lnTo>
                  <a:lnTo>
                    <a:pt x="1755934" y="261850"/>
                  </a:lnTo>
                  <a:lnTo>
                    <a:pt x="1753310" y="258950"/>
                  </a:lnTo>
                  <a:lnTo>
                    <a:pt x="1748607" y="263982"/>
                  </a:lnTo>
                  <a:lnTo>
                    <a:pt x="1748695" y="253548"/>
                  </a:lnTo>
                  <a:lnTo>
                    <a:pt x="1744712" y="248159"/>
                  </a:lnTo>
                  <a:lnTo>
                    <a:pt x="1748136" y="237240"/>
                  </a:lnTo>
                  <a:lnTo>
                    <a:pt x="1754655" y="228662"/>
                  </a:lnTo>
                  <a:lnTo>
                    <a:pt x="1761397" y="229422"/>
                  </a:lnTo>
                  <a:moveTo>
                    <a:pt x="1686275" y="148360"/>
                  </a:moveTo>
                  <a:lnTo>
                    <a:pt x="1683591" y="154798"/>
                  </a:lnTo>
                  <a:lnTo>
                    <a:pt x="1691321" y="161627"/>
                  </a:lnTo>
                  <a:lnTo>
                    <a:pt x="1680483" y="169256"/>
                  </a:lnTo>
                  <a:lnTo>
                    <a:pt x="1657279" y="176206"/>
                  </a:lnTo>
                  <a:lnTo>
                    <a:pt x="1650296" y="178036"/>
                  </a:lnTo>
                  <a:lnTo>
                    <a:pt x="1640433" y="176569"/>
                  </a:lnTo>
                  <a:lnTo>
                    <a:pt x="1619153" y="173461"/>
                  </a:lnTo>
                  <a:lnTo>
                    <a:pt x="1627751" y="168893"/>
                  </a:lnTo>
                  <a:lnTo>
                    <a:pt x="1611746" y="163981"/>
                  </a:lnTo>
                  <a:lnTo>
                    <a:pt x="1625646" y="161990"/>
                  </a:lnTo>
                  <a:lnTo>
                    <a:pt x="1625888" y="159104"/>
                  </a:lnTo>
                  <a:lnTo>
                    <a:pt x="1610401" y="156769"/>
                  </a:lnTo>
                  <a:lnTo>
                    <a:pt x="1616866" y="150324"/>
                  </a:lnTo>
                  <a:lnTo>
                    <a:pt x="1628599" y="148716"/>
                  </a:lnTo>
                  <a:lnTo>
                    <a:pt x="1639135" y="155511"/>
                  </a:lnTo>
                  <a:lnTo>
                    <a:pt x="1651480" y="150143"/>
                  </a:lnTo>
                  <a:lnTo>
                    <a:pt x="1660589" y="153002"/>
                  </a:lnTo>
                  <a:lnTo>
                    <a:pt x="1673600" y="147647"/>
                  </a:lnTo>
                  <a:lnTo>
                    <a:pt x="1686275" y="148360"/>
                  </a:lnTo>
                  <a:moveTo>
                    <a:pt x="3012831" y="281333"/>
                  </a:moveTo>
                  <a:lnTo>
                    <a:pt x="3025332" y="291922"/>
                  </a:lnTo>
                  <a:lnTo>
                    <a:pt x="3034205" y="302559"/>
                  </a:lnTo>
                  <a:lnTo>
                    <a:pt x="3046914" y="313626"/>
                  </a:lnTo>
                  <a:lnTo>
                    <a:pt x="3071349" y="333338"/>
                  </a:lnTo>
                  <a:lnTo>
                    <a:pt x="3055593" y="329746"/>
                  </a:lnTo>
                  <a:lnTo>
                    <a:pt x="3062193" y="345751"/>
                  </a:lnTo>
                  <a:lnTo>
                    <a:pt x="3079213" y="357195"/>
                  </a:lnTo>
                  <a:lnTo>
                    <a:pt x="3084522" y="365046"/>
                  </a:lnTo>
                  <a:lnTo>
                    <a:pt x="3072849" y="358204"/>
                  </a:lnTo>
                  <a:lnTo>
                    <a:pt x="3073185" y="366856"/>
                  </a:lnTo>
                  <a:lnTo>
                    <a:pt x="3064863" y="357397"/>
                  </a:lnTo>
                  <a:lnTo>
                    <a:pt x="3057981" y="346552"/>
                  </a:lnTo>
                  <a:lnTo>
                    <a:pt x="3048118" y="334543"/>
                  </a:lnTo>
                  <a:lnTo>
                    <a:pt x="3043664" y="326153"/>
                  </a:lnTo>
                  <a:lnTo>
                    <a:pt x="3032584" y="311453"/>
                  </a:lnTo>
                  <a:lnTo>
                    <a:pt x="3018227" y="300588"/>
                  </a:lnTo>
                  <a:lnTo>
                    <a:pt x="3006413" y="285841"/>
                  </a:lnTo>
                  <a:lnTo>
                    <a:pt x="3009542" y="280748"/>
                  </a:lnTo>
                  <a:lnTo>
                    <a:pt x="3001569" y="275662"/>
                  </a:lnTo>
                  <a:lnTo>
                    <a:pt x="3004106" y="274101"/>
                  </a:lnTo>
                  <a:lnTo>
                    <a:pt x="3012831" y="281333"/>
                  </a:lnTo>
                  <a:moveTo>
                    <a:pt x="2986721" y="784540"/>
                  </a:moveTo>
                  <a:lnTo>
                    <a:pt x="2974161" y="795445"/>
                  </a:lnTo>
                  <a:lnTo>
                    <a:pt x="2978628" y="787419"/>
                  </a:lnTo>
                  <a:lnTo>
                    <a:pt x="2985295" y="780429"/>
                  </a:lnTo>
                  <a:lnTo>
                    <a:pt x="2990374" y="772410"/>
                  </a:lnTo>
                  <a:lnTo>
                    <a:pt x="2994680" y="761100"/>
                  </a:lnTo>
                  <a:lnTo>
                    <a:pt x="2997405" y="770351"/>
                  </a:lnTo>
                  <a:lnTo>
                    <a:pt x="2991491" y="776729"/>
                  </a:lnTo>
                  <a:lnTo>
                    <a:pt x="2986721" y="784540"/>
                  </a:lnTo>
                  <a:moveTo>
                    <a:pt x="3011863" y="682743"/>
                  </a:moveTo>
                  <a:lnTo>
                    <a:pt x="3011257" y="687472"/>
                  </a:lnTo>
                  <a:lnTo>
                    <a:pt x="3015866" y="695700"/>
                  </a:lnTo>
                  <a:lnTo>
                    <a:pt x="3014863" y="705159"/>
                  </a:lnTo>
                  <a:lnTo>
                    <a:pt x="3009716" y="709068"/>
                  </a:lnTo>
                  <a:lnTo>
                    <a:pt x="3009252" y="718117"/>
                  </a:lnTo>
                  <a:lnTo>
                    <a:pt x="3013047" y="727368"/>
                  </a:lnTo>
                  <a:lnTo>
                    <a:pt x="3018247" y="728605"/>
                  </a:lnTo>
                  <a:lnTo>
                    <a:pt x="3022735" y="727166"/>
                  </a:lnTo>
                  <a:lnTo>
                    <a:pt x="3035827" y="733537"/>
                  </a:lnTo>
                  <a:lnTo>
                    <a:pt x="3035894" y="739706"/>
                  </a:lnTo>
                  <a:lnTo>
                    <a:pt x="3039473" y="742384"/>
                  </a:lnTo>
                  <a:lnTo>
                    <a:pt x="3039036" y="747732"/>
                  </a:lnTo>
                  <a:lnTo>
                    <a:pt x="3030431" y="742175"/>
                  </a:lnTo>
                  <a:lnTo>
                    <a:pt x="3026085" y="736214"/>
                  </a:lnTo>
                  <a:lnTo>
                    <a:pt x="3024073" y="740325"/>
                  </a:lnTo>
                  <a:lnTo>
                    <a:pt x="3016734" y="733537"/>
                  </a:lnTo>
                  <a:lnTo>
                    <a:pt x="3007934" y="735185"/>
                  </a:lnTo>
                  <a:lnTo>
                    <a:pt x="3002579" y="732716"/>
                  </a:lnTo>
                  <a:lnTo>
                    <a:pt x="3002323" y="727987"/>
                  </a:lnTo>
                  <a:lnTo>
                    <a:pt x="3005182" y="725107"/>
                  </a:lnTo>
                  <a:lnTo>
                    <a:pt x="3001940" y="722436"/>
                  </a:lnTo>
                  <a:lnTo>
                    <a:pt x="3001058" y="726547"/>
                  </a:lnTo>
                  <a:lnTo>
                    <a:pt x="2995131" y="719967"/>
                  </a:lnTo>
                  <a:lnTo>
                    <a:pt x="2992992" y="715029"/>
                  </a:lnTo>
                  <a:lnTo>
                    <a:pt x="2990980" y="703922"/>
                  </a:lnTo>
                  <a:lnTo>
                    <a:pt x="2995521" y="707830"/>
                  </a:lnTo>
                  <a:lnTo>
                    <a:pt x="2993759" y="689941"/>
                  </a:lnTo>
                  <a:lnTo>
                    <a:pt x="2995218" y="679655"/>
                  </a:lnTo>
                  <a:lnTo>
                    <a:pt x="3001300" y="679655"/>
                  </a:lnTo>
                  <a:lnTo>
                    <a:pt x="3007927" y="682743"/>
                  </a:lnTo>
                  <a:lnTo>
                    <a:pt x="3010638" y="679863"/>
                  </a:lnTo>
                  <a:lnTo>
                    <a:pt x="3011863" y="682743"/>
                  </a:lnTo>
                  <a:moveTo>
                    <a:pt x="3019895" y="760481"/>
                  </a:moveTo>
                  <a:lnTo>
                    <a:pt x="3017871" y="755133"/>
                  </a:lnTo>
                  <a:lnTo>
                    <a:pt x="3024033" y="758631"/>
                  </a:lnTo>
                  <a:lnTo>
                    <a:pt x="3030532" y="758631"/>
                  </a:lnTo>
                  <a:lnTo>
                    <a:pt x="3031036" y="763361"/>
                  </a:lnTo>
                  <a:lnTo>
                    <a:pt x="3026845" y="768299"/>
                  </a:lnTo>
                  <a:lnTo>
                    <a:pt x="3020683" y="771791"/>
                  </a:lnTo>
                  <a:lnTo>
                    <a:pt x="3019795" y="766442"/>
                  </a:lnTo>
                  <a:lnTo>
                    <a:pt x="3019895" y="760481"/>
                  </a:lnTo>
                  <a:moveTo>
                    <a:pt x="3053621" y="752052"/>
                  </a:moveTo>
                  <a:lnTo>
                    <a:pt x="3057927" y="764801"/>
                  </a:lnTo>
                  <a:lnTo>
                    <a:pt x="3050009" y="761713"/>
                  </a:lnTo>
                  <a:lnTo>
                    <a:pt x="3050426" y="765621"/>
                  </a:lnTo>
                  <a:lnTo>
                    <a:pt x="3053662" y="772612"/>
                  </a:lnTo>
                  <a:lnTo>
                    <a:pt x="3049221" y="775289"/>
                  </a:lnTo>
                  <a:lnTo>
                    <a:pt x="3048044" y="767061"/>
                  </a:lnTo>
                  <a:lnTo>
                    <a:pt x="3044748" y="766651"/>
                  </a:lnTo>
                  <a:lnTo>
                    <a:pt x="3042561" y="759661"/>
                  </a:lnTo>
                  <a:lnTo>
                    <a:pt x="3048428" y="760481"/>
                  </a:lnTo>
                  <a:lnTo>
                    <a:pt x="3047950" y="756162"/>
                  </a:lnTo>
                  <a:lnTo>
                    <a:pt x="3040819" y="747524"/>
                  </a:lnTo>
                  <a:lnTo>
                    <a:pt x="3050581" y="747732"/>
                  </a:lnTo>
                  <a:lnTo>
                    <a:pt x="3053621" y="752052"/>
                  </a:lnTo>
                  <a:moveTo>
                    <a:pt x="1017827" y="791947"/>
                  </a:moveTo>
                  <a:lnTo>
                    <a:pt x="1022880" y="792357"/>
                  </a:lnTo>
                  <a:lnTo>
                    <a:pt x="1030879" y="784338"/>
                  </a:lnTo>
                  <a:lnTo>
                    <a:pt x="1035285" y="783100"/>
                  </a:lnTo>
                  <a:lnTo>
                    <a:pt x="1035487" y="779400"/>
                  </a:lnTo>
                  <a:lnTo>
                    <a:pt x="1037849" y="769732"/>
                  </a:lnTo>
                  <a:lnTo>
                    <a:pt x="1043964" y="764390"/>
                  </a:lnTo>
                  <a:lnTo>
                    <a:pt x="1050120" y="764182"/>
                  </a:lnTo>
                  <a:lnTo>
                    <a:pt x="1051358" y="761713"/>
                  </a:lnTo>
                  <a:lnTo>
                    <a:pt x="1058879" y="762742"/>
                  </a:lnTo>
                  <a:lnTo>
                    <a:pt x="1067195" y="756983"/>
                  </a:lnTo>
                  <a:lnTo>
                    <a:pt x="1071339" y="754312"/>
                  </a:lnTo>
                  <a:lnTo>
                    <a:pt x="1076748" y="748964"/>
                  </a:lnTo>
                  <a:lnTo>
                    <a:pt x="1079957" y="749582"/>
                  </a:lnTo>
                  <a:lnTo>
                    <a:pt x="1082642" y="752664"/>
                  </a:lnTo>
                  <a:lnTo>
                    <a:pt x="1080233" y="756371"/>
                  </a:lnTo>
                  <a:lnTo>
                    <a:pt x="1079702" y="759042"/>
                  </a:lnTo>
                  <a:lnTo>
                    <a:pt x="1073835" y="760481"/>
                  </a:lnTo>
                  <a:lnTo>
                    <a:pt x="1076768" y="765621"/>
                  </a:lnTo>
                  <a:lnTo>
                    <a:pt x="1076418" y="771589"/>
                  </a:lnTo>
                  <a:lnTo>
                    <a:pt x="1071723" y="778169"/>
                  </a:lnTo>
                  <a:lnTo>
                    <a:pt x="1074878" y="787419"/>
                  </a:lnTo>
                  <a:lnTo>
                    <a:pt x="1079264" y="786598"/>
                  </a:lnTo>
                  <a:lnTo>
                    <a:pt x="1081841" y="778370"/>
                  </a:lnTo>
                  <a:lnTo>
                    <a:pt x="1079163" y="774260"/>
                  </a:lnTo>
                  <a:lnTo>
                    <a:pt x="1078935" y="765621"/>
                  </a:lnTo>
                  <a:lnTo>
                    <a:pt x="1091852" y="761100"/>
                  </a:lnTo>
                  <a:lnTo>
                    <a:pt x="1090755" y="755543"/>
                  </a:lnTo>
                  <a:lnTo>
                    <a:pt x="1094590" y="752052"/>
                  </a:lnTo>
                  <a:lnTo>
                    <a:pt x="1097698" y="760071"/>
                  </a:lnTo>
                  <a:lnTo>
                    <a:pt x="1104547" y="760273"/>
                  </a:lnTo>
                  <a:lnTo>
                    <a:pt x="1110676" y="766651"/>
                  </a:lnTo>
                  <a:lnTo>
                    <a:pt x="1110831" y="770351"/>
                  </a:lnTo>
                  <a:lnTo>
                    <a:pt x="1119859" y="770559"/>
                  </a:lnTo>
                  <a:lnTo>
                    <a:pt x="1130771" y="769322"/>
                  </a:lnTo>
                  <a:lnTo>
                    <a:pt x="1136288" y="774468"/>
                  </a:lnTo>
                  <a:lnTo>
                    <a:pt x="1143810" y="775908"/>
                  </a:lnTo>
                  <a:lnTo>
                    <a:pt x="1149777" y="772201"/>
                  </a:lnTo>
                  <a:lnTo>
                    <a:pt x="1149925" y="769322"/>
                  </a:lnTo>
                  <a:lnTo>
                    <a:pt x="1162250" y="768709"/>
                  </a:lnTo>
                  <a:lnTo>
                    <a:pt x="1174548" y="768501"/>
                  </a:lnTo>
                  <a:lnTo>
                    <a:pt x="1165695" y="771999"/>
                  </a:lnTo>
                  <a:lnTo>
                    <a:pt x="1169052" y="777348"/>
                  </a:lnTo>
                  <a:lnTo>
                    <a:pt x="1176977" y="778169"/>
                  </a:lnTo>
                  <a:lnTo>
                    <a:pt x="1184337" y="783719"/>
                  </a:lnTo>
                  <a:lnTo>
                    <a:pt x="1185414" y="792976"/>
                  </a:lnTo>
                  <a:lnTo>
                    <a:pt x="1190850" y="792768"/>
                  </a:lnTo>
                  <a:lnTo>
                    <a:pt x="1194731" y="795445"/>
                  </a:lnTo>
                  <a:lnTo>
                    <a:pt x="1201102" y="799556"/>
                  </a:lnTo>
                  <a:lnTo>
                    <a:pt x="1207009" y="806963"/>
                  </a:lnTo>
                  <a:lnTo>
                    <a:pt x="1207184" y="812924"/>
                  </a:lnTo>
                  <a:lnTo>
                    <a:pt x="1210804" y="813133"/>
                  </a:lnTo>
                  <a:lnTo>
                    <a:pt x="1216078" y="818683"/>
                  </a:lnTo>
                  <a:lnTo>
                    <a:pt x="1219953" y="822794"/>
                  </a:lnTo>
                  <a:lnTo>
                    <a:pt x="1232225" y="825061"/>
                  </a:lnTo>
                  <a:lnTo>
                    <a:pt x="1233005" y="823002"/>
                  </a:lnTo>
                  <a:lnTo>
                    <a:pt x="1241368" y="822181"/>
                  </a:lnTo>
                  <a:lnTo>
                    <a:pt x="1252165" y="825263"/>
                  </a:lnTo>
                  <a:lnTo>
                    <a:pt x="1255402" y="826500"/>
                  </a:lnTo>
                  <a:lnTo>
                    <a:pt x="1262957" y="829171"/>
                  </a:lnTo>
                  <a:lnTo>
                    <a:pt x="1273250" y="838839"/>
                  </a:lnTo>
                  <a:lnTo>
                    <a:pt x="1274966" y="843569"/>
                  </a:lnTo>
                  <a:lnTo>
                    <a:pt x="1278585" y="843979"/>
                  </a:lnTo>
                  <a:lnTo>
                    <a:pt x="1280657" y="849328"/>
                  </a:lnTo>
                  <a:lnTo>
                    <a:pt x="1286187" y="869275"/>
                  </a:lnTo>
                  <a:lnTo>
                    <a:pt x="1291260" y="871125"/>
                  </a:lnTo>
                  <a:lnTo>
                    <a:pt x="1291569" y="878943"/>
                  </a:lnTo>
                  <a:lnTo>
                    <a:pt x="1283907" y="888402"/>
                  </a:lnTo>
                  <a:lnTo>
                    <a:pt x="1287176" y="891901"/>
                  </a:lnTo>
                  <a:lnTo>
                    <a:pt x="1304985" y="893751"/>
                  </a:lnTo>
                  <a:lnTo>
                    <a:pt x="1305388" y="905060"/>
                  </a:lnTo>
                  <a:lnTo>
                    <a:pt x="1312984" y="897653"/>
                  </a:lnTo>
                  <a:lnTo>
                    <a:pt x="1325712" y="901770"/>
                  </a:lnTo>
                  <a:lnTo>
                    <a:pt x="1342464" y="908760"/>
                  </a:lnTo>
                  <a:lnTo>
                    <a:pt x="1347604" y="915340"/>
                  </a:lnTo>
                  <a:lnTo>
                    <a:pt x="1345855" y="921718"/>
                  </a:lnTo>
                  <a:lnTo>
                    <a:pt x="1357803" y="918219"/>
                  </a:lnTo>
                  <a:lnTo>
                    <a:pt x="1377482" y="924187"/>
                  </a:lnTo>
                  <a:lnTo>
                    <a:pt x="1392363" y="923777"/>
                  </a:lnTo>
                  <a:lnTo>
                    <a:pt x="1407373" y="933236"/>
                  </a:lnTo>
                  <a:lnTo>
                    <a:pt x="1420647" y="945985"/>
                  </a:lnTo>
                  <a:lnTo>
                    <a:pt x="1428316" y="949275"/>
                  </a:lnTo>
                  <a:lnTo>
                    <a:pt x="1437035" y="949894"/>
                  </a:lnTo>
                  <a:lnTo>
                    <a:pt x="1440715" y="953392"/>
                  </a:lnTo>
                  <a:lnTo>
                    <a:pt x="1444220" y="967991"/>
                  </a:lnTo>
                  <a:lnTo>
                    <a:pt x="1446165" y="974780"/>
                  </a:lnTo>
                  <a:lnTo>
                    <a:pt x="1442579" y="993698"/>
                  </a:lnTo>
                  <a:lnTo>
                    <a:pt x="1437695" y="1001307"/>
                  </a:lnTo>
                  <a:lnTo>
                    <a:pt x="1424044" y="1017144"/>
                  </a:lnTo>
                  <a:lnTo>
                    <a:pt x="1417976" y="1030102"/>
                  </a:lnTo>
                  <a:lnTo>
                    <a:pt x="1410757" y="1039971"/>
                  </a:lnTo>
                  <a:lnTo>
                    <a:pt x="1408241" y="1040180"/>
                  </a:lnTo>
                  <a:lnTo>
                    <a:pt x="1406054" y="1048610"/>
                  </a:lnTo>
                  <a:lnTo>
                    <a:pt x="1407723" y="1069997"/>
                  </a:lnTo>
                  <a:lnTo>
                    <a:pt x="1405725" y="1087482"/>
                  </a:lnTo>
                  <a:lnTo>
                    <a:pt x="1405065" y="1095091"/>
                  </a:lnTo>
                  <a:lnTo>
                    <a:pt x="1402099" y="1099612"/>
                  </a:lnTo>
                  <a:lnTo>
                    <a:pt x="1401210" y="1114837"/>
                  </a:lnTo>
                  <a:lnTo>
                    <a:pt x="1392155" y="1129847"/>
                  </a:lnTo>
                  <a:lnTo>
                    <a:pt x="1391132" y="1141566"/>
                  </a:lnTo>
                  <a:lnTo>
                    <a:pt x="1383638" y="1146505"/>
                  </a:lnTo>
                  <a:lnTo>
                    <a:pt x="1381613" y="1153293"/>
                  </a:lnTo>
                  <a:lnTo>
                    <a:pt x="1370969" y="1153293"/>
                  </a:lnTo>
                  <a:lnTo>
                    <a:pt x="1355684" y="1157814"/>
                  </a:lnTo>
                  <a:lnTo>
                    <a:pt x="1349320" y="1162752"/>
                  </a:lnTo>
                  <a:lnTo>
                    <a:pt x="1338609" y="1166250"/>
                  </a:lnTo>
                  <a:lnTo>
                    <a:pt x="1327664" y="1175299"/>
                  </a:lnTo>
                  <a:lnTo>
                    <a:pt x="1320626" y="1186609"/>
                  </a:lnTo>
                  <a:lnTo>
                    <a:pt x="1319732" y="1195038"/>
                  </a:lnTo>
                  <a:lnTo>
                    <a:pt x="1322180" y="1201416"/>
                  </a:lnTo>
                  <a:lnTo>
                    <a:pt x="1321723" y="1212934"/>
                  </a:lnTo>
                  <a:lnTo>
                    <a:pt x="1320276" y="1218485"/>
                  </a:lnTo>
                  <a:lnTo>
                    <a:pt x="1314060" y="1224862"/>
                  </a:lnTo>
                  <a:lnTo>
                    <a:pt x="1305953" y="1245019"/>
                  </a:lnTo>
                  <a:lnTo>
                    <a:pt x="1298957" y="1254067"/>
                  </a:lnTo>
                  <a:lnTo>
                    <a:pt x="1293204" y="1259416"/>
                  </a:lnTo>
                  <a:lnTo>
                    <a:pt x="1290480" y="1270315"/>
                  </a:lnTo>
                  <a:lnTo>
                    <a:pt x="1285360" y="1276686"/>
                  </a:lnTo>
                  <a:lnTo>
                    <a:pt x="1282507" y="1283885"/>
                  </a:lnTo>
                  <a:lnTo>
                    <a:pt x="1273048" y="1290263"/>
                  </a:lnTo>
                  <a:lnTo>
                    <a:pt x="1265426" y="1288002"/>
                  </a:lnTo>
                  <a:lnTo>
                    <a:pt x="1260521" y="1289233"/>
                  </a:lnTo>
                  <a:lnTo>
                    <a:pt x="1250652" y="1284295"/>
                  </a:lnTo>
                  <a:lnTo>
                    <a:pt x="1244557" y="1284712"/>
                  </a:lnTo>
                  <a:lnTo>
                    <a:pt x="1237486" y="1278334"/>
                  </a:lnTo>
                  <a:lnTo>
                    <a:pt x="1237950" y="1284295"/>
                  </a:lnTo>
                  <a:lnTo>
                    <a:pt x="1251890" y="1294165"/>
                  </a:lnTo>
                  <a:lnTo>
                    <a:pt x="1252078" y="1301962"/>
                  </a:lnTo>
                  <a:lnTo>
                    <a:pt x="1259216" y="1306887"/>
                  </a:lnTo>
                  <a:lnTo>
                    <a:pt x="1259674" y="1312424"/>
                  </a:lnTo>
                  <a:lnTo>
                    <a:pt x="1254029" y="1327184"/>
                  </a:lnTo>
                  <a:lnTo>
                    <a:pt x="1241206" y="1333125"/>
                  </a:lnTo>
                  <a:lnTo>
                    <a:pt x="1223263" y="1335587"/>
                  </a:lnTo>
                  <a:lnTo>
                    <a:pt x="1212526" y="1334356"/>
                  </a:lnTo>
                  <a:lnTo>
                    <a:pt x="1216260" y="1341319"/>
                  </a:lnTo>
                  <a:lnTo>
                    <a:pt x="1216374" y="1349702"/>
                  </a:lnTo>
                  <a:lnTo>
                    <a:pt x="1219543" y="1355421"/>
                  </a:lnTo>
                  <a:lnTo>
                    <a:pt x="1215298" y="1359497"/>
                  </a:lnTo>
                  <a:lnTo>
                    <a:pt x="1206027" y="1360924"/>
                  </a:lnTo>
                  <a:lnTo>
                    <a:pt x="1196238" y="1356847"/>
                  </a:lnTo>
                  <a:lnTo>
                    <a:pt x="1193426" y="1359901"/>
                  </a:lnTo>
                  <a:lnTo>
                    <a:pt x="1197954" y="1371103"/>
                  </a:lnTo>
                  <a:lnTo>
                    <a:pt x="1204910" y="1374561"/>
                  </a:lnTo>
                  <a:lnTo>
                    <a:pt x="1209155" y="1370901"/>
                  </a:lnTo>
                  <a:lnTo>
                    <a:pt x="1213495" y="1376801"/>
                  </a:lnTo>
                  <a:lnTo>
                    <a:pt x="1205920" y="1380253"/>
                  </a:lnTo>
                  <a:lnTo>
                    <a:pt x="1200820" y="1387364"/>
                  </a:lnTo>
                  <a:lnTo>
                    <a:pt x="1203060" y="1398720"/>
                  </a:lnTo>
                  <a:lnTo>
                    <a:pt x="1202656" y="1404593"/>
                  </a:lnTo>
                  <a:lnTo>
                    <a:pt x="1194193" y="1404593"/>
                  </a:lnTo>
                  <a:lnTo>
                    <a:pt x="1188946" y="1410453"/>
                  </a:lnTo>
                  <a:lnTo>
                    <a:pt x="1189174" y="1418917"/>
                  </a:lnTo>
                  <a:lnTo>
                    <a:pt x="1200914" y="1426956"/>
                  </a:lnTo>
                  <a:lnTo>
                    <a:pt x="1210010" y="1429170"/>
                  </a:lnTo>
                  <a:lnTo>
                    <a:pt x="1210528" y="1439201"/>
                  </a:lnTo>
                  <a:lnTo>
                    <a:pt x="1202239" y="1445606"/>
                  </a:lnTo>
                  <a:lnTo>
                    <a:pt x="1201210" y="1458590"/>
                  </a:lnTo>
                  <a:lnTo>
                    <a:pt x="1194994" y="1462963"/>
                  </a:lnTo>
                  <a:lnTo>
                    <a:pt x="1193245" y="1468117"/>
                  </a:lnTo>
                  <a:lnTo>
                    <a:pt x="1200591" y="1479386"/>
                  </a:lnTo>
                  <a:lnTo>
                    <a:pt x="1209162" y="1485891"/>
                  </a:lnTo>
                  <a:lnTo>
                    <a:pt x="1205200" y="1485299"/>
                  </a:lnTo>
                  <a:lnTo>
                    <a:pt x="1197362" y="1485104"/>
                  </a:lnTo>
                  <a:lnTo>
                    <a:pt x="1194503" y="1487856"/>
                  </a:lnTo>
                  <a:lnTo>
                    <a:pt x="1188468" y="1491785"/>
                  </a:lnTo>
                  <a:lnTo>
                    <a:pt x="1191448" y="1501977"/>
                  </a:lnTo>
                  <a:lnTo>
                    <a:pt x="1188165" y="1502179"/>
                  </a:lnTo>
                  <a:lnTo>
                    <a:pt x="1176748" y="1498654"/>
                  </a:lnTo>
                  <a:lnTo>
                    <a:pt x="1163421" y="1491004"/>
                  </a:lnTo>
                  <a:lnTo>
                    <a:pt x="1150147" y="1484902"/>
                  </a:lnTo>
                  <a:moveTo>
                    <a:pt x="1011638" y="808403"/>
                  </a:moveTo>
                  <a:lnTo>
                    <a:pt x="1015735" y="814572"/>
                  </a:lnTo>
                  <a:lnTo>
                    <a:pt x="1016818" y="824233"/>
                  </a:lnTo>
                  <a:lnTo>
                    <a:pt x="1014544" y="827113"/>
                  </a:lnTo>
                  <a:lnTo>
                    <a:pt x="1016354" y="837601"/>
                  </a:lnTo>
                  <a:lnTo>
                    <a:pt x="1014322" y="844188"/>
                  </a:lnTo>
                  <a:lnTo>
                    <a:pt x="1017868" y="847060"/>
                  </a:lnTo>
                  <a:lnTo>
                    <a:pt x="1014073" y="853028"/>
                  </a:lnTo>
                  <a:lnTo>
                    <a:pt x="1009545" y="860227"/>
                  </a:lnTo>
                  <a:lnTo>
                    <a:pt x="1004446" y="860846"/>
                  </a:lnTo>
                  <a:lnTo>
                    <a:pt x="1002185" y="865165"/>
                  </a:lnTo>
                  <a:lnTo>
                    <a:pt x="1002461" y="870715"/>
                  </a:lnTo>
                  <a:lnTo>
                    <a:pt x="998815" y="871744"/>
                  </a:lnTo>
                  <a:lnTo>
                    <a:pt x="999864" y="875236"/>
                  </a:lnTo>
                  <a:lnTo>
                    <a:pt x="992921" y="879764"/>
                  </a:lnTo>
                  <a:lnTo>
                    <a:pt x="987452" y="882233"/>
                  </a:lnTo>
                  <a:lnTo>
                    <a:pt x="988158" y="886754"/>
                  </a:lnTo>
                  <a:lnTo>
                    <a:pt x="984162" y="894161"/>
                  </a:lnTo>
                  <a:lnTo>
                    <a:pt x="982379" y="901360"/>
                  </a:lnTo>
                  <a:lnTo>
                    <a:pt x="979123" y="903001"/>
                  </a:lnTo>
                  <a:lnTo>
                    <a:pt x="980704" y="913490"/>
                  </a:lnTo>
                  <a:lnTo>
                    <a:pt x="978934" y="916578"/>
                  </a:lnTo>
                  <a:lnTo>
                    <a:pt x="984848" y="921718"/>
                  </a:lnTo>
                  <a:lnTo>
                    <a:pt x="988743" y="916369"/>
                  </a:lnTo>
                  <a:lnTo>
                    <a:pt x="991017" y="921308"/>
                  </a:lnTo>
                  <a:lnTo>
                    <a:pt x="985777" y="929946"/>
                  </a:lnTo>
                  <a:lnTo>
                    <a:pt x="977999" y="937145"/>
                  </a:lnTo>
                  <a:lnTo>
                    <a:pt x="975019" y="945164"/>
                  </a:lnTo>
                  <a:lnTo>
                    <a:pt x="980489" y="956063"/>
                  </a:lnTo>
                  <a:lnTo>
                    <a:pt x="977414" y="961001"/>
                  </a:lnTo>
                  <a:lnTo>
                    <a:pt x="984848" y="965731"/>
                  </a:lnTo>
                  <a:lnTo>
                    <a:pt x="992773" y="973131"/>
                  </a:lnTo>
                  <a:lnTo>
                    <a:pt x="996420" y="981568"/>
                  </a:lnTo>
                  <a:lnTo>
                    <a:pt x="1000651" y="986708"/>
                  </a:lnTo>
                  <a:lnTo>
                    <a:pt x="1011295" y="1009535"/>
                  </a:lnTo>
                  <a:lnTo>
                    <a:pt x="1022812" y="1030512"/>
                  </a:lnTo>
                  <a:lnTo>
                    <a:pt x="1032238" y="1045528"/>
                  </a:lnTo>
                  <a:lnTo>
                    <a:pt x="1031061" y="1048818"/>
                  </a:lnTo>
                  <a:lnTo>
                    <a:pt x="1035803" y="1058277"/>
                  </a:lnTo>
                  <a:lnTo>
                    <a:pt x="1044348" y="1065476"/>
                  </a:lnTo>
                  <a:lnTo>
                    <a:pt x="1063441" y="1077815"/>
                  </a:lnTo>
                  <a:lnTo>
                    <a:pt x="1084276" y="1089333"/>
                  </a:lnTo>
                  <a:lnTo>
                    <a:pt x="1085461" y="1094062"/>
                  </a:lnTo>
                  <a:lnTo>
                    <a:pt x="1096157" y="1100642"/>
                  </a:lnTo>
                  <a:lnTo>
                    <a:pt x="1099999" y="1116687"/>
                  </a:lnTo>
                  <a:lnTo>
                    <a:pt x="1102737" y="1135397"/>
                  </a:lnTo>
                  <a:lnTo>
                    <a:pt x="1102455" y="1160902"/>
                  </a:lnTo>
                  <a:lnTo>
                    <a:pt x="1102300" y="1184550"/>
                  </a:lnTo>
                  <a:lnTo>
                    <a:pt x="1103975" y="1206765"/>
                  </a:lnTo>
                  <a:lnTo>
                    <a:pt x="1100752" y="1220752"/>
                  </a:lnTo>
                  <a:lnTo>
                    <a:pt x="1104365" y="1234732"/>
                  </a:lnTo>
                  <a:lnTo>
                    <a:pt x="1103437" y="1244191"/>
                  </a:lnTo>
                  <a:lnTo>
                    <a:pt x="1109102" y="1261266"/>
                  </a:lnTo>
                  <a:lnTo>
                    <a:pt x="1109162" y="1278334"/>
                  </a:lnTo>
                  <a:lnTo>
                    <a:pt x="1106767" y="1296627"/>
                  </a:lnTo>
                  <a:lnTo>
                    <a:pt x="1105791" y="1315094"/>
                  </a:lnTo>
                  <a:lnTo>
                    <a:pt x="1102172" y="1315498"/>
                  </a:lnTo>
                  <a:lnTo>
                    <a:pt x="1106370" y="1328207"/>
                  </a:lnTo>
                  <a:lnTo>
                    <a:pt x="1112243" y="1339267"/>
                  </a:lnTo>
                  <a:lnTo>
                    <a:pt x="1110178" y="1347051"/>
                  </a:lnTo>
                  <a:lnTo>
                    <a:pt x="1113811" y="1368048"/>
                  </a:lnTo>
                  <a:lnTo>
                    <a:pt x="1116314" y="1384316"/>
                  </a:lnTo>
                  <a:lnTo>
                    <a:pt x="1122395" y="1385742"/>
                  </a:lnTo>
                  <a:lnTo>
                    <a:pt x="1120646" y="1371715"/>
                  </a:lnTo>
                  <a:lnTo>
                    <a:pt x="1127932" y="1374763"/>
                  </a:lnTo>
                  <a:lnTo>
                    <a:pt x="1130993" y="1398115"/>
                  </a:lnTo>
                  <a:lnTo>
                    <a:pt x="1119408" y="1394058"/>
                  </a:lnTo>
                  <a:lnTo>
                    <a:pt x="1123304" y="1412869"/>
                  </a:lnTo>
                  <a:lnTo>
                    <a:pt x="1118265" y="1422738"/>
                  </a:lnTo>
                  <a:lnTo>
                    <a:pt x="1133328" y="1425954"/>
                  </a:lnTo>
                  <a:lnTo>
                    <a:pt x="1126990" y="1434586"/>
                  </a:lnTo>
                  <a:lnTo>
                    <a:pt x="1127327" y="1445202"/>
                  </a:lnTo>
                  <a:lnTo>
                    <a:pt x="1136328" y="1464154"/>
                  </a:lnTo>
                  <a:lnTo>
                    <a:pt x="1143884" y="1471481"/>
                  </a:lnTo>
                  <a:lnTo>
                    <a:pt x="1144254" y="1478006"/>
                  </a:lnTo>
                  <a:lnTo>
                    <a:pt x="1150147" y="1484902"/>
                  </a:lnTo>
                  <a:moveTo>
                    <a:pt x="1155482" y="1491199"/>
                  </a:moveTo>
                  <a:lnTo>
                    <a:pt x="1163569" y="1493359"/>
                  </a:lnTo>
                  <a:lnTo>
                    <a:pt x="1178874" y="1500611"/>
                  </a:lnTo>
                  <a:lnTo>
                    <a:pt x="1191677" y="1504520"/>
                  </a:lnTo>
                  <a:lnTo>
                    <a:pt x="1194072" y="1499629"/>
                  </a:lnTo>
                  <a:lnTo>
                    <a:pt x="1193574" y="1492182"/>
                  </a:lnTo>
                  <a:lnTo>
                    <a:pt x="1199367" y="1487661"/>
                  </a:lnTo>
                  <a:lnTo>
                    <a:pt x="1206054" y="1488838"/>
                  </a:lnTo>
                  <a:lnTo>
                    <a:pt x="1211598" y="1493944"/>
                  </a:lnTo>
                  <a:lnTo>
                    <a:pt x="1219409" y="1502179"/>
                  </a:lnTo>
                  <a:lnTo>
                    <a:pt x="1233173" y="1508624"/>
                  </a:lnTo>
                  <a:lnTo>
                    <a:pt x="1246211" y="1511356"/>
                  </a:lnTo>
                  <a:lnTo>
                    <a:pt x="1244584" y="1516798"/>
                  </a:lnTo>
                  <a:lnTo>
                    <a:pt x="1236961" y="1517384"/>
                  </a:lnTo>
                  <a:lnTo>
                    <a:pt x="1231027" y="1513495"/>
                  </a:lnTo>
                  <a:lnTo>
                    <a:pt x="1229870" y="1517767"/>
                  </a:lnTo>
                  <a:lnTo>
                    <a:pt x="1224468" y="1521252"/>
                  </a:lnTo>
                  <a:lnTo>
                    <a:pt x="1220068" y="1520869"/>
                  </a:lnTo>
                  <a:lnTo>
                    <a:pt x="1214793" y="1519900"/>
                  </a:lnTo>
                  <a:lnTo>
                    <a:pt x="1207030" y="1516798"/>
                  </a:lnTo>
                  <a:lnTo>
                    <a:pt x="1197530" y="1515251"/>
                  </a:lnTo>
                  <a:lnTo>
                    <a:pt x="1184068" y="1509210"/>
                  </a:lnTo>
                  <a:lnTo>
                    <a:pt x="1172786" y="1503350"/>
                  </a:lnTo>
                  <a:lnTo>
                    <a:pt x="1155482" y="1491199"/>
                  </a:lnTo>
                  <a:moveTo>
                    <a:pt x="2074153" y="21091"/>
                  </a:moveTo>
                  <a:lnTo>
                    <a:pt x="2085374" y="19759"/>
                  </a:lnTo>
                  <a:lnTo>
                    <a:pt x="2094874" y="19631"/>
                  </a:lnTo>
                  <a:lnTo>
                    <a:pt x="2097316" y="21623"/>
                  </a:lnTo>
                  <a:lnTo>
                    <a:pt x="2099731" y="19894"/>
                  </a:lnTo>
                  <a:lnTo>
                    <a:pt x="2104623" y="18575"/>
                  </a:lnTo>
                  <a:lnTo>
                    <a:pt x="2115178" y="20291"/>
                  </a:lnTo>
                  <a:lnTo>
                    <a:pt x="2113469" y="21354"/>
                  </a:lnTo>
                  <a:lnTo>
                    <a:pt x="2105827" y="22296"/>
                  </a:lnTo>
                  <a:lnTo>
                    <a:pt x="2100667" y="22968"/>
                  </a:lnTo>
                  <a:lnTo>
                    <a:pt x="2100572" y="24186"/>
                  </a:lnTo>
                  <a:lnTo>
                    <a:pt x="2093932" y="25411"/>
                  </a:lnTo>
                  <a:lnTo>
                    <a:pt x="2086054" y="23641"/>
                  </a:lnTo>
                  <a:lnTo>
                    <a:pt x="2088099" y="21219"/>
                  </a:lnTo>
                  <a:lnTo>
                    <a:pt x="2074153" y="21091"/>
                  </a:lnTo>
                  <a:moveTo>
                    <a:pt x="2165629" y="78997"/>
                  </a:moveTo>
                  <a:lnTo>
                    <a:pt x="2177396" y="71024"/>
                  </a:lnTo>
                  <a:lnTo>
                    <a:pt x="2173265" y="67001"/>
                  </a:lnTo>
                  <a:lnTo>
                    <a:pt x="2185314" y="62258"/>
                  </a:lnTo>
                  <a:lnTo>
                    <a:pt x="2203499" y="56782"/>
                  </a:lnTo>
                  <a:lnTo>
                    <a:pt x="2224530" y="55073"/>
                  </a:lnTo>
                  <a:lnTo>
                    <a:pt x="2233579" y="51985"/>
                  </a:lnTo>
                  <a:lnTo>
                    <a:pt x="2245419" y="50761"/>
                  </a:lnTo>
                  <a:lnTo>
                    <a:pt x="2252732" y="54145"/>
                  </a:lnTo>
                  <a:lnTo>
                    <a:pt x="2250445" y="56937"/>
                  </a:lnTo>
                  <a:lnTo>
                    <a:pt x="2230073" y="61155"/>
                  </a:lnTo>
                  <a:lnTo>
                    <a:pt x="2212487" y="65414"/>
                  </a:lnTo>
                  <a:lnTo>
                    <a:pt x="2196899" y="73944"/>
                  </a:lnTo>
                  <a:lnTo>
                    <a:pt x="2191726" y="82771"/>
                  </a:lnTo>
                  <a:lnTo>
                    <a:pt x="2185839" y="91544"/>
                  </a:lnTo>
                  <a:lnTo>
                    <a:pt x="2191288" y="99234"/>
                  </a:lnTo>
                  <a:lnTo>
                    <a:pt x="2209372" y="107011"/>
                  </a:lnTo>
                  <a:lnTo>
                    <a:pt x="2205423" y="107859"/>
                  </a:lnTo>
                  <a:lnTo>
                    <a:pt x="2181251" y="106668"/>
                  </a:lnTo>
                  <a:lnTo>
                    <a:pt x="2177301" y="102436"/>
                  </a:lnTo>
                  <a:lnTo>
                    <a:pt x="2163187" y="99907"/>
                  </a:lnTo>
                  <a:lnTo>
                    <a:pt x="2159648" y="94874"/>
                  </a:lnTo>
                  <a:lnTo>
                    <a:pt x="2165750" y="92876"/>
                  </a:lnTo>
                  <a:lnTo>
                    <a:pt x="2162898" y="87891"/>
                  </a:lnTo>
                  <a:lnTo>
                    <a:pt x="2172404" y="79979"/>
                  </a:lnTo>
                  <a:lnTo>
                    <a:pt x="2165629" y="78997"/>
                  </a:lnTo>
                  <a:moveTo>
                    <a:pt x="1967385" y="25000"/>
                  </a:moveTo>
                  <a:lnTo>
                    <a:pt x="1959675" y="29333"/>
                  </a:lnTo>
                  <a:lnTo>
                    <a:pt x="1941557" y="30355"/>
                  </a:lnTo>
                  <a:lnTo>
                    <a:pt x="1922491" y="29044"/>
                  </a:lnTo>
                  <a:lnTo>
                    <a:pt x="1920721" y="26709"/>
                  </a:lnTo>
                  <a:lnTo>
                    <a:pt x="1911626" y="26568"/>
                  </a:lnTo>
                  <a:lnTo>
                    <a:pt x="1904023" y="23103"/>
                  </a:lnTo>
                  <a:lnTo>
                    <a:pt x="1922740" y="20957"/>
                  </a:lnTo>
                  <a:lnTo>
                    <a:pt x="1932239" y="22834"/>
                  </a:lnTo>
                  <a:lnTo>
                    <a:pt x="1937816" y="20553"/>
                  </a:lnTo>
                  <a:lnTo>
                    <a:pt x="1954097" y="22430"/>
                  </a:lnTo>
                  <a:lnTo>
                    <a:pt x="1967385" y="25000"/>
                  </a:lnTo>
                  <a:moveTo>
                    <a:pt x="1956398" y="43145"/>
                  </a:moveTo>
                  <a:lnTo>
                    <a:pt x="1942815" y="46482"/>
                  </a:lnTo>
                  <a:lnTo>
                    <a:pt x="1930799" y="44659"/>
                  </a:lnTo>
                  <a:lnTo>
                    <a:pt x="1934654" y="42391"/>
                  </a:lnTo>
                  <a:lnTo>
                    <a:pt x="1930194" y="39687"/>
                  </a:lnTo>
                  <a:lnTo>
                    <a:pt x="1942963" y="38045"/>
                  </a:lnTo>
                  <a:lnTo>
                    <a:pt x="1946455" y="41187"/>
                  </a:lnTo>
                  <a:lnTo>
                    <a:pt x="1956398" y="43145"/>
                  </a:lnTo>
                  <a:moveTo>
                    <a:pt x="1891140" y="28169"/>
                  </a:moveTo>
                  <a:lnTo>
                    <a:pt x="1893051" y="25411"/>
                  </a:lnTo>
                  <a:lnTo>
                    <a:pt x="1902018" y="25135"/>
                  </a:lnTo>
                  <a:lnTo>
                    <a:pt x="1910596" y="27873"/>
                  </a:lnTo>
                  <a:lnTo>
                    <a:pt x="1933215" y="33888"/>
                  </a:lnTo>
                  <a:lnTo>
                    <a:pt x="1917943" y="37150"/>
                  </a:lnTo>
                  <a:lnTo>
                    <a:pt x="1915925" y="43300"/>
                  </a:lnTo>
                  <a:lnTo>
                    <a:pt x="1910442" y="44961"/>
                  </a:lnTo>
                  <a:lnTo>
                    <a:pt x="1908860" y="51985"/>
                  </a:lnTo>
                  <a:lnTo>
                    <a:pt x="1900821" y="52295"/>
                  </a:lnTo>
                  <a:lnTo>
                    <a:pt x="1885899" y="47087"/>
                  </a:lnTo>
                  <a:lnTo>
                    <a:pt x="1891241" y="44053"/>
                  </a:lnTo>
                  <a:lnTo>
                    <a:pt x="1880988" y="41638"/>
                  </a:lnTo>
                  <a:lnTo>
                    <a:pt x="1867364" y="34628"/>
                  </a:lnTo>
                  <a:lnTo>
                    <a:pt x="1861646" y="28310"/>
                  </a:lnTo>
                  <a:lnTo>
                    <a:pt x="1878155" y="25411"/>
                  </a:lnTo>
                  <a:lnTo>
                    <a:pt x="1882286" y="28169"/>
                  </a:lnTo>
                  <a:lnTo>
                    <a:pt x="1891140" y="28169"/>
                  </a:lnTo>
                  <a:moveTo>
                    <a:pt x="1011638" y="808403"/>
                  </a:moveTo>
                  <a:lnTo>
                    <a:pt x="1008516" y="805106"/>
                  </a:lnTo>
                  <a:lnTo>
                    <a:pt x="1006626" y="798937"/>
                  </a:lnTo>
                  <a:lnTo>
                    <a:pt x="1009310" y="795856"/>
                  </a:lnTo>
                  <a:lnTo>
                    <a:pt x="1006807" y="795237"/>
                  </a:lnTo>
                  <a:lnTo>
                    <a:pt x="1005186" y="791328"/>
                  </a:lnTo>
                  <a:lnTo>
                    <a:pt x="1000281" y="788247"/>
                  </a:lnTo>
                  <a:lnTo>
                    <a:pt x="995902" y="788859"/>
                  </a:lnTo>
                  <a:lnTo>
                    <a:pt x="993520" y="792976"/>
                  </a:lnTo>
                  <a:lnTo>
                    <a:pt x="989389" y="795856"/>
                  </a:lnTo>
                  <a:lnTo>
                    <a:pt x="987203" y="796266"/>
                  </a:lnTo>
                  <a:lnTo>
                    <a:pt x="986005" y="798527"/>
                  </a:lnTo>
                  <a:lnTo>
                    <a:pt x="990419" y="804696"/>
                  </a:lnTo>
                  <a:lnTo>
                    <a:pt x="987822" y="806136"/>
                  </a:lnTo>
                  <a:lnTo>
                    <a:pt x="986288" y="807986"/>
                  </a:lnTo>
                  <a:lnTo>
                    <a:pt x="981558" y="808403"/>
                  </a:lnTo>
                  <a:lnTo>
                    <a:pt x="980058" y="801615"/>
                  </a:lnTo>
                  <a:lnTo>
                    <a:pt x="978511" y="803667"/>
                  </a:lnTo>
                  <a:lnTo>
                    <a:pt x="975288" y="802846"/>
                  </a:lnTo>
                  <a:lnTo>
                    <a:pt x="973700" y="798325"/>
                  </a:lnTo>
                  <a:lnTo>
                    <a:pt x="969395" y="797497"/>
                  </a:lnTo>
                  <a:lnTo>
                    <a:pt x="966919" y="796266"/>
                  </a:lnTo>
                  <a:lnTo>
                    <a:pt x="964746" y="796266"/>
                  </a:lnTo>
                  <a:lnTo>
                    <a:pt x="962573" y="796266"/>
                  </a:lnTo>
                  <a:lnTo>
                    <a:pt x="962088" y="798735"/>
                  </a:lnTo>
                  <a:lnTo>
                    <a:pt x="961086" y="797087"/>
                  </a:lnTo>
                  <a:lnTo>
                    <a:pt x="955791" y="794416"/>
                  </a:lnTo>
                  <a:lnTo>
                    <a:pt x="953739" y="792156"/>
                  </a:lnTo>
                  <a:lnTo>
                    <a:pt x="955293" y="790097"/>
                  </a:lnTo>
                  <a:lnTo>
                    <a:pt x="955071" y="787628"/>
                  </a:lnTo>
                  <a:lnTo>
                    <a:pt x="952333" y="784748"/>
                  </a:lnTo>
                  <a:lnTo>
                    <a:pt x="948485" y="782488"/>
                  </a:lnTo>
                  <a:lnTo>
                    <a:pt x="944953" y="781048"/>
                  </a:lnTo>
                  <a:lnTo>
                    <a:pt x="944791" y="777758"/>
                  </a:lnTo>
                  <a:lnTo>
                    <a:pt x="942026" y="775700"/>
                  </a:lnTo>
                  <a:lnTo>
                    <a:pt x="942544" y="778989"/>
                  </a:lnTo>
                  <a:lnTo>
                    <a:pt x="940567" y="781869"/>
                  </a:lnTo>
                  <a:lnTo>
                    <a:pt x="938225" y="778579"/>
                  </a:lnTo>
                  <a:lnTo>
                    <a:pt x="935036" y="777550"/>
                  </a:lnTo>
                  <a:lnTo>
                    <a:pt x="933738" y="775289"/>
                  </a:lnTo>
                  <a:lnTo>
                    <a:pt x="934330" y="771791"/>
                  </a:lnTo>
                  <a:lnTo>
                    <a:pt x="935669" y="768090"/>
                  </a:lnTo>
                  <a:lnTo>
                    <a:pt x="934283" y="767270"/>
                  </a:lnTo>
                  <a:lnTo>
                    <a:pt x="932897" y="766442"/>
                  </a:lnTo>
                  <a:lnTo>
                    <a:pt x="935575" y="764390"/>
                  </a:lnTo>
                  <a:lnTo>
                    <a:pt x="932231" y="760683"/>
                  </a:lnTo>
                  <a:lnTo>
                    <a:pt x="927885" y="756162"/>
                  </a:lnTo>
                  <a:lnTo>
                    <a:pt x="926028" y="752253"/>
                  </a:lnTo>
                  <a:lnTo>
                    <a:pt x="921998" y="748553"/>
                  </a:lnTo>
                  <a:lnTo>
                    <a:pt x="917746" y="743413"/>
                  </a:lnTo>
                  <a:lnTo>
                    <a:pt x="918971" y="741765"/>
                  </a:lnTo>
                  <a:lnTo>
                    <a:pt x="920269" y="743413"/>
                  </a:lnTo>
                  <a:lnTo>
                    <a:pt x="921063" y="742586"/>
                  </a:lnTo>
                  <a:lnTo>
                    <a:pt x="919563" y="739094"/>
                  </a:lnTo>
                  <a:lnTo>
                    <a:pt x="918177" y="738475"/>
                  </a:lnTo>
                  <a:lnTo>
                    <a:pt x="916778" y="738065"/>
                  </a:lnTo>
                  <a:lnTo>
                    <a:pt x="915452" y="740736"/>
                  </a:lnTo>
                  <a:lnTo>
                    <a:pt x="909707" y="740534"/>
                  </a:lnTo>
                  <a:lnTo>
                    <a:pt x="906195" y="739504"/>
                  </a:lnTo>
                  <a:lnTo>
                    <a:pt x="902071" y="737244"/>
                  </a:lnTo>
                  <a:lnTo>
                    <a:pt x="896742" y="736416"/>
                  </a:lnTo>
                  <a:lnTo>
                    <a:pt x="894072" y="734156"/>
                  </a:lnTo>
                  <a:lnTo>
                    <a:pt x="889228" y="732097"/>
                  </a:lnTo>
                  <a:lnTo>
                    <a:pt x="883119" y="731895"/>
                  </a:lnTo>
                  <a:lnTo>
                    <a:pt x="878659" y="729635"/>
                  </a:lnTo>
                  <a:lnTo>
                    <a:pt x="873741" y="724899"/>
                  </a:lnTo>
                  <a:lnTo>
                    <a:pt x="863562" y="712560"/>
                  </a:lnTo>
                  <a:lnTo>
                    <a:pt x="858960" y="708860"/>
                  </a:lnTo>
                  <a:lnTo>
                    <a:pt x="851041" y="705980"/>
                  </a:lnTo>
                  <a:lnTo>
                    <a:pt x="845558" y="706801"/>
                  </a:lnTo>
                  <a:lnTo>
                    <a:pt x="837162" y="710918"/>
                  </a:lnTo>
                  <a:lnTo>
                    <a:pt x="831989" y="712149"/>
                  </a:lnTo>
                  <a:lnTo>
                    <a:pt x="825167" y="709068"/>
                  </a:lnTo>
                  <a:lnTo>
                    <a:pt x="817874" y="707010"/>
                  </a:lnTo>
                  <a:lnTo>
                    <a:pt x="809215" y="701661"/>
                  </a:lnTo>
                  <a:lnTo>
                    <a:pt x="801896" y="700019"/>
                  </a:lnTo>
                  <a:lnTo>
                    <a:pt x="791461" y="694873"/>
                  </a:lnTo>
                  <a:lnTo>
                    <a:pt x="783987" y="689322"/>
                  </a:lnTo>
                  <a:lnTo>
                    <a:pt x="781915" y="686234"/>
                  </a:lnTo>
                  <a:lnTo>
                    <a:pt x="776277" y="685622"/>
                  </a:lnTo>
                  <a:lnTo>
                    <a:pt x="766797" y="681915"/>
                  </a:lnTo>
                  <a:lnTo>
                    <a:pt x="763286" y="676775"/>
                  </a:lnTo>
                  <a:lnTo>
                    <a:pt x="753598" y="670195"/>
                  </a:lnTo>
                  <a:lnTo>
                    <a:pt x="749783" y="662997"/>
                  </a:lnTo>
                  <a:lnTo>
                    <a:pt x="748532" y="657446"/>
                  </a:lnTo>
                  <a:lnTo>
                    <a:pt x="751909" y="656417"/>
                  </a:lnTo>
                  <a:lnTo>
                    <a:pt x="751371" y="653127"/>
                  </a:lnTo>
                  <a:lnTo>
                    <a:pt x="754331" y="650248"/>
                  </a:lnTo>
                  <a:lnTo>
                    <a:pt x="754977" y="646339"/>
                  </a:lnTo>
                  <a:lnTo>
                    <a:pt x="752272" y="641199"/>
                  </a:lnTo>
                  <a:lnTo>
                    <a:pt x="752367" y="636469"/>
                  </a:lnTo>
                  <a:lnTo>
                    <a:pt x="750160" y="630710"/>
                  </a:lnTo>
                  <a:lnTo>
                    <a:pt x="743298" y="619394"/>
                  </a:lnTo>
                  <a:lnTo>
                    <a:pt x="735002" y="610554"/>
                  </a:lnTo>
                  <a:lnTo>
                    <a:pt x="731807" y="603355"/>
                  </a:lnTo>
                  <a:lnTo>
                    <a:pt x="724366" y="598626"/>
                  </a:lnTo>
                  <a:lnTo>
                    <a:pt x="723202" y="595955"/>
                  </a:lnTo>
                  <a:lnTo>
                    <a:pt x="726230" y="588958"/>
                  </a:lnTo>
                  <a:lnTo>
                    <a:pt x="721937" y="586287"/>
                  </a:lnTo>
                  <a:lnTo>
                    <a:pt x="717309" y="580730"/>
                  </a:lnTo>
                  <a:lnTo>
                    <a:pt x="716885" y="572711"/>
                  </a:lnTo>
                  <a:lnTo>
                    <a:pt x="712243" y="571681"/>
                  </a:lnTo>
                  <a:lnTo>
                    <a:pt x="707870" y="565721"/>
                  </a:lnTo>
                  <a:lnTo>
                    <a:pt x="704849" y="560170"/>
                  </a:lnTo>
                  <a:lnTo>
                    <a:pt x="705481" y="556672"/>
                  </a:lnTo>
                  <a:lnTo>
                    <a:pt x="702757" y="548033"/>
                  </a:lnTo>
                  <a:lnTo>
                    <a:pt x="702010" y="539193"/>
                  </a:lnTo>
                  <a:lnTo>
                    <a:pt x="703739" y="534874"/>
                  </a:lnTo>
                  <a:lnTo>
                    <a:pt x="698276" y="530346"/>
                  </a:lnTo>
                  <a:lnTo>
                    <a:pt x="694670" y="530757"/>
                  </a:lnTo>
                  <a:lnTo>
                    <a:pt x="690499" y="527675"/>
                  </a:lnTo>
                  <a:lnTo>
                    <a:pt x="687182" y="532405"/>
                  </a:lnTo>
                  <a:lnTo>
                    <a:pt x="687169" y="537753"/>
                  </a:lnTo>
                  <a:lnTo>
                    <a:pt x="685130" y="546385"/>
                  </a:lnTo>
                  <a:lnTo>
                    <a:pt x="687189" y="551121"/>
                  </a:lnTo>
                  <a:lnTo>
                    <a:pt x="692255" y="558932"/>
                  </a:lnTo>
                  <a:lnTo>
                    <a:pt x="692894" y="561610"/>
                  </a:lnTo>
                  <a:lnTo>
                    <a:pt x="694065" y="562431"/>
                  </a:lnTo>
                  <a:lnTo>
                    <a:pt x="694388" y="566340"/>
                  </a:lnTo>
                  <a:lnTo>
                    <a:pt x="696197" y="566131"/>
                  </a:lnTo>
                  <a:lnTo>
                    <a:pt x="696312" y="573538"/>
                  </a:lnTo>
                  <a:lnTo>
                    <a:pt x="698370" y="576418"/>
                  </a:lnTo>
                  <a:lnTo>
                    <a:pt x="699427" y="580528"/>
                  </a:lnTo>
                  <a:lnTo>
                    <a:pt x="703974" y="586287"/>
                  </a:lnTo>
                  <a:lnTo>
                    <a:pt x="704970" y="596978"/>
                  </a:lnTo>
                  <a:lnTo>
                    <a:pt x="706686" y="601916"/>
                  </a:lnTo>
                  <a:lnTo>
                    <a:pt x="708388" y="607264"/>
                  </a:lnTo>
                  <a:lnTo>
                    <a:pt x="707560" y="613434"/>
                  </a:lnTo>
                  <a:lnTo>
                    <a:pt x="712088" y="613844"/>
                  </a:lnTo>
                  <a:lnTo>
                    <a:pt x="715378" y="618984"/>
                  </a:lnTo>
                  <a:lnTo>
                    <a:pt x="717975" y="624131"/>
                  </a:lnTo>
                  <a:lnTo>
                    <a:pt x="717248" y="626183"/>
                  </a:lnTo>
                  <a:lnTo>
                    <a:pt x="712243" y="630300"/>
                  </a:lnTo>
                  <a:lnTo>
                    <a:pt x="710467" y="630300"/>
                  </a:lnTo>
                  <a:lnTo>
                    <a:pt x="709262" y="623303"/>
                  </a:lnTo>
                  <a:lnTo>
                    <a:pt x="704109" y="616723"/>
                  </a:lnTo>
                  <a:lnTo>
                    <a:pt x="698081" y="611173"/>
                  </a:lnTo>
                  <a:lnTo>
                    <a:pt x="693688" y="608294"/>
                  </a:lnTo>
                  <a:lnTo>
                    <a:pt x="695800" y="600066"/>
                  </a:lnTo>
                  <a:lnTo>
                    <a:pt x="695457" y="593896"/>
                  </a:lnTo>
                  <a:lnTo>
                    <a:pt x="691757" y="590196"/>
                  </a:lnTo>
                  <a:lnTo>
                    <a:pt x="686274" y="585258"/>
                  </a:lnTo>
                  <a:lnTo>
                    <a:pt x="684511" y="586698"/>
                  </a:lnTo>
                  <a:lnTo>
                    <a:pt x="682816" y="583610"/>
                  </a:lnTo>
                  <a:lnTo>
                    <a:pt x="677521" y="580939"/>
                  </a:lnTo>
                  <a:lnTo>
                    <a:pt x="673626" y="574359"/>
                  </a:lnTo>
                  <a:lnTo>
                    <a:pt x="674601" y="573330"/>
                  </a:lnTo>
                  <a:lnTo>
                    <a:pt x="678295" y="573949"/>
                  </a:lnTo>
                  <a:lnTo>
                    <a:pt x="683267" y="569831"/>
                  </a:lnTo>
                  <a:lnTo>
                    <a:pt x="685029" y="564691"/>
                  </a:lnTo>
                  <a:lnTo>
                    <a:pt x="679674" y="556463"/>
                  </a:lnTo>
                  <a:lnTo>
                    <a:pt x="674992" y="553382"/>
                  </a:lnTo>
                  <a:lnTo>
                    <a:pt x="673693" y="546183"/>
                  </a:lnTo>
                  <a:lnTo>
                    <a:pt x="672227" y="538776"/>
                  </a:lnTo>
                  <a:lnTo>
                    <a:pt x="671143" y="529525"/>
                  </a:lnTo>
                  <a:lnTo>
                    <a:pt x="670585" y="519239"/>
                  </a:lnTo>
                  <a:lnTo>
                    <a:pt x="671298" y="513480"/>
                  </a:lnTo>
                  <a:lnTo>
                    <a:pt x="667558" y="506900"/>
                  </a:lnTo>
                  <a:lnTo>
                    <a:pt x="663629" y="505460"/>
                  </a:lnTo>
                  <a:lnTo>
                    <a:pt x="663871" y="502171"/>
                  </a:lnTo>
                  <a:lnTo>
                    <a:pt x="658610" y="501552"/>
                  </a:lnTo>
                  <a:lnTo>
                    <a:pt x="656396" y="498470"/>
                  </a:lnTo>
                  <a:lnTo>
                    <a:pt x="647879" y="497441"/>
                  </a:lnTo>
                  <a:lnTo>
                    <a:pt x="646231" y="495591"/>
                  </a:lnTo>
                  <a:lnTo>
                    <a:pt x="647738" y="489421"/>
                  </a:lnTo>
                  <a:lnTo>
                    <a:pt x="643372" y="477931"/>
                  </a:lnTo>
                  <a:lnTo>
                    <a:pt x="642692" y="461932"/>
                  </a:lnTo>
                  <a:lnTo>
                    <a:pt x="644165" y="459476"/>
                  </a:lnTo>
                  <a:lnTo>
                    <a:pt x="641582" y="455581"/>
                  </a:lnTo>
                  <a:lnTo>
                    <a:pt x="639012" y="446156"/>
                  </a:lnTo>
                  <a:lnTo>
                    <a:pt x="642329" y="436737"/>
                  </a:lnTo>
                  <a:lnTo>
                    <a:pt x="640445" y="430608"/>
                  </a:lnTo>
                  <a:lnTo>
                    <a:pt x="647408" y="421229"/>
                  </a:lnTo>
                  <a:lnTo>
                    <a:pt x="652407" y="411454"/>
                  </a:lnTo>
                  <a:lnTo>
                    <a:pt x="654560" y="402910"/>
                  </a:lnTo>
                  <a:lnTo>
                    <a:pt x="664086" y="392145"/>
                  </a:lnTo>
                  <a:lnTo>
                    <a:pt x="671446" y="382007"/>
                  </a:lnTo>
                  <a:lnTo>
                    <a:pt x="678537" y="371895"/>
                  </a:lnTo>
                  <a:lnTo>
                    <a:pt x="686227" y="356791"/>
                  </a:lnTo>
                  <a:lnTo>
                    <a:pt x="689315" y="347359"/>
                  </a:lnTo>
                  <a:lnTo>
                    <a:pt x="690122" y="342145"/>
                  </a:lnTo>
                  <a:lnTo>
                    <a:pt x="692827" y="339945"/>
                  </a:lnTo>
                  <a:lnTo>
                    <a:pt x="703140" y="343746"/>
                  </a:lnTo>
                  <a:lnTo>
                    <a:pt x="701371" y="354181"/>
                  </a:lnTo>
                  <a:lnTo>
                    <a:pt x="705367" y="351369"/>
                  </a:lnTo>
                  <a:lnTo>
                    <a:pt x="709592" y="342145"/>
                  </a:lnTo>
                  <a:lnTo>
                    <a:pt x="712525" y="333143"/>
                  </a:lnTo>
                  <a:lnTo>
                    <a:pt x="711388" y="332941"/>
                  </a:lnTo>
                  <a:lnTo>
                    <a:pt x="701465" y="322164"/>
                  </a:lnTo>
                  <a:lnTo>
                    <a:pt x="698525" y="317394"/>
                  </a:lnTo>
                  <a:lnTo>
                    <a:pt x="686126" y="312839"/>
                  </a:lnTo>
                  <a:lnTo>
                    <a:pt x="688662" y="303151"/>
                  </a:lnTo>
                  <a:lnTo>
                    <a:pt x="694724" y="296450"/>
                  </a:lnTo>
                  <a:lnTo>
                    <a:pt x="687579" y="291727"/>
                  </a:lnTo>
                  <a:lnTo>
                    <a:pt x="693123" y="282901"/>
                  </a:lnTo>
                  <a:lnTo>
                    <a:pt x="689174" y="275076"/>
                  </a:lnTo>
                  <a:lnTo>
                    <a:pt x="693957" y="269418"/>
                  </a:lnTo>
                  <a:lnTo>
                    <a:pt x="692887" y="265341"/>
                  </a:lnTo>
                  <a:lnTo>
                    <a:pt x="688158" y="262045"/>
                  </a:lnTo>
                  <a:lnTo>
                    <a:pt x="694058" y="252586"/>
                  </a:lnTo>
                  <a:lnTo>
                    <a:pt x="691098" y="243940"/>
                  </a:lnTo>
                  <a:lnTo>
                    <a:pt x="695881" y="233997"/>
                  </a:lnTo>
                  <a:lnTo>
                    <a:pt x="688925" y="233230"/>
                  </a:lnTo>
                  <a:lnTo>
                    <a:pt x="676129" y="233041"/>
                  </a:lnTo>
                  <a:lnTo>
                    <a:pt x="669354" y="229994"/>
                  </a:lnTo>
                  <a:lnTo>
                    <a:pt x="663622" y="218987"/>
                  </a:lnTo>
                  <a:lnTo>
                    <a:pt x="657695" y="217097"/>
                  </a:lnTo>
                  <a:lnTo>
                    <a:pt x="647368" y="213323"/>
                  </a:lnTo>
                  <a:lnTo>
                    <a:pt x="635366" y="214258"/>
                  </a:lnTo>
                  <a:lnTo>
                    <a:pt x="624615" y="209380"/>
                  </a:lnTo>
                  <a:lnTo>
                    <a:pt x="619952" y="204886"/>
                  </a:lnTo>
                  <a:lnTo>
                    <a:pt x="608865" y="207133"/>
                  </a:lnTo>
                  <a:lnTo>
                    <a:pt x="602373" y="214446"/>
                  </a:lnTo>
                  <a:lnTo>
                    <a:pt x="597401" y="215018"/>
                  </a:lnTo>
                  <a:lnTo>
                    <a:pt x="585628" y="217285"/>
                  </a:lnTo>
                  <a:lnTo>
                    <a:pt x="574420" y="220878"/>
                  </a:lnTo>
                  <a:lnTo>
                    <a:pt x="563379" y="222963"/>
                  </a:lnTo>
                  <a:lnTo>
                    <a:pt x="568876" y="216902"/>
                  </a:lnTo>
                  <a:lnTo>
                    <a:pt x="583832" y="206568"/>
                  </a:lnTo>
                  <a:lnTo>
                    <a:pt x="596015" y="203392"/>
                  </a:lnTo>
                  <a:lnTo>
                    <a:pt x="596648" y="200782"/>
                  </a:lnTo>
                  <a:lnTo>
                    <a:pt x="580084" y="206568"/>
                  </a:lnTo>
                  <a:lnTo>
                    <a:pt x="566851" y="213511"/>
                  </a:lnTo>
                  <a:lnTo>
                    <a:pt x="546769" y="221066"/>
                  </a:lnTo>
                  <a:lnTo>
                    <a:pt x="546964" y="226193"/>
                  </a:lnTo>
                  <a:lnTo>
                    <a:pt x="531228" y="233613"/>
                  </a:lnTo>
                  <a:lnTo>
                    <a:pt x="517403" y="238195"/>
                  </a:lnTo>
                  <a:lnTo>
                    <a:pt x="505589" y="241444"/>
                  </a:lnTo>
                  <a:lnTo>
                    <a:pt x="498565" y="246046"/>
                  </a:lnTo>
                  <a:lnTo>
                    <a:pt x="479768" y="251624"/>
                  </a:lnTo>
                  <a:lnTo>
                    <a:pt x="471755" y="256636"/>
                  </a:lnTo>
                  <a:lnTo>
                    <a:pt x="457230" y="261271"/>
                  </a:lnTo>
                  <a:lnTo>
                    <a:pt x="452211" y="260302"/>
                  </a:lnTo>
                  <a:lnTo>
                    <a:pt x="441387" y="263404"/>
                  </a:lnTo>
                  <a:lnTo>
                    <a:pt x="428718" y="267084"/>
                  </a:lnTo>
                  <a:lnTo>
                    <a:pt x="418008" y="270589"/>
                  </a:lnTo>
                  <a:lnTo>
                    <a:pt x="400381" y="273711"/>
                  </a:lnTo>
                  <a:lnTo>
                    <a:pt x="400731" y="271955"/>
                  </a:lnTo>
                  <a:lnTo>
                    <a:pt x="415579" y="266889"/>
                  </a:lnTo>
                  <a:lnTo>
                    <a:pt x="427272" y="263592"/>
                  </a:lnTo>
                  <a:lnTo>
                    <a:pt x="442228" y="257793"/>
                  </a:lnTo>
                  <a:lnTo>
                    <a:pt x="454209" y="256441"/>
                  </a:lnTo>
                  <a:lnTo>
                    <a:pt x="463171" y="252007"/>
                  </a:lnTo>
                  <a:lnTo>
                    <a:pt x="481383" y="245663"/>
                  </a:lnTo>
                  <a:lnTo>
                    <a:pt x="485460" y="243557"/>
                  </a:lnTo>
                  <a:lnTo>
                    <a:pt x="495874" y="239722"/>
                  </a:lnTo>
                  <a:lnTo>
                    <a:pt x="506187" y="231709"/>
                  </a:lnTo>
                  <a:lnTo>
                    <a:pt x="517100" y="225621"/>
                  </a:lnTo>
                  <a:lnTo>
                    <a:pt x="504290" y="228662"/>
                  </a:lnTo>
                  <a:lnTo>
                    <a:pt x="503577" y="226953"/>
                  </a:lnTo>
                  <a:lnTo>
                    <a:pt x="494878" y="230754"/>
                  </a:lnTo>
                  <a:lnTo>
                    <a:pt x="495625" y="225432"/>
                  </a:lnTo>
                  <a:lnTo>
                    <a:pt x="488945" y="229234"/>
                  </a:lnTo>
                  <a:lnTo>
                    <a:pt x="492093" y="223912"/>
                  </a:lnTo>
                  <a:lnTo>
                    <a:pt x="479082" y="228090"/>
                  </a:lnTo>
                  <a:lnTo>
                    <a:pt x="474090" y="228090"/>
                  </a:lnTo>
                  <a:lnTo>
                    <a:pt x="480481" y="221826"/>
                  </a:lnTo>
                  <a:lnTo>
                    <a:pt x="486381" y="218039"/>
                  </a:lnTo>
                  <a:lnTo>
                    <a:pt x="485924" y="214258"/>
                  </a:lnTo>
                  <a:lnTo>
                    <a:pt x="472690" y="216337"/>
                  </a:lnTo>
                  <a:lnTo>
                    <a:pt x="471897" y="211439"/>
                  </a:lnTo>
                  <a:lnTo>
                    <a:pt x="469582" y="208815"/>
                  </a:lnTo>
                  <a:lnTo>
                    <a:pt x="476667" y="203016"/>
                  </a:lnTo>
                  <a:lnTo>
                    <a:pt x="475893" y="198542"/>
                  </a:lnTo>
                  <a:lnTo>
                    <a:pt x="486469" y="192601"/>
                  </a:lnTo>
                  <a:lnTo>
                    <a:pt x="500220" y="186869"/>
                  </a:lnTo>
                  <a:lnTo>
                    <a:pt x="509598" y="181709"/>
                  </a:lnTo>
                  <a:lnTo>
                    <a:pt x="516716" y="180976"/>
                  </a:lnTo>
                  <a:lnTo>
                    <a:pt x="519973" y="182631"/>
                  </a:lnTo>
                  <a:lnTo>
                    <a:pt x="532701" y="177672"/>
                  </a:lnTo>
                  <a:lnTo>
                    <a:pt x="537155" y="178587"/>
                  </a:lnTo>
                  <a:lnTo>
                    <a:pt x="547193" y="175291"/>
                  </a:lnTo>
                  <a:lnTo>
                    <a:pt x="551593" y="170716"/>
                  </a:lnTo>
                  <a:lnTo>
                    <a:pt x="549473" y="168893"/>
                  </a:lnTo>
                  <a:lnTo>
                    <a:pt x="560440" y="164890"/>
                  </a:lnTo>
                  <a:lnTo>
                    <a:pt x="555501" y="165071"/>
                  </a:lnTo>
                  <a:lnTo>
                    <a:pt x="544374" y="167258"/>
                  </a:lnTo>
                  <a:lnTo>
                    <a:pt x="539321" y="169444"/>
                  </a:lnTo>
                  <a:lnTo>
                    <a:pt x="536052" y="167258"/>
                  </a:lnTo>
                  <a:lnTo>
                    <a:pt x="523801" y="168348"/>
                  </a:lnTo>
                  <a:lnTo>
                    <a:pt x="515559" y="165980"/>
                  </a:lnTo>
                  <a:lnTo>
                    <a:pt x="517577" y="161990"/>
                  </a:lnTo>
                  <a:lnTo>
                    <a:pt x="515781" y="156231"/>
                  </a:lnTo>
                  <a:lnTo>
                    <a:pt x="532338" y="151932"/>
                  </a:lnTo>
                  <a:lnTo>
                    <a:pt x="555804" y="147115"/>
                  </a:lnTo>
                  <a:lnTo>
                    <a:pt x="562047" y="147115"/>
                  </a:lnTo>
                  <a:lnTo>
                    <a:pt x="554196" y="152107"/>
                  </a:lnTo>
                  <a:lnTo>
                    <a:pt x="570773" y="151750"/>
                  </a:lnTo>
                  <a:lnTo>
                    <a:pt x="572892" y="145514"/>
                  </a:lnTo>
                  <a:lnTo>
                    <a:pt x="568789" y="141787"/>
                  </a:lnTo>
                  <a:lnTo>
                    <a:pt x="570255" y="136842"/>
                  </a:lnTo>
                  <a:lnTo>
                    <a:pt x="568984" y="132792"/>
                  </a:lnTo>
                  <a:lnTo>
                    <a:pt x="563353" y="129636"/>
                  </a:lnTo>
                  <a:lnTo>
                    <a:pt x="574628" y="124577"/>
                  </a:lnTo>
                  <a:lnTo>
                    <a:pt x="588083" y="124227"/>
                  </a:lnTo>
                  <a:lnTo>
                    <a:pt x="603537" y="119881"/>
                  </a:lnTo>
                  <a:lnTo>
                    <a:pt x="612095" y="115212"/>
                  </a:lnTo>
                  <a:lnTo>
                    <a:pt x="626256" y="110584"/>
                  </a:lnTo>
                  <a:lnTo>
                    <a:pt x="635063" y="109561"/>
                  </a:lnTo>
                  <a:lnTo>
                    <a:pt x="654903" y="105316"/>
                  </a:lnTo>
                  <a:lnTo>
                    <a:pt x="660601" y="105989"/>
                  </a:lnTo>
                  <a:lnTo>
                    <a:pt x="678752" y="101091"/>
                  </a:lnTo>
                  <a:lnTo>
                    <a:pt x="686785" y="102948"/>
                  </a:lnTo>
                  <a:lnTo>
                    <a:pt x="686018" y="107179"/>
                  </a:lnTo>
                  <a:lnTo>
                    <a:pt x="691582" y="105484"/>
                  </a:lnTo>
                  <a:lnTo>
                    <a:pt x="702992" y="105989"/>
                  </a:lnTo>
                  <a:lnTo>
                    <a:pt x="699319" y="108202"/>
                  </a:lnTo>
                  <a:lnTo>
                    <a:pt x="708314" y="109729"/>
                  </a:lnTo>
                  <a:lnTo>
                    <a:pt x="716770" y="108881"/>
                  </a:lnTo>
                  <a:lnTo>
                    <a:pt x="728107" y="111781"/>
                  </a:lnTo>
                  <a:lnTo>
                    <a:pt x="740761" y="112636"/>
                  </a:lnTo>
                  <a:lnTo>
                    <a:pt x="744414" y="114008"/>
                  </a:lnTo>
                  <a:lnTo>
                    <a:pt x="756107" y="112467"/>
                  </a:lnTo>
                  <a:lnTo>
                    <a:pt x="763521" y="115212"/>
                  </a:lnTo>
                  <a:lnTo>
                    <a:pt x="769906" y="116591"/>
                  </a:lnTo>
                  <a:lnTo>
                    <a:pt x="780502" y="118845"/>
                  </a:lnTo>
                  <a:lnTo>
                    <a:pt x="786415" y="123528"/>
                  </a:lnTo>
                  <a:lnTo>
                    <a:pt x="793042" y="124402"/>
                  </a:lnTo>
                  <a:lnTo>
                    <a:pt x="804123" y="120406"/>
                  </a:lnTo>
                  <a:lnTo>
                    <a:pt x="816555" y="117459"/>
                  </a:lnTo>
                  <a:lnTo>
                    <a:pt x="826095" y="118495"/>
                  </a:lnTo>
                  <a:lnTo>
                    <a:pt x="841946" y="114351"/>
                  </a:lnTo>
                  <a:lnTo>
                    <a:pt x="856545" y="111949"/>
                  </a:lnTo>
                  <a:lnTo>
                    <a:pt x="857143" y="115905"/>
                  </a:lnTo>
                  <a:lnTo>
                    <a:pt x="864941" y="113665"/>
                  </a:lnTo>
                  <a:lnTo>
                    <a:pt x="871769" y="109225"/>
                  </a:lnTo>
                  <a:lnTo>
                    <a:pt x="875752" y="110247"/>
                  </a:lnTo>
                  <a:lnTo>
                    <a:pt x="878228" y="118845"/>
                  </a:lnTo>
                  <a:lnTo>
                    <a:pt x="895222" y="112292"/>
                  </a:lnTo>
                  <a:lnTo>
                    <a:pt x="887976" y="119538"/>
                  </a:lnTo>
                  <a:lnTo>
                    <a:pt x="898599" y="117977"/>
                  </a:lnTo>
                  <a:lnTo>
                    <a:pt x="904493" y="115212"/>
                  </a:lnTo>
                  <a:lnTo>
                    <a:pt x="912822" y="115730"/>
                  </a:lnTo>
                  <a:lnTo>
                    <a:pt x="919421" y="119881"/>
                  </a:lnTo>
                  <a:lnTo>
                    <a:pt x="932944" y="123359"/>
                  </a:lnTo>
                  <a:lnTo>
                    <a:pt x="941394" y="124920"/>
                  </a:lnTo>
                  <a:lnTo>
                    <a:pt x="949326" y="124402"/>
                  </a:lnTo>
                  <a:lnTo>
                    <a:pt x="954284" y="129287"/>
                  </a:lnTo>
                  <a:lnTo>
                    <a:pt x="939060" y="134198"/>
                  </a:lnTo>
                  <a:lnTo>
                    <a:pt x="950564" y="136135"/>
                  </a:lnTo>
                  <a:lnTo>
                    <a:pt x="971662" y="135079"/>
                  </a:lnTo>
                  <a:lnTo>
                    <a:pt x="979742" y="133323"/>
                  </a:lnTo>
                  <a:lnTo>
                    <a:pt x="982110" y="139136"/>
                  </a:lnTo>
                  <a:lnTo>
                    <a:pt x="994960" y="134198"/>
                  </a:lnTo>
                  <a:lnTo>
                    <a:pt x="990970" y="130161"/>
                  </a:lnTo>
                  <a:lnTo>
                    <a:pt x="998862" y="126844"/>
                  </a:lnTo>
                  <a:lnTo>
                    <a:pt x="1008361" y="126320"/>
                  </a:lnTo>
                  <a:lnTo>
                    <a:pt x="1014995" y="125445"/>
                  </a:lnTo>
                  <a:lnTo>
                    <a:pt x="1019018" y="127712"/>
                  </a:lnTo>
                  <a:lnTo>
                    <a:pt x="1021736" y="132967"/>
                  </a:lnTo>
                  <a:lnTo>
                    <a:pt x="1030637" y="132267"/>
                  </a:lnTo>
                  <a:lnTo>
                    <a:pt x="1039914" y="136667"/>
                  </a:lnTo>
                  <a:lnTo>
                    <a:pt x="1052791" y="135079"/>
                  </a:lnTo>
                  <a:lnTo>
                    <a:pt x="1063353" y="135254"/>
                  </a:lnTo>
                  <a:lnTo>
                    <a:pt x="1067585" y="129287"/>
                  </a:lnTo>
                  <a:lnTo>
                    <a:pt x="1075712" y="127537"/>
                  </a:lnTo>
                  <a:lnTo>
                    <a:pt x="1084371" y="130868"/>
                  </a:lnTo>
                  <a:lnTo>
                    <a:pt x="1076883" y="140017"/>
                  </a:lnTo>
                  <a:lnTo>
                    <a:pt x="1087748" y="132267"/>
                  </a:lnTo>
                  <a:lnTo>
                    <a:pt x="1093601" y="132617"/>
                  </a:lnTo>
                  <a:lnTo>
                    <a:pt x="1104776" y="122835"/>
                  </a:lnTo>
                  <a:lnTo>
                    <a:pt x="1101943" y="116766"/>
                  </a:lnTo>
                  <a:lnTo>
                    <a:pt x="1096824" y="112979"/>
                  </a:lnTo>
                  <a:lnTo>
                    <a:pt x="1106706" y="102604"/>
                  </a:lnTo>
                  <a:lnTo>
                    <a:pt x="1121521" y="95715"/>
                  </a:lnTo>
                  <a:lnTo>
                    <a:pt x="1129574" y="97222"/>
                  </a:lnTo>
                  <a:lnTo>
                    <a:pt x="1132971" y="101427"/>
                  </a:lnTo>
                  <a:lnTo>
                    <a:pt x="1133684" y="111949"/>
                  </a:lnTo>
                  <a:lnTo>
                    <a:pt x="1123169" y="116766"/>
                  </a:lnTo>
                  <a:lnTo>
                    <a:pt x="1135272" y="118670"/>
                  </a:lnTo>
                  <a:lnTo>
                    <a:pt x="1127179" y="128587"/>
                  </a:lnTo>
                  <a:lnTo>
                    <a:pt x="1143224" y="120924"/>
                  </a:lnTo>
                  <a:lnTo>
                    <a:pt x="1147106" y="127194"/>
                  </a:lnTo>
                  <a:lnTo>
                    <a:pt x="1139268" y="134373"/>
                  </a:lnTo>
                  <a:lnTo>
                    <a:pt x="1141536" y="141080"/>
                  </a:lnTo>
                  <a:lnTo>
                    <a:pt x="1154641" y="133848"/>
                  </a:lnTo>
                  <a:lnTo>
                    <a:pt x="1166314" y="125620"/>
                  </a:lnTo>
                  <a:lnTo>
                    <a:pt x="1174522" y="115044"/>
                  </a:lnTo>
                  <a:lnTo>
                    <a:pt x="1184465" y="115730"/>
                  </a:lnTo>
                  <a:lnTo>
                    <a:pt x="1194186" y="117116"/>
                  </a:lnTo>
                  <a:lnTo>
                    <a:pt x="1200416" y="121967"/>
                  </a:lnTo>
                  <a:lnTo>
                    <a:pt x="1197618" y="126670"/>
                  </a:lnTo>
                  <a:lnTo>
                    <a:pt x="1188347" y="131917"/>
                  </a:lnTo>
                  <a:lnTo>
                    <a:pt x="1190150" y="137017"/>
                  </a:lnTo>
                  <a:lnTo>
                    <a:pt x="1185797" y="141787"/>
                  </a:lnTo>
                  <a:lnTo>
                    <a:pt x="1166415" y="148716"/>
                  </a:lnTo>
                  <a:lnTo>
                    <a:pt x="1154688" y="150324"/>
                  </a:lnTo>
                  <a:lnTo>
                    <a:pt x="1148943" y="147290"/>
                  </a:lnTo>
                  <a:lnTo>
                    <a:pt x="1143218" y="152289"/>
                  </a:lnTo>
                  <a:lnTo>
                    <a:pt x="1129863" y="160725"/>
                  </a:lnTo>
                  <a:lnTo>
                    <a:pt x="1124609" y="165071"/>
                  </a:lnTo>
                  <a:lnTo>
                    <a:pt x="1110884" y="171994"/>
                  </a:lnTo>
                  <a:lnTo>
                    <a:pt x="1099346" y="172546"/>
                  </a:lnTo>
                  <a:lnTo>
                    <a:pt x="1090082" y="176939"/>
                  </a:lnTo>
                  <a:lnTo>
                    <a:pt x="1084862" y="183552"/>
                  </a:lnTo>
                  <a:lnTo>
                    <a:pt x="1074925" y="184837"/>
                  </a:lnTo>
                  <a:lnTo>
                    <a:pt x="1059404" y="193160"/>
                  </a:lnTo>
                  <a:lnTo>
                    <a:pt x="1042592" y="204886"/>
                  </a:lnTo>
                  <a:lnTo>
                    <a:pt x="1033826" y="212946"/>
                  </a:lnTo>
                  <a:lnTo>
                    <a:pt x="1025086" y="225237"/>
                  </a:lnTo>
                  <a:lnTo>
                    <a:pt x="1035669" y="226953"/>
                  </a:lnTo>
                  <a:lnTo>
                    <a:pt x="1033005" y="236856"/>
                  </a:lnTo>
                  <a:lnTo>
                    <a:pt x="1031733" y="244896"/>
                  </a:lnTo>
                  <a:lnTo>
                    <a:pt x="1044671" y="242790"/>
                  </a:lnTo>
                  <a:lnTo>
                    <a:pt x="1057036" y="247392"/>
                  </a:lnTo>
                  <a:lnTo>
                    <a:pt x="1062876" y="251624"/>
                  </a:lnTo>
                  <a:lnTo>
                    <a:pt x="1065944" y="256636"/>
                  </a:lnTo>
                  <a:lnTo>
                    <a:pt x="1074817" y="259529"/>
                  </a:lnTo>
                  <a:lnTo>
                    <a:pt x="1081074" y="263982"/>
                  </a:lnTo>
                  <a:lnTo>
                    <a:pt x="1094570" y="264756"/>
                  </a:lnTo>
                  <a:lnTo>
                    <a:pt x="1103134" y="265725"/>
                  </a:lnTo>
                  <a:lnTo>
                    <a:pt x="1096911" y="275076"/>
                  </a:lnTo>
                  <a:lnTo>
                    <a:pt x="1093662" y="286036"/>
                  </a:lnTo>
                  <a:lnTo>
                    <a:pt x="1094052" y="298220"/>
                  </a:lnTo>
                  <a:lnTo>
                    <a:pt x="1101829" y="308681"/>
                  </a:lnTo>
                  <a:lnTo>
                    <a:pt x="1110043" y="305122"/>
                  </a:lnTo>
                  <a:lnTo>
                    <a:pt x="1120014" y="293894"/>
                  </a:lnTo>
                  <a:lnTo>
                    <a:pt x="1124198" y="276644"/>
                  </a:lnTo>
                  <a:lnTo>
                    <a:pt x="1121003" y="270979"/>
                  </a:lnTo>
                  <a:lnTo>
                    <a:pt x="1137277" y="265920"/>
                  </a:lnTo>
                  <a:lnTo>
                    <a:pt x="1150490" y="258371"/>
                  </a:lnTo>
                  <a:lnTo>
                    <a:pt x="1159162" y="250857"/>
                  </a:lnTo>
                  <a:lnTo>
                    <a:pt x="1161968" y="243745"/>
                  </a:lnTo>
                  <a:lnTo>
                    <a:pt x="1161127" y="234757"/>
                  </a:lnTo>
                  <a:lnTo>
                    <a:pt x="1155818" y="226758"/>
                  </a:lnTo>
                  <a:lnTo>
                    <a:pt x="1171346" y="215772"/>
                  </a:lnTo>
                  <a:lnTo>
                    <a:pt x="1173324" y="206191"/>
                  </a:lnTo>
                  <a:lnTo>
                    <a:pt x="1180105" y="190193"/>
                  </a:lnTo>
                  <a:lnTo>
                    <a:pt x="1186921" y="187791"/>
                  </a:lnTo>
                  <a:lnTo>
                    <a:pt x="1198903" y="190563"/>
                  </a:lnTo>
                  <a:lnTo>
                    <a:pt x="1206606" y="191491"/>
                  </a:lnTo>
                  <a:lnTo>
                    <a:pt x="1214598" y="188901"/>
                  </a:lnTo>
                  <a:lnTo>
                    <a:pt x="1219731" y="192420"/>
                  </a:lnTo>
                  <a:lnTo>
                    <a:pt x="1226473" y="198360"/>
                  </a:lnTo>
                  <a:lnTo>
                    <a:pt x="1226668" y="202269"/>
                  </a:lnTo>
                  <a:lnTo>
                    <a:pt x="1240540" y="203204"/>
                  </a:lnTo>
                  <a:lnTo>
                    <a:pt x="1235831" y="211816"/>
                  </a:lnTo>
                  <a:lnTo>
                    <a:pt x="1231781" y="225049"/>
                  </a:lnTo>
                  <a:lnTo>
                    <a:pt x="1238273" y="226758"/>
                  </a:lnTo>
                  <a:lnTo>
                    <a:pt x="1241428" y="233041"/>
                  </a:lnTo>
                  <a:lnTo>
                    <a:pt x="1255994" y="227141"/>
                  </a:lnTo>
                  <a:lnTo>
                    <a:pt x="1269072" y="215583"/>
                  </a:lnTo>
                  <a:lnTo>
                    <a:pt x="1276903" y="210692"/>
                  </a:lnTo>
                  <a:lnTo>
                    <a:pt x="1278673" y="219929"/>
                  </a:lnTo>
                  <a:lnTo>
                    <a:pt x="1283153" y="233425"/>
                  </a:lnTo>
                  <a:lnTo>
                    <a:pt x="1286853" y="246241"/>
                  </a:lnTo>
                  <a:lnTo>
                    <a:pt x="1280758" y="252969"/>
                  </a:lnTo>
                  <a:lnTo>
                    <a:pt x="1289450" y="258950"/>
                  </a:lnTo>
                  <a:lnTo>
                    <a:pt x="1294557" y="265146"/>
                  </a:lnTo>
                  <a:lnTo>
                    <a:pt x="1306862" y="267864"/>
                  </a:lnTo>
                  <a:lnTo>
                    <a:pt x="1311013" y="271369"/>
                  </a:lnTo>
                  <a:lnTo>
                    <a:pt x="1311006" y="280553"/>
                  </a:lnTo>
                  <a:lnTo>
                    <a:pt x="1317262" y="281918"/>
                  </a:lnTo>
                  <a:lnTo>
                    <a:pt x="1319200" y="286036"/>
                  </a:lnTo>
                  <a:lnTo>
                    <a:pt x="1315594" y="298415"/>
                  </a:lnTo>
                  <a:lnTo>
                    <a:pt x="1307992" y="302559"/>
                  </a:lnTo>
                  <a:lnTo>
                    <a:pt x="1300504" y="306306"/>
                  </a:lnTo>
                  <a:lnTo>
                    <a:pt x="1284788" y="310262"/>
                  </a:lnTo>
                  <a:lnTo>
                    <a:pt x="1270707" y="319378"/>
                  </a:lnTo>
                  <a:lnTo>
                    <a:pt x="1255294" y="321168"/>
                  </a:lnTo>
                  <a:lnTo>
                    <a:pt x="1237553" y="318786"/>
                  </a:lnTo>
                  <a:lnTo>
                    <a:pt x="1224407" y="318585"/>
                  </a:lnTo>
                  <a:lnTo>
                    <a:pt x="1214988" y="319378"/>
                  </a:lnTo>
                  <a:lnTo>
                    <a:pt x="1204816" y="327351"/>
                  </a:lnTo>
                  <a:lnTo>
                    <a:pt x="1191919" y="332343"/>
                  </a:lnTo>
                  <a:lnTo>
                    <a:pt x="1173876" y="346955"/>
                  </a:lnTo>
                  <a:lnTo>
                    <a:pt x="1159848" y="357397"/>
                  </a:lnTo>
                  <a:lnTo>
                    <a:pt x="1167969" y="355385"/>
                  </a:lnTo>
                  <a:lnTo>
                    <a:pt x="1187613" y="340746"/>
                  </a:lnTo>
                  <a:lnTo>
                    <a:pt x="1209337" y="331542"/>
                  </a:lnTo>
                  <a:lnTo>
                    <a:pt x="1223008" y="330540"/>
                  </a:lnTo>
                  <a:lnTo>
                    <a:pt x="1228780" y="335942"/>
                  </a:lnTo>
                  <a:lnTo>
                    <a:pt x="1217982" y="343349"/>
                  </a:lnTo>
                  <a:lnTo>
                    <a:pt x="1216859" y="355385"/>
                  </a:lnTo>
                  <a:lnTo>
                    <a:pt x="1217020" y="363835"/>
                  </a:lnTo>
                  <a:lnTo>
                    <a:pt x="1226896" y="369480"/>
                  </a:lnTo>
                  <a:lnTo>
                    <a:pt x="1242296" y="367865"/>
                  </a:lnTo>
                  <a:lnTo>
                    <a:pt x="1255200" y="355183"/>
                  </a:lnTo>
                  <a:lnTo>
                    <a:pt x="1253397" y="363230"/>
                  </a:lnTo>
                  <a:lnTo>
                    <a:pt x="1257635" y="367461"/>
                  </a:lnTo>
                  <a:lnTo>
                    <a:pt x="1244456" y="374721"/>
                  </a:lnTo>
                  <a:lnTo>
                    <a:pt x="1222564" y="381401"/>
                  </a:lnTo>
                  <a:lnTo>
                    <a:pt x="1211974" y="386057"/>
                  </a:lnTo>
                  <a:lnTo>
                    <a:pt x="1199306" y="394177"/>
                  </a:lnTo>
                  <a:lnTo>
                    <a:pt x="1192727" y="393161"/>
                  </a:lnTo>
                  <a:lnTo>
                    <a:pt x="1195418" y="383628"/>
                  </a:lnTo>
                  <a:lnTo>
                    <a:pt x="1213959" y="374519"/>
                  </a:lnTo>
                  <a:lnTo>
                    <a:pt x="1199589" y="374721"/>
                  </a:lnTo>
                  <a:lnTo>
                    <a:pt x="1189053" y="376133"/>
                  </a:lnTo>
                  <a:lnTo>
                    <a:pt x="1189490" y="379780"/>
                  </a:lnTo>
                  <a:lnTo>
                    <a:pt x="1177892" y="385250"/>
                  </a:lnTo>
                  <a:lnTo>
                    <a:pt x="1167134" y="389104"/>
                  </a:lnTo>
                  <a:lnTo>
                    <a:pt x="1156485" y="392549"/>
                  </a:lnTo>
                  <a:lnTo>
                    <a:pt x="1149347" y="399250"/>
                  </a:lnTo>
                  <a:lnTo>
                    <a:pt x="1147227" y="401692"/>
                  </a:lnTo>
                  <a:lnTo>
                    <a:pt x="1144933" y="407787"/>
                  </a:lnTo>
                  <a:lnTo>
                    <a:pt x="1146380" y="413688"/>
                  </a:lnTo>
                  <a:lnTo>
                    <a:pt x="1149905" y="414098"/>
                  </a:lnTo>
                  <a:lnTo>
                    <a:pt x="1150241" y="409826"/>
                  </a:lnTo>
                  <a:lnTo>
                    <a:pt x="1152064" y="412470"/>
                  </a:lnTo>
                  <a:lnTo>
                    <a:pt x="1150396" y="415726"/>
                  </a:lnTo>
                  <a:lnTo>
                    <a:pt x="1143520" y="417556"/>
                  </a:lnTo>
                  <a:lnTo>
                    <a:pt x="1139329" y="417152"/>
                  </a:lnTo>
                  <a:lnTo>
                    <a:pt x="1132043" y="419191"/>
                  </a:lnTo>
                  <a:lnTo>
                    <a:pt x="1127858" y="419803"/>
                  </a:lnTo>
                  <a:lnTo>
                    <a:pt x="1122012" y="420409"/>
                  </a:lnTo>
                  <a:lnTo>
                    <a:pt x="1113320" y="423672"/>
                  </a:lnTo>
                  <a:lnTo>
                    <a:pt x="1127683" y="421431"/>
                  </a:lnTo>
                  <a:lnTo>
                    <a:pt x="1129655" y="423672"/>
                  </a:lnTo>
                  <a:lnTo>
                    <a:pt x="1115574" y="427136"/>
                  </a:lnTo>
                  <a:lnTo>
                    <a:pt x="1109895" y="427136"/>
                  </a:lnTo>
                  <a:lnTo>
                    <a:pt x="1110346" y="425710"/>
                  </a:lnTo>
                  <a:lnTo>
                    <a:pt x="1106713" y="428771"/>
                  </a:lnTo>
                  <a:lnTo>
                    <a:pt x="1109196" y="429383"/>
                  </a:lnTo>
                  <a:lnTo>
                    <a:pt x="1104688" y="437557"/>
                  </a:lnTo>
                  <a:lnTo>
                    <a:pt x="1095411" y="446156"/>
                  </a:lnTo>
                  <a:lnTo>
                    <a:pt x="1095592" y="443290"/>
                  </a:lnTo>
                  <a:lnTo>
                    <a:pt x="1093756" y="442677"/>
                  </a:lnTo>
                  <a:lnTo>
                    <a:pt x="1091596" y="439805"/>
                  </a:lnTo>
                  <a:lnTo>
                    <a:pt x="1091435" y="445954"/>
                  </a:lnTo>
                  <a:lnTo>
                    <a:pt x="1093184" y="447999"/>
                  </a:lnTo>
                  <a:lnTo>
                    <a:pt x="1092269" y="452298"/>
                  </a:lnTo>
                  <a:lnTo>
                    <a:pt x="1087930" y="456806"/>
                  </a:lnTo>
                  <a:lnTo>
                    <a:pt x="1079944" y="465827"/>
                  </a:lnTo>
                  <a:lnTo>
                    <a:pt x="1079379" y="465417"/>
                  </a:lnTo>
                  <a:lnTo>
                    <a:pt x="1084310" y="457626"/>
                  </a:lnTo>
                  <a:lnTo>
                    <a:pt x="1080832" y="453327"/>
                  </a:lnTo>
                  <a:lnTo>
                    <a:pt x="1082628" y="443902"/>
                  </a:lnTo>
                  <a:lnTo>
                    <a:pt x="1079466" y="448820"/>
                  </a:lnTo>
                  <a:lnTo>
                    <a:pt x="1079036" y="455991"/>
                  </a:lnTo>
                  <a:lnTo>
                    <a:pt x="1073499" y="454148"/>
                  </a:lnTo>
                  <a:lnTo>
                    <a:pt x="1078840" y="457835"/>
                  </a:lnTo>
                  <a:lnTo>
                    <a:pt x="1076082" y="468700"/>
                  </a:lnTo>
                  <a:lnTo>
                    <a:pt x="1078571" y="469521"/>
                  </a:lnTo>
                  <a:lnTo>
                    <a:pt x="1078518" y="473416"/>
                  </a:lnTo>
                  <a:lnTo>
                    <a:pt x="1076795" y="484907"/>
                  </a:lnTo>
                  <a:lnTo>
                    <a:pt x="1068783" y="493330"/>
                  </a:lnTo>
                  <a:lnTo>
                    <a:pt x="1057978" y="496620"/>
                  </a:lnTo>
                  <a:lnTo>
                    <a:pt x="1050046" y="503402"/>
                  </a:lnTo>
                  <a:lnTo>
                    <a:pt x="1045020" y="504229"/>
                  </a:lnTo>
                  <a:lnTo>
                    <a:pt x="1039147" y="508340"/>
                  </a:lnTo>
                  <a:lnTo>
                    <a:pt x="1036786" y="512249"/>
                  </a:lnTo>
                  <a:lnTo>
                    <a:pt x="1024245" y="519649"/>
                  </a:lnTo>
                  <a:lnTo>
                    <a:pt x="1017403" y="524998"/>
                  </a:lnTo>
                  <a:lnTo>
                    <a:pt x="1011274" y="531786"/>
                  </a:lnTo>
                  <a:lnTo>
                    <a:pt x="1008032" y="539805"/>
                  </a:lnTo>
                  <a:lnTo>
                    <a:pt x="1007985" y="547825"/>
                  </a:lnTo>
                  <a:lnTo>
                    <a:pt x="1009061" y="557701"/>
                  </a:lnTo>
                  <a:lnTo>
                    <a:pt x="1012008" y="565721"/>
                  </a:lnTo>
                  <a:lnTo>
                    <a:pt x="1011059" y="570659"/>
                  </a:lnTo>
                  <a:lnTo>
                    <a:pt x="1013205" y="583818"/>
                  </a:lnTo>
                  <a:lnTo>
                    <a:pt x="1011496" y="591636"/>
                  </a:lnTo>
                  <a:lnTo>
                    <a:pt x="1010413" y="595955"/>
                  </a:lnTo>
                  <a:lnTo>
                    <a:pt x="1006807" y="602945"/>
                  </a:lnTo>
                  <a:lnTo>
                    <a:pt x="1003746" y="604385"/>
                  </a:lnTo>
                  <a:lnTo>
                    <a:pt x="998996" y="603154"/>
                  </a:lnTo>
                  <a:lnTo>
                    <a:pt x="998424" y="598007"/>
                  </a:lnTo>
                  <a:lnTo>
                    <a:pt x="994993" y="595336"/>
                  </a:lnTo>
                  <a:lnTo>
                    <a:pt x="991401" y="585668"/>
                  </a:lnTo>
                  <a:lnTo>
                    <a:pt x="988468" y="576828"/>
                  </a:lnTo>
                  <a:lnTo>
                    <a:pt x="987929" y="572300"/>
                  </a:lnTo>
                  <a:lnTo>
                    <a:pt x="991502" y="564900"/>
                  </a:lnTo>
                  <a:lnTo>
                    <a:pt x="990008" y="558522"/>
                  </a:lnTo>
                  <a:lnTo>
                    <a:pt x="984344" y="549063"/>
                  </a:lnTo>
                  <a:lnTo>
                    <a:pt x="981269" y="547213"/>
                  </a:lnTo>
                  <a:lnTo>
                    <a:pt x="970363" y="552353"/>
                  </a:lnTo>
                  <a:lnTo>
                    <a:pt x="968749" y="551734"/>
                  </a:lnTo>
                  <a:lnTo>
                    <a:pt x="965028" y="546594"/>
                  </a:lnTo>
                  <a:lnTo>
                    <a:pt x="959774" y="543714"/>
                  </a:lnTo>
                  <a:lnTo>
                    <a:pt x="948283" y="545154"/>
                  </a:lnTo>
                  <a:lnTo>
                    <a:pt x="940217" y="543923"/>
                  </a:lnTo>
                  <a:lnTo>
                    <a:pt x="932749" y="544535"/>
                  </a:lnTo>
                  <a:lnTo>
                    <a:pt x="928120" y="546385"/>
                  </a:lnTo>
                  <a:lnTo>
                    <a:pt x="929130" y="549473"/>
                  </a:lnTo>
                  <a:lnTo>
                    <a:pt x="928080" y="553994"/>
                  </a:lnTo>
                  <a:lnTo>
                    <a:pt x="929311" y="556261"/>
                  </a:lnTo>
                  <a:lnTo>
                    <a:pt x="927192" y="557903"/>
                  </a:lnTo>
                  <a:lnTo>
                    <a:pt x="924117" y="556053"/>
                  </a:lnTo>
                  <a:lnTo>
                    <a:pt x="919751" y="558313"/>
                  </a:lnTo>
                  <a:lnTo>
                    <a:pt x="912855" y="557903"/>
                  </a:lnTo>
                  <a:lnTo>
                    <a:pt x="907258" y="551942"/>
                  </a:lnTo>
                  <a:lnTo>
                    <a:pt x="898182" y="553382"/>
                  </a:lnTo>
                  <a:lnTo>
                    <a:pt x="891845" y="550704"/>
                  </a:lnTo>
                  <a:lnTo>
                    <a:pt x="885709" y="551532"/>
                  </a:lnTo>
                  <a:lnTo>
                    <a:pt x="876674" y="554203"/>
                  </a:lnTo>
                  <a:lnTo>
                    <a:pt x="865916" y="562633"/>
                  </a:lnTo>
                  <a:lnTo>
                    <a:pt x="855307" y="567571"/>
                  </a:lnTo>
                  <a:lnTo>
                    <a:pt x="848418" y="573121"/>
                  </a:lnTo>
                  <a:lnTo>
                    <a:pt x="845155" y="578268"/>
                  </a:lnTo>
                  <a:lnTo>
                    <a:pt x="843453" y="586079"/>
                  </a:lnTo>
                  <a:lnTo>
                    <a:pt x="842639" y="591636"/>
                  </a:lnTo>
                  <a:lnTo>
                    <a:pt x="843648" y="595336"/>
                  </a:lnTo>
                  <a:lnTo>
                    <a:pt x="838138" y="605414"/>
                  </a:lnTo>
                  <a:lnTo>
                    <a:pt x="834976" y="613642"/>
                  </a:lnTo>
                  <a:lnTo>
                    <a:pt x="831733" y="629062"/>
                  </a:lnTo>
                  <a:lnTo>
                    <a:pt x="829782" y="634619"/>
                  </a:lnTo>
                  <a:lnTo>
                    <a:pt x="830589" y="640789"/>
                  </a:lnTo>
                  <a:lnTo>
                    <a:pt x="832930" y="646339"/>
                  </a:lnTo>
                  <a:lnTo>
                    <a:pt x="833381" y="655179"/>
                  </a:lnTo>
                  <a:lnTo>
                    <a:pt x="838878" y="663817"/>
                  </a:lnTo>
                  <a:lnTo>
                    <a:pt x="840062" y="670195"/>
                  </a:lnTo>
                  <a:lnTo>
                    <a:pt x="843163" y="675954"/>
                  </a:lnTo>
                  <a:lnTo>
                    <a:pt x="853127" y="678834"/>
                  </a:lnTo>
                  <a:lnTo>
                    <a:pt x="856746" y="683772"/>
                  </a:lnTo>
                  <a:lnTo>
                    <a:pt x="865782" y="680475"/>
                  </a:lnTo>
                  <a:lnTo>
                    <a:pt x="873465" y="679244"/>
                  </a:lnTo>
                  <a:lnTo>
                    <a:pt x="881255" y="677186"/>
                  </a:lnTo>
                  <a:lnTo>
                    <a:pt x="887943" y="675335"/>
                  </a:lnTo>
                  <a:lnTo>
                    <a:pt x="894677" y="670606"/>
                  </a:lnTo>
                  <a:lnTo>
                    <a:pt x="898101" y="664026"/>
                  </a:lnTo>
                  <a:lnTo>
                    <a:pt x="900153" y="654358"/>
                  </a:lnTo>
                  <a:lnTo>
                    <a:pt x="902394" y="651069"/>
                  </a:lnTo>
                  <a:lnTo>
                    <a:pt x="909592" y="647987"/>
                  </a:lnTo>
                  <a:lnTo>
                    <a:pt x="920262" y="645518"/>
                  </a:lnTo>
                  <a:lnTo>
                    <a:pt x="929130" y="645720"/>
                  </a:lnTo>
                  <a:lnTo>
                    <a:pt x="935292" y="644899"/>
                  </a:lnTo>
                  <a:lnTo>
                    <a:pt x="937095" y="647368"/>
                  </a:lnTo>
                  <a:lnTo>
                    <a:pt x="936012" y="652717"/>
                  </a:lnTo>
                  <a:lnTo>
                    <a:pt x="929762" y="659498"/>
                  </a:lnTo>
                  <a:lnTo>
                    <a:pt x="926674" y="666495"/>
                  </a:lnTo>
                  <a:lnTo>
                    <a:pt x="928181" y="668547"/>
                  </a:lnTo>
                  <a:lnTo>
                    <a:pt x="926095" y="673485"/>
                  </a:lnTo>
                  <a:lnTo>
                    <a:pt x="922442" y="682332"/>
                  </a:lnTo>
                  <a:lnTo>
                    <a:pt x="920310" y="679453"/>
                  </a:lnTo>
                  <a:lnTo>
                    <a:pt x="918136" y="679655"/>
                  </a:lnTo>
                  <a:lnTo>
                    <a:pt x="917921" y="681303"/>
                  </a:lnTo>
                  <a:lnTo>
                    <a:pt x="919711" y="681303"/>
                  </a:lnTo>
                  <a:lnTo>
                    <a:pt x="919321" y="684384"/>
                  </a:lnTo>
                  <a:lnTo>
                    <a:pt x="916919" y="689322"/>
                  </a:lnTo>
                  <a:lnTo>
                    <a:pt x="917766" y="691172"/>
                  </a:lnTo>
                  <a:lnTo>
                    <a:pt x="916192" y="695283"/>
                  </a:lnTo>
                  <a:lnTo>
                    <a:pt x="916791" y="696312"/>
                  </a:lnTo>
                  <a:lnTo>
                    <a:pt x="914685" y="702071"/>
                  </a:lnTo>
                  <a:lnTo>
                    <a:pt x="912539" y="705159"/>
                  </a:lnTo>
                  <a:lnTo>
                    <a:pt x="910696" y="705570"/>
                  </a:lnTo>
                  <a:lnTo>
                    <a:pt x="908106" y="709479"/>
                  </a:lnTo>
                  <a:lnTo>
                    <a:pt x="911476" y="711531"/>
                  </a:lnTo>
                  <a:lnTo>
                    <a:pt x="912371" y="709889"/>
                  </a:lnTo>
                  <a:lnTo>
                    <a:pt x="915452" y="711329"/>
                  </a:lnTo>
                  <a:lnTo>
                    <a:pt x="916125" y="711739"/>
                  </a:lnTo>
                  <a:lnTo>
                    <a:pt x="918506" y="709680"/>
                  </a:lnTo>
                  <a:lnTo>
                    <a:pt x="921399" y="709479"/>
                  </a:lnTo>
                  <a:lnTo>
                    <a:pt x="922368" y="710508"/>
                  </a:lnTo>
                  <a:lnTo>
                    <a:pt x="923869" y="709889"/>
                  </a:lnTo>
                  <a:lnTo>
                    <a:pt x="928430" y="710918"/>
                  </a:lnTo>
                  <a:lnTo>
                    <a:pt x="933126" y="710710"/>
                  </a:lnTo>
                  <a:lnTo>
                    <a:pt x="936490" y="709479"/>
                  </a:lnTo>
                  <a:lnTo>
                    <a:pt x="937721" y="708039"/>
                  </a:lnTo>
                  <a:lnTo>
                    <a:pt x="940890" y="708651"/>
                  </a:lnTo>
                  <a:lnTo>
                    <a:pt x="942955" y="709479"/>
                  </a:lnTo>
                  <a:lnTo>
                    <a:pt x="945854" y="709270"/>
                  </a:lnTo>
                  <a:lnTo>
                    <a:pt x="947758" y="708241"/>
                  </a:lnTo>
                  <a:lnTo>
                    <a:pt x="952253" y="709889"/>
                  </a:lnTo>
                  <a:lnTo>
                    <a:pt x="953672" y="710091"/>
                  </a:lnTo>
                  <a:lnTo>
                    <a:pt x="956693" y="712149"/>
                  </a:lnTo>
                  <a:lnTo>
                    <a:pt x="959296" y="714827"/>
                  </a:lnTo>
                  <a:lnTo>
                    <a:pt x="962727" y="716469"/>
                  </a:lnTo>
                  <a:lnTo>
                    <a:pt x="964941" y="719557"/>
                  </a:lnTo>
                  <a:lnTo>
                    <a:pt x="964100" y="720788"/>
                  </a:lnTo>
                  <a:lnTo>
                    <a:pt x="963151" y="723257"/>
                  </a:lnTo>
                  <a:lnTo>
                    <a:pt x="963831" y="727576"/>
                  </a:lnTo>
                  <a:lnTo>
                    <a:pt x="961335" y="731276"/>
                  </a:lnTo>
                  <a:lnTo>
                    <a:pt x="959841" y="736006"/>
                  </a:lnTo>
                  <a:lnTo>
                    <a:pt x="959061" y="740944"/>
                  </a:lnTo>
                  <a:lnTo>
                    <a:pt x="959169" y="744025"/>
                  </a:lnTo>
                  <a:lnTo>
                    <a:pt x="959115" y="749172"/>
                  </a:lnTo>
                  <a:lnTo>
                    <a:pt x="957588" y="750195"/>
                  </a:lnTo>
                  <a:lnTo>
                    <a:pt x="956121" y="755133"/>
                  </a:lnTo>
                  <a:lnTo>
                    <a:pt x="956612" y="758221"/>
                  </a:lnTo>
                  <a:lnTo>
                    <a:pt x="954237" y="761100"/>
                  </a:lnTo>
                  <a:lnTo>
                    <a:pt x="954735" y="764182"/>
                  </a:lnTo>
                  <a:lnTo>
                    <a:pt x="956054" y="766032"/>
                  </a:lnTo>
                  <a:lnTo>
                    <a:pt x="956659" y="767680"/>
                  </a:lnTo>
                  <a:lnTo>
                    <a:pt x="958166" y="772201"/>
                  </a:lnTo>
                  <a:lnTo>
                    <a:pt x="961853" y="776729"/>
                  </a:lnTo>
                  <a:lnTo>
                    <a:pt x="966260" y="781667"/>
                  </a:lnTo>
                  <a:moveTo>
                    <a:pt x="966260" y="781667"/>
                  </a:moveTo>
                  <a:lnTo>
                    <a:pt x="969650" y="785778"/>
                  </a:lnTo>
                  <a:lnTo>
                    <a:pt x="969152" y="788247"/>
                  </a:lnTo>
                  <a:lnTo>
                    <a:pt x="973108" y="788657"/>
                  </a:lnTo>
                  <a:lnTo>
                    <a:pt x="974239" y="787836"/>
                  </a:lnTo>
                  <a:lnTo>
                    <a:pt x="976997" y="790507"/>
                  </a:lnTo>
                  <a:lnTo>
                    <a:pt x="981740" y="789687"/>
                  </a:lnTo>
                  <a:lnTo>
                    <a:pt x="986241" y="786807"/>
                  </a:lnTo>
                  <a:lnTo>
                    <a:pt x="992518" y="784540"/>
                  </a:lnTo>
                  <a:lnTo>
                    <a:pt x="995949" y="781250"/>
                  </a:lnTo>
                  <a:lnTo>
                    <a:pt x="1001708" y="781869"/>
                  </a:lnTo>
                  <a:lnTo>
                    <a:pt x="1001291" y="782898"/>
                  </a:lnTo>
                  <a:lnTo>
                    <a:pt x="1006693" y="783309"/>
                  </a:lnTo>
                  <a:lnTo>
                    <a:pt x="1010925" y="785367"/>
                  </a:lnTo>
                  <a:lnTo>
                    <a:pt x="1014362" y="788859"/>
                  </a:lnTo>
                  <a:lnTo>
                    <a:pt x="1017827" y="791947"/>
                  </a:lnTo>
                  <a:moveTo>
                    <a:pt x="1084599" y="665674"/>
                  </a:moveTo>
                  <a:lnTo>
                    <a:pt x="1085884" y="663817"/>
                  </a:lnTo>
                  <a:lnTo>
                    <a:pt x="1088044" y="663616"/>
                  </a:lnTo>
                  <a:lnTo>
                    <a:pt x="1093736" y="663817"/>
                  </a:lnTo>
                  <a:lnTo>
                    <a:pt x="1099131" y="666697"/>
                  </a:lnTo>
                  <a:lnTo>
                    <a:pt x="1102011" y="666495"/>
                  </a:lnTo>
                  <a:lnTo>
                    <a:pt x="1103349" y="670606"/>
                  </a:lnTo>
                  <a:lnTo>
                    <a:pt x="1108732" y="670404"/>
                  </a:lnTo>
                  <a:lnTo>
                    <a:pt x="1108025" y="673694"/>
                  </a:lnTo>
                  <a:lnTo>
                    <a:pt x="1112277" y="674104"/>
                  </a:lnTo>
                  <a:lnTo>
                    <a:pt x="1116838" y="678423"/>
                  </a:lnTo>
                  <a:lnTo>
                    <a:pt x="1112815" y="682944"/>
                  </a:lnTo>
                  <a:lnTo>
                    <a:pt x="1108045" y="680475"/>
                  </a:lnTo>
                  <a:lnTo>
                    <a:pt x="1103713" y="680892"/>
                  </a:lnTo>
                  <a:lnTo>
                    <a:pt x="1100530" y="680475"/>
                  </a:lnTo>
                  <a:lnTo>
                    <a:pt x="1098532" y="682534"/>
                  </a:lnTo>
                  <a:lnTo>
                    <a:pt x="1094536" y="683153"/>
                  </a:lnTo>
                  <a:lnTo>
                    <a:pt x="1093372" y="680475"/>
                  </a:lnTo>
                  <a:lnTo>
                    <a:pt x="1089625" y="682124"/>
                  </a:lnTo>
                  <a:lnTo>
                    <a:pt x="1084902" y="689941"/>
                  </a:lnTo>
                  <a:lnTo>
                    <a:pt x="1082574" y="688091"/>
                  </a:lnTo>
                  <a:lnTo>
                    <a:pt x="1082554" y="684795"/>
                  </a:lnTo>
                  <a:lnTo>
                    <a:pt x="1075941" y="682944"/>
                  </a:lnTo>
                  <a:lnTo>
                    <a:pt x="1071198" y="683772"/>
                  </a:lnTo>
                  <a:lnTo>
                    <a:pt x="1065224" y="682743"/>
                  </a:lnTo>
                  <a:lnTo>
                    <a:pt x="1060333" y="685003"/>
                  </a:lnTo>
                  <a:lnTo>
                    <a:pt x="1055334" y="681505"/>
                  </a:lnTo>
                  <a:lnTo>
                    <a:pt x="1056807" y="677804"/>
                  </a:lnTo>
                  <a:lnTo>
                    <a:pt x="1065594" y="679244"/>
                  </a:lnTo>
                  <a:lnTo>
                    <a:pt x="1073001" y="680274"/>
                  </a:lnTo>
                  <a:lnTo>
                    <a:pt x="1076863" y="677603"/>
                  </a:lnTo>
                  <a:lnTo>
                    <a:pt x="1073109" y="672664"/>
                  </a:lnTo>
                  <a:lnTo>
                    <a:pt x="1073586" y="668345"/>
                  </a:lnTo>
                  <a:lnTo>
                    <a:pt x="1067343" y="666697"/>
                  </a:lnTo>
                  <a:lnTo>
                    <a:pt x="1070222" y="663407"/>
                  </a:lnTo>
                  <a:lnTo>
                    <a:pt x="1076223" y="664026"/>
                  </a:lnTo>
                  <a:lnTo>
                    <a:pt x="1084599" y="665674"/>
                  </a:lnTo>
                  <a:moveTo>
                    <a:pt x="1934015" y="455373"/>
                  </a:moveTo>
                  <a:lnTo>
                    <a:pt x="1941389" y="454350"/>
                  </a:lnTo>
                  <a:lnTo>
                    <a:pt x="1938516" y="463163"/>
                  </a:lnTo>
                  <a:lnTo>
                    <a:pt x="1940084" y="466850"/>
                  </a:lnTo>
                  <a:lnTo>
                    <a:pt x="1938361" y="472596"/>
                  </a:lnTo>
                  <a:lnTo>
                    <a:pt x="1930995" y="468290"/>
                  </a:lnTo>
                  <a:lnTo>
                    <a:pt x="1926178" y="467059"/>
                  </a:lnTo>
                  <a:lnTo>
                    <a:pt x="1912675" y="461320"/>
                  </a:lnTo>
                  <a:lnTo>
                    <a:pt x="1913752" y="455581"/>
                  </a:lnTo>
                  <a:lnTo>
                    <a:pt x="1924623" y="456604"/>
                  </a:lnTo>
                  <a:lnTo>
                    <a:pt x="1934015" y="455373"/>
                  </a:lnTo>
                  <a:moveTo>
                    <a:pt x="2135839" y="381603"/>
                  </a:moveTo>
                  <a:lnTo>
                    <a:pt x="2147081" y="385855"/>
                  </a:lnTo>
                  <a:lnTo>
                    <a:pt x="2160341" y="395395"/>
                  </a:lnTo>
                  <a:moveTo>
                    <a:pt x="3062664" y="508750"/>
                  </a:moveTo>
                  <a:lnTo>
                    <a:pt x="3064809" y="501760"/>
                  </a:lnTo>
                  <a:lnTo>
                    <a:pt x="3070945" y="503200"/>
                  </a:lnTo>
                  <a:lnTo>
                    <a:pt x="3072977" y="498470"/>
                  </a:lnTo>
                  <a:lnTo>
                    <a:pt x="3080949" y="500939"/>
                  </a:lnTo>
                  <a:lnTo>
                    <a:pt x="3084051" y="504841"/>
                  </a:lnTo>
                  <a:lnTo>
                    <a:pt x="3081467" y="511630"/>
                  </a:lnTo>
                  <a:lnTo>
                    <a:pt x="3076092" y="507929"/>
                  </a:lnTo>
                  <a:lnTo>
                    <a:pt x="3072062" y="510600"/>
                  </a:lnTo>
                  <a:lnTo>
                    <a:pt x="3072479" y="517389"/>
                  </a:lnTo>
                  <a:lnTo>
                    <a:pt x="3064904" y="514099"/>
                  </a:lnTo>
                  <a:lnTo>
                    <a:pt x="3062664" y="508750"/>
                  </a:lnTo>
                  <a:moveTo>
                    <a:pt x="1634277" y="672866"/>
                  </a:moveTo>
                  <a:lnTo>
                    <a:pt x="1633349" y="667114"/>
                  </a:lnTo>
                  <a:lnTo>
                    <a:pt x="1634210" y="661355"/>
                  </a:lnTo>
                  <a:lnTo>
                    <a:pt x="1631842" y="656007"/>
                  </a:lnTo>
                  <a:lnTo>
                    <a:pt x="1626984" y="651069"/>
                  </a:lnTo>
                  <a:lnTo>
                    <a:pt x="1627469" y="646130"/>
                  </a:lnTo>
                  <a:lnTo>
                    <a:pt x="1627967" y="640990"/>
                  </a:lnTo>
                  <a:lnTo>
                    <a:pt x="1631956" y="637909"/>
                  </a:lnTo>
                  <a:lnTo>
                    <a:pt x="1635313" y="631942"/>
                  </a:lnTo>
                  <a:lnTo>
                    <a:pt x="1634708" y="628033"/>
                  </a:lnTo>
                  <a:lnTo>
                    <a:pt x="1638469" y="620013"/>
                  </a:lnTo>
                  <a:lnTo>
                    <a:pt x="1643985" y="612613"/>
                  </a:lnTo>
                  <a:lnTo>
                    <a:pt x="1647215" y="610763"/>
                  </a:lnTo>
                  <a:lnTo>
                    <a:pt x="1650222" y="604176"/>
                  </a:lnTo>
                  <a:lnTo>
                    <a:pt x="1650403" y="598007"/>
                  </a:lnTo>
                  <a:lnTo>
                    <a:pt x="1654144" y="591017"/>
                  </a:lnTo>
                  <a:lnTo>
                    <a:pt x="1660966" y="586906"/>
                  </a:lnTo>
                  <a:lnTo>
                    <a:pt x="1667646" y="575180"/>
                  </a:lnTo>
                  <a:lnTo>
                    <a:pt x="1672699" y="570659"/>
                  </a:lnTo>
                  <a:lnTo>
                    <a:pt x="1681855" y="569421"/>
                  </a:lnTo>
                  <a:lnTo>
                    <a:pt x="1689774" y="561610"/>
                  </a:lnTo>
                  <a:lnTo>
                    <a:pt x="1694759" y="558522"/>
                  </a:lnTo>
                  <a:lnTo>
                    <a:pt x="1703034" y="549063"/>
                  </a:lnTo>
                  <a:lnTo>
                    <a:pt x="1700975" y="534874"/>
                  </a:lnTo>
                  <a:lnTo>
                    <a:pt x="1704723" y="524998"/>
                  </a:lnTo>
                  <a:lnTo>
                    <a:pt x="1706277" y="519037"/>
                  </a:lnTo>
                  <a:lnTo>
                    <a:pt x="1712709" y="511219"/>
                  </a:lnTo>
                  <a:lnTo>
                    <a:pt x="1722497" y="506079"/>
                  </a:lnTo>
                  <a:lnTo>
                    <a:pt x="1729830" y="501350"/>
                  </a:lnTo>
                  <a:lnTo>
                    <a:pt x="1736269" y="489421"/>
                  </a:lnTo>
                  <a:lnTo>
                    <a:pt x="1739491" y="482445"/>
                  </a:lnTo>
                  <a:lnTo>
                    <a:pt x="1746320" y="482445"/>
                  </a:lnTo>
                  <a:lnTo>
                    <a:pt x="1752052" y="487370"/>
                  </a:lnTo>
                  <a:lnTo>
                    <a:pt x="1760953" y="486549"/>
                  </a:lnTo>
                  <a:lnTo>
                    <a:pt x="1770849" y="489011"/>
                  </a:lnTo>
                  <a:lnTo>
                    <a:pt x="1774953" y="489220"/>
                  </a:lnTo>
                  <a:lnTo>
                    <a:pt x="1784217" y="483057"/>
                  </a:lnTo>
                  <a:lnTo>
                    <a:pt x="1794463" y="481005"/>
                  </a:lnTo>
                  <a:lnTo>
                    <a:pt x="1800262" y="476289"/>
                  </a:lnTo>
                  <a:lnTo>
                    <a:pt x="1809439" y="472797"/>
                  </a:lnTo>
                  <a:lnTo>
                    <a:pt x="1825404" y="470752"/>
                  </a:lnTo>
                  <a:lnTo>
                    <a:pt x="1841025" y="469931"/>
                  </a:lnTo>
                  <a:lnTo>
                    <a:pt x="1845815" y="471573"/>
                  </a:lnTo>
                  <a:lnTo>
                    <a:pt x="1854555" y="467059"/>
                  </a:lnTo>
                  <a:lnTo>
                    <a:pt x="1864740" y="467059"/>
                  </a:lnTo>
                  <a:lnTo>
                    <a:pt x="1868542" y="469521"/>
                  </a:lnTo>
                  <a:lnTo>
                    <a:pt x="1874980" y="468902"/>
                  </a:lnTo>
                  <a:lnTo>
                    <a:pt x="1885347" y="464394"/>
                  </a:lnTo>
                  <a:lnTo>
                    <a:pt x="1891839" y="465626"/>
                  </a:lnTo>
                  <a:lnTo>
                    <a:pt x="1891712" y="471364"/>
                  </a:lnTo>
                  <a:lnTo>
                    <a:pt x="1899711" y="467260"/>
                  </a:lnTo>
                  <a:lnTo>
                    <a:pt x="1900478" y="469521"/>
                  </a:lnTo>
                  <a:lnTo>
                    <a:pt x="1895937" y="475058"/>
                  </a:lnTo>
                  <a:lnTo>
                    <a:pt x="1896138" y="480393"/>
                  </a:lnTo>
                  <a:lnTo>
                    <a:pt x="1899307" y="483057"/>
                  </a:lnTo>
                  <a:lnTo>
                    <a:pt x="1898655" y="492913"/>
                  </a:lnTo>
                  <a:lnTo>
                    <a:pt x="1892337" y="498672"/>
                  </a:lnTo>
                  <a:lnTo>
                    <a:pt x="1894618" y="505050"/>
                  </a:lnTo>
                  <a:lnTo>
                    <a:pt x="1899442" y="505259"/>
                  </a:lnTo>
                  <a:lnTo>
                    <a:pt x="1902039" y="510600"/>
                  </a:lnTo>
                  <a:lnTo>
                    <a:pt x="1905900" y="512457"/>
                  </a:lnTo>
                  <a:lnTo>
                    <a:pt x="1917095" y="516359"/>
                  </a:lnTo>
                  <a:lnTo>
                    <a:pt x="1921199" y="515330"/>
                  </a:lnTo>
                  <a:lnTo>
                    <a:pt x="1929225" y="517187"/>
                  </a:lnTo>
                  <a:lnTo>
                    <a:pt x="1942250" y="522327"/>
                  </a:lnTo>
                  <a:lnTo>
                    <a:pt x="1947228" y="532607"/>
                  </a:lnTo>
                  <a:lnTo>
                    <a:pt x="1956008" y="534665"/>
                  </a:lnTo>
                  <a:lnTo>
                    <a:pt x="1969807" y="539604"/>
                  </a:lnTo>
                  <a:lnTo>
                    <a:pt x="1980537" y="545154"/>
                  </a:lnTo>
                  <a:lnTo>
                    <a:pt x="1984917" y="542275"/>
                  </a:lnTo>
                  <a:lnTo>
                    <a:pt x="1989142" y="536926"/>
                  </a:lnTo>
                  <a:lnTo>
                    <a:pt x="1986565" y="528288"/>
                  </a:lnTo>
                  <a:lnTo>
                    <a:pt x="1989350" y="522737"/>
                  </a:lnTo>
                  <a:lnTo>
                    <a:pt x="1995937" y="517389"/>
                  </a:lnTo>
                  <a:lnTo>
                    <a:pt x="2002389" y="515747"/>
                  </a:lnTo>
                  <a:lnTo>
                    <a:pt x="2015333" y="518008"/>
                  </a:lnTo>
                  <a:lnTo>
                    <a:pt x="2019154" y="523148"/>
                  </a:lnTo>
                  <a:lnTo>
                    <a:pt x="2022612" y="523148"/>
                  </a:lnTo>
                  <a:lnTo>
                    <a:pt x="2025882" y="525206"/>
                  </a:lnTo>
                  <a:lnTo>
                    <a:pt x="2035670" y="526437"/>
                  </a:lnTo>
                  <a:lnTo>
                    <a:pt x="2038039" y="530346"/>
                  </a:lnTo>
                  <a:lnTo>
                    <a:pt x="2050862" y="530138"/>
                  </a:lnTo>
                  <a:lnTo>
                    <a:pt x="2060475" y="533226"/>
                  </a:lnTo>
                  <a:lnTo>
                    <a:pt x="2070466" y="536516"/>
                  </a:lnTo>
                  <a:lnTo>
                    <a:pt x="2075135" y="538366"/>
                  </a:lnTo>
                  <a:lnTo>
                    <a:pt x="2082132" y="534665"/>
                  </a:lnTo>
                  <a:lnTo>
                    <a:pt x="2085670" y="531376"/>
                  </a:lnTo>
                  <a:lnTo>
                    <a:pt x="2094269" y="530555"/>
                  </a:lnTo>
                  <a:lnTo>
                    <a:pt x="2101346" y="531995"/>
                  </a:lnTo>
                  <a:lnTo>
                    <a:pt x="2104279" y="537545"/>
                  </a:lnTo>
                  <a:lnTo>
                    <a:pt x="2106378" y="533845"/>
                  </a:lnTo>
                  <a:lnTo>
                    <a:pt x="2114270" y="536516"/>
                  </a:lnTo>
                  <a:lnTo>
                    <a:pt x="2121980" y="537135"/>
                  </a:lnTo>
                  <a:lnTo>
                    <a:pt x="2126218" y="534255"/>
                  </a:lnTo>
                  <a:lnTo>
                    <a:pt x="2128627" y="530555"/>
                  </a:lnTo>
                  <a:lnTo>
                    <a:pt x="2127873" y="529936"/>
                  </a:lnTo>
                  <a:lnTo>
                    <a:pt x="2130100" y="524587"/>
                  </a:lnTo>
                  <a:lnTo>
                    <a:pt x="2130907" y="515949"/>
                  </a:lnTo>
                  <a:lnTo>
                    <a:pt x="2131977" y="513069"/>
                  </a:lnTo>
                  <a:lnTo>
                    <a:pt x="2132300" y="512868"/>
                  </a:lnTo>
                  <a:lnTo>
                    <a:pt x="2134695" y="503610"/>
                  </a:lnTo>
                  <a:lnTo>
                    <a:pt x="2138550" y="495591"/>
                  </a:lnTo>
                  <a:lnTo>
                    <a:pt x="2138503" y="495180"/>
                  </a:lnTo>
                  <a:lnTo>
                    <a:pt x="2136734" y="486340"/>
                  </a:lnTo>
                  <a:lnTo>
                    <a:pt x="2138557" y="481826"/>
                  </a:lnTo>
                  <a:lnTo>
                    <a:pt x="2134123" y="476491"/>
                  </a:lnTo>
                  <a:lnTo>
                    <a:pt x="2137339" y="472394"/>
                  </a:lnTo>
                  <a:lnTo>
                    <a:pt x="2131661" y="473208"/>
                  </a:lnTo>
                  <a:lnTo>
                    <a:pt x="2123527" y="470752"/>
                  </a:lnTo>
                  <a:lnTo>
                    <a:pt x="2117849" y="477110"/>
                  </a:lnTo>
                  <a:lnTo>
                    <a:pt x="2103358" y="478543"/>
                  </a:lnTo>
                  <a:lnTo>
                    <a:pt x="2095163" y="472394"/>
                  </a:lnTo>
                  <a:lnTo>
                    <a:pt x="2084910" y="471983"/>
                  </a:lnTo>
                  <a:lnTo>
                    <a:pt x="2083383" y="476699"/>
                  </a:lnTo>
                  <a:lnTo>
                    <a:pt x="2076723" y="478132"/>
                  </a:lnTo>
                  <a:lnTo>
                    <a:pt x="2067223" y="471983"/>
                  </a:lnTo>
                  <a:lnTo>
                    <a:pt x="2056701" y="472185"/>
                  </a:lnTo>
                  <a:lnTo>
                    <a:pt x="2050135" y="460909"/>
                  </a:lnTo>
                  <a:lnTo>
                    <a:pt x="2042391" y="454552"/>
                  </a:lnTo>
                  <a:lnTo>
                    <a:pt x="2046199" y="445745"/>
                  </a:lnTo>
                  <a:lnTo>
                    <a:pt x="2039566" y="440215"/>
                  </a:lnTo>
                  <a:lnTo>
                    <a:pt x="2048763" y="429383"/>
                  </a:lnTo>
                  <a:lnTo>
                    <a:pt x="2063079" y="428973"/>
                  </a:lnTo>
                  <a:lnTo>
                    <a:pt x="2066019" y="420409"/>
                  </a:lnTo>
                  <a:lnTo>
                    <a:pt x="2083847" y="421835"/>
                  </a:lnTo>
                  <a:lnTo>
                    <a:pt x="2093798" y="414502"/>
                  </a:lnTo>
                  <a:lnTo>
                    <a:pt x="2103936" y="411245"/>
                  </a:lnTo>
                  <a:lnTo>
                    <a:pt x="2119141" y="411044"/>
                  </a:lnTo>
                  <a:lnTo>
                    <a:pt x="2136666" y="418982"/>
                  </a:lnTo>
                  <a:lnTo>
                    <a:pt x="2150707" y="423470"/>
                  </a:lnTo>
                  <a:lnTo>
                    <a:pt x="2161061" y="421633"/>
                  </a:lnTo>
                  <a:lnTo>
                    <a:pt x="2169228" y="422656"/>
                  </a:lnTo>
                  <a:lnTo>
                    <a:pt x="2179152" y="416742"/>
                  </a:lnTo>
                  <a:lnTo>
                    <a:pt x="2179582" y="411858"/>
                  </a:lnTo>
                  <a:lnTo>
                    <a:pt x="2175855" y="404329"/>
                  </a:lnTo>
                  <a:lnTo>
                    <a:pt x="2169773" y="400064"/>
                  </a:lnTo>
                  <a:lnTo>
                    <a:pt x="2164277" y="398846"/>
                  </a:lnTo>
                  <a:lnTo>
                    <a:pt x="2160341" y="395395"/>
                  </a:lnTo>
                  <a:lnTo>
                    <a:pt x="2147081" y="385855"/>
                  </a:lnTo>
                  <a:lnTo>
                    <a:pt x="2135839" y="381603"/>
                  </a:lnTo>
                  <a:lnTo>
                    <a:pt x="2126810" y="374922"/>
                  </a:lnTo>
                  <a:lnTo>
                    <a:pt x="2132980" y="373106"/>
                  </a:lnTo>
                  <a:lnTo>
                    <a:pt x="2138705" y="363835"/>
                  </a:lnTo>
                  <a:lnTo>
                    <a:pt x="2133027" y="359408"/>
                  </a:lnTo>
                  <a:lnTo>
                    <a:pt x="2145332" y="354786"/>
                  </a:lnTo>
                  <a:lnTo>
                    <a:pt x="2144531" y="352371"/>
                  </a:lnTo>
                  <a:lnTo>
                    <a:pt x="2136855" y="354181"/>
                  </a:lnTo>
                  <a:lnTo>
                    <a:pt x="2129932" y="354988"/>
                  </a:lnTo>
                  <a:lnTo>
                    <a:pt x="2124819" y="358601"/>
                  </a:lnTo>
                  <a:lnTo>
                    <a:pt x="2116551" y="359206"/>
                  </a:lnTo>
                  <a:lnTo>
                    <a:pt x="2109554" y="363432"/>
                  </a:lnTo>
                  <a:lnTo>
                    <a:pt x="2111094" y="370489"/>
                  </a:lnTo>
                  <a:lnTo>
                    <a:pt x="2116093" y="373106"/>
                  </a:lnTo>
                  <a:lnTo>
                    <a:pt x="2125081" y="372500"/>
                  </a:lnTo>
                  <a:lnTo>
                    <a:pt x="2124133" y="376335"/>
                  </a:lnTo>
                  <a:lnTo>
                    <a:pt x="2114391" y="378360"/>
                  </a:lnTo>
                  <a:lnTo>
                    <a:pt x="2103418" y="384846"/>
                  </a:lnTo>
                  <a:lnTo>
                    <a:pt x="2097827" y="382612"/>
                  </a:lnTo>
                  <a:lnTo>
                    <a:pt x="2098917" y="377351"/>
                  </a:lnTo>
                  <a:lnTo>
                    <a:pt x="2088644" y="374115"/>
                  </a:lnTo>
                  <a:lnTo>
                    <a:pt x="2089916" y="371895"/>
                  </a:lnTo>
                  <a:lnTo>
                    <a:pt x="2097720" y="368067"/>
                  </a:lnTo>
                  <a:lnTo>
                    <a:pt x="2094733" y="365652"/>
                  </a:lnTo>
                  <a:lnTo>
                    <a:pt x="2080376" y="362826"/>
                  </a:lnTo>
                  <a:lnTo>
                    <a:pt x="2079064" y="358601"/>
                  </a:lnTo>
                  <a:lnTo>
                    <a:pt x="2071226" y="360014"/>
                  </a:lnTo>
                  <a:lnTo>
                    <a:pt x="2068589" y="366049"/>
                  </a:lnTo>
                  <a:lnTo>
                    <a:pt x="2062998" y="374317"/>
                  </a:lnTo>
                  <a:lnTo>
                    <a:pt x="2063429" y="377351"/>
                  </a:lnTo>
                  <a:lnTo>
                    <a:pt x="2059547" y="379780"/>
                  </a:lnTo>
                  <a:lnTo>
                    <a:pt x="2056472" y="378764"/>
                  </a:lnTo>
                  <a:lnTo>
                    <a:pt x="2056062" y="392347"/>
                  </a:lnTo>
                  <a:lnTo>
                    <a:pt x="2051756" y="397016"/>
                  </a:lnTo>
                  <a:lnTo>
                    <a:pt x="2049476" y="404942"/>
                  </a:lnTo>
                  <a:lnTo>
                    <a:pt x="2053270" y="411454"/>
                  </a:lnTo>
                  <a:lnTo>
                    <a:pt x="2054797" y="415726"/>
                  </a:lnTo>
                  <a:lnTo>
                    <a:pt x="2063563" y="419393"/>
                  </a:lnTo>
                  <a:lnTo>
                    <a:pt x="2062252" y="422245"/>
                  </a:lnTo>
                  <a:lnTo>
                    <a:pt x="2051339" y="422857"/>
                  </a:lnTo>
                  <a:lnTo>
                    <a:pt x="2047740" y="426322"/>
                  </a:lnTo>
                  <a:lnTo>
                    <a:pt x="2040750" y="432444"/>
                  </a:lnTo>
                  <a:lnTo>
                    <a:pt x="2037157" y="427136"/>
                  </a:lnTo>
                  <a:lnTo>
                    <a:pt x="2036908" y="424896"/>
                  </a:lnTo>
                  <a:lnTo>
                    <a:pt x="2031197" y="424486"/>
                  </a:lnTo>
                  <a:lnTo>
                    <a:pt x="2026420" y="423470"/>
                  </a:lnTo>
                  <a:lnTo>
                    <a:pt x="2015380" y="426322"/>
                  </a:lnTo>
                  <a:lnTo>
                    <a:pt x="2022383" y="432855"/>
                  </a:lnTo>
                  <a:lnTo>
                    <a:pt x="2017883" y="434692"/>
                  </a:lnTo>
                  <a:lnTo>
                    <a:pt x="2012857" y="434692"/>
                  </a:lnTo>
                  <a:lnTo>
                    <a:pt x="2007273" y="428771"/>
                  </a:lnTo>
                  <a:lnTo>
                    <a:pt x="2005833" y="431220"/>
                  </a:lnTo>
                  <a:lnTo>
                    <a:pt x="2008470" y="437968"/>
                  </a:lnTo>
                  <a:lnTo>
                    <a:pt x="2013664" y="443290"/>
                  </a:lnTo>
                  <a:lnTo>
                    <a:pt x="2010549" y="445954"/>
                  </a:lnTo>
                  <a:lnTo>
                    <a:pt x="2016066" y="451074"/>
                  </a:lnTo>
                  <a:lnTo>
                    <a:pt x="2021092" y="454350"/>
                  </a:lnTo>
                  <a:lnTo>
                    <a:pt x="2021690" y="460909"/>
                  </a:lnTo>
                  <a:lnTo>
                    <a:pt x="2012958" y="457835"/>
                  </a:lnTo>
                  <a:lnTo>
                    <a:pt x="2016167" y="463574"/>
                  </a:lnTo>
                  <a:lnTo>
                    <a:pt x="2010173" y="464805"/>
                  </a:lnTo>
                  <a:lnTo>
                    <a:pt x="2014754" y="474849"/>
                  </a:lnTo>
                  <a:lnTo>
                    <a:pt x="2008302" y="475058"/>
                  </a:lnTo>
                  <a:lnTo>
                    <a:pt x="2000081" y="470133"/>
                  </a:lnTo>
                  <a:lnTo>
                    <a:pt x="1995957" y="460909"/>
                  </a:lnTo>
                  <a:lnTo>
                    <a:pt x="1993656" y="453327"/>
                  </a:lnTo>
                  <a:lnTo>
                    <a:pt x="1989525" y="448201"/>
                  </a:lnTo>
                  <a:lnTo>
                    <a:pt x="1984284" y="441648"/>
                  </a:lnTo>
                  <a:lnTo>
                    <a:pt x="1983349" y="438378"/>
                  </a:lnTo>
                  <a:lnTo>
                    <a:pt x="1981607" y="437557"/>
                  </a:lnTo>
                  <a:lnTo>
                    <a:pt x="1981412" y="435102"/>
                  </a:lnTo>
                  <a:lnTo>
                    <a:pt x="1976090" y="431422"/>
                  </a:lnTo>
                  <a:lnTo>
                    <a:pt x="1974637" y="425912"/>
                  </a:lnTo>
                  <a:lnTo>
                    <a:pt x="1974657" y="418168"/>
                  </a:lnTo>
                  <a:lnTo>
                    <a:pt x="1975687" y="414710"/>
                  </a:lnTo>
                  <a:lnTo>
                    <a:pt x="1974206" y="412874"/>
                  </a:lnTo>
                  <a:lnTo>
                    <a:pt x="1972148" y="412059"/>
                  </a:lnTo>
                  <a:lnTo>
                    <a:pt x="1969188" y="408400"/>
                  </a:lnTo>
                  <a:lnTo>
                    <a:pt x="1965030" y="406159"/>
                  </a:lnTo>
                  <a:lnTo>
                    <a:pt x="1956095" y="401894"/>
                  </a:lnTo>
                  <a:lnTo>
                    <a:pt x="1950498" y="397830"/>
                  </a:lnTo>
                  <a:lnTo>
                    <a:pt x="1941698" y="394581"/>
                  </a:lnTo>
                  <a:lnTo>
                    <a:pt x="1933544" y="386265"/>
                  </a:lnTo>
                  <a:lnTo>
                    <a:pt x="1935448" y="385451"/>
                  </a:lnTo>
                  <a:lnTo>
                    <a:pt x="1930840" y="380587"/>
                  </a:lnTo>
                  <a:lnTo>
                    <a:pt x="1930248" y="376941"/>
                  </a:lnTo>
                  <a:lnTo>
                    <a:pt x="1924590" y="375124"/>
                  </a:lnTo>
                  <a:lnTo>
                    <a:pt x="1921993" y="379982"/>
                  </a:lnTo>
                  <a:lnTo>
                    <a:pt x="1919127" y="376133"/>
                  </a:lnTo>
                  <a:lnTo>
                    <a:pt x="1918871" y="372299"/>
                  </a:lnTo>
                  <a:lnTo>
                    <a:pt x="1919187" y="372097"/>
                  </a:lnTo>
                  <a:lnTo>
                    <a:pt x="1921387" y="371088"/>
                  </a:lnTo>
                  <a:lnTo>
                    <a:pt x="1914148" y="369480"/>
                  </a:lnTo>
                  <a:lnTo>
                    <a:pt x="1906936" y="373510"/>
                  </a:lnTo>
                  <a:lnTo>
                    <a:pt x="1907589" y="378966"/>
                  </a:lnTo>
                  <a:lnTo>
                    <a:pt x="1906809" y="382209"/>
                  </a:lnTo>
                  <a:lnTo>
                    <a:pt x="1910092" y="387887"/>
                  </a:lnTo>
                  <a:lnTo>
                    <a:pt x="1918965" y="393565"/>
                  </a:lnTo>
                  <a:lnTo>
                    <a:pt x="1924173" y="402910"/>
                  </a:lnTo>
                  <a:lnTo>
                    <a:pt x="1935024" y="412059"/>
                  </a:lnTo>
                  <a:lnTo>
                    <a:pt x="1942317" y="412059"/>
                  </a:lnTo>
                  <a:lnTo>
                    <a:pt x="1944813" y="414502"/>
                  </a:lnTo>
                  <a:lnTo>
                    <a:pt x="1942317" y="416742"/>
                  </a:lnTo>
                  <a:lnTo>
                    <a:pt x="1950915" y="420819"/>
                  </a:lnTo>
                  <a:lnTo>
                    <a:pt x="1957838" y="424284"/>
                  </a:lnTo>
                  <a:lnTo>
                    <a:pt x="1966295" y="430197"/>
                  </a:lnTo>
                  <a:lnTo>
                    <a:pt x="1967459" y="432243"/>
                  </a:lnTo>
                  <a:lnTo>
                    <a:pt x="1966093" y="436326"/>
                  </a:lnTo>
                  <a:lnTo>
                    <a:pt x="1960341" y="431018"/>
                  </a:lnTo>
                  <a:lnTo>
                    <a:pt x="1952187" y="429182"/>
                  </a:lnTo>
                  <a:lnTo>
                    <a:pt x="1948675" y="436535"/>
                  </a:lnTo>
                  <a:lnTo>
                    <a:pt x="1955665" y="440625"/>
                  </a:lnTo>
                  <a:lnTo>
                    <a:pt x="1955059" y="446566"/>
                  </a:lnTo>
                  <a:lnTo>
                    <a:pt x="1951406" y="447387"/>
                  </a:lnTo>
                  <a:lnTo>
                    <a:pt x="1946959" y="457014"/>
                  </a:lnTo>
                  <a:lnTo>
                    <a:pt x="1942963" y="458037"/>
                  </a:lnTo>
                  <a:lnTo>
                    <a:pt x="1942755" y="454552"/>
                  </a:lnTo>
                  <a:lnTo>
                    <a:pt x="1944403" y="448409"/>
                  </a:lnTo>
                  <a:lnTo>
                    <a:pt x="1946266" y="445954"/>
                  </a:lnTo>
                  <a:lnTo>
                    <a:pt x="1942156" y="439401"/>
                  </a:lnTo>
                  <a:lnTo>
                    <a:pt x="1939108" y="433669"/>
                  </a:lnTo>
                  <a:lnTo>
                    <a:pt x="1935004" y="432243"/>
                  </a:lnTo>
                  <a:lnTo>
                    <a:pt x="1932024" y="427345"/>
                  </a:lnTo>
                  <a:lnTo>
                    <a:pt x="1925895" y="425306"/>
                  </a:lnTo>
                  <a:lnTo>
                    <a:pt x="1921616" y="420617"/>
                  </a:lnTo>
                  <a:lnTo>
                    <a:pt x="1914593" y="420005"/>
                  </a:lnTo>
                  <a:lnTo>
                    <a:pt x="1907340" y="414912"/>
                  </a:lnTo>
                  <a:lnTo>
                    <a:pt x="1898345" y="407585"/>
                  </a:lnTo>
                  <a:lnTo>
                    <a:pt x="1891752" y="401080"/>
                  </a:lnTo>
                  <a:lnTo>
                    <a:pt x="1888577" y="389912"/>
                  </a:lnTo>
                  <a:lnTo>
                    <a:pt x="1883928" y="388492"/>
                  </a:lnTo>
                  <a:lnTo>
                    <a:pt x="1876238" y="384846"/>
                  </a:lnTo>
                  <a:lnTo>
                    <a:pt x="1872370" y="386265"/>
                  </a:lnTo>
                  <a:lnTo>
                    <a:pt x="1867337" y="391540"/>
                  </a:lnTo>
                  <a:lnTo>
                    <a:pt x="1863429" y="392347"/>
                  </a:lnTo>
                  <a:lnTo>
                    <a:pt x="1855423" y="398846"/>
                  </a:lnTo>
                  <a:lnTo>
                    <a:pt x="1837251" y="395799"/>
                  </a:lnTo>
                  <a:lnTo>
                    <a:pt x="1824152" y="399452"/>
                  </a:lnTo>
                  <a:lnTo>
                    <a:pt x="1822928" y="406159"/>
                  </a:lnTo>
                  <a:lnTo>
                    <a:pt x="1823675" y="412672"/>
                  </a:lnTo>
                  <a:lnTo>
                    <a:pt x="1815124" y="420207"/>
                  </a:lnTo>
                  <a:lnTo>
                    <a:pt x="1803155" y="422656"/>
                  </a:lnTo>
                  <a:lnTo>
                    <a:pt x="1802503" y="426524"/>
                  </a:lnTo>
                  <a:lnTo>
                    <a:pt x="1796495" y="432855"/>
                  </a:lnTo>
                  <a:lnTo>
                    <a:pt x="1793138" y="442058"/>
                  </a:lnTo>
                  <a:lnTo>
                    <a:pt x="1796838" y="448611"/>
                  </a:lnTo>
                  <a:lnTo>
                    <a:pt x="1791442" y="453529"/>
                  </a:lnTo>
                  <a:lnTo>
                    <a:pt x="1789397" y="460909"/>
                  </a:lnTo>
                  <a:lnTo>
                    <a:pt x="1782273" y="463365"/>
                  </a:lnTo>
                  <a:lnTo>
                    <a:pt x="1775424" y="471983"/>
                  </a:lnTo>
                  <a:lnTo>
                    <a:pt x="1763523" y="472185"/>
                  </a:lnTo>
                  <a:lnTo>
                    <a:pt x="1754339" y="471983"/>
                  </a:lnTo>
                  <a:lnTo>
                    <a:pt x="1748486" y="476080"/>
                  </a:lnTo>
                  <a:lnTo>
                    <a:pt x="1744651" y="480393"/>
                  </a:lnTo>
                  <a:lnTo>
                    <a:pt x="1740238" y="479364"/>
                  </a:lnTo>
                  <a:lnTo>
                    <a:pt x="1736578" y="475468"/>
                  </a:lnTo>
                  <a:lnTo>
                    <a:pt x="1734008" y="468902"/>
                  </a:lnTo>
                  <a:lnTo>
                    <a:pt x="1725222" y="467260"/>
                  </a:lnTo>
                  <a:lnTo>
                    <a:pt x="1721401" y="470133"/>
                  </a:lnTo>
                  <a:lnTo>
                    <a:pt x="1716698" y="468492"/>
                  </a:lnTo>
                  <a:lnTo>
                    <a:pt x="1711558" y="469723"/>
                  </a:lnTo>
                  <a:lnTo>
                    <a:pt x="1713543" y="460909"/>
                  </a:lnTo>
                  <a:lnTo>
                    <a:pt x="1712762" y="453939"/>
                  </a:lnTo>
                  <a:lnTo>
                    <a:pt x="1708746" y="452917"/>
                  </a:lnTo>
                  <a:lnTo>
                    <a:pt x="1706546" y="448611"/>
                  </a:lnTo>
                  <a:lnTo>
                    <a:pt x="1707501" y="441036"/>
                  </a:lnTo>
                  <a:lnTo>
                    <a:pt x="1711343" y="436945"/>
                  </a:lnTo>
                  <a:lnTo>
                    <a:pt x="1712184" y="432444"/>
                  </a:lnTo>
                  <a:lnTo>
                    <a:pt x="1714444" y="425508"/>
                  </a:lnTo>
                  <a:lnTo>
                    <a:pt x="1714289" y="420819"/>
                  </a:lnTo>
                  <a:lnTo>
                    <a:pt x="1712782" y="416742"/>
                  </a:lnTo>
                  <a:lnTo>
                    <a:pt x="1712608" y="412874"/>
                  </a:lnTo>
                  <a:lnTo>
                    <a:pt x="1713267" y="404740"/>
                  </a:lnTo>
                  <a:lnTo>
                    <a:pt x="1709842" y="399862"/>
                  </a:lnTo>
                  <a:lnTo>
                    <a:pt x="1722995" y="391742"/>
                  </a:lnTo>
                  <a:lnTo>
                    <a:pt x="1734082" y="393767"/>
                  </a:lnTo>
                  <a:lnTo>
                    <a:pt x="1746233" y="393767"/>
                  </a:lnTo>
                  <a:lnTo>
                    <a:pt x="1756048" y="395597"/>
                  </a:lnTo>
                  <a:lnTo>
                    <a:pt x="1763617" y="395193"/>
                  </a:lnTo>
                  <a:lnTo>
                    <a:pt x="1778404" y="395395"/>
                  </a:lnTo>
                  <a:lnTo>
                    <a:pt x="1783053" y="388694"/>
                  </a:lnTo>
                  <a:lnTo>
                    <a:pt x="1784822" y="366250"/>
                  </a:lnTo>
                  <a:lnTo>
                    <a:pt x="1775888" y="354585"/>
                  </a:lnTo>
                  <a:lnTo>
                    <a:pt x="1769221" y="348960"/>
                  </a:lnTo>
                  <a:lnTo>
                    <a:pt x="1755860" y="344749"/>
                  </a:lnTo>
                  <a:lnTo>
                    <a:pt x="1755100" y="336541"/>
                  </a:lnTo>
                  <a:lnTo>
                    <a:pt x="1766590" y="334139"/>
                  </a:lnTo>
                  <a:lnTo>
                    <a:pt x="1781499" y="336938"/>
                  </a:lnTo>
                  <a:lnTo>
                    <a:pt x="1778768" y="324357"/>
                  </a:lnTo>
                  <a:lnTo>
                    <a:pt x="1786948" y="329147"/>
                  </a:lnTo>
                  <a:lnTo>
                    <a:pt x="1807475" y="320569"/>
                  </a:lnTo>
                  <a:lnTo>
                    <a:pt x="1809910" y="311453"/>
                  </a:lnTo>
                  <a:lnTo>
                    <a:pt x="1817398" y="309273"/>
                  </a:lnTo>
                  <a:lnTo>
                    <a:pt x="1824549" y="307100"/>
                  </a:lnTo>
                  <a:lnTo>
                    <a:pt x="1828848" y="304140"/>
                  </a:lnTo>
                  <a:lnTo>
                    <a:pt x="1835872" y="288000"/>
                  </a:lnTo>
                  <a:lnTo>
                    <a:pt x="1847410" y="283486"/>
                  </a:lnTo>
                  <a:lnTo>
                    <a:pt x="1854494" y="283883"/>
                  </a:lnTo>
                  <a:lnTo>
                    <a:pt x="1856230" y="281528"/>
                  </a:lnTo>
                  <a:lnTo>
                    <a:pt x="1863254" y="280943"/>
                  </a:lnTo>
                  <a:lnTo>
                    <a:pt x="1864909" y="283291"/>
                  </a:lnTo>
                  <a:lnTo>
                    <a:pt x="1870445" y="278010"/>
                  </a:lnTo>
                  <a:lnTo>
                    <a:pt x="1868387" y="273906"/>
                  </a:lnTo>
                  <a:lnTo>
                    <a:pt x="1867431" y="267669"/>
                  </a:lnTo>
                  <a:lnTo>
                    <a:pt x="1863772" y="261661"/>
                  </a:lnTo>
                  <a:lnTo>
                    <a:pt x="1862890" y="250857"/>
                  </a:lnTo>
                  <a:lnTo>
                    <a:pt x="1864222" y="247970"/>
                  </a:lnTo>
                  <a:lnTo>
                    <a:pt x="1866422" y="244707"/>
                  </a:lnTo>
                  <a:lnTo>
                    <a:pt x="1873540" y="244129"/>
                  </a:lnTo>
                  <a:lnTo>
                    <a:pt x="1876312" y="241068"/>
                  </a:lnTo>
                  <a:lnTo>
                    <a:pt x="1882636" y="238195"/>
                  </a:lnTo>
                  <a:lnTo>
                    <a:pt x="1882730" y="243557"/>
                  </a:lnTo>
                  <a:lnTo>
                    <a:pt x="1880591" y="247008"/>
                  </a:lnTo>
                  <a:lnTo>
                    <a:pt x="1882004" y="250083"/>
                  </a:lnTo>
                  <a:lnTo>
                    <a:pt x="1886605" y="251624"/>
                  </a:lnTo>
                  <a:lnTo>
                    <a:pt x="1884796" y="255667"/>
                  </a:lnTo>
                  <a:lnTo>
                    <a:pt x="1882313" y="254510"/>
                  </a:lnTo>
                  <a:lnTo>
                    <a:pt x="1876796" y="262240"/>
                  </a:lnTo>
                  <a:lnTo>
                    <a:pt x="1879252" y="267474"/>
                  </a:lnTo>
                  <a:lnTo>
                    <a:pt x="1879837" y="271760"/>
                  </a:lnTo>
                  <a:lnTo>
                    <a:pt x="1888536" y="274296"/>
                  </a:lnTo>
                  <a:lnTo>
                    <a:pt x="1888496" y="278010"/>
                  </a:lnTo>
                  <a:lnTo>
                    <a:pt x="1897215" y="276052"/>
                  </a:lnTo>
                  <a:lnTo>
                    <a:pt x="1901561" y="273125"/>
                  </a:lnTo>
                  <a:lnTo>
                    <a:pt x="1911686" y="277424"/>
                  </a:lnTo>
                  <a:lnTo>
                    <a:pt x="1915958" y="280748"/>
                  </a:lnTo>
                  <a:lnTo>
                    <a:pt x="1921488" y="277619"/>
                  </a:lnTo>
                  <a:lnTo>
                    <a:pt x="1934103" y="272540"/>
                  </a:lnTo>
                  <a:lnTo>
                    <a:pt x="1944342" y="268833"/>
                  </a:lnTo>
                  <a:lnTo>
                    <a:pt x="1953081" y="270784"/>
                  </a:lnTo>
                  <a:lnTo>
                    <a:pt x="1953996" y="273320"/>
                  </a:lnTo>
                  <a:lnTo>
                    <a:pt x="1962251" y="273516"/>
                  </a:lnTo>
                  <a:lnTo>
                    <a:pt x="1963476" y="268833"/>
                  </a:lnTo>
                  <a:lnTo>
                    <a:pt x="1974536" y="265341"/>
                  </a:lnTo>
                  <a:lnTo>
                    <a:pt x="1971455" y="256245"/>
                  </a:lnTo>
                  <a:lnTo>
                    <a:pt x="1970607" y="248159"/>
                  </a:lnTo>
                  <a:lnTo>
                    <a:pt x="1973803" y="241444"/>
                  </a:lnTo>
                  <a:lnTo>
                    <a:pt x="1980961" y="237811"/>
                  </a:lnTo>
                  <a:lnTo>
                    <a:pt x="1988772" y="245858"/>
                  </a:lnTo>
                  <a:lnTo>
                    <a:pt x="1995298" y="245663"/>
                  </a:lnTo>
                  <a:lnTo>
                    <a:pt x="1995708" y="237428"/>
                  </a:lnTo>
                  <a:lnTo>
                    <a:pt x="1995520" y="231138"/>
                  </a:lnTo>
                  <a:lnTo>
                    <a:pt x="1992802" y="232470"/>
                  </a:lnTo>
                  <a:lnTo>
                    <a:pt x="1986895" y="228850"/>
                  </a:lnTo>
                  <a:lnTo>
                    <a:pt x="1985287" y="222775"/>
                  </a:lnTo>
                  <a:lnTo>
                    <a:pt x="1994982" y="219741"/>
                  </a:lnTo>
                  <a:lnTo>
                    <a:pt x="2004905" y="218227"/>
                  </a:lnTo>
                  <a:lnTo>
                    <a:pt x="2013980" y="219929"/>
                  </a:lnTo>
                  <a:lnTo>
                    <a:pt x="2022397" y="219741"/>
                  </a:lnTo>
                  <a:lnTo>
                    <a:pt x="2030194" y="213881"/>
                  </a:lnTo>
                  <a:lnTo>
                    <a:pt x="2020782" y="209003"/>
                  </a:lnTo>
                  <a:lnTo>
                    <a:pt x="2006486" y="209750"/>
                  </a:lnTo>
                  <a:lnTo>
                    <a:pt x="1992997" y="213511"/>
                  </a:lnTo>
                  <a:lnTo>
                    <a:pt x="1980322" y="215772"/>
                  </a:lnTo>
                  <a:lnTo>
                    <a:pt x="1974758" y="210127"/>
                  </a:lnTo>
                  <a:lnTo>
                    <a:pt x="1966389" y="206568"/>
                  </a:lnTo>
                  <a:lnTo>
                    <a:pt x="1966503" y="196497"/>
                  </a:lnTo>
                  <a:lnTo>
                    <a:pt x="1961027" y="187239"/>
                  </a:lnTo>
                  <a:lnTo>
                    <a:pt x="1963974" y="181157"/>
                  </a:lnTo>
                  <a:lnTo>
                    <a:pt x="1969880" y="174739"/>
                  </a:lnTo>
                  <a:lnTo>
                    <a:pt x="1985341" y="163800"/>
                  </a:lnTo>
                  <a:lnTo>
                    <a:pt x="1990185" y="161808"/>
                  </a:lnTo>
                  <a:lnTo>
                    <a:pt x="1988469" y="157489"/>
                  </a:lnTo>
                  <a:lnTo>
                    <a:pt x="1976857" y="152827"/>
                  </a:lnTo>
                  <a:lnTo>
                    <a:pt x="1964545" y="155693"/>
                  </a:lnTo>
                  <a:lnTo>
                    <a:pt x="1958322" y="162535"/>
                  </a:lnTo>
                  <a:lnTo>
                    <a:pt x="1960482" y="168711"/>
                  </a:lnTo>
                  <a:lnTo>
                    <a:pt x="1949543" y="176939"/>
                  </a:lnTo>
                  <a:lnTo>
                    <a:pt x="1935643" y="185759"/>
                  </a:lnTo>
                  <a:lnTo>
                    <a:pt x="1931869" y="200224"/>
                  </a:lnTo>
                  <a:lnTo>
                    <a:pt x="1938563" y="207503"/>
                  </a:lnTo>
                  <a:lnTo>
                    <a:pt x="1946865" y="213323"/>
                  </a:lnTo>
                  <a:lnTo>
                    <a:pt x="1941160" y="225237"/>
                  </a:lnTo>
                  <a:lnTo>
                    <a:pt x="1932959" y="227713"/>
                  </a:lnTo>
                  <a:lnTo>
                    <a:pt x="1931762" y="245474"/>
                  </a:lnTo>
                  <a:lnTo>
                    <a:pt x="1928364" y="255478"/>
                  </a:lnTo>
                  <a:lnTo>
                    <a:pt x="1918050" y="254510"/>
                  </a:lnTo>
                  <a:lnTo>
                    <a:pt x="1914041" y="263013"/>
                  </a:lnTo>
                  <a:lnTo>
                    <a:pt x="1904393" y="263404"/>
                  </a:lnTo>
                  <a:lnTo>
                    <a:pt x="1900834" y="253359"/>
                  </a:lnTo>
                  <a:lnTo>
                    <a:pt x="1892963" y="241256"/>
                  </a:lnTo>
                  <a:lnTo>
                    <a:pt x="1885556" y="226193"/>
                  </a:lnTo>
                  <a:lnTo>
                    <a:pt x="1879501" y="219741"/>
                  </a:lnTo>
                  <a:lnTo>
                    <a:pt x="1864189" y="231898"/>
                  </a:lnTo>
                  <a:lnTo>
                    <a:pt x="1853404" y="234374"/>
                  </a:lnTo>
                  <a:lnTo>
                    <a:pt x="1841967" y="229038"/>
                  </a:lnTo>
                  <a:lnTo>
                    <a:pt x="1838597" y="217662"/>
                  </a:lnTo>
                  <a:lnTo>
                    <a:pt x="1835092" y="193711"/>
                  </a:lnTo>
                  <a:lnTo>
                    <a:pt x="1842189" y="187051"/>
                  </a:lnTo>
                  <a:lnTo>
                    <a:pt x="1862285" y="178587"/>
                  </a:lnTo>
                  <a:lnTo>
                    <a:pt x="1876830" y="167984"/>
                  </a:lnTo>
                  <a:lnTo>
                    <a:pt x="1889592" y="154078"/>
                  </a:lnTo>
                  <a:lnTo>
                    <a:pt x="1905302" y="135079"/>
                  </a:lnTo>
                  <a:lnTo>
                    <a:pt x="1916846" y="127712"/>
                  </a:lnTo>
                  <a:lnTo>
                    <a:pt x="1934984" y="115555"/>
                  </a:lnTo>
                  <a:lnTo>
                    <a:pt x="1950148" y="111438"/>
                  </a:lnTo>
                  <a:lnTo>
                    <a:pt x="1962231" y="111949"/>
                  </a:lnTo>
                  <a:lnTo>
                    <a:pt x="1971374" y="104125"/>
                  </a:lnTo>
                  <a:lnTo>
                    <a:pt x="1984607" y="104468"/>
                  </a:lnTo>
                  <a:lnTo>
                    <a:pt x="1997007" y="102604"/>
                  </a:lnTo>
                  <a:lnTo>
                    <a:pt x="2021441" y="109561"/>
                  </a:lnTo>
                  <a:lnTo>
                    <a:pt x="2012810" y="112124"/>
                  </a:lnTo>
                  <a:lnTo>
                    <a:pt x="2022302" y="118152"/>
                  </a:lnTo>
                  <a:lnTo>
                    <a:pt x="2028929" y="114694"/>
                  </a:lnTo>
                  <a:lnTo>
                    <a:pt x="2042708" y="120574"/>
                  </a:lnTo>
                  <a:lnTo>
                    <a:pt x="2063436" y="122835"/>
                  </a:lnTo>
                  <a:lnTo>
                    <a:pt x="2094982" y="133848"/>
                  </a:lnTo>
                  <a:lnTo>
                    <a:pt x="2102194" y="138430"/>
                  </a:lnTo>
                  <a:lnTo>
                    <a:pt x="2104999" y="144982"/>
                  </a:lnTo>
                  <a:lnTo>
                    <a:pt x="2098319" y="150143"/>
                  </a:lnTo>
                  <a:lnTo>
                    <a:pt x="2086915" y="152827"/>
                  </a:lnTo>
                  <a:lnTo>
                    <a:pt x="2050949" y="145339"/>
                  </a:lnTo>
                  <a:lnTo>
                    <a:pt x="2045600" y="146584"/>
                  </a:lnTo>
                  <a:lnTo>
                    <a:pt x="2059910" y="153897"/>
                  </a:lnTo>
                  <a:lnTo>
                    <a:pt x="2061781" y="158566"/>
                  </a:lnTo>
                  <a:lnTo>
                    <a:pt x="2065178" y="168711"/>
                  </a:lnTo>
                  <a:lnTo>
                    <a:pt x="2076070" y="171813"/>
                  </a:lnTo>
                  <a:lnTo>
                    <a:pt x="2083000" y="174557"/>
                  </a:lnTo>
                  <a:lnTo>
                    <a:pt x="2082387" y="169626"/>
                  </a:lnTo>
                  <a:lnTo>
                    <a:pt x="2076393" y="165253"/>
                  </a:lnTo>
                  <a:lnTo>
                    <a:pt x="2080235" y="161452"/>
                  </a:lnTo>
                  <a:lnTo>
                    <a:pt x="2100660" y="167621"/>
                  </a:lnTo>
                  <a:lnTo>
                    <a:pt x="2106553" y="165253"/>
                  </a:lnTo>
                  <a:lnTo>
                    <a:pt x="2098924" y="157846"/>
                  </a:lnTo>
                  <a:lnTo>
                    <a:pt x="2113429" y="148185"/>
                  </a:lnTo>
                  <a:lnTo>
                    <a:pt x="2120412" y="148716"/>
                  </a:lnTo>
                  <a:lnTo>
                    <a:pt x="2128707" y="152107"/>
                  </a:lnTo>
                  <a:lnTo>
                    <a:pt x="2130578" y="145339"/>
                  </a:lnTo>
                  <a:lnTo>
                    <a:pt x="2122209" y="139486"/>
                  </a:lnTo>
                  <a:lnTo>
                    <a:pt x="2123460" y="133498"/>
                  </a:lnTo>
                  <a:lnTo>
                    <a:pt x="2115891" y="127537"/>
                  </a:lnTo>
                  <a:lnTo>
                    <a:pt x="2137850" y="130693"/>
                  </a:lnTo>
                  <a:lnTo>
                    <a:pt x="2144289" y="136135"/>
                  </a:lnTo>
                  <a:lnTo>
                    <a:pt x="2135381" y="137367"/>
                  </a:lnTo>
                  <a:lnTo>
                    <a:pt x="2137487" y="142850"/>
                  </a:lnTo>
                  <a:lnTo>
                    <a:pt x="2144733" y="146227"/>
                  </a:lnTo>
                  <a:lnTo>
                    <a:pt x="2155544" y="144094"/>
                  </a:lnTo>
                  <a:lnTo>
                    <a:pt x="2154925" y="137898"/>
                  </a:lnTo>
                  <a:lnTo>
                    <a:pt x="2190501" y="124752"/>
                  </a:lnTo>
                  <a:lnTo>
                    <a:pt x="2196038" y="125270"/>
                  </a:lnTo>
                  <a:lnTo>
                    <a:pt x="2191631" y="131217"/>
                  </a:lnTo>
                  <a:lnTo>
                    <a:pt x="2201461" y="132267"/>
                  </a:lnTo>
                  <a:lnTo>
                    <a:pt x="2204945" y="128937"/>
                  </a:lnTo>
                  <a:lnTo>
                    <a:pt x="2218596" y="128587"/>
                  </a:lnTo>
                  <a:lnTo>
                    <a:pt x="2227712" y="124577"/>
                  </a:lnTo>
                  <a:lnTo>
                    <a:pt x="2238988" y="130511"/>
                  </a:lnTo>
                  <a:lnTo>
                    <a:pt x="2244094" y="124052"/>
                  </a:lnTo>
                  <a:lnTo>
                    <a:pt x="2233511" y="118495"/>
                  </a:lnTo>
                  <a:lnTo>
                    <a:pt x="2235429" y="115212"/>
                  </a:lnTo>
                  <a:lnTo>
                    <a:pt x="2258525" y="118152"/>
                  </a:lnTo>
                  <a:lnTo>
                    <a:pt x="2270540" y="121274"/>
                  </a:lnTo>
                  <a:lnTo>
                    <a:pt x="2303405" y="132267"/>
                  </a:lnTo>
                  <a:lnTo>
                    <a:pt x="2305457" y="127194"/>
                  </a:lnTo>
                  <a:lnTo>
                    <a:pt x="2295029" y="122142"/>
                  </a:lnTo>
                  <a:lnTo>
                    <a:pt x="2293522" y="120056"/>
                  </a:lnTo>
                  <a:lnTo>
                    <a:pt x="2283969" y="119020"/>
                  </a:lnTo>
                  <a:lnTo>
                    <a:pt x="2283922" y="114526"/>
                  </a:lnTo>
                  <a:lnTo>
                    <a:pt x="2275472" y="107179"/>
                  </a:lnTo>
                  <a:lnTo>
                    <a:pt x="2273299" y="104125"/>
                  </a:lnTo>
                  <a:lnTo>
                    <a:pt x="2280901" y="95715"/>
                  </a:lnTo>
                  <a:lnTo>
                    <a:pt x="2279683" y="87225"/>
                  </a:lnTo>
                  <a:lnTo>
                    <a:pt x="2283693" y="85408"/>
                  </a:lnTo>
                  <a:lnTo>
                    <a:pt x="2304098" y="87891"/>
                  </a:lnTo>
                  <a:lnTo>
                    <a:pt x="2309076" y="93038"/>
                  </a:lnTo>
                  <a:lnTo>
                    <a:pt x="2307738" y="100579"/>
                  </a:lnTo>
                  <a:lnTo>
                    <a:pt x="2314082" y="103452"/>
                  </a:lnTo>
                  <a:lnTo>
                    <a:pt x="2320931" y="110072"/>
                  </a:lnTo>
                  <a:lnTo>
                    <a:pt x="2327867" y="123185"/>
                  </a:lnTo>
                  <a:lnTo>
                    <a:pt x="2339842" y="129112"/>
                  </a:lnTo>
                  <a:lnTo>
                    <a:pt x="2340831" y="135786"/>
                  </a:lnTo>
                  <a:lnTo>
                    <a:pt x="2334352" y="149611"/>
                  </a:lnTo>
                  <a:lnTo>
                    <a:pt x="2344027" y="151219"/>
                  </a:lnTo>
                  <a:lnTo>
                    <a:pt x="2344874" y="147647"/>
                  </a:lnTo>
                  <a:lnTo>
                    <a:pt x="2351649" y="144982"/>
                  </a:lnTo>
                  <a:lnTo>
                    <a:pt x="2350573" y="140192"/>
                  </a:lnTo>
                  <a:lnTo>
                    <a:pt x="2354011" y="135429"/>
                  </a:lnTo>
                  <a:lnTo>
                    <a:pt x="2346254" y="129986"/>
                  </a:lnTo>
                  <a:lnTo>
                    <a:pt x="2345520" y="123528"/>
                  </a:lnTo>
                  <a:lnTo>
                    <a:pt x="2336882" y="122835"/>
                  </a:lnTo>
                  <a:lnTo>
                    <a:pt x="2331830" y="117459"/>
                  </a:lnTo>
                  <a:lnTo>
                    <a:pt x="2331089" y="107859"/>
                  </a:lnTo>
                  <a:lnTo>
                    <a:pt x="2316484" y="100243"/>
                  </a:lnTo>
                  <a:lnTo>
                    <a:pt x="2324678" y="93872"/>
                  </a:lnTo>
                  <a:lnTo>
                    <a:pt x="2318098" y="87393"/>
                  </a:lnTo>
                  <a:lnTo>
                    <a:pt x="2321375" y="87063"/>
                  </a:lnTo>
                  <a:lnTo>
                    <a:pt x="2329031" y="92210"/>
                  </a:lnTo>
                  <a:lnTo>
                    <a:pt x="2332859" y="101259"/>
                  </a:lnTo>
                  <a:lnTo>
                    <a:pt x="2341538" y="102948"/>
                  </a:lnTo>
                  <a:lnTo>
                    <a:pt x="2333532" y="96213"/>
                  </a:lnTo>
                  <a:lnTo>
                    <a:pt x="2342479" y="92540"/>
                  </a:lnTo>
                  <a:lnTo>
                    <a:pt x="2356802" y="92042"/>
                  </a:lnTo>
                  <a:lnTo>
                    <a:pt x="2374005" y="97390"/>
                  </a:lnTo>
                  <a:lnTo>
                    <a:pt x="2361539" y="89714"/>
                  </a:lnTo>
                  <a:lnTo>
                    <a:pt x="2352968" y="79818"/>
                  </a:lnTo>
                  <a:lnTo>
                    <a:pt x="2363402" y="78015"/>
                  </a:lnTo>
                  <a:lnTo>
                    <a:pt x="2380484" y="78506"/>
                  </a:lnTo>
                  <a:lnTo>
                    <a:pt x="2394229" y="77201"/>
                  </a:lnTo>
                  <a:lnTo>
                    <a:pt x="2384278" y="72484"/>
                  </a:lnTo>
                  <a:lnTo>
                    <a:pt x="2386983" y="66685"/>
                  </a:lnTo>
                  <a:lnTo>
                    <a:pt x="2394242" y="66362"/>
                  </a:lnTo>
                  <a:lnTo>
                    <a:pt x="2403069" y="62104"/>
                  </a:lnTo>
                  <a:lnTo>
                    <a:pt x="2419666" y="60845"/>
                  </a:lnTo>
                  <a:lnTo>
                    <a:pt x="2419309" y="58497"/>
                  </a:lnTo>
                  <a:lnTo>
                    <a:pt x="2436014" y="57717"/>
                  </a:lnTo>
                  <a:lnTo>
                    <a:pt x="2443657" y="59594"/>
                  </a:lnTo>
                  <a:lnTo>
                    <a:pt x="2453385" y="55073"/>
                  </a:lnTo>
                  <a:lnTo>
                    <a:pt x="2465777" y="55235"/>
                  </a:lnTo>
                  <a:lnTo>
                    <a:pt x="2463221" y="51528"/>
                  </a:lnTo>
                  <a:lnTo>
                    <a:pt x="2464836" y="47854"/>
                  </a:lnTo>
                  <a:lnTo>
                    <a:pt x="2475903" y="44356"/>
                  </a:lnTo>
                  <a:lnTo>
                    <a:pt x="2490771" y="47087"/>
                  </a:lnTo>
                  <a:lnTo>
                    <a:pt x="2484554" y="49227"/>
                  </a:lnTo>
                  <a:lnTo>
                    <a:pt x="2501273" y="50606"/>
                  </a:lnTo>
                  <a:lnTo>
                    <a:pt x="2508290" y="54764"/>
                  </a:lnTo>
                  <a:lnTo>
                    <a:pt x="2511680" y="52759"/>
                  </a:lnTo>
                  <a:lnTo>
                    <a:pt x="2531231" y="52759"/>
                  </a:lnTo>
                  <a:lnTo>
                    <a:pt x="2551629" y="56937"/>
                  </a:lnTo>
                  <a:lnTo>
                    <a:pt x="2561512" y="60220"/>
                  </a:lnTo>
                  <a:lnTo>
                    <a:pt x="2565751" y="64781"/>
                  </a:lnTo>
                  <a:lnTo>
                    <a:pt x="2561405" y="67318"/>
                  </a:lnTo>
                  <a:lnTo>
                    <a:pt x="2549450" y="72323"/>
                  </a:lnTo>
                  <a:lnTo>
                    <a:pt x="2547445" y="75081"/>
                  </a:lnTo>
                  <a:lnTo>
                    <a:pt x="2557610" y="76387"/>
                  </a:lnTo>
                  <a:lnTo>
                    <a:pt x="2570433" y="78674"/>
                  </a:lnTo>
                  <a:lnTo>
                    <a:pt x="2574550" y="76871"/>
                  </a:lnTo>
                  <a:lnTo>
                    <a:pt x="2584911" y="82771"/>
                  </a:lnTo>
                  <a:lnTo>
                    <a:pt x="2585046" y="80309"/>
                  </a:lnTo>
                  <a:lnTo>
                    <a:pt x="2594458" y="78997"/>
                  </a:lnTo>
                  <a:lnTo>
                    <a:pt x="2618657" y="80470"/>
                  </a:lnTo>
                  <a:lnTo>
                    <a:pt x="2625344" y="84749"/>
                  </a:lnTo>
                  <a:lnTo>
                    <a:pt x="2656097" y="86068"/>
                  </a:lnTo>
                  <a:lnTo>
                    <a:pt x="2647929" y="79165"/>
                  </a:lnTo>
                  <a:lnTo>
                    <a:pt x="2664513" y="80638"/>
                  </a:lnTo>
                  <a:lnTo>
                    <a:pt x="2675493" y="80638"/>
                  </a:lnTo>
                  <a:lnTo>
                    <a:pt x="2692964" y="85408"/>
                  </a:lnTo>
                  <a:lnTo>
                    <a:pt x="2703924" y="91376"/>
                  </a:lnTo>
                  <a:lnTo>
                    <a:pt x="2704462" y="95211"/>
                  </a:lnTo>
                  <a:lnTo>
                    <a:pt x="2722627" y="102604"/>
                  </a:lnTo>
                  <a:lnTo>
                    <a:pt x="2738578" y="106332"/>
                  </a:lnTo>
                  <a:lnTo>
                    <a:pt x="2733189" y="96550"/>
                  </a:lnTo>
                  <a:lnTo>
                    <a:pt x="2749847" y="100754"/>
                  </a:lnTo>
                  <a:lnTo>
                    <a:pt x="2758875" y="98231"/>
                  </a:lnTo>
                  <a:lnTo>
                    <a:pt x="2776219" y="101091"/>
                  </a:lnTo>
                  <a:lnTo>
                    <a:pt x="2778251" y="98561"/>
                  </a:lnTo>
                  <a:lnTo>
                    <a:pt x="2791356" y="99738"/>
                  </a:lnTo>
                  <a:lnTo>
                    <a:pt x="2774645" y="91208"/>
                  </a:lnTo>
                  <a:lnTo>
                    <a:pt x="2778446" y="87225"/>
                  </a:lnTo>
                  <a:lnTo>
                    <a:pt x="2850553" y="93206"/>
                  </a:lnTo>
                  <a:lnTo>
                    <a:pt x="2864742" y="98729"/>
                  </a:lnTo>
                  <a:lnTo>
                    <a:pt x="2893516" y="105820"/>
                  </a:lnTo>
                  <a:lnTo>
                    <a:pt x="2919942" y="104125"/>
                  </a:lnTo>
                  <a:lnTo>
                    <a:pt x="2936674" y="105652"/>
                  </a:lnTo>
                  <a:lnTo>
                    <a:pt x="2948468" y="109561"/>
                  </a:lnTo>
                  <a:lnTo>
                    <a:pt x="2957395" y="116423"/>
                  </a:lnTo>
                  <a:lnTo>
                    <a:pt x="2970494" y="119188"/>
                  </a:lnTo>
                  <a:lnTo>
                    <a:pt x="2977498" y="117284"/>
                  </a:lnTo>
                  <a:lnTo>
                    <a:pt x="2989843" y="116941"/>
                  </a:lnTo>
                  <a:lnTo>
                    <a:pt x="3006259" y="118845"/>
                  </a:lnTo>
                  <a:lnTo>
                    <a:pt x="3019162" y="117977"/>
                  </a:lnTo>
                  <a:lnTo>
                    <a:pt x="3044384" y="126495"/>
                  </a:lnTo>
                  <a:lnTo>
                    <a:pt x="3048737" y="123359"/>
                  </a:lnTo>
                  <a:lnTo>
                    <a:pt x="3033344" y="117116"/>
                  </a:lnTo>
                  <a:lnTo>
                    <a:pt x="3030458" y="112979"/>
                  </a:lnTo>
                  <a:lnTo>
                    <a:pt x="3057429" y="115555"/>
                  </a:lnTo>
                  <a:lnTo>
                    <a:pt x="3071800" y="115044"/>
                  </a:lnTo>
                  <a:lnTo>
                    <a:pt x="3099814" y="119538"/>
                  </a:lnTo>
                  <a:lnTo>
                    <a:pt x="3116902" y="123877"/>
                  </a:lnTo>
                  <a:moveTo>
                    <a:pt x="3175971" y="163073"/>
                  </a:moveTo>
                  <a:lnTo>
                    <a:pt x="3172526" y="167621"/>
                  </a:lnTo>
                  <a:lnTo>
                    <a:pt x="3161513" y="166895"/>
                  </a:lnTo>
                  <a:lnTo>
                    <a:pt x="3175924" y="172176"/>
                  </a:lnTo>
                  <a:lnTo>
                    <a:pt x="3192467" y="180606"/>
                  </a:lnTo>
                  <a:lnTo>
                    <a:pt x="3199955" y="183364"/>
                  </a:lnTo>
                  <a:lnTo>
                    <a:pt x="3206656" y="187609"/>
                  </a:lnTo>
                  <a:lnTo>
                    <a:pt x="3208472" y="190381"/>
                  </a:lnTo>
                  <a:lnTo>
                    <a:pt x="3190462" y="187979"/>
                  </a:lnTo>
                  <a:lnTo>
                    <a:pt x="3178689" y="195757"/>
                  </a:lnTo>
                  <a:lnTo>
                    <a:pt x="3173260" y="197055"/>
                  </a:lnTo>
                  <a:lnTo>
                    <a:pt x="3170609" y="204328"/>
                  </a:lnTo>
                  <a:lnTo>
                    <a:pt x="3167110" y="210692"/>
                  </a:lnTo>
                  <a:lnTo>
                    <a:pt x="3169782" y="215395"/>
                  </a:lnTo>
                  <a:lnTo>
                    <a:pt x="3149632" y="208257"/>
                  </a:lnTo>
                  <a:lnTo>
                    <a:pt x="3138397" y="216337"/>
                  </a:lnTo>
                  <a:lnTo>
                    <a:pt x="3130344" y="212569"/>
                  </a:lnTo>
                  <a:lnTo>
                    <a:pt x="3127740" y="216902"/>
                  </a:lnTo>
                  <a:lnTo>
                    <a:pt x="3115402" y="215583"/>
                  </a:lnTo>
                  <a:lnTo>
                    <a:pt x="3120858" y="222392"/>
                  </a:lnTo>
                  <a:lnTo>
                    <a:pt x="3123058" y="232658"/>
                  </a:lnTo>
                  <a:lnTo>
                    <a:pt x="3128339" y="237051"/>
                  </a:lnTo>
                  <a:lnTo>
                    <a:pt x="3140112" y="239345"/>
                  </a:lnTo>
                  <a:lnTo>
                    <a:pt x="3156185" y="254900"/>
                  </a:lnTo>
                  <a:lnTo>
                    <a:pt x="3149094" y="255283"/>
                  </a:lnTo>
                  <a:lnTo>
                    <a:pt x="3154987" y="264177"/>
                  </a:lnTo>
                  <a:lnTo>
                    <a:pt x="3163249" y="268833"/>
                  </a:lnTo>
                  <a:lnTo>
                    <a:pt x="3154550" y="274491"/>
                  </a:lnTo>
                  <a:lnTo>
                    <a:pt x="3163982" y="286823"/>
                  </a:lnTo>
                  <a:lnTo>
                    <a:pt x="3154052" y="289568"/>
                  </a:lnTo>
                  <a:lnTo>
                    <a:pt x="3161856" y="300588"/>
                  </a:lnTo>
                  <a:lnTo>
                    <a:pt x="3158883" y="310854"/>
                  </a:lnTo>
                  <a:lnTo>
                    <a:pt x="3148879" y="303346"/>
                  </a:lnTo>
                  <a:lnTo>
                    <a:pt x="3130068" y="287408"/>
                  </a:lnTo>
                  <a:lnTo>
                    <a:pt x="3101341" y="263209"/>
                  </a:lnTo>
                  <a:lnTo>
                    <a:pt x="3089830" y="248354"/>
                  </a:lnTo>
                  <a:lnTo>
                    <a:pt x="3089917" y="242023"/>
                  </a:lnTo>
                  <a:lnTo>
                    <a:pt x="3085114" y="237051"/>
                  </a:lnTo>
                  <a:lnTo>
                    <a:pt x="3095306" y="234757"/>
                  </a:lnTo>
                  <a:lnTo>
                    <a:pt x="3094923" y="221450"/>
                  </a:lnTo>
                  <a:lnTo>
                    <a:pt x="3095737" y="210504"/>
                  </a:lnTo>
                  <a:lnTo>
                    <a:pt x="3100251" y="202269"/>
                  </a:lnTo>
                  <a:lnTo>
                    <a:pt x="3088868" y="187791"/>
                  </a:lnTo>
                  <a:lnTo>
                    <a:pt x="3080169" y="188531"/>
                  </a:lnTo>
                  <a:lnTo>
                    <a:pt x="3085867" y="197055"/>
                  </a:lnTo>
                  <a:lnTo>
                    <a:pt x="3079429" y="208438"/>
                  </a:lnTo>
                  <a:lnTo>
                    <a:pt x="3057746" y="195757"/>
                  </a:lnTo>
                  <a:lnTo>
                    <a:pt x="3041370" y="199289"/>
                  </a:lnTo>
                  <a:lnTo>
                    <a:pt x="3041431" y="216713"/>
                  </a:lnTo>
                  <a:lnTo>
                    <a:pt x="3055350" y="223152"/>
                  </a:lnTo>
                  <a:lnTo>
                    <a:pt x="3040334" y="225998"/>
                  </a:lnTo>
                  <a:lnTo>
                    <a:pt x="3028756" y="226953"/>
                  </a:lnTo>
                  <a:lnTo>
                    <a:pt x="3021080" y="219364"/>
                  </a:lnTo>
                  <a:lnTo>
                    <a:pt x="3006898" y="217850"/>
                  </a:lnTo>
                  <a:lnTo>
                    <a:pt x="3002209" y="222963"/>
                  </a:lnTo>
                  <a:lnTo>
                    <a:pt x="2975358" y="221066"/>
                  </a:lnTo>
                  <a:lnTo>
                    <a:pt x="2952087" y="224289"/>
                  </a:lnTo>
                  <a:lnTo>
                    <a:pt x="2945797" y="244896"/>
                  </a:lnTo>
                  <a:lnTo>
                    <a:pt x="2936950" y="270199"/>
                  </a:lnTo>
                  <a:lnTo>
                    <a:pt x="2951240" y="271565"/>
                  </a:lnTo>
                  <a:lnTo>
                    <a:pt x="2961526" y="278400"/>
                  </a:lnTo>
                  <a:lnTo>
                    <a:pt x="2971847" y="280748"/>
                  </a:lnTo>
                  <a:lnTo>
                    <a:pt x="2972694" y="275466"/>
                  </a:lnTo>
                  <a:lnTo>
                    <a:pt x="2982375" y="276052"/>
                  </a:lnTo>
                  <a:lnTo>
                    <a:pt x="3005229" y="288000"/>
                  </a:lnTo>
                  <a:lnTo>
                    <a:pt x="3013686" y="297433"/>
                  </a:lnTo>
                  <a:lnTo>
                    <a:pt x="3016222" y="308284"/>
                  </a:lnTo>
                  <a:lnTo>
                    <a:pt x="3025789" y="321363"/>
                  </a:lnTo>
                  <a:lnTo>
                    <a:pt x="3035302" y="339144"/>
                  </a:lnTo>
                  <a:lnTo>
                    <a:pt x="3033513" y="355385"/>
                  </a:lnTo>
                  <a:lnTo>
                    <a:pt x="3035928" y="363028"/>
                  </a:lnTo>
                  <a:lnTo>
                    <a:pt x="3032463" y="376133"/>
                  </a:lnTo>
                  <a:lnTo>
                    <a:pt x="3028635" y="389104"/>
                  </a:lnTo>
                  <a:lnTo>
                    <a:pt x="3027014" y="395799"/>
                  </a:lnTo>
                  <a:lnTo>
                    <a:pt x="3018873" y="402298"/>
                  </a:lnTo>
                  <a:lnTo>
                    <a:pt x="3013390" y="402506"/>
                  </a:lnTo>
                  <a:lnTo>
                    <a:pt x="3004422" y="397016"/>
                  </a:lnTo>
                  <a:lnTo>
                    <a:pt x="2996948" y="405352"/>
                  </a:lnTo>
                  <a:lnTo>
                    <a:pt x="2997789" y="409012"/>
                  </a:lnTo>
                  <a:lnTo>
                    <a:pt x="2993792" y="408400"/>
                  </a:lnTo>
                  <a:lnTo>
                    <a:pt x="2992070" y="412268"/>
                  </a:lnTo>
                  <a:lnTo>
                    <a:pt x="2991632" y="416136"/>
                  </a:lnTo>
                  <a:lnTo>
                    <a:pt x="2996436" y="424082"/>
                  </a:lnTo>
                  <a:lnTo>
                    <a:pt x="2993227" y="426733"/>
                  </a:lnTo>
                  <a:lnTo>
                    <a:pt x="2992675" y="428771"/>
                  </a:lnTo>
                  <a:lnTo>
                    <a:pt x="2990758" y="432034"/>
                  </a:lnTo>
                  <a:lnTo>
                    <a:pt x="2985712" y="433871"/>
                  </a:lnTo>
                  <a:lnTo>
                    <a:pt x="2983290" y="436945"/>
                  </a:lnTo>
                  <a:lnTo>
                    <a:pt x="2985477" y="441857"/>
                  </a:lnTo>
                  <a:lnTo>
                    <a:pt x="2985087" y="443081"/>
                  </a:lnTo>
                  <a:lnTo>
                    <a:pt x="2989722" y="444924"/>
                  </a:lnTo>
                  <a:lnTo>
                    <a:pt x="2997344" y="450051"/>
                  </a:lnTo>
                  <a:lnTo>
                    <a:pt x="3011997" y="463365"/>
                  </a:lnTo>
                  <a:lnTo>
                    <a:pt x="3017891" y="470752"/>
                  </a:lnTo>
                  <a:lnTo>
                    <a:pt x="3023946" y="483878"/>
                  </a:lnTo>
                  <a:lnTo>
                    <a:pt x="3023360" y="490242"/>
                  </a:lnTo>
                  <a:lnTo>
                    <a:pt x="3015698" y="492301"/>
                  </a:lnTo>
                  <a:lnTo>
                    <a:pt x="3010208" y="497031"/>
                  </a:lnTo>
                  <a:lnTo>
                    <a:pt x="3002060" y="498060"/>
                  </a:lnTo>
                  <a:lnTo>
                    <a:pt x="2998387" y="491891"/>
                  </a:lnTo>
                  <a:lnTo>
                    <a:pt x="2996342" y="483266"/>
                  </a:lnTo>
                  <a:lnTo>
                    <a:pt x="2986560" y="471364"/>
                  </a:lnTo>
                  <a:lnTo>
                    <a:pt x="2992843" y="469521"/>
                  </a:lnTo>
                  <a:lnTo>
                    <a:pt x="2981871" y="459880"/>
                  </a:lnTo>
                  <a:lnTo>
                    <a:pt x="2976401" y="457626"/>
                  </a:lnTo>
                  <a:lnTo>
                    <a:pt x="2976018" y="459678"/>
                  </a:lnTo>
                  <a:lnTo>
                    <a:pt x="2973797" y="460701"/>
                  </a:lnTo>
                  <a:lnTo>
                    <a:pt x="2972492" y="458656"/>
                  </a:lnTo>
                  <a:lnTo>
                    <a:pt x="2969539" y="457424"/>
                  </a:lnTo>
                  <a:lnTo>
                    <a:pt x="2966054" y="455783"/>
                  </a:lnTo>
                  <a:lnTo>
                    <a:pt x="2966290" y="450663"/>
                  </a:lnTo>
                  <a:lnTo>
                    <a:pt x="2968052" y="449432"/>
                  </a:lnTo>
                  <a:lnTo>
                    <a:pt x="2965940" y="447178"/>
                  </a:lnTo>
                  <a:lnTo>
                    <a:pt x="2965240" y="441036"/>
                  </a:lnTo>
                  <a:lnTo>
                    <a:pt x="2963646" y="439192"/>
                  </a:lnTo>
                  <a:lnTo>
                    <a:pt x="2957658" y="437968"/>
                  </a:lnTo>
                  <a:lnTo>
                    <a:pt x="2951751" y="434893"/>
                  </a:lnTo>
                  <a:lnTo>
                    <a:pt x="2940421" y="438378"/>
                  </a:lnTo>
                  <a:lnTo>
                    <a:pt x="2936311" y="443700"/>
                  </a:lnTo>
                  <a:lnTo>
                    <a:pt x="2927693" y="446768"/>
                  </a:lnTo>
                  <a:lnTo>
                    <a:pt x="2930175" y="441446"/>
                  </a:lnTo>
                  <a:lnTo>
                    <a:pt x="2925964" y="436945"/>
                  </a:lnTo>
                  <a:lnTo>
                    <a:pt x="2929523" y="429383"/>
                  </a:lnTo>
                  <a:lnTo>
                    <a:pt x="2921456" y="423470"/>
                  </a:lnTo>
                  <a:lnTo>
                    <a:pt x="2915556" y="427547"/>
                  </a:lnTo>
                  <a:lnTo>
                    <a:pt x="2908741" y="435304"/>
                  </a:lnTo>
                  <a:lnTo>
                    <a:pt x="2906574" y="442677"/>
                  </a:lnTo>
                  <a:lnTo>
                    <a:pt x="2897788" y="443290"/>
                  </a:lnTo>
                  <a:lnTo>
                    <a:pt x="2895548" y="448611"/>
                  </a:lnTo>
                  <a:lnTo>
                    <a:pt x="2904059" y="456193"/>
                  </a:lnTo>
                  <a:lnTo>
                    <a:pt x="2912333" y="458037"/>
                  </a:lnTo>
                  <a:lnTo>
                    <a:pt x="2914964" y="463163"/>
                  </a:lnTo>
                  <a:lnTo>
                    <a:pt x="2923878" y="466446"/>
                  </a:lnTo>
                  <a:lnTo>
                    <a:pt x="2930781" y="458447"/>
                  </a:lnTo>
                  <a:lnTo>
                    <a:pt x="2941216" y="462753"/>
                  </a:lnTo>
                  <a:lnTo>
                    <a:pt x="2947499" y="463163"/>
                  </a:lnTo>
                  <a:lnTo>
                    <a:pt x="2951549" y="469111"/>
                  </a:lnTo>
                  <a:lnTo>
                    <a:pt x="2939749" y="472394"/>
                  </a:lnTo>
                  <a:lnTo>
                    <a:pt x="2937986" y="478543"/>
                  </a:lnTo>
                  <a:lnTo>
                    <a:pt x="2931111" y="484086"/>
                  </a:lnTo>
                  <a:lnTo>
                    <a:pt x="2929610" y="492092"/>
                  </a:lnTo>
                  <a:lnTo>
                    <a:pt x="2942480" y="498470"/>
                  </a:lnTo>
                  <a:lnTo>
                    <a:pt x="2950628" y="509578"/>
                  </a:lnTo>
                  <a:lnTo>
                    <a:pt x="2960457" y="520066"/>
                  </a:lnTo>
                  <a:lnTo>
                    <a:pt x="2969909" y="528907"/>
                  </a:lnTo>
                  <a:lnTo>
                    <a:pt x="2972869" y="537336"/>
                  </a:lnTo>
                  <a:lnTo>
                    <a:pt x="2968005" y="540424"/>
                  </a:lnTo>
                  <a:lnTo>
                    <a:pt x="2972149" y="546594"/>
                  </a:lnTo>
                  <a:lnTo>
                    <a:pt x="2979207" y="550092"/>
                  </a:lnTo>
                  <a:lnTo>
                    <a:pt x="2980411" y="559551"/>
                  </a:lnTo>
                  <a:lnTo>
                    <a:pt x="2980653" y="568600"/>
                  </a:lnTo>
                  <a:lnTo>
                    <a:pt x="2975688" y="569629"/>
                  </a:lnTo>
                  <a:lnTo>
                    <a:pt x="2971753" y="581968"/>
                  </a:lnTo>
                  <a:lnTo>
                    <a:pt x="2967870" y="596978"/>
                  </a:lnTo>
                  <a:lnTo>
                    <a:pt x="2961769" y="610554"/>
                  </a:lnTo>
                  <a:lnTo>
                    <a:pt x="2950412" y="621043"/>
                  </a:lnTo>
                  <a:lnTo>
                    <a:pt x="2938450" y="630710"/>
                  </a:lnTo>
                  <a:lnTo>
                    <a:pt x="2927673" y="631942"/>
                  </a:lnTo>
                  <a:lnTo>
                    <a:pt x="2922586" y="637082"/>
                  </a:lnTo>
                  <a:lnTo>
                    <a:pt x="2918355" y="633381"/>
                  </a:lnTo>
                  <a:lnTo>
                    <a:pt x="2914076" y="639140"/>
                  </a:lnTo>
                  <a:lnTo>
                    <a:pt x="2901199" y="644691"/>
                  </a:lnTo>
                  <a:lnTo>
                    <a:pt x="2891202" y="646548"/>
                  </a:lnTo>
                  <a:lnTo>
                    <a:pt x="2889977" y="656007"/>
                  </a:lnTo>
                  <a:lnTo>
                    <a:pt x="2889708" y="658678"/>
                  </a:lnTo>
                  <a:lnTo>
                    <a:pt x="2884461" y="659296"/>
                  </a:lnTo>
                  <a:lnTo>
                    <a:pt x="2880195" y="650867"/>
                  </a:lnTo>
                  <a:lnTo>
                    <a:pt x="2881945" y="646548"/>
                  </a:lnTo>
                  <a:lnTo>
                    <a:pt x="2868139" y="642840"/>
                  </a:lnTo>
                  <a:lnTo>
                    <a:pt x="2863834" y="644691"/>
                  </a:lnTo>
                  <a:lnTo>
                    <a:pt x="2852302" y="654567"/>
                  </a:lnTo>
                  <a:lnTo>
                    <a:pt x="2845487" y="665257"/>
                  </a:lnTo>
                  <a:lnTo>
                    <a:pt x="2844653" y="673283"/>
                  </a:lnTo>
                  <a:lnTo>
                    <a:pt x="2854375" y="685212"/>
                  </a:lnTo>
                  <a:lnTo>
                    <a:pt x="2865529" y="700221"/>
                  </a:lnTo>
                  <a:lnTo>
                    <a:pt x="2875829" y="707211"/>
                  </a:lnTo>
                  <a:lnTo>
                    <a:pt x="2883169" y="716469"/>
                  </a:lnTo>
                  <a:lnTo>
                    <a:pt x="2890031" y="737654"/>
                  </a:lnTo>
                  <a:lnTo>
                    <a:pt x="2891041" y="757602"/>
                  </a:lnTo>
                  <a:lnTo>
                    <a:pt x="2883082" y="765211"/>
                  </a:lnTo>
                  <a:lnTo>
                    <a:pt x="2872526" y="772612"/>
                  </a:lnTo>
                  <a:lnTo>
                    <a:pt x="2864957" y="782077"/>
                  </a:lnTo>
                  <a:lnTo>
                    <a:pt x="2853043" y="792768"/>
                  </a:lnTo>
                  <a:lnTo>
                    <a:pt x="2848912" y="785367"/>
                  </a:lnTo>
                  <a:lnTo>
                    <a:pt x="2851246" y="777758"/>
                  </a:lnTo>
                  <a:lnTo>
                    <a:pt x="2843126" y="771172"/>
                  </a:lnTo>
                  <a:lnTo>
                    <a:pt x="2834669" y="769530"/>
                  </a:lnTo>
                  <a:lnTo>
                    <a:pt x="2830189" y="763563"/>
                  </a:lnTo>
                  <a:lnTo>
                    <a:pt x="2824060" y="751843"/>
                  </a:lnTo>
                  <a:lnTo>
                    <a:pt x="2814520" y="746494"/>
                  </a:lnTo>
                  <a:lnTo>
                    <a:pt x="2805882" y="746703"/>
                  </a:lnTo>
                  <a:lnTo>
                    <a:pt x="2806420" y="737654"/>
                  </a:lnTo>
                  <a:lnTo>
                    <a:pt x="2797788" y="737856"/>
                  </a:lnTo>
                  <a:lnTo>
                    <a:pt x="2798300" y="750403"/>
                  </a:lnTo>
                  <a:lnTo>
                    <a:pt x="2794350" y="767061"/>
                  </a:lnTo>
                  <a:lnTo>
                    <a:pt x="2791525" y="777139"/>
                  </a:lnTo>
                  <a:lnTo>
                    <a:pt x="2792816" y="785367"/>
                  </a:lnTo>
                  <a:lnTo>
                    <a:pt x="2799362" y="785778"/>
                  </a:lnTo>
                  <a:lnTo>
                    <a:pt x="2804381" y="796266"/>
                  </a:lnTo>
                  <a:lnTo>
                    <a:pt x="2806776" y="806136"/>
                  </a:lnTo>
                  <a:lnTo>
                    <a:pt x="2812569" y="812716"/>
                  </a:lnTo>
                  <a:lnTo>
                    <a:pt x="2818799" y="813953"/>
                  </a:lnTo>
                  <a:lnTo>
                    <a:pt x="2824181" y="819914"/>
                  </a:lnTo>
                  <a:lnTo>
                    <a:pt x="2826764" y="820943"/>
                  </a:lnTo>
                  <a:lnTo>
                    <a:pt x="2832900" y="827940"/>
                  </a:lnTo>
                  <a:lnTo>
                    <a:pt x="2837596" y="835549"/>
                  </a:lnTo>
                  <a:lnTo>
                    <a:pt x="2838672" y="843158"/>
                  </a:lnTo>
                  <a:lnTo>
                    <a:pt x="2837791" y="848298"/>
                  </a:lnTo>
                  <a:lnTo>
                    <a:pt x="2838666" y="852409"/>
                  </a:lnTo>
                  <a:lnTo>
                    <a:pt x="2839601" y="858989"/>
                  </a:lnTo>
                  <a:lnTo>
                    <a:pt x="2843321" y="862285"/>
                  </a:lnTo>
                  <a:lnTo>
                    <a:pt x="2847533" y="872357"/>
                  </a:lnTo>
                  <a:lnTo>
                    <a:pt x="2847230" y="876265"/>
                  </a:lnTo>
                  <a:lnTo>
                    <a:pt x="2840334" y="876884"/>
                  </a:lnTo>
                  <a:lnTo>
                    <a:pt x="2830390" y="868455"/>
                  </a:lnTo>
                  <a:lnTo>
                    <a:pt x="2818550" y="859406"/>
                  </a:lnTo>
                  <a:lnTo>
                    <a:pt x="2816922" y="853647"/>
                  </a:lnTo>
                  <a:lnTo>
                    <a:pt x="2810840" y="846038"/>
                  </a:lnTo>
                  <a:lnTo>
                    <a:pt x="2808976" y="836572"/>
                  </a:lnTo>
                  <a:lnTo>
                    <a:pt x="2805067" y="830201"/>
                  </a:lnTo>
                  <a:lnTo>
                    <a:pt x="2806144" y="821973"/>
                  </a:lnTo>
                  <a:lnTo>
                    <a:pt x="2803365" y="817035"/>
                  </a:lnTo>
                  <a:lnTo>
                    <a:pt x="2799161" y="812716"/>
                  </a:lnTo>
                  <a:lnTo>
                    <a:pt x="2797411" y="807165"/>
                  </a:lnTo>
                  <a:lnTo>
                    <a:pt x="2791605" y="800585"/>
                  </a:lnTo>
                  <a:lnTo>
                    <a:pt x="2786210" y="795237"/>
                  </a:lnTo>
                  <a:lnTo>
                    <a:pt x="2785167" y="802025"/>
                  </a:lnTo>
                  <a:lnTo>
                    <a:pt x="2782981" y="795647"/>
                  </a:lnTo>
                  <a:lnTo>
                    <a:pt x="2783613" y="788448"/>
                  </a:lnTo>
                  <a:lnTo>
                    <a:pt x="2785766" y="777550"/>
                  </a:lnTo>
                  <a:lnTo>
                    <a:pt x="2784017" y="768911"/>
                  </a:lnTo>
                  <a:lnTo>
                    <a:pt x="2786553" y="760273"/>
                  </a:lnTo>
                  <a:lnTo>
                    <a:pt x="2782341" y="753491"/>
                  </a:lnTo>
                  <a:lnTo>
                    <a:pt x="2782261" y="741146"/>
                  </a:lnTo>
                  <a:lnTo>
                    <a:pt x="2777336" y="735185"/>
                  </a:lnTo>
                  <a:lnTo>
                    <a:pt x="2772627" y="721407"/>
                  </a:lnTo>
                  <a:lnTo>
                    <a:pt x="2769135" y="707010"/>
                  </a:lnTo>
                  <a:lnTo>
                    <a:pt x="2763638" y="697550"/>
                  </a:lnTo>
                  <a:lnTo>
                    <a:pt x="2757907" y="703309"/>
                  </a:lnTo>
                  <a:lnTo>
                    <a:pt x="2747405" y="711531"/>
                  </a:lnTo>
                  <a:lnTo>
                    <a:pt x="2741895" y="710508"/>
                  </a:lnTo>
                  <a:lnTo>
                    <a:pt x="2735470" y="707830"/>
                  </a:lnTo>
                  <a:lnTo>
                    <a:pt x="2736957" y="693642"/>
                  </a:lnTo>
                  <a:lnTo>
                    <a:pt x="2733391" y="682944"/>
                  </a:lnTo>
                  <a:lnTo>
                    <a:pt x="2724046" y="669785"/>
                  </a:lnTo>
                  <a:lnTo>
                    <a:pt x="2724517" y="665674"/>
                  </a:lnTo>
                  <a:lnTo>
                    <a:pt x="2718597" y="664235"/>
                  </a:lnTo>
                  <a:lnTo>
                    <a:pt x="2710120" y="654769"/>
                  </a:lnTo>
                  <a:lnTo>
                    <a:pt x="2706413" y="648808"/>
                  </a:lnTo>
                  <a:lnTo>
                    <a:pt x="2705229" y="643049"/>
                  </a:lnTo>
                  <a:lnTo>
                    <a:pt x="2702275" y="637499"/>
                  </a:lnTo>
                  <a:lnTo>
                    <a:pt x="2697391" y="630912"/>
                  </a:lnTo>
                  <a:lnTo>
                    <a:pt x="2688093" y="630502"/>
                  </a:lnTo>
                  <a:lnTo>
                    <a:pt x="2689856" y="635231"/>
                  </a:lnTo>
                  <a:lnTo>
                    <a:pt x="2687555" y="641401"/>
                  </a:lnTo>
                  <a:lnTo>
                    <a:pt x="2682960" y="639140"/>
                  </a:lnTo>
                  <a:lnTo>
                    <a:pt x="2681837" y="641199"/>
                  </a:lnTo>
                  <a:lnTo>
                    <a:pt x="2678816" y="639961"/>
                  </a:lnTo>
                  <a:lnTo>
                    <a:pt x="2674752" y="638938"/>
                  </a:lnTo>
                  <a:lnTo>
                    <a:pt x="2673945" y="643251"/>
                  </a:lnTo>
                  <a:lnTo>
                    <a:pt x="2667157" y="643049"/>
                  </a:lnTo>
                  <a:lnTo>
                    <a:pt x="2655370" y="645310"/>
                  </a:lnTo>
                  <a:lnTo>
                    <a:pt x="2657254" y="653948"/>
                  </a:lnTo>
                  <a:lnTo>
                    <a:pt x="2652800" y="660736"/>
                  </a:lnTo>
                  <a:lnTo>
                    <a:pt x="2639540" y="668345"/>
                  </a:lnTo>
                  <a:lnTo>
                    <a:pt x="2630168" y="681915"/>
                  </a:lnTo>
                  <a:lnTo>
                    <a:pt x="2623501" y="689114"/>
                  </a:lnTo>
                  <a:lnTo>
                    <a:pt x="2614298" y="696521"/>
                  </a:lnTo>
                  <a:lnTo>
                    <a:pt x="2614876" y="701869"/>
                  </a:lnTo>
                  <a:lnTo>
                    <a:pt x="2610496" y="704540"/>
                  </a:lnTo>
                  <a:lnTo>
                    <a:pt x="2601582" y="708651"/>
                  </a:lnTo>
                  <a:lnTo>
                    <a:pt x="2597330" y="709270"/>
                  </a:lnTo>
                  <a:lnTo>
                    <a:pt x="2594956" y="718117"/>
                  </a:lnTo>
                  <a:lnTo>
                    <a:pt x="2598427" y="732925"/>
                  </a:lnTo>
                  <a:lnTo>
                    <a:pt x="2599571" y="742384"/>
                  </a:lnTo>
                  <a:lnTo>
                    <a:pt x="2596436" y="753283"/>
                  </a:lnTo>
                  <a:lnTo>
                    <a:pt x="2597754" y="772612"/>
                  </a:lnTo>
                  <a:lnTo>
                    <a:pt x="2592365" y="773230"/>
                  </a:lnTo>
                  <a:lnTo>
                    <a:pt x="2588530" y="781869"/>
                  </a:lnTo>
                  <a:lnTo>
                    <a:pt x="2591639" y="785778"/>
                  </a:lnTo>
                  <a:lnTo>
                    <a:pt x="2582752" y="788859"/>
                  </a:lnTo>
                  <a:lnTo>
                    <a:pt x="2579515" y="796677"/>
                  </a:lnTo>
                  <a:lnTo>
                    <a:pt x="2575687" y="799966"/>
                  </a:lnTo>
                  <a:lnTo>
                    <a:pt x="2565757" y="789276"/>
                  </a:lnTo>
                  <a:lnTo>
                    <a:pt x="2560187" y="773230"/>
                  </a:lnTo>
                  <a:lnTo>
                    <a:pt x="2555491" y="761713"/>
                  </a:lnTo>
                  <a:lnTo>
                    <a:pt x="2551885" y="756371"/>
                  </a:lnTo>
                  <a:lnTo>
                    <a:pt x="2545709" y="745465"/>
                  </a:lnTo>
                  <a:lnTo>
                    <a:pt x="2542089" y="731068"/>
                  </a:lnTo>
                  <a:lnTo>
                    <a:pt x="2539715" y="724078"/>
                  </a:lnTo>
                  <a:lnTo>
                    <a:pt x="2529340" y="708241"/>
                  </a:lnTo>
                  <a:lnTo>
                    <a:pt x="2522882" y="686234"/>
                  </a:lnTo>
                  <a:lnTo>
                    <a:pt x="2518435" y="671427"/>
                  </a:lnTo>
                  <a:lnTo>
                    <a:pt x="2516888" y="657648"/>
                  </a:lnTo>
                  <a:lnTo>
                    <a:pt x="2513907" y="646958"/>
                  </a:lnTo>
                  <a:lnTo>
                    <a:pt x="2500062" y="653746"/>
                  </a:lnTo>
                  <a:lnTo>
                    <a:pt x="2493152" y="652508"/>
                  </a:lnTo>
                  <a:lnTo>
                    <a:pt x="2478802" y="638521"/>
                  </a:lnTo>
                  <a:lnTo>
                    <a:pt x="2482960" y="634411"/>
                  </a:lnTo>
                  <a:lnTo>
                    <a:pt x="2479630" y="630092"/>
                  </a:lnTo>
                  <a:lnTo>
                    <a:pt x="2466793" y="620222"/>
                  </a:lnTo>
                  <a:lnTo>
                    <a:pt x="2459379" y="617342"/>
                  </a:lnTo>
                  <a:lnTo>
                    <a:pt x="2455242" y="609114"/>
                  </a:lnTo>
                  <a:lnTo>
                    <a:pt x="2446738" y="600476"/>
                  </a:lnTo>
                  <a:lnTo>
                    <a:pt x="2429017" y="602737"/>
                  </a:lnTo>
                  <a:lnTo>
                    <a:pt x="2413140" y="602945"/>
                  </a:lnTo>
                  <a:lnTo>
                    <a:pt x="2399537" y="604385"/>
                  </a:lnTo>
                  <a:lnTo>
                    <a:pt x="2380410" y="601095"/>
                  </a:lnTo>
                  <a:lnTo>
                    <a:pt x="2369498" y="598417"/>
                  </a:lnTo>
                  <a:lnTo>
                    <a:pt x="2358384" y="596978"/>
                  </a:lnTo>
                  <a:lnTo>
                    <a:pt x="2352443" y="582997"/>
                  </a:lnTo>
                  <a:lnTo>
                    <a:pt x="2347613" y="580939"/>
                  </a:lnTo>
                  <a:lnTo>
                    <a:pt x="2340131" y="582997"/>
                  </a:lnTo>
                  <a:lnTo>
                    <a:pt x="2330921" y="588346"/>
                  </a:lnTo>
                  <a:lnTo>
                    <a:pt x="2318509" y="584639"/>
                  </a:lnTo>
                  <a:lnTo>
                    <a:pt x="2307610" y="575799"/>
                  </a:lnTo>
                  <a:lnTo>
                    <a:pt x="2297754" y="572711"/>
                  </a:lnTo>
                  <a:lnTo>
                    <a:pt x="2290104" y="561812"/>
                  </a:lnTo>
                  <a:lnTo>
                    <a:pt x="2280793" y="546594"/>
                  </a:lnTo>
                  <a:lnTo>
                    <a:pt x="2275808" y="548444"/>
                  </a:lnTo>
                  <a:lnTo>
                    <a:pt x="2269363" y="544535"/>
                  </a:lnTo>
                  <a:lnTo>
                    <a:pt x="2266120" y="549063"/>
                  </a:lnTo>
                  <a:lnTo>
                    <a:pt x="2260462" y="548444"/>
                  </a:lnTo>
                  <a:lnTo>
                    <a:pt x="2263200" y="553584"/>
                  </a:lnTo>
                  <a:lnTo>
                    <a:pt x="2262481" y="556261"/>
                  </a:lnTo>
                  <a:lnTo>
                    <a:pt x="2266638" y="564691"/>
                  </a:lnTo>
                  <a:lnTo>
                    <a:pt x="2271644" y="574561"/>
                  </a:lnTo>
                  <a:lnTo>
                    <a:pt x="2276864" y="577239"/>
                  </a:lnTo>
                  <a:lnTo>
                    <a:pt x="2279078" y="581349"/>
                  </a:lnTo>
                  <a:lnTo>
                    <a:pt x="2285933" y="586079"/>
                  </a:lnTo>
                  <a:lnTo>
                    <a:pt x="2287151" y="590808"/>
                  </a:lnTo>
                  <a:lnTo>
                    <a:pt x="2286485" y="594515"/>
                  </a:lnTo>
                  <a:lnTo>
                    <a:pt x="2288301" y="598417"/>
                  </a:lnTo>
                  <a:lnTo>
                    <a:pt x="2291463" y="601714"/>
                  </a:lnTo>
                  <a:lnTo>
                    <a:pt x="2293246" y="605414"/>
                  </a:lnTo>
                  <a:lnTo>
                    <a:pt x="2294901" y="608085"/>
                  </a:lnTo>
                  <a:lnTo>
                    <a:pt x="2293394" y="599857"/>
                  </a:lnTo>
                  <a:lnTo>
                    <a:pt x="2295238" y="593896"/>
                  </a:lnTo>
                  <a:lnTo>
                    <a:pt x="2297929" y="592658"/>
                  </a:lnTo>
                  <a:lnTo>
                    <a:pt x="2301124" y="596157"/>
                  </a:lnTo>
                  <a:lnTo>
                    <a:pt x="2302187" y="602945"/>
                  </a:lnTo>
                  <a:lnTo>
                    <a:pt x="2300687" y="609525"/>
                  </a:lnTo>
                  <a:lnTo>
                    <a:pt x="2302860" y="614053"/>
                  </a:lnTo>
                  <a:lnTo>
                    <a:pt x="2304576" y="613434"/>
                  </a:lnTo>
                  <a:lnTo>
                    <a:pt x="2305201" y="616522"/>
                  </a:lnTo>
                  <a:lnTo>
                    <a:pt x="2312824" y="614665"/>
                  </a:lnTo>
                  <a:lnTo>
                    <a:pt x="2321011" y="615082"/>
                  </a:lnTo>
                  <a:lnTo>
                    <a:pt x="2327066" y="615492"/>
                  </a:lnTo>
                  <a:lnTo>
                    <a:pt x="2333061" y="607675"/>
                  </a:lnTo>
                  <a:lnTo>
                    <a:pt x="2339344" y="600274"/>
                  </a:lnTo>
                  <a:lnTo>
                    <a:pt x="2344895" y="593277"/>
                  </a:lnTo>
                  <a:lnTo>
                    <a:pt x="2347249" y="589369"/>
                  </a:lnTo>
                  <a:lnTo>
                    <a:pt x="2348433" y="590398"/>
                  </a:lnTo>
                  <a:lnTo>
                    <a:pt x="2348285" y="595127"/>
                  </a:lnTo>
                  <a:lnTo>
                    <a:pt x="2347115" y="597186"/>
                  </a:lnTo>
                  <a:lnTo>
                    <a:pt x="2349543" y="606235"/>
                  </a:lnTo>
                  <a:lnTo>
                    <a:pt x="2354549" y="614053"/>
                  </a:lnTo>
                  <a:lnTo>
                    <a:pt x="2360617" y="618163"/>
                  </a:lnTo>
                  <a:lnTo>
                    <a:pt x="2367843" y="619603"/>
                  </a:lnTo>
                  <a:lnTo>
                    <a:pt x="2374073" y="621662"/>
                  </a:lnTo>
                  <a:lnTo>
                    <a:pt x="2378977" y="628241"/>
                  </a:lnTo>
                  <a:lnTo>
                    <a:pt x="2382200" y="632150"/>
                  </a:lnTo>
                  <a:lnTo>
                    <a:pt x="2385886" y="633590"/>
                  </a:lnTo>
                  <a:lnTo>
                    <a:pt x="2386128" y="636059"/>
                  </a:lnTo>
                  <a:lnTo>
                    <a:pt x="2383222" y="642840"/>
                  </a:lnTo>
                  <a:lnTo>
                    <a:pt x="2381749" y="646130"/>
                  </a:lnTo>
                  <a:lnTo>
                    <a:pt x="2377820" y="649837"/>
                  </a:lnTo>
                  <a:lnTo>
                    <a:pt x="2374961" y="657648"/>
                  </a:lnTo>
                  <a:lnTo>
                    <a:pt x="2370271" y="657036"/>
                  </a:lnTo>
                  <a:lnTo>
                    <a:pt x="2368724" y="659707"/>
                  </a:lnTo>
                  <a:lnTo>
                    <a:pt x="2367452" y="665466"/>
                  </a:lnTo>
                  <a:lnTo>
                    <a:pt x="2369558" y="673075"/>
                  </a:lnTo>
                  <a:lnTo>
                    <a:pt x="2368610" y="674515"/>
                  </a:lnTo>
                  <a:lnTo>
                    <a:pt x="2363961" y="674515"/>
                  </a:lnTo>
                  <a:lnTo>
                    <a:pt x="2358249" y="678834"/>
                  </a:lnTo>
                  <a:lnTo>
                    <a:pt x="2357630" y="684384"/>
                  </a:lnTo>
                  <a:lnTo>
                    <a:pt x="2355659" y="686651"/>
                  </a:lnTo>
                  <a:lnTo>
                    <a:pt x="2349214" y="686651"/>
                  </a:lnTo>
                  <a:lnTo>
                    <a:pt x="2345857" y="689531"/>
                  </a:lnTo>
                  <a:lnTo>
                    <a:pt x="2346200" y="694052"/>
                  </a:lnTo>
                  <a:lnTo>
                    <a:pt x="2341423" y="697342"/>
                  </a:lnTo>
                  <a:lnTo>
                    <a:pt x="2335967" y="696312"/>
                  </a:lnTo>
                  <a:lnTo>
                    <a:pt x="2329414" y="700019"/>
                  </a:lnTo>
                  <a:lnTo>
                    <a:pt x="2325162" y="700840"/>
                  </a:lnTo>
                  <a:lnTo>
                    <a:pt x="2317823" y="703720"/>
                  </a:lnTo>
                  <a:lnTo>
                    <a:pt x="2316369" y="708860"/>
                  </a:lnTo>
                  <a:lnTo>
                    <a:pt x="2316262" y="712768"/>
                  </a:lnTo>
                  <a:lnTo>
                    <a:pt x="2306856" y="717707"/>
                  </a:lnTo>
                  <a:lnTo>
                    <a:pt x="2290972" y="722847"/>
                  </a:lnTo>
                  <a:lnTo>
                    <a:pt x="2282771" y="731068"/>
                  </a:lnTo>
                  <a:lnTo>
                    <a:pt x="2278123" y="731687"/>
                  </a:lnTo>
                  <a:lnTo>
                    <a:pt x="2275203" y="730866"/>
                  </a:lnTo>
                  <a:lnTo>
                    <a:pt x="2269672" y="735596"/>
                  </a:lnTo>
                  <a:lnTo>
                    <a:pt x="2263295" y="737856"/>
                  </a:lnTo>
                  <a:lnTo>
                    <a:pt x="2255033" y="738475"/>
                  </a:lnTo>
                  <a:lnTo>
                    <a:pt x="2252544" y="739094"/>
                  </a:lnTo>
                  <a:lnTo>
                    <a:pt x="2250519" y="742175"/>
                  </a:lnTo>
                  <a:lnTo>
                    <a:pt x="2247673" y="743003"/>
                  </a:lnTo>
                  <a:lnTo>
                    <a:pt x="2246354" y="745876"/>
                  </a:lnTo>
                  <a:lnTo>
                    <a:pt x="2241295" y="745674"/>
                  </a:lnTo>
                  <a:lnTo>
                    <a:pt x="2238113" y="747113"/>
                  </a:lnTo>
                  <a:lnTo>
                    <a:pt x="2231244" y="746703"/>
                  </a:lnTo>
                  <a:lnTo>
                    <a:pt x="2228425" y="739915"/>
                  </a:lnTo>
                  <a:lnTo>
                    <a:pt x="2228512" y="733745"/>
                  </a:lnTo>
                  <a:lnTo>
                    <a:pt x="2226548" y="730247"/>
                  </a:lnTo>
                  <a:lnTo>
                    <a:pt x="2224348" y="721817"/>
                  </a:lnTo>
                  <a:lnTo>
                    <a:pt x="2221240" y="717088"/>
                  </a:lnTo>
                  <a:lnTo>
                    <a:pt x="2223016" y="716677"/>
                  </a:lnTo>
                  <a:lnTo>
                    <a:pt x="2222020" y="711329"/>
                  </a:lnTo>
                  <a:lnTo>
                    <a:pt x="2222989" y="709270"/>
                  </a:lnTo>
                  <a:lnTo>
                    <a:pt x="2222350" y="704130"/>
                  </a:lnTo>
                  <a:lnTo>
                    <a:pt x="2220655" y="699400"/>
                  </a:lnTo>
                  <a:lnTo>
                    <a:pt x="2217587" y="695902"/>
                  </a:lnTo>
                  <a:lnTo>
                    <a:pt x="2216611" y="691381"/>
                  </a:lnTo>
                  <a:lnTo>
                    <a:pt x="2210994" y="687264"/>
                  </a:lnTo>
                  <a:lnTo>
                    <a:pt x="2205047" y="677603"/>
                  </a:lnTo>
                  <a:lnTo>
                    <a:pt x="2201972" y="668345"/>
                  </a:lnTo>
                  <a:lnTo>
                    <a:pt x="2194343" y="660528"/>
                  </a:lnTo>
                  <a:lnTo>
                    <a:pt x="2189949" y="658678"/>
                  </a:lnTo>
                  <a:lnTo>
                    <a:pt x="2182872" y="647779"/>
                  </a:lnTo>
                  <a:lnTo>
                    <a:pt x="2180948" y="639759"/>
                  </a:lnTo>
                  <a:lnTo>
                    <a:pt x="2181230" y="632971"/>
                  </a:lnTo>
                  <a:lnTo>
                    <a:pt x="2174752" y="620424"/>
                  </a:lnTo>
                  <a:lnTo>
                    <a:pt x="2169847" y="615903"/>
                  </a:lnTo>
                  <a:lnTo>
                    <a:pt x="2164378" y="613434"/>
                  </a:lnTo>
                  <a:lnTo>
                    <a:pt x="2160428" y="607056"/>
                  </a:lnTo>
                  <a:lnTo>
                    <a:pt x="2160953" y="604385"/>
                  </a:lnTo>
                  <a:lnTo>
                    <a:pt x="2157684" y="598417"/>
                  </a:lnTo>
                  <a:lnTo>
                    <a:pt x="2154676" y="595955"/>
                  </a:lnTo>
                  <a:lnTo>
                    <a:pt x="2150149" y="587518"/>
                  </a:lnTo>
                  <a:lnTo>
                    <a:pt x="2143428" y="578268"/>
                  </a:lnTo>
                  <a:lnTo>
                    <a:pt x="2137864" y="570450"/>
                  </a:lnTo>
                  <a:lnTo>
                    <a:pt x="2132953" y="570450"/>
                  </a:lnTo>
                  <a:lnTo>
                    <a:pt x="2134177" y="564072"/>
                  </a:lnTo>
                  <a:lnTo>
                    <a:pt x="2134191" y="560170"/>
                  </a:lnTo>
                  <a:lnTo>
                    <a:pt x="2134843" y="555642"/>
                  </a:lnTo>
                  <a:lnTo>
                    <a:pt x="2134345" y="553994"/>
                  </a:lnTo>
                  <a:lnTo>
                    <a:pt x="2132300" y="558522"/>
                  </a:lnTo>
                  <a:lnTo>
                    <a:pt x="2130928" y="567160"/>
                  </a:lnTo>
                  <a:lnTo>
                    <a:pt x="2128607" y="573121"/>
                  </a:lnTo>
                  <a:lnTo>
                    <a:pt x="2126669" y="575180"/>
                  </a:lnTo>
                  <a:lnTo>
                    <a:pt x="2122861" y="571480"/>
                  </a:lnTo>
                  <a:lnTo>
                    <a:pt x="2118246" y="566340"/>
                  </a:lnTo>
                  <a:lnTo>
                    <a:pt x="2109897" y="549884"/>
                  </a:lnTo>
                  <a:lnTo>
                    <a:pt x="2108935" y="550913"/>
                  </a:lnTo>
                  <a:lnTo>
                    <a:pt x="2114129" y="563050"/>
                  </a:lnTo>
                  <a:lnTo>
                    <a:pt x="2120998" y="574561"/>
                  </a:lnTo>
                  <a:lnTo>
                    <a:pt x="2129710" y="592248"/>
                  </a:lnTo>
                  <a:lnTo>
                    <a:pt x="2133679" y="598417"/>
                  </a:lnTo>
                  <a:lnTo>
                    <a:pt x="2137319" y="605004"/>
                  </a:lnTo>
                  <a:lnTo>
                    <a:pt x="2146926" y="617544"/>
                  </a:lnTo>
                  <a:lnTo>
                    <a:pt x="2144928" y="619603"/>
                  </a:lnTo>
                  <a:lnTo>
                    <a:pt x="2145722" y="627010"/>
                  </a:lnTo>
                  <a:lnTo>
                    <a:pt x="2158047" y="637290"/>
                  </a:lnTo>
                  <a:lnTo>
                    <a:pt x="2159601" y="639551"/>
                  </a:lnTo>
                  <a:lnTo>
                    <a:pt x="2163463" y="650867"/>
                  </a:lnTo>
                  <a:lnTo>
                    <a:pt x="2161444" y="652919"/>
                  </a:lnTo>
                  <a:lnTo>
                    <a:pt x="2163537" y="664645"/>
                  </a:lnTo>
                  <a:lnTo>
                    <a:pt x="2168239" y="678215"/>
                  </a:lnTo>
                  <a:lnTo>
                    <a:pt x="2171973" y="681094"/>
                  </a:lnTo>
                  <a:lnTo>
                    <a:pt x="2177584" y="685413"/>
                  </a:lnTo>
                  <a:lnTo>
                    <a:pt x="2184016" y="698580"/>
                  </a:lnTo>
                  <a:lnTo>
                    <a:pt x="2187413" y="709068"/>
                  </a:lnTo>
                  <a:lnTo>
                    <a:pt x="2193071" y="714619"/>
                  </a:lnTo>
                  <a:lnTo>
                    <a:pt x="2207253" y="725517"/>
                  </a:lnTo>
                  <a:lnTo>
                    <a:pt x="2213301" y="731895"/>
                  </a:lnTo>
                  <a:lnTo>
                    <a:pt x="2218993" y="738475"/>
                  </a:lnTo>
                  <a:lnTo>
                    <a:pt x="2222041" y="742384"/>
                  </a:lnTo>
                  <a:lnTo>
                    <a:pt x="2227241" y="745876"/>
                  </a:lnTo>
                  <a:lnTo>
                    <a:pt x="2229912" y="749374"/>
                  </a:lnTo>
                  <a:lnTo>
                    <a:pt x="2229737" y="754104"/>
                  </a:lnTo>
                  <a:lnTo>
                    <a:pt x="2224072" y="756983"/>
                  </a:lnTo>
                  <a:lnTo>
                    <a:pt x="2228526" y="760071"/>
                  </a:lnTo>
                  <a:lnTo>
                    <a:pt x="2231856" y="762123"/>
                  </a:lnTo>
                  <a:lnTo>
                    <a:pt x="2233834" y="766859"/>
                  </a:lnTo>
                  <a:lnTo>
                    <a:pt x="2238698" y="771589"/>
                  </a:lnTo>
                  <a:lnTo>
                    <a:pt x="2243764" y="771589"/>
                  </a:lnTo>
                  <a:lnTo>
                    <a:pt x="2253055" y="768709"/>
                  </a:lnTo>
                  <a:lnTo>
                    <a:pt x="2263853" y="767472"/>
                  </a:lnTo>
                  <a:lnTo>
                    <a:pt x="2272740" y="763771"/>
                  </a:lnTo>
                  <a:lnTo>
                    <a:pt x="2277409" y="763152"/>
                  </a:lnTo>
                  <a:lnTo>
                    <a:pt x="2280941" y="761100"/>
                  </a:lnTo>
                  <a:lnTo>
                    <a:pt x="2286700" y="760683"/>
                  </a:lnTo>
                  <a:lnTo>
                    <a:pt x="2289943" y="760481"/>
                  </a:lnTo>
                  <a:lnTo>
                    <a:pt x="2294558" y="758631"/>
                  </a:lnTo>
                  <a:lnTo>
                    <a:pt x="2299563" y="757602"/>
                  </a:lnTo>
                  <a:lnTo>
                    <a:pt x="2304441" y="753693"/>
                  </a:lnTo>
                  <a:lnTo>
                    <a:pt x="2308054" y="753693"/>
                  </a:lnTo>
                  <a:lnTo>
                    <a:pt x="2308558" y="756781"/>
                  </a:lnTo>
                  <a:lnTo>
                    <a:pt x="2307764" y="763361"/>
                  </a:lnTo>
                  <a:lnTo>
                    <a:pt x="2308020" y="769322"/>
                  </a:lnTo>
                  <a:lnTo>
                    <a:pt x="2306015" y="773439"/>
                  </a:lnTo>
                  <a:lnTo>
                    <a:pt x="2303943" y="785980"/>
                  </a:lnTo>
                  <a:lnTo>
                    <a:pt x="2299281" y="798735"/>
                  </a:lnTo>
                  <a:lnTo>
                    <a:pt x="2293529" y="813334"/>
                  </a:lnTo>
                  <a:lnTo>
                    <a:pt x="2285213" y="829992"/>
                  </a:lnTo>
                  <a:lnTo>
                    <a:pt x="2277140" y="842748"/>
                  </a:lnTo>
                  <a:lnTo>
                    <a:pt x="2265421" y="858376"/>
                  </a:lnTo>
                  <a:lnTo>
                    <a:pt x="2255349" y="867627"/>
                  </a:lnTo>
                  <a:lnTo>
                    <a:pt x="2240172" y="878943"/>
                  </a:lnTo>
                  <a:lnTo>
                    <a:pt x="2231116" y="887582"/>
                  </a:lnTo>
                  <a:lnTo>
                    <a:pt x="2219834" y="901562"/>
                  </a:lnTo>
                  <a:lnTo>
                    <a:pt x="2217620" y="907529"/>
                  </a:lnTo>
                  <a:lnTo>
                    <a:pt x="2215427" y="910200"/>
                  </a:lnTo>
                  <a:lnTo>
                    <a:pt x="2208128" y="914728"/>
                  </a:lnTo>
                  <a:lnTo>
                    <a:pt x="2205538" y="919458"/>
                  </a:lnTo>
                  <a:lnTo>
                    <a:pt x="2201898" y="920278"/>
                  </a:lnTo>
                  <a:lnTo>
                    <a:pt x="2200351" y="928506"/>
                  </a:lnTo>
                  <a:lnTo>
                    <a:pt x="2197020" y="933027"/>
                  </a:lnTo>
                  <a:lnTo>
                    <a:pt x="2195083" y="940636"/>
                  </a:lnTo>
                  <a:lnTo>
                    <a:pt x="2190663" y="944343"/>
                  </a:lnTo>
                  <a:lnTo>
                    <a:pt x="2186068" y="958532"/>
                  </a:lnTo>
                  <a:lnTo>
                    <a:pt x="2186310" y="964910"/>
                  </a:lnTo>
                  <a:lnTo>
                    <a:pt x="2192748" y="969021"/>
                  </a:lnTo>
                  <a:lnTo>
                    <a:pt x="2193051" y="972109"/>
                  </a:lnTo>
                  <a:lnTo>
                    <a:pt x="2190003" y="978890"/>
                  </a:lnTo>
                  <a:lnTo>
                    <a:pt x="2190642" y="982389"/>
                  </a:lnTo>
                  <a:lnTo>
                    <a:pt x="2189788" y="987939"/>
                  </a:lnTo>
                  <a:lnTo>
                    <a:pt x="2193226" y="995138"/>
                  </a:lnTo>
                  <a:lnTo>
                    <a:pt x="2196893" y="1006245"/>
                  </a:lnTo>
                  <a:lnTo>
                    <a:pt x="2200425" y="1008916"/>
                  </a:lnTo>
                  <a:lnTo>
                    <a:pt x="2202066" y="1014063"/>
                  </a:lnTo>
                  <a:lnTo>
                    <a:pt x="2201312" y="1025372"/>
                  </a:lnTo>
                  <a:lnTo>
                    <a:pt x="2202012" y="1035450"/>
                  </a:lnTo>
                  <a:lnTo>
                    <a:pt x="2201642" y="1053137"/>
                  </a:lnTo>
                  <a:lnTo>
                    <a:pt x="2203183" y="1058896"/>
                  </a:lnTo>
                  <a:lnTo>
                    <a:pt x="2199927" y="1066916"/>
                  </a:lnTo>
                  <a:lnTo>
                    <a:pt x="2195574" y="1074935"/>
                  </a:lnTo>
                  <a:lnTo>
                    <a:pt x="2188752" y="1081925"/>
                  </a:lnTo>
                  <a:lnTo>
                    <a:pt x="2179562" y="1086244"/>
                  </a:lnTo>
                  <a:lnTo>
                    <a:pt x="2168165" y="1091802"/>
                  </a:lnTo>
                  <a:lnTo>
                    <a:pt x="2156056" y="1104140"/>
                  </a:lnTo>
                  <a:lnTo>
                    <a:pt x="2152369" y="1106199"/>
                  </a:lnTo>
                  <a:lnTo>
                    <a:pt x="2144773" y="1114420"/>
                  </a:lnTo>
                  <a:lnTo>
                    <a:pt x="2140703" y="1117098"/>
                  </a:lnTo>
                  <a:lnTo>
                    <a:pt x="2139203" y="1125117"/>
                  </a:lnTo>
                  <a:lnTo>
                    <a:pt x="2143724" y="1133756"/>
                  </a:lnTo>
                  <a:lnTo>
                    <a:pt x="2145130" y="1140544"/>
                  </a:lnTo>
                  <a:lnTo>
                    <a:pt x="2144941" y="1143834"/>
                  </a:lnTo>
                  <a:lnTo>
                    <a:pt x="2146744" y="1143423"/>
                  </a:lnTo>
                  <a:lnTo>
                    <a:pt x="2145742" y="1154524"/>
                  </a:lnTo>
                  <a:lnTo>
                    <a:pt x="2144006" y="1159873"/>
                  </a:lnTo>
                  <a:lnTo>
                    <a:pt x="2146025" y="1161723"/>
                  </a:lnTo>
                  <a:lnTo>
                    <a:pt x="2144309" y="1166661"/>
                  </a:lnTo>
                  <a:lnTo>
                    <a:pt x="2140178" y="1170570"/>
                  </a:lnTo>
                  <a:lnTo>
                    <a:pt x="2131809" y="1174479"/>
                  </a:lnTo>
                  <a:lnTo>
                    <a:pt x="2119396" y="1180648"/>
                  </a:lnTo>
                  <a:lnTo>
                    <a:pt x="2114875" y="1184967"/>
                  </a:lnTo>
                  <a:lnTo>
                    <a:pt x="2115609" y="1189697"/>
                  </a:lnTo>
                  <a:lnTo>
                    <a:pt x="2118017" y="1190517"/>
                  </a:lnTo>
                  <a:lnTo>
                    <a:pt x="2116537" y="1196478"/>
                  </a:lnTo>
                  <a:lnTo>
                    <a:pt x="2113476" y="1204706"/>
                  </a:lnTo>
                  <a:lnTo>
                    <a:pt x="2111686" y="1214374"/>
                  </a:lnTo>
                  <a:lnTo>
                    <a:pt x="2108827" y="1219514"/>
                  </a:lnTo>
                  <a:lnTo>
                    <a:pt x="2101723" y="1225273"/>
                  </a:lnTo>
                  <a:lnTo>
                    <a:pt x="2099839" y="1226921"/>
                  </a:lnTo>
                  <a:lnTo>
                    <a:pt x="2095190" y="1232680"/>
                  </a:lnTo>
                  <a:lnTo>
                    <a:pt x="2091907" y="1238641"/>
                  </a:lnTo>
                  <a:lnTo>
                    <a:pt x="2085657" y="1246660"/>
                  </a:lnTo>
                  <a:lnTo>
                    <a:pt x="2073877" y="1258588"/>
                  </a:lnTo>
                  <a:lnTo>
                    <a:pt x="2066369" y="1265377"/>
                  </a:lnTo>
                  <a:lnTo>
                    <a:pt x="2058666" y="1270517"/>
                  </a:lnTo>
                  <a:lnTo>
                    <a:pt x="2048285" y="1275045"/>
                  </a:lnTo>
                  <a:lnTo>
                    <a:pt x="2043407" y="1275663"/>
                  </a:lnTo>
                  <a:lnTo>
                    <a:pt x="2042116" y="1278745"/>
                  </a:lnTo>
                  <a:lnTo>
                    <a:pt x="2036404" y="1277103"/>
                  </a:lnTo>
                  <a:lnTo>
                    <a:pt x="2031419" y="1279155"/>
                  </a:lnTo>
                  <a:lnTo>
                    <a:pt x="2021260" y="1277103"/>
                  </a:lnTo>
                  <a:lnTo>
                    <a:pt x="2015306" y="1278543"/>
                  </a:lnTo>
                  <a:lnTo>
                    <a:pt x="2011222" y="1277924"/>
                  </a:lnTo>
                  <a:lnTo>
                    <a:pt x="2001265" y="1282445"/>
                  </a:lnTo>
                  <a:lnTo>
                    <a:pt x="1992909" y="1284093"/>
                  </a:lnTo>
                  <a:lnTo>
                    <a:pt x="1986780" y="1288413"/>
                  </a:lnTo>
                  <a:lnTo>
                    <a:pt x="1982293" y="1288823"/>
                  </a:lnTo>
                  <a:lnTo>
                    <a:pt x="1978788" y="1284712"/>
                  </a:lnTo>
                  <a:lnTo>
                    <a:pt x="1975370" y="1284504"/>
                  </a:lnTo>
                  <a:lnTo>
                    <a:pt x="1971569" y="1279364"/>
                  </a:lnTo>
                  <a:lnTo>
                    <a:pt x="1971125" y="1281005"/>
                  </a:lnTo>
                  <a:lnTo>
                    <a:pt x="1969934" y="1277924"/>
                  </a:lnTo>
                  <a:lnTo>
                    <a:pt x="1970331" y="1271136"/>
                  </a:lnTo>
                  <a:lnTo>
                    <a:pt x="1967654" y="1263527"/>
                  </a:lnTo>
                  <a:lnTo>
                    <a:pt x="1970876" y="1261468"/>
                  </a:lnTo>
                  <a:lnTo>
                    <a:pt x="1971361" y="1252628"/>
                  </a:lnTo>
                  <a:lnTo>
                    <a:pt x="1965306" y="1241931"/>
                  </a:lnTo>
                  <a:lnTo>
                    <a:pt x="1960879" y="1232263"/>
                  </a:lnTo>
                  <a:lnTo>
                    <a:pt x="1954515" y="1217462"/>
                  </a:lnTo>
                  <a:lnTo>
                    <a:pt x="1947834" y="1208823"/>
                  </a:lnTo>
                  <a:lnTo>
                    <a:pt x="1944262" y="1200387"/>
                  </a:lnTo>
                  <a:lnTo>
                    <a:pt x="1942512" y="1189286"/>
                  </a:lnTo>
                  <a:lnTo>
                    <a:pt x="1940299" y="1181058"/>
                  </a:lnTo>
                  <a:lnTo>
                    <a:pt x="1937567" y="1163573"/>
                  </a:lnTo>
                  <a:lnTo>
                    <a:pt x="1937547" y="1149795"/>
                  </a:lnTo>
                  <a:lnTo>
                    <a:pt x="1936619" y="1143625"/>
                  </a:lnTo>
                  <a:lnTo>
                    <a:pt x="1932818" y="1138896"/>
                  </a:lnTo>
                  <a:lnTo>
                    <a:pt x="1927678" y="1129436"/>
                  </a:lnTo>
                  <a:lnTo>
                    <a:pt x="1922962" y="1115658"/>
                  </a:lnTo>
                  <a:lnTo>
                    <a:pt x="1920957" y="1108459"/>
                  </a:lnTo>
                  <a:lnTo>
                    <a:pt x="1912924" y="1097352"/>
                  </a:lnTo>
                  <a:lnTo>
                    <a:pt x="1912352" y="1088713"/>
                  </a:lnTo>
                  <a:lnTo>
                    <a:pt x="1911747" y="1081515"/>
                  </a:lnTo>
                  <a:lnTo>
                    <a:pt x="1913334" y="1071437"/>
                  </a:lnTo>
                  <a:lnTo>
                    <a:pt x="1916718" y="1060948"/>
                  </a:lnTo>
                  <a:lnTo>
                    <a:pt x="1917506" y="1056017"/>
                  </a:lnTo>
                  <a:lnTo>
                    <a:pt x="1920883" y="1045730"/>
                  </a:lnTo>
                  <a:lnTo>
                    <a:pt x="1923110" y="1041000"/>
                  </a:lnTo>
                  <a:lnTo>
                    <a:pt x="1928970" y="1033600"/>
                  </a:lnTo>
                  <a:lnTo>
                    <a:pt x="1932286" y="1028453"/>
                  </a:lnTo>
                  <a:lnTo>
                    <a:pt x="1933470" y="1020023"/>
                  </a:lnTo>
                  <a:lnTo>
                    <a:pt x="1933181" y="1013646"/>
                  </a:lnTo>
                  <a:lnTo>
                    <a:pt x="1929972" y="1009535"/>
                  </a:lnTo>
                  <a:lnTo>
                    <a:pt x="1927510" y="1002545"/>
                  </a:lnTo>
                  <a:lnTo>
                    <a:pt x="1925040" y="995757"/>
                  </a:lnTo>
                  <a:lnTo>
                    <a:pt x="1925787" y="993288"/>
                  </a:lnTo>
                  <a:lnTo>
                    <a:pt x="1928721" y="988767"/>
                  </a:lnTo>
                  <a:lnTo>
                    <a:pt x="1925908" y="977659"/>
                  </a:lnTo>
                  <a:lnTo>
                    <a:pt x="1923789" y="970050"/>
                  </a:lnTo>
                  <a:lnTo>
                    <a:pt x="1918757" y="962851"/>
                  </a:lnTo>
                  <a:lnTo>
                    <a:pt x="1919860" y="960591"/>
                  </a:lnTo>
                  <a:lnTo>
                    <a:pt x="1918427" y="957092"/>
                  </a:lnTo>
                  <a:lnTo>
                    <a:pt x="1915575" y="948454"/>
                  </a:lnTo>
                  <a:lnTo>
                    <a:pt x="1907650" y="936526"/>
                  </a:lnTo>
                  <a:lnTo>
                    <a:pt x="1897161" y="924806"/>
                  </a:lnTo>
                  <a:lnTo>
                    <a:pt x="1890649" y="915549"/>
                  </a:lnTo>
                  <a:lnTo>
                    <a:pt x="1884486" y="903620"/>
                  </a:lnTo>
                  <a:lnTo>
                    <a:pt x="1884856" y="899920"/>
                  </a:lnTo>
                  <a:lnTo>
                    <a:pt x="1887036" y="896220"/>
                  </a:lnTo>
                  <a:lnTo>
                    <a:pt x="1889579" y="887992"/>
                  </a:lnTo>
                  <a:lnTo>
                    <a:pt x="1891396" y="879354"/>
                  </a:lnTo>
                  <a:lnTo>
                    <a:pt x="1889572" y="877705"/>
                  </a:lnTo>
                  <a:lnTo>
                    <a:pt x="1893185" y="864956"/>
                  </a:lnTo>
                  <a:lnTo>
                    <a:pt x="1894618" y="855907"/>
                  </a:lnTo>
                  <a:lnTo>
                    <a:pt x="1890595" y="848298"/>
                  </a:lnTo>
                  <a:lnTo>
                    <a:pt x="1885872" y="846448"/>
                  </a:lnTo>
                  <a:lnTo>
                    <a:pt x="1883679" y="841308"/>
                  </a:lnTo>
                  <a:lnTo>
                    <a:pt x="1881129" y="839660"/>
                  </a:lnTo>
                  <a:lnTo>
                    <a:pt x="1881479" y="836370"/>
                  </a:lnTo>
                  <a:lnTo>
                    <a:pt x="1870970" y="840481"/>
                  </a:lnTo>
                  <a:lnTo>
                    <a:pt x="1866974" y="839868"/>
                  </a:lnTo>
                  <a:lnTo>
                    <a:pt x="1863355" y="842539"/>
                  </a:lnTo>
                  <a:lnTo>
                    <a:pt x="1855006" y="842331"/>
                  </a:lnTo>
                  <a:lnTo>
                    <a:pt x="1849543" y="835132"/>
                  </a:lnTo>
                  <a:lnTo>
                    <a:pt x="1846259" y="826911"/>
                  </a:lnTo>
                  <a:lnTo>
                    <a:pt x="1839350" y="819302"/>
                  </a:lnTo>
                  <a:lnTo>
                    <a:pt x="1831741" y="819504"/>
                  </a:lnTo>
                  <a:lnTo>
                    <a:pt x="1822672" y="819504"/>
                  </a:lnTo>
                  <a:lnTo>
                    <a:pt x="1814337" y="820742"/>
                  </a:lnTo>
                  <a:lnTo>
                    <a:pt x="1806358" y="823204"/>
                  </a:lnTo>
                  <a:lnTo>
                    <a:pt x="1790400" y="829992"/>
                  </a:lnTo>
                  <a:lnTo>
                    <a:pt x="1784957" y="833901"/>
                  </a:lnTo>
                  <a:lnTo>
                    <a:pt x="1775881" y="837191"/>
                  </a:lnTo>
                  <a:lnTo>
                    <a:pt x="1766819" y="833901"/>
                  </a:lnTo>
                  <a:lnTo>
                    <a:pt x="1762460" y="834110"/>
                  </a:lnTo>
                  <a:lnTo>
                    <a:pt x="1755207" y="831842"/>
                  </a:lnTo>
                  <a:lnTo>
                    <a:pt x="1748681" y="831842"/>
                  </a:lnTo>
                  <a:lnTo>
                    <a:pt x="1736699" y="833901"/>
                  </a:lnTo>
                  <a:lnTo>
                    <a:pt x="1729797" y="837191"/>
                  </a:lnTo>
                  <a:lnTo>
                    <a:pt x="1719988" y="841510"/>
                  </a:lnTo>
                  <a:lnTo>
                    <a:pt x="1717808" y="841100"/>
                  </a:lnTo>
                  <a:lnTo>
                    <a:pt x="1715265" y="841308"/>
                  </a:lnTo>
                  <a:lnTo>
                    <a:pt x="1704763" y="835751"/>
                  </a:lnTo>
                  <a:lnTo>
                    <a:pt x="1695728" y="827113"/>
                  </a:lnTo>
                  <a:lnTo>
                    <a:pt x="1687056" y="820742"/>
                  </a:lnTo>
                  <a:lnTo>
                    <a:pt x="1680570" y="813543"/>
                  </a:lnTo>
                  <a:lnTo>
                    <a:pt x="1677678" y="812514"/>
                  </a:lnTo>
                  <a:lnTo>
                    <a:pt x="1670459" y="807986"/>
                  </a:lnTo>
                  <a:lnTo>
                    <a:pt x="1665433" y="801816"/>
                  </a:lnTo>
                  <a:lnTo>
                    <a:pt x="1663650" y="797706"/>
                  </a:lnTo>
                  <a:lnTo>
                    <a:pt x="1662634" y="789276"/>
                  </a:lnTo>
                  <a:lnTo>
                    <a:pt x="1657992" y="782488"/>
                  </a:lnTo>
                  <a:lnTo>
                    <a:pt x="1654420" y="777960"/>
                  </a:lnTo>
                  <a:lnTo>
                    <a:pt x="1651540" y="776520"/>
                  </a:lnTo>
                  <a:lnTo>
                    <a:pt x="1649394" y="774260"/>
                  </a:lnTo>
                  <a:lnTo>
                    <a:pt x="1648008" y="769322"/>
                  </a:lnTo>
                  <a:lnTo>
                    <a:pt x="1646596" y="766651"/>
                  </a:lnTo>
                  <a:lnTo>
                    <a:pt x="1643730" y="764801"/>
                  </a:lnTo>
                  <a:lnTo>
                    <a:pt x="1638368" y="760071"/>
                  </a:lnTo>
                  <a:lnTo>
                    <a:pt x="1634412" y="759244"/>
                  </a:lnTo>
                  <a:lnTo>
                    <a:pt x="1631922" y="756162"/>
                  </a:lnTo>
                  <a:lnTo>
                    <a:pt x="1632313" y="754312"/>
                  </a:lnTo>
                  <a:lnTo>
                    <a:pt x="1629104" y="751843"/>
                  </a:lnTo>
                  <a:lnTo>
                    <a:pt x="1628417" y="749582"/>
                  </a:lnTo>
                  <a:lnTo>
                    <a:pt x="1627119" y="740736"/>
                  </a:lnTo>
                  <a:lnTo>
                    <a:pt x="1628290" y="735596"/>
                  </a:lnTo>
                  <a:lnTo>
                    <a:pt x="1624489" y="726755"/>
                  </a:lnTo>
                  <a:lnTo>
                    <a:pt x="1619530" y="722638"/>
                  </a:lnTo>
                  <a:lnTo>
                    <a:pt x="1623883" y="720579"/>
                  </a:lnTo>
                  <a:lnTo>
                    <a:pt x="1629083" y="712560"/>
                  </a:lnTo>
                  <a:lnTo>
                    <a:pt x="1631357" y="706599"/>
                  </a:lnTo>
                  <a:lnTo>
                    <a:pt x="1630772" y="700430"/>
                  </a:lnTo>
                  <a:lnTo>
                    <a:pt x="1633759" y="694873"/>
                  </a:lnTo>
                  <a:lnTo>
                    <a:pt x="1635078" y="684182"/>
                  </a:lnTo>
                  <a:lnTo>
                    <a:pt x="1634277" y="672866"/>
                  </a:lnTo>
                  <a:moveTo>
                    <a:pt x="481120" y="131217"/>
                  </a:moveTo>
                  <a:lnTo>
                    <a:pt x="474419" y="123877"/>
                  </a:lnTo>
                  <a:moveTo>
                    <a:pt x="0" y="1074525"/>
                  </a:moveTo>
                  <a:lnTo>
                    <a:pt x="2016" y="1073906"/>
                  </a:lnTo>
                  <a:lnTo>
                    <a:pt x="1851" y="1079463"/>
                  </a:lnTo>
                  <a:lnTo>
                    <a:pt x="1276" y="1080075"/>
                  </a:lnTo>
                  <a:moveTo>
                    <a:pt x="3062455" y="987327"/>
                  </a:moveTo>
                  <a:lnTo>
                    <a:pt x="3069364" y="986910"/>
                  </a:lnTo>
                  <a:lnTo>
                    <a:pt x="3072735" y="985477"/>
                  </a:lnTo>
                  <a:lnTo>
                    <a:pt x="3076247" y="986910"/>
                  </a:lnTo>
                  <a:lnTo>
                    <a:pt x="3072378" y="989998"/>
                  </a:lnTo>
                  <a:lnTo>
                    <a:pt x="3061473" y="994936"/>
                  </a:lnTo>
                  <a:lnTo>
                    <a:pt x="3052868" y="998226"/>
                  </a:lnTo>
                  <a:lnTo>
                    <a:pt x="3045589" y="1006864"/>
                  </a:lnTo>
                  <a:lnTo>
                    <a:pt x="3036668" y="1009333"/>
                  </a:lnTo>
                  <a:lnTo>
                    <a:pt x="3035726" y="1007893"/>
                  </a:lnTo>
                  <a:lnTo>
                    <a:pt x="3036809" y="1003985"/>
                  </a:lnTo>
                  <a:lnTo>
                    <a:pt x="3041740" y="997196"/>
                  </a:lnTo>
                  <a:lnTo>
                    <a:pt x="3052269" y="992467"/>
                  </a:lnTo>
                  <a:lnTo>
                    <a:pt x="3053567" y="989789"/>
                  </a:lnTo>
                  <a:lnTo>
                    <a:pt x="3062455" y="987327"/>
                  </a:lnTo>
                  <a:moveTo>
                    <a:pt x="751189" y="1788531"/>
                  </a:moveTo>
                  <a:lnTo>
                    <a:pt x="751923" y="1788639"/>
                  </a:lnTo>
                  <a:lnTo>
                    <a:pt x="746628" y="1785006"/>
                  </a:lnTo>
                  <a:lnTo>
                    <a:pt x="762747" y="1787004"/>
                  </a:lnTo>
                  <a:lnTo>
                    <a:pt x="763514" y="1784784"/>
                  </a:lnTo>
                  <a:lnTo>
                    <a:pt x="765297" y="1784891"/>
                  </a:lnTo>
                  <a:lnTo>
                    <a:pt x="780744" y="1787441"/>
                  </a:lnTo>
                  <a:lnTo>
                    <a:pt x="781127" y="1784891"/>
                  </a:lnTo>
                  <a:lnTo>
                    <a:pt x="781692" y="1784555"/>
                  </a:lnTo>
                  <a:lnTo>
                    <a:pt x="795814" y="1783431"/>
                  </a:lnTo>
                  <a:lnTo>
                    <a:pt x="805387" y="1784891"/>
                  </a:lnTo>
                  <a:lnTo>
                    <a:pt x="810198" y="1785679"/>
                  </a:lnTo>
                  <a:lnTo>
                    <a:pt x="824077" y="1787663"/>
                  </a:lnTo>
                  <a:lnTo>
                    <a:pt x="844906" y="1789284"/>
                  </a:lnTo>
                  <a:lnTo>
                    <a:pt x="862660" y="1791054"/>
                  </a:lnTo>
                  <a:lnTo>
                    <a:pt x="888151" y="1792332"/>
                  </a:lnTo>
                  <a:lnTo>
                    <a:pt x="900954" y="1790852"/>
                  </a:lnTo>
                  <a:lnTo>
                    <a:pt x="928114" y="1791942"/>
                  </a:lnTo>
                  <a:lnTo>
                    <a:pt x="945989" y="1793584"/>
                  </a:lnTo>
                  <a:lnTo>
                    <a:pt x="957312" y="1792036"/>
                  </a:lnTo>
                  <a:lnTo>
                    <a:pt x="970000" y="1790556"/>
                  </a:lnTo>
                  <a:lnTo>
                    <a:pt x="964591" y="1787663"/>
                  </a:lnTo>
                  <a:lnTo>
                    <a:pt x="941044" y="1787441"/>
                  </a:lnTo>
                  <a:lnTo>
                    <a:pt x="918991" y="1786008"/>
                  </a:lnTo>
                  <a:lnTo>
                    <a:pt x="908126" y="1783546"/>
                  </a:lnTo>
                  <a:lnTo>
                    <a:pt x="889221" y="1782173"/>
                  </a:lnTo>
                  <a:lnTo>
                    <a:pt x="883516" y="1779274"/>
                  </a:lnTo>
                  <a:lnTo>
                    <a:pt x="879688" y="1776670"/>
                  </a:lnTo>
                  <a:lnTo>
                    <a:pt x="876136" y="1774134"/>
                  </a:lnTo>
                  <a:lnTo>
                    <a:pt x="868762" y="1771295"/>
                  </a:lnTo>
                  <a:lnTo>
                    <a:pt x="854553" y="1769418"/>
                  </a:lnTo>
                  <a:lnTo>
                    <a:pt x="844132" y="1766874"/>
                  </a:lnTo>
                  <a:lnTo>
                    <a:pt x="829822" y="1764675"/>
                  </a:lnTo>
                  <a:lnTo>
                    <a:pt x="845733" y="1765065"/>
                  </a:lnTo>
                  <a:lnTo>
                    <a:pt x="857433" y="1763894"/>
                  </a:lnTo>
                  <a:lnTo>
                    <a:pt x="871500" y="1766356"/>
                  </a:lnTo>
                  <a:lnTo>
                    <a:pt x="877959" y="1764157"/>
                  </a:lnTo>
                  <a:lnTo>
                    <a:pt x="882594" y="1761519"/>
                  </a:lnTo>
                  <a:lnTo>
                    <a:pt x="882655" y="1758976"/>
                  </a:lnTo>
                  <a:lnTo>
                    <a:pt x="874117" y="1755814"/>
                  </a:lnTo>
                  <a:lnTo>
                    <a:pt x="861550" y="1753634"/>
                  </a:lnTo>
                  <a:lnTo>
                    <a:pt x="847496" y="1751293"/>
                  </a:lnTo>
                  <a:lnTo>
                    <a:pt x="833590" y="1750856"/>
                  </a:lnTo>
                  <a:lnTo>
                    <a:pt x="819751" y="1749678"/>
                  </a:lnTo>
                  <a:lnTo>
                    <a:pt x="805858" y="1748938"/>
                  </a:lnTo>
                  <a:lnTo>
                    <a:pt x="795336" y="1745837"/>
                  </a:lnTo>
                  <a:lnTo>
                    <a:pt x="781544" y="1743152"/>
                  </a:lnTo>
                  <a:lnTo>
                    <a:pt x="770908" y="1740307"/>
                  </a:lnTo>
                  <a:lnTo>
                    <a:pt x="750012" y="1730726"/>
                  </a:lnTo>
                  <a:lnTo>
                    <a:pt x="754809" y="1731493"/>
                  </a:lnTo>
                  <a:lnTo>
                    <a:pt x="766024" y="1734245"/>
                  </a:lnTo>
                  <a:lnTo>
                    <a:pt x="774904" y="1733330"/>
                  </a:lnTo>
                  <a:lnTo>
                    <a:pt x="783018" y="1732106"/>
                  </a:lnTo>
                  <a:lnTo>
                    <a:pt x="795356" y="1735766"/>
                  </a:lnTo>
                  <a:lnTo>
                    <a:pt x="804291" y="1735005"/>
                  </a:lnTo>
                  <a:lnTo>
                    <a:pt x="809639" y="1733175"/>
                  </a:lnTo>
                  <a:lnTo>
                    <a:pt x="813763" y="1730881"/>
                  </a:lnTo>
                  <a:lnTo>
                    <a:pt x="816179" y="1727955"/>
                  </a:lnTo>
                  <a:lnTo>
                    <a:pt x="824635" y="1727181"/>
                  </a:lnTo>
                  <a:lnTo>
                    <a:pt x="818782" y="1723918"/>
                  </a:lnTo>
                  <a:lnTo>
                    <a:pt x="811045" y="1720628"/>
                  </a:lnTo>
                  <a:lnTo>
                    <a:pt x="807998" y="1717641"/>
                  </a:lnTo>
                  <a:lnTo>
                    <a:pt x="814174" y="1716053"/>
                  </a:lnTo>
                  <a:lnTo>
                    <a:pt x="822974" y="1719061"/>
                  </a:lnTo>
                  <a:lnTo>
                    <a:pt x="830354" y="1717325"/>
                  </a:lnTo>
                  <a:lnTo>
                    <a:pt x="834612" y="1715105"/>
                  </a:lnTo>
                  <a:lnTo>
                    <a:pt x="843890" y="1714788"/>
                  </a:lnTo>
                  <a:lnTo>
                    <a:pt x="851956" y="1713988"/>
                  </a:lnTo>
                  <a:lnTo>
                    <a:pt x="857931" y="1711889"/>
                  </a:lnTo>
                  <a:lnTo>
                    <a:pt x="862485" y="1709951"/>
                  </a:lnTo>
                  <a:lnTo>
                    <a:pt x="868089" y="1708000"/>
                  </a:lnTo>
                  <a:lnTo>
                    <a:pt x="874211" y="1708491"/>
                  </a:lnTo>
                  <a:lnTo>
                    <a:pt x="880044" y="1709299"/>
                  </a:lnTo>
                  <a:lnTo>
                    <a:pt x="888340" y="1708000"/>
                  </a:lnTo>
                  <a:lnTo>
                    <a:pt x="899716" y="1709622"/>
                  </a:lnTo>
                  <a:lnTo>
                    <a:pt x="908859" y="1709460"/>
                  </a:lnTo>
                  <a:lnTo>
                    <a:pt x="916219" y="1708162"/>
                  </a:lnTo>
                  <a:lnTo>
                    <a:pt x="926660" y="1709137"/>
                  </a:lnTo>
                  <a:lnTo>
                    <a:pt x="937842" y="1709951"/>
                  </a:lnTo>
                  <a:lnTo>
                    <a:pt x="947018" y="1709622"/>
                  </a:lnTo>
                  <a:lnTo>
                    <a:pt x="957083" y="1709783"/>
                  </a:lnTo>
                  <a:lnTo>
                    <a:pt x="967639" y="1709951"/>
                  </a:lnTo>
                  <a:lnTo>
                    <a:pt x="976587" y="1709622"/>
                  </a:lnTo>
                  <a:lnTo>
                    <a:pt x="980038" y="1706863"/>
                  </a:lnTo>
                  <a:lnTo>
                    <a:pt x="986853" y="1705558"/>
                  </a:lnTo>
                  <a:lnTo>
                    <a:pt x="997906" y="1707516"/>
                  </a:lnTo>
                  <a:lnTo>
                    <a:pt x="1004103" y="1705888"/>
                  </a:lnTo>
                  <a:lnTo>
                    <a:pt x="1007682" y="1702618"/>
                  </a:lnTo>
                  <a:lnTo>
                    <a:pt x="1015614" y="1705558"/>
                  </a:lnTo>
                  <a:lnTo>
                    <a:pt x="1021500" y="1708653"/>
                  </a:lnTo>
                  <a:lnTo>
                    <a:pt x="1029594" y="1711727"/>
                  </a:lnTo>
                  <a:lnTo>
                    <a:pt x="1033664" y="1709137"/>
                  </a:lnTo>
                  <a:lnTo>
                    <a:pt x="1045579" y="1712373"/>
                  </a:lnTo>
                  <a:lnTo>
                    <a:pt x="1056215" y="1713504"/>
                  </a:lnTo>
                  <a:lnTo>
                    <a:pt x="1066885" y="1715899"/>
                  </a:lnTo>
                  <a:lnTo>
                    <a:pt x="1075833" y="1715421"/>
                  </a:lnTo>
                  <a:lnTo>
                    <a:pt x="1082776" y="1713827"/>
                  </a:lnTo>
                  <a:lnTo>
                    <a:pt x="1093170" y="1714149"/>
                  </a:lnTo>
                  <a:lnTo>
                    <a:pt x="1103908" y="1715421"/>
                  </a:lnTo>
                  <a:lnTo>
                    <a:pt x="1114975" y="1717009"/>
                  </a:lnTo>
                  <a:lnTo>
                    <a:pt x="1114396" y="1713181"/>
                  </a:lnTo>
                  <a:lnTo>
                    <a:pt x="1106693" y="1710113"/>
                  </a:lnTo>
                  <a:lnTo>
                    <a:pt x="1099790" y="1706863"/>
                  </a:lnTo>
                  <a:lnTo>
                    <a:pt x="1090190" y="1706211"/>
                  </a:lnTo>
                  <a:lnTo>
                    <a:pt x="1082803" y="1702779"/>
                  </a:lnTo>
                  <a:lnTo>
                    <a:pt x="1077838" y="1699503"/>
                  </a:lnTo>
                  <a:lnTo>
                    <a:pt x="1068083" y="1692567"/>
                  </a:lnTo>
                  <a:lnTo>
                    <a:pt x="1074757" y="1693892"/>
                  </a:lnTo>
                  <a:lnTo>
                    <a:pt x="1084337" y="1694390"/>
                  </a:lnTo>
                  <a:lnTo>
                    <a:pt x="1092915" y="1693892"/>
                  </a:lnTo>
                  <a:lnTo>
                    <a:pt x="1102717" y="1695379"/>
                  </a:lnTo>
                  <a:lnTo>
                    <a:pt x="1112378" y="1698023"/>
                  </a:lnTo>
                  <a:lnTo>
                    <a:pt x="1118662" y="1701306"/>
                  </a:lnTo>
                  <a:lnTo>
                    <a:pt x="1128632" y="1701797"/>
                  </a:lnTo>
                  <a:lnTo>
                    <a:pt x="1136328" y="1700485"/>
                  </a:lnTo>
                  <a:lnTo>
                    <a:pt x="1144092" y="1698682"/>
                  </a:lnTo>
                  <a:lnTo>
                    <a:pt x="1151681" y="1697693"/>
                  </a:lnTo>
                  <a:lnTo>
                    <a:pt x="1160696" y="1699833"/>
                  </a:lnTo>
                  <a:lnTo>
                    <a:pt x="1169341" y="1699173"/>
                  </a:lnTo>
                  <a:lnTo>
                    <a:pt x="1168964" y="1692069"/>
                  </a:lnTo>
                  <a:lnTo>
                    <a:pt x="1178444" y="1696206"/>
                  </a:lnTo>
                  <a:lnTo>
                    <a:pt x="1187943" y="1697855"/>
                  </a:lnTo>
                  <a:lnTo>
                    <a:pt x="1195754" y="1697034"/>
                  </a:lnTo>
                  <a:lnTo>
                    <a:pt x="1204520" y="1700485"/>
                  </a:lnTo>
                  <a:lnTo>
                    <a:pt x="1214047" y="1700815"/>
                  </a:lnTo>
                  <a:lnTo>
                    <a:pt x="1223257" y="1701966"/>
                  </a:lnTo>
                  <a:lnTo>
                    <a:pt x="1233382" y="1703930"/>
                  </a:lnTo>
                  <a:lnTo>
                    <a:pt x="1235743" y="1700485"/>
                  </a:lnTo>
                  <a:lnTo>
                    <a:pt x="1235938" y="1697364"/>
                  </a:lnTo>
                  <a:lnTo>
                    <a:pt x="1245754" y="1700815"/>
                  </a:lnTo>
                  <a:lnTo>
                    <a:pt x="1254588" y="1699994"/>
                  </a:lnTo>
                  <a:lnTo>
                    <a:pt x="1263138" y="1701966"/>
                  </a:lnTo>
                  <a:lnTo>
                    <a:pt x="1270324" y="1705074"/>
                  </a:lnTo>
                  <a:lnTo>
                    <a:pt x="1278740" y="1704091"/>
                  </a:lnTo>
                  <a:lnTo>
                    <a:pt x="1284452" y="1702127"/>
                  </a:lnTo>
                  <a:lnTo>
                    <a:pt x="1289962" y="1699833"/>
                  </a:lnTo>
                  <a:lnTo>
                    <a:pt x="1297254" y="1698514"/>
                  </a:lnTo>
                  <a:lnTo>
                    <a:pt x="1306317" y="1697525"/>
                  </a:lnTo>
                  <a:lnTo>
                    <a:pt x="1314430" y="1696206"/>
                  </a:lnTo>
                  <a:lnTo>
                    <a:pt x="1319866" y="1694222"/>
                  </a:lnTo>
                  <a:lnTo>
                    <a:pt x="1321999" y="1691403"/>
                  </a:lnTo>
                  <a:lnTo>
                    <a:pt x="1321124" y="1687400"/>
                  </a:lnTo>
                  <a:lnTo>
                    <a:pt x="1317848" y="1683552"/>
                  </a:lnTo>
                  <a:lnTo>
                    <a:pt x="1313139" y="1679845"/>
                  </a:lnTo>
                  <a:lnTo>
                    <a:pt x="1308173" y="1676124"/>
                  </a:lnTo>
                  <a:lnTo>
                    <a:pt x="1303565" y="1672552"/>
                  </a:lnTo>
                  <a:lnTo>
                    <a:pt x="1299582" y="1669141"/>
                  </a:lnTo>
                  <a:lnTo>
                    <a:pt x="1296999" y="1665353"/>
                  </a:lnTo>
                  <a:lnTo>
                    <a:pt x="1295324" y="1661714"/>
                  </a:lnTo>
                  <a:lnTo>
                    <a:pt x="1296575" y="1658067"/>
                  </a:lnTo>
                  <a:lnTo>
                    <a:pt x="1297133" y="1654057"/>
                  </a:lnTo>
                  <a:lnTo>
                    <a:pt x="1296225" y="1650202"/>
                  </a:lnTo>
                  <a:lnTo>
                    <a:pt x="1292188" y="1645984"/>
                  </a:lnTo>
                  <a:lnTo>
                    <a:pt x="1289262" y="1642277"/>
                  </a:lnTo>
                  <a:lnTo>
                    <a:pt x="1290426" y="1637675"/>
                  </a:lnTo>
                  <a:lnTo>
                    <a:pt x="1292908" y="1634830"/>
                  </a:lnTo>
                  <a:lnTo>
                    <a:pt x="1295747" y="1631089"/>
                  </a:lnTo>
                  <a:lnTo>
                    <a:pt x="1299286" y="1628048"/>
                  </a:lnTo>
                  <a:lnTo>
                    <a:pt x="1303787" y="1625175"/>
                  </a:lnTo>
                  <a:lnTo>
                    <a:pt x="1304561" y="1620856"/>
                  </a:lnTo>
                  <a:lnTo>
                    <a:pt x="1307299" y="1618145"/>
                  </a:lnTo>
                  <a:lnTo>
                    <a:pt x="1310898" y="1615420"/>
                  </a:lnTo>
                  <a:lnTo>
                    <a:pt x="1317834" y="1614868"/>
                  </a:lnTo>
                  <a:lnTo>
                    <a:pt x="1321313" y="1611774"/>
                  </a:lnTo>
                  <a:lnTo>
                    <a:pt x="1325632" y="1609769"/>
                  </a:lnTo>
                  <a:lnTo>
                    <a:pt x="1331438" y="1608484"/>
                  </a:lnTo>
                  <a:lnTo>
                    <a:pt x="1335831" y="1605927"/>
                  </a:lnTo>
                  <a:lnTo>
                    <a:pt x="1338879" y="1602806"/>
                  </a:lnTo>
                  <a:lnTo>
                    <a:pt x="1344476" y="1601521"/>
                  </a:lnTo>
                  <a:lnTo>
                    <a:pt x="1350120" y="1604091"/>
                  </a:lnTo>
                  <a:lnTo>
                    <a:pt x="1348883" y="1607569"/>
                  </a:lnTo>
                  <a:lnTo>
                    <a:pt x="1342135" y="1610495"/>
                  </a:lnTo>
                  <a:lnTo>
                    <a:pt x="1340096" y="1612689"/>
                  </a:lnTo>
                  <a:lnTo>
                    <a:pt x="1333483" y="1611047"/>
                  </a:lnTo>
                  <a:lnTo>
                    <a:pt x="1327610" y="1612137"/>
                  </a:lnTo>
                  <a:lnTo>
                    <a:pt x="1323479" y="1614505"/>
                  </a:lnTo>
                  <a:lnTo>
                    <a:pt x="1319193" y="1617055"/>
                  </a:lnTo>
                  <a:lnTo>
                    <a:pt x="1316778" y="1619955"/>
                  </a:lnTo>
                  <a:lnTo>
                    <a:pt x="1317686" y="1623917"/>
                  </a:lnTo>
                  <a:lnTo>
                    <a:pt x="1320155" y="1627685"/>
                  </a:lnTo>
                  <a:lnTo>
                    <a:pt x="1325356" y="1630907"/>
                  </a:lnTo>
                  <a:lnTo>
                    <a:pt x="1321380" y="1633228"/>
                  </a:lnTo>
                  <a:lnTo>
                    <a:pt x="1314787" y="1634116"/>
                  </a:lnTo>
                  <a:lnTo>
                    <a:pt x="1312425" y="1637319"/>
                  </a:lnTo>
                  <a:lnTo>
                    <a:pt x="1309553" y="1640508"/>
                  </a:lnTo>
                  <a:lnTo>
                    <a:pt x="1307319" y="1644753"/>
                  </a:lnTo>
                  <a:lnTo>
                    <a:pt x="1308207" y="1648271"/>
                  </a:lnTo>
                  <a:lnTo>
                    <a:pt x="1312876" y="1652308"/>
                  </a:lnTo>
                  <a:lnTo>
                    <a:pt x="1318628" y="1655450"/>
                  </a:lnTo>
                  <a:lnTo>
                    <a:pt x="1325982" y="1657717"/>
                  </a:lnTo>
                  <a:lnTo>
                    <a:pt x="1333167" y="1660671"/>
                  </a:lnTo>
                  <a:lnTo>
                    <a:pt x="1338434" y="1664485"/>
                  </a:lnTo>
                  <a:lnTo>
                    <a:pt x="1342014" y="1668112"/>
                  </a:lnTo>
                  <a:lnTo>
                    <a:pt x="1346165" y="1671697"/>
                  </a:lnTo>
                  <a:lnTo>
                    <a:pt x="1351412" y="1674934"/>
                  </a:lnTo>
                  <a:lnTo>
                    <a:pt x="1355449" y="1678324"/>
                  </a:lnTo>
                  <a:lnTo>
                    <a:pt x="1361652" y="1687070"/>
                  </a:lnTo>
                  <a:lnTo>
                    <a:pt x="1365688" y="1690400"/>
                  </a:lnTo>
                  <a:lnTo>
                    <a:pt x="1368413" y="1694054"/>
                  </a:lnTo>
                  <a:lnTo>
                    <a:pt x="1372907" y="1697693"/>
                  </a:lnTo>
                  <a:lnTo>
                    <a:pt x="1374865" y="1702457"/>
                  </a:lnTo>
                  <a:lnTo>
                    <a:pt x="1373513" y="1706211"/>
                  </a:lnTo>
                  <a:lnTo>
                    <a:pt x="1371313" y="1709299"/>
                  </a:lnTo>
                  <a:lnTo>
                    <a:pt x="1362950" y="1710436"/>
                  </a:lnTo>
                  <a:lnTo>
                    <a:pt x="1362190" y="1713665"/>
                  </a:lnTo>
                  <a:lnTo>
                    <a:pt x="1360071" y="1716531"/>
                  </a:lnTo>
                  <a:lnTo>
                    <a:pt x="1352314" y="1719841"/>
                  </a:lnTo>
                  <a:lnTo>
                    <a:pt x="1344436" y="1721261"/>
                  </a:lnTo>
                  <a:lnTo>
                    <a:pt x="1337459" y="1723137"/>
                  </a:lnTo>
                  <a:lnTo>
                    <a:pt x="1330072" y="1725008"/>
                  </a:lnTo>
                  <a:lnTo>
                    <a:pt x="1327764" y="1728567"/>
                  </a:lnTo>
                  <a:lnTo>
                    <a:pt x="1317289" y="1728876"/>
                  </a:lnTo>
                  <a:lnTo>
                    <a:pt x="1305334" y="1728567"/>
                  </a:lnTo>
                  <a:lnTo>
                    <a:pt x="1295391" y="1729186"/>
                  </a:lnTo>
                  <a:lnTo>
                    <a:pt x="1284183" y="1729186"/>
                  </a:lnTo>
                  <a:lnTo>
                    <a:pt x="1289477" y="1732563"/>
                  </a:lnTo>
                  <a:lnTo>
                    <a:pt x="1300692" y="1733942"/>
                  </a:lnTo>
                  <a:lnTo>
                    <a:pt x="1310259" y="1736378"/>
                  </a:lnTo>
                  <a:lnTo>
                    <a:pt x="1317148" y="1739251"/>
                  </a:lnTo>
                  <a:lnTo>
                    <a:pt x="1312466" y="1741955"/>
                  </a:lnTo>
                  <a:lnTo>
                    <a:pt x="1300416" y="1741054"/>
                  </a:lnTo>
                  <a:lnTo>
                    <a:pt x="1293191" y="1743152"/>
                  </a:lnTo>
                  <a:lnTo>
                    <a:pt x="1296198" y="1746577"/>
                  </a:lnTo>
                  <a:lnTo>
                    <a:pt x="1299327" y="1749826"/>
                  </a:lnTo>
                  <a:lnTo>
                    <a:pt x="1309761" y="1752612"/>
                  </a:lnTo>
                  <a:lnTo>
                    <a:pt x="1314181" y="1755525"/>
                  </a:lnTo>
                  <a:lnTo>
                    <a:pt x="1325080" y="1758438"/>
                  </a:lnTo>
                  <a:lnTo>
                    <a:pt x="1339545" y="1759649"/>
                  </a:lnTo>
                  <a:lnTo>
                    <a:pt x="1352711" y="1761654"/>
                  </a:lnTo>
                  <a:lnTo>
                    <a:pt x="1363804" y="1763894"/>
                  </a:lnTo>
                  <a:lnTo>
                    <a:pt x="1377132" y="1766229"/>
                  </a:lnTo>
                  <a:lnTo>
                    <a:pt x="1393541" y="1767258"/>
                  </a:lnTo>
                  <a:lnTo>
                    <a:pt x="1410353" y="1769290"/>
                  </a:lnTo>
                  <a:lnTo>
                    <a:pt x="1422430" y="1771295"/>
                  </a:lnTo>
                  <a:lnTo>
                    <a:pt x="1435710" y="1773521"/>
                  </a:lnTo>
                  <a:lnTo>
                    <a:pt x="1444395" y="1776791"/>
                  </a:lnTo>
                  <a:lnTo>
                    <a:pt x="1449259" y="1779159"/>
                  </a:lnTo>
                  <a:lnTo>
                    <a:pt x="1454622" y="1776905"/>
                  </a:lnTo>
                  <a:lnTo>
                    <a:pt x="1462856" y="1774860"/>
                  </a:lnTo>
                  <a:lnTo>
                    <a:pt x="1471616" y="1772782"/>
                  </a:lnTo>
                  <a:lnTo>
                    <a:pt x="1482945" y="1771046"/>
                  </a:lnTo>
                  <a:lnTo>
                    <a:pt x="1492303" y="1769162"/>
                  </a:lnTo>
                  <a:lnTo>
                    <a:pt x="1507272" y="1768913"/>
                  </a:lnTo>
                  <a:lnTo>
                    <a:pt x="1522854" y="1769922"/>
                  </a:lnTo>
                  <a:lnTo>
                    <a:pt x="1536114" y="1771543"/>
                  </a:lnTo>
                  <a:lnTo>
                    <a:pt x="1538226" y="1768529"/>
                  </a:lnTo>
                  <a:lnTo>
                    <a:pt x="1545620" y="1766484"/>
                  </a:lnTo>
                  <a:lnTo>
                    <a:pt x="1561006" y="1766356"/>
                  </a:lnTo>
                  <a:lnTo>
                    <a:pt x="1572362" y="1764802"/>
                  </a:lnTo>
                  <a:lnTo>
                    <a:pt x="1583140" y="1763235"/>
                  </a:lnTo>
                  <a:lnTo>
                    <a:pt x="1595566" y="1762185"/>
                  </a:lnTo>
                  <a:lnTo>
                    <a:pt x="1608847" y="1760853"/>
                  </a:lnTo>
                  <a:lnTo>
                    <a:pt x="1617727" y="1758976"/>
                  </a:lnTo>
                  <a:lnTo>
                    <a:pt x="1612217" y="1756393"/>
                  </a:lnTo>
                  <a:lnTo>
                    <a:pt x="1608322" y="1753486"/>
                  </a:lnTo>
                  <a:lnTo>
                    <a:pt x="1607091" y="1750412"/>
                  </a:lnTo>
                  <a:lnTo>
                    <a:pt x="1594927" y="1750856"/>
                  </a:lnTo>
                  <a:lnTo>
                    <a:pt x="1582434" y="1752026"/>
                  </a:lnTo>
                  <a:lnTo>
                    <a:pt x="1570129" y="1752026"/>
                  </a:lnTo>
                  <a:lnTo>
                    <a:pt x="1566893" y="1749086"/>
                  </a:lnTo>
                  <a:lnTo>
                    <a:pt x="1564888" y="1742850"/>
                  </a:lnTo>
                  <a:lnTo>
                    <a:pt x="1566866" y="1741054"/>
                  </a:lnTo>
                  <a:lnTo>
                    <a:pt x="1575343" y="1739096"/>
                  </a:lnTo>
                  <a:lnTo>
                    <a:pt x="1585549" y="1737131"/>
                  </a:lnTo>
                  <a:lnTo>
                    <a:pt x="1592599" y="1734703"/>
                  </a:lnTo>
                  <a:lnTo>
                    <a:pt x="1599441" y="1732106"/>
                  </a:lnTo>
                  <a:lnTo>
                    <a:pt x="1604245" y="1728876"/>
                  </a:lnTo>
                  <a:lnTo>
                    <a:pt x="1612796" y="1727336"/>
                  </a:lnTo>
                  <a:lnTo>
                    <a:pt x="1621501" y="1726091"/>
                  </a:lnTo>
                  <a:lnTo>
                    <a:pt x="1625874" y="1725472"/>
                  </a:lnTo>
                  <a:lnTo>
                    <a:pt x="1636107" y="1725163"/>
                  </a:lnTo>
                  <a:lnTo>
                    <a:pt x="1645620" y="1723918"/>
                  </a:lnTo>
                  <a:lnTo>
                    <a:pt x="1653377" y="1722196"/>
                  </a:lnTo>
                  <a:lnTo>
                    <a:pt x="1661114" y="1720157"/>
                  </a:lnTo>
                  <a:lnTo>
                    <a:pt x="1667942" y="1718112"/>
                  </a:lnTo>
                  <a:lnTo>
                    <a:pt x="1676890" y="1715421"/>
                  </a:lnTo>
                  <a:lnTo>
                    <a:pt x="1682199" y="1712373"/>
                  </a:lnTo>
                  <a:lnTo>
                    <a:pt x="1688146" y="1709783"/>
                  </a:lnTo>
                  <a:lnTo>
                    <a:pt x="1689780" y="1706211"/>
                  </a:lnTo>
                  <a:lnTo>
                    <a:pt x="1681990" y="1704091"/>
                  </a:lnTo>
                  <a:lnTo>
                    <a:pt x="1683854" y="1700324"/>
                  </a:lnTo>
                  <a:lnTo>
                    <a:pt x="1687910" y="1697525"/>
                  </a:lnTo>
                  <a:lnTo>
                    <a:pt x="1694920" y="1695709"/>
                  </a:lnTo>
                  <a:lnTo>
                    <a:pt x="1702429" y="1693562"/>
                  </a:lnTo>
                  <a:lnTo>
                    <a:pt x="1709129" y="1690569"/>
                  </a:lnTo>
                  <a:lnTo>
                    <a:pt x="1714310" y="1687070"/>
                  </a:lnTo>
                  <a:lnTo>
                    <a:pt x="1717149" y="1682711"/>
                  </a:lnTo>
                  <a:lnTo>
                    <a:pt x="1722262" y="1680013"/>
                  </a:lnTo>
                  <a:lnTo>
                    <a:pt x="1730806" y="1680686"/>
                  </a:lnTo>
                  <a:lnTo>
                    <a:pt x="1734399" y="1683713"/>
                  </a:lnTo>
                  <a:lnTo>
                    <a:pt x="1743118" y="1684049"/>
                  </a:lnTo>
                  <a:lnTo>
                    <a:pt x="1743138" y="1680686"/>
                  </a:lnTo>
                  <a:lnTo>
                    <a:pt x="1746488" y="1676972"/>
                  </a:lnTo>
                  <a:lnTo>
                    <a:pt x="1754279" y="1677820"/>
                  </a:lnTo>
                  <a:lnTo>
                    <a:pt x="1756270" y="1681365"/>
                  </a:lnTo>
                  <a:lnTo>
                    <a:pt x="1764761" y="1681870"/>
                  </a:lnTo>
                  <a:lnTo>
                    <a:pt x="1773944" y="1680181"/>
                  </a:lnTo>
                  <a:lnTo>
                    <a:pt x="1782918" y="1679172"/>
                  </a:lnTo>
                  <a:lnTo>
                    <a:pt x="1790904" y="1679676"/>
                  </a:lnTo>
                  <a:lnTo>
                    <a:pt x="1793999" y="1683552"/>
                  </a:lnTo>
                  <a:lnTo>
                    <a:pt x="1801958" y="1680349"/>
                  </a:lnTo>
                  <a:lnTo>
                    <a:pt x="1809177" y="1678829"/>
                  </a:lnTo>
                  <a:lnTo>
                    <a:pt x="1817203" y="1677477"/>
                  </a:lnTo>
                  <a:lnTo>
                    <a:pt x="1825249" y="1676124"/>
                  </a:lnTo>
                  <a:lnTo>
                    <a:pt x="1832851" y="1673918"/>
                  </a:lnTo>
                  <a:lnTo>
                    <a:pt x="1840965" y="1672552"/>
                  </a:lnTo>
                  <a:lnTo>
                    <a:pt x="1847329" y="1670507"/>
                  </a:lnTo>
                  <a:lnTo>
                    <a:pt x="1851998" y="1667076"/>
                  </a:lnTo>
                  <a:lnTo>
                    <a:pt x="1857044" y="1669477"/>
                  </a:lnTo>
                  <a:lnTo>
                    <a:pt x="1864707" y="1668280"/>
                  </a:lnTo>
                  <a:lnTo>
                    <a:pt x="1869504" y="1672720"/>
                  </a:lnTo>
                  <a:lnTo>
                    <a:pt x="1873332" y="1675956"/>
                  </a:lnTo>
                  <a:lnTo>
                    <a:pt x="1881808" y="1674086"/>
                  </a:lnTo>
                  <a:lnTo>
                    <a:pt x="1885334" y="1670507"/>
                  </a:lnTo>
                  <a:lnTo>
                    <a:pt x="1892956" y="1667768"/>
                  </a:lnTo>
                  <a:lnTo>
                    <a:pt x="1902530" y="1668455"/>
                  </a:lnTo>
                  <a:lnTo>
                    <a:pt x="1904925" y="1671872"/>
                  </a:lnTo>
                  <a:lnTo>
                    <a:pt x="1911141" y="1668455"/>
                  </a:lnTo>
                  <a:lnTo>
                    <a:pt x="1919154" y="1667250"/>
                  </a:lnTo>
                  <a:lnTo>
                    <a:pt x="1927839" y="1666901"/>
                  </a:lnTo>
                  <a:lnTo>
                    <a:pt x="1935388" y="1667076"/>
                  </a:lnTo>
                  <a:lnTo>
                    <a:pt x="1943273" y="1668280"/>
                  </a:lnTo>
                  <a:lnTo>
                    <a:pt x="1951003" y="1668798"/>
                  </a:lnTo>
                  <a:lnTo>
                    <a:pt x="1953775" y="1671872"/>
                  </a:lnTo>
                  <a:lnTo>
                    <a:pt x="1957845" y="1674765"/>
                  </a:lnTo>
                  <a:lnTo>
                    <a:pt x="1966241" y="1673063"/>
                  </a:lnTo>
                  <a:lnTo>
                    <a:pt x="1974624" y="1672720"/>
                  </a:lnTo>
                  <a:lnTo>
                    <a:pt x="1982932" y="1672720"/>
                  </a:lnTo>
                  <a:lnTo>
                    <a:pt x="1991019" y="1672552"/>
                  </a:lnTo>
                  <a:lnTo>
                    <a:pt x="1998648" y="1671186"/>
                  </a:lnTo>
                  <a:lnTo>
                    <a:pt x="2006466" y="1670163"/>
                  </a:lnTo>
                  <a:lnTo>
                    <a:pt x="2013725" y="1667419"/>
                  </a:lnTo>
                  <a:lnTo>
                    <a:pt x="2020991" y="1665696"/>
                  </a:lnTo>
                  <a:lnTo>
                    <a:pt x="2028573" y="1664828"/>
                  </a:lnTo>
                  <a:lnTo>
                    <a:pt x="2034823" y="1662232"/>
                  </a:lnTo>
                  <a:lnTo>
                    <a:pt x="2040339" y="1656849"/>
                  </a:lnTo>
                  <a:lnTo>
                    <a:pt x="2045493" y="1653708"/>
                  </a:lnTo>
                  <a:lnTo>
                    <a:pt x="2052718" y="1655275"/>
                  </a:lnTo>
                  <a:lnTo>
                    <a:pt x="2054622" y="1658585"/>
                  </a:lnTo>
                  <a:lnTo>
                    <a:pt x="2060247" y="1660846"/>
                  </a:lnTo>
                  <a:lnTo>
                    <a:pt x="2068111" y="1660153"/>
                  </a:lnTo>
                  <a:lnTo>
                    <a:pt x="2072027" y="1663449"/>
                  </a:lnTo>
                  <a:lnTo>
                    <a:pt x="2076655" y="1666039"/>
                  </a:lnTo>
                  <a:lnTo>
                    <a:pt x="2084769" y="1663792"/>
                  </a:lnTo>
                  <a:lnTo>
                    <a:pt x="2088853" y="1659635"/>
                  </a:lnTo>
                  <a:lnTo>
                    <a:pt x="2096072" y="1657892"/>
                  </a:lnTo>
                  <a:lnTo>
                    <a:pt x="2104945" y="1654582"/>
                  </a:lnTo>
                  <a:lnTo>
                    <a:pt x="2112561" y="1653358"/>
                  </a:lnTo>
                  <a:lnTo>
                    <a:pt x="2122061" y="1651434"/>
                  </a:lnTo>
                  <a:lnTo>
                    <a:pt x="2128734" y="1649328"/>
                  </a:lnTo>
                  <a:lnTo>
                    <a:pt x="2135496" y="1647040"/>
                  </a:lnTo>
                  <a:lnTo>
                    <a:pt x="2142223" y="1644928"/>
                  </a:lnTo>
                  <a:lnTo>
                    <a:pt x="2148776" y="1645984"/>
                  </a:lnTo>
                  <a:lnTo>
                    <a:pt x="2156849" y="1642634"/>
                  </a:lnTo>
                  <a:lnTo>
                    <a:pt x="2162857" y="1639801"/>
                  </a:lnTo>
                  <a:lnTo>
                    <a:pt x="2169726" y="1640158"/>
                  </a:lnTo>
                  <a:lnTo>
                    <a:pt x="2176985" y="1637675"/>
                  </a:lnTo>
                  <a:lnTo>
                    <a:pt x="2180040" y="1634298"/>
                  </a:lnTo>
                  <a:lnTo>
                    <a:pt x="2187433" y="1631620"/>
                  </a:lnTo>
                  <a:lnTo>
                    <a:pt x="2194551" y="1629656"/>
                  </a:lnTo>
                  <a:lnTo>
                    <a:pt x="2202900" y="1628048"/>
                  </a:lnTo>
                  <a:lnTo>
                    <a:pt x="2210059" y="1627328"/>
                  </a:lnTo>
                  <a:lnTo>
                    <a:pt x="2216652" y="1627866"/>
                  </a:lnTo>
                  <a:lnTo>
                    <a:pt x="2223352" y="1628761"/>
                  </a:lnTo>
                  <a:lnTo>
                    <a:pt x="2228015" y="1631620"/>
                  </a:lnTo>
                  <a:lnTo>
                    <a:pt x="2226804" y="1635899"/>
                  </a:lnTo>
                  <a:lnTo>
                    <a:pt x="2231755" y="1639095"/>
                  </a:lnTo>
                  <a:lnTo>
                    <a:pt x="2235038" y="1641752"/>
                  </a:lnTo>
                  <a:lnTo>
                    <a:pt x="2243300" y="1642984"/>
                  </a:lnTo>
                  <a:lnTo>
                    <a:pt x="2247054" y="1645634"/>
                  </a:lnTo>
                  <a:lnTo>
                    <a:pt x="2251837" y="1648271"/>
                  </a:lnTo>
                  <a:lnTo>
                    <a:pt x="2258410" y="1648978"/>
                  </a:lnTo>
                  <a:lnTo>
                    <a:pt x="2265596" y="1647040"/>
                  </a:lnTo>
                  <a:lnTo>
                    <a:pt x="2274227" y="1642984"/>
                  </a:lnTo>
                  <a:lnTo>
                    <a:pt x="2280053" y="1645103"/>
                  </a:lnTo>
                  <a:lnTo>
                    <a:pt x="2286707" y="1646159"/>
                  </a:lnTo>
                  <a:lnTo>
                    <a:pt x="2292970" y="1647390"/>
                  </a:lnTo>
                  <a:lnTo>
                    <a:pt x="2299786" y="1648097"/>
                  </a:lnTo>
                  <a:lnTo>
                    <a:pt x="2307273" y="1648097"/>
                  </a:lnTo>
                  <a:lnTo>
                    <a:pt x="2307327" y="1658242"/>
                  </a:lnTo>
                  <a:lnTo>
                    <a:pt x="2305578" y="1660671"/>
                  </a:lnTo>
                  <a:lnTo>
                    <a:pt x="2301871" y="1665003"/>
                  </a:lnTo>
                  <a:lnTo>
                    <a:pt x="2293589" y="1667419"/>
                  </a:lnTo>
                  <a:lnTo>
                    <a:pt x="2285610" y="1671018"/>
                  </a:lnTo>
                  <a:lnTo>
                    <a:pt x="2284278" y="1674765"/>
                  </a:lnTo>
                  <a:lnTo>
                    <a:pt x="2292412" y="1674597"/>
                  </a:lnTo>
                  <a:lnTo>
                    <a:pt x="2289062" y="1678156"/>
                  </a:lnTo>
                  <a:lnTo>
                    <a:pt x="2283141" y="1681701"/>
                  </a:lnTo>
                  <a:lnTo>
                    <a:pt x="2277268" y="1685563"/>
                  </a:lnTo>
                  <a:lnTo>
                    <a:pt x="2280719" y="1688402"/>
                  </a:lnTo>
                  <a:lnTo>
                    <a:pt x="2288160" y="1689405"/>
                  </a:lnTo>
                  <a:lnTo>
                    <a:pt x="2297451" y="1687736"/>
                  </a:lnTo>
                  <a:lnTo>
                    <a:pt x="2303829" y="1684049"/>
                  </a:lnTo>
                  <a:lnTo>
                    <a:pt x="2308713" y="1680686"/>
                  </a:lnTo>
                  <a:lnTo>
                    <a:pt x="2314667" y="1677645"/>
                  </a:lnTo>
                  <a:lnTo>
                    <a:pt x="2320917" y="1674934"/>
                  </a:lnTo>
                  <a:lnTo>
                    <a:pt x="2325061" y="1671529"/>
                  </a:lnTo>
                  <a:lnTo>
                    <a:pt x="2332078" y="1666901"/>
                  </a:lnTo>
                  <a:lnTo>
                    <a:pt x="2337360" y="1666039"/>
                  </a:lnTo>
                  <a:lnTo>
                    <a:pt x="2345816" y="1665521"/>
                  </a:lnTo>
                  <a:lnTo>
                    <a:pt x="2353856" y="1664485"/>
                  </a:lnTo>
                  <a:lnTo>
                    <a:pt x="2362265" y="1662925"/>
                  </a:lnTo>
                  <a:lnTo>
                    <a:pt x="2368556" y="1659110"/>
                  </a:lnTo>
                  <a:lnTo>
                    <a:pt x="2373050" y="1655625"/>
                  </a:lnTo>
                  <a:lnTo>
                    <a:pt x="2380592" y="1651958"/>
                  </a:lnTo>
                  <a:lnTo>
                    <a:pt x="2389465" y="1649503"/>
                  </a:lnTo>
                  <a:lnTo>
                    <a:pt x="2396940" y="1647572"/>
                  </a:lnTo>
                  <a:lnTo>
                    <a:pt x="2403540" y="1644221"/>
                  </a:lnTo>
                  <a:lnTo>
                    <a:pt x="2408666" y="1642634"/>
                  </a:lnTo>
                  <a:lnTo>
                    <a:pt x="2415428" y="1641039"/>
                  </a:lnTo>
                  <a:lnTo>
                    <a:pt x="2422081" y="1641927"/>
                  </a:lnTo>
                  <a:lnTo>
                    <a:pt x="2429441" y="1641039"/>
                  </a:lnTo>
                  <a:lnTo>
                    <a:pt x="2437884" y="1639801"/>
                  </a:lnTo>
                  <a:lnTo>
                    <a:pt x="2445467" y="1640508"/>
                  </a:lnTo>
                  <a:lnTo>
                    <a:pt x="2452934" y="1637675"/>
                  </a:lnTo>
                  <a:lnTo>
                    <a:pt x="2461532" y="1631089"/>
                  </a:lnTo>
                  <a:lnTo>
                    <a:pt x="2462447" y="1633941"/>
                  </a:lnTo>
                  <a:lnTo>
                    <a:pt x="2462555" y="1638563"/>
                  </a:lnTo>
                  <a:lnTo>
                    <a:pt x="2467305" y="1640508"/>
                  </a:lnTo>
                  <a:lnTo>
                    <a:pt x="2474052" y="1641221"/>
                  </a:lnTo>
                  <a:lnTo>
                    <a:pt x="2481877" y="1640158"/>
                  </a:lnTo>
                  <a:lnTo>
                    <a:pt x="2489149" y="1640864"/>
                  </a:lnTo>
                  <a:lnTo>
                    <a:pt x="2496018" y="1641039"/>
                  </a:lnTo>
                  <a:lnTo>
                    <a:pt x="2501299" y="1640158"/>
                  </a:lnTo>
                  <a:lnTo>
                    <a:pt x="2507348" y="1640689"/>
                  </a:lnTo>
                  <a:lnTo>
                    <a:pt x="2511297" y="1642809"/>
                  </a:lnTo>
                  <a:lnTo>
                    <a:pt x="2519175" y="1641396"/>
                  </a:lnTo>
                  <a:lnTo>
                    <a:pt x="2527262" y="1641396"/>
                  </a:lnTo>
                  <a:lnTo>
                    <a:pt x="2535025" y="1640158"/>
                  </a:lnTo>
                  <a:lnTo>
                    <a:pt x="2541807" y="1641396"/>
                  </a:lnTo>
                  <a:lnTo>
                    <a:pt x="2549611" y="1638207"/>
                  </a:lnTo>
                  <a:lnTo>
                    <a:pt x="2556238" y="1634830"/>
                  </a:lnTo>
                  <a:lnTo>
                    <a:pt x="2563645" y="1632159"/>
                  </a:lnTo>
                  <a:lnTo>
                    <a:pt x="2579361" y="1624819"/>
                  </a:lnTo>
                  <a:lnTo>
                    <a:pt x="2583243" y="1626070"/>
                  </a:lnTo>
                  <a:lnTo>
                    <a:pt x="2586701" y="1628761"/>
                  </a:lnTo>
                  <a:lnTo>
                    <a:pt x="2588530" y="1632334"/>
                  </a:lnTo>
                  <a:lnTo>
                    <a:pt x="2592984" y="1638382"/>
                  </a:lnTo>
                  <a:lnTo>
                    <a:pt x="2600129" y="1638563"/>
                  </a:lnTo>
                  <a:lnTo>
                    <a:pt x="2606884" y="1638563"/>
                  </a:lnTo>
                  <a:lnTo>
                    <a:pt x="2616128" y="1637319"/>
                  </a:lnTo>
                  <a:lnTo>
                    <a:pt x="2625385" y="1636074"/>
                  </a:lnTo>
                  <a:lnTo>
                    <a:pt x="2634245" y="1633228"/>
                  </a:lnTo>
                  <a:lnTo>
                    <a:pt x="2642049" y="1630369"/>
                  </a:lnTo>
                  <a:lnTo>
                    <a:pt x="2650836" y="1630013"/>
                  </a:lnTo>
                  <a:lnTo>
                    <a:pt x="2658566" y="1627866"/>
                  </a:lnTo>
                  <a:lnTo>
                    <a:pt x="2662737" y="1629838"/>
                  </a:lnTo>
                  <a:lnTo>
                    <a:pt x="2663679" y="1632872"/>
                  </a:lnTo>
                  <a:lnTo>
                    <a:pt x="2665771" y="1636074"/>
                  </a:lnTo>
                  <a:lnTo>
                    <a:pt x="2674692" y="1635543"/>
                  </a:lnTo>
                  <a:lnTo>
                    <a:pt x="2677235" y="1638207"/>
                  </a:lnTo>
                  <a:lnTo>
                    <a:pt x="2683687" y="1640689"/>
                  </a:lnTo>
                  <a:lnTo>
                    <a:pt x="2692231" y="1641571"/>
                  </a:lnTo>
                  <a:lnTo>
                    <a:pt x="2700762" y="1640864"/>
                  </a:lnTo>
                  <a:lnTo>
                    <a:pt x="2709676" y="1637675"/>
                  </a:lnTo>
                  <a:lnTo>
                    <a:pt x="2717897" y="1634655"/>
                  </a:lnTo>
                  <a:lnTo>
                    <a:pt x="2725412" y="1633941"/>
                  </a:lnTo>
                  <a:lnTo>
                    <a:pt x="2730922" y="1635186"/>
                  </a:lnTo>
                  <a:lnTo>
                    <a:pt x="2737676" y="1636256"/>
                  </a:lnTo>
                  <a:lnTo>
                    <a:pt x="2746402" y="1634655"/>
                  </a:lnTo>
                  <a:lnTo>
                    <a:pt x="2753184" y="1634655"/>
                  </a:lnTo>
                  <a:lnTo>
                    <a:pt x="2758754" y="1635543"/>
                  </a:lnTo>
                  <a:lnTo>
                    <a:pt x="2764661" y="1636612"/>
                  </a:lnTo>
                  <a:lnTo>
                    <a:pt x="2773353" y="1634830"/>
                  </a:lnTo>
                  <a:lnTo>
                    <a:pt x="2783229" y="1633228"/>
                  </a:lnTo>
                  <a:lnTo>
                    <a:pt x="2791235" y="1632872"/>
                  </a:lnTo>
                  <a:lnTo>
                    <a:pt x="2799934" y="1632872"/>
                  </a:lnTo>
                  <a:lnTo>
                    <a:pt x="2807725" y="1631977"/>
                  </a:lnTo>
                  <a:lnTo>
                    <a:pt x="2815522" y="1631089"/>
                  </a:lnTo>
                  <a:lnTo>
                    <a:pt x="2823057" y="1626252"/>
                  </a:lnTo>
                  <a:lnTo>
                    <a:pt x="2827868" y="1622121"/>
                  </a:lnTo>
                  <a:lnTo>
                    <a:pt x="2829375" y="1624994"/>
                  </a:lnTo>
                  <a:lnTo>
                    <a:pt x="2825768" y="1629474"/>
                  </a:lnTo>
                  <a:lnTo>
                    <a:pt x="2823885" y="1633585"/>
                  </a:lnTo>
                  <a:lnTo>
                    <a:pt x="2823232" y="1636787"/>
                  </a:lnTo>
                  <a:lnTo>
                    <a:pt x="2827423" y="1638563"/>
                  </a:lnTo>
                  <a:lnTo>
                    <a:pt x="2836688" y="1638032"/>
                  </a:lnTo>
                  <a:lnTo>
                    <a:pt x="2846840" y="1637675"/>
                  </a:lnTo>
                  <a:lnTo>
                    <a:pt x="2854233" y="1637144"/>
                  </a:lnTo>
                  <a:lnTo>
                    <a:pt x="2864244" y="1637144"/>
                  </a:lnTo>
                  <a:lnTo>
                    <a:pt x="2871496" y="1636962"/>
                  </a:lnTo>
                  <a:lnTo>
                    <a:pt x="2880814" y="1637319"/>
                  </a:lnTo>
                  <a:lnTo>
                    <a:pt x="2888127" y="1638207"/>
                  </a:lnTo>
                  <a:lnTo>
                    <a:pt x="2889843" y="1641221"/>
                  </a:lnTo>
                  <a:lnTo>
                    <a:pt x="2883916" y="1644928"/>
                  </a:lnTo>
                  <a:lnTo>
                    <a:pt x="2885235" y="1647747"/>
                  </a:lnTo>
                  <a:lnTo>
                    <a:pt x="2890375" y="1650028"/>
                  </a:lnTo>
                  <a:lnTo>
                    <a:pt x="2895508" y="1652483"/>
                  </a:lnTo>
                  <a:lnTo>
                    <a:pt x="2902552" y="1654232"/>
                  </a:lnTo>
                  <a:lnTo>
                    <a:pt x="2910584" y="1655800"/>
                  </a:lnTo>
                  <a:lnTo>
                    <a:pt x="2916155" y="1657193"/>
                  </a:lnTo>
                  <a:lnTo>
                    <a:pt x="2924154" y="1657542"/>
                  </a:lnTo>
                  <a:lnTo>
                    <a:pt x="2933351" y="1654232"/>
                  </a:lnTo>
                  <a:lnTo>
                    <a:pt x="2936204" y="1656849"/>
                  </a:lnTo>
                  <a:lnTo>
                    <a:pt x="2937502" y="1659978"/>
                  </a:lnTo>
                  <a:lnTo>
                    <a:pt x="2940993" y="1662232"/>
                  </a:lnTo>
                  <a:lnTo>
                    <a:pt x="2948730" y="1663099"/>
                  </a:lnTo>
                  <a:lnTo>
                    <a:pt x="2955431" y="1664310"/>
                  </a:lnTo>
                  <a:lnTo>
                    <a:pt x="2953467" y="1668112"/>
                  </a:lnTo>
                  <a:lnTo>
                    <a:pt x="2958532" y="1670338"/>
                  </a:lnTo>
                  <a:lnTo>
                    <a:pt x="2959138" y="1673575"/>
                  </a:lnTo>
                  <a:lnTo>
                    <a:pt x="2964843" y="1675102"/>
                  </a:lnTo>
                  <a:lnTo>
                    <a:pt x="2973381" y="1674934"/>
                  </a:lnTo>
                  <a:lnTo>
                    <a:pt x="2980357" y="1675445"/>
                  </a:lnTo>
                  <a:lnTo>
                    <a:pt x="2989157" y="1675277"/>
                  </a:lnTo>
                  <a:lnTo>
                    <a:pt x="2996887" y="1675956"/>
                  </a:lnTo>
                  <a:lnTo>
                    <a:pt x="3002740" y="1677308"/>
                  </a:lnTo>
                  <a:lnTo>
                    <a:pt x="3006433" y="1679508"/>
                  </a:lnTo>
                  <a:lnTo>
                    <a:pt x="3010867" y="1681365"/>
                  </a:lnTo>
                  <a:lnTo>
                    <a:pt x="3011560" y="1684049"/>
                  </a:lnTo>
                  <a:lnTo>
                    <a:pt x="3004658" y="1687736"/>
                  </a:lnTo>
                  <a:lnTo>
                    <a:pt x="2995239" y="1691066"/>
                  </a:lnTo>
                  <a:lnTo>
                    <a:pt x="2984912" y="1695217"/>
                  </a:lnTo>
                  <a:lnTo>
                    <a:pt x="2977269" y="1698353"/>
                  </a:lnTo>
                  <a:lnTo>
                    <a:pt x="2967218" y="1702127"/>
                  </a:lnTo>
                  <a:lnTo>
                    <a:pt x="2955700" y="1703600"/>
                  </a:lnTo>
                  <a:lnTo>
                    <a:pt x="2946328" y="1706702"/>
                  </a:lnTo>
                  <a:lnTo>
                    <a:pt x="2934017" y="1708653"/>
                  </a:lnTo>
                  <a:lnTo>
                    <a:pt x="2924564" y="1712212"/>
                  </a:lnTo>
                  <a:lnTo>
                    <a:pt x="2913868" y="1715582"/>
                  </a:lnTo>
                  <a:lnTo>
                    <a:pt x="2904011" y="1718267"/>
                  </a:lnTo>
                  <a:lnTo>
                    <a:pt x="2894559" y="1721886"/>
                  </a:lnTo>
                  <a:lnTo>
                    <a:pt x="2886627" y="1725163"/>
                  </a:lnTo>
                  <a:lnTo>
                    <a:pt x="2878392" y="1729031"/>
                  </a:lnTo>
                  <a:lnTo>
                    <a:pt x="2872324" y="1732106"/>
                  </a:lnTo>
                  <a:lnTo>
                    <a:pt x="2869357" y="1735463"/>
                  </a:lnTo>
                  <a:lnTo>
                    <a:pt x="2864244" y="1738645"/>
                  </a:lnTo>
                  <a:lnTo>
                    <a:pt x="2860995" y="1741652"/>
                  </a:lnTo>
                  <a:lnTo>
                    <a:pt x="2870864" y="1742702"/>
                  </a:lnTo>
                  <a:lnTo>
                    <a:pt x="2865664" y="1746281"/>
                  </a:lnTo>
                  <a:lnTo>
                    <a:pt x="2851233" y="1747613"/>
                  </a:lnTo>
                  <a:lnTo>
                    <a:pt x="2837495" y="1749382"/>
                  </a:lnTo>
                  <a:lnTo>
                    <a:pt x="2824941" y="1749678"/>
                  </a:lnTo>
                  <a:lnTo>
                    <a:pt x="2809259" y="1754361"/>
                  </a:lnTo>
                  <a:lnTo>
                    <a:pt x="2800082" y="1758034"/>
                  </a:lnTo>
                  <a:lnTo>
                    <a:pt x="2791525" y="1760725"/>
                  </a:lnTo>
                  <a:lnTo>
                    <a:pt x="2782288" y="1763497"/>
                  </a:lnTo>
                  <a:lnTo>
                    <a:pt x="2784965" y="1765973"/>
                  </a:lnTo>
                  <a:lnTo>
                    <a:pt x="2781642" y="1768785"/>
                  </a:lnTo>
                  <a:lnTo>
                    <a:pt x="2780781" y="1771422"/>
                  </a:lnTo>
                  <a:lnTo>
                    <a:pt x="2782422" y="1773764"/>
                  </a:lnTo>
                  <a:lnTo>
                    <a:pt x="2785880" y="1775829"/>
                  </a:lnTo>
                  <a:lnTo>
                    <a:pt x="2789917" y="1777861"/>
                  </a:lnTo>
                  <a:lnTo>
                    <a:pt x="2798286" y="1779980"/>
                  </a:lnTo>
                  <a:lnTo>
                    <a:pt x="2793220" y="1783088"/>
                  </a:lnTo>
                  <a:lnTo>
                    <a:pt x="2806554" y="1784447"/>
                  </a:lnTo>
                  <a:lnTo>
                    <a:pt x="2806400" y="1784891"/>
                  </a:lnTo>
                  <a:lnTo>
                    <a:pt x="2805680" y="1786782"/>
                  </a:lnTo>
                  <a:lnTo>
                    <a:pt x="2826152" y="1785228"/>
                  </a:lnTo>
                  <a:lnTo>
                    <a:pt x="2834138" y="1787111"/>
                  </a:lnTo>
                  <a:lnTo>
                    <a:pt x="2840132" y="1788531"/>
                  </a:lnTo>
                  <a:moveTo>
                    <a:pt x="474419" y="123877"/>
                  </a:moveTo>
                  <a:lnTo>
                    <a:pt x="481120" y="131217"/>
                  </a:lnTo>
                  <a:lnTo>
                    <a:pt x="486186" y="140905"/>
                  </a:lnTo>
                  <a:lnTo>
                    <a:pt x="476283" y="147115"/>
                  </a:lnTo>
                  <a:lnTo>
                    <a:pt x="477837" y="149611"/>
                  </a:lnTo>
                  <a:lnTo>
                    <a:pt x="486798" y="142318"/>
                  </a:lnTo>
                  <a:lnTo>
                    <a:pt x="505003" y="143738"/>
                  </a:lnTo>
                  <a:lnTo>
                    <a:pt x="506833" y="153002"/>
                  </a:lnTo>
                  <a:lnTo>
                    <a:pt x="492920" y="157489"/>
                  </a:lnTo>
                  <a:lnTo>
                    <a:pt x="479035" y="158384"/>
                  </a:lnTo>
                  <a:lnTo>
                    <a:pt x="465229" y="168348"/>
                  </a:lnTo>
                  <a:lnTo>
                    <a:pt x="459423" y="170353"/>
                  </a:lnTo>
                  <a:lnTo>
                    <a:pt x="452440" y="170171"/>
                  </a:lnTo>
                  <a:lnTo>
                    <a:pt x="451384" y="166525"/>
                  </a:lnTo>
                  <a:lnTo>
                    <a:pt x="445504" y="163618"/>
                  </a:lnTo>
                  <a:lnTo>
                    <a:pt x="449729" y="159285"/>
                  </a:lnTo>
                  <a:lnTo>
                    <a:pt x="444360" y="157671"/>
                  </a:lnTo>
                  <a:lnTo>
                    <a:pt x="434026" y="158929"/>
                  </a:lnTo>
                  <a:lnTo>
                    <a:pt x="434598" y="155511"/>
                  </a:lnTo>
                  <a:lnTo>
                    <a:pt x="441750" y="151750"/>
                  </a:lnTo>
                  <a:lnTo>
                    <a:pt x="429317" y="154078"/>
                  </a:lnTo>
                  <a:lnTo>
                    <a:pt x="426041" y="158747"/>
                  </a:lnTo>
                  <a:lnTo>
                    <a:pt x="415350" y="163073"/>
                  </a:lnTo>
                  <a:moveTo>
                    <a:pt x="514456" y="99570"/>
                  </a:moveTo>
                  <a:lnTo>
                    <a:pt x="516353" y="99066"/>
                  </a:lnTo>
                  <a:lnTo>
                    <a:pt x="521950" y="99234"/>
                  </a:lnTo>
                  <a:lnTo>
                    <a:pt x="527898" y="101763"/>
                  </a:lnTo>
                  <a:lnTo>
                    <a:pt x="525092" y="103116"/>
                  </a:lnTo>
                  <a:lnTo>
                    <a:pt x="513904" y="105316"/>
                  </a:lnTo>
                  <a:lnTo>
                    <a:pt x="503456" y="105989"/>
                  </a:lnTo>
                  <a:moveTo>
                    <a:pt x="3087865" y="105989"/>
                  </a:moveTo>
                  <a:lnTo>
                    <a:pt x="3080969" y="106500"/>
                  </a:lnTo>
                  <a:lnTo>
                    <a:pt x="3074524" y="103452"/>
                  </a:lnTo>
                  <a:lnTo>
                    <a:pt x="3076865" y="99570"/>
                  </a:lnTo>
                  <a:moveTo>
                    <a:pt x="3590046" y="1080075"/>
                  </a:moveTo>
                  <a:lnTo>
                    <a:pt x="3582908" y="1082955"/>
                  </a:lnTo>
                  <a:lnTo>
                    <a:pt x="3576220" y="1085424"/>
                  </a:lnTo>
                  <a:lnTo>
                    <a:pt x="3575810" y="1081104"/>
                  </a:lnTo>
                  <a:lnTo>
                    <a:pt x="3581407" y="1078635"/>
                  </a:lnTo>
                  <a:lnTo>
                    <a:pt x="3584778" y="1078023"/>
                  </a:lnTo>
                  <a:lnTo>
                    <a:pt x="3591324" y="1074525"/>
                  </a:lnTo>
                  <a:moveTo>
                    <a:pt x="1266946" y="1480375"/>
                  </a:moveTo>
                  <a:lnTo>
                    <a:pt x="1274845" y="1473660"/>
                  </a:lnTo>
                  <a:lnTo>
                    <a:pt x="1283301" y="1476425"/>
                  </a:lnTo>
                  <a:lnTo>
                    <a:pt x="1286800" y="1472079"/>
                  </a:lnTo>
                  <a:lnTo>
                    <a:pt x="1295357" y="1477017"/>
                  </a:lnTo>
                  <a:lnTo>
                    <a:pt x="1294220" y="1480967"/>
                  </a:lnTo>
                  <a:lnTo>
                    <a:pt x="1283833" y="1484115"/>
                  </a:lnTo>
                  <a:lnTo>
                    <a:pt x="1278457" y="1480375"/>
                  </a:lnTo>
                  <a:lnTo>
                    <a:pt x="1273095" y="1485299"/>
                  </a:lnTo>
                  <a:lnTo>
                    <a:pt x="1266946" y="1480375"/>
                  </a:lnTo>
                  <a:moveTo>
                    <a:pt x="2404959" y="1444805"/>
                  </a:moveTo>
                  <a:lnTo>
                    <a:pt x="2409440" y="1448202"/>
                  </a:lnTo>
                  <a:lnTo>
                    <a:pt x="2417177" y="1449602"/>
                  </a:lnTo>
                  <a:lnTo>
                    <a:pt x="2416665" y="1451802"/>
                  </a:lnTo>
                  <a:lnTo>
                    <a:pt x="2412568" y="1456794"/>
                  </a:lnTo>
                  <a:lnTo>
                    <a:pt x="2398682" y="1457588"/>
                  </a:lnTo>
                  <a:lnTo>
                    <a:pt x="2400580" y="1451600"/>
                  </a:lnTo>
                  <a:lnTo>
                    <a:pt x="2403526" y="1447005"/>
                  </a:lnTo>
                  <a:lnTo>
                    <a:pt x="2404959" y="1444805"/>
                  </a:lnTo>
                  <a:moveTo>
                    <a:pt x="3568786" y="1090974"/>
                  </a:moveTo>
                  <a:lnTo>
                    <a:pt x="3571747" y="1089124"/>
                  </a:lnTo>
                  <a:lnTo>
                    <a:pt x="3574162" y="1092414"/>
                  </a:lnTo>
                  <a:lnTo>
                    <a:pt x="3571222" y="1098381"/>
                  </a:lnTo>
                  <a:lnTo>
                    <a:pt x="3564770" y="1099821"/>
                  </a:lnTo>
                  <a:lnTo>
                    <a:pt x="3559361" y="1098590"/>
                  </a:lnTo>
                  <a:lnTo>
                    <a:pt x="3559933" y="1093443"/>
                  </a:lnTo>
                  <a:lnTo>
                    <a:pt x="3564474" y="1089534"/>
                  </a:lnTo>
                  <a:lnTo>
                    <a:pt x="3568786" y="1090974"/>
                  </a:lnTo>
                  <a:moveTo>
                    <a:pt x="1176372" y="768090"/>
                  </a:moveTo>
                  <a:lnTo>
                    <a:pt x="1182231" y="766651"/>
                  </a:lnTo>
                  <a:lnTo>
                    <a:pt x="1184378" y="767061"/>
                  </a:lnTo>
                  <a:lnTo>
                    <a:pt x="1183604" y="775491"/>
                  </a:lnTo>
                  <a:lnTo>
                    <a:pt x="1175228" y="776729"/>
                  </a:lnTo>
                  <a:lnTo>
                    <a:pt x="1173472" y="775700"/>
                  </a:lnTo>
                  <a:lnTo>
                    <a:pt x="1176513" y="772612"/>
                  </a:lnTo>
                  <a:lnTo>
                    <a:pt x="1176372" y="768090"/>
                  </a:lnTo>
                  <a:moveTo>
                    <a:pt x="255467" y="661557"/>
                  </a:moveTo>
                  <a:lnTo>
                    <a:pt x="257008" y="662586"/>
                  </a:lnTo>
                  <a:lnTo>
                    <a:pt x="258441" y="664026"/>
                  </a:lnTo>
                  <a:lnTo>
                    <a:pt x="259941" y="668137"/>
                  </a:lnTo>
                  <a:lnTo>
                    <a:pt x="259437" y="668756"/>
                  </a:lnTo>
                  <a:lnTo>
                    <a:pt x="254922" y="671225"/>
                  </a:lnTo>
                  <a:lnTo>
                    <a:pt x="251316" y="672866"/>
                  </a:lnTo>
                  <a:lnTo>
                    <a:pt x="249406" y="674925"/>
                  </a:lnTo>
                  <a:lnTo>
                    <a:pt x="247286" y="673283"/>
                  </a:lnTo>
                  <a:lnTo>
                    <a:pt x="248423" y="669987"/>
                  </a:lnTo>
                  <a:lnTo>
                    <a:pt x="247993" y="665876"/>
                  </a:lnTo>
                  <a:lnTo>
                    <a:pt x="248652" y="664645"/>
                  </a:lnTo>
                  <a:lnTo>
                    <a:pt x="250892" y="662795"/>
                  </a:lnTo>
                  <a:lnTo>
                    <a:pt x="250711" y="660528"/>
                  </a:lnTo>
                  <a:lnTo>
                    <a:pt x="251310" y="659498"/>
                  </a:lnTo>
                  <a:lnTo>
                    <a:pt x="252332" y="659707"/>
                  </a:lnTo>
                  <a:lnTo>
                    <a:pt x="255467" y="661557"/>
                  </a:lnTo>
                  <a:moveTo>
                    <a:pt x="251612" y="653746"/>
                  </a:moveTo>
                  <a:lnTo>
                    <a:pt x="250200" y="655179"/>
                  </a:lnTo>
                  <a:lnTo>
                    <a:pt x="246795" y="656007"/>
                  </a:lnTo>
                  <a:lnTo>
                    <a:pt x="245605" y="653538"/>
                  </a:lnTo>
                  <a:lnTo>
                    <a:pt x="244784" y="652508"/>
                  </a:lnTo>
                  <a:lnTo>
                    <a:pt x="244932" y="651889"/>
                  </a:lnTo>
                  <a:lnTo>
                    <a:pt x="246250" y="650867"/>
                  </a:lnTo>
                  <a:lnTo>
                    <a:pt x="249157" y="652098"/>
                  </a:lnTo>
                  <a:lnTo>
                    <a:pt x="251612" y="653746"/>
                  </a:lnTo>
                  <a:moveTo>
                    <a:pt x="245282" y="649010"/>
                  </a:moveTo>
                  <a:lnTo>
                    <a:pt x="244622" y="650248"/>
                  </a:lnTo>
                  <a:lnTo>
                    <a:pt x="239328" y="650039"/>
                  </a:lnTo>
                  <a:lnTo>
                    <a:pt x="240397" y="648599"/>
                  </a:lnTo>
                  <a:lnTo>
                    <a:pt x="245282" y="649010"/>
                  </a:lnTo>
                  <a:moveTo>
                    <a:pt x="233993" y="642840"/>
                  </a:moveTo>
                  <a:lnTo>
                    <a:pt x="234854" y="643668"/>
                  </a:lnTo>
                  <a:lnTo>
                    <a:pt x="236785" y="647368"/>
                  </a:lnTo>
                  <a:lnTo>
                    <a:pt x="235917" y="647987"/>
                  </a:lnTo>
                  <a:lnTo>
                    <a:pt x="235204" y="647987"/>
                  </a:lnTo>
                  <a:lnTo>
                    <a:pt x="232102" y="647570"/>
                  </a:lnTo>
                  <a:lnTo>
                    <a:pt x="231342" y="644899"/>
                  </a:lnTo>
                  <a:lnTo>
                    <a:pt x="231093" y="644489"/>
                  </a:lnTo>
                  <a:lnTo>
                    <a:pt x="233993" y="642840"/>
                  </a:lnTo>
                  <a:moveTo>
                    <a:pt x="222300" y="637082"/>
                  </a:moveTo>
                  <a:lnTo>
                    <a:pt x="221970" y="639759"/>
                  </a:lnTo>
                  <a:lnTo>
                    <a:pt x="220234" y="640990"/>
                  </a:lnTo>
                  <a:lnTo>
                    <a:pt x="217557" y="638938"/>
                  </a:lnTo>
                  <a:lnTo>
                    <a:pt x="218122" y="638111"/>
                  </a:lnTo>
                  <a:lnTo>
                    <a:pt x="220214" y="636880"/>
                  </a:lnTo>
                  <a:lnTo>
                    <a:pt x="222300" y="637082"/>
                  </a:lnTo>
                  <a:moveTo>
                    <a:pt x="1028356" y="602945"/>
                  </a:moveTo>
                  <a:lnTo>
                    <a:pt x="1031121" y="603355"/>
                  </a:lnTo>
                  <a:lnTo>
                    <a:pt x="1033348" y="612815"/>
                  </a:lnTo>
                  <a:lnTo>
                    <a:pt x="1032453" y="619603"/>
                  </a:lnTo>
                  <a:lnTo>
                    <a:pt x="1029917" y="620013"/>
                  </a:lnTo>
                  <a:lnTo>
                    <a:pt x="1028309" y="613434"/>
                  </a:lnTo>
                  <a:lnTo>
                    <a:pt x="1025214" y="610144"/>
                  </a:lnTo>
                  <a:lnTo>
                    <a:pt x="1028356" y="602945"/>
                  </a:lnTo>
                  <a:moveTo>
                    <a:pt x="1023579" y="584848"/>
                  </a:moveTo>
                  <a:lnTo>
                    <a:pt x="1028302" y="584027"/>
                  </a:lnTo>
                  <a:lnTo>
                    <a:pt x="1034566" y="584437"/>
                  </a:lnTo>
                  <a:lnTo>
                    <a:pt x="1034424" y="587317"/>
                  </a:lnTo>
                  <a:lnTo>
                    <a:pt x="1023546" y="589167"/>
                  </a:lnTo>
                  <a:lnTo>
                    <a:pt x="1023579" y="584848"/>
                  </a:lnTo>
                  <a:moveTo>
                    <a:pt x="1035696" y="581968"/>
                  </a:moveTo>
                  <a:lnTo>
                    <a:pt x="1042558" y="587108"/>
                  </a:lnTo>
                  <a:lnTo>
                    <a:pt x="1039450" y="595336"/>
                  </a:lnTo>
                  <a:lnTo>
                    <a:pt x="1037916" y="593896"/>
                  </a:lnTo>
                  <a:lnTo>
                    <a:pt x="1038898" y="587929"/>
                  </a:lnTo>
                  <a:lnTo>
                    <a:pt x="1035447" y="583408"/>
                  </a:lnTo>
                  <a:lnTo>
                    <a:pt x="1035696" y="581968"/>
                  </a:lnTo>
                  <a:moveTo>
                    <a:pt x="1223748" y="354988"/>
                  </a:moveTo>
                  <a:lnTo>
                    <a:pt x="1225221" y="360418"/>
                  </a:lnTo>
                  <a:lnTo>
                    <a:pt x="1231229" y="361824"/>
                  </a:lnTo>
                  <a:lnTo>
                    <a:pt x="1239679" y="361622"/>
                  </a:lnTo>
                  <a:lnTo>
                    <a:pt x="1233786" y="366049"/>
                  </a:lnTo>
                  <a:lnTo>
                    <a:pt x="1230301" y="366856"/>
                  </a:lnTo>
                  <a:lnTo>
                    <a:pt x="1220512" y="362025"/>
                  </a:lnTo>
                  <a:lnTo>
                    <a:pt x="1219415" y="358406"/>
                  </a:lnTo>
                  <a:lnTo>
                    <a:pt x="1223748" y="354988"/>
                  </a:lnTo>
                  <a:moveTo>
                    <a:pt x="2218811" y="382007"/>
                  </a:moveTo>
                  <a:lnTo>
                    <a:pt x="2225270" y="370489"/>
                  </a:lnTo>
                  <a:lnTo>
                    <a:pt x="2233592" y="368672"/>
                  </a:lnTo>
                  <a:lnTo>
                    <a:pt x="2235859" y="362025"/>
                  </a:lnTo>
                  <a:lnTo>
                    <a:pt x="2243650" y="359610"/>
                  </a:lnTo>
                  <a:lnTo>
                    <a:pt x="2252725" y="354786"/>
                  </a:lnTo>
                  <a:lnTo>
                    <a:pt x="2261182" y="357599"/>
                  </a:lnTo>
                  <a:lnTo>
                    <a:pt x="2270036" y="356993"/>
                  </a:lnTo>
                  <a:lnTo>
                    <a:pt x="2273474" y="363835"/>
                  </a:lnTo>
                  <a:lnTo>
                    <a:pt x="2274691" y="374721"/>
                  </a:lnTo>
                  <a:lnTo>
                    <a:pt x="2266154" y="373106"/>
                  </a:lnTo>
                  <a:lnTo>
                    <a:pt x="2259137" y="374922"/>
                  </a:lnTo>
                  <a:lnTo>
                    <a:pt x="2260893" y="383224"/>
                  </a:lnTo>
                  <a:lnTo>
                    <a:pt x="2251777" y="382007"/>
                  </a:lnTo>
                  <a:lnTo>
                    <a:pt x="2253042" y="385855"/>
                  </a:lnTo>
                  <a:lnTo>
                    <a:pt x="2258646" y="388694"/>
                  </a:lnTo>
                  <a:lnTo>
                    <a:pt x="2265313" y="398644"/>
                  </a:lnTo>
                  <a:lnTo>
                    <a:pt x="2276784" y="402506"/>
                  </a:lnTo>
                  <a:lnTo>
                    <a:pt x="2279407" y="406570"/>
                  </a:lnTo>
                  <a:lnTo>
                    <a:pt x="2278196" y="411245"/>
                  </a:lnTo>
                  <a:lnTo>
                    <a:pt x="2279475" y="413896"/>
                  </a:lnTo>
                  <a:lnTo>
                    <a:pt x="2283821" y="421229"/>
                  </a:lnTo>
                  <a:lnTo>
                    <a:pt x="2282933" y="413082"/>
                  </a:lnTo>
                  <a:lnTo>
                    <a:pt x="2289876" y="410230"/>
                  </a:lnTo>
                  <a:lnTo>
                    <a:pt x="2294040" y="416540"/>
                  </a:lnTo>
                  <a:lnTo>
                    <a:pt x="2302329" y="423470"/>
                  </a:lnTo>
                  <a:lnTo>
                    <a:pt x="2294794" y="426934"/>
                  </a:lnTo>
                  <a:lnTo>
                    <a:pt x="2285516" y="424284"/>
                  </a:lnTo>
                  <a:lnTo>
                    <a:pt x="2285644" y="433871"/>
                  </a:lnTo>
                  <a:lnTo>
                    <a:pt x="2292136" y="434483"/>
                  </a:lnTo>
                  <a:lnTo>
                    <a:pt x="2291127" y="442267"/>
                  </a:lnTo>
                  <a:lnTo>
                    <a:pt x="2299348" y="446156"/>
                  </a:lnTo>
                  <a:lnTo>
                    <a:pt x="2300472" y="458037"/>
                  </a:lnTo>
                  <a:lnTo>
                    <a:pt x="2303775" y="466036"/>
                  </a:lnTo>
                  <a:lnTo>
                    <a:pt x="2303627" y="468700"/>
                  </a:lnTo>
                  <a:lnTo>
                    <a:pt x="2289270" y="471775"/>
                  </a:lnTo>
                  <a:lnTo>
                    <a:pt x="2275627" y="469723"/>
                  </a:lnTo>
                  <a:lnTo>
                    <a:pt x="2267769" y="463984"/>
                  </a:lnTo>
                  <a:lnTo>
                    <a:pt x="2258538" y="461730"/>
                  </a:lnTo>
                  <a:lnTo>
                    <a:pt x="2253930" y="453327"/>
                  </a:lnTo>
                  <a:lnTo>
                    <a:pt x="2252503" y="447589"/>
                  </a:lnTo>
                  <a:lnTo>
                    <a:pt x="2255692" y="444924"/>
                  </a:lnTo>
                  <a:lnTo>
                    <a:pt x="2256271" y="441036"/>
                  </a:lnTo>
                  <a:lnTo>
                    <a:pt x="2256177" y="432243"/>
                  </a:lnTo>
                  <a:lnTo>
                    <a:pt x="2263658" y="431220"/>
                  </a:lnTo>
                  <a:lnTo>
                    <a:pt x="2260341" y="428159"/>
                  </a:lnTo>
                  <a:lnTo>
                    <a:pt x="2255914" y="427749"/>
                  </a:lnTo>
                  <a:lnTo>
                    <a:pt x="2249523" y="419594"/>
                  </a:lnTo>
                  <a:lnTo>
                    <a:pt x="2243273" y="413688"/>
                  </a:lnTo>
                  <a:lnTo>
                    <a:pt x="2230484" y="400468"/>
                  </a:lnTo>
                  <a:lnTo>
                    <a:pt x="2229428" y="392751"/>
                  </a:lnTo>
                  <a:lnTo>
                    <a:pt x="2218811" y="382007"/>
                  </a:lnTo>
                  <a:moveTo>
                    <a:pt x="1229931" y="323354"/>
                  </a:moveTo>
                  <a:lnTo>
                    <a:pt x="1233436" y="322359"/>
                  </a:lnTo>
                  <a:lnTo>
                    <a:pt x="1244160" y="325151"/>
                  </a:lnTo>
                  <a:lnTo>
                    <a:pt x="1251419" y="329941"/>
                  </a:lnTo>
                  <a:lnTo>
                    <a:pt x="1251076" y="331939"/>
                  </a:lnTo>
                  <a:lnTo>
                    <a:pt x="1246568" y="332141"/>
                  </a:lnTo>
                  <a:lnTo>
                    <a:pt x="1236362" y="328548"/>
                  </a:lnTo>
                  <a:lnTo>
                    <a:pt x="1229931" y="323354"/>
                  </a:lnTo>
                  <a:moveTo>
                    <a:pt x="1161328" y="192601"/>
                  </a:moveTo>
                  <a:lnTo>
                    <a:pt x="1166085" y="189453"/>
                  </a:lnTo>
                  <a:lnTo>
                    <a:pt x="1169375" y="189641"/>
                  </a:lnTo>
                  <a:lnTo>
                    <a:pt x="1170021" y="191861"/>
                  </a:lnTo>
                  <a:lnTo>
                    <a:pt x="1163656" y="197243"/>
                  </a:lnTo>
                  <a:lnTo>
                    <a:pt x="1160790" y="196315"/>
                  </a:lnTo>
                  <a:lnTo>
                    <a:pt x="1160420" y="193160"/>
                  </a:lnTo>
                  <a:lnTo>
                    <a:pt x="1161328" y="192601"/>
                  </a:lnTo>
                  <a:moveTo>
                    <a:pt x="1134808" y="188713"/>
                  </a:moveTo>
                  <a:lnTo>
                    <a:pt x="1143419" y="184104"/>
                  </a:lnTo>
                  <a:lnTo>
                    <a:pt x="1154137" y="184104"/>
                  </a:lnTo>
                  <a:lnTo>
                    <a:pt x="1152858" y="186129"/>
                  </a:lnTo>
                  <a:lnTo>
                    <a:pt x="1139894" y="191861"/>
                  </a:lnTo>
                  <a:lnTo>
                    <a:pt x="1134734" y="191491"/>
                  </a:lnTo>
                  <a:lnTo>
                    <a:pt x="1134808" y="188713"/>
                  </a:lnTo>
                  <a:moveTo>
                    <a:pt x="1233947" y="138605"/>
                  </a:moveTo>
                  <a:lnTo>
                    <a:pt x="1227300" y="141430"/>
                  </a:lnTo>
                  <a:lnTo>
                    <a:pt x="1218601" y="141962"/>
                  </a:lnTo>
                  <a:lnTo>
                    <a:pt x="1219819" y="137192"/>
                  </a:lnTo>
                  <a:lnTo>
                    <a:pt x="1226607" y="131742"/>
                  </a:lnTo>
                  <a:lnTo>
                    <a:pt x="1234458" y="130336"/>
                  </a:lnTo>
                  <a:lnTo>
                    <a:pt x="1238246" y="133148"/>
                  </a:lnTo>
                  <a:lnTo>
                    <a:pt x="1235925" y="137192"/>
                  </a:lnTo>
                  <a:lnTo>
                    <a:pt x="1233947" y="138605"/>
                  </a:lnTo>
                  <a:moveTo>
                    <a:pt x="1092888" y="116941"/>
                  </a:moveTo>
                  <a:lnTo>
                    <a:pt x="1094772" y="122485"/>
                  </a:lnTo>
                  <a:lnTo>
                    <a:pt x="1087519" y="125795"/>
                  </a:lnTo>
                  <a:lnTo>
                    <a:pt x="1079964" y="122835"/>
                  </a:lnTo>
                  <a:lnTo>
                    <a:pt x="1073263" y="123877"/>
                  </a:lnTo>
                  <a:lnTo>
                    <a:pt x="1067013" y="119538"/>
                  </a:lnTo>
                  <a:lnTo>
                    <a:pt x="1075887" y="116591"/>
                  </a:lnTo>
                  <a:lnTo>
                    <a:pt x="1084512" y="112467"/>
                  </a:lnTo>
                  <a:lnTo>
                    <a:pt x="1089914" y="115212"/>
                  </a:lnTo>
                  <a:lnTo>
                    <a:pt x="1092888" y="116941"/>
                  </a:lnTo>
                  <a:moveTo>
                    <a:pt x="1052724" y="85079"/>
                  </a:moveTo>
                  <a:lnTo>
                    <a:pt x="1056478" y="88880"/>
                  </a:lnTo>
                  <a:lnTo>
                    <a:pt x="1051492" y="97895"/>
                  </a:lnTo>
                  <a:lnTo>
                    <a:pt x="1047220" y="104468"/>
                  </a:lnTo>
                  <a:lnTo>
                    <a:pt x="1054924" y="109050"/>
                  </a:lnTo>
                  <a:lnTo>
                    <a:pt x="1063589" y="113665"/>
                  </a:lnTo>
                  <a:lnTo>
                    <a:pt x="1059088" y="117802"/>
                  </a:lnTo>
                  <a:lnTo>
                    <a:pt x="1046238" y="118670"/>
                  </a:lnTo>
                  <a:lnTo>
                    <a:pt x="1047705" y="122317"/>
                  </a:lnTo>
                  <a:lnTo>
                    <a:pt x="1041959" y="125795"/>
                  </a:lnTo>
                  <a:lnTo>
                    <a:pt x="1029977" y="124402"/>
                  </a:lnTo>
                  <a:lnTo>
                    <a:pt x="1019697" y="121792"/>
                  </a:lnTo>
                  <a:lnTo>
                    <a:pt x="1010770" y="122317"/>
                  </a:lnTo>
                  <a:lnTo>
                    <a:pt x="993917" y="125620"/>
                  </a:lnTo>
                  <a:lnTo>
                    <a:pt x="974030" y="127019"/>
                  </a:lnTo>
                  <a:lnTo>
                    <a:pt x="959909" y="127887"/>
                  </a:lnTo>
                  <a:lnTo>
                    <a:pt x="960406" y="123359"/>
                  </a:lnTo>
                  <a:lnTo>
                    <a:pt x="952999" y="120749"/>
                  </a:lnTo>
                  <a:lnTo>
                    <a:pt x="945619" y="121792"/>
                  </a:lnTo>
                  <a:lnTo>
                    <a:pt x="944273" y="114176"/>
                  </a:lnTo>
                  <a:lnTo>
                    <a:pt x="950328" y="113147"/>
                  </a:lnTo>
                  <a:lnTo>
                    <a:pt x="963178" y="111606"/>
                  </a:lnTo>
                  <a:lnTo>
                    <a:pt x="972974" y="111949"/>
                  </a:lnTo>
                  <a:lnTo>
                    <a:pt x="983953" y="110415"/>
                  </a:lnTo>
                  <a:lnTo>
                    <a:pt x="972274" y="108202"/>
                  </a:lnTo>
                  <a:lnTo>
                    <a:pt x="956235" y="108881"/>
                  </a:lnTo>
                  <a:lnTo>
                    <a:pt x="946305" y="108713"/>
                  </a:lnTo>
                  <a:lnTo>
                    <a:pt x="946379" y="105141"/>
                  </a:lnTo>
                  <a:lnTo>
                    <a:pt x="967006" y="101427"/>
                  </a:lnTo>
                  <a:lnTo>
                    <a:pt x="956027" y="101595"/>
                  </a:lnTo>
                  <a:lnTo>
                    <a:pt x="946332" y="99066"/>
                  </a:lnTo>
                  <a:lnTo>
                    <a:pt x="960158" y="92210"/>
                  </a:lnTo>
                  <a:lnTo>
                    <a:pt x="969509" y="88550"/>
                  </a:lnTo>
                  <a:lnTo>
                    <a:pt x="994704" y="82939"/>
                  </a:lnTo>
                  <a:lnTo>
                    <a:pt x="999864" y="84749"/>
                  </a:lnTo>
                  <a:lnTo>
                    <a:pt x="991401" y="89048"/>
                  </a:lnTo>
                  <a:lnTo>
                    <a:pt x="1009976" y="86236"/>
                  </a:lnTo>
                  <a:lnTo>
                    <a:pt x="1014638" y="90878"/>
                  </a:lnTo>
                  <a:lnTo>
                    <a:pt x="1027582" y="86236"/>
                  </a:lnTo>
                  <a:lnTo>
                    <a:pt x="1030872" y="89216"/>
                  </a:lnTo>
                  <a:lnTo>
                    <a:pt x="1027111" y="98231"/>
                  </a:lnTo>
                  <a:lnTo>
                    <a:pt x="1034727" y="94376"/>
                  </a:lnTo>
                  <a:lnTo>
                    <a:pt x="1039847" y="84911"/>
                  </a:lnTo>
                  <a:lnTo>
                    <a:pt x="1047308" y="83592"/>
                  </a:lnTo>
                  <a:lnTo>
                    <a:pt x="1052724" y="85079"/>
                  </a:lnTo>
                  <a:moveTo>
                    <a:pt x="1237311" y="87555"/>
                  </a:moveTo>
                  <a:lnTo>
                    <a:pt x="1233409" y="82771"/>
                  </a:lnTo>
                  <a:lnTo>
                    <a:pt x="1236382" y="79488"/>
                  </a:lnTo>
                  <a:lnTo>
                    <a:pt x="1240412" y="78835"/>
                  </a:lnTo>
                  <a:lnTo>
                    <a:pt x="1255294" y="79818"/>
                  </a:lnTo>
                  <a:lnTo>
                    <a:pt x="1263286" y="84911"/>
                  </a:lnTo>
                  <a:lnTo>
                    <a:pt x="1262136" y="87393"/>
                  </a:lnTo>
                  <a:lnTo>
                    <a:pt x="1254836" y="87063"/>
                  </a:lnTo>
                  <a:lnTo>
                    <a:pt x="1247409" y="86895"/>
                  </a:lnTo>
                  <a:lnTo>
                    <a:pt x="1238804" y="88221"/>
                  </a:lnTo>
                  <a:lnTo>
                    <a:pt x="1237311" y="87555"/>
                  </a:lnTo>
                  <a:moveTo>
                    <a:pt x="2767392" y="82441"/>
                  </a:moveTo>
                  <a:lnTo>
                    <a:pt x="2768933" y="78835"/>
                  </a:lnTo>
                  <a:lnTo>
                    <a:pt x="2776192" y="78015"/>
                  </a:lnTo>
                  <a:lnTo>
                    <a:pt x="2791215" y="81459"/>
                  </a:lnTo>
                  <a:lnTo>
                    <a:pt x="2795575" y="83922"/>
                  </a:lnTo>
                  <a:lnTo>
                    <a:pt x="2785046" y="83922"/>
                  </a:lnTo>
                  <a:lnTo>
                    <a:pt x="2769350" y="82939"/>
                  </a:lnTo>
                  <a:lnTo>
                    <a:pt x="2767392" y="82441"/>
                  </a:lnTo>
                  <a:moveTo>
                    <a:pt x="2797472" y="64620"/>
                  </a:moveTo>
                  <a:lnTo>
                    <a:pt x="2818530" y="67001"/>
                  </a:lnTo>
                  <a:lnTo>
                    <a:pt x="2816404" y="70540"/>
                  </a:lnTo>
                  <a:lnTo>
                    <a:pt x="2804327" y="69733"/>
                  </a:lnTo>
                  <a:lnTo>
                    <a:pt x="2785961" y="66208"/>
                  </a:lnTo>
                  <a:lnTo>
                    <a:pt x="2782967" y="63362"/>
                  </a:lnTo>
                  <a:lnTo>
                    <a:pt x="2797472" y="64620"/>
                  </a:lnTo>
                  <a:moveTo>
                    <a:pt x="2723185" y="57717"/>
                  </a:moveTo>
                  <a:lnTo>
                    <a:pt x="2741511" y="58188"/>
                  </a:lnTo>
                  <a:lnTo>
                    <a:pt x="2773185" y="62729"/>
                  </a:lnTo>
                  <a:lnTo>
                    <a:pt x="2778305" y="69248"/>
                  </a:lnTo>
                  <a:lnTo>
                    <a:pt x="2753049" y="69087"/>
                  </a:lnTo>
                  <a:lnTo>
                    <a:pt x="2744882" y="71186"/>
                  </a:lnTo>
                  <a:lnTo>
                    <a:pt x="2722761" y="65414"/>
                  </a:lnTo>
                  <a:lnTo>
                    <a:pt x="2717036" y="59433"/>
                  </a:lnTo>
                  <a:lnTo>
                    <a:pt x="2723185" y="57717"/>
                  </a:lnTo>
                  <a:moveTo>
                    <a:pt x="1141778" y="53842"/>
                  </a:moveTo>
                  <a:lnTo>
                    <a:pt x="1143534" y="52759"/>
                  </a:lnTo>
                  <a:lnTo>
                    <a:pt x="1144045" y="56627"/>
                  </a:lnTo>
                  <a:lnTo>
                    <a:pt x="1139147" y="61155"/>
                  </a:lnTo>
                  <a:lnTo>
                    <a:pt x="1128814" y="67634"/>
                  </a:lnTo>
                  <a:lnTo>
                    <a:pt x="1116529" y="68603"/>
                  </a:lnTo>
                  <a:lnTo>
                    <a:pt x="1110763" y="67156"/>
                  </a:lnTo>
                  <a:lnTo>
                    <a:pt x="1116764" y="62104"/>
                  </a:lnTo>
                  <a:lnTo>
                    <a:pt x="1105125" y="62729"/>
                  </a:lnTo>
                  <a:lnTo>
                    <a:pt x="1112634" y="56008"/>
                  </a:lnTo>
                  <a:lnTo>
                    <a:pt x="1119455" y="56318"/>
                  </a:lnTo>
                  <a:lnTo>
                    <a:pt x="1132783" y="53378"/>
                  </a:lnTo>
                  <a:lnTo>
                    <a:pt x="1141778" y="53842"/>
                  </a:lnTo>
                  <a:moveTo>
                    <a:pt x="2448555" y="31237"/>
                  </a:moveTo>
                  <a:lnTo>
                    <a:pt x="2471153" y="35960"/>
                  </a:lnTo>
                  <a:lnTo>
                    <a:pt x="2473979" y="39391"/>
                  </a:lnTo>
                  <a:lnTo>
                    <a:pt x="2441484" y="42546"/>
                  </a:lnTo>
                  <a:lnTo>
                    <a:pt x="2439096" y="31681"/>
                  </a:lnTo>
                  <a:lnTo>
                    <a:pt x="2443152" y="30800"/>
                  </a:lnTo>
                  <a:lnTo>
                    <a:pt x="2448555" y="31237"/>
                  </a:lnTo>
                  <a:moveTo>
                    <a:pt x="2373931" y="17923"/>
                  </a:moveTo>
                  <a:lnTo>
                    <a:pt x="2384991" y="16234"/>
                  </a:lnTo>
                  <a:lnTo>
                    <a:pt x="2401912" y="19894"/>
                  </a:lnTo>
                  <a:lnTo>
                    <a:pt x="2426279" y="27294"/>
                  </a:lnTo>
                  <a:lnTo>
                    <a:pt x="2434547" y="34628"/>
                  </a:lnTo>
                  <a:lnTo>
                    <a:pt x="2422068" y="35664"/>
                  </a:lnTo>
                  <a:lnTo>
                    <a:pt x="2401111" y="33296"/>
                  </a:lnTo>
                  <a:lnTo>
                    <a:pt x="2386512" y="30066"/>
                  </a:lnTo>
                  <a:lnTo>
                    <a:pt x="2374651" y="24455"/>
                  </a:lnTo>
                  <a:lnTo>
                    <a:pt x="2364257" y="22968"/>
                  </a:lnTo>
                  <a:lnTo>
                    <a:pt x="2373931" y="17923"/>
                  </a:lnTo>
                  <a:moveTo>
                    <a:pt x="1199609" y="20957"/>
                  </a:moveTo>
                  <a:lnTo>
                    <a:pt x="1206807" y="18710"/>
                  </a:lnTo>
                  <a:lnTo>
                    <a:pt x="1213717" y="18185"/>
                  </a:lnTo>
                  <a:lnTo>
                    <a:pt x="1213286" y="16490"/>
                  </a:lnTo>
                  <a:lnTo>
                    <a:pt x="1228006" y="16234"/>
                  </a:lnTo>
                  <a:lnTo>
                    <a:pt x="1230946" y="20028"/>
                  </a:lnTo>
                  <a:lnTo>
                    <a:pt x="1248014" y="23103"/>
                  </a:lnTo>
                  <a:lnTo>
                    <a:pt x="1246952" y="28169"/>
                  </a:lnTo>
                  <a:lnTo>
                    <a:pt x="1251385" y="30800"/>
                  </a:lnTo>
                  <a:lnTo>
                    <a:pt x="1239793" y="33296"/>
                  </a:lnTo>
                  <a:lnTo>
                    <a:pt x="1220835" y="39539"/>
                  </a:lnTo>
                  <a:lnTo>
                    <a:pt x="1208510" y="40138"/>
                  </a:lnTo>
                  <a:lnTo>
                    <a:pt x="1196494" y="39095"/>
                  </a:lnTo>
                  <a:lnTo>
                    <a:pt x="1193702" y="35664"/>
                  </a:lnTo>
                  <a:lnTo>
                    <a:pt x="1197375" y="32710"/>
                  </a:lnTo>
                  <a:lnTo>
                    <a:pt x="1205166" y="30503"/>
                  </a:lnTo>
                  <a:lnTo>
                    <a:pt x="1193756" y="30503"/>
                  </a:lnTo>
                  <a:lnTo>
                    <a:pt x="1190109" y="27873"/>
                  </a:lnTo>
                  <a:lnTo>
                    <a:pt x="1190722" y="24321"/>
                  </a:lnTo>
                  <a:lnTo>
                    <a:pt x="1199609" y="20957"/>
                  </a:lnTo>
                  <a:moveTo>
                    <a:pt x="1239033" y="11646"/>
                  </a:moveTo>
                  <a:lnTo>
                    <a:pt x="1249622" y="10401"/>
                  </a:lnTo>
                  <a:lnTo>
                    <a:pt x="1256922" y="10152"/>
                  </a:lnTo>
                  <a:lnTo>
                    <a:pt x="1270317" y="9042"/>
                  </a:lnTo>
                  <a:lnTo>
                    <a:pt x="1282440" y="6479"/>
                  </a:lnTo>
                  <a:lnTo>
                    <a:pt x="1289336" y="6842"/>
                  </a:lnTo>
                  <a:lnTo>
                    <a:pt x="1293453" y="8793"/>
                  </a:lnTo>
                  <a:lnTo>
                    <a:pt x="1302428" y="5153"/>
                  </a:lnTo>
                  <a:lnTo>
                    <a:pt x="1311692" y="4084"/>
                  </a:lnTo>
                  <a:lnTo>
                    <a:pt x="1323277" y="3377"/>
                  </a:lnTo>
                  <a:lnTo>
                    <a:pt x="1341913" y="3021"/>
                  </a:lnTo>
                  <a:lnTo>
                    <a:pt x="1344106" y="3727"/>
                  </a:lnTo>
                  <a:lnTo>
                    <a:pt x="1362654" y="2671"/>
                  </a:lnTo>
                  <a:lnTo>
                    <a:pt x="1375127" y="3021"/>
                  </a:lnTo>
                  <a:lnTo>
                    <a:pt x="1387499" y="3492"/>
                  </a:lnTo>
                  <a:lnTo>
                    <a:pt x="1402906" y="3963"/>
                  </a:lnTo>
                  <a:lnTo>
                    <a:pt x="1415002" y="4797"/>
                  </a:lnTo>
                  <a:lnTo>
                    <a:pt x="1424333" y="6600"/>
                  </a:lnTo>
                  <a:lnTo>
                    <a:pt x="1422241" y="8423"/>
                  </a:lnTo>
                  <a:lnTo>
                    <a:pt x="1404931" y="11397"/>
                  </a:lnTo>
                  <a:lnTo>
                    <a:pt x="1388616" y="12904"/>
                  </a:lnTo>
                  <a:lnTo>
                    <a:pt x="1381666" y="14431"/>
                  </a:lnTo>
                  <a:lnTo>
                    <a:pt x="1395102" y="14431"/>
                  </a:lnTo>
                  <a:lnTo>
                    <a:pt x="1376385" y="18838"/>
                  </a:lnTo>
                  <a:lnTo>
                    <a:pt x="1364477" y="20822"/>
                  </a:lnTo>
                  <a:lnTo>
                    <a:pt x="1347624" y="27146"/>
                  </a:lnTo>
                  <a:lnTo>
                    <a:pt x="1333402" y="28458"/>
                  </a:lnTo>
                  <a:lnTo>
                    <a:pt x="1327697" y="30066"/>
                  </a:lnTo>
                  <a:lnTo>
                    <a:pt x="1307635" y="30948"/>
                  </a:lnTo>
                  <a:lnTo>
                    <a:pt x="1315507" y="31970"/>
                  </a:lnTo>
                  <a:lnTo>
                    <a:pt x="1309431" y="33443"/>
                  </a:lnTo>
                  <a:lnTo>
                    <a:pt x="1310750" y="37446"/>
                  </a:lnTo>
                  <a:lnTo>
                    <a:pt x="1301937" y="40292"/>
                  </a:lnTo>
                  <a:lnTo>
                    <a:pt x="1289538" y="42694"/>
                  </a:lnTo>
                  <a:lnTo>
                    <a:pt x="1283234" y="46024"/>
                  </a:lnTo>
                  <a:lnTo>
                    <a:pt x="1271501" y="48614"/>
                  </a:lnTo>
                  <a:lnTo>
                    <a:pt x="1270667" y="50451"/>
                  </a:lnTo>
                  <a:lnTo>
                    <a:pt x="1282353" y="50142"/>
                  </a:lnTo>
                  <a:lnTo>
                    <a:pt x="1280469" y="52140"/>
                  </a:lnTo>
                  <a:lnTo>
                    <a:pt x="1257817" y="57408"/>
                  </a:lnTo>
                  <a:lnTo>
                    <a:pt x="1242706" y="54918"/>
                  </a:lnTo>
                  <a:lnTo>
                    <a:pt x="1221898" y="56318"/>
                  </a:lnTo>
                  <a:lnTo>
                    <a:pt x="1212943" y="55235"/>
                  </a:lnTo>
                  <a:lnTo>
                    <a:pt x="1200988" y="54764"/>
                  </a:lnTo>
                  <a:lnTo>
                    <a:pt x="1204338" y="50761"/>
                  </a:lnTo>
                  <a:lnTo>
                    <a:pt x="1218816" y="48769"/>
                  </a:lnTo>
                  <a:lnTo>
                    <a:pt x="1222167" y="42694"/>
                  </a:lnTo>
                  <a:lnTo>
                    <a:pt x="1226816" y="42095"/>
                  </a:lnTo>
                  <a:lnTo>
                    <a:pt x="1240231" y="45722"/>
                  </a:lnTo>
                  <a:lnTo>
                    <a:pt x="1237042" y="40440"/>
                  </a:lnTo>
                  <a:lnTo>
                    <a:pt x="1228424" y="38792"/>
                  </a:lnTo>
                  <a:lnTo>
                    <a:pt x="1237472" y="35516"/>
                  </a:lnTo>
                  <a:lnTo>
                    <a:pt x="1250941" y="33591"/>
                  </a:lnTo>
                  <a:lnTo>
                    <a:pt x="1255953" y="30800"/>
                  </a:lnTo>
                  <a:lnTo>
                    <a:pt x="1250820" y="27584"/>
                  </a:lnTo>
                  <a:lnTo>
                    <a:pt x="1252764" y="23641"/>
                  </a:lnTo>
                  <a:lnTo>
                    <a:pt x="1269543" y="23910"/>
                  </a:lnTo>
                  <a:lnTo>
                    <a:pt x="1273580" y="24724"/>
                  </a:lnTo>
                  <a:lnTo>
                    <a:pt x="1286261" y="22027"/>
                  </a:lnTo>
                  <a:lnTo>
                    <a:pt x="1273445" y="21091"/>
                  </a:lnTo>
                  <a:lnTo>
                    <a:pt x="1250894" y="21623"/>
                  </a:lnTo>
                  <a:lnTo>
                    <a:pt x="1243016" y="19100"/>
                  </a:lnTo>
                  <a:lnTo>
                    <a:pt x="1241495" y="16234"/>
                  </a:lnTo>
                  <a:lnTo>
                    <a:pt x="1237223" y="14047"/>
                  </a:lnTo>
                  <a:lnTo>
                    <a:pt x="1239033" y="11646"/>
                  </a:lnTo>
                  <a:moveTo>
                    <a:pt x="1514841" y="6721"/>
                  </a:moveTo>
                  <a:lnTo>
                    <a:pt x="1537574" y="2671"/>
                  </a:lnTo>
                  <a:lnTo>
                    <a:pt x="1558127" y="3021"/>
                  </a:lnTo>
                  <a:lnTo>
                    <a:pt x="1567276" y="572"/>
                  </a:lnTo>
                  <a:lnTo>
                    <a:pt x="1588448" y="0"/>
                  </a:lnTo>
                  <a:lnTo>
                    <a:pt x="1635320" y="807"/>
                  </a:lnTo>
                  <a:lnTo>
                    <a:pt x="1670775" y="5994"/>
                  </a:lnTo>
                  <a:lnTo>
                    <a:pt x="1658699" y="8544"/>
                  </a:lnTo>
                  <a:lnTo>
                    <a:pt x="1635529" y="8914"/>
                  </a:lnTo>
                  <a:lnTo>
                    <a:pt x="1602630" y="9533"/>
                  </a:lnTo>
                  <a:lnTo>
                    <a:pt x="1605113" y="10771"/>
                  </a:lnTo>
                  <a:lnTo>
                    <a:pt x="1627038" y="10024"/>
                  </a:lnTo>
                  <a:lnTo>
                    <a:pt x="1644281" y="12399"/>
                  </a:lnTo>
                  <a:lnTo>
                    <a:pt x="1656822" y="10273"/>
                  </a:lnTo>
                  <a:lnTo>
                    <a:pt x="1661047" y="12783"/>
                  </a:lnTo>
                  <a:lnTo>
                    <a:pt x="1653121" y="16880"/>
                  </a:lnTo>
                  <a:lnTo>
                    <a:pt x="1669597" y="14303"/>
                  </a:lnTo>
                  <a:lnTo>
                    <a:pt x="1699946" y="11525"/>
                  </a:lnTo>
                  <a:lnTo>
                    <a:pt x="1717848" y="12904"/>
                  </a:lnTo>
                  <a:lnTo>
                    <a:pt x="1720613" y="15972"/>
                  </a:lnTo>
                  <a:lnTo>
                    <a:pt x="1694483" y="21091"/>
                  </a:lnTo>
                  <a:lnTo>
                    <a:pt x="1690507" y="22834"/>
                  </a:lnTo>
                  <a:lnTo>
                    <a:pt x="1670385" y="24186"/>
                  </a:lnTo>
                  <a:lnTo>
                    <a:pt x="1684728" y="24455"/>
                  </a:lnTo>
                  <a:lnTo>
                    <a:pt x="1676002" y="30355"/>
                  </a:lnTo>
                  <a:lnTo>
                    <a:pt x="1669362" y="35664"/>
                  </a:lnTo>
                  <a:lnTo>
                    <a:pt x="1667256" y="44961"/>
                  </a:lnTo>
                  <a:lnTo>
                    <a:pt x="1673762" y="50451"/>
                  </a:lnTo>
                  <a:lnTo>
                    <a:pt x="1663475" y="50761"/>
                  </a:lnTo>
                  <a:lnTo>
                    <a:pt x="1651830" y="53532"/>
                  </a:lnTo>
                  <a:lnTo>
                    <a:pt x="1663186" y="58027"/>
                  </a:lnTo>
                  <a:lnTo>
                    <a:pt x="1662971" y="65414"/>
                  </a:lnTo>
                  <a:lnTo>
                    <a:pt x="1655442" y="66362"/>
                  </a:lnTo>
                  <a:lnTo>
                    <a:pt x="1662655" y="73944"/>
                  </a:lnTo>
                  <a:lnTo>
                    <a:pt x="1647443" y="74597"/>
                  </a:lnTo>
                  <a:lnTo>
                    <a:pt x="1654554" y="78344"/>
                  </a:lnTo>
                  <a:lnTo>
                    <a:pt x="1651621" y="81621"/>
                  </a:lnTo>
                  <a:lnTo>
                    <a:pt x="1641577" y="82939"/>
                  </a:lnTo>
                  <a:lnTo>
                    <a:pt x="1631815" y="82939"/>
                  </a:lnTo>
                  <a:lnTo>
                    <a:pt x="1639168" y="89216"/>
                  </a:lnTo>
                  <a:lnTo>
                    <a:pt x="1638246" y="93374"/>
                  </a:lnTo>
                  <a:lnTo>
                    <a:pt x="1625195" y="89546"/>
                  </a:lnTo>
                  <a:lnTo>
                    <a:pt x="1621037" y="92042"/>
                  </a:lnTo>
                  <a:lnTo>
                    <a:pt x="1629924" y="94208"/>
                  </a:lnTo>
                  <a:lnTo>
                    <a:pt x="1638112" y="99907"/>
                  </a:lnTo>
                  <a:lnTo>
                    <a:pt x="1639108" y="107522"/>
                  </a:lnTo>
                  <a:lnTo>
                    <a:pt x="1626002" y="109393"/>
                  </a:lnTo>
                  <a:lnTo>
                    <a:pt x="1621145" y="105652"/>
                  </a:lnTo>
                  <a:lnTo>
                    <a:pt x="1613630" y="100411"/>
                  </a:lnTo>
                  <a:lnTo>
                    <a:pt x="1614700" y="106668"/>
                  </a:lnTo>
                  <a:lnTo>
                    <a:pt x="1604951" y="111606"/>
                  </a:lnTo>
                  <a:lnTo>
                    <a:pt x="1623843" y="112124"/>
                  </a:lnTo>
                  <a:lnTo>
                    <a:pt x="1633900" y="112636"/>
                  </a:lnTo>
                  <a:lnTo>
                    <a:pt x="1612506" y="120924"/>
                  </a:lnTo>
                  <a:lnTo>
                    <a:pt x="1590904" y="128587"/>
                  </a:lnTo>
                  <a:lnTo>
                    <a:pt x="1568501" y="131917"/>
                  </a:lnTo>
                  <a:lnTo>
                    <a:pt x="1560233" y="131917"/>
                  </a:lnTo>
                  <a:lnTo>
                    <a:pt x="1551413" y="135786"/>
                  </a:lnTo>
                  <a:lnTo>
                    <a:pt x="1538280" y="146045"/>
                  </a:lnTo>
                  <a:lnTo>
                    <a:pt x="1519920" y="153002"/>
                  </a:lnTo>
                  <a:lnTo>
                    <a:pt x="1514572" y="153540"/>
                  </a:lnTo>
                  <a:lnTo>
                    <a:pt x="1503727" y="155875"/>
                  </a:lnTo>
                  <a:lnTo>
                    <a:pt x="1492007" y="158209"/>
                  </a:lnTo>
                  <a:lnTo>
                    <a:pt x="1483342" y="164526"/>
                  </a:lnTo>
                  <a:lnTo>
                    <a:pt x="1481048" y="171631"/>
                  </a:lnTo>
                  <a:lnTo>
                    <a:pt x="1474737" y="178217"/>
                  </a:lnTo>
                  <a:lnTo>
                    <a:pt x="1459432" y="186318"/>
                  </a:lnTo>
                  <a:lnTo>
                    <a:pt x="1459909" y="194458"/>
                  </a:lnTo>
                  <a:lnTo>
                    <a:pt x="1453740" y="203016"/>
                  </a:lnTo>
                  <a:lnTo>
                    <a:pt x="1446494" y="213134"/>
                  </a:lnTo>
                  <a:lnTo>
                    <a:pt x="1435004" y="213699"/>
                  </a:lnTo>
                  <a:lnTo>
                    <a:pt x="1425975" y="205256"/>
                  </a:lnTo>
                  <a:lnTo>
                    <a:pt x="1409855" y="205256"/>
                  </a:lnTo>
                  <a:lnTo>
                    <a:pt x="1404204" y="199477"/>
                  </a:lnTo>
                  <a:lnTo>
                    <a:pt x="1402832" y="189453"/>
                  </a:lnTo>
                  <a:lnTo>
                    <a:pt x="1394012" y="176751"/>
                  </a:lnTo>
                  <a:lnTo>
                    <a:pt x="1392794" y="170171"/>
                  </a:lnTo>
                  <a:lnTo>
                    <a:pt x="1395754" y="161089"/>
                  </a:lnTo>
                  <a:lnTo>
                    <a:pt x="1389013" y="151932"/>
                  </a:lnTo>
                  <a:lnTo>
                    <a:pt x="1394967" y="144626"/>
                  </a:lnTo>
                  <a:lnTo>
                    <a:pt x="1391697" y="141080"/>
                  </a:lnTo>
                  <a:lnTo>
                    <a:pt x="1404137" y="129636"/>
                  </a:lnTo>
                  <a:lnTo>
                    <a:pt x="1416866" y="126145"/>
                  </a:lnTo>
                  <a:lnTo>
                    <a:pt x="1421642" y="121967"/>
                  </a:lnTo>
                  <a:lnTo>
                    <a:pt x="1426560" y="114526"/>
                  </a:lnTo>
                  <a:lnTo>
                    <a:pt x="1416603" y="117977"/>
                  </a:lnTo>
                  <a:lnTo>
                    <a:pt x="1412028" y="119363"/>
                  </a:lnTo>
                  <a:lnTo>
                    <a:pt x="1404803" y="120749"/>
                  </a:lnTo>
                  <a:lnTo>
                    <a:pt x="1397355" y="117634"/>
                  </a:lnTo>
                  <a:lnTo>
                    <a:pt x="1400053" y="111095"/>
                  </a:lnTo>
                  <a:lnTo>
                    <a:pt x="1405503" y="105989"/>
                  </a:lnTo>
                  <a:lnTo>
                    <a:pt x="1411968" y="105989"/>
                  </a:lnTo>
                  <a:lnTo>
                    <a:pt x="1425551" y="108370"/>
                  </a:lnTo>
                  <a:lnTo>
                    <a:pt x="1416079" y="102436"/>
                  </a:lnTo>
                  <a:lnTo>
                    <a:pt x="1411564" y="99234"/>
                  </a:lnTo>
                  <a:lnTo>
                    <a:pt x="1403679" y="100579"/>
                  </a:lnTo>
                  <a:lnTo>
                    <a:pt x="1399044" y="98231"/>
                  </a:lnTo>
                  <a:lnTo>
                    <a:pt x="1411632" y="89546"/>
                  </a:lnTo>
                  <a:lnTo>
                    <a:pt x="1409169" y="86236"/>
                  </a:lnTo>
                  <a:lnTo>
                    <a:pt x="1407299" y="79818"/>
                  </a:lnTo>
                  <a:lnTo>
                    <a:pt x="1404588" y="70217"/>
                  </a:lnTo>
                  <a:lnTo>
                    <a:pt x="1398122" y="66840"/>
                  </a:lnTo>
                  <a:lnTo>
                    <a:pt x="1400524" y="63200"/>
                  </a:lnTo>
                  <a:lnTo>
                    <a:pt x="1386215" y="58027"/>
                  </a:lnTo>
                  <a:lnTo>
                    <a:pt x="1372476" y="57408"/>
                  </a:lnTo>
                  <a:lnTo>
                    <a:pt x="1354446" y="57717"/>
                  </a:lnTo>
                  <a:lnTo>
                    <a:pt x="1337593" y="58343"/>
                  </a:lnTo>
                  <a:lnTo>
                    <a:pt x="1332050" y="55699"/>
                  </a:lnTo>
                  <a:lnTo>
                    <a:pt x="1324925" y="50296"/>
                  </a:lnTo>
                  <a:lnTo>
                    <a:pt x="1344563" y="47545"/>
                  </a:lnTo>
                  <a:lnTo>
                    <a:pt x="1358160" y="47087"/>
                  </a:lnTo>
                  <a:lnTo>
                    <a:pt x="1331962" y="44961"/>
                  </a:lnTo>
                  <a:lnTo>
                    <a:pt x="1320606" y="41490"/>
                  </a:lnTo>
                  <a:lnTo>
                    <a:pt x="1324252" y="38341"/>
                  </a:lnTo>
                  <a:lnTo>
                    <a:pt x="1352475" y="34332"/>
                  </a:lnTo>
                  <a:lnTo>
                    <a:pt x="1379197" y="30355"/>
                  </a:lnTo>
                  <a:lnTo>
                    <a:pt x="1384297" y="27436"/>
                  </a:lnTo>
                  <a:lnTo>
                    <a:pt x="1369940" y="24590"/>
                  </a:lnTo>
                  <a:lnTo>
                    <a:pt x="1378047" y="21623"/>
                  </a:lnTo>
                  <a:lnTo>
                    <a:pt x="1404272" y="16490"/>
                  </a:lnTo>
                  <a:lnTo>
                    <a:pt x="1413805" y="15716"/>
                  </a:lnTo>
                  <a:lnTo>
                    <a:pt x="1413980" y="12527"/>
                  </a:lnTo>
                  <a:lnTo>
                    <a:pt x="1429965" y="10771"/>
                  </a:lnTo>
                  <a:lnTo>
                    <a:pt x="1449670" y="9654"/>
                  </a:lnTo>
                  <a:lnTo>
                    <a:pt x="1468279" y="9533"/>
                  </a:lnTo>
                  <a:lnTo>
                    <a:pt x="1473102" y="11774"/>
                  </a:lnTo>
                  <a:lnTo>
                    <a:pt x="1492094" y="7939"/>
                  </a:lnTo>
                  <a:lnTo>
                    <a:pt x="1504608" y="10522"/>
                  </a:lnTo>
                  <a:lnTo>
                    <a:pt x="1512789" y="11020"/>
                  </a:lnTo>
                  <a:lnTo>
                    <a:pt x="1524024" y="13287"/>
                  </a:lnTo>
                  <a:lnTo>
                    <a:pt x="1512049" y="9533"/>
                  </a:lnTo>
                  <a:lnTo>
                    <a:pt x="1514841" y="6721"/>
                  </a:lnTo>
                  <a:moveTo>
                    <a:pt x="1057399" y="80309"/>
                  </a:moveTo>
                  <a:lnTo>
                    <a:pt x="1066980" y="79979"/>
                  </a:lnTo>
                  <a:lnTo>
                    <a:pt x="1070108" y="81950"/>
                  </a:lnTo>
                  <a:lnTo>
                    <a:pt x="1057601" y="88052"/>
                  </a:lnTo>
                  <a:lnTo>
                    <a:pt x="1053464" y="81621"/>
                  </a:lnTo>
                  <a:lnTo>
                    <a:pt x="1057399" y="80309"/>
                  </a:lnTo>
                </a:path>
              </a:pathLst>
            </a:custGeom>
            <a:noFill/>
            <a:ln w="6055" cap="flat">
              <a:solidFill>
                <a:srgbClr val="444444"/>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C3CADC15-4943-3149-CC7B-7E8D85265E0F}"/>
                </a:ext>
              </a:extLst>
            </p:cNvPr>
            <p:cNvSpPr/>
            <p:nvPr/>
          </p:nvSpPr>
          <p:spPr>
            <a:xfrm>
              <a:off x="6495141" y="804844"/>
              <a:ext cx="3632943" cy="1842642"/>
            </a:xfrm>
            <a:custGeom>
              <a:avLst/>
              <a:gdLst>
                <a:gd name="connsiteX0" fmla="*/ 2783219 w 3632943"/>
                <a:gd name="connsiteY0" fmla="*/ 0 h 1842642"/>
                <a:gd name="connsiteX1" fmla="*/ 2822037 w 3632943"/>
                <a:gd name="connsiteY1" fmla="*/ 10933 h 1842642"/>
                <a:gd name="connsiteX2" fmla="*/ 2866736 w 3632943"/>
                <a:gd name="connsiteY2" fmla="*/ 25781 h 1842642"/>
                <a:gd name="connsiteX3" fmla="*/ 2916635 w 3632943"/>
                <a:gd name="connsiteY3" fmla="*/ 44363 h 1842642"/>
                <a:gd name="connsiteX4" fmla="*/ 2969730 w 3632943"/>
                <a:gd name="connsiteY4" fmla="*/ 66006 h 1842642"/>
                <a:gd name="connsiteX5" fmla="*/ 3022549 w 3632943"/>
                <a:gd name="connsiteY5" fmla="*/ 89808 h 1842642"/>
                <a:gd name="connsiteX6" fmla="*/ 3071170 w 3632943"/>
                <a:gd name="connsiteY6" fmla="*/ 114997 h 1842642"/>
                <a:gd name="connsiteX7" fmla="*/ 3116871 w 3632943"/>
                <a:gd name="connsiteY7" fmla="*/ 141215 h 1842642"/>
                <a:gd name="connsiteX8" fmla="*/ 3159625 w 3632943"/>
                <a:gd name="connsiteY8" fmla="*/ 168402 h 1842642"/>
                <a:gd name="connsiteX9" fmla="*/ 3241151 w 3632943"/>
                <a:gd name="connsiteY9" fmla="*/ 225056 h 1842642"/>
                <a:gd name="connsiteX10" fmla="*/ 3279997 w 3632943"/>
                <a:gd name="connsiteY10" fmla="*/ 254368 h 1842642"/>
                <a:gd name="connsiteX11" fmla="*/ 3317302 w 3632943"/>
                <a:gd name="connsiteY11" fmla="*/ 284246 h 1842642"/>
                <a:gd name="connsiteX12" fmla="*/ 3352811 w 3632943"/>
                <a:gd name="connsiteY12" fmla="*/ 314629 h 1842642"/>
                <a:gd name="connsiteX13" fmla="*/ 3385985 w 3632943"/>
                <a:gd name="connsiteY13" fmla="*/ 345421 h 1842642"/>
                <a:gd name="connsiteX14" fmla="*/ 3416138 w 3632943"/>
                <a:gd name="connsiteY14" fmla="*/ 376604 h 1842642"/>
                <a:gd name="connsiteX15" fmla="*/ 3444401 w 3632943"/>
                <a:gd name="connsiteY15" fmla="*/ 408050 h 1842642"/>
                <a:gd name="connsiteX16" fmla="*/ 3471319 w 3632943"/>
                <a:gd name="connsiteY16" fmla="*/ 439764 h 1842642"/>
                <a:gd name="connsiteX17" fmla="*/ 3495713 w 3632943"/>
                <a:gd name="connsiteY17" fmla="*/ 471633 h 1842642"/>
                <a:gd name="connsiteX18" fmla="*/ 3517632 w 3632943"/>
                <a:gd name="connsiteY18" fmla="*/ 503651 h 1842642"/>
                <a:gd name="connsiteX19" fmla="*/ 3537458 w 3632943"/>
                <a:gd name="connsiteY19" fmla="*/ 535749 h 1842642"/>
                <a:gd name="connsiteX20" fmla="*/ 3554997 w 3632943"/>
                <a:gd name="connsiteY20" fmla="*/ 567880 h 1842642"/>
                <a:gd name="connsiteX21" fmla="*/ 3569960 w 3632943"/>
                <a:gd name="connsiteY21" fmla="*/ 600012 h 1842642"/>
                <a:gd name="connsiteX22" fmla="*/ 3582634 w 3632943"/>
                <a:gd name="connsiteY22" fmla="*/ 632137 h 1842642"/>
                <a:gd name="connsiteX23" fmla="*/ 3592585 w 3632943"/>
                <a:gd name="connsiteY23" fmla="*/ 664268 h 1842642"/>
                <a:gd name="connsiteX24" fmla="*/ 3609989 w 3632943"/>
                <a:gd name="connsiteY24" fmla="*/ 728531 h 1842642"/>
                <a:gd name="connsiteX25" fmla="*/ 3622523 w 3632943"/>
                <a:gd name="connsiteY25" fmla="*/ 792795 h 1842642"/>
                <a:gd name="connsiteX26" fmla="*/ 3629863 w 3632943"/>
                <a:gd name="connsiteY26" fmla="*/ 857058 h 1842642"/>
                <a:gd name="connsiteX27" fmla="*/ 3632150 w 3632943"/>
                <a:gd name="connsiteY27" fmla="*/ 889189 h 1842642"/>
                <a:gd name="connsiteX28" fmla="*/ 3632944 w 3632943"/>
                <a:gd name="connsiteY28" fmla="*/ 920917 h 1842642"/>
                <a:gd name="connsiteX29" fmla="*/ 3632944 w 3632943"/>
                <a:gd name="connsiteY29" fmla="*/ 921725 h 1842642"/>
                <a:gd name="connsiteX30" fmla="*/ 3632944 w 3632943"/>
                <a:gd name="connsiteY30" fmla="*/ 921725 h 1842642"/>
                <a:gd name="connsiteX31" fmla="*/ 3632150 w 3632943"/>
                <a:gd name="connsiteY31" fmla="*/ 953453 h 1842642"/>
                <a:gd name="connsiteX32" fmla="*/ 3629863 w 3632943"/>
                <a:gd name="connsiteY32" fmla="*/ 985584 h 1842642"/>
                <a:gd name="connsiteX33" fmla="*/ 3622523 w 3632943"/>
                <a:gd name="connsiteY33" fmla="*/ 1049847 h 1842642"/>
                <a:gd name="connsiteX34" fmla="*/ 3609989 w 3632943"/>
                <a:gd name="connsiteY34" fmla="*/ 1114111 h 1842642"/>
                <a:gd name="connsiteX35" fmla="*/ 3592585 w 3632943"/>
                <a:gd name="connsiteY35" fmla="*/ 1178374 h 1842642"/>
                <a:gd name="connsiteX36" fmla="*/ 3582634 w 3632943"/>
                <a:gd name="connsiteY36" fmla="*/ 1210505 h 1842642"/>
                <a:gd name="connsiteX37" fmla="*/ 3569960 w 3632943"/>
                <a:gd name="connsiteY37" fmla="*/ 1242630 h 1842642"/>
                <a:gd name="connsiteX38" fmla="*/ 3554997 w 3632943"/>
                <a:gd name="connsiteY38" fmla="*/ 1274762 h 1842642"/>
                <a:gd name="connsiteX39" fmla="*/ 3537458 w 3632943"/>
                <a:gd name="connsiteY39" fmla="*/ 1306894 h 1842642"/>
                <a:gd name="connsiteX40" fmla="*/ 3517632 w 3632943"/>
                <a:gd name="connsiteY40" fmla="*/ 1338991 h 1842642"/>
                <a:gd name="connsiteX41" fmla="*/ 3495713 w 3632943"/>
                <a:gd name="connsiteY41" fmla="*/ 1371009 h 1842642"/>
                <a:gd name="connsiteX42" fmla="*/ 3471319 w 3632943"/>
                <a:gd name="connsiteY42" fmla="*/ 1402878 h 1842642"/>
                <a:gd name="connsiteX43" fmla="*/ 3444401 w 3632943"/>
                <a:gd name="connsiteY43" fmla="*/ 1434592 h 1842642"/>
                <a:gd name="connsiteX44" fmla="*/ 3416138 w 3632943"/>
                <a:gd name="connsiteY44" fmla="*/ 1466038 h 1842642"/>
                <a:gd name="connsiteX45" fmla="*/ 3385985 w 3632943"/>
                <a:gd name="connsiteY45" fmla="*/ 1497221 h 1842642"/>
                <a:gd name="connsiteX46" fmla="*/ 3352811 w 3632943"/>
                <a:gd name="connsiteY46" fmla="*/ 1528014 h 1842642"/>
                <a:gd name="connsiteX47" fmla="*/ 3317302 w 3632943"/>
                <a:gd name="connsiteY47" fmla="*/ 1558396 h 1842642"/>
                <a:gd name="connsiteX48" fmla="*/ 3279997 w 3632943"/>
                <a:gd name="connsiteY48" fmla="*/ 1588274 h 1842642"/>
                <a:gd name="connsiteX49" fmla="*/ 3241151 w 3632943"/>
                <a:gd name="connsiteY49" fmla="*/ 1617586 h 1842642"/>
                <a:gd name="connsiteX50" fmla="*/ 3159625 w 3632943"/>
                <a:gd name="connsiteY50" fmla="*/ 1674240 h 1842642"/>
                <a:gd name="connsiteX51" fmla="*/ 3116871 w 3632943"/>
                <a:gd name="connsiteY51" fmla="*/ 1701427 h 1842642"/>
                <a:gd name="connsiteX52" fmla="*/ 3071170 w 3632943"/>
                <a:gd name="connsiteY52" fmla="*/ 1727645 h 1842642"/>
                <a:gd name="connsiteX53" fmla="*/ 3022549 w 3632943"/>
                <a:gd name="connsiteY53" fmla="*/ 1752834 h 1842642"/>
                <a:gd name="connsiteX54" fmla="*/ 2969730 w 3632943"/>
                <a:gd name="connsiteY54" fmla="*/ 1776636 h 1842642"/>
                <a:gd name="connsiteX55" fmla="*/ 2916635 w 3632943"/>
                <a:gd name="connsiteY55" fmla="*/ 1798280 h 1842642"/>
                <a:gd name="connsiteX56" fmla="*/ 2866736 w 3632943"/>
                <a:gd name="connsiteY56" fmla="*/ 1816861 h 1842642"/>
                <a:gd name="connsiteX57" fmla="*/ 2822037 w 3632943"/>
                <a:gd name="connsiteY57" fmla="*/ 1831710 h 1842642"/>
                <a:gd name="connsiteX58" fmla="*/ 2783219 w 3632943"/>
                <a:gd name="connsiteY58" fmla="*/ 1842642 h 1842642"/>
                <a:gd name="connsiteX59" fmla="*/ 849725 w 3632943"/>
                <a:gd name="connsiteY59" fmla="*/ 1842642 h 1842642"/>
                <a:gd name="connsiteX60" fmla="*/ 849725 w 3632943"/>
                <a:gd name="connsiteY60" fmla="*/ 1842642 h 1842642"/>
                <a:gd name="connsiteX61" fmla="*/ 810907 w 3632943"/>
                <a:gd name="connsiteY61" fmla="*/ 1831710 h 1842642"/>
                <a:gd name="connsiteX62" fmla="*/ 766208 w 3632943"/>
                <a:gd name="connsiteY62" fmla="*/ 1816861 h 1842642"/>
                <a:gd name="connsiteX63" fmla="*/ 716309 w 3632943"/>
                <a:gd name="connsiteY63" fmla="*/ 1798280 h 1842642"/>
                <a:gd name="connsiteX64" fmla="*/ 663214 w 3632943"/>
                <a:gd name="connsiteY64" fmla="*/ 1776636 h 1842642"/>
                <a:gd name="connsiteX65" fmla="*/ 610395 w 3632943"/>
                <a:gd name="connsiteY65" fmla="*/ 1752834 h 1842642"/>
                <a:gd name="connsiteX66" fmla="*/ 561774 w 3632943"/>
                <a:gd name="connsiteY66" fmla="*/ 1727645 h 1842642"/>
                <a:gd name="connsiteX67" fmla="*/ 516073 w 3632943"/>
                <a:gd name="connsiteY67" fmla="*/ 1701427 h 1842642"/>
                <a:gd name="connsiteX68" fmla="*/ 473319 w 3632943"/>
                <a:gd name="connsiteY68" fmla="*/ 1674240 h 1842642"/>
                <a:gd name="connsiteX69" fmla="*/ 391793 w 3632943"/>
                <a:gd name="connsiteY69" fmla="*/ 1617586 h 1842642"/>
                <a:gd name="connsiteX70" fmla="*/ 352947 w 3632943"/>
                <a:gd name="connsiteY70" fmla="*/ 1588274 h 1842642"/>
                <a:gd name="connsiteX71" fmla="*/ 315642 w 3632943"/>
                <a:gd name="connsiteY71" fmla="*/ 1558396 h 1842642"/>
                <a:gd name="connsiteX72" fmla="*/ 280134 w 3632943"/>
                <a:gd name="connsiteY72" fmla="*/ 1528014 h 1842642"/>
                <a:gd name="connsiteX73" fmla="*/ 246959 w 3632943"/>
                <a:gd name="connsiteY73" fmla="*/ 1497221 h 1842642"/>
                <a:gd name="connsiteX74" fmla="*/ 216806 w 3632943"/>
                <a:gd name="connsiteY74" fmla="*/ 1466038 h 1842642"/>
                <a:gd name="connsiteX75" fmla="*/ 188543 w 3632943"/>
                <a:gd name="connsiteY75" fmla="*/ 1434592 h 1842642"/>
                <a:gd name="connsiteX76" fmla="*/ 161626 w 3632943"/>
                <a:gd name="connsiteY76" fmla="*/ 1402878 h 1842642"/>
                <a:gd name="connsiteX77" fmla="*/ 137231 w 3632943"/>
                <a:gd name="connsiteY77" fmla="*/ 1371009 h 1842642"/>
                <a:gd name="connsiteX78" fmla="*/ 115310 w 3632943"/>
                <a:gd name="connsiteY78" fmla="*/ 1338991 h 1842642"/>
                <a:gd name="connsiteX79" fmla="*/ 95486 w 3632943"/>
                <a:gd name="connsiteY79" fmla="*/ 1306894 h 1842642"/>
                <a:gd name="connsiteX80" fmla="*/ 77946 w 3632943"/>
                <a:gd name="connsiteY80" fmla="*/ 1274762 h 1842642"/>
                <a:gd name="connsiteX81" fmla="*/ 62985 w 3632943"/>
                <a:gd name="connsiteY81" fmla="*/ 1242630 h 1842642"/>
                <a:gd name="connsiteX82" fmla="*/ 50309 w 3632943"/>
                <a:gd name="connsiteY82" fmla="*/ 1210505 h 1842642"/>
                <a:gd name="connsiteX83" fmla="*/ 40361 w 3632943"/>
                <a:gd name="connsiteY83" fmla="*/ 1178374 h 1842642"/>
                <a:gd name="connsiteX84" fmla="*/ 22957 w 3632943"/>
                <a:gd name="connsiteY84" fmla="*/ 1114111 h 1842642"/>
                <a:gd name="connsiteX85" fmla="*/ 10423 w 3632943"/>
                <a:gd name="connsiteY85" fmla="*/ 1049847 h 1842642"/>
                <a:gd name="connsiteX86" fmla="*/ 3081 w 3632943"/>
                <a:gd name="connsiteY86" fmla="*/ 985584 h 1842642"/>
                <a:gd name="connsiteX87" fmla="*/ 795 w 3632943"/>
                <a:gd name="connsiteY87" fmla="*/ 953453 h 1842642"/>
                <a:gd name="connsiteX88" fmla="*/ 0 w 3632943"/>
                <a:gd name="connsiteY88" fmla="*/ 921725 h 1842642"/>
                <a:gd name="connsiteX89" fmla="*/ 0 w 3632943"/>
                <a:gd name="connsiteY89" fmla="*/ 920917 h 1842642"/>
                <a:gd name="connsiteX90" fmla="*/ 0 w 3632943"/>
                <a:gd name="connsiteY90" fmla="*/ 920917 h 1842642"/>
                <a:gd name="connsiteX91" fmla="*/ 795 w 3632943"/>
                <a:gd name="connsiteY91" fmla="*/ 889189 h 1842642"/>
                <a:gd name="connsiteX92" fmla="*/ 3081 w 3632943"/>
                <a:gd name="connsiteY92" fmla="*/ 857058 h 1842642"/>
                <a:gd name="connsiteX93" fmla="*/ 10423 w 3632943"/>
                <a:gd name="connsiteY93" fmla="*/ 792795 h 1842642"/>
                <a:gd name="connsiteX94" fmla="*/ 22957 w 3632943"/>
                <a:gd name="connsiteY94" fmla="*/ 728531 h 1842642"/>
                <a:gd name="connsiteX95" fmla="*/ 40361 w 3632943"/>
                <a:gd name="connsiteY95" fmla="*/ 664268 h 1842642"/>
                <a:gd name="connsiteX96" fmla="*/ 50309 w 3632943"/>
                <a:gd name="connsiteY96" fmla="*/ 632137 h 1842642"/>
                <a:gd name="connsiteX97" fmla="*/ 62985 w 3632943"/>
                <a:gd name="connsiteY97" fmla="*/ 600012 h 1842642"/>
                <a:gd name="connsiteX98" fmla="*/ 77946 w 3632943"/>
                <a:gd name="connsiteY98" fmla="*/ 567880 h 1842642"/>
                <a:gd name="connsiteX99" fmla="*/ 95486 w 3632943"/>
                <a:gd name="connsiteY99" fmla="*/ 535749 h 1842642"/>
                <a:gd name="connsiteX100" fmla="*/ 115310 w 3632943"/>
                <a:gd name="connsiteY100" fmla="*/ 503651 h 1842642"/>
                <a:gd name="connsiteX101" fmla="*/ 137231 w 3632943"/>
                <a:gd name="connsiteY101" fmla="*/ 471633 h 1842642"/>
                <a:gd name="connsiteX102" fmla="*/ 161626 w 3632943"/>
                <a:gd name="connsiteY102" fmla="*/ 439764 h 1842642"/>
                <a:gd name="connsiteX103" fmla="*/ 188543 w 3632943"/>
                <a:gd name="connsiteY103" fmla="*/ 408050 h 1842642"/>
                <a:gd name="connsiteX104" fmla="*/ 216806 w 3632943"/>
                <a:gd name="connsiteY104" fmla="*/ 376604 h 1842642"/>
                <a:gd name="connsiteX105" fmla="*/ 246959 w 3632943"/>
                <a:gd name="connsiteY105" fmla="*/ 345421 h 1842642"/>
                <a:gd name="connsiteX106" fmla="*/ 280134 w 3632943"/>
                <a:gd name="connsiteY106" fmla="*/ 314629 h 1842642"/>
                <a:gd name="connsiteX107" fmla="*/ 315642 w 3632943"/>
                <a:gd name="connsiteY107" fmla="*/ 284246 h 1842642"/>
                <a:gd name="connsiteX108" fmla="*/ 352947 w 3632943"/>
                <a:gd name="connsiteY108" fmla="*/ 254368 h 1842642"/>
                <a:gd name="connsiteX109" fmla="*/ 391793 w 3632943"/>
                <a:gd name="connsiteY109" fmla="*/ 225056 h 1842642"/>
                <a:gd name="connsiteX110" fmla="*/ 473319 w 3632943"/>
                <a:gd name="connsiteY110" fmla="*/ 168402 h 1842642"/>
                <a:gd name="connsiteX111" fmla="*/ 516073 w 3632943"/>
                <a:gd name="connsiteY111" fmla="*/ 141215 h 1842642"/>
                <a:gd name="connsiteX112" fmla="*/ 561774 w 3632943"/>
                <a:gd name="connsiteY112" fmla="*/ 114997 h 1842642"/>
                <a:gd name="connsiteX113" fmla="*/ 610395 w 3632943"/>
                <a:gd name="connsiteY113" fmla="*/ 89808 h 1842642"/>
                <a:gd name="connsiteX114" fmla="*/ 663214 w 3632943"/>
                <a:gd name="connsiteY114" fmla="*/ 66006 h 1842642"/>
                <a:gd name="connsiteX115" fmla="*/ 716309 w 3632943"/>
                <a:gd name="connsiteY115" fmla="*/ 44363 h 1842642"/>
                <a:gd name="connsiteX116" fmla="*/ 766208 w 3632943"/>
                <a:gd name="connsiteY116" fmla="*/ 25781 h 1842642"/>
                <a:gd name="connsiteX117" fmla="*/ 810907 w 3632943"/>
                <a:gd name="connsiteY117" fmla="*/ 10933 h 1842642"/>
                <a:gd name="connsiteX118" fmla="*/ 849725 w 3632943"/>
                <a:gd name="connsiteY118" fmla="*/ 0 h 1842642"/>
                <a:gd name="connsiteX119" fmla="*/ 2783219 w 3632943"/>
                <a:gd name="connsiteY119" fmla="*/ 0 h 184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632943" h="1842642">
                  <a:moveTo>
                    <a:pt x="2783219" y="0"/>
                  </a:moveTo>
                  <a:lnTo>
                    <a:pt x="2822037" y="10933"/>
                  </a:lnTo>
                  <a:lnTo>
                    <a:pt x="2866736" y="25781"/>
                  </a:lnTo>
                  <a:lnTo>
                    <a:pt x="2916635" y="44363"/>
                  </a:lnTo>
                  <a:lnTo>
                    <a:pt x="2969730" y="66006"/>
                  </a:lnTo>
                  <a:lnTo>
                    <a:pt x="3022549" y="89808"/>
                  </a:lnTo>
                  <a:lnTo>
                    <a:pt x="3071170" y="114997"/>
                  </a:lnTo>
                  <a:lnTo>
                    <a:pt x="3116871" y="141215"/>
                  </a:lnTo>
                  <a:lnTo>
                    <a:pt x="3159625" y="168402"/>
                  </a:lnTo>
                  <a:lnTo>
                    <a:pt x="3241151" y="225056"/>
                  </a:lnTo>
                  <a:lnTo>
                    <a:pt x="3279997" y="254368"/>
                  </a:lnTo>
                  <a:lnTo>
                    <a:pt x="3317302" y="284246"/>
                  </a:lnTo>
                  <a:lnTo>
                    <a:pt x="3352811" y="314629"/>
                  </a:lnTo>
                  <a:lnTo>
                    <a:pt x="3385985" y="345421"/>
                  </a:lnTo>
                  <a:lnTo>
                    <a:pt x="3416138" y="376604"/>
                  </a:lnTo>
                  <a:lnTo>
                    <a:pt x="3444401" y="408050"/>
                  </a:lnTo>
                  <a:lnTo>
                    <a:pt x="3471319" y="439764"/>
                  </a:lnTo>
                  <a:lnTo>
                    <a:pt x="3495713" y="471633"/>
                  </a:lnTo>
                  <a:lnTo>
                    <a:pt x="3517632" y="503651"/>
                  </a:lnTo>
                  <a:lnTo>
                    <a:pt x="3537458" y="535749"/>
                  </a:lnTo>
                  <a:lnTo>
                    <a:pt x="3554997" y="567880"/>
                  </a:lnTo>
                  <a:lnTo>
                    <a:pt x="3569960" y="600012"/>
                  </a:lnTo>
                  <a:lnTo>
                    <a:pt x="3582634" y="632137"/>
                  </a:lnTo>
                  <a:lnTo>
                    <a:pt x="3592585" y="664268"/>
                  </a:lnTo>
                  <a:lnTo>
                    <a:pt x="3609989" y="728531"/>
                  </a:lnTo>
                  <a:lnTo>
                    <a:pt x="3622523" y="792795"/>
                  </a:lnTo>
                  <a:lnTo>
                    <a:pt x="3629863" y="857058"/>
                  </a:lnTo>
                  <a:lnTo>
                    <a:pt x="3632150" y="889189"/>
                  </a:lnTo>
                  <a:lnTo>
                    <a:pt x="3632944" y="920917"/>
                  </a:lnTo>
                  <a:lnTo>
                    <a:pt x="3632944" y="921725"/>
                  </a:lnTo>
                  <a:lnTo>
                    <a:pt x="3632944" y="921725"/>
                  </a:lnTo>
                  <a:lnTo>
                    <a:pt x="3632150" y="953453"/>
                  </a:lnTo>
                  <a:lnTo>
                    <a:pt x="3629863" y="985584"/>
                  </a:lnTo>
                  <a:lnTo>
                    <a:pt x="3622523" y="1049847"/>
                  </a:lnTo>
                  <a:lnTo>
                    <a:pt x="3609989" y="1114111"/>
                  </a:lnTo>
                  <a:lnTo>
                    <a:pt x="3592585" y="1178374"/>
                  </a:lnTo>
                  <a:lnTo>
                    <a:pt x="3582634" y="1210505"/>
                  </a:lnTo>
                  <a:lnTo>
                    <a:pt x="3569960" y="1242630"/>
                  </a:lnTo>
                  <a:lnTo>
                    <a:pt x="3554997" y="1274762"/>
                  </a:lnTo>
                  <a:lnTo>
                    <a:pt x="3537458" y="1306894"/>
                  </a:lnTo>
                  <a:lnTo>
                    <a:pt x="3517632" y="1338991"/>
                  </a:lnTo>
                  <a:lnTo>
                    <a:pt x="3495713" y="1371009"/>
                  </a:lnTo>
                  <a:lnTo>
                    <a:pt x="3471319" y="1402878"/>
                  </a:lnTo>
                  <a:lnTo>
                    <a:pt x="3444401" y="1434592"/>
                  </a:lnTo>
                  <a:lnTo>
                    <a:pt x="3416138" y="1466038"/>
                  </a:lnTo>
                  <a:lnTo>
                    <a:pt x="3385985" y="1497221"/>
                  </a:lnTo>
                  <a:lnTo>
                    <a:pt x="3352811" y="1528014"/>
                  </a:lnTo>
                  <a:lnTo>
                    <a:pt x="3317302" y="1558396"/>
                  </a:lnTo>
                  <a:lnTo>
                    <a:pt x="3279997" y="1588274"/>
                  </a:lnTo>
                  <a:lnTo>
                    <a:pt x="3241151" y="1617586"/>
                  </a:lnTo>
                  <a:lnTo>
                    <a:pt x="3159625" y="1674240"/>
                  </a:lnTo>
                  <a:lnTo>
                    <a:pt x="3116871" y="1701427"/>
                  </a:lnTo>
                  <a:lnTo>
                    <a:pt x="3071170" y="1727645"/>
                  </a:lnTo>
                  <a:lnTo>
                    <a:pt x="3022549" y="1752834"/>
                  </a:lnTo>
                  <a:lnTo>
                    <a:pt x="2969730" y="1776636"/>
                  </a:lnTo>
                  <a:lnTo>
                    <a:pt x="2916635" y="1798280"/>
                  </a:lnTo>
                  <a:lnTo>
                    <a:pt x="2866736" y="1816861"/>
                  </a:lnTo>
                  <a:lnTo>
                    <a:pt x="2822037" y="1831710"/>
                  </a:lnTo>
                  <a:lnTo>
                    <a:pt x="2783219" y="1842642"/>
                  </a:lnTo>
                  <a:lnTo>
                    <a:pt x="849725" y="1842642"/>
                  </a:lnTo>
                  <a:lnTo>
                    <a:pt x="849725" y="1842642"/>
                  </a:lnTo>
                  <a:lnTo>
                    <a:pt x="810907" y="1831710"/>
                  </a:lnTo>
                  <a:lnTo>
                    <a:pt x="766208" y="1816861"/>
                  </a:lnTo>
                  <a:lnTo>
                    <a:pt x="716309" y="1798280"/>
                  </a:lnTo>
                  <a:lnTo>
                    <a:pt x="663214" y="1776636"/>
                  </a:lnTo>
                  <a:lnTo>
                    <a:pt x="610395" y="1752834"/>
                  </a:lnTo>
                  <a:lnTo>
                    <a:pt x="561774" y="1727645"/>
                  </a:lnTo>
                  <a:lnTo>
                    <a:pt x="516073" y="1701427"/>
                  </a:lnTo>
                  <a:lnTo>
                    <a:pt x="473319" y="1674240"/>
                  </a:lnTo>
                  <a:lnTo>
                    <a:pt x="391793" y="1617586"/>
                  </a:lnTo>
                  <a:lnTo>
                    <a:pt x="352947" y="1588274"/>
                  </a:lnTo>
                  <a:lnTo>
                    <a:pt x="315642" y="1558396"/>
                  </a:lnTo>
                  <a:lnTo>
                    <a:pt x="280134" y="1528014"/>
                  </a:lnTo>
                  <a:lnTo>
                    <a:pt x="246959" y="1497221"/>
                  </a:lnTo>
                  <a:lnTo>
                    <a:pt x="216806" y="1466038"/>
                  </a:lnTo>
                  <a:lnTo>
                    <a:pt x="188543" y="1434592"/>
                  </a:lnTo>
                  <a:lnTo>
                    <a:pt x="161626" y="1402878"/>
                  </a:lnTo>
                  <a:lnTo>
                    <a:pt x="137231" y="1371009"/>
                  </a:lnTo>
                  <a:lnTo>
                    <a:pt x="115310" y="1338991"/>
                  </a:lnTo>
                  <a:lnTo>
                    <a:pt x="95486" y="1306894"/>
                  </a:lnTo>
                  <a:lnTo>
                    <a:pt x="77946" y="1274762"/>
                  </a:lnTo>
                  <a:lnTo>
                    <a:pt x="62985" y="1242630"/>
                  </a:lnTo>
                  <a:lnTo>
                    <a:pt x="50309" y="1210505"/>
                  </a:lnTo>
                  <a:lnTo>
                    <a:pt x="40361" y="1178374"/>
                  </a:lnTo>
                  <a:lnTo>
                    <a:pt x="22957" y="1114111"/>
                  </a:lnTo>
                  <a:lnTo>
                    <a:pt x="10423" y="1049847"/>
                  </a:lnTo>
                  <a:lnTo>
                    <a:pt x="3081" y="985584"/>
                  </a:lnTo>
                  <a:lnTo>
                    <a:pt x="795" y="953453"/>
                  </a:lnTo>
                  <a:lnTo>
                    <a:pt x="0" y="921725"/>
                  </a:lnTo>
                  <a:lnTo>
                    <a:pt x="0" y="920917"/>
                  </a:lnTo>
                  <a:lnTo>
                    <a:pt x="0" y="920917"/>
                  </a:lnTo>
                  <a:lnTo>
                    <a:pt x="795" y="889189"/>
                  </a:lnTo>
                  <a:lnTo>
                    <a:pt x="3081" y="857058"/>
                  </a:lnTo>
                  <a:lnTo>
                    <a:pt x="10423" y="792795"/>
                  </a:lnTo>
                  <a:lnTo>
                    <a:pt x="22957" y="728531"/>
                  </a:lnTo>
                  <a:lnTo>
                    <a:pt x="40361" y="664268"/>
                  </a:lnTo>
                  <a:lnTo>
                    <a:pt x="50309" y="632137"/>
                  </a:lnTo>
                  <a:lnTo>
                    <a:pt x="62985" y="600012"/>
                  </a:lnTo>
                  <a:lnTo>
                    <a:pt x="77946" y="567880"/>
                  </a:lnTo>
                  <a:lnTo>
                    <a:pt x="95486" y="535749"/>
                  </a:lnTo>
                  <a:lnTo>
                    <a:pt x="115310" y="503651"/>
                  </a:lnTo>
                  <a:lnTo>
                    <a:pt x="137231" y="471633"/>
                  </a:lnTo>
                  <a:lnTo>
                    <a:pt x="161626" y="439764"/>
                  </a:lnTo>
                  <a:lnTo>
                    <a:pt x="188543" y="408050"/>
                  </a:lnTo>
                  <a:lnTo>
                    <a:pt x="216806" y="376604"/>
                  </a:lnTo>
                  <a:lnTo>
                    <a:pt x="246959" y="345421"/>
                  </a:lnTo>
                  <a:lnTo>
                    <a:pt x="280134" y="314629"/>
                  </a:lnTo>
                  <a:lnTo>
                    <a:pt x="315642" y="284246"/>
                  </a:lnTo>
                  <a:lnTo>
                    <a:pt x="352947" y="254368"/>
                  </a:lnTo>
                  <a:lnTo>
                    <a:pt x="391793" y="225056"/>
                  </a:lnTo>
                  <a:lnTo>
                    <a:pt x="473319" y="168402"/>
                  </a:lnTo>
                  <a:lnTo>
                    <a:pt x="516073" y="141215"/>
                  </a:lnTo>
                  <a:lnTo>
                    <a:pt x="561774" y="114997"/>
                  </a:lnTo>
                  <a:lnTo>
                    <a:pt x="610395" y="89808"/>
                  </a:lnTo>
                  <a:lnTo>
                    <a:pt x="663214" y="66006"/>
                  </a:lnTo>
                  <a:lnTo>
                    <a:pt x="716309" y="44363"/>
                  </a:lnTo>
                  <a:lnTo>
                    <a:pt x="766208" y="25781"/>
                  </a:lnTo>
                  <a:lnTo>
                    <a:pt x="810907" y="10933"/>
                  </a:lnTo>
                  <a:lnTo>
                    <a:pt x="849725" y="0"/>
                  </a:lnTo>
                  <a:lnTo>
                    <a:pt x="2783219" y="0"/>
                  </a:lnTo>
                  <a:close/>
                </a:path>
              </a:pathLst>
            </a:custGeom>
            <a:noFill/>
            <a:ln w="6055" cap="flat">
              <a:solidFill>
                <a:srgbClr val="444444"/>
              </a:solidFill>
              <a:prstDash val="solid"/>
              <a:miter/>
            </a:ln>
          </p:spPr>
          <p:txBody>
            <a:bodyPr rtlCol="0" anchor="ctr"/>
            <a:lstStyle/>
            <a:p>
              <a:endParaRPr lang="en-US"/>
            </a:p>
          </p:txBody>
        </p:sp>
        <p:grpSp>
          <p:nvGrpSpPr>
            <p:cNvPr id="78" name="Content Placeholder 6">
              <a:extLst>
                <a:ext uri="{FF2B5EF4-FFF2-40B4-BE49-F238E27FC236}">
                  <a16:creationId xmlns:a16="http://schemas.microsoft.com/office/drawing/2014/main" id="{93C44DB1-C01D-A606-8E8B-0450FF33188B}"/>
                </a:ext>
              </a:extLst>
            </p:cNvPr>
            <p:cNvGrpSpPr/>
            <p:nvPr/>
          </p:nvGrpSpPr>
          <p:grpSpPr>
            <a:xfrm>
              <a:off x="7226843" y="793918"/>
              <a:ext cx="2770012" cy="810883"/>
              <a:chOff x="7187767" y="911148"/>
              <a:chExt cx="2770012" cy="810883"/>
            </a:xfrm>
          </p:grpSpPr>
          <p:sp>
            <p:nvSpPr>
              <p:cNvPr id="79" name="Freeform: Shape 78">
                <a:extLst>
                  <a:ext uri="{FF2B5EF4-FFF2-40B4-BE49-F238E27FC236}">
                    <a16:creationId xmlns:a16="http://schemas.microsoft.com/office/drawing/2014/main" id="{794ABA00-21F2-7CA2-612B-D43DA056108B}"/>
                  </a:ext>
                </a:extLst>
              </p:cNvPr>
              <p:cNvSpPr/>
              <p:nvPr/>
            </p:nvSpPr>
            <p:spPr>
              <a:xfrm>
                <a:off x="8821388" y="911148"/>
                <a:ext cx="475781" cy="475784"/>
              </a:xfrm>
              <a:custGeom>
                <a:avLst/>
                <a:gdLst>
                  <a:gd name="connsiteX0" fmla="*/ 476248 w 475781"/>
                  <a:gd name="connsiteY0" fmla="*/ 238063 h 475784"/>
                  <a:gd name="connsiteX1" fmla="*/ 238358 w 475781"/>
                  <a:gd name="connsiteY1" fmla="*/ 475955 h 475784"/>
                  <a:gd name="connsiteX2" fmla="*/ 467 w 475781"/>
                  <a:gd name="connsiteY2" fmla="*/ 238063 h 475784"/>
                  <a:gd name="connsiteX3" fmla="*/ 238358 w 475781"/>
                  <a:gd name="connsiteY3" fmla="*/ 171 h 475784"/>
                  <a:gd name="connsiteX4" fmla="*/ 476248 w 475781"/>
                  <a:gd name="connsiteY4" fmla="*/ 238063 h 475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81" h="475784">
                    <a:moveTo>
                      <a:pt x="476248" y="238063"/>
                    </a:moveTo>
                    <a:cubicBezTo>
                      <a:pt x="476248" y="369447"/>
                      <a:pt x="369741" y="475955"/>
                      <a:pt x="238358" y="475955"/>
                    </a:cubicBezTo>
                    <a:cubicBezTo>
                      <a:pt x="106974" y="475955"/>
                      <a:pt x="467" y="369447"/>
                      <a:pt x="467" y="238063"/>
                    </a:cubicBezTo>
                    <a:cubicBezTo>
                      <a:pt x="467" y="106679"/>
                      <a:pt x="106974" y="171"/>
                      <a:pt x="238358" y="171"/>
                    </a:cubicBezTo>
                    <a:cubicBezTo>
                      <a:pt x="369741" y="171"/>
                      <a:pt x="476248" y="106679"/>
                      <a:pt x="476248" y="238063"/>
                    </a:cubicBezTo>
                    <a:close/>
                  </a:path>
                </a:pathLst>
              </a:custGeom>
              <a:solidFill>
                <a:srgbClr val="636EFA">
                  <a:alpha val="70000"/>
                </a:srgbClr>
              </a:solidFill>
              <a:ln w="6055" cap="flat">
                <a:solidFill>
                  <a:srgbClr val="FFFFFF">
                    <a:alpha val="70000"/>
                  </a:srgbClr>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1443BA53-E8B5-DA2F-6F43-1D507787FD67}"/>
                  </a:ext>
                </a:extLst>
              </p:cNvPr>
              <p:cNvSpPr/>
              <p:nvPr/>
            </p:nvSpPr>
            <p:spPr>
              <a:xfrm>
                <a:off x="8062143" y="1044122"/>
                <a:ext cx="375538" cy="375541"/>
              </a:xfrm>
              <a:custGeom>
                <a:avLst/>
                <a:gdLst>
                  <a:gd name="connsiteX0" fmla="*/ 375885 w 375538"/>
                  <a:gd name="connsiteY0" fmla="*/ 187954 h 375541"/>
                  <a:gd name="connsiteX1" fmla="*/ 188116 w 375538"/>
                  <a:gd name="connsiteY1" fmla="*/ 375725 h 375541"/>
                  <a:gd name="connsiteX2" fmla="*/ 347 w 375538"/>
                  <a:gd name="connsiteY2" fmla="*/ 187954 h 375541"/>
                  <a:gd name="connsiteX3" fmla="*/ 188116 w 375538"/>
                  <a:gd name="connsiteY3" fmla="*/ 183 h 375541"/>
                  <a:gd name="connsiteX4" fmla="*/ 375885 w 375538"/>
                  <a:gd name="connsiteY4" fmla="*/ 187954 h 375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538" h="375541">
                    <a:moveTo>
                      <a:pt x="375885" y="187954"/>
                    </a:moveTo>
                    <a:cubicBezTo>
                      <a:pt x="375885" y="291657"/>
                      <a:pt x="291818" y="375725"/>
                      <a:pt x="188116" y="375725"/>
                    </a:cubicBezTo>
                    <a:cubicBezTo>
                      <a:pt x="84414" y="375725"/>
                      <a:pt x="347" y="291657"/>
                      <a:pt x="347" y="187954"/>
                    </a:cubicBezTo>
                    <a:cubicBezTo>
                      <a:pt x="347" y="84251"/>
                      <a:pt x="84414" y="183"/>
                      <a:pt x="188116" y="183"/>
                    </a:cubicBezTo>
                    <a:cubicBezTo>
                      <a:pt x="291818" y="183"/>
                      <a:pt x="375885" y="84251"/>
                      <a:pt x="375885" y="187954"/>
                    </a:cubicBezTo>
                    <a:close/>
                  </a:path>
                </a:pathLst>
              </a:custGeom>
              <a:solidFill>
                <a:srgbClr val="EF553B">
                  <a:alpha val="70000"/>
                </a:srgbClr>
              </a:solidFill>
              <a:ln w="6055" cap="flat">
                <a:solidFill>
                  <a:srgbClr val="FFFFFF">
                    <a:alpha val="70000"/>
                  </a:srgbClr>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8EDC2934-53AE-4F1E-8CCC-81C38A091B8C}"/>
                  </a:ext>
                </a:extLst>
              </p:cNvPr>
              <p:cNvSpPr/>
              <p:nvPr/>
            </p:nvSpPr>
            <p:spPr>
              <a:xfrm>
                <a:off x="7187767" y="1231092"/>
                <a:ext cx="322390" cy="322392"/>
              </a:xfrm>
              <a:custGeom>
                <a:avLst/>
                <a:gdLst>
                  <a:gd name="connsiteX0" fmla="*/ 322603 w 322390"/>
                  <a:gd name="connsiteY0" fmla="*/ 161403 h 322392"/>
                  <a:gd name="connsiteX1" fmla="*/ 161408 w 322390"/>
                  <a:gd name="connsiteY1" fmla="*/ 322599 h 322392"/>
                  <a:gd name="connsiteX2" fmla="*/ 213 w 322390"/>
                  <a:gd name="connsiteY2" fmla="*/ 161403 h 322392"/>
                  <a:gd name="connsiteX3" fmla="*/ 161408 w 322390"/>
                  <a:gd name="connsiteY3" fmla="*/ 207 h 322392"/>
                  <a:gd name="connsiteX4" fmla="*/ 322603 w 322390"/>
                  <a:gd name="connsiteY4" fmla="*/ 161403 h 322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390" h="322392">
                    <a:moveTo>
                      <a:pt x="322603" y="161403"/>
                    </a:moveTo>
                    <a:cubicBezTo>
                      <a:pt x="322603" y="250429"/>
                      <a:pt x="250433" y="322599"/>
                      <a:pt x="161408" y="322599"/>
                    </a:cubicBezTo>
                    <a:cubicBezTo>
                      <a:pt x="72382" y="322599"/>
                      <a:pt x="213" y="250429"/>
                      <a:pt x="213" y="161403"/>
                    </a:cubicBezTo>
                    <a:cubicBezTo>
                      <a:pt x="213" y="72377"/>
                      <a:pt x="72382" y="207"/>
                      <a:pt x="161408" y="207"/>
                    </a:cubicBezTo>
                    <a:cubicBezTo>
                      <a:pt x="250433" y="207"/>
                      <a:pt x="322603" y="72377"/>
                      <a:pt x="322603" y="161403"/>
                    </a:cubicBezTo>
                    <a:close/>
                  </a:path>
                </a:pathLst>
              </a:custGeom>
              <a:solidFill>
                <a:srgbClr val="00CC96">
                  <a:alpha val="70000"/>
                </a:srgbClr>
              </a:solidFill>
              <a:ln w="6055" cap="flat">
                <a:solidFill>
                  <a:srgbClr val="FFFFFF">
                    <a:alpha val="70000"/>
                  </a:srgbClr>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A948C6D0-B139-6E5B-2823-772067FEAD63}"/>
                  </a:ext>
                </a:extLst>
              </p:cNvPr>
              <p:cNvSpPr/>
              <p:nvPr/>
            </p:nvSpPr>
            <p:spPr>
              <a:xfrm>
                <a:off x="8138892" y="1157490"/>
                <a:ext cx="309203" cy="309206"/>
              </a:xfrm>
              <a:custGeom>
                <a:avLst/>
                <a:gdLst>
                  <a:gd name="connsiteX0" fmla="*/ 309557 w 309203"/>
                  <a:gd name="connsiteY0" fmla="*/ 154798 h 309206"/>
                  <a:gd name="connsiteX1" fmla="*/ 154955 w 309203"/>
                  <a:gd name="connsiteY1" fmla="*/ 309401 h 309206"/>
                  <a:gd name="connsiteX2" fmla="*/ 353 w 309203"/>
                  <a:gd name="connsiteY2" fmla="*/ 154798 h 309206"/>
                  <a:gd name="connsiteX3" fmla="*/ 154955 w 309203"/>
                  <a:gd name="connsiteY3" fmla="*/ 195 h 309206"/>
                  <a:gd name="connsiteX4" fmla="*/ 309557 w 309203"/>
                  <a:gd name="connsiteY4" fmla="*/ 154798 h 309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203" h="309206">
                    <a:moveTo>
                      <a:pt x="309557" y="154798"/>
                    </a:moveTo>
                    <a:cubicBezTo>
                      <a:pt x="309557" y="240183"/>
                      <a:pt x="240339" y="309401"/>
                      <a:pt x="154955" y="309401"/>
                    </a:cubicBezTo>
                    <a:cubicBezTo>
                      <a:pt x="69571" y="309401"/>
                      <a:pt x="353" y="240183"/>
                      <a:pt x="353" y="154798"/>
                    </a:cubicBezTo>
                    <a:cubicBezTo>
                      <a:pt x="353" y="69413"/>
                      <a:pt x="69571" y="195"/>
                      <a:pt x="154955" y="195"/>
                    </a:cubicBezTo>
                    <a:cubicBezTo>
                      <a:pt x="240339" y="195"/>
                      <a:pt x="309557" y="69413"/>
                      <a:pt x="309557" y="154798"/>
                    </a:cubicBezTo>
                    <a:close/>
                  </a:path>
                </a:pathLst>
              </a:custGeom>
              <a:solidFill>
                <a:srgbClr val="AB63FA">
                  <a:alpha val="70000"/>
                </a:srgbClr>
              </a:solidFill>
              <a:ln w="6055" cap="flat">
                <a:solidFill>
                  <a:srgbClr val="FFFFFF">
                    <a:alpha val="70000"/>
                  </a:srgbClr>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A13D993-80A2-DD87-05B9-2E308E69C034}"/>
                  </a:ext>
                </a:extLst>
              </p:cNvPr>
              <p:cNvSpPr/>
              <p:nvPr/>
            </p:nvSpPr>
            <p:spPr>
              <a:xfrm>
                <a:off x="9453083" y="1315787"/>
                <a:ext cx="232239" cy="232240"/>
              </a:xfrm>
              <a:custGeom>
                <a:avLst/>
                <a:gdLst>
                  <a:gd name="connsiteX0" fmla="*/ 232782 w 232239"/>
                  <a:gd name="connsiteY0" fmla="*/ 116333 h 232240"/>
                  <a:gd name="connsiteX1" fmla="*/ 116662 w 232239"/>
                  <a:gd name="connsiteY1" fmla="*/ 232454 h 232240"/>
                  <a:gd name="connsiteX2" fmla="*/ 543 w 232239"/>
                  <a:gd name="connsiteY2" fmla="*/ 116333 h 232240"/>
                  <a:gd name="connsiteX3" fmla="*/ 116662 w 232239"/>
                  <a:gd name="connsiteY3" fmla="*/ 213 h 232240"/>
                  <a:gd name="connsiteX4" fmla="*/ 232782 w 232239"/>
                  <a:gd name="connsiteY4" fmla="*/ 116333 h 232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239" h="232240">
                    <a:moveTo>
                      <a:pt x="232782" y="116333"/>
                    </a:moveTo>
                    <a:cubicBezTo>
                      <a:pt x="232782" y="180465"/>
                      <a:pt x="180794" y="232454"/>
                      <a:pt x="116662" y="232454"/>
                    </a:cubicBezTo>
                    <a:cubicBezTo>
                      <a:pt x="52531" y="232454"/>
                      <a:pt x="543" y="180465"/>
                      <a:pt x="543" y="116333"/>
                    </a:cubicBezTo>
                    <a:cubicBezTo>
                      <a:pt x="543" y="52202"/>
                      <a:pt x="52531" y="213"/>
                      <a:pt x="116662" y="213"/>
                    </a:cubicBezTo>
                    <a:cubicBezTo>
                      <a:pt x="180793" y="213"/>
                      <a:pt x="232782" y="52202"/>
                      <a:pt x="232782" y="116333"/>
                    </a:cubicBezTo>
                    <a:close/>
                  </a:path>
                </a:pathLst>
              </a:custGeom>
              <a:solidFill>
                <a:srgbClr val="FFA15A">
                  <a:alpha val="70000"/>
                </a:srgbClr>
              </a:solidFill>
              <a:ln w="6055" cap="flat">
                <a:solidFill>
                  <a:srgbClr val="FFFFFF">
                    <a:alpha val="70000"/>
                  </a:srgbClr>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1D1F61F7-39AE-38C1-C66A-E2F6204503CC}"/>
                  </a:ext>
                </a:extLst>
              </p:cNvPr>
              <p:cNvSpPr/>
              <p:nvPr/>
            </p:nvSpPr>
            <p:spPr>
              <a:xfrm>
                <a:off x="9006170" y="1530368"/>
                <a:ext cx="102126" cy="102126"/>
              </a:xfrm>
              <a:custGeom>
                <a:avLst/>
                <a:gdLst>
                  <a:gd name="connsiteX0" fmla="*/ 102593 w 102126"/>
                  <a:gd name="connsiteY0" fmla="*/ 51298 h 102126"/>
                  <a:gd name="connsiteX1" fmla="*/ 51530 w 102126"/>
                  <a:gd name="connsiteY1" fmla="*/ 102362 h 102126"/>
                  <a:gd name="connsiteX2" fmla="*/ 467 w 102126"/>
                  <a:gd name="connsiteY2" fmla="*/ 51298 h 102126"/>
                  <a:gd name="connsiteX3" fmla="*/ 51530 w 102126"/>
                  <a:gd name="connsiteY3" fmla="*/ 235 h 102126"/>
                  <a:gd name="connsiteX4" fmla="*/ 102593 w 102126"/>
                  <a:gd name="connsiteY4" fmla="*/ 51298 h 102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6" h="102126">
                    <a:moveTo>
                      <a:pt x="102593" y="51298"/>
                    </a:moveTo>
                    <a:cubicBezTo>
                      <a:pt x="102593" y="79500"/>
                      <a:pt x="79731" y="102362"/>
                      <a:pt x="51530" y="102362"/>
                    </a:cubicBezTo>
                    <a:cubicBezTo>
                      <a:pt x="23328" y="102362"/>
                      <a:pt x="467" y="79500"/>
                      <a:pt x="467" y="51298"/>
                    </a:cubicBezTo>
                    <a:cubicBezTo>
                      <a:pt x="467" y="23097"/>
                      <a:pt x="23328" y="235"/>
                      <a:pt x="51530" y="235"/>
                    </a:cubicBezTo>
                    <a:cubicBezTo>
                      <a:pt x="79731" y="235"/>
                      <a:pt x="102593" y="23097"/>
                      <a:pt x="102593" y="51298"/>
                    </a:cubicBezTo>
                    <a:close/>
                  </a:path>
                </a:pathLst>
              </a:custGeom>
              <a:solidFill>
                <a:srgbClr val="19D3F3">
                  <a:alpha val="70000"/>
                </a:srgbClr>
              </a:solidFill>
              <a:ln w="6055" cap="flat">
                <a:solidFill>
                  <a:srgbClr val="FFFFFF">
                    <a:alpha val="70000"/>
                  </a:srgbClr>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5241E62-29E3-1DDA-0A6A-DE28170D7C0E}"/>
                  </a:ext>
                </a:extLst>
              </p:cNvPr>
              <p:cNvSpPr/>
              <p:nvPr/>
            </p:nvSpPr>
            <p:spPr>
              <a:xfrm>
                <a:off x="9224463" y="1395652"/>
                <a:ext cx="59068" cy="59069"/>
              </a:xfrm>
              <a:custGeom>
                <a:avLst/>
                <a:gdLst>
                  <a:gd name="connsiteX0" fmla="*/ 59565 w 59068"/>
                  <a:gd name="connsiteY0" fmla="*/ 29747 h 59069"/>
                  <a:gd name="connsiteX1" fmla="*/ 30030 w 59068"/>
                  <a:gd name="connsiteY1" fmla="*/ 59281 h 59069"/>
                  <a:gd name="connsiteX2" fmla="*/ 496 w 59068"/>
                  <a:gd name="connsiteY2" fmla="*/ 29747 h 59069"/>
                  <a:gd name="connsiteX3" fmla="*/ 30030 w 59068"/>
                  <a:gd name="connsiteY3" fmla="*/ 212 h 59069"/>
                  <a:gd name="connsiteX4" fmla="*/ 59565 w 59068"/>
                  <a:gd name="connsiteY4" fmla="*/ 29747 h 5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68" h="59069">
                    <a:moveTo>
                      <a:pt x="59565" y="29747"/>
                    </a:moveTo>
                    <a:cubicBezTo>
                      <a:pt x="59565" y="46058"/>
                      <a:pt x="46342" y="59281"/>
                      <a:pt x="30030" y="59281"/>
                    </a:cubicBezTo>
                    <a:cubicBezTo>
                      <a:pt x="13719" y="59281"/>
                      <a:pt x="496" y="46058"/>
                      <a:pt x="496" y="29747"/>
                    </a:cubicBezTo>
                    <a:cubicBezTo>
                      <a:pt x="496" y="13435"/>
                      <a:pt x="13719" y="212"/>
                      <a:pt x="30030" y="212"/>
                    </a:cubicBezTo>
                    <a:cubicBezTo>
                      <a:pt x="46342" y="212"/>
                      <a:pt x="59565" y="13435"/>
                      <a:pt x="59565" y="29747"/>
                    </a:cubicBezTo>
                    <a:close/>
                  </a:path>
                </a:pathLst>
              </a:custGeom>
              <a:solidFill>
                <a:srgbClr val="FF6692">
                  <a:alpha val="70000"/>
                </a:srgbClr>
              </a:solidFill>
              <a:ln w="6055" cap="flat">
                <a:solidFill>
                  <a:srgbClr val="FFFFFF">
                    <a:alpha val="70000"/>
                  </a:srgbClr>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877314EE-83A5-86ED-8E59-E3C38856605A}"/>
                  </a:ext>
                </a:extLst>
              </p:cNvPr>
              <p:cNvSpPr/>
              <p:nvPr/>
            </p:nvSpPr>
            <p:spPr>
              <a:xfrm>
                <a:off x="8593616" y="1467403"/>
                <a:ext cx="32696" cy="32696"/>
              </a:xfrm>
              <a:custGeom>
                <a:avLst/>
                <a:gdLst>
                  <a:gd name="connsiteX0" fmla="*/ 33097 w 32696"/>
                  <a:gd name="connsiteY0" fmla="*/ 16569 h 32696"/>
                  <a:gd name="connsiteX1" fmla="*/ 16748 w 32696"/>
                  <a:gd name="connsiteY1" fmla="*/ 32917 h 32696"/>
                  <a:gd name="connsiteX2" fmla="*/ 400 w 32696"/>
                  <a:gd name="connsiteY2" fmla="*/ 16569 h 32696"/>
                  <a:gd name="connsiteX3" fmla="*/ 16748 w 32696"/>
                  <a:gd name="connsiteY3" fmla="*/ 221 h 32696"/>
                  <a:gd name="connsiteX4" fmla="*/ 33097 w 32696"/>
                  <a:gd name="connsiteY4" fmla="*/ 16569 h 3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6" h="32696">
                    <a:moveTo>
                      <a:pt x="33097" y="16569"/>
                    </a:moveTo>
                    <a:cubicBezTo>
                      <a:pt x="33097" y="25598"/>
                      <a:pt x="25777" y="32917"/>
                      <a:pt x="16748" y="32917"/>
                    </a:cubicBezTo>
                    <a:cubicBezTo>
                      <a:pt x="7720" y="32917"/>
                      <a:pt x="400" y="25598"/>
                      <a:pt x="400" y="16569"/>
                    </a:cubicBezTo>
                    <a:cubicBezTo>
                      <a:pt x="400" y="7540"/>
                      <a:pt x="7720" y="221"/>
                      <a:pt x="16748" y="221"/>
                    </a:cubicBezTo>
                    <a:cubicBezTo>
                      <a:pt x="25777" y="221"/>
                      <a:pt x="33097" y="7540"/>
                      <a:pt x="33097" y="16569"/>
                    </a:cubicBezTo>
                    <a:close/>
                  </a:path>
                </a:pathLst>
              </a:custGeom>
              <a:solidFill>
                <a:srgbClr val="B6E880">
                  <a:alpha val="70000"/>
                </a:srgbClr>
              </a:solidFill>
              <a:ln w="6055" cap="flat">
                <a:solidFill>
                  <a:srgbClr val="FFFFFF">
                    <a:alpha val="70000"/>
                  </a:srgbClr>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F3064CE8-5569-60D1-32A6-FB39A5703F06}"/>
                  </a:ext>
                </a:extLst>
              </p:cNvPr>
              <p:cNvSpPr/>
              <p:nvPr/>
            </p:nvSpPr>
            <p:spPr>
              <a:xfrm>
                <a:off x="8934002" y="1489968"/>
                <a:ext cx="22066" cy="22066"/>
              </a:xfrm>
              <a:custGeom>
                <a:avLst/>
                <a:gdLst>
                  <a:gd name="connsiteX0" fmla="*/ 22517 w 22066"/>
                  <a:gd name="connsiteY0" fmla="*/ 11257 h 22066"/>
                  <a:gd name="connsiteX1" fmla="*/ 11483 w 22066"/>
                  <a:gd name="connsiteY1" fmla="*/ 22290 h 22066"/>
                  <a:gd name="connsiteX2" fmla="*/ 450 w 22066"/>
                  <a:gd name="connsiteY2" fmla="*/ 11257 h 22066"/>
                  <a:gd name="connsiteX3" fmla="*/ 11483 w 22066"/>
                  <a:gd name="connsiteY3" fmla="*/ 223 h 22066"/>
                  <a:gd name="connsiteX4" fmla="*/ 22517 w 22066"/>
                  <a:gd name="connsiteY4" fmla="*/ 11257 h 22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6" h="22066">
                    <a:moveTo>
                      <a:pt x="22517" y="11257"/>
                    </a:moveTo>
                    <a:cubicBezTo>
                      <a:pt x="22517" y="17350"/>
                      <a:pt x="17577" y="22290"/>
                      <a:pt x="11483" y="22290"/>
                    </a:cubicBezTo>
                    <a:cubicBezTo>
                      <a:pt x="5390" y="22290"/>
                      <a:pt x="450" y="17350"/>
                      <a:pt x="450" y="11257"/>
                    </a:cubicBezTo>
                    <a:cubicBezTo>
                      <a:pt x="450" y="5163"/>
                      <a:pt x="5390" y="223"/>
                      <a:pt x="11483" y="223"/>
                    </a:cubicBezTo>
                    <a:cubicBezTo>
                      <a:pt x="17577" y="223"/>
                      <a:pt x="22517" y="5163"/>
                      <a:pt x="22517" y="11257"/>
                    </a:cubicBezTo>
                    <a:close/>
                  </a:path>
                </a:pathLst>
              </a:custGeom>
              <a:solidFill>
                <a:srgbClr val="FF97FF">
                  <a:alpha val="70000"/>
                </a:srgbClr>
              </a:solidFill>
              <a:ln w="6055" cap="flat">
                <a:solidFill>
                  <a:srgbClr val="FFFFFF">
                    <a:alpha val="70000"/>
                  </a:srgbClr>
                </a:solidFill>
                <a:prstDash val="solid"/>
                <a:miter/>
              </a:ln>
            </p:spPr>
            <p:txBody>
              <a:bodyPr rtlCol="0" anchor="ctr"/>
              <a:lstStyle/>
              <a:p>
                <a:endParaRPr lang="en-US"/>
              </a:p>
            </p:txBody>
          </p:sp>
        </p:grpSp>
      </p:grpSp>
      <p:grpSp>
        <p:nvGrpSpPr>
          <p:cNvPr id="90" name="Content Placeholder 6">
            <a:extLst>
              <a:ext uri="{FF2B5EF4-FFF2-40B4-BE49-F238E27FC236}">
                <a16:creationId xmlns:a16="http://schemas.microsoft.com/office/drawing/2014/main" id="{63F2CB4C-32CD-9335-1627-A8D8A7BEC607}"/>
              </a:ext>
            </a:extLst>
          </p:cNvPr>
          <p:cNvGrpSpPr/>
          <p:nvPr/>
        </p:nvGrpSpPr>
        <p:grpSpPr>
          <a:xfrm>
            <a:off x="8802871" y="440309"/>
            <a:ext cx="3796668" cy="798631"/>
            <a:chOff x="6644440" y="114371"/>
            <a:chExt cx="3796668" cy="798631"/>
          </a:xfrm>
        </p:grpSpPr>
        <p:grpSp>
          <p:nvGrpSpPr>
            <p:cNvPr id="91" name="Content Placeholder 6">
              <a:extLst>
                <a:ext uri="{FF2B5EF4-FFF2-40B4-BE49-F238E27FC236}">
                  <a16:creationId xmlns:a16="http://schemas.microsoft.com/office/drawing/2014/main" id="{FE53431C-C429-3FDE-A336-47DD68EAEAB2}"/>
                </a:ext>
              </a:extLst>
            </p:cNvPr>
            <p:cNvGrpSpPr/>
            <p:nvPr/>
          </p:nvGrpSpPr>
          <p:grpSpPr>
            <a:xfrm>
              <a:off x="6644440" y="114371"/>
              <a:ext cx="1055114" cy="199657"/>
              <a:chOff x="6644440" y="114371"/>
              <a:chExt cx="1055114" cy="199657"/>
            </a:xfrm>
          </p:grpSpPr>
          <p:sp>
            <p:nvSpPr>
              <p:cNvPr id="92" name="TextBox 91">
                <a:extLst>
                  <a:ext uri="{FF2B5EF4-FFF2-40B4-BE49-F238E27FC236}">
                    <a16:creationId xmlns:a16="http://schemas.microsoft.com/office/drawing/2014/main" id="{EBEDCA1E-E8CD-D766-6EAE-D9B04939744C}"/>
                  </a:ext>
                </a:extLst>
              </p:cNvPr>
              <p:cNvSpPr txBox="1"/>
              <p:nvPr/>
            </p:nvSpPr>
            <p:spPr>
              <a:xfrm>
                <a:off x="6822107" y="76859"/>
                <a:ext cx="788370"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Russia 191</a:t>
                </a:r>
              </a:p>
            </p:txBody>
          </p:sp>
          <p:sp>
            <p:nvSpPr>
              <p:cNvPr id="93" name="Freeform: Shape 92">
                <a:extLst>
                  <a:ext uri="{FF2B5EF4-FFF2-40B4-BE49-F238E27FC236}">
                    <a16:creationId xmlns:a16="http://schemas.microsoft.com/office/drawing/2014/main" id="{71B0DA15-FCA0-4D50-0601-578190F7A37D}"/>
                  </a:ext>
                </a:extLst>
              </p:cNvPr>
              <p:cNvSpPr/>
              <p:nvPr/>
            </p:nvSpPr>
            <p:spPr>
              <a:xfrm>
                <a:off x="6738628" y="162810"/>
                <a:ext cx="80732" cy="80732"/>
              </a:xfrm>
              <a:custGeom>
                <a:avLst/>
                <a:gdLst>
                  <a:gd name="connsiteX0" fmla="*/ 80860 w 80732"/>
                  <a:gd name="connsiteY0" fmla="*/ 40397 h 80732"/>
                  <a:gd name="connsiteX1" fmla="*/ 40494 w 80732"/>
                  <a:gd name="connsiteY1" fmla="*/ 80763 h 80732"/>
                  <a:gd name="connsiteX2" fmla="*/ 128 w 80732"/>
                  <a:gd name="connsiteY2" fmla="*/ 40397 h 80732"/>
                  <a:gd name="connsiteX3" fmla="*/ 40494 w 80732"/>
                  <a:gd name="connsiteY3" fmla="*/ 30 h 80732"/>
                  <a:gd name="connsiteX4" fmla="*/ 80860 w 80732"/>
                  <a:gd name="connsiteY4" fmla="*/ 40397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0860" y="40397"/>
                    </a:moveTo>
                    <a:cubicBezTo>
                      <a:pt x="80860" y="62690"/>
                      <a:pt x="62788" y="80763"/>
                      <a:pt x="40494" y="80763"/>
                    </a:cubicBezTo>
                    <a:cubicBezTo>
                      <a:pt x="18200" y="80763"/>
                      <a:pt x="128" y="62690"/>
                      <a:pt x="128" y="40397"/>
                    </a:cubicBezTo>
                    <a:cubicBezTo>
                      <a:pt x="128" y="18103"/>
                      <a:pt x="18200" y="30"/>
                      <a:pt x="40494" y="30"/>
                    </a:cubicBezTo>
                    <a:cubicBezTo>
                      <a:pt x="62788" y="30"/>
                      <a:pt x="80860" y="18103"/>
                      <a:pt x="80860" y="40397"/>
                    </a:cubicBezTo>
                    <a:close/>
                  </a:path>
                </a:pathLst>
              </a:custGeom>
              <a:solidFill>
                <a:srgbClr val="636EFA">
                  <a:alpha val="70000"/>
                </a:srgbClr>
              </a:solidFill>
              <a:ln w="12110" cap="flat">
                <a:solidFill>
                  <a:srgbClr val="FFFFFF">
                    <a:alpha val="70000"/>
                  </a:srgbClr>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72CF39F-7840-5D88-9F03-0D9EB8F1E057}"/>
                  </a:ext>
                </a:extLst>
              </p:cNvPr>
              <p:cNvSpPr/>
              <p:nvPr/>
            </p:nvSpPr>
            <p:spPr>
              <a:xfrm>
                <a:off x="6644440" y="114371"/>
                <a:ext cx="951333" cy="177611"/>
              </a:xfrm>
              <a:custGeom>
                <a:avLst/>
                <a:gdLst>
                  <a:gd name="connsiteX0" fmla="*/ 108 w 951333"/>
                  <a:gd name="connsiteY0" fmla="*/ 30 h 177611"/>
                  <a:gd name="connsiteX1" fmla="*/ 951442 w 951333"/>
                  <a:gd name="connsiteY1" fmla="*/ 30 h 177611"/>
                  <a:gd name="connsiteX2" fmla="*/ 951442 w 951333"/>
                  <a:gd name="connsiteY2" fmla="*/ 177642 h 177611"/>
                  <a:gd name="connsiteX3" fmla="*/ 108 w 951333"/>
                  <a:gd name="connsiteY3" fmla="*/ 177642 h 177611"/>
                </a:gdLst>
                <a:ahLst/>
                <a:cxnLst>
                  <a:cxn ang="0">
                    <a:pos x="connsiteX0" y="connsiteY0"/>
                  </a:cxn>
                  <a:cxn ang="0">
                    <a:pos x="connsiteX1" y="connsiteY1"/>
                  </a:cxn>
                  <a:cxn ang="0">
                    <a:pos x="connsiteX2" y="connsiteY2"/>
                  </a:cxn>
                  <a:cxn ang="0">
                    <a:pos x="connsiteX3" y="connsiteY3"/>
                  </a:cxn>
                </a:cxnLst>
                <a:rect l="l" t="t" r="r" b="b"/>
                <a:pathLst>
                  <a:path w="951333" h="177611">
                    <a:moveTo>
                      <a:pt x="108" y="30"/>
                    </a:moveTo>
                    <a:lnTo>
                      <a:pt x="951442" y="30"/>
                    </a:lnTo>
                    <a:lnTo>
                      <a:pt x="951442" y="177642"/>
                    </a:lnTo>
                    <a:lnTo>
                      <a:pt x="108" y="177642"/>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95" name="Content Placeholder 6">
              <a:extLst>
                <a:ext uri="{FF2B5EF4-FFF2-40B4-BE49-F238E27FC236}">
                  <a16:creationId xmlns:a16="http://schemas.microsoft.com/office/drawing/2014/main" id="{DAF9D996-1249-4CBA-B3FB-9AC8E3784D64}"/>
                </a:ext>
              </a:extLst>
            </p:cNvPr>
            <p:cNvGrpSpPr/>
            <p:nvPr/>
          </p:nvGrpSpPr>
          <p:grpSpPr>
            <a:xfrm>
              <a:off x="7612593" y="114371"/>
              <a:ext cx="1698915" cy="199657"/>
              <a:chOff x="7612593" y="114371"/>
              <a:chExt cx="1698915" cy="199657"/>
            </a:xfrm>
          </p:grpSpPr>
          <p:sp>
            <p:nvSpPr>
              <p:cNvPr id="96" name="TextBox 95">
                <a:extLst>
                  <a:ext uri="{FF2B5EF4-FFF2-40B4-BE49-F238E27FC236}">
                    <a16:creationId xmlns:a16="http://schemas.microsoft.com/office/drawing/2014/main" id="{00DE3C83-7047-EFA0-9C7E-1CA439E276C3}"/>
                  </a:ext>
                </a:extLst>
              </p:cNvPr>
              <p:cNvSpPr txBox="1"/>
              <p:nvPr/>
            </p:nvSpPr>
            <p:spPr>
              <a:xfrm>
                <a:off x="7790260" y="76859"/>
                <a:ext cx="1340039"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United Kingdom 119</a:t>
                </a:r>
              </a:p>
            </p:txBody>
          </p:sp>
          <p:sp>
            <p:nvSpPr>
              <p:cNvPr id="97" name="Freeform: Shape 96">
                <a:extLst>
                  <a:ext uri="{FF2B5EF4-FFF2-40B4-BE49-F238E27FC236}">
                    <a16:creationId xmlns:a16="http://schemas.microsoft.com/office/drawing/2014/main" id="{0E7F0462-6C6F-617B-3B28-32FCD79020F9}"/>
                  </a:ext>
                </a:extLst>
              </p:cNvPr>
              <p:cNvSpPr/>
              <p:nvPr/>
            </p:nvSpPr>
            <p:spPr>
              <a:xfrm>
                <a:off x="7706780" y="162810"/>
                <a:ext cx="80732" cy="80732"/>
              </a:xfrm>
              <a:custGeom>
                <a:avLst/>
                <a:gdLst>
                  <a:gd name="connsiteX0" fmla="*/ 81004 w 80732"/>
                  <a:gd name="connsiteY0" fmla="*/ 40397 h 80732"/>
                  <a:gd name="connsiteX1" fmla="*/ 40638 w 80732"/>
                  <a:gd name="connsiteY1" fmla="*/ 80763 h 80732"/>
                  <a:gd name="connsiteX2" fmla="*/ 272 w 80732"/>
                  <a:gd name="connsiteY2" fmla="*/ 40397 h 80732"/>
                  <a:gd name="connsiteX3" fmla="*/ 40638 w 80732"/>
                  <a:gd name="connsiteY3" fmla="*/ 30 h 80732"/>
                  <a:gd name="connsiteX4" fmla="*/ 81004 w 80732"/>
                  <a:gd name="connsiteY4" fmla="*/ 40397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1004" y="40397"/>
                    </a:moveTo>
                    <a:cubicBezTo>
                      <a:pt x="81004" y="62690"/>
                      <a:pt x="62932" y="80763"/>
                      <a:pt x="40638" y="80763"/>
                    </a:cubicBezTo>
                    <a:cubicBezTo>
                      <a:pt x="18344" y="80763"/>
                      <a:pt x="272" y="62690"/>
                      <a:pt x="272" y="40397"/>
                    </a:cubicBezTo>
                    <a:cubicBezTo>
                      <a:pt x="272" y="18103"/>
                      <a:pt x="18344" y="30"/>
                      <a:pt x="40638" y="30"/>
                    </a:cubicBezTo>
                    <a:cubicBezTo>
                      <a:pt x="62932" y="30"/>
                      <a:pt x="81004" y="18103"/>
                      <a:pt x="81004" y="40397"/>
                    </a:cubicBezTo>
                    <a:close/>
                  </a:path>
                </a:pathLst>
              </a:custGeom>
              <a:solidFill>
                <a:srgbClr val="EF553B">
                  <a:alpha val="70000"/>
                </a:srgbClr>
              </a:solidFill>
              <a:ln w="12110" cap="flat">
                <a:solidFill>
                  <a:srgbClr val="FFFFFF">
                    <a:alpha val="70000"/>
                  </a:srgbClr>
                </a:solid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A09F701F-E72F-C328-F8D9-D40F45D310F1}"/>
                  </a:ext>
                </a:extLst>
              </p:cNvPr>
              <p:cNvSpPr/>
              <p:nvPr/>
            </p:nvSpPr>
            <p:spPr>
              <a:xfrm>
                <a:off x="7612593" y="114371"/>
                <a:ext cx="1531810" cy="177611"/>
              </a:xfrm>
              <a:custGeom>
                <a:avLst/>
                <a:gdLst>
                  <a:gd name="connsiteX0" fmla="*/ 252 w 1531810"/>
                  <a:gd name="connsiteY0" fmla="*/ 30 h 177611"/>
                  <a:gd name="connsiteX1" fmla="*/ 1532063 w 1531810"/>
                  <a:gd name="connsiteY1" fmla="*/ 30 h 177611"/>
                  <a:gd name="connsiteX2" fmla="*/ 1532063 w 1531810"/>
                  <a:gd name="connsiteY2" fmla="*/ 177642 h 177611"/>
                  <a:gd name="connsiteX3" fmla="*/ 252 w 1531810"/>
                  <a:gd name="connsiteY3" fmla="*/ 177642 h 177611"/>
                </a:gdLst>
                <a:ahLst/>
                <a:cxnLst>
                  <a:cxn ang="0">
                    <a:pos x="connsiteX0" y="connsiteY0"/>
                  </a:cxn>
                  <a:cxn ang="0">
                    <a:pos x="connsiteX1" y="connsiteY1"/>
                  </a:cxn>
                  <a:cxn ang="0">
                    <a:pos x="connsiteX2" y="connsiteY2"/>
                  </a:cxn>
                  <a:cxn ang="0">
                    <a:pos x="connsiteX3" y="connsiteY3"/>
                  </a:cxn>
                </a:cxnLst>
                <a:rect l="l" t="t" r="r" b="b"/>
                <a:pathLst>
                  <a:path w="1531810" h="177611">
                    <a:moveTo>
                      <a:pt x="252" y="30"/>
                    </a:moveTo>
                    <a:lnTo>
                      <a:pt x="1532063" y="30"/>
                    </a:lnTo>
                    <a:lnTo>
                      <a:pt x="1532063" y="177642"/>
                    </a:lnTo>
                    <a:lnTo>
                      <a:pt x="252" y="177642"/>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99" name="Content Placeholder 6">
              <a:extLst>
                <a:ext uri="{FF2B5EF4-FFF2-40B4-BE49-F238E27FC236}">
                  <a16:creationId xmlns:a16="http://schemas.microsoft.com/office/drawing/2014/main" id="{10F45437-4D40-76F6-9B15-B38FDFE24106}"/>
                </a:ext>
              </a:extLst>
            </p:cNvPr>
            <p:cNvGrpSpPr/>
            <p:nvPr/>
          </p:nvGrpSpPr>
          <p:grpSpPr>
            <a:xfrm>
              <a:off x="6644440" y="291983"/>
              <a:ext cx="1581738" cy="199657"/>
              <a:chOff x="6644440" y="291983"/>
              <a:chExt cx="1581738" cy="199657"/>
            </a:xfrm>
          </p:grpSpPr>
          <p:sp>
            <p:nvSpPr>
              <p:cNvPr id="100" name="TextBox 99">
                <a:extLst>
                  <a:ext uri="{FF2B5EF4-FFF2-40B4-BE49-F238E27FC236}">
                    <a16:creationId xmlns:a16="http://schemas.microsoft.com/office/drawing/2014/main" id="{DC611BA8-1AF0-5CF3-C818-1BE32AEFA4A0}"/>
                  </a:ext>
                </a:extLst>
              </p:cNvPr>
              <p:cNvSpPr txBox="1"/>
              <p:nvPr/>
            </p:nvSpPr>
            <p:spPr>
              <a:xfrm>
                <a:off x="6822107" y="254470"/>
                <a:ext cx="1205486"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United States 87.7</a:t>
                </a:r>
              </a:p>
            </p:txBody>
          </p:sp>
          <p:sp>
            <p:nvSpPr>
              <p:cNvPr id="101" name="Freeform: Shape 100">
                <a:extLst>
                  <a:ext uri="{FF2B5EF4-FFF2-40B4-BE49-F238E27FC236}">
                    <a16:creationId xmlns:a16="http://schemas.microsoft.com/office/drawing/2014/main" id="{564563CF-32DB-70E9-40D6-896950B3A3AF}"/>
                  </a:ext>
                </a:extLst>
              </p:cNvPr>
              <p:cNvSpPr/>
              <p:nvPr/>
            </p:nvSpPr>
            <p:spPr>
              <a:xfrm>
                <a:off x="6738628" y="340422"/>
                <a:ext cx="80732" cy="80732"/>
              </a:xfrm>
              <a:custGeom>
                <a:avLst/>
                <a:gdLst>
                  <a:gd name="connsiteX0" fmla="*/ 80860 w 80732"/>
                  <a:gd name="connsiteY0" fmla="*/ 40423 h 80732"/>
                  <a:gd name="connsiteX1" fmla="*/ 40494 w 80732"/>
                  <a:gd name="connsiteY1" fmla="*/ 80789 h 80732"/>
                  <a:gd name="connsiteX2" fmla="*/ 128 w 80732"/>
                  <a:gd name="connsiteY2" fmla="*/ 40423 h 80732"/>
                  <a:gd name="connsiteX3" fmla="*/ 40494 w 80732"/>
                  <a:gd name="connsiteY3" fmla="*/ 57 h 80732"/>
                  <a:gd name="connsiteX4" fmla="*/ 80860 w 80732"/>
                  <a:gd name="connsiteY4" fmla="*/ 40423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0860" y="40423"/>
                    </a:moveTo>
                    <a:cubicBezTo>
                      <a:pt x="80860" y="62717"/>
                      <a:pt x="62788" y="80789"/>
                      <a:pt x="40494" y="80789"/>
                    </a:cubicBezTo>
                    <a:cubicBezTo>
                      <a:pt x="18200" y="80789"/>
                      <a:pt x="128" y="62717"/>
                      <a:pt x="128" y="40423"/>
                    </a:cubicBezTo>
                    <a:cubicBezTo>
                      <a:pt x="128" y="18129"/>
                      <a:pt x="18200" y="57"/>
                      <a:pt x="40494" y="57"/>
                    </a:cubicBezTo>
                    <a:cubicBezTo>
                      <a:pt x="62788" y="57"/>
                      <a:pt x="80860" y="18129"/>
                      <a:pt x="80860" y="40423"/>
                    </a:cubicBezTo>
                    <a:close/>
                  </a:path>
                </a:pathLst>
              </a:custGeom>
              <a:solidFill>
                <a:srgbClr val="00CC96">
                  <a:alpha val="70000"/>
                </a:srgbClr>
              </a:solidFill>
              <a:ln w="12110" cap="flat">
                <a:solidFill>
                  <a:srgbClr val="FFFFFF">
                    <a:alpha val="70000"/>
                  </a:srgbClr>
                </a:solid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00154B08-27A0-51A3-5E0C-B26DE3DCF609}"/>
                  </a:ext>
                </a:extLst>
              </p:cNvPr>
              <p:cNvSpPr/>
              <p:nvPr/>
            </p:nvSpPr>
            <p:spPr>
              <a:xfrm>
                <a:off x="6644440" y="291983"/>
                <a:ext cx="1426159" cy="177611"/>
              </a:xfrm>
              <a:custGeom>
                <a:avLst/>
                <a:gdLst>
                  <a:gd name="connsiteX0" fmla="*/ 108 w 1426159"/>
                  <a:gd name="connsiteY0" fmla="*/ 57 h 177611"/>
                  <a:gd name="connsiteX1" fmla="*/ 1426267 w 1426159"/>
                  <a:gd name="connsiteY1" fmla="*/ 57 h 177611"/>
                  <a:gd name="connsiteX2" fmla="*/ 1426267 w 1426159"/>
                  <a:gd name="connsiteY2" fmla="*/ 177668 h 177611"/>
                  <a:gd name="connsiteX3" fmla="*/ 108 w 1426159"/>
                  <a:gd name="connsiteY3" fmla="*/ 177668 h 177611"/>
                </a:gdLst>
                <a:ahLst/>
                <a:cxnLst>
                  <a:cxn ang="0">
                    <a:pos x="connsiteX0" y="connsiteY0"/>
                  </a:cxn>
                  <a:cxn ang="0">
                    <a:pos x="connsiteX1" y="connsiteY1"/>
                  </a:cxn>
                  <a:cxn ang="0">
                    <a:pos x="connsiteX2" y="connsiteY2"/>
                  </a:cxn>
                  <a:cxn ang="0">
                    <a:pos x="connsiteX3" y="connsiteY3"/>
                  </a:cxn>
                </a:cxnLst>
                <a:rect l="l" t="t" r="r" b="b"/>
                <a:pathLst>
                  <a:path w="1426159" h="177611">
                    <a:moveTo>
                      <a:pt x="108" y="57"/>
                    </a:moveTo>
                    <a:lnTo>
                      <a:pt x="1426267" y="57"/>
                    </a:lnTo>
                    <a:lnTo>
                      <a:pt x="1426267" y="177668"/>
                    </a:lnTo>
                    <a:lnTo>
                      <a:pt x="108" y="177668"/>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03" name="Content Placeholder 6">
              <a:extLst>
                <a:ext uri="{FF2B5EF4-FFF2-40B4-BE49-F238E27FC236}">
                  <a16:creationId xmlns:a16="http://schemas.microsoft.com/office/drawing/2014/main" id="{3A124D22-123F-C55A-3724-FA73C5651BC2}"/>
                </a:ext>
              </a:extLst>
            </p:cNvPr>
            <p:cNvGrpSpPr/>
            <p:nvPr/>
          </p:nvGrpSpPr>
          <p:grpSpPr>
            <a:xfrm>
              <a:off x="8087419" y="291983"/>
              <a:ext cx="1117142" cy="199657"/>
              <a:chOff x="8087419" y="291983"/>
              <a:chExt cx="1117142" cy="199657"/>
            </a:xfrm>
          </p:grpSpPr>
          <p:sp>
            <p:nvSpPr>
              <p:cNvPr id="104" name="TextBox 103">
                <a:extLst>
                  <a:ext uri="{FF2B5EF4-FFF2-40B4-BE49-F238E27FC236}">
                    <a16:creationId xmlns:a16="http://schemas.microsoft.com/office/drawing/2014/main" id="{C6959AF3-7118-86E7-FA1B-7CC66F472778}"/>
                  </a:ext>
                </a:extLst>
              </p:cNvPr>
              <p:cNvSpPr txBox="1"/>
              <p:nvPr/>
            </p:nvSpPr>
            <p:spPr>
              <a:xfrm>
                <a:off x="8265086" y="254470"/>
                <a:ext cx="828736"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France 80.7</a:t>
                </a:r>
              </a:p>
            </p:txBody>
          </p:sp>
          <p:sp>
            <p:nvSpPr>
              <p:cNvPr id="105" name="Freeform: Shape 104">
                <a:extLst>
                  <a:ext uri="{FF2B5EF4-FFF2-40B4-BE49-F238E27FC236}">
                    <a16:creationId xmlns:a16="http://schemas.microsoft.com/office/drawing/2014/main" id="{9AC1A392-8B3D-6F70-DC3C-CF7D92660B7C}"/>
                  </a:ext>
                </a:extLst>
              </p:cNvPr>
              <p:cNvSpPr/>
              <p:nvPr/>
            </p:nvSpPr>
            <p:spPr>
              <a:xfrm>
                <a:off x="8181606" y="340422"/>
                <a:ext cx="80732" cy="80732"/>
              </a:xfrm>
              <a:custGeom>
                <a:avLst/>
                <a:gdLst>
                  <a:gd name="connsiteX0" fmla="*/ 81075 w 80732"/>
                  <a:gd name="connsiteY0" fmla="*/ 40423 h 80732"/>
                  <a:gd name="connsiteX1" fmla="*/ 40709 w 80732"/>
                  <a:gd name="connsiteY1" fmla="*/ 80789 h 80732"/>
                  <a:gd name="connsiteX2" fmla="*/ 342 w 80732"/>
                  <a:gd name="connsiteY2" fmla="*/ 40423 h 80732"/>
                  <a:gd name="connsiteX3" fmla="*/ 40709 w 80732"/>
                  <a:gd name="connsiteY3" fmla="*/ 57 h 80732"/>
                  <a:gd name="connsiteX4" fmla="*/ 81075 w 80732"/>
                  <a:gd name="connsiteY4" fmla="*/ 40423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1075" y="40423"/>
                    </a:moveTo>
                    <a:cubicBezTo>
                      <a:pt x="81075" y="62717"/>
                      <a:pt x="63002" y="80789"/>
                      <a:pt x="40709" y="80789"/>
                    </a:cubicBezTo>
                    <a:cubicBezTo>
                      <a:pt x="18415" y="80789"/>
                      <a:pt x="342" y="62717"/>
                      <a:pt x="342" y="40423"/>
                    </a:cubicBezTo>
                    <a:cubicBezTo>
                      <a:pt x="342" y="18129"/>
                      <a:pt x="18415" y="57"/>
                      <a:pt x="40709" y="57"/>
                    </a:cubicBezTo>
                    <a:cubicBezTo>
                      <a:pt x="63002" y="57"/>
                      <a:pt x="81075" y="18129"/>
                      <a:pt x="81075" y="40423"/>
                    </a:cubicBezTo>
                    <a:close/>
                  </a:path>
                </a:pathLst>
              </a:custGeom>
              <a:solidFill>
                <a:srgbClr val="AB63FA">
                  <a:alpha val="70000"/>
                </a:srgbClr>
              </a:solidFill>
              <a:ln w="12110" cap="flat">
                <a:solidFill>
                  <a:srgbClr val="FFFFFF">
                    <a:alpha val="70000"/>
                  </a:srgbClr>
                </a:solid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B5B6409-BFEB-779A-5663-FF980819EFB6}"/>
                  </a:ext>
                </a:extLst>
              </p:cNvPr>
              <p:cNvSpPr/>
              <p:nvPr/>
            </p:nvSpPr>
            <p:spPr>
              <a:xfrm>
                <a:off x="8087419" y="291983"/>
                <a:ext cx="1007260" cy="177611"/>
              </a:xfrm>
              <a:custGeom>
                <a:avLst/>
                <a:gdLst>
                  <a:gd name="connsiteX0" fmla="*/ 322 w 1007260"/>
                  <a:gd name="connsiteY0" fmla="*/ 57 h 177611"/>
                  <a:gd name="connsiteX1" fmla="*/ 1007583 w 1007260"/>
                  <a:gd name="connsiteY1" fmla="*/ 57 h 177611"/>
                  <a:gd name="connsiteX2" fmla="*/ 1007583 w 1007260"/>
                  <a:gd name="connsiteY2" fmla="*/ 177668 h 177611"/>
                  <a:gd name="connsiteX3" fmla="*/ 322 w 1007260"/>
                  <a:gd name="connsiteY3" fmla="*/ 177668 h 177611"/>
                </a:gdLst>
                <a:ahLst/>
                <a:cxnLst>
                  <a:cxn ang="0">
                    <a:pos x="connsiteX0" y="connsiteY0"/>
                  </a:cxn>
                  <a:cxn ang="0">
                    <a:pos x="connsiteX1" y="connsiteY1"/>
                  </a:cxn>
                  <a:cxn ang="0">
                    <a:pos x="connsiteX2" y="connsiteY2"/>
                  </a:cxn>
                  <a:cxn ang="0">
                    <a:pos x="connsiteX3" y="connsiteY3"/>
                  </a:cxn>
                </a:cxnLst>
                <a:rect l="l" t="t" r="r" b="b"/>
                <a:pathLst>
                  <a:path w="1007260" h="177611">
                    <a:moveTo>
                      <a:pt x="322" y="57"/>
                    </a:moveTo>
                    <a:lnTo>
                      <a:pt x="1007583" y="57"/>
                    </a:lnTo>
                    <a:lnTo>
                      <a:pt x="1007583" y="177668"/>
                    </a:lnTo>
                    <a:lnTo>
                      <a:pt x="322" y="177668"/>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07" name="Content Placeholder 6">
              <a:extLst>
                <a:ext uri="{FF2B5EF4-FFF2-40B4-BE49-F238E27FC236}">
                  <a16:creationId xmlns:a16="http://schemas.microsoft.com/office/drawing/2014/main" id="{5FEB2926-95BE-91A5-487E-51B2BAF581C0}"/>
                </a:ext>
              </a:extLst>
            </p:cNvPr>
            <p:cNvGrpSpPr/>
            <p:nvPr/>
          </p:nvGrpSpPr>
          <p:grpSpPr>
            <a:xfrm>
              <a:off x="9111499" y="291983"/>
              <a:ext cx="1060478" cy="199657"/>
              <a:chOff x="9111499" y="291983"/>
              <a:chExt cx="1060478" cy="199657"/>
            </a:xfrm>
          </p:grpSpPr>
          <p:sp>
            <p:nvSpPr>
              <p:cNvPr id="108" name="TextBox 107">
                <a:extLst>
                  <a:ext uri="{FF2B5EF4-FFF2-40B4-BE49-F238E27FC236}">
                    <a16:creationId xmlns:a16="http://schemas.microsoft.com/office/drawing/2014/main" id="{D22411D0-5B43-BD60-F5F1-9337A4A46374}"/>
                  </a:ext>
                </a:extLst>
              </p:cNvPr>
              <p:cNvSpPr txBox="1"/>
              <p:nvPr/>
            </p:nvSpPr>
            <p:spPr>
              <a:xfrm>
                <a:off x="9289165" y="254470"/>
                <a:ext cx="768187"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Japan 45.5</a:t>
                </a:r>
              </a:p>
            </p:txBody>
          </p:sp>
          <p:sp>
            <p:nvSpPr>
              <p:cNvPr id="109" name="Freeform: Shape 108">
                <a:extLst>
                  <a:ext uri="{FF2B5EF4-FFF2-40B4-BE49-F238E27FC236}">
                    <a16:creationId xmlns:a16="http://schemas.microsoft.com/office/drawing/2014/main" id="{CCDC2DB4-46DD-4A49-E387-078804FA461F}"/>
                  </a:ext>
                </a:extLst>
              </p:cNvPr>
              <p:cNvSpPr/>
              <p:nvPr/>
            </p:nvSpPr>
            <p:spPr>
              <a:xfrm>
                <a:off x="9205686" y="340422"/>
                <a:ext cx="80732" cy="80732"/>
              </a:xfrm>
              <a:custGeom>
                <a:avLst/>
                <a:gdLst>
                  <a:gd name="connsiteX0" fmla="*/ 81227 w 80732"/>
                  <a:gd name="connsiteY0" fmla="*/ 40423 h 80732"/>
                  <a:gd name="connsiteX1" fmla="*/ 40861 w 80732"/>
                  <a:gd name="connsiteY1" fmla="*/ 80789 h 80732"/>
                  <a:gd name="connsiteX2" fmla="*/ 495 w 80732"/>
                  <a:gd name="connsiteY2" fmla="*/ 40423 h 80732"/>
                  <a:gd name="connsiteX3" fmla="*/ 40861 w 80732"/>
                  <a:gd name="connsiteY3" fmla="*/ 57 h 80732"/>
                  <a:gd name="connsiteX4" fmla="*/ 81227 w 80732"/>
                  <a:gd name="connsiteY4" fmla="*/ 40423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1227" y="40423"/>
                    </a:moveTo>
                    <a:cubicBezTo>
                      <a:pt x="81227" y="62717"/>
                      <a:pt x="63154" y="80789"/>
                      <a:pt x="40861" y="80789"/>
                    </a:cubicBezTo>
                    <a:cubicBezTo>
                      <a:pt x="18567" y="80789"/>
                      <a:pt x="495" y="62717"/>
                      <a:pt x="495" y="40423"/>
                    </a:cubicBezTo>
                    <a:cubicBezTo>
                      <a:pt x="495" y="18129"/>
                      <a:pt x="18567" y="57"/>
                      <a:pt x="40861" y="57"/>
                    </a:cubicBezTo>
                    <a:cubicBezTo>
                      <a:pt x="63154" y="57"/>
                      <a:pt x="81227" y="18129"/>
                      <a:pt x="81227" y="40423"/>
                    </a:cubicBezTo>
                    <a:close/>
                  </a:path>
                </a:pathLst>
              </a:custGeom>
              <a:solidFill>
                <a:srgbClr val="FFA15A">
                  <a:alpha val="70000"/>
                </a:srgbClr>
              </a:solidFill>
              <a:ln w="12110" cap="flat">
                <a:solidFill>
                  <a:srgbClr val="FFFFFF">
                    <a:alpha val="70000"/>
                  </a:srgbClr>
                </a:solid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8046411A-7A12-AE92-067E-72D276A5A70A}"/>
                  </a:ext>
                </a:extLst>
              </p:cNvPr>
              <p:cNvSpPr/>
              <p:nvPr/>
            </p:nvSpPr>
            <p:spPr>
              <a:xfrm>
                <a:off x="9111499" y="291983"/>
                <a:ext cx="956170" cy="177611"/>
              </a:xfrm>
              <a:custGeom>
                <a:avLst/>
                <a:gdLst>
                  <a:gd name="connsiteX0" fmla="*/ 475 w 956170"/>
                  <a:gd name="connsiteY0" fmla="*/ 57 h 177611"/>
                  <a:gd name="connsiteX1" fmla="*/ 956645 w 956170"/>
                  <a:gd name="connsiteY1" fmla="*/ 57 h 177611"/>
                  <a:gd name="connsiteX2" fmla="*/ 956645 w 956170"/>
                  <a:gd name="connsiteY2" fmla="*/ 177668 h 177611"/>
                  <a:gd name="connsiteX3" fmla="*/ 475 w 956170"/>
                  <a:gd name="connsiteY3" fmla="*/ 177668 h 177611"/>
                </a:gdLst>
                <a:ahLst/>
                <a:cxnLst>
                  <a:cxn ang="0">
                    <a:pos x="connsiteX0" y="connsiteY0"/>
                  </a:cxn>
                  <a:cxn ang="0">
                    <a:pos x="connsiteX1" y="connsiteY1"/>
                  </a:cxn>
                  <a:cxn ang="0">
                    <a:pos x="connsiteX2" y="connsiteY2"/>
                  </a:cxn>
                  <a:cxn ang="0">
                    <a:pos x="connsiteX3" y="connsiteY3"/>
                  </a:cxn>
                </a:cxnLst>
                <a:rect l="l" t="t" r="r" b="b"/>
                <a:pathLst>
                  <a:path w="956170" h="177611">
                    <a:moveTo>
                      <a:pt x="475" y="57"/>
                    </a:moveTo>
                    <a:lnTo>
                      <a:pt x="956645" y="57"/>
                    </a:lnTo>
                    <a:lnTo>
                      <a:pt x="956645" y="177668"/>
                    </a:lnTo>
                    <a:lnTo>
                      <a:pt x="475" y="177668"/>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11" name="Content Placeholder 6">
              <a:extLst>
                <a:ext uri="{FF2B5EF4-FFF2-40B4-BE49-F238E27FC236}">
                  <a16:creationId xmlns:a16="http://schemas.microsoft.com/office/drawing/2014/main" id="{5845ED82-B8A1-4A4B-CFA1-C1B2586DA235}"/>
                </a:ext>
              </a:extLst>
            </p:cNvPr>
            <p:cNvGrpSpPr/>
            <p:nvPr/>
          </p:nvGrpSpPr>
          <p:grpSpPr>
            <a:xfrm>
              <a:off x="6644440" y="469594"/>
              <a:ext cx="926752" cy="199657"/>
              <a:chOff x="6644440" y="469594"/>
              <a:chExt cx="926752" cy="199657"/>
            </a:xfrm>
          </p:grpSpPr>
          <p:sp>
            <p:nvSpPr>
              <p:cNvPr id="112" name="TextBox 111">
                <a:extLst>
                  <a:ext uri="{FF2B5EF4-FFF2-40B4-BE49-F238E27FC236}">
                    <a16:creationId xmlns:a16="http://schemas.microsoft.com/office/drawing/2014/main" id="{5F9FAF10-704F-69FC-42FF-43C3188EF783}"/>
                  </a:ext>
                </a:extLst>
              </p:cNvPr>
              <p:cNvSpPr txBox="1"/>
              <p:nvPr/>
            </p:nvSpPr>
            <p:spPr>
              <a:xfrm>
                <a:off x="6822107" y="432082"/>
                <a:ext cx="667272"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India 8.8</a:t>
                </a:r>
              </a:p>
            </p:txBody>
          </p:sp>
          <p:sp>
            <p:nvSpPr>
              <p:cNvPr id="113" name="Freeform: Shape 112">
                <a:extLst>
                  <a:ext uri="{FF2B5EF4-FFF2-40B4-BE49-F238E27FC236}">
                    <a16:creationId xmlns:a16="http://schemas.microsoft.com/office/drawing/2014/main" id="{79CADAD6-F1F4-650F-9091-F18EE4639C9E}"/>
                  </a:ext>
                </a:extLst>
              </p:cNvPr>
              <p:cNvSpPr/>
              <p:nvPr/>
            </p:nvSpPr>
            <p:spPr>
              <a:xfrm>
                <a:off x="6738628" y="518034"/>
                <a:ext cx="80732" cy="80732"/>
              </a:xfrm>
              <a:custGeom>
                <a:avLst/>
                <a:gdLst>
                  <a:gd name="connsiteX0" fmla="*/ 80860 w 80732"/>
                  <a:gd name="connsiteY0" fmla="*/ 40449 h 80732"/>
                  <a:gd name="connsiteX1" fmla="*/ 40494 w 80732"/>
                  <a:gd name="connsiteY1" fmla="*/ 80816 h 80732"/>
                  <a:gd name="connsiteX2" fmla="*/ 128 w 80732"/>
                  <a:gd name="connsiteY2" fmla="*/ 40449 h 80732"/>
                  <a:gd name="connsiteX3" fmla="*/ 40494 w 80732"/>
                  <a:gd name="connsiteY3" fmla="*/ 83 h 80732"/>
                  <a:gd name="connsiteX4" fmla="*/ 80860 w 80732"/>
                  <a:gd name="connsiteY4" fmla="*/ 40449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0860" y="40449"/>
                    </a:moveTo>
                    <a:cubicBezTo>
                      <a:pt x="80860" y="62743"/>
                      <a:pt x="62788" y="80816"/>
                      <a:pt x="40494" y="80816"/>
                    </a:cubicBezTo>
                    <a:cubicBezTo>
                      <a:pt x="18200" y="80816"/>
                      <a:pt x="128" y="62743"/>
                      <a:pt x="128" y="40449"/>
                    </a:cubicBezTo>
                    <a:cubicBezTo>
                      <a:pt x="128" y="18156"/>
                      <a:pt x="18200" y="83"/>
                      <a:pt x="40494" y="83"/>
                    </a:cubicBezTo>
                    <a:cubicBezTo>
                      <a:pt x="62788" y="83"/>
                      <a:pt x="80860" y="18156"/>
                      <a:pt x="80860" y="40449"/>
                    </a:cubicBezTo>
                    <a:close/>
                  </a:path>
                </a:pathLst>
              </a:custGeom>
              <a:solidFill>
                <a:srgbClr val="19D3F3">
                  <a:alpha val="70000"/>
                </a:srgbClr>
              </a:solidFill>
              <a:ln w="12110" cap="flat">
                <a:solidFill>
                  <a:srgbClr val="FFFFFF">
                    <a:alpha val="70000"/>
                  </a:srgbClr>
                </a:solid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0350939A-0CC3-6DF7-BD29-781F3D581601}"/>
                  </a:ext>
                </a:extLst>
              </p:cNvPr>
              <p:cNvSpPr/>
              <p:nvPr/>
            </p:nvSpPr>
            <p:spPr>
              <a:xfrm>
                <a:off x="6644440" y="469594"/>
                <a:ext cx="835597" cy="177611"/>
              </a:xfrm>
              <a:custGeom>
                <a:avLst/>
                <a:gdLst>
                  <a:gd name="connsiteX0" fmla="*/ 108 w 835597"/>
                  <a:gd name="connsiteY0" fmla="*/ 83 h 177611"/>
                  <a:gd name="connsiteX1" fmla="*/ 835705 w 835597"/>
                  <a:gd name="connsiteY1" fmla="*/ 83 h 177611"/>
                  <a:gd name="connsiteX2" fmla="*/ 835705 w 835597"/>
                  <a:gd name="connsiteY2" fmla="*/ 177695 h 177611"/>
                  <a:gd name="connsiteX3" fmla="*/ 108 w 835597"/>
                  <a:gd name="connsiteY3" fmla="*/ 177695 h 177611"/>
                </a:gdLst>
                <a:ahLst/>
                <a:cxnLst>
                  <a:cxn ang="0">
                    <a:pos x="connsiteX0" y="connsiteY0"/>
                  </a:cxn>
                  <a:cxn ang="0">
                    <a:pos x="connsiteX1" y="connsiteY1"/>
                  </a:cxn>
                  <a:cxn ang="0">
                    <a:pos x="connsiteX2" y="connsiteY2"/>
                  </a:cxn>
                  <a:cxn ang="0">
                    <a:pos x="connsiteX3" y="connsiteY3"/>
                  </a:cxn>
                </a:cxnLst>
                <a:rect l="l" t="t" r="r" b="b"/>
                <a:pathLst>
                  <a:path w="835597" h="177611">
                    <a:moveTo>
                      <a:pt x="108" y="83"/>
                    </a:moveTo>
                    <a:lnTo>
                      <a:pt x="835705" y="83"/>
                    </a:lnTo>
                    <a:lnTo>
                      <a:pt x="835705" y="177695"/>
                    </a:lnTo>
                    <a:lnTo>
                      <a:pt x="108" y="177695"/>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15" name="Content Placeholder 6">
              <a:extLst>
                <a:ext uri="{FF2B5EF4-FFF2-40B4-BE49-F238E27FC236}">
                  <a16:creationId xmlns:a16="http://schemas.microsoft.com/office/drawing/2014/main" id="{82E83DF2-4DAB-8E3B-FB6B-20A56D7CFA5F}"/>
                </a:ext>
              </a:extLst>
            </p:cNvPr>
            <p:cNvGrpSpPr/>
            <p:nvPr/>
          </p:nvGrpSpPr>
          <p:grpSpPr>
            <a:xfrm>
              <a:off x="7496857" y="469594"/>
              <a:ext cx="1050682" cy="199657"/>
              <a:chOff x="7496857" y="469594"/>
              <a:chExt cx="1050682" cy="199657"/>
            </a:xfrm>
          </p:grpSpPr>
          <p:sp>
            <p:nvSpPr>
              <p:cNvPr id="116" name="TextBox 115">
                <a:extLst>
                  <a:ext uri="{FF2B5EF4-FFF2-40B4-BE49-F238E27FC236}">
                    <a16:creationId xmlns:a16="http://schemas.microsoft.com/office/drawing/2014/main" id="{7DE996A2-86D1-ECE3-FBBF-04C0A1760279}"/>
                  </a:ext>
                </a:extLst>
              </p:cNvPr>
              <p:cNvSpPr txBox="1"/>
              <p:nvPr/>
            </p:nvSpPr>
            <p:spPr>
              <a:xfrm>
                <a:off x="7674524" y="432082"/>
                <a:ext cx="774915"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China 2.94</a:t>
                </a:r>
              </a:p>
            </p:txBody>
          </p:sp>
          <p:sp>
            <p:nvSpPr>
              <p:cNvPr id="117" name="Freeform: Shape 116">
                <a:extLst>
                  <a:ext uri="{FF2B5EF4-FFF2-40B4-BE49-F238E27FC236}">
                    <a16:creationId xmlns:a16="http://schemas.microsoft.com/office/drawing/2014/main" id="{DA67FFC7-114D-9477-5AB9-A933831EEAD2}"/>
                  </a:ext>
                </a:extLst>
              </p:cNvPr>
              <p:cNvSpPr/>
              <p:nvPr/>
            </p:nvSpPr>
            <p:spPr>
              <a:xfrm>
                <a:off x="7591044" y="518034"/>
                <a:ext cx="80732" cy="80732"/>
              </a:xfrm>
              <a:custGeom>
                <a:avLst/>
                <a:gdLst>
                  <a:gd name="connsiteX0" fmla="*/ 80987 w 80732"/>
                  <a:gd name="connsiteY0" fmla="*/ 40449 h 80732"/>
                  <a:gd name="connsiteX1" fmla="*/ 40621 w 80732"/>
                  <a:gd name="connsiteY1" fmla="*/ 80816 h 80732"/>
                  <a:gd name="connsiteX2" fmla="*/ 255 w 80732"/>
                  <a:gd name="connsiteY2" fmla="*/ 40449 h 80732"/>
                  <a:gd name="connsiteX3" fmla="*/ 40621 w 80732"/>
                  <a:gd name="connsiteY3" fmla="*/ 83 h 80732"/>
                  <a:gd name="connsiteX4" fmla="*/ 80987 w 80732"/>
                  <a:gd name="connsiteY4" fmla="*/ 40449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0987" y="40449"/>
                    </a:moveTo>
                    <a:cubicBezTo>
                      <a:pt x="80987" y="62743"/>
                      <a:pt x="62914" y="80816"/>
                      <a:pt x="40621" y="80816"/>
                    </a:cubicBezTo>
                    <a:cubicBezTo>
                      <a:pt x="18327" y="80816"/>
                      <a:pt x="255" y="62743"/>
                      <a:pt x="255" y="40449"/>
                    </a:cubicBezTo>
                    <a:cubicBezTo>
                      <a:pt x="255" y="18156"/>
                      <a:pt x="18327" y="83"/>
                      <a:pt x="40621" y="83"/>
                    </a:cubicBezTo>
                    <a:cubicBezTo>
                      <a:pt x="62914" y="83"/>
                      <a:pt x="80987" y="18156"/>
                      <a:pt x="80987" y="40449"/>
                    </a:cubicBezTo>
                    <a:close/>
                  </a:path>
                </a:pathLst>
              </a:custGeom>
              <a:solidFill>
                <a:srgbClr val="FF6692">
                  <a:alpha val="70000"/>
                </a:srgbClr>
              </a:solidFill>
              <a:ln w="12110" cap="flat">
                <a:solidFill>
                  <a:srgbClr val="FFFFFF">
                    <a:alpha val="70000"/>
                  </a:srgbClr>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F711DD4E-C720-5C99-E97A-9465A4564426}"/>
                  </a:ext>
                </a:extLst>
              </p:cNvPr>
              <p:cNvSpPr/>
              <p:nvPr/>
            </p:nvSpPr>
            <p:spPr>
              <a:xfrm>
                <a:off x="7496857" y="469594"/>
                <a:ext cx="947337" cy="177611"/>
              </a:xfrm>
              <a:custGeom>
                <a:avLst/>
                <a:gdLst>
                  <a:gd name="connsiteX0" fmla="*/ 235 w 947337"/>
                  <a:gd name="connsiteY0" fmla="*/ 83 h 177611"/>
                  <a:gd name="connsiteX1" fmla="*/ 947572 w 947337"/>
                  <a:gd name="connsiteY1" fmla="*/ 83 h 177611"/>
                  <a:gd name="connsiteX2" fmla="*/ 947572 w 947337"/>
                  <a:gd name="connsiteY2" fmla="*/ 177695 h 177611"/>
                  <a:gd name="connsiteX3" fmla="*/ 235 w 947337"/>
                  <a:gd name="connsiteY3" fmla="*/ 177695 h 177611"/>
                </a:gdLst>
                <a:ahLst/>
                <a:cxnLst>
                  <a:cxn ang="0">
                    <a:pos x="connsiteX0" y="connsiteY0"/>
                  </a:cxn>
                  <a:cxn ang="0">
                    <a:pos x="connsiteX1" y="connsiteY1"/>
                  </a:cxn>
                  <a:cxn ang="0">
                    <a:pos x="connsiteX2" y="connsiteY2"/>
                  </a:cxn>
                  <a:cxn ang="0">
                    <a:pos x="connsiteX3" y="connsiteY3"/>
                  </a:cxn>
                </a:cxnLst>
                <a:rect l="l" t="t" r="r" b="b"/>
                <a:pathLst>
                  <a:path w="947337" h="177611">
                    <a:moveTo>
                      <a:pt x="235" y="83"/>
                    </a:moveTo>
                    <a:lnTo>
                      <a:pt x="947572" y="83"/>
                    </a:lnTo>
                    <a:lnTo>
                      <a:pt x="947572" y="177695"/>
                    </a:lnTo>
                    <a:lnTo>
                      <a:pt x="235" y="177695"/>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19" name="Content Placeholder 6">
              <a:extLst>
                <a:ext uri="{FF2B5EF4-FFF2-40B4-BE49-F238E27FC236}">
                  <a16:creationId xmlns:a16="http://schemas.microsoft.com/office/drawing/2014/main" id="{2DC5185C-207A-0CE9-0CA2-4DA216A70955}"/>
                </a:ext>
              </a:extLst>
            </p:cNvPr>
            <p:cNvGrpSpPr/>
            <p:nvPr/>
          </p:nvGrpSpPr>
          <p:grpSpPr>
            <a:xfrm>
              <a:off x="8461020" y="469594"/>
              <a:ext cx="963008" cy="199657"/>
              <a:chOff x="8461020" y="469594"/>
              <a:chExt cx="963008" cy="199657"/>
            </a:xfrm>
          </p:grpSpPr>
          <p:sp>
            <p:nvSpPr>
              <p:cNvPr id="120" name="TextBox 119">
                <a:extLst>
                  <a:ext uri="{FF2B5EF4-FFF2-40B4-BE49-F238E27FC236}">
                    <a16:creationId xmlns:a16="http://schemas.microsoft.com/office/drawing/2014/main" id="{00E739DC-8691-FED3-E426-C8D8BF84EFC3}"/>
                  </a:ext>
                </a:extLst>
              </p:cNvPr>
              <p:cNvSpPr txBox="1"/>
              <p:nvPr/>
            </p:nvSpPr>
            <p:spPr>
              <a:xfrm>
                <a:off x="8638687" y="432082"/>
                <a:ext cx="694183"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Israel 0.9</a:t>
                </a:r>
              </a:p>
            </p:txBody>
          </p:sp>
          <p:sp>
            <p:nvSpPr>
              <p:cNvPr id="121" name="Freeform: Shape 120">
                <a:extLst>
                  <a:ext uri="{FF2B5EF4-FFF2-40B4-BE49-F238E27FC236}">
                    <a16:creationId xmlns:a16="http://schemas.microsoft.com/office/drawing/2014/main" id="{708B41CE-A819-C43D-4ABC-F8D6D8C356BE}"/>
                  </a:ext>
                </a:extLst>
              </p:cNvPr>
              <p:cNvSpPr/>
              <p:nvPr/>
            </p:nvSpPr>
            <p:spPr>
              <a:xfrm>
                <a:off x="8555207" y="518034"/>
                <a:ext cx="80732" cy="80732"/>
              </a:xfrm>
              <a:custGeom>
                <a:avLst/>
                <a:gdLst>
                  <a:gd name="connsiteX0" fmla="*/ 81130 w 80732"/>
                  <a:gd name="connsiteY0" fmla="*/ 40449 h 80732"/>
                  <a:gd name="connsiteX1" fmla="*/ 40764 w 80732"/>
                  <a:gd name="connsiteY1" fmla="*/ 80816 h 80732"/>
                  <a:gd name="connsiteX2" fmla="*/ 398 w 80732"/>
                  <a:gd name="connsiteY2" fmla="*/ 40449 h 80732"/>
                  <a:gd name="connsiteX3" fmla="*/ 40764 w 80732"/>
                  <a:gd name="connsiteY3" fmla="*/ 83 h 80732"/>
                  <a:gd name="connsiteX4" fmla="*/ 81130 w 80732"/>
                  <a:gd name="connsiteY4" fmla="*/ 40449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1130" y="40449"/>
                    </a:moveTo>
                    <a:cubicBezTo>
                      <a:pt x="81130" y="62743"/>
                      <a:pt x="63058" y="80816"/>
                      <a:pt x="40764" y="80816"/>
                    </a:cubicBezTo>
                    <a:cubicBezTo>
                      <a:pt x="18471" y="80816"/>
                      <a:pt x="398" y="62743"/>
                      <a:pt x="398" y="40449"/>
                    </a:cubicBezTo>
                    <a:cubicBezTo>
                      <a:pt x="398" y="18156"/>
                      <a:pt x="18471" y="83"/>
                      <a:pt x="40764" y="83"/>
                    </a:cubicBezTo>
                    <a:cubicBezTo>
                      <a:pt x="63058" y="83"/>
                      <a:pt x="81130" y="18156"/>
                      <a:pt x="81130" y="40449"/>
                    </a:cubicBezTo>
                    <a:close/>
                  </a:path>
                </a:pathLst>
              </a:custGeom>
              <a:solidFill>
                <a:srgbClr val="B6E880">
                  <a:alpha val="70000"/>
                </a:srgbClr>
              </a:solidFill>
              <a:ln w="12110" cap="flat">
                <a:solidFill>
                  <a:srgbClr val="FFFFFF">
                    <a:alpha val="70000"/>
                  </a:srgbClr>
                </a:solid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BB1A1CFF-7ED4-3D31-7679-6A6E4AE2442A}"/>
                  </a:ext>
                </a:extLst>
              </p:cNvPr>
              <p:cNvSpPr/>
              <p:nvPr/>
            </p:nvSpPr>
            <p:spPr>
              <a:xfrm>
                <a:off x="8461020" y="469594"/>
                <a:ext cx="868287" cy="177611"/>
              </a:xfrm>
              <a:custGeom>
                <a:avLst/>
                <a:gdLst>
                  <a:gd name="connsiteX0" fmla="*/ 378 w 868287"/>
                  <a:gd name="connsiteY0" fmla="*/ 83 h 177611"/>
                  <a:gd name="connsiteX1" fmla="*/ 868665 w 868287"/>
                  <a:gd name="connsiteY1" fmla="*/ 83 h 177611"/>
                  <a:gd name="connsiteX2" fmla="*/ 868665 w 868287"/>
                  <a:gd name="connsiteY2" fmla="*/ 177695 h 177611"/>
                  <a:gd name="connsiteX3" fmla="*/ 378 w 868287"/>
                  <a:gd name="connsiteY3" fmla="*/ 177695 h 177611"/>
                </a:gdLst>
                <a:ahLst/>
                <a:cxnLst>
                  <a:cxn ang="0">
                    <a:pos x="connsiteX0" y="connsiteY0"/>
                  </a:cxn>
                  <a:cxn ang="0">
                    <a:pos x="connsiteX1" y="connsiteY1"/>
                  </a:cxn>
                  <a:cxn ang="0">
                    <a:pos x="connsiteX2" y="connsiteY2"/>
                  </a:cxn>
                  <a:cxn ang="0">
                    <a:pos x="connsiteX3" y="connsiteY3"/>
                  </a:cxn>
                </a:cxnLst>
                <a:rect l="l" t="t" r="r" b="b"/>
                <a:pathLst>
                  <a:path w="868287" h="177611">
                    <a:moveTo>
                      <a:pt x="378" y="83"/>
                    </a:moveTo>
                    <a:lnTo>
                      <a:pt x="868665" y="83"/>
                    </a:lnTo>
                    <a:lnTo>
                      <a:pt x="868665" y="177695"/>
                    </a:lnTo>
                    <a:lnTo>
                      <a:pt x="378" y="177695"/>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23" name="Content Placeholder 6">
              <a:extLst>
                <a:ext uri="{FF2B5EF4-FFF2-40B4-BE49-F238E27FC236}">
                  <a16:creationId xmlns:a16="http://schemas.microsoft.com/office/drawing/2014/main" id="{512240AB-266D-6BDB-B249-9BEAE6FE4702}"/>
                </a:ext>
              </a:extLst>
            </p:cNvPr>
            <p:cNvGrpSpPr/>
            <p:nvPr/>
          </p:nvGrpSpPr>
          <p:grpSpPr>
            <a:xfrm>
              <a:off x="6644440" y="647206"/>
              <a:ext cx="1232677" cy="199657"/>
              <a:chOff x="6644440" y="647206"/>
              <a:chExt cx="1232677" cy="199657"/>
            </a:xfrm>
          </p:grpSpPr>
          <p:sp>
            <p:nvSpPr>
              <p:cNvPr id="124" name="TextBox 123">
                <a:extLst>
                  <a:ext uri="{FF2B5EF4-FFF2-40B4-BE49-F238E27FC236}">
                    <a16:creationId xmlns:a16="http://schemas.microsoft.com/office/drawing/2014/main" id="{A9C42067-2B0A-C760-3464-5036CC474690}"/>
                  </a:ext>
                </a:extLst>
              </p:cNvPr>
              <p:cNvSpPr txBox="1"/>
              <p:nvPr/>
            </p:nvSpPr>
            <p:spPr>
              <a:xfrm>
                <a:off x="6822107" y="609694"/>
                <a:ext cx="929651"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Pakistan 0.41</a:t>
                </a:r>
              </a:p>
            </p:txBody>
          </p:sp>
          <p:sp>
            <p:nvSpPr>
              <p:cNvPr id="125" name="Freeform: Shape 124">
                <a:extLst>
                  <a:ext uri="{FF2B5EF4-FFF2-40B4-BE49-F238E27FC236}">
                    <a16:creationId xmlns:a16="http://schemas.microsoft.com/office/drawing/2014/main" id="{1A71A516-B9E6-AEEA-EB3F-A4DB937BF406}"/>
                  </a:ext>
                </a:extLst>
              </p:cNvPr>
              <p:cNvSpPr/>
              <p:nvPr/>
            </p:nvSpPr>
            <p:spPr>
              <a:xfrm>
                <a:off x="6738628" y="695646"/>
                <a:ext cx="80732" cy="80732"/>
              </a:xfrm>
              <a:custGeom>
                <a:avLst/>
                <a:gdLst>
                  <a:gd name="connsiteX0" fmla="*/ 80860 w 80732"/>
                  <a:gd name="connsiteY0" fmla="*/ 40476 h 80732"/>
                  <a:gd name="connsiteX1" fmla="*/ 40494 w 80732"/>
                  <a:gd name="connsiteY1" fmla="*/ 80842 h 80732"/>
                  <a:gd name="connsiteX2" fmla="*/ 128 w 80732"/>
                  <a:gd name="connsiteY2" fmla="*/ 40476 h 80732"/>
                  <a:gd name="connsiteX3" fmla="*/ 40494 w 80732"/>
                  <a:gd name="connsiteY3" fmla="*/ 109 h 80732"/>
                  <a:gd name="connsiteX4" fmla="*/ 80860 w 80732"/>
                  <a:gd name="connsiteY4" fmla="*/ 40476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0860" y="40476"/>
                    </a:moveTo>
                    <a:cubicBezTo>
                      <a:pt x="80860" y="62769"/>
                      <a:pt x="62788" y="80842"/>
                      <a:pt x="40494" y="80842"/>
                    </a:cubicBezTo>
                    <a:cubicBezTo>
                      <a:pt x="18200" y="80842"/>
                      <a:pt x="128" y="62769"/>
                      <a:pt x="128" y="40476"/>
                    </a:cubicBezTo>
                    <a:cubicBezTo>
                      <a:pt x="128" y="18182"/>
                      <a:pt x="18200" y="109"/>
                      <a:pt x="40494" y="109"/>
                    </a:cubicBezTo>
                    <a:cubicBezTo>
                      <a:pt x="62788" y="109"/>
                      <a:pt x="80860" y="18182"/>
                      <a:pt x="80860" y="40476"/>
                    </a:cubicBezTo>
                    <a:close/>
                  </a:path>
                </a:pathLst>
              </a:custGeom>
              <a:solidFill>
                <a:srgbClr val="FF97FF">
                  <a:alpha val="70000"/>
                </a:srgbClr>
              </a:solidFill>
              <a:ln w="12110" cap="flat">
                <a:solidFill>
                  <a:srgbClr val="FFFFFF">
                    <a:alpha val="70000"/>
                  </a:srgbClr>
                </a:solid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4B7C284E-6BEF-50AC-16DF-25201A611B30}"/>
                  </a:ext>
                </a:extLst>
              </p:cNvPr>
              <p:cNvSpPr/>
              <p:nvPr/>
            </p:nvSpPr>
            <p:spPr>
              <a:xfrm>
                <a:off x="6644440" y="647206"/>
                <a:ext cx="1111431" cy="177611"/>
              </a:xfrm>
              <a:custGeom>
                <a:avLst/>
                <a:gdLst>
                  <a:gd name="connsiteX0" fmla="*/ 108 w 1111431"/>
                  <a:gd name="connsiteY0" fmla="*/ 109 h 177611"/>
                  <a:gd name="connsiteX1" fmla="*/ 1111540 w 1111431"/>
                  <a:gd name="connsiteY1" fmla="*/ 109 h 177611"/>
                  <a:gd name="connsiteX2" fmla="*/ 1111540 w 1111431"/>
                  <a:gd name="connsiteY2" fmla="*/ 177721 h 177611"/>
                  <a:gd name="connsiteX3" fmla="*/ 108 w 1111431"/>
                  <a:gd name="connsiteY3" fmla="*/ 177721 h 177611"/>
                </a:gdLst>
                <a:ahLst/>
                <a:cxnLst>
                  <a:cxn ang="0">
                    <a:pos x="connsiteX0" y="connsiteY0"/>
                  </a:cxn>
                  <a:cxn ang="0">
                    <a:pos x="connsiteX1" y="connsiteY1"/>
                  </a:cxn>
                  <a:cxn ang="0">
                    <a:pos x="connsiteX2" y="connsiteY2"/>
                  </a:cxn>
                  <a:cxn ang="0">
                    <a:pos x="connsiteX3" y="connsiteY3"/>
                  </a:cxn>
                </a:cxnLst>
                <a:rect l="l" t="t" r="r" b="b"/>
                <a:pathLst>
                  <a:path w="1111431" h="177611">
                    <a:moveTo>
                      <a:pt x="108" y="109"/>
                    </a:moveTo>
                    <a:lnTo>
                      <a:pt x="1111540" y="109"/>
                    </a:lnTo>
                    <a:lnTo>
                      <a:pt x="1111540" y="177721"/>
                    </a:lnTo>
                    <a:lnTo>
                      <a:pt x="108" y="177721"/>
                    </a:lnTo>
                    <a:close/>
                  </a:path>
                </a:pathLst>
              </a:custGeom>
              <a:solidFill>
                <a:srgbClr val="000000">
                  <a:alpha val="0"/>
                </a:srgbClr>
              </a:solidFill>
              <a:ln w="6055" cap="flat">
                <a:noFill/>
                <a:prstDash val="solid"/>
                <a:miter/>
              </a:ln>
            </p:spPr>
            <p:txBody>
              <a:bodyPr rtlCol="0" anchor="ctr"/>
              <a:lstStyle/>
              <a:p>
                <a:endParaRPr lang="en-US"/>
              </a:p>
            </p:txBody>
          </p:sp>
        </p:grpSp>
        <p:grpSp>
          <p:nvGrpSpPr>
            <p:cNvPr id="127" name="Content Placeholder 6">
              <a:extLst>
                <a:ext uri="{FF2B5EF4-FFF2-40B4-BE49-F238E27FC236}">
                  <a16:creationId xmlns:a16="http://schemas.microsoft.com/office/drawing/2014/main" id="{8D496805-11DE-FC50-68E9-E6FBC50F2D73}"/>
                </a:ext>
              </a:extLst>
            </p:cNvPr>
            <p:cNvGrpSpPr/>
            <p:nvPr/>
          </p:nvGrpSpPr>
          <p:grpSpPr>
            <a:xfrm>
              <a:off x="7772691" y="647206"/>
              <a:ext cx="1481827" cy="199657"/>
              <a:chOff x="7772691" y="647206"/>
              <a:chExt cx="1481827" cy="199657"/>
            </a:xfrm>
          </p:grpSpPr>
          <p:sp>
            <p:nvSpPr>
              <p:cNvPr id="128" name="TextBox 127">
                <a:extLst>
                  <a:ext uri="{FF2B5EF4-FFF2-40B4-BE49-F238E27FC236}">
                    <a16:creationId xmlns:a16="http://schemas.microsoft.com/office/drawing/2014/main" id="{D45BAAF2-09DB-D55C-43E9-B9B820FA2747}"/>
                  </a:ext>
                </a:extLst>
              </p:cNvPr>
              <p:cNvSpPr txBox="1"/>
              <p:nvPr/>
            </p:nvSpPr>
            <p:spPr>
              <a:xfrm>
                <a:off x="7950358" y="609694"/>
                <a:ext cx="1144937" cy="252905"/>
              </a:xfrm>
              <a:prstGeom prst="rect">
                <a:avLst/>
              </a:prstGeom>
              <a:noFill/>
            </p:spPr>
            <p:txBody>
              <a:bodyPr wrap="none" rtlCol="0">
                <a:spAutoFit/>
              </a:bodyPr>
              <a:lstStyle/>
              <a:p>
                <a:pPr algn="l"/>
                <a:r>
                  <a:rPr lang="en-US" sz="954" spc="0" baseline="0">
                    <a:solidFill>
                      <a:srgbClr val="2A3F5F"/>
                    </a:solidFill>
                    <a:latin typeface="Open Sans"/>
                    <a:ea typeface="Open Sans"/>
                    <a:cs typeface="Open Sans"/>
                    <a:sym typeface="Open Sans"/>
                    <a:rtl val="0"/>
                  </a:rPr>
                  <a:t>North Korea 0.04</a:t>
                </a:r>
              </a:p>
            </p:txBody>
          </p:sp>
          <p:sp>
            <p:nvSpPr>
              <p:cNvPr id="129" name="Freeform: Shape 128">
                <a:extLst>
                  <a:ext uri="{FF2B5EF4-FFF2-40B4-BE49-F238E27FC236}">
                    <a16:creationId xmlns:a16="http://schemas.microsoft.com/office/drawing/2014/main" id="{BE1C4B20-B04B-67F6-FAB8-D37F9E235FCE}"/>
                  </a:ext>
                </a:extLst>
              </p:cNvPr>
              <p:cNvSpPr/>
              <p:nvPr/>
            </p:nvSpPr>
            <p:spPr>
              <a:xfrm>
                <a:off x="7866879" y="695646"/>
                <a:ext cx="80732" cy="80732"/>
              </a:xfrm>
              <a:custGeom>
                <a:avLst/>
                <a:gdLst>
                  <a:gd name="connsiteX0" fmla="*/ 81028 w 80732"/>
                  <a:gd name="connsiteY0" fmla="*/ 40476 h 80732"/>
                  <a:gd name="connsiteX1" fmla="*/ 40662 w 80732"/>
                  <a:gd name="connsiteY1" fmla="*/ 80842 h 80732"/>
                  <a:gd name="connsiteX2" fmla="*/ 296 w 80732"/>
                  <a:gd name="connsiteY2" fmla="*/ 40476 h 80732"/>
                  <a:gd name="connsiteX3" fmla="*/ 40662 w 80732"/>
                  <a:gd name="connsiteY3" fmla="*/ 109 h 80732"/>
                  <a:gd name="connsiteX4" fmla="*/ 81028 w 80732"/>
                  <a:gd name="connsiteY4" fmla="*/ 40476 h 8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2" h="80732">
                    <a:moveTo>
                      <a:pt x="81028" y="40476"/>
                    </a:moveTo>
                    <a:cubicBezTo>
                      <a:pt x="81028" y="62769"/>
                      <a:pt x="62955" y="80842"/>
                      <a:pt x="40662" y="80842"/>
                    </a:cubicBezTo>
                    <a:cubicBezTo>
                      <a:pt x="18368" y="80842"/>
                      <a:pt x="296" y="62769"/>
                      <a:pt x="296" y="40476"/>
                    </a:cubicBezTo>
                    <a:cubicBezTo>
                      <a:pt x="296" y="18182"/>
                      <a:pt x="18368" y="109"/>
                      <a:pt x="40662" y="109"/>
                    </a:cubicBezTo>
                    <a:cubicBezTo>
                      <a:pt x="62955" y="109"/>
                      <a:pt x="81028" y="18182"/>
                      <a:pt x="81028" y="40476"/>
                    </a:cubicBezTo>
                    <a:close/>
                  </a:path>
                </a:pathLst>
              </a:custGeom>
              <a:solidFill>
                <a:srgbClr val="FECB52">
                  <a:alpha val="70000"/>
                </a:srgbClr>
              </a:solidFill>
              <a:ln w="12110" cap="flat">
                <a:solidFill>
                  <a:srgbClr val="FFFFFF">
                    <a:alpha val="70000"/>
                  </a:srgbClr>
                </a:solid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25586048-F821-C1EB-9E19-ABF5C3683044}"/>
                  </a:ext>
                </a:extLst>
              </p:cNvPr>
              <p:cNvSpPr/>
              <p:nvPr/>
            </p:nvSpPr>
            <p:spPr>
              <a:xfrm>
                <a:off x="7772691" y="647206"/>
                <a:ext cx="1336075" cy="177611"/>
              </a:xfrm>
              <a:custGeom>
                <a:avLst/>
                <a:gdLst>
                  <a:gd name="connsiteX0" fmla="*/ 276 w 1336075"/>
                  <a:gd name="connsiteY0" fmla="*/ 109 h 177611"/>
                  <a:gd name="connsiteX1" fmla="*/ 1336351 w 1336075"/>
                  <a:gd name="connsiteY1" fmla="*/ 109 h 177611"/>
                  <a:gd name="connsiteX2" fmla="*/ 1336351 w 1336075"/>
                  <a:gd name="connsiteY2" fmla="*/ 177721 h 177611"/>
                  <a:gd name="connsiteX3" fmla="*/ 276 w 1336075"/>
                  <a:gd name="connsiteY3" fmla="*/ 177721 h 177611"/>
                </a:gdLst>
                <a:ahLst/>
                <a:cxnLst>
                  <a:cxn ang="0">
                    <a:pos x="connsiteX0" y="connsiteY0"/>
                  </a:cxn>
                  <a:cxn ang="0">
                    <a:pos x="connsiteX1" y="connsiteY1"/>
                  </a:cxn>
                  <a:cxn ang="0">
                    <a:pos x="connsiteX2" y="connsiteY2"/>
                  </a:cxn>
                  <a:cxn ang="0">
                    <a:pos x="connsiteX3" y="connsiteY3"/>
                  </a:cxn>
                </a:cxnLst>
                <a:rect l="l" t="t" r="r" b="b"/>
                <a:pathLst>
                  <a:path w="1336075" h="177611">
                    <a:moveTo>
                      <a:pt x="276" y="109"/>
                    </a:moveTo>
                    <a:lnTo>
                      <a:pt x="1336351" y="109"/>
                    </a:lnTo>
                    <a:lnTo>
                      <a:pt x="1336351" y="177721"/>
                    </a:lnTo>
                    <a:lnTo>
                      <a:pt x="276" y="177721"/>
                    </a:lnTo>
                    <a:close/>
                  </a:path>
                </a:pathLst>
              </a:custGeom>
              <a:solidFill>
                <a:srgbClr val="000000">
                  <a:alpha val="0"/>
                </a:srgbClr>
              </a:solidFill>
              <a:ln w="6055" cap="flat">
                <a:noFill/>
                <a:prstDash val="solid"/>
                <a:miter/>
              </a:ln>
            </p:spPr>
            <p:txBody>
              <a:bodyPr rtlCol="0" anchor="ctr"/>
              <a:lstStyle/>
              <a:p>
                <a:endParaRPr lang="en-US"/>
              </a:p>
            </p:txBody>
          </p:sp>
        </p:grpSp>
      </p:gr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8" y="2142699"/>
            <a:ext cx="5979958" cy="4202345"/>
          </a:xfrm>
        </p:spPr>
        <p:txBody>
          <a:bodyPr lIns="274320">
            <a:noAutofit/>
          </a:bodyPr>
          <a:lstStyle/>
          <a:p>
            <a:pPr>
              <a:lnSpc>
                <a:spcPct val="100000"/>
              </a:lnSpc>
              <a:buClr>
                <a:srgbClr val="981E32"/>
              </a:buClr>
            </a:pPr>
            <a:r>
              <a:rPr lang="en-US" baseline="30000" dirty="0">
                <a:solidFill>
                  <a:schemeClr val="tx1"/>
                </a:solidFill>
                <a:latin typeface="Montserrat" panose="00000500000000000000" pitchFamily="2" charset="0"/>
              </a:rPr>
              <a:t>239</a:t>
            </a:r>
            <a:r>
              <a:rPr lang="en-US" dirty="0">
                <a:solidFill>
                  <a:schemeClr val="tx1"/>
                </a:solidFill>
                <a:latin typeface="Montserrat" panose="00000500000000000000" pitchFamily="2" charset="0"/>
              </a:rPr>
              <a:t>Pu is a major anthropogenic radionuclide, T</a:t>
            </a:r>
            <a:r>
              <a:rPr lang="en-US" baseline="-25000" dirty="0">
                <a:solidFill>
                  <a:schemeClr val="tx1"/>
                </a:solidFill>
                <a:latin typeface="Montserrat" panose="00000500000000000000" pitchFamily="2" charset="0"/>
              </a:rPr>
              <a:t>1/2</a:t>
            </a:r>
            <a:r>
              <a:rPr lang="en-US" dirty="0">
                <a:solidFill>
                  <a:schemeClr val="tx1"/>
                </a:solidFill>
                <a:latin typeface="Montserrat" panose="00000500000000000000" pitchFamily="2" charset="0"/>
              </a:rPr>
              <a:t> = 24,110 years (progeny </a:t>
            </a:r>
            <a:r>
              <a:rPr lang="en-US" baseline="30000" dirty="0">
                <a:solidFill>
                  <a:schemeClr val="tx1"/>
                </a:solidFill>
                <a:latin typeface="Montserrat" panose="00000500000000000000" pitchFamily="2" charset="0"/>
              </a:rPr>
              <a:t>235</a:t>
            </a:r>
            <a:r>
              <a:rPr lang="en-US" dirty="0">
                <a:solidFill>
                  <a:schemeClr val="tx1"/>
                </a:solidFill>
                <a:latin typeface="Montserrat" panose="00000500000000000000" pitchFamily="2" charset="0"/>
              </a:rPr>
              <a:t>U – T</a:t>
            </a:r>
            <a:r>
              <a:rPr lang="en-US" baseline="-25000" dirty="0">
                <a:solidFill>
                  <a:schemeClr val="tx1"/>
                </a:solidFill>
                <a:latin typeface="Montserrat" panose="00000500000000000000" pitchFamily="2" charset="0"/>
              </a:rPr>
              <a:t>1/2</a:t>
            </a:r>
            <a:r>
              <a:rPr lang="en-US" dirty="0">
                <a:solidFill>
                  <a:schemeClr val="tx1"/>
                </a:solidFill>
                <a:latin typeface="Montserrat" panose="00000500000000000000" pitchFamily="2" charset="0"/>
              </a:rPr>
              <a:t> = 7×10</a:t>
            </a:r>
            <a:r>
              <a:rPr lang="en-US" baseline="30000" dirty="0">
                <a:solidFill>
                  <a:schemeClr val="tx1"/>
                </a:solidFill>
                <a:latin typeface="Montserrat" panose="00000500000000000000" pitchFamily="2" charset="0"/>
              </a:rPr>
              <a:t>8 </a:t>
            </a:r>
            <a:r>
              <a:rPr lang="en-US" dirty="0">
                <a:solidFill>
                  <a:schemeClr val="tx1"/>
                </a:solidFill>
                <a:latin typeface="Montserrat" panose="00000500000000000000" pitchFamily="2" charset="0"/>
              </a:rPr>
              <a:t>years)</a:t>
            </a:r>
          </a:p>
          <a:p>
            <a:pPr>
              <a:lnSpc>
                <a:spcPct val="100000"/>
              </a:lnSpc>
              <a:buClr>
                <a:srgbClr val="981E32"/>
              </a:buClr>
            </a:pPr>
            <a:r>
              <a:rPr lang="en-US" dirty="0">
                <a:solidFill>
                  <a:schemeClr val="tx1"/>
                </a:solidFill>
                <a:latin typeface="Montserrat" panose="00000500000000000000" pitchFamily="2" charset="0"/>
              </a:rPr>
              <a:t>Nuclear weapons, power generation (stockpile 540 tons)</a:t>
            </a:r>
          </a:p>
          <a:p>
            <a:pPr>
              <a:lnSpc>
                <a:spcPct val="100000"/>
              </a:lnSpc>
              <a:buClr>
                <a:srgbClr val="981E32"/>
              </a:buClr>
            </a:pPr>
            <a:r>
              <a:rPr lang="en-US" dirty="0">
                <a:solidFill>
                  <a:schemeClr val="tx1"/>
                </a:solidFill>
                <a:latin typeface="Montserrat" panose="00000500000000000000" pitchFamily="2" charset="0"/>
              </a:rPr>
              <a:t>Enters human body as a result of global fallout and industrial/occupational incidents</a:t>
            </a:r>
          </a:p>
        </p:txBody>
      </p:sp>
    </p:spTree>
    <p:extLst>
      <p:ext uri="{BB962C8B-B14F-4D97-AF65-F5344CB8AC3E}">
        <p14:creationId xmlns:p14="http://schemas.microsoft.com/office/powerpoint/2010/main" val="1853523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cs-CZ" dirty="0"/>
              <a:t>Routes of intake</a:t>
            </a:r>
            <a:endParaRPr lang="en-US" baseline="-25000" dirty="0"/>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3B43D30-70A9-9CC0-53EA-B734CDBFA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45434" y="728832"/>
            <a:ext cx="3840480" cy="2743200"/>
          </a:xfrm>
          <a:prstGeom prst="rect">
            <a:avLst/>
          </a:prstGeom>
          <a:ln>
            <a:solidFill>
              <a:srgbClr val="981E32"/>
            </a:solidFill>
          </a:ln>
        </p:spPr>
      </p:pic>
      <p:pic>
        <p:nvPicPr>
          <p:cNvPr id="8" name="Picture 7">
            <a:extLst>
              <a:ext uri="{FF2B5EF4-FFF2-40B4-BE49-F238E27FC236}">
                <a16:creationId xmlns:a16="http://schemas.microsoft.com/office/drawing/2014/main" id="{08503CA5-08F9-44DA-3CBC-F9DD768A5128}"/>
              </a:ext>
            </a:extLst>
          </p:cNvPr>
          <p:cNvPicPr>
            <a:picLocks noChangeAspect="1"/>
          </p:cNvPicPr>
          <p:nvPr/>
        </p:nvPicPr>
        <p:blipFill>
          <a:blip r:embed="rId5"/>
          <a:stretch>
            <a:fillRect/>
          </a:stretch>
        </p:blipFill>
        <p:spPr>
          <a:xfrm>
            <a:off x="2718762" y="2186492"/>
            <a:ext cx="3840480" cy="2743200"/>
          </a:xfrm>
          <a:prstGeom prst="rect">
            <a:avLst/>
          </a:prstGeom>
          <a:ln>
            <a:solidFill>
              <a:srgbClr val="981E32"/>
            </a:solidFill>
          </a:ln>
        </p:spPr>
      </p:pic>
      <p:pic>
        <p:nvPicPr>
          <p:cNvPr id="9" name="Picture 8">
            <a:extLst>
              <a:ext uri="{FF2B5EF4-FFF2-40B4-BE49-F238E27FC236}">
                <a16:creationId xmlns:a16="http://schemas.microsoft.com/office/drawing/2014/main" id="{3333AC63-D969-AAE7-62C6-C6073D8129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45434" y="3699094"/>
            <a:ext cx="3840480" cy="2743200"/>
          </a:xfrm>
          <a:prstGeom prst="rect">
            <a:avLst/>
          </a:prstGeom>
          <a:ln>
            <a:solidFill>
              <a:srgbClr val="981E32"/>
            </a:solidFill>
          </a:ln>
        </p:spPr>
      </p:pic>
    </p:spTree>
    <p:extLst>
      <p:ext uri="{BB962C8B-B14F-4D97-AF65-F5344CB8AC3E}">
        <p14:creationId xmlns:p14="http://schemas.microsoft.com/office/powerpoint/2010/main" val="1947894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2A5252A-E3FC-4B3F-98B1-5536881A5634}"/>
              </a:ext>
            </a:extLst>
          </p:cNvPr>
          <p:cNvGrpSpPr/>
          <p:nvPr/>
        </p:nvGrpSpPr>
        <p:grpSpPr>
          <a:xfrm>
            <a:off x="5956324" y="1053794"/>
            <a:ext cx="6235676" cy="5051282"/>
            <a:chOff x="5294565" y="1592629"/>
            <a:chExt cx="6235676" cy="5051282"/>
          </a:xfrm>
        </p:grpSpPr>
        <p:pic>
          <p:nvPicPr>
            <p:cNvPr id="11" name="Picture 10">
              <a:extLst>
                <a:ext uri="{FF2B5EF4-FFF2-40B4-BE49-F238E27FC236}">
                  <a16:creationId xmlns:a16="http://schemas.microsoft.com/office/drawing/2014/main" id="{0AA5C85D-132F-4773-A2CC-74ECA07F2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4565" y="1592629"/>
              <a:ext cx="4994550" cy="4582425"/>
            </a:xfrm>
            <a:prstGeom prst="rect">
              <a:avLst/>
            </a:prstGeom>
          </p:spPr>
        </p:pic>
        <p:sp>
          <p:nvSpPr>
            <p:cNvPr id="12" name="TextBox 2">
              <a:extLst>
                <a:ext uri="{FF2B5EF4-FFF2-40B4-BE49-F238E27FC236}">
                  <a16:creationId xmlns:a16="http://schemas.microsoft.com/office/drawing/2014/main" id="{29D64593-9E23-4097-BDD2-82BAA74354A2}"/>
                </a:ext>
              </a:extLst>
            </p:cNvPr>
            <p:cNvSpPr txBox="1"/>
            <p:nvPr/>
          </p:nvSpPr>
          <p:spPr>
            <a:xfrm>
              <a:off x="8638049" y="1622770"/>
              <a:ext cx="1210374" cy="40011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000" dirty="0">
                  <a:solidFill>
                    <a:schemeClr val="bg2"/>
                  </a:solidFill>
                  <a:latin typeface="Montserrat" panose="00000500000000000000" pitchFamily="2" charset="0"/>
                </a:rPr>
                <a:t>Lungs</a:t>
              </a:r>
            </a:p>
          </p:txBody>
        </p:sp>
        <p:sp>
          <p:nvSpPr>
            <p:cNvPr id="14" name="TextBox 9">
              <a:extLst>
                <a:ext uri="{FF2B5EF4-FFF2-40B4-BE49-F238E27FC236}">
                  <a16:creationId xmlns:a16="http://schemas.microsoft.com/office/drawing/2014/main" id="{8FF8D58B-A06D-4C20-8176-7027D2EC8852}"/>
                </a:ext>
              </a:extLst>
            </p:cNvPr>
            <p:cNvSpPr txBox="1"/>
            <p:nvPr/>
          </p:nvSpPr>
          <p:spPr>
            <a:xfrm>
              <a:off x="6267322" y="5147202"/>
              <a:ext cx="983548" cy="40011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000" dirty="0">
                  <a:solidFill>
                    <a:srgbClr val="981E32"/>
                  </a:solidFill>
                  <a:latin typeface="Montserrat" panose="00000500000000000000" pitchFamily="2" charset="0"/>
                </a:rPr>
                <a:t>Liver</a:t>
              </a:r>
            </a:p>
          </p:txBody>
        </p:sp>
        <p:sp>
          <p:nvSpPr>
            <p:cNvPr id="16" name="TextBox 10">
              <a:extLst>
                <a:ext uri="{FF2B5EF4-FFF2-40B4-BE49-F238E27FC236}">
                  <a16:creationId xmlns:a16="http://schemas.microsoft.com/office/drawing/2014/main" id="{48566B5C-1568-4D99-BB9C-4E527C46D702}"/>
                </a:ext>
              </a:extLst>
            </p:cNvPr>
            <p:cNvSpPr txBox="1"/>
            <p:nvPr/>
          </p:nvSpPr>
          <p:spPr>
            <a:xfrm>
              <a:off x="7070884" y="4127993"/>
              <a:ext cx="1847790" cy="1015663"/>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2000" dirty="0">
                  <a:solidFill>
                    <a:schemeClr val="bg2"/>
                  </a:solidFill>
                  <a:latin typeface="Montserrat" panose="00000500000000000000" pitchFamily="2" charset="0"/>
                </a:rPr>
                <a:t>Blood stream (systemic)</a:t>
              </a:r>
            </a:p>
          </p:txBody>
        </p:sp>
        <p:sp>
          <p:nvSpPr>
            <p:cNvPr id="18" name="TextBox 11">
              <a:extLst>
                <a:ext uri="{FF2B5EF4-FFF2-40B4-BE49-F238E27FC236}">
                  <a16:creationId xmlns:a16="http://schemas.microsoft.com/office/drawing/2014/main" id="{6264FDD5-5AE0-4B8A-9160-508C7A3FA74D}"/>
                </a:ext>
              </a:extLst>
            </p:cNvPr>
            <p:cNvSpPr txBox="1"/>
            <p:nvPr/>
          </p:nvSpPr>
          <p:spPr>
            <a:xfrm>
              <a:off x="10190723" y="4882414"/>
              <a:ext cx="1339518" cy="40011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000" dirty="0">
                  <a:solidFill>
                    <a:srgbClr val="981E32"/>
                  </a:solidFill>
                  <a:latin typeface="Montserrat" panose="00000500000000000000" pitchFamily="2" charset="0"/>
                </a:rPr>
                <a:t>Skeleton</a:t>
              </a:r>
            </a:p>
          </p:txBody>
        </p:sp>
        <p:sp>
          <p:nvSpPr>
            <p:cNvPr id="19" name="Rectangle 18">
              <a:extLst>
                <a:ext uri="{FF2B5EF4-FFF2-40B4-BE49-F238E27FC236}">
                  <a16:creationId xmlns:a16="http://schemas.microsoft.com/office/drawing/2014/main" id="{8D813A12-21C1-434D-A9DE-122D12CAFBFB}"/>
                </a:ext>
              </a:extLst>
            </p:cNvPr>
            <p:cNvSpPr/>
            <p:nvPr/>
          </p:nvSpPr>
          <p:spPr>
            <a:xfrm>
              <a:off x="5860996" y="6274579"/>
              <a:ext cx="4203395" cy="369332"/>
            </a:xfrm>
            <a:prstGeom prst="rect">
              <a:avLst/>
            </a:prstGeom>
          </p:spPr>
          <p:txBody>
            <a:bodyPr wrap="none">
              <a:spAutoFit/>
            </a:bodyPr>
            <a:lstStyle/>
            <a:p>
              <a:r>
                <a:rPr lang="en-US" altLang="en-US" dirty="0">
                  <a:solidFill>
                    <a:schemeClr val="bg2"/>
                  </a:solidFill>
                  <a:latin typeface="Montserrat" panose="00000500000000000000" pitchFamily="2" charset="0"/>
                </a:rPr>
                <a:t>Simplified pathways for plutonium</a:t>
              </a:r>
              <a:endParaRPr lang="en-US" kern="0" dirty="0">
                <a:solidFill>
                  <a:schemeClr val="bg2"/>
                </a:solidFill>
                <a:latin typeface="Montserrat" panose="00000500000000000000" pitchFamily="2" charset="0"/>
              </a:endParaRPr>
            </a:p>
          </p:txBody>
        </p:sp>
      </p:gr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55077" y="2142699"/>
            <a:ext cx="6088673" cy="1161770"/>
          </a:xfrm>
        </p:spPr>
        <p:txBody>
          <a:bodyPr lIns="274320">
            <a:noAutofit/>
          </a:bodyPr>
          <a:lstStyle/>
          <a:p>
            <a:pPr>
              <a:lnSpc>
                <a:spcPct val="100000"/>
              </a:lnSpc>
              <a:buClr>
                <a:srgbClr val="981E32"/>
              </a:buClr>
            </a:pPr>
            <a:r>
              <a:rPr lang="en-US" dirty="0">
                <a:solidFill>
                  <a:schemeClr val="tx1"/>
                </a:solidFill>
                <a:latin typeface="Montserrat" panose="00000500000000000000" pitchFamily="2" charset="0"/>
              </a:rPr>
              <a:t>Skeleton and liver are major depository sites</a:t>
            </a:r>
          </a:p>
          <a:p>
            <a:pPr>
              <a:lnSpc>
                <a:spcPct val="100000"/>
              </a:lnSpc>
              <a:buClr>
                <a:srgbClr val="981E32"/>
              </a:buClr>
            </a:pPr>
            <a:r>
              <a:rPr lang="en-US" dirty="0" err="1">
                <a:solidFill>
                  <a:schemeClr val="tx1"/>
                </a:solidFill>
                <a:latin typeface="Montserrat" panose="00000500000000000000" pitchFamily="2" charset="0"/>
              </a:rPr>
              <a:t>Liver:Skeleton</a:t>
            </a:r>
            <a:r>
              <a:rPr lang="en-US" dirty="0">
                <a:solidFill>
                  <a:schemeClr val="tx1"/>
                </a:solidFill>
                <a:latin typeface="Montserrat" panose="00000500000000000000" pitchFamily="2" charset="0"/>
              </a:rPr>
              <a:t> activity ratio</a:t>
            </a:r>
          </a:p>
        </p:txBody>
      </p:sp>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9" y="154979"/>
            <a:ext cx="7394698" cy="1332628"/>
          </a:xfrm>
        </p:spPr>
        <p:txBody>
          <a:bodyPr/>
          <a:lstStyle/>
          <a:p>
            <a:r>
              <a:rPr lang="en-US" dirty="0"/>
              <a:t>Plutonium in human body</a:t>
            </a: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Chart, schematic&#10;&#10;Description automatically generated">
            <a:extLst>
              <a:ext uri="{FF2B5EF4-FFF2-40B4-BE49-F238E27FC236}">
                <a16:creationId xmlns:a16="http://schemas.microsoft.com/office/drawing/2014/main" id="{727CB615-CA41-C5E1-1FEF-6381D801C1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0222" y="3373336"/>
            <a:ext cx="3981376" cy="3033809"/>
          </a:xfrm>
          <a:prstGeom prst="rect">
            <a:avLst/>
          </a:prstGeom>
        </p:spPr>
      </p:pic>
      <p:sp>
        <p:nvSpPr>
          <p:cNvPr id="17" name="TextBox 16">
            <a:extLst>
              <a:ext uri="{FF2B5EF4-FFF2-40B4-BE49-F238E27FC236}">
                <a16:creationId xmlns:a16="http://schemas.microsoft.com/office/drawing/2014/main" id="{D8B2A328-6716-0B27-0D4F-6D8031FCBF99}"/>
              </a:ext>
            </a:extLst>
          </p:cNvPr>
          <p:cNvSpPr txBox="1"/>
          <p:nvPr/>
        </p:nvSpPr>
        <p:spPr>
          <a:xfrm>
            <a:off x="1246446" y="6442294"/>
            <a:ext cx="8132016" cy="276999"/>
          </a:xfrm>
          <a:prstGeom prst="rect">
            <a:avLst/>
          </a:prstGeom>
          <a:noFill/>
        </p:spPr>
        <p:txBody>
          <a:bodyPr wrap="square" rtlCol="0">
            <a:spAutoFit/>
          </a:bodyPr>
          <a:lstStyle/>
          <a:p>
            <a:r>
              <a:rPr lang="cs-CZ" sz="1200" dirty="0">
                <a:latin typeface="Montserrat" panose="00000500000000000000" pitchFamily="2" charset="0"/>
              </a:rPr>
              <a:t>Šefl et al. PLOS O</a:t>
            </a:r>
            <a:r>
              <a:rPr lang="en-US" sz="1200" dirty="0">
                <a:latin typeface="Montserrat" panose="00000500000000000000" pitchFamily="2" charset="0"/>
              </a:rPr>
              <a:t>NE 16(10): e0259057;</a:t>
            </a:r>
            <a:r>
              <a:rPr lang="cs-CZ" sz="1200" dirty="0">
                <a:latin typeface="Montserrat" panose="00000500000000000000" pitchFamily="2" charset="0"/>
              </a:rPr>
              <a:t> 2021.</a:t>
            </a:r>
            <a:r>
              <a:rPr lang="en-US" sz="1200" dirty="0">
                <a:latin typeface="Montserrat" panose="00000500000000000000" pitchFamily="2" charset="0"/>
              </a:rPr>
              <a:t> </a:t>
            </a:r>
          </a:p>
        </p:txBody>
      </p:sp>
    </p:spTree>
    <p:extLst>
      <p:ext uri="{BB962C8B-B14F-4D97-AF65-F5344CB8AC3E}">
        <p14:creationId xmlns:p14="http://schemas.microsoft.com/office/powerpoint/2010/main" val="4206801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9" y="154979"/>
            <a:ext cx="4462578" cy="1332628"/>
          </a:xfrm>
        </p:spPr>
        <p:txBody>
          <a:bodyPr/>
          <a:lstStyle/>
          <a:p>
            <a:r>
              <a:rPr lang="en-US" dirty="0"/>
              <a:t>M</a:t>
            </a:r>
            <a:r>
              <a:rPr lang="cs-CZ" dirty="0"/>
              <a:t>odel of Pu inhalation</a:t>
            </a:r>
            <a:endParaRPr lang="en-US" baseline="-25000" dirty="0"/>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Schematic&#10;&#10;Description automatically generated">
            <a:extLst>
              <a:ext uri="{FF2B5EF4-FFF2-40B4-BE49-F238E27FC236}">
                <a16:creationId xmlns:a16="http://schemas.microsoft.com/office/drawing/2014/main" id="{817811E6-177C-6CDA-F760-7240AAEEA1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33"/>
          <a:stretch/>
        </p:blipFill>
        <p:spPr>
          <a:xfrm>
            <a:off x="5415086" y="45720"/>
            <a:ext cx="6776914" cy="6766560"/>
          </a:xfrm>
          <a:prstGeom prst="rect">
            <a:avLst/>
          </a:prstGeom>
        </p:spPr>
      </p:pic>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453668" y="2102337"/>
            <a:ext cx="3837347" cy="3907693"/>
          </a:xfrm>
        </p:spPr>
        <p:txBody>
          <a:bodyPr lIns="274320">
            <a:noAutofit/>
          </a:bodyPr>
          <a:lstStyle/>
          <a:p>
            <a:pPr marL="0" indent="0">
              <a:lnSpc>
                <a:spcPct val="100000"/>
              </a:lnSpc>
              <a:buNone/>
            </a:pPr>
            <a:r>
              <a:rPr lang="en-US" sz="2000" dirty="0">
                <a:latin typeface="Montserrat" panose="00000500000000000000" pitchFamily="2" charset="0"/>
              </a:rPr>
              <a:t>ICRP Publication 130</a:t>
            </a:r>
          </a:p>
          <a:p>
            <a:pPr marL="0" indent="0">
              <a:lnSpc>
                <a:spcPct val="100000"/>
              </a:lnSpc>
              <a:buNone/>
            </a:pPr>
            <a:r>
              <a:rPr lang="en-US" sz="2000" dirty="0">
                <a:latin typeface="Montserrat" panose="00000500000000000000" pitchFamily="2" charset="0"/>
              </a:rPr>
              <a:t>“For radiological protection purposes, it is assumed that all biokinetic parameters of the Reference Worker are invariant on sex, anatomy, physiology, race, and other individual-related factors, but based on the Reference Male parameter values where sex-specific models are available.”</a:t>
            </a:r>
          </a:p>
        </p:txBody>
      </p:sp>
    </p:spTree>
    <p:extLst>
      <p:ext uri="{BB962C8B-B14F-4D97-AF65-F5344CB8AC3E}">
        <p14:creationId xmlns:p14="http://schemas.microsoft.com/office/powerpoint/2010/main" val="2083277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Modeling</a:t>
            </a:r>
            <a:endParaRPr lang="en-US" baseline="-25000" dirty="0"/>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Diagram 1">
            <a:extLst>
              <a:ext uri="{FF2B5EF4-FFF2-40B4-BE49-F238E27FC236}">
                <a16:creationId xmlns:a16="http://schemas.microsoft.com/office/drawing/2014/main" id="{53EB9419-2F4B-77CE-DB75-EC1C1B8C910C}"/>
              </a:ext>
            </a:extLst>
          </p:cNvPr>
          <p:cNvGraphicFramePr/>
          <p:nvPr>
            <p:extLst>
              <p:ext uri="{D42A27DB-BD31-4B8C-83A1-F6EECF244321}">
                <p14:modId xmlns:p14="http://schemas.microsoft.com/office/powerpoint/2010/main" val="1385795343"/>
              </p:ext>
            </p:extLst>
          </p:nvPr>
        </p:nvGraphicFramePr>
        <p:xfrm>
          <a:off x="1249584" y="2346251"/>
          <a:ext cx="9827492" cy="42091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3" name="Group 2052">
            <a:extLst>
              <a:ext uri="{FF2B5EF4-FFF2-40B4-BE49-F238E27FC236}">
                <a16:creationId xmlns:a16="http://schemas.microsoft.com/office/drawing/2014/main" id="{419213AA-C4F0-EF25-9C78-DCC99A48E090}"/>
              </a:ext>
            </a:extLst>
          </p:cNvPr>
          <p:cNvGrpSpPr>
            <a:grpSpLocks/>
          </p:cNvGrpSpPr>
          <p:nvPr/>
        </p:nvGrpSpPr>
        <p:grpSpPr bwMode="auto">
          <a:xfrm>
            <a:off x="8895907" y="154979"/>
            <a:ext cx="3180531" cy="2346251"/>
            <a:chOff x="480" y="1680"/>
            <a:chExt cx="3120" cy="2208"/>
          </a:xfrm>
        </p:grpSpPr>
        <p:sp>
          <p:nvSpPr>
            <p:cNvPr id="4" name="Rectangle 2053">
              <a:extLst>
                <a:ext uri="{FF2B5EF4-FFF2-40B4-BE49-F238E27FC236}">
                  <a16:creationId xmlns:a16="http://schemas.microsoft.com/office/drawing/2014/main" id="{FB6992C9-E96F-ACFC-A3F9-C77F6CF0EBE6}"/>
                </a:ext>
              </a:extLst>
            </p:cNvPr>
            <p:cNvSpPr>
              <a:spLocks noChangeArrowheads="1"/>
            </p:cNvSpPr>
            <p:nvPr/>
          </p:nvSpPr>
          <p:spPr bwMode="auto">
            <a:xfrm>
              <a:off x="480" y="1680"/>
              <a:ext cx="3120" cy="2208"/>
            </a:xfrm>
            <a:prstGeom prst="rect">
              <a:avLst/>
            </a:prstGeom>
            <a:solidFill>
              <a:srgbClr val="6699FF"/>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graphicFrame>
          <p:nvGraphicFramePr>
            <p:cNvPr id="5" name="Object 2054">
              <a:extLst>
                <a:ext uri="{FF2B5EF4-FFF2-40B4-BE49-F238E27FC236}">
                  <a16:creationId xmlns:a16="http://schemas.microsoft.com/office/drawing/2014/main" id="{5482B394-73E1-4D25-96F7-0DC78174CC39}"/>
                </a:ext>
              </a:extLst>
            </p:cNvPr>
            <p:cNvGraphicFramePr>
              <a:graphicFrameLocks noChangeAspect="1"/>
            </p:cNvGraphicFramePr>
            <p:nvPr>
              <p:extLst>
                <p:ext uri="{D42A27DB-BD31-4B8C-83A1-F6EECF244321}">
                  <p14:modId xmlns:p14="http://schemas.microsoft.com/office/powerpoint/2010/main" val="774713648"/>
                </p:ext>
              </p:extLst>
            </p:nvPr>
          </p:nvGraphicFramePr>
          <p:xfrm>
            <a:off x="839" y="1804"/>
            <a:ext cx="2449" cy="2068"/>
          </p:xfrm>
          <a:graphic>
            <a:graphicData uri="http://schemas.openxmlformats.org/presentationml/2006/ole">
              <mc:AlternateContent xmlns:mc="http://schemas.openxmlformats.org/markup-compatibility/2006">
                <mc:Choice xmlns:v="urn:schemas-microsoft-com:vml" Requires="v">
                  <p:oleObj name="CorelDRAW" r:id="rId9" imgW="4118229" imgH="3715309" progId="CorelDRAW.Graphic.12">
                    <p:embed/>
                  </p:oleObj>
                </mc:Choice>
                <mc:Fallback>
                  <p:oleObj name="CorelDRAW" r:id="rId9" imgW="4118229" imgH="3715309" progId="CorelDRAW.Graphic.12">
                    <p:embed/>
                    <p:pic>
                      <p:nvPicPr>
                        <p:cNvPr id="1026" name="Object 2054">
                          <a:extLst>
                            <a:ext uri="{FF2B5EF4-FFF2-40B4-BE49-F238E27FC236}">
                              <a16:creationId xmlns:a16="http://schemas.microsoft.com/office/drawing/2014/main" id="{FCBBACEB-8B58-956D-2D92-9F62631B14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9" y="1804"/>
                          <a:ext cx="2449" cy="2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79571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Data fitting</a:t>
            </a:r>
            <a:endParaRPr lang="en-US" baseline="-25000" dirty="0"/>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8" y="2142699"/>
                <a:ext cx="11114942" cy="4109609"/>
              </a:xfrm>
            </p:spPr>
            <p:txBody>
              <a:bodyPr lIns="274320">
                <a:noAutofit/>
              </a:bodyPr>
              <a:lstStyle/>
              <a:p>
                <a:pPr>
                  <a:lnSpc>
                    <a:spcPct val="100000"/>
                  </a:lnSpc>
                </a:pPr>
                <a:r>
                  <a:rPr lang="cs-CZ">
                    <a:latin typeface="Montserrat" panose="00000500000000000000" pitchFamily="2" charset="0"/>
                  </a:rPr>
                  <a:t>Maximum likelihood method</a:t>
                </a:r>
              </a:p>
              <a:p>
                <a:pPr>
                  <a:lnSpc>
                    <a:spcPct val="100000"/>
                  </a:lnSpc>
                </a:pPr>
                <a:r>
                  <a:rPr lang="en-US" dirty="0">
                    <a:latin typeface="Montserrat" panose="00000500000000000000" pitchFamily="2" charset="0"/>
                  </a:rPr>
                  <a:t>L</a:t>
                </a:r>
                <a:r>
                  <a:rPr lang="cs-CZ" dirty="0">
                    <a:latin typeface="Montserrat" panose="00000500000000000000" pitchFamily="2" charset="0"/>
                  </a:rPr>
                  <a:t>ikelihood</a:t>
                </a:r>
                <a:r>
                  <a:rPr lang="en-US" dirty="0">
                    <a:latin typeface="Montserrat" panose="00000500000000000000" pitchFamily="2" charset="0"/>
                  </a:rPr>
                  <a:t> for intake </a:t>
                </a:r>
                <a:r>
                  <a:rPr lang="en-US" i="1" dirty="0">
                    <a:latin typeface="Montserrat" panose="00000500000000000000" pitchFamily="2" charset="0"/>
                  </a:rPr>
                  <a:t>I</a:t>
                </a:r>
                <a:br>
                  <a:rPr lang="cs-CZ" dirty="0">
                    <a:latin typeface="Montserrat" panose="00000500000000000000" pitchFamily="2" charset="0"/>
                  </a:rPr>
                </a:br>
                <a14:m>
                  <m:oMath xmlns:m="http://schemas.openxmlformats.org/officeDocument/2006/math">
                    <m:r>
                      <a:rPr lang="cs-CZ" b="0" i="1" smtClean="0">
                        <a:latin typeface="Cambria Math" panose="02040503050406030204" pitchFamily="18" charset="0"/>
                      </a:rPr>
                      <m:t>𝐿</m:t>
                    </m:r>
                    <m:d>
                      <m:dPr>
                        <m:ctrlPr>
                          <a:rPr lang="cs-CZ" b="0" i="1" smtClean="0">
                            <a:latin typeface="Cambria Math" panose="02040503050406030204" pitchFamily="18" charset="0"/>
                          </a:rPr>
                        </m:ctrlPr>
                      </m:dPr>
                      <m:e>
                        <m:r>
                          <a:rPr lang="cs-CZ" b="0" i="1" smtClean="0">
                            <a:latin typeface="Cambria Math" panose="02040503050406030204" pitchFamily="18" charset="0"/>
                          </a:rPr>
                          <m:t>𝐼</m:t>
                        </m:r>
                      </m:e>
                    </m:d>
                    <m:r>
                      <a:rPr lang="cs-CZ" b="0" i="1" smtClean="0">
                        <a:latin typeface="Cambria Math" panose="02040503050406030204" pitchFamily="18" charset="0"/>
                      </a:rPr>
                      <m:t>=</m:t>
                    </m:r>
                    <m:d>
                      <m:dPr>
                        <m:ctrlPr>
                          <a:rPr lang="cs-CZ" b="0" i="1" smtClean="0">
                            <a:latin typeface="Cambria Math" panose="02040503050406030204" pitchFamily="18" charset="0"/>
                          </a:rPr>
                        </m:ctrlPr>
                      </m:dPr>
                      <m:e>
                        <m:nary>
                          <m:naryPr>
                            <m:chr m:val="∏"/>
                            <m:ctrlPr>
                              <a:rPr lang="cs-CZ"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𝐼</m:t>
                                </m:r>
                              </m:e>
                            </m:d>
                          </m:e>
                        </m:nary>
                      </m:e>
                    </m:d>
                    <m:d>
                      <m:dPr>
                        <m:ctrlPr>
                          <a:rPr lang="cs-CZ" b="0" i="1" smtClean="0">
                            <a:latin typeface="Cambria Math" panose="02040503050406030204" pitchFamily="18" charset="0"/>
                          </a:rPr>
                        </m:ctrlPr>
                      </m:dPr>
                      <m:e>
                        <m:nary>
                          <m:naryPr>
                            <m:chr m:val="∏"/>
                            <m:ctrlPr>
                              <a:rPr lang="cs-CZ"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𝑝</m:t>
                            </m:r>
                          </m:sup>
                          <m:e>
                            <m:nary>
                              <m:naryPr>
                                <m:ctrlPr>
                                  <a:rPr lang="cs-CZ" b="0" i="1" smtClean="0">
                                    <a:latin typeface="Cambria Math" panose="02040503050406030204" pitchFamily="18" charset="0"/>
                                  </a:rPr>
                                </m:ctrlPr>
                              </m:naryPr>
                              <m:sub>
                                <m:r>
                                  <m:rPr>
                                    <m:brk m:alnAt="23"/>
                                  </m:rPr>
                                  <a:rPr lang="en-US" b="0" i="1" smtClean="0">
                                    <a:latin typeface="Cambria Math" panose="02040503050406030204" pitchFamily="18" charset="0"/>
                                  </a:rPr>
                                  <m:t>𝑀</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m:rPr>
                                        <m:sty m:val="p"/>
                                      </m:rPr>
                                      <a:rPr lang="en-US" b="0" i="0" smtClean="0">
                                        <a:latin typeface="Cambria Math" panose="02040503050406030204" pitchFamily="18" charset="0"/>
                                      </a:rPr>
                                      <m:t>min</m:t>
                                    </m:r>
                                  </m:sub>
                                </m:sSub>
                              </m:sub>
                              <m:sup>
                                <m:sSub>
                                  <m:sSubPr>
                                    <m:ctrlPr>
                                      <a:rPr lang="cs-CZ" b="0" i="1" smtClean="0">
                                        <a:latin typeface="Cambria Math" panose="02040503050406030204" pitchFamily="18" charset="0"/>
                                      </a:rPr>
                                    </m:ctrlPr>
                                  </m:sSubPr>
                                  <m:e>
                                    <m:r>
                                      <a:rPr lang="en-US" b="0" i="1" smtClean="0">
                                        <a:latin typeface="Cambria Math" panose="02040503050406030204" pitchFamily="18" charset="0"/>
                                      </a:rPr>
                                      <m:t>𝐷𝑇</m:t>
                                    </m:r>
                                  </m:e>
                                  <m:sub>
                                    <m:r>
                                      <a:rPr lang="en-US" b="0" i="1" smtClean="0">
                                        <a:latin typeface="Cambria Math" panose="02040503050406030204" pitchFamily="18" charset="0"/>
                                      </a:rPr>
                                      <m:t>𝑗</m:t>
                                    </m:r>
                                  </m:sub>
                                </m:sSub>
                              </m:sup>
                              <m:e>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0" i="1" smtClean="0">
                                        <a:latin typeface="Cambria Math" panose="02040503050406030204" pitchFamily="18" charset="0"/>
                                      </a:rPr>
                                      <m:t>𝐼</m:t>
                                    </m:r>
                                  </m:e>
                                </m:d>
                                <m:r>
                                  <a:rPr lang="en-US" b="0" i="1" smtClean="0">
                                    <a:latin typeface="Cambria Math" panose="02040503050406030204" pitchFamily="18" charset="0"/>
                                  </a:rPr>
                                  <m:t>𝑑𝑀</m:t>
                                </m:r>
                              </m:e>
                            </m:nary>
                          </m:e>
                        </m:nary>
                      </m:e>
                    </m:d>
                  </m:oMath>
                </a14:m>
                <a:endParaRPr lang="cs-CZ" dirty="0">
                  <a:latin typeface="Montserrat" panose="00000500000000000000" pitchFamily="2" charset="0"/>
                </a:endParaRPr>
              </a:p>
              <a:p>
                <a:pPr>
                  <a:lnSpc>
                    <a:spcPct val="100000"/>
                  </a:lnSpc>
                </a:pP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𝐼</m:t>
                        </m:r>
                      </m:e>
                    </m:d>
                    <m:r>
                      <a:rPr lang="en-US" b="0" i="1" smtClean="0">
                        <a:latin typeface="Cambria Math" panose="02040503050406030204" pitchFamily="18" charset="0"/>
                      </a:rPr>
                      <m:t> </m:t>
                    </m:r>
                  </m:oMath>
                </a14:m>
                <a:r>
                  <a:rPr lang="en-US" dirty="0">
                    <a:latin typeface="Montserrat" panose="00000500000000000000" pitchFamily="2" charset="0"/>
                  </a:rPr>
                  <a:t>- probability of measuring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𝑖</m:t>
                        </m:r>
                      </m:sub>
                    </m:sSub>
                    <m:r>
                      <a:rPr lang="en-US" i="1">
                        <a:latin typeface="Cambria Math" panose="02040503050406030204" pitchFamily="18" charset="0"/>
                      </a:rPr>
                      <m:t> </m:t>
                    </m:r>
                  </m:oMath>
                </a14:m>
                <a:r>
                  <a:rPr lang="en-US" dirty="0">
                    <a:latin typeface="Montserrat" panose="00000500000000000000" pitchFamily="2" charset="0"/>
                  </a:rPr>
                  <a:t>value given intake </a:t>
                </a:r>
                <a14:m>
                  <m:oMath xmlns:m="http://schemas.openxmlformats.org/officeDocument/2006/math">
                    <m:r>
                      <a:rPr lang="en-US" i="1">
                        <a:latin typeface="Cambria Math" panose="02040503050406030204" pitchFamily="18" charset="0"/>
                      </a:rPr>
                      <m:t>𝐼</m:t>
                    </m:r>
                  </m:oMath>
                </a14:m>
                <a:endParaRPr lang="en-US" dirty="0">
                  <a:latin typeface="Montserrat" panose="00000500000000000000" pitchFamily="2" charset="0"/>
                </a:endParaRPr>
              </a:p>
              <a:p>
                <a:pPr lvl="1">
                  <a:lnSpc>
                    <a:spcPct val="100000"/>
                  </a:lnSpc>
                </a:pPr>
                <a:r>
                  <a:rPr lang="en-US" dirty="0">
                    <a:latin typeface="Montserrat" panose="00000500000000000000" pitchFamily="2" charset="0"/>
                  </a:rPr>
                  <a:t>actual value</a:t>
                </a:r>
              </a:p>
              <a:p>
                <a:pPr lvl="1">
                  <a:lnSpc>
                    <a:spcPct val="100000"/>
                  </a:lnSpc>
                </a:pPr>
                <a:r>
                  <a:rPr lang="en-US" dirty="0">
                    <a:latin typeface="Montserrat" panose="00000500000000000000" pitchFamily="2" charset="0"/>
                  </a:rPr>
                  <a:t>reported as ‘less than limit of detection/minimum detectable activity’</a:t>
                </a:r>
              </a:p>
              <a:p>
                <a:pPr>
                  <a:lnSpc>
                    <a:spcPct val="100000"/>
                  </a:lnSpc>
                </a:pPr>
                <a:r>
                  <a:rPr lang="en-US" dirty="0">
                    <a:latin typeface="Montserrat" panose="00000500000000000000" pitchFamily="2" charset="0"/>
                  </a:rPr>
                  <a:t>Distribution – normal (organ activities)/lognormal (24-h excretion – urine, feces)</a:t>
                </a:r>
              </a:p>
            </p:txBody>
          </p:sp>
        </mc:Choice>
        <mc:Fallback xmlns="">
          <p:sp>
            <p:nvSpPr>
              <p:cNvPr id="6" name="Content Placeholder 5">
                <a:extLst>
                  <a:ext uri="{FF2B5EF4-FFF2-40B4-BE49-F238E27FC236}">
                    <a16:creationId xmlns:a16="http://schemas.microsoft.com/office/drawing/2014/main" id="{F79BD561-90E0-4007-A8CB-DAF84D917E20}"/>
                  </a:ext>
                </a:extLst>
              </p:cNvPr>
              <p:cNvSpPr>
                <a:spLocks noGrp="1" noRot="1" noChangeAspect="1" noMove="1" noResize="1" noEditPoints="1" noAdjustHandles="1" noChangeArrowheads="1" noChangeShapeType="1" noTextEdit="1"/>
              </p:cNvSpPr>
              <p:nvPr>
                <p:ph type="body" sz="quarter" idx="15"/>
              </p:nvPr>
            </p:nvSpPr>
            <p:spPr>
              <a:xfrm>
                <a:off x="1077058" y="2142699"/>
                <a:ext cx="11114942" cy="4109609"/>
              </a:xfrm>
              <a:blipFill>
                <a:blip r:embed="rId3"/>
                <a:stretch>
                  <a:fillRect t="-2074" b="-2370"/>
                </a:stretch>
              </a:blipFill>
            </p:spPr>
            <p:txBody>
              <a:bodyPr/>
              <a:lstStyle/>
              <a:p>
                <a:r>
                  <a:rPr lang="en-US">
                    <a:noFill/>
                  </a:rPr>
                  <a:t> </a:t>
                </a:r>
              </a:p>
            </p:txBody>
          </p:sp>
        </mc:Fallback>
      </mc:AlternateContent>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984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Data fitting – likelihood</a:t>
            </a:r>
            <a:endParaRPr lang="en-US" baseline="-25000" dirty="0"/>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8" y="2142699"/>
                <a:ext cx="11114942" cy="3726655"/>
              </a:xfrm>
            </p:spPr>
            <p:txBody>
              <a:bodyPr lIns="274320">
                <a:noAutofit/>
              </a:bodyPr>
              <a:lstStyle/>
              <a:p>
                <a:pPr>
                  <a:lnSpc>
                    <a:spcPct val="100000"/>
                  </a:lnSpc>
                </a:pPr>
                <a:r>
                  <a:rPr lang="en-US" dirty="0">
                    <a:latin typeface="Montserrat" panose="00000500000000000000" pitchFamily="2" charset="0"/>
                  </a:rPr>
                  <a:t>Distribution – normal (organ activities)/lognormal (24-h excretion – urine, feces)</a:t>
                </a:r>
              </a:p>
              <a:p>
                <a:pPr>
                  <a:lnSpc>
                    <a:spcPct val="100000"/>
                  </a:lnSpc>
                </a:pPr>
                <a:r>
                  <a:rPr lang="en-US" dirty="0">
                    <a:latin typeface="Montserrat" panose="00000500000000000000" pitchFamily="2" charset="0"/>
                  </a:rPr>
                  <a:t>Likelihood for 24-h excretion (probability of measuring </a:t>
                </a:r>
                <a14:m>
                  <m:oMath xmlns:m="http://schemas.openxmlformats.org/officeDocument/2006/math">
                    <m:r>
                      <a:rPr lang="en-US" b="0" i="1" smtClean="0">
                        <a:latin typeface="Cambria Math" panose="02040503050406030204" pitchFamily="18" charset="0"/>
                      </a:rPr>
                      <m:t>𝑀</m:t>
                    </m:r>
                  </m:oMath>
                </a14:m>
                <a:r>
                  <a:rPr lang="en-US" dirty="0">
                    <a:latin typeface="Montserrat" panose="00000500000000000000" pitchFamily="2" charset="0"/>
                  </a:rPr>
                  <a:t> given </a:t>
                </a:r>
                <a14:m>
                  <m:oMath xmlns:m="http://schemas.openxmlformats.org/officeDocument/2006/math">
                    <m:r>
                      <a:rPr lang="en-US" i="1">
                        <a:latin typeface="Cambria Math" panose="02040503050406030204" pitchFamily="18" charset="0"/>
                      </a:rPr>
                      <m:t>𝐼</m:t>
                    </m:r>
                  </m:oMath>
                </a14:m>
                <a:r>
                  <a:rPr lang="en-US" dirty="0">
                    <a:latin typeface="Montserrat" panose="00000500000000000000" pitchFamily="2" charset="0"/>
                  </a:rPr>
                  <a:t>)</a:t>
                </a:r>
              </a:p>
              <a:p>
                <a:pPr marL="0" indent="0">
                  <a:lnSpc>
                    <a:spcPct val="10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𝑀</m:t>
                          </m:r>
                          <m:r>
                            <a:rPr lang="en-US" b="0" i="1" smtClean="0">
                              <a:latin typeface="Cambria Math" panose="02040503050406030204" pitchFamily="18" charset="0"/>
                            </a:rPr>
                            <m:t>|</m:t>
                          </m:r>
                          <m:r>
                            <a:rPr lang="en-US" b="0" i="1" smtClean="0">
                              <a:latin typeface="Cambria Math" panose="02040503050406030204" pitchFamily="18" charset="0"/>
                            </a:rPr>
                            <m:t>𝐼</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𝑀</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r>
                                <a:rPr lang="en-US" b="0" i="1" smtClean="0">
                                  <a:latin typeface="Cambria Math" panose="02040503050406030204" pitchFamily="18" charset="0"/>
                                </a:rPr>
                                <m:t>𝑆𝐹</m:t>
                              </m:r>
                            </m:e>
                          </m:func>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e>
                          </m:rad>
                        </m:den>
                      </m:f>
                      <m:r>
                        <m:rPr>
                          <m:sty m:val="p"/>
                        </m:rPr>
                        <a:rPr lang="en-US" b="0" i="0" smtClean="0">
                          <a:latin typeface="Cambria Math" panose="02040503050406030204" pitchFamily="18" charset="0"/>
                        </a:rPr>
                        <m:t>exp</m:t>
                      </m:r>
                      <m:d>
                        <m:dPr>
                          <m:ctrlPr>
                            <a:rPr lang="en-US" b="0" i="1" smtClean="0">
                              <a:latin typeface="Cambria Math" panose="02040503050406030204" pitchFamily="18" charset="0"/>
                            </a:rPr>
                          </m:ctrlPr>
                        </m:dPr>
                        <m:e>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ln</m:t>
                                          </m:r>
                                        </m:fName>
                                        <m:e>
                                          <m:r>
                                            <a:rPr lang="en-US" i="1">
                                              <a:latin typeface="Cambria Math" panose="02040503050406030204" pitchFamily="18" charset="0"/>
                                            </a:rPr>
                                            <m:t>𝑀</m:t>
                                          </m:r>
                                        </m:e>
                                      </m:fun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ln</m:t>
                                          </m:r>
                                        </m:fName>
                                        <m:e>
                                          <m:d>
                                            <m:dPr>
                                              <m:ctrlPr>
                                                <a:rPr lang="en-US" i="1">
                                                  <a:latin typeface="Cambria Math" panose="02040503050406030204" pitchFamily="18" charset="0"/>
                                                </a:rPr>
                                              </m:ctrlPr>
                                            </m:dPr>
                                            <m:e>
                                              <m:r>
                                                <a:rPr lang="en-US" i="1">
                                                  <a:latin typeface="Cambria Math" panose="02040503050406030204" pitchFamily="18" charset="0"/>
                                                </a:rPr>
                                                <m:t>𝐼𝑚</m:t>
                                              </m:r>
                                              <m:d>
                                                <m:dPr>
                                                  <m:ctrlPr>
                                                    <a:rPr lang="en-US" i="1">
                                                      <a:latin typeface="Cambria Math" panose="02040503050406030204" pitchFamily="18" charset="0"/>
                                                    </a:rPr>
                                                  </m:ctrlPr>
                                                </m:dPr>
                                                <m:e>
                                                  <m:r>
                                                    <a:rPr lang="en-US" b="0" i="1" smtClean="0">
                                                      <a:latin typeface="Cambria Math" panose="02040503050406030204" pitchFamily="18" charset="0"/>
                                                    </a:rPr>
                                                    <m:t>𝑡</m:t>
                                                  </m:r>
                                                </m:e>
                                              </m:d>
                                            </m:e>
                                          </m:d>
                                        </m:e>
                                      </m:func>
                                    </m:e>
                                  </m:d>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ln</m:t>
                                          </m:r>
                                        </m:fName>
                                        <m:e>
                                          <m:r>
                                            <a:rPr lang="en-US" b="0" i="1" smtClean="0">
                                              <a:latin typeface="Cambria Math" panose="02040503050406030204" pitchFamily="18" charset="0"/>
                                            </a:rPr>
                                            <m:t>𝑆𝐹</m:t>
                                          </m:r>
                                        </m:e>
                                      </m:func>
                                    </m:e>
                                  </m:d>
                                </m:e>
                                <m:sup>
                                  <m:r>
                                    <a:rPr lang="en-US" b="0" i="1" smtClean="0">
                                      <a:latin typeface="Cambria Math" panose="02040503050406030204" pitchFamily="18" charset="0"/>
                                    </a:rPr>
                                    <m:t>2</m:t>
                                  </m:r>
                                </m:sup>
                              </m:sSup>
                            </m:den>
                          </m:f>
                        </m:e>
                      </m:d>
                    </m:oMath>
                  </m:oMathPara>
                </a14:m>
                <a:endParaRPr lang="en-US" dirty="0">
                  <a:latin typeface="Montserrat" panose="00000500000000000000" pitchFamily="2" charset="0"/>
                </a:endParaRPr>
              </a:p>
              <a:p>
                <a:pPr>
                  <a:lnSpc>
                    <a:spcPct val="100000"/>
                  </a:lnSpc>
                </a:pPr>
                <a14:m>
                  <m:oMath xmlns:m="http://schemas.openxmlformats.org/officeDocument/2006/math">
                    <m:r>
                      <a:rPr lang="en-US" i="1" smtClean="0">
                        <a:latin typeface="Cambria Math" panose="02040503050406030204" pitchFamily="18" charset="0"/>
                      </a:rPr>
                      <m:t>𝐼</m:t>
                    </m:r>
                  </m:oMath>
                </a14:m>
                <a:r>
                  <a:rPr lang="en-US" dirty="0">
                    <a:latin typeface="Montserrat" panose="00000500000000000000" pitchFamily="2" charset="0"/>
                  </a:rPr>
                  <a:t> – intake</a:t>
                </a:r>
              </a:p>
              <a:p>
                <a:pPr>
                  <a:lnSpc>
                    <a:spcPct val="100000"/>
                  </a:lnSpc>
                </a:pPr>
                <a14:m>
                  <m:oMath xmlns:m="http://schemas.openxmlformats.org/officeDocument/2006/math">
                    <m:r>
                      <a:rPr lang="en-US" b="0" i="1" smtClean="0">
                        <a:latin typeface="Cambria Math" panose="02040503050406030204" pitchFamily="18" charset="0"/>
                      </a:rPr>
                      <m:t>𝑀</m:t>
                    </m:r>
                  </m:oMath>
                </a14:m>
                <a:r>
                  <a:rPr lang="en-US" dirty="0">
                    <a:latin typeface="Montserrat" panose="00000500000000000000" pitchFamily="2" charset="0"/>
                  </a:rPr>
                  <a:t> – measurement at time </a:t>
                </a:r>
                <a14:m>
                  <m:oMath xmlns:m="http://schemas.openxmlformats.org/officeDocument/2006/math">
                    <m:r>
                      <a:rPr lang="en-US" i="1">
                        <a:latin typeface="Cambria Math" panose="02040503050406030204" pitchFamily="18" charset="0"/>
                      </a:rPr>
                      <m:t>𝑡</m:t>
                    </m:r>
                  </m:oMath>
                </a14:m>
                <a:r>
                  <a:rPr lang="en-US" dirty="0">
                    <a:latin typeface="Montserrat" panose="00000500000000000000" pitchFamily="2" charset="0"/>
                  </a:rPr>
                  <a:t>,</a:t>
                </a:r>
                <a:r>
                  <a:rPr lang="en-US" dirty="0"/>
                  <a:t> </a:t>
                </a:r>
                <a14:m>
                  <m:oMath xmlns:m="http://schemas.openxmlformats.org/officeDocument/2006/math">
                    <m:r>
                      <a:rPr lang="en-US" i="1">
                        <a:latin typeface="Cambria Math" panose="02040503050406030204" pitchFamily="18" charset="0"/>
                      </a:rPr>
                      <m:t>𝑚</m:t>
                    </m:r>
                    <m:d>
                      <m:dPr>
                        <m:ctrlPr>
                          <a:rPr lang="en-US" i="1">
                            <a:latin typeface="Cambria Math" panose="02040503050406030204" pitchFamily="18" charset="0"/>
                          </a:rPr>
                        </m:ctrlPr>
                      </m:dPr>
                      <m:e>
                        <m:r>
                          <a:rPr lang="en-US" i="1">
                            <a:latin typeface="Cambria Math" panose="02040503050406030204" pitchFamily="18" charset="0"/>
                          </a:rPr>
                          <m:t>𝑡</m:t>
                        </m:r>
                      </m:e>
                    </m:d>
                  </m:oMath>
                </a14:m>
                <a:r>
                  <a:rPr lang="en-US" dirty="0">
                    <a:latin typeface="Montserrat" panose="00000500000000000000" pitchFamily="2" charset="0"/>
                  </a:rPr>
                  <a:t> prediction for  </a:t>
                </a:r>
                <a:r>
                  <a:rPr lang="en-US" i="1" dirty="0">
                    <a:latin typeface="Montserrat" panose="00000500000000000000" pitchFamily="2" charset="0"/>
                  </a:rPr>
                  <a:t>I</a:t>
                </a:r>
                <a:r>
                  <a:rPr lang="en-US" dirty="0">
                    <a:latin typeface="Montserrat" panose="00000500000000000000" pitchFamily="2" charset="0"/>
                  </a:rPr>
                  <a:t>=1 Bq</a:t>
                </a:r>
              </a:p>
              <a:p>
                <a:pPr>
                  <a:lnSpc>
                    <a:spcPct val="100000"/>
                  </a:lnSpc>
                </a:pPr>
                <a14:m>
                  <m:oMath xmlns:m="http://schemas.openxmlformats.org/officeDocument/2006/math">
                    <m:r>
                      <a:rPr lang="en-US" b="0" i="1" smtClean="0">
                        <a:latin typeface="Cambria Math" panose="02040503050406030204" pitchFamily="18" charset="0"/>
                      </a:rPr>
                      <m:t>𝑆𝐹</m:t>
                    </m:r>
                  </m:oMath>
                </a14:m>
                <a:r>
                  <a:rPr lang="en-US" dirty="0">
                    <a:latin typeface="Montserrat" panose="00000500000000000000" pitchFamily="2" charset="0"/>
                  </a:rPr>
                  <a:t> – scattering factor (1.6*)</a:t>
                </a:r>
              </a:p>
              <a:p>
                <a:pPr marL="0" indent="0">
                  <a:lnSpc>
                    <a:spcPct val="100000"/>
                  </a:lnSpc>
                  <a:buNone/>
                </a:pPr>
                <a:endParaRPr lang="en-US" dirty="0">
                  <a:latin typeface="Montserrat" panose="00000500000000000000" pitchFamily="2" charset="0"/>
                </a:endParaRPr>
              </a:p>
            </p:txBody>
          </p:sp>
        </mc:Choice>
        <mc:Fallback xmlns="">
          <p:sp>
            <p:nvSpPr>
              <p:cNvPr id="6" name="Content Placeholder 5">
                <a:extLst>
                  <a:ext uri="{FF2B5EF4-FFF2-40B4-BE49-F238E27FC236}">
                    <a16:creationId xmlns:a16="http://schemas.microsoft.com/office/drawing/2014/main" id="{F79BD561-90E0-4007-A8CB-DAF84D917E20}"/>
                  </a:ext>
                </a:extLst>
              </p:cNvPr>
              <p:cNvSpPr>
                <a:spLocks noGrp="1" noRot="1" noChangeAspect="1" noMove="1" noResize="1" noEditPoints="1" noAdjustHandles="1" noChangeArrowheads="1" noChangeShapeType="1" noTextEdit="1"/>
              </p:cNvSpPr>
              <p:nvPr>
                <p:ph type="body" sz="quarter" idx="15"/>
              </p:nvPr>
            </p:nvSpPr>
            <p:spPr>
              <a:xfrm>
                <a:off x="1077058" y="2142699"/>
                <a:ext cx="11114942" cy="3726655"/>
              </a:xfrm>
              <a:blipFill>
                <a:blip r:embed="rId3"/>
                <a:stretch>
                  <a:fillRect t="-2288"/>
                </a:stretch>
              </a:blipFill>
            </p:spPr>
            <p:txBody>
              <a:bodyPr/>
              <a:lstStyle/>
              <a:p>
                <a:r>
                  <a:rPr lang="en-US">
                    <a:noFill/>
                  </a:rPr>
                  <a:t> </a:t>
                </a:r>
              </a:p>
            </p:txBody>
          </p:sp>
        </mc:Fallback>
      </mc:AlternateContent>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F44C45A-FD17-13F0-A5CE-AAF93827C4FC}"/>
              </a:ext>
            </a:extLst>
          </p:cNvPr>
          <p:cNvSpPr txBox="1"/>
          <p:nvPr/>
        </p:nvSpPr>
        <p:spPr>
          <a:xfrm>
            <a:off x="1246446" y="6119128"/>
            <a:ext cx="9699107" cy="646331"/>
          </a:xfrm>
          <a:prstGeom prst="rect">
            <a:avLst/>
          </a:prstGeom>
          <a:noFill/>
        </p:spPr>
        <p:txBody>
          <a:bodyPr wrap="square" rtlCol="0">
            <a:spAutoFit/>
          </a:bodyPr>
          <a:lstStyle/>
          <a:p>
            <a:r>
              <a:rPr lang="en-US" dirty="0">
                <a:latin typeface="Montserrat" panose="00000500000000000000" pitchFamily="2" charset="0"/>
              </a:rPr>
              <a:t>*Castellani et al. IDEAS Guidelines (v2) for the estimation of committed doses from incorporation monitoring data</a:t>
            </a:r>
          </a:p>
        </p:txBody>
      </p:sp>
    </p:spTree>
    <p:extLst>
      <p:ext uri="{BB962C8B-B14F-4D97-AF65-F5344CB8AC3E}">
        <p14:creationId xmlns:p14="http://schemas.microsoft.com/office/powerpoint/2010/main" val="3998435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7" descr="Diagram&#10;&#10;Description automatically generated">
            <a:extLst>
              <a:ext uri="{FF2B5EF4-FFF2-40B4-BE49-F238E27FC236}">
                <a16:creationId xmlns:a16="http://schemas.microsoft.com/office/drawing/2014/main" id="{97B10244-5E6B-D23A-A237-4CA216EE3E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9313" y="3035655"/>
            <a:ext cx="4217759" cy="3822345"/>
          </a:xfrm>
          <a:prstGeom prst="rect">
            <a:avLst/>
          </a:prstGeom>
          <a:solidFill>
            <a:schemeClr val="bg1">
              <a:lumMod val="95000"/>
            </a:schemeClr>
          </a:solidFill>
        </p:spPr>
      </p:pic>
      <p:pic>
        <p:nvPicPr>
          <p:cNvPr id="5" name="Picture 4">
            <a:extLst>
              <a:ext uri="{FF2B5EF4-FFF2-40B4-BE49-F238E27FC236}">
                <a16:creationId xmlns:a16="http://schemas.microsoft.com/office/drawing/2014/main" id="{77BCEECB-667F-1FF9-6B40-9B54E9F70B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384928" y="2928026"/>
            <a:ext cx="5239966" cy="3929974"/>
          </a:xfrm>
          <a:prstGeom prst="rect">
            <a:avLst/>
          </a:prstGeom>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Data fitting</a:t>
            </a:r>
            <a:endParaRPr lang="en-US" baseline="-25000" dirty="0"/>
          </a:p>
        </p:txBody>
      </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8" y="2142699"/>
            <a:ext cx="11114942" cy="2763409"/>
          </a:xfrm>
        </p:spPr>
        <p:txBody>
          <a:bodyPr lIns="274320">
            <a:noAutofit/>
          </a:bodyPr>
          <a:lstStyle/>
          <a:p>
            <a:pPr>
              <a:lnSpc>
                <a:spcPct val="100000"/>
              </a:lnSpc>
            </a:pPr>
            <a:r>
              <a:rPr lang="en-US" dirty="0">
                <a:latin typeface="Montserrat" panose="00000500000000000000" pitchFamily="2" charset="0"/>
              </a:rPr>
              <a:t>Bioassay measurements – urine, feces, blood, chest counts</a:t>
            </a:r>
          </a:p>
          <a:p>
            <a:pPr>
              <a:lnSpc>
                <a:spcPct val="100000"/>
              </a:lnSpc>
            </a:pPr>
            <a:r>
              <a:rPr lang="en-US" dirty="0">
                <a:latin typeface="Montserrat" panose="00000500000000000000" pitchFamily="2" charset="0"/>
              </a:rPr>
              <a:t>Post-mortem tissue analyses – liver, skeleton, lungs</a:t>
            </a: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9192BCF4-B4D9-AE66-9358-CC5E2D40B539}"/>
              </a:ext>
            </a:extLst>
          </p:cNvPr>
          <p:cNvSpPr txBox="1"/>
          <p:nvPr/>
        </p:nvSpPr>
        <p:spPr>
          <a:xfrm>
            <a:off x="4787168" y="6585342"/>
            <a:ext cx="3470567" cy="276999"/>
          </a:xfrm>
          <a:prstGeom prst="rect">
            <a:avLst/>
          </a:prstGeom>
          <a:noFill/>
        </p:spPr>
        <p:txBody>
          <a:bodyPr wrap="square" rtlCol="0">
            <a:spAutoFit/>
          </a:bodyPr>
          <a:lstStyle/>
          <a:p>
            <a:r>
              <a:rPr lang="cs-CZ" sz="1200" dirty="0">
                <a:latin typeface="Montserrat" panose="00000500000000000000" pitchFamily="2" charset="0"/>
              </a:rPr>
              <a:t>Šefl et al. </a:t>
            </a:r>
            <a:r>
              <a:rPr lang="en-US" sz="1200" dirty="0">
                <a:latin typeface="Montserrat" panose="00000500000000000000" pitchFamily="2" charset="0"/>
              </a:rPr>
              <a:t>Health Phys 120(6):661–670; 2021 </a:t>
            </a:r>
          </a:p>
        </p:txBody>
      </p:sp>
    </p:spTree>
    <p:extLst>
      <p:ext uri="{BB962C8B-B14F-4D97-AF65-F5344CB8AC3E}">
        <p14:creationId xmlns:p14="http://schemas.microsoft.com/office/powerpoint/2010/main" val="1344610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A91F6E-5844-56BD-04D7-8421F5A36930}"/>
              </a:ext>
            </a:extLst>
          </p:cNvPr>
          <p:cNvSpPr>
            <a:spLocks noGrp="1"/>
          </p:cNvSpPr>
          <p:nvPr>
            <p:ph type="title"/>
          </p:nvPr>
        </p:nvSpPr>
        <p:spPr/>
        <p:txBody>
          <a:bodyPr/>
          <a:lstStyle/>
          <a:p>
            <a:r>
              <a:rPr lang="en-US" dirty="0"/>
              <a:t>Data</a:t>
            </a:r>
          </a:p>
        </p:txBody>
      </p:sp>
      <p:pic>
        <p:nvPicPr>
          <p:cNvPr id="9" name="Picture 8" descr="Diagram&#10;&#10;Description automatically generated">
            <a:extLst>
              <a:ext uri="{FF2B5EF4-FFF2-40B4-BE49-F238E27FC236}">
                <a16:creationId xmlns:a16="http://schemas.microsoft.com/office/drawing/2014/main" id="{FE6A68A5-2A3C-C4CA-5B38-45E7057D1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95884"/>
            <a:ext cx="5943600" cy="5666232"/>
          </a:xfrm>
          <a:prstGeom prst="rect">
            <a:avLst/>
          </a:prstGeom>
        </p:spPr>
      </p:pic>
      <p:sp>
        <p:nvSpPr>
          <p:cNvPr id="12" name="Content Placeholder 5">
            <a:extLst>
              <a:ext uri="{FF2B5EF4-FFF2-40B4-BE49-F238E27FC236}">
                <a16:creationId xmlns:a16="http://schemas.microsoft.com/office/drawing/2014/main" id="{4BDCD485-7858-0914-9E99-139D103332AC}"/>
              </a:ext>
            </a:extLst>
          </p:cNvPr>
          <p:cNvSpPr>
            <a:spLocks noGrp="1"/>
          </p:cNvSpPr>
          <p:nvPr>
            <p:ph type="body" sz="quarter" idx="15"/>
          </p:nvPr>
        </p:nvSpPr>
        <p:spPr>
          <a:xfrm>
            <a:off x="1077058" y="2142699"/>
            <a:ext cx="4823557" cy="3726655"/>
          </a:xfrm>
        </p:spPr>
        <p:txBody>
          <a:bodyPr lIns="274320">
            <a:noAutofit/>
          </a:bodyPr>
          <a:lstStyle/>
          <a:p>
            <a:pPr>
              <a:lnSpc>
                <a:spcPct val="100000"/>
              </a:lnSpc>
            </a:pPr>
            <a:r>
              <a:rPr lang="en-US" dirty="0">
                <a:latin typeface="Montserrat" panose="00000500000000000000" pitchFamily="2" charset="0"/>
              </a:rPr>
              <a:t>Urine data – many</a:t>
            </a:r>
          </a:p>
          <a:p>
            <a:pPr>
              <a:lnSpc>
                <a:spcPct val="100000"/>
              </a:lnSpc>
            </a:pPr>
            <a:r>
              <a:rPr lang="en-US" dirty="0">
                <a:latin typeface="Montserrat" panose="00000500000000000000" pitchFamily="2" charset="0"/>
              </a:rPr>
              <a:t>Organ data – typically one measurement at the time of death (except lung counts)</a:t>
            </a:r>
          </a:p>
          <a:p>
            <a:pPr>
              <a:lnSpc>
                <a:spcPct val="100000"/>
              </a:lnSpc>
            </a:pPr>
            <a:r>
              <a:rPr lang="en-US" dirty="0">
                <a:latin typeface="Montserrat" panose="00000500000000000000" pitchFamily="2" charset="0"/>
              </a:rPr>
              <a:t>Influence intake predictions</a:t>
            </a: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92E2695D-8308-A781-8A61-535B79ADFCF7}"/>
              </a:ext>
            </a:extLst>
          </p:cNvPr>
          <p:cNvSpPr txBox="1"/>
          <p:nvPr/>
        </p:nvSpPr>
        <p:spPr>
          <a:xfrm>
            <a:off x="7191543" y="6349820"/>
            <a:ext cx="4240306" cy="276999"/>
          </a:xfrm>
          <a:prstGeom prst="rect">
            <a:avLst/>
          </a:prstGeom>
          <a:noFill/>
        </p:spPr>
        <p:txBody>
          <a:bodyPr wrap="square" rtlCol="0">
            <a:spAutoFit/>
          </a:bodyPr>
          <a:lstStyle/>
          <a:p>
            <a:r>
              <a:rPr lang="cs-CZ" sz="1200" dirty="0">
                <a:latin typeface="Montserrat" panose="00000500000000000000" pitchFamily="2" charset="0"/>
              </a:rPr>
              <a:t>Šefl et al. PLOS O</a:t>
            </a:r>
            <a:r>
              <a:rPr lang="en-US" sz="1200" dirty="0">
                <a:latin typeface="Montserrat" panose="00000500000000000000" pitchFamily="2" charset="0"/>
              </a:rPr>
              <a:t>NE 16(10): e0259057;</a:t>
            </a:r>
            <a:r>
              <a:rPr lang="cs-CZ" sz="1200" dirty="0">
                <a:latin typeface="Montserrat" panose="00000500000000000000" pitchFamily="2" charset="0"/>
              </a:rPr>
              <a:t> 2021.</a:t>
            </a:r>
            <a:r>
              <a:rPr lang="en-US" sz="1200" dirty="0">
                <a:latin typeface="Montserrat" panose="00000500000000000000" pitchFamily="2" charset="0"/>
              </a:rPr>
              <a:t> </a:t>
            </a:r>
          </a:p>
        </p:txBody>
      </p:sp>
    </p:spTree>
    <p:extLst>
      <p:ext uri="{BB962C8B-B14F-4D97-AF65-F5344CB8AC3E}">
        <p14:creationId xmlns:p14="http://schemas.microsoft.com/office/powerpoint/2010/main" val="2063932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89B7C1-A254-3A39-78CC-7BED745621BE}"/>
              </a:ext>
            </a:extLst>
          </p:cNvPr>
          <p:cNvSpPr>
            <a:spLocks noGrp="1"/>
          </p:cNvSpPr>
          <p:nvPr>
            <p:ph type="title"/>
          </p:nvPr>
        </p:nvSpPr>
        <p:spPr>
          <a:xfrm>
            <a:off x="1453668" y="154979"/>
            <a:ext cx="10738331" cy="1332628"/>
          </a:xfrm>
        </p:spPr>
        <p:txBody>
          <a:bodyPr/>
          <a:lstStyle/>
          <a:p>
            <a:r>
              <a:rPr lang="cs-CZ" dirty="0"/>
              <a:t>Committed effective d</a:t>
            </a:r>
            <a:r>
              <a:rPr lang="en-US" dirty="0" err="1"/>
              <a:t>ose</a:t>
            </a:r>
            <a:r>
              <a:rPr lang="en-US" dirty="0"/>
              <a:t> – influence of bioassay and tissue measurements</a:t>
            </a:r>
          </a:p>
        </p:txBody>
      </p:sp>
      <p:pic>
        <p:nvPicPr>
          <p:cNvPr id="6" name="Picture 5" descr="Diagram&#10;&#10;Description automatically generated">
            <a:extLst>
              <a:ext uri="{FF2B5EF4-FFF2-40B4-BE49-F238E27FC236}">
                <a16:creationId xmlns:a16="http://schemas.microsoft.com/office/drawing/2014/main" id="{73DF4A70-FFC7-E232-0B81-FD392570D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0018" y="2002629"/>
            <a:ext cx="6691964" cy="4675453"/>
          </a:xfrm>
          <a:prstGeom prst="rect">
            <a:avLst/>
          </a:prstGeom>
        </p:spPr>
      </p:pic>
      <p:sp>
        <p:nvSpPr>
          <p:cNvPr id="12" name="TextBox 11">
            <a:extLst>
              <a:ext uri="{FF2B5EF4-FFF2-40B4-BE49-F238E27FC236}">
                <a16:creationId xmlns:a16="http://schemas.microsoft.com/office/drawing/2014/main" id="{445BAC84-D5E0-B91F-E5A7-175523AEAE69}"/>
              </a:ext>
            </a:extLst>
          </p:cNvPr>
          <p:cNvSpPr txBox="1"/>
          <p:nvPr/>
        </p:nvSpPr>
        <p:spPr>
          <a:xfrm>
            <a:off x="1198556" y="4015013"/>
            <a:ext cx="1551462" cy="369332"/>
          </a:xfrm>
          <a:prstGeom prst="rect">
            <a:avLst/>
          </a:prstGeom>
          <a:noFill/>
        </p:spPr>
        <p:txBody>
          <a:bodyPr wrap="square" rtlCol="0">
            <a:spAutoFit/>
          </a:bodyPr>
          <a:lstStyle/>
          <a:p>
            <a:r>
              <a:rPr lang="cs-CZ" dirty="0">
                <a:latin typeface="Montserrat" panose="00000500000000000000" pitchFamily="2" charset="0"/>
              </a:rPr>
              <a:t>Urine only</a:t>
            </a:r>
            <a:endParaRPr lang="en-US" dirty="0">
              <a:latin typeface="Montserrat" panose="00000500000000000000" pitchFamily="2" charset="0"/>
            </a:endParaRPr>
          </a:p>
        </p:txBody>
      </p:sp>
      <p:sp>
        <p:nvSpPr>
          <p:cNvPr id="13" name="TextBox 12">
            <a:extLst>
              <a:ext uri="{FF2B5EF4-FFF2-40B4-BE49-F238E27FC236}">
                <a16:creationId xmlns:a16="http://schemas.microsoft.com/office/drawing/2014/main" id="{B2E41641-95E5-9E56-43B0-B22988546AA6}"/>
              </a:ext>
            </a:extLst>
          </p:cNvPr>
          <p:cNvSpPr txBox="1"/>
          <p:nvPr/>
        </p:nvSpPr>
        <p:spPr>
          <a:xfrm>
            <a:off x="9441929" y="3876514"/>
            <a:ext cx="1895232" cy="646331"/>
          </a:xfrm>
          <a:prstGeom prst="rect">
            <a:avLst/>
          </a:prstGeom>
          <a:noFill/>
        </p:spPr>
        <p:txBody>
          <a:bodyPr wrap="square" rtlCol="0">
            <a:spAutoFit/>
          </a:bodyPr>
          <a:lstStyle/>
          <a:p>
            <a:r>
              <a:rPr lang="cs-CZ" dirty="0">
                <a:latin typeface="Montserrat" panose="00000500000000000000" pitchFamily="2" charset="0"/>
              </a:rPr>
              <a:t>Liver+Skeleton</a:t>
            </a:r>
          </a:p>
          <a:p>
            <a:r>
              <a:rPr lang="cs-CZ" dirty="0">
                <a:latin typeface="Montserrat" panose="00000500000000000000" pitchFamily="2" charset="0"/>
              </a:rPr>
              <a:t>only</a:t>
            </a:r>
            <a:endParaRPr lang="en-US" dirty="0">
              <a:latin typeface="Montserrat" panose="00000500000000000000" pitchFamily="2" charset="0"/>
            </a:endParaRPr>
          </a:p>
        </p:txBody>
      </p:sp>
      <p:sp>
        <p:nvSpPr>
          <p:cNvPr id="7" name="TextBox 6">
            <a:extLst>
              <a:ext uri="{FF2B5EF4-FFF2-40B4-BE49-F238E27FC236}">
                <a16:creationId xmlns:a16="http://schemas.microsoft.com/office/drawing/2014/main" id="{7FB46FA8-04C8-876F-C71E-4ACA0CCCEF09}"/>
              </a:ext>
            </a:extLst>
          </p:cNvPr>
          <p:cNvSpPr txBox="1"/>
          <p:nvPr/>
        </p:nvSpPr>
        <p:spPr>
          <a:xfrm>
            <a:off x="7321776" y="6401083"/>
            <a:ext cx="4240306" cy="276999"/>
          </a:xfrm>
          <a:prstGeom prst="rect">
            <a:avLst/>
          </a:prstGeom>
          <a:noFill/>
        </p:spPr>
        <p:txBody>
          <a:bodyPr wrap="square" rtlCol="0">
            <a:spAutoFit/>
          </a:bodyPr>
          <a:lstStyle/>
          <a:p>
            <a:r>
              <a:rPr lang="cs-CZ" sz="1200" dirty="0">
                <a:latin typeface="Montserrat" panose="00000500000000000000" pitchFamily="2" charset="0"/>
              </a:rPr>
              <a:t>Šefl et al. PLOS O</a:t>
            </a:r>
            <a:r>
              <a:rPr lang="en-US" sz="1200" dirty="0">
                <a:latin typeface="Montserrat" panose="00000500000000000000" pitchFamily="2" charset="0"/>
              </a:rPr>
              <a:t>NE 16(10): e0259057;</a:t>
            </a:r>
            <a:r>
              <a:rPr lang="cs-CZ" sz="1200" dirty="0">
                <a:latin typeface="Montserrat" panose="00000500000000000000" pitchFamily="2" charset="0"/>
              </a:rPr>
              <a:t> 2021.</a:t>
            </a:r>
            <a:r>
              <a:rPr lang="en-US" sz="1200" dirty="0">
                <a:latin typeface="Montserrat" panose="00000500000000000000" pitchFamily="2" charset="0"/>
              </a:rPr>
              <a:t> </a:t>
            </a:r>
          </a:p>
        </p:txBody>
      </p:sp>
      <p:pic>
        <p:nvPicPr>
          <p:cNvPr id="8" name="Picture 4" descr="C:\Users\sergei\Desktop\USTUR.jpg">
            <a:extLst>
              <a:ext uri="{FF2B5EF4-FFF2-40B4-BE49-F238E27FC236}">
                <a16:creationId xmlns:a16="http://schemas.microsoft.com/office/drawing/2014/main" id="{74E92051-25F5-844C-3BA6-FEC0006434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894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2A5252A-E3FC-4B3F-98B1-5536881A5634}"/>
              </a:ext>
            </a:extLst>
          </p:cNvPr>
          <p:cNvGrpSpPr/>
          <p:nvPr/>
        </p:nvGrpSpPr>
        <p:grpSpPr>
          <a:xfrm>
            <a:off x="5956324" y="1053794"/>
            <a:ext cx="6235676" cy="5051282"/>
            <a:chOff x="5294565" y="1592629"/>
            <a:chExt cx="6235676" cy="5051282"/>
          </a:xfrm>
        </p:grpSpPr>
        <p:pic>
          <p:nvPicPr>
            <p:cNvPr id="11" name="Picture 10">
              <a:extLst>
                <a:ext uri="{FF2B5EF4-FFF2-40B4-BE49-F238E27FC236}">
                  <a16:creationId xmlns:a16="http://schemas.microsoft.com/office/drawing/2014/main" id="{0AA5C85D-132F-4773-A2CC-74ECA07F2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4565" y="1592629"/>
              <a:ext cx="4994550" cy="4582425"/>
            </a:xfrm>
            <a:prstGeom prst="rect">
              <a:avLst/>
            </a:prstGeom>
          </p:spPr>
        </p:pic>
        <p:sp>
          <p:nvSpPr>
            <p:cNvPr id="12" name="TextBox 2">
              <a:extLst>
                <a:ext uri="{FF2B5EF4-FFF2-40B4-BE49-F238E27FC236}">
                  <a16:creationId xmlns:a16="http://schemas.microsoft.com/office/drawing/2014/main" id="{29D64593-9E23-4097-BDD2-82BAA74354A2}"/>
                </a:ext>
              </a:extLst>
            </p:cNvPr>
            <p:cNvSpPr txBox="1"/>
            <p:nvPr/>
          </p:nvSpPr>
          <p:spPr>
            <a:xfrm>
              <a:off x="8638049" y="1622770"/>
              <a:ext cx="1210374" cy="40011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000" dirty="0">
                  <a:solidFill>
                    <a:schemeClr val="bg2"/>
                  </a:solidFill>
                  <a:latin typeface="Montserrat" panose="00000500000000000000" pitchFamily="2" charset="0"/>
                </a:rPr>
                <a:t>Lungs</a:t>
              </a:r>
            </a:p>
          </p:txBody>
        </p:sp>
        <p:sp>
          <p:nvSpPr>
            <p:cNvPr id="14" name="TextBox 9">
              <a:extLst>
                <a:ext uri="{FF2B5EF4-FFF2-40B4-BE49-F238E27FC236}">
                  <a16:creationId xmlns:a16="http://schemas.microsoft.com/office/drawing/2014/main" id="{8FF8D58B-A06D-4C20-8176-7027D2EC8852}"/>
                </a:ext>
              </a:extLst>
            </p:cNvPr>
            <p:cNvSpPr txBox="1"/>
            <p:nvPr/>
          </p:nvSpPr>
          <p:spPr>
            <a:xfrm>
              <a:off x="6267322" y="5147202"/>
              <a:ext cx="983548" cy="40011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000" dirty="0">
                  <a:solidFill>
                    <a:srgbClr val="981E32"/>
                  </a:solidFill>
                  <a:latin typeface="Montserrat" panose="00000500000000000000" pitchFamily="2" charset="0"/>
                </a:rPr>
                <a:t>Liver</a:t>
              </a:r>
            </a:p>
          </p:txBody>
        </p:sp>
        <p:sp>
          <p:nvSpPr>
            <p:cNvPr id="16" name="TextBox 10">
              <a:extLst>
                <a:ext uri="{FF2B5EF4-FFF2-40B4-BE49-F238E27FC236}">
                  <a16:creationId xmlns:a16="http://schemas.microsoft.com/office/drawing/2014/main" id="{48566B5C-1568-4D99-BB9C-4E527C46D702}"/>
                </a:ext>
              </a:extLst>
            </p:cNvPr>
            <p:cNvSpPr txBox="1"/>
            <p:nvPr/>
          </p:nvSpPr>
          <p:spPr>
            <a:xfrm>
              <a:off x="7070884" y="4127993"/>
              <a:ext cx="1847790" cy="1015663"/>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2000" dirty="0">
                  <a:solidFill>
                    <a:schemeClr val="bg2"/>
                  </a:solidFill>
                  <a:latin typeface="Montserrat" panose="00000500000000000000" pitchFamily="2" charset="0"/>
                </a:rPr>
                <a:t>Blood stream (systemic)</a:t>
              </a:r>
            </a:p>
          </p:txBody>
        </p:sp>
        <p:sp>
          <p:nvSpPr>
            <p:cNvPr id="18" name="TextBox 11">
              <a:extLst>
                <a:ext uri="{FF2B5EF4-FFF2-40B4-BE49-F238E27FC236}">
                  <a16:creationId xmlns:a16="http://schemas.microsoft.com/office/drawing/2014/main" id="{6264FDD5-5AE0-4B8A-9160-508C7A3FA74D}"/>
                </a:ext>
              </a:extLst>
            </p:cNvPr>
            <p:cNvSpPr txBox="1"/>
            <p:nvPr/>
          </p:nvSpPr>
          <p:spPr>
            <a:xfrm>
              <a:off x="10190723" y="4882414"/>
              <a:ext cx="1339518" cy="400110"/>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000" dirty="0">
                  <a:solidFill>
                    <a:srgbClr val="981E32"/>
                  </a:solidFill>
                  <a:latin typeface="Montserrat" panose="00000500000000000000" pitchFamily="2" charset="0"/>
                </a:rPr>
                <a:t>Skeleton</a:t>
              </a:r>
            </a:p>
          </p:txBody>
        </p:sp>
        <p:sp>
          <p:nvSpPr>
            <p:cNvPr id="19" name="Rectangle 18">
              <a:extLst>
                <a:ext uri="{FF2B5EF4-FFF2-40B4-BE49-F238E27FC236}">
                  <a16:creationId xmlns:a16="http://schemas.microsoft.com/office/drawing/2014/main" id="{8D813A12-21C1-434D-A9DE-122D12CAFBFB}"/>
                </a:ext>
              </a:extLst>
            </p:cNvPr>
            <p:cNvSpPr/>
            <p:nvPr/>
          </p:nvSpPr>
          <p:spPr>
            <a:xfrm>
              <a:off x="5860996" y="6274579"/>
              <a:ext cx="4203395" cy="369332"/>
            </a:xfrm>
            <a:prstGeom prst="rect">
              <a:avLst/>
            </a:prstGeom>
          </p:spPr>
          <p:txBody>
            <a:bodyPr wrap="none">
              <a:spAutoFit/>
            </a:bodyPr>
            <a:lstStyle/>
            <a:p>
              <a:r>
                <a:rPr lang="en-US" altLang="en-US" dirty="0">
                  <a:solidFill>
                    <a:schemeClr val="bg2"/>
                  </a:solidFill>
                  <a:latin typeface="Montserrat" panose="00000500000000000000" pitchFamily="2" charset="0"/>
                </a:rPr>
                <a:t>Simplified pathways for plutonium</a:t>
              </a:r>
              <a:endParaRPr lang="en-US" kern="0" dirty="0">
                <a:solidFill>
                  <a:schemeClr val="bg2"/>
                </a:solidFill>
                <a:latin typeface="Montserrat" panose="00000500000000000000" pitchFamily="2" charset="0"/>
              </a:endParaRPr>
            </a:p>
          </p:txBody>
        </p:sp>
      </p:gr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55077" y="2142698"/>
                <a:ext cx="6088673" cy="3708583"/>
              </a:xfrm>
            </p:spPr>
            <p:txBody>
              <a:bodyPr lIns="274320">
                <a:noAutofit/>
              </a:bodyPr>
              <a:lstStyle/>
              <a:p>
                <a:pPr>
                  <a:lnSpc>
                    <a:spcPct val="100000"/>
                  </a:lnSpc>
                  <a:buClr>
                    <a:srgbClr val="981E32"/>
                  </a:buClr>
                </a:pPr>
                <a:r>
                  <a:rPr lang="en-US" dirty="0">
                    <a:solidFill>
                      <a:schemeClr val="tx1"/>
                    </a:solidFill>
                    <a:latin typeface="Montserrat" panose="00000500000000000000" pitchFamily="2" charset="0"/>
                  </a:rPr>
                  <a:t>Skeleton and liver are major depository sites</a:t>
                </a:r>
              </a:p>
              <a:p>
                <a:pPr>
                  <a:lnSpc>
                    <a:spcPct val="100000"/>
                  </a:lnSpc>
                  <a:buClr>
                    <a:srgbClr val="981E32"/>
                  </a:buClr>
                </a:pPr>
                <a:r>
                  <a:rPr lang="en-US" dirty="0">
                    <a:solidFill>
                      <a:schemeClr val="tx1"/>
                    </a:solidFill>
                    <a:latin typeface="Montserrat" panose="00000500000000000000" pitchFamily="2" charset="0"/>
                  </a:rPr>
                  <a:t>Estimation of activity in liver is straightforward – single organ</a:t>
                </a:r>
              </a:p>
              <a:p>
                <a:pPr>
                  <a:lnSpc>
                    <a:spcPct val="100000"/>
                  </a:lnSpc>
                  <a:buClr>
                    <a:srgbClr val="981E32"/>
                  </a:buClr>
                </a:pPr>
                <a:r>
                  <a:rPr lang="en-US" dirty="0">
                    <a:solidFill>
                      <a:schemeClr val="tx1"/>
                    </a:solidFill>
                    <a:latin typeface="Montserrat" panose="00000500000000000000" pitchFamily="2" charset="0"/>
                  </a:rPr>
                  <a:t>Unlike for the skeleton which consists of 206 bones</a:t>
                </a:r>
              </a:p>
              <a:p>
                <a:pPr marL="0" indent="0">
                  <a:lnSpc>
                    <a:spcPct val="100000"/>
                  </a:lnSpc>
                  <a:buClr>
                    <a:srgbClr val="981E32"/>
                  </a:buClr>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𝐴</m:t>
                      </m:r>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𝐶</m:t>
                          </m:r>
                        </m:e>
                        <m:sub>
                          <m:r>
                            <m:rPr>
                              <m:sty m:val="p"/>
                            </m:rPr>
                            <a:rPr lang="en-US" b="0" i="0" smtClean="0">
                              <a:solidFill>
                                <a:schemeClr val="tx1"/>
                              </a:solidFill>
                              <a:latin typeface="Cambria Math" panose="02040503050406030204" pitchFamily="18" charset="0"/>
                            </a:rPr>
                            <m:t>skel</m:t>
                          </m:r>
                        </m:sub>
                      </m:sSub>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0" smtClean="0">
                          <a:solidFill>
                            <a:schemeClr val="tx1"/>
                          </a:solidFill>
                          <a:latin typeface="Cambria Math" panose="02040503050406030204" pitchFamily="18" charset="0"/>
                          <a:ea typeface="Cambria Math" panose="02040503050406030204" pitchFamily="18" charset="0"/>
                        </a:rPr>
                        <m:t>mass</m:t>
                      </m:r>
                    </m:oMath>
                  </m:oMathPara>
                </a14:m>
                <a:endParaRPr lang="en-US" dirty="0">
                  <a:solidFill>
                    <a:schemeClr val="tx1"/>
                  </a:solidFill>
                  <a:latin typeface="Montserrat" panose="00000500000000000000" pitchFamily="2" charset="0"/>
                </a:endParaRPr>
              </a:p>
              <a:p>
                <a:pPr>
                  <a:lnSpc>
                    <a:spcPct val="100000"/>
                  </a:lnSpc>
                  <a:buClr>
                    <a:srgbClr val="981E32"/>
                  </a:buClr>
                </a:pPr>
                <a:r>
                  <a:rPr lang="en-US" dirty="0">
                    <a:solidFill>
                      <a:schemeClr val="tx1"/>
                    </a:solidFill>
                    <a:latin typeface="Montserrat" panose="00000500000000000000" pitchFamily="2" charset="0"/>
                  </a:rPr>
                  <a:t>Uncertainty in skeleton activity is higher</a:t>
                </a:r>
              </a:p>
            </p:txBody>
          </p:sp>
        </mc:Choice>
        <mc:Fallback xmlns="">
          <p:sp>
            <p:nvSpPr>
              <p:cNvPr id="6" name="Content Placeholder 5">
                <a:extLst>
                  <a:ext uri="{FF2B5EF4-FFF2-40B4-BE49-F238E27FC236}">
                    <a16:creationId xmlns:a16="http://schemas.microsoft.com/office/drawing/2014/main" id="{F79BD561-90E0-4007-A8CB-DAF84D917E20}"/>
                  </a:ext>
                </a:extLst>
              </p:cNvPr>
              <p:cNvSpPr>
                <a:spLocks noGrp="1" noRot="1" noChangeAspect="1" noMove="1" noResize="1" noEditPoints="1" noAdjustHandles="1" noChangeArrowheads="1" noChangeShapeType="1" noTextEdit="1"/>
              </p:cNvSpPr>
              <p:nvPr>
                <p:ph type="body" sz="quarter" idx="15"/>
              </p:nvPr>
            </p:nvSpPr>
            <p:spPr>
              <a:xfrm>
                <a:off x="1055077" y="2142698"/>
                <a:ext cx="6088673" cy="3708583"/>
              </a:xfrm>
              <a:blipFill>
                <a:blip r:embed="rId4"/>
                <a:stretch>
                  <a:fillRect t="-2299" b="-2135"/>
                </a:stretch>
              </a:blipFill>
            </p:spPr>
            <p:txBody>
              <a:bodyPr/>
              <a:lstStyle/>
              <a:p>
                <a:r>
                  <a:rPr lang="en-US">
                    <a:noFill/>
                  </a:rPr>
                  <a:t> </a:t>
                </a:r>
              </a:p>
            </p:txBody>
          </p:sp>
        </mc:Fallback>
      </mc:AlternateContent>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9" y="154979"/>
            <a:ext cx="7394698" cy="1332628"/>
          </a:xfrm>
        </p:spPr>
        <p:txBody>
          <a:bodyPr/>
          <a:lstStyle/>
          <a:p>
            <a:r>
              <a:rPr lang="en-US" dirty="0"/>
              <a:t>Plutonium in the skeleton</a:t>
            </a: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456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4340289-7E27-4D33-94C3-43BA5E85BE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99314" y="3623745"/>
            <a:ext cx="3974849" cy="2981136"/>
          </a:xfrm>
          <a:prstGeom prst="rect">
            <a:avLst/>
          </a:prstGeom>
        </p:spPr>
      </p:pic>
      <p:pic>
        <p:nvPicPr>
          <p:cNvPr id="15" name="Picture 14">
            <a:extLst>
              <a:ext uri="{FF2B5EF4-FFF2-40B4-BE49-F238E27FC236}">
                <a16:creationId xmlns:a16="http://schemas.microsoft.com/office/drawing/2014/main" id="{09D4CA1E-DDE4-49F2-B504-A5C056534F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71420" y="3623745"/>
            <a:ext cx="4312340" cy="3234255"/>
          </a:xfrm>
          <a:prstGeom prst="rect">
            <a:avLst/>
          </a:prstGeom>
        </p:spPr>
      </p:pic>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9" y="154979"/>
            <a:ext cx="5964126" cy="1332628"/>
          </a:xfrm>
        </p:spPr>
        <p:txBody>
          <a:bodyPr/>
          <a:lstStyle/>
          <a:p>
            <a:r>
              <a:rPr lang="en-US" dirty="0"/>
              <a:t>Non-uniform distribution of plutonium in skeleton</a:t>
            </a:r>
          </a:p>
        </p:txBody>
      </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81454" y="2142699"/>
            <a:ext cx="7486650" cy="2161169"/>
          </a:xfrm>
        </p:spPr>
        <p:txBody>
          <a:bodyPr lIns="274320">
            <a:noAutofit/>
          </a:bodyPr>
          <a:lstStyle/>
          <a:p>
            <a:pPr>
              <a:lnSpc>
                <a:spcPct val="100000"/>
              </a:lnSpc>
              <a:buClr>
                <a:srgbClr val="981E32"/>
              </a:buClr>
            </a:pPr>
            <a:r>
              <a:rPr lang="en-US" dirty="0">
                <a:solidFill>
                  <a:schemeClr val="tx1"/>
                </a:solidFill>
                <a:latin typeface="Montserrat" panose="00000500000000000000" pitchFamily="2" charset="0"/>
              </a:rPr>
              <a:t>Bones differ in plutonium concentration</a:t>
            </a:r>
          </a:p>
          <a:p>
            <a:pPr>
              <a:lnSpc>
                <a:spcPct val="100000"/>
              </a:lnSpc>
              <a:buClr>
                <a:srgbClr val="981E32"/>
              </a:buClr>
            </a:pPr>
            <a:r>
              <a:rPr lang="en-US" dirty="0">
                <a:solidFill>
                  <a:schemeClr val="tx1"/>
                </a:solidFill>
                <a:latin typeface="Montserrat" panose="00000500000000000000" pitchFamily="2" charset="0"/>
              </a:rPr>
              <a:t>Bone parts differ in plutonium concentration</a:t>
            </a:r>
          </a:p>
          <a:p>
            <a:pPr>
              <a:lnSpc>
                <a:spcPct val="100000"/>
              </a:lnSpc>
              <a:buClr>
                <a:srgbClr val="981E32"/>
              </a:buClr>
            </a:pPr>
            <a:r>
              <a:rPr lang="en-US" dirty="0">
                <a:solidFill>
                  <a:schemeClr val="tx1"/>
                </a:solidFill>
                <a:latin typeface="Montserrat" panose="00000500000000000000" pitchFamily="2" charset="0"/>
              </a:rPr>
              <a:t>How to estimate activity concentration in the skeleton </a:t>
            </a:r>
            <a:r>
              <a:rPr lang="en-US" i="1" dirty="0">
                <a:solidFill>
                  <a:schemeClr val="tx1"/>
                </a:solidFill>
                <a:latin typeface="Montserrat" panose="00000500000000000000" pitchFamily="2" charset="0"/>
              </a:rPr>
              <a:t>C</a:t>
            </a:r>
            <a:r>
              <a:rPr lang="en-US" baseline="-25000" dirty="0">
                <a:solidFill>
                  <a:schemeClr val="tx1"/>
                </a:solidFill>
                <a:latin typeface="Montserrat" panose="00000500000000000000" pitchFamily="2" charset="0"/>
              </a:rPr>
              <a:t>skel</a:t>
            </a:r>
            <a:r>
              <a:rPr lang="en-US" dirty="0">
                <a:solidFill>
                  <a:schemeClr val="tx1"/>
                </a:solidFill>
                <a:latin typeface="Montserrat" panose="00000500000000000000" pitchFamily="2" charset="0"/>
              </a:rPr>
              <a:t> from limited number of samples?</a:t>
            </a:r>
          </a:p>
        </p:txBody>
      </p:sp>
      <p:pic>
        <p:nvPicPr>
          <p:cNvPr id="13" name="Picture Placeholder 12">
            <a:extLst>
              <a:ext uri="{FF2B5EF4-FFF2-40B4-BE49-F238E27FC236}">
                <a16:creationId xmlns:a16="http://schemas.microsoft.com/office/drawing/2014/main" id="{460072B0-8E51-40F0-8AF1-83603400291E}"/>
              </a:ext>
            </a:extLst>
          </p:cNvPr>
          <p:cNvPicPr>
            <a:picLocks noGrp="1" noChangeAspect="1"/>
          </p:cNvPicPr>
          <p:nvPr>
            <p:ph type="pic" idx="1"/>
          </p:nvPr>
        </p:nvPicPr>
        <p:blipFill>
          <a:blip r:embed="rId6">
            <a:extLst>
              <a:ext uri="{28A0092B-C50C-407E-A947-70E740481C1C}">
                <a14:useLocalDpi xmlns:a14="http://schemas.microsoft.com/office/drawing/2010/main" val="0"/>
              </a:ext>
            </a:extLst>
          </a:blip>
          <a:srcRect l="3257" r="3257"/>
          <a:stretch/>
        </p:blipFill>
        <p:spPr>
          <a:xfrm>
            <a:off x="9174163" y="0"/>
            <a:ext cx="3017837" cy="6858000"/>
          </a:xfrm>
        </p:spPr>
      </p:pic>
    </p:spTree>
    <p:extLst>
      <p:ext uri="{BB962C8B-B14F-4D97-AF65-F5344CB8AC3E}">
        <p14:creationId xmlns:p14="http://schemas.microsoft.com/office/powerpoint/2010/main" val="3751338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Examples of bone sample collection</a:t>
            </a:r>
          </a:p>
        </p:txBody>
      </p:sp>
      <p:graphicFrame>
        <p:nvGraphicFramePr>
          <p:cNvPr id="2" name="Table 1">
            <a:extLst>
              <a:ext uri="{FF2B5EF4-FFF2-40B4-BE49-F238E27FC236}">
                <a16:creationId xmlns:a16="http://schemas.microsoft.com/office/drawing/2014/main" id="{98E5F03F-F55B-4E82-97B1-3CAD9E6E2636}"/>
              </a:ext>
            </a:extLst>
          </p:cNvPr>
          <p:cNvGraphicFramePr>
            <a:graphicFrameLocks noGrp="1"/>
          </p:cNvGraphicFramePr>
          <p:nvPr/>
        </p:nvGraphicFramePr>
        <p:xfrm>
          <a:off x="1178167" y="1934475"/>
          <a:ext cx="10902776" cy="4233327"/>
        </p:xfrm>
        <a:graphic>
          <a:graphicData uri="http://schemas.openxmlformats.org/drawingml/2006/table">
            <a:tbl>
              <a:tblPr firstCol="1" bandRow="1">
                <a:tableStyleId>{5C22544A-7EE6-4342-B048-85BDC9FD1C3A}</a:tableStyleId>
              </a:tblPr>
              <a:tblGrid>
                <a:gridCol w="690078">
                  <a:extLst>
                    <a:ext uri="{9D8B030D-6E8A-4147-A177-3AD203B41FA5}">
                      <a16:colId xmlns:a16="http://schemas.microsoft.com/office/drawing/2014/main" val="3253379620"/>
                    </a:ext>
                  </a:extLst>
                </a:gridCol>
                <a:gridCol w="859161">
                  <a:extLst>
                    <a:ext uri="{9D8B030D-6E8A-4147-A177-3AD203B41FA5}">
                      <a16:colId xmlns:a16="http://schemas.microsoft.com/office/drawing/2014/main" val="1593223999"/>
                    </a:ext>
                  </a:extLst>
                </a:gridCol>
                <a:gridCol w="719747">
                  <a:extLst>
                    <a:ext uri="{9D8B030D-6E8A-4147-A177-3AD203B41FA5}">
                      <a16:colId xmlns:a16="http://schemas.microsoft.com/office/drawing/2014/main" val="3478900162"/>
                    </a:ext>
                  </a:extLst>
                </a:gridCol>
                <a:gridCol w="784890">
                  <a:extLst>
                    <a:ext uri="{9D8B030D-6E8A-4147-A177-3AD203B41FA5}">
                      <a16:colId xmlns:a16="http://schemas.microsoft.com/office/drawing/2014/main" val="259329221"/>
                    </a:ext>
                  </a:extLst>
                </a:gridCol>
                <a:gridCol w="784890">
                  <a:extLst>
                    <a:ext uri="{9D8B030D-6E8A-4147-A177-3AD203B41FA5}">
                      <a16:colId xmlns:a16="http://schemas.microsoft.com/office/drawing/2014/main" val="3749286190"/>
                    </a:ext>
                  </a:extLst>
                </a:gridCol>
                <a:gridCol w="784890">
                  <a:extLst>
                    <a:ext uri="{9D8B030D-6E8A-4147-A177-3AD203B41FA5}">
                      <a16:colId xmlns:a16="http://schemas.microsoft.com/office/drawing/2014/main" val="324032124"/>
                    </a:ext>
                  </a:extLst>
                </a:gridCol>
                <a:gridCol w="784890">
                  <a:extLst>
                    <a:ext uri="{9D8B030D-6E8A-4147-A177-3AD203B41FA5}">
                      <a16:colId xmlns:a16="http://schemas.microsoft.com/office/drawing/2014/main" val="2507125041"/>
                    </a:ext>
                  </a:extLst>
                </a:gridCol>
                <a:gridCol w="784890">
                  <a:extLst>
                    <a:ext uri="{9D8B030D-6E8A-4147-A177-3AD203B41FA5}">
                      <a16:colId xmlns:a16="http://schemas.microsoft.com/office/drawing/2014/main" val="2728158274"/>
                    </a:ext>
                  </a:extLst>
                </a:gridCol>
                <a:gridCol w="784890">
                  <a:extLst>
                    <a:ext uri="{9D8B030D-6E8A-4147-A177-3AD203B41FA5}">
                      <a16:colId xmlns:a16="http://schemas.microsoft.com/office/drawing/2014/main" val="1584251649"/>
                    </a:ext>
                  </a:extLst>
                </a:gridCol>
                <a:gridCol w="784890">
                  <a:extLst>
                    <a:ext uri="{9D8B030D-6E8A-4147-A177-3AD203B41FA5}">
                      <a16:colId xmlns:a16="http://schemas.microsoft.com/office/drawing/2014/main" val="3337075996"/>
                    </a:ext>
                  </a:extLst>
                </a:gridCol>
                <a:gridCol w="784890">
                  <a:extLst>
                    <a:ext uri="{9D8B030D-6E8A-4147-A177-3AD203B41FA5}">
                      <a16:colId xmlns:a16="http://schemas.microsoft.com/office/drawing/2014/main" val="1581375780"/>
                    </a:ext>
                  </a:extLst>
                </a:gridCol>
                <a:gridCol w="784890">
                  <a:extLst>
                    <a:ext uri="{9D8B030D-6E8A-4147-A177-3AD203B41FA5}">
                      <a16:colId xmlns:a16="http://schemas.microsoft.com/office/drawing/2014/main" val="2202647576"/>
                    </a:ext>
                  </a:extLst>
                </a:gridCol>
                <a:gridCol w="784890">
                  <a:extLst>
                    <a:ext uri="{9D8B030D-6E8A-4147-A177-3AD203B41FA5}">
                      <a16:colId xmlns:a16="http://schemas.microsoft.com/office/drawing/2014/main" val="3070677102"/>
                    </a:ext>
                  </a:extLst>
                </a:gridCol>
                <a:gridCol w="784890">
                  <a:extLst>
                    <a:ext uri="{9D8B030D-6E8A-4147-A177-3AD203B41FA5}">
                      <a16:colId xmlns:a16="http://schemas.microsoft.com/office/drawing/2014/main" val="884307216"/>
                    </a:ext>
                  </a:extLst>
                </a:gridCol>
              </a:tblGrid>
              <a:tr h="492305">
                <a:tc rowSpan="2">
                  <a:txBody>
                    <a:bodyPr/>
                    <a:lstStyle/>
                    <a:p>
                      <a:pPr marL="0" marR="0" algn="ctr">
                        <a:lnSpc>
                          <a:spcPct val="100000"/>
                        </a:lnSpc>
                        <a:spcBef>
                          <a:spcPts val="700"/>
                        </a:spcBef>
                        <a:spcAft>
                          <a:spcPts val="350"/>
                        </a:spcAft>
                      </a:pPr>
                      <a:r>
                        <a:rPr lang="en-GB" sz="1400" dirty="0">
                          <a:effectLst/>
                          <a:latin typeface="Montserrat" panose="00000500000000000000" pitchFamily="2" charset="0"/>
                        </a:rPr>
                        <a:t>Case</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solidFill>
                      <a:srgbClr val="CA1237"/>
                    </a:solidFill>
                  </a:tcPr>
                </a:tc>
                <a:tc rowSpan="2">
                  <a:txBody>
                    <a:bodyPr/>
                    <a:lstStyle/>
                    <a:p>
                      <a:pPr marL="0" marR="0" algn="ctr">
                        <a:lnSpc>
                          <a:spcPct val="100000"/>
                        </a:lnSpc>
                        <a:spcBef>
                          <a:spcPts val="700"/>
                        </a:spcBef>
                        <a:spcAft>
                          <a:spcPts val="350"/>
                        </a:spcAft>
                      </a:pPr>
                      <a:r>
                        <a:rPr lang="en-GB" sz="1400" dirty="0">
                          <a:solidFill>
                            <a:schemeClr val="bg1"/>
                          </a:solidFill>
                          <a:effectLst/>
                          <a:latin typeface="Montserrat" panose="00000500000000000000" pitchFamily="2" charset="0"/>
                        </a:rPr>
                        <a:t>Number of bone samples</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solidFill>
                      <a:srgbClr val="CA1237"/>
                    </a:solidFill>
                  </a:tcPr>
                </a:tc>
                <a:tc gridSpan="12">
                  <a:txBody>
                    <a:bodyPr/>
                    <a:lstStyle/>
                    <a:p>
                      <a:pPr marL="0" marR="0" algn="ctr">
                        <a:lnSpc>
                          <a:spcPct val="100000"/>
                        </a:lnSpc>
                        <a:spcBef>
                          <a:spcPts val="700"/>
                        </a:spcBef>
                        <a:spcAft>
                          <a:spcPts val="350"/>
                        </a:spcAft>
                      </a:pPr>
                      <a:r>
                        <a:rPr lang="en-GB" sz="1400" baseline="30000" dirty="0">
                          <a:solidFill>
                            <a:schemeClr val="bg1"/>
                          </a:solidFill>
                          <a:effectLst/>
                          <a:latin typeface="Montserrat" panose="00000500000000000000" pitchFamily="2" charset="0"/>
                        </a:rPr>
                        <a:t>239</a:t>
                      </a:r>
                      <a:r>
                        <a:rPr lang="en-GB" sz="1400" dirty="0">
                          <a:solidFill>
                            <a:schemeClr val="bg1"/>
                          </a:solidFill>
                          <a:effectLst/>
                          <a:latin typeface="Montserrat" panose="00000500000000000000" pitchFamily="2" charset="0"/>
                        </a:rPr>
                        <a:t>Pu activity concentration in bone sample (Bq kg</a:t>
                      </a:r>
                      <a:r>
                        <a:rPr lang="en-GB" sz="1400" baseline="30000" dirty="0">
                          <a:solidFill>
                            <a:schemeClr val="bg1"/>
                          </a:solidFill>
                          <a:effectLst/>
                          <a:latin typeface="Montserrat" panose="00000500000000000000" pitchFamily="2" charset="0"/>
                        </a:rPr>
                        <a:t>–1</a:t>
                      </a:r>
                      <a:r>
                        <a:rPr lang="en-GB" sz="1400" dirty="0">
                          <a:solidFill>
                            <a:schemeClr val="bg1"/>
                          </a:solidFill>
                          <a:effectLst/>
                          <a:latin typeface="Montserrat" panose="00000500000000000000" pitchFamily="2" charset="0"/>
                        </a:rPr>
                        <a:t>)</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solidFill>
                      <a:srgbClr val="CA123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68732327"/>
                  </a:ext>
                </a:extLst>
              </a:tr>
              <a:tr h="1164551">
                <a:tc vMerge="1">
                  <a:txBody>
                    <a:bodyPr/>
                    <a:lstStyle/>
                    <a:p>
                      <a:endParaRPr lang="en-US"/>
                    </a:p>
                  </a:txBody>
                  <a:tcPr/>
                </a:tc>
                <a:tc vMerge="1">
                  <a:txBody>
                    <a:bodyPr/>
                    <a:lstStyle/>
                    <a:p>
                      <a:endParaRPr lang="en-US"/>
                    </a:p>
                  </a:txBody>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Parietal 1</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Vert T7 arch</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Vert T7 body</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Clavicle SE</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Clavicle shaft</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Clavicle AE</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Rib 7</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Sternum</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Hand and wrist</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Femur MS</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Femur DE</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Patella</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extLst>
                  <a:ext uri="{0D108BD9-81ED-4DB2-BD59-A6C34878D82A}">
                    <a16:rowId xmlns:a16="http://schemas.microsoft.com/office/drawing/2014/main" val="798400145"/>
                  </a:ext>
                </a:extLst>
              </a:tr>
              <a:tr h="365205">
                <a:tc>
                  <a:txBody>
                    <a:bodyPr/>
                    <a:lstStyle/>
                    <a:p>
                      <a:pPr marL="0" marR="0" algn="ctr">
                        <a:lnSpc>
                          <a:spcPct val="100000"/>
                        </a:lnSpc>
                        <a:spcBef>
                          <a:spcPts val="700"/>
                        </a:spcBef>
                        <a:spcAft>
                          <a:spcPts val="0"/>
                        </a:spcAft>
                      </a:pPr>
                      <a:r>
                        <a:rPr lang="en-GB" sz="1400" dirty="0">
                          <a:effectLst/>
                          <a:latin typeface="Montserrat" panose="00000500000000000000" pitchFamily="2" charset="0"/>
                        </a:rPr>
                        <a:t>0719</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14.1±0.9</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18.9±0.6</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16.0±0.8</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22.4±0.4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4378093"/>
                  </a:ext>
                </a:extLst>
              </a:tr>
              <a:tr h="382466">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0745</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18.3±0.7</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35.2±1.4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23.2±0.8</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17.5±0.6</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43209216"/>
                  </a:ext>
                </a:extLst>
              </a:tr>
              <a:tr h="360484">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0778</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87.5±3.1</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85.0±2.0</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34.7±1.1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125±4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020124196"/>
                  </a:ext>
                </a:extLst>
              </a:tr>
              <a:tr h="382466">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0060</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23.1±1.6</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7.2±0.2</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8.4±0.2</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7.0±0.2</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5.2±0.1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a:lnSpc>
                          <a:spcPct val="100000"/>
                        </a:lnSpc>
                      </a:pPr>
                      <a:endParaRPr lang="en-US" sz="1400">
                        <a:solidFill>
                          <a:schemeClr val="tx1"/>
                        </a:solidFill>
                        <a:effectLst/>
                        <a:latin typeface="Montserrat" panose="00000500000000000000" pitchFamily="2" charset="0"/>
                      </a:endParaRPr>
                    </a:p>
                  </a:txBody>
                  <a:tcPr marL="0" marR="0" marT="0" marB="0" anchor="ctr"/>
                </a:tc>
                <a:extLst>
                  <a:ext uri="{0D108BD9-81ED-4DB2-BD59-A6C34878D82A}">
                    <a16:rowId xmlns:a16="http://schemas.microsoft.com/office/drawing/2014/main" val="3507008549"/>
                  </a:ext>
                </a:extLst>
              </a:tr>
              <a:tr h="356088">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0255</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7</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4.4±0.2</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2.5±0.2</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1.0±0.2</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4.6±0.4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1.8±0.1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2.4±0.1</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4.3±0.7</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37348915"/>
                  </a:ext>
                </a:extLst>
              </a:tr>
              <a:tr h="360485">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0631</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7</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22.9±1.0</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12.9±0.5</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18.9±0.8</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12.0±0.4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12.3±0.5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10.5±0.4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12.2±0.5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657866282"/>
                  </a:ext>
                </a:extLst>
              </a:tr>
              <a:tr h="369277">
                <a:tc>
                  <a:txBody>
                    <a:bodyPr/>
                    <a:lstStyle/>
                    <a:p>
                      <a:pPr marL="0" marR="0" algn="ctr">
                        <a:lnSpc>
                          <a:spcPct val="100000"/>
                        </a:lnSpc>
                        <a:spcBef>
                          <a:spcPts val="300"/>
                        </a:spcBef>
                        <a:spcAft>
                          <a:spcPts val="360"/>
                        </a:spcAft>
                      </a:pPr>
                      <a:r>
                        <a:rPr lang="en-GB" sz="1400" dirty="0">
                          <a:effectLst/>
                          <a:latin typeface="Montserrat" panose="00000500000000000000" pitchFamily="2" charset="0"/>
                        </a:rPr>
                        <a:t>0634</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8</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30.7±1.1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26.9±0.9</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21.8±0.7</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13.2±0.5</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14.4±0.5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18.0±0.7</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17.8±0.6</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23.7±0.8</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228962789"/>
                  </a:ext>
                </a:extLst>
              </a:tr>
            </a:tbl>
          </a:graphicData>
        </a:graphic>
      </p:graphicFrame>
    </p:spTree>
    <p:extLst>
      <p:ext uri="{BB962C8B-B14F-4D97-AF65-F5344CB8AC3E}">
        <p14:creationId xmlns:p14="http://schemas.microsoft.com/office/powerpoint/2010/main" val="3259376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How to estimate </a:t>
            </a:r>
            <a:r>
              <a:rPr lang="en-US" i="1" dirty="0"/>
              <a:t>C</a:t>
            </a:r>
            <a:r>
              <a:rPr lang="en-US" baseline="-25000" dirty="0"/>
              <a:t>skel</a:t>
            </a:r>
          </a:p>
        </p:txBody>
      </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77058" y="2142699"/>
            <a:ext cx="11114942" cy="2763409"/>
          </a:xfrm>
        </p:spPr>
        <p:txBody>
          <a:bodyPr lIns="457200" rIns="457200">
            <a:noAutofit/>
          </a:bodyPr>
          <a:lstStyle/>
          <a:p>
            <a:pPr marL="457200" indent="-457200">
              <a:lnSpc>
                <a:spcPct val="100000"/>
              </a:lnSpc>
              <a:buClr>
                <a:srgbClr val="981E32"/>
              </a:buClr>
              <a:buFont typeface="+mj-lt"/>
              <a:buAutoNum type="arabicPeriod"/>
            </a:pPr>
            <a:r>
              <a:rPr lang="en-US" sz="2200" dirty="0">
                <a:solidFill>
                  <a:schemeClr val="tx1"/>
                </a:solidFill>
                <a:latin typeface="Montserrat" panose="00000500000000000000" pitchFamily="2" charset="0"/>
              </a:rPr>
              <a:t>Arithmetic mean (aka </a:t>
            </a:r>
            <a:r>
              <a:rPr lang="en-US" sz="2200" i="1" dirty="0">
                <a:solidFill>
                  <a:schemeClr val="tx1"/>
                </a:solidFill>
                <a:latin typeface="Montserrat" panose="00000500000000000000" pitchFamily="2" charset="0"/>
              </a:rPr>
              <a:t>average</a:t>
            </a:r>
            <a:r>
              <a:rPr lang="en-US" sz="2200" dirty="0">
                <a:solidFill>
                  <a:schemeClr val="tx1"/>
                </a:solidFill>
                <a:latin typeface="Montserrat" panose="00000500000000000000" pitchFamily="2" charset="0"/>
              </a:rPr>
              <a:t>) of the bone sample concentrations</a:t>
            </a:r>
          </a:p>
          <a:p>
            <a:pPr marL="457200" indent="-457200">
              <a:lnSpc>
                <a:spcPct val="100000"/>
              </a:lnSpc>
              <a:buClr>
                <a:srgbClr val="981E32"/>
              </a:buClr>
              <a:buFont typeface="+mj-lt"/>
              <a:buAutoNum type="arabicPeriod"/>
            </a:pPr>
            <a:r>
              <a:rPr lang="en-US" sz="2200" dirty="0">
                <a:solidFill>
                  <a:schemeClr val="tx1"/>
                </a:solidFill>
                <a:latin typeface="Montserrat" panose="00000500000000000000" pitchFamily="2" charset="0"/>
              </a:rPr>
              <a:t>Mass-weighted average of the bone sample concentrations</a:t>
            </a:r>
          </a:p>
          <a:p>
            <a:pPr marL="457200" indent="-457200">
              <a:lnSpc>
                <a:spcPct val="100000"/>
              </a:lnSpc>
              <a:buClr>
                <a:srgbClr val="981E32"/>
              </a:buClr>
              <a:buFont typeface="+mj-lt"/>
              <a:buAutoNum type="arabicPeriod"/>
            </a:pPr>
            <a:r>
              <a:rPr lang="en-US" sz="2200" dirty="0">
                <a:solidFill>
                  <a:schemeClr val="tx1"/>
                </a:solidFill>
                <a:latin typeface="Montserrat" panose="00000500000000000000" pitchFamily="2" charset="0"/>
              </a:rPr>
              <a:t>Multiple linear regression using whole body data – collinearity problems, sample size, imprecise and unstable estimates </a:t>
            </a:r>
          </a:p>
          <a:p>
            <a:pPr marL="457200" indent="-457200">
              <a:lnSpc>
                <a:spcPct val="100000"/>
              </a:lnSpc>
              <a:buClr>
                <a:srgbClr val="981E32"/>
              </a:buClr>
              <a:buFont typeface="+mj-lt"/>
              <a:buAutoNum type="arabicPeriod"/>
            </a:pPr>
            <a:r>
              <a:rPr lang="en-US" sz="2200" dirty="0">
                <a:solidFill>
                  <a:schemeClr val="tx1"/>
                </a:solidFill>
                <a:latin typeface="Montserrat" panose="00000500000000000000" pitchFamily="2" charset="0"/>
              </a:rPr>
              <a:t>Latent bone modelling (LBM) – principal component regression (Zhou et al. Health Phys. 122(4): S71-S72; 2022; Šefl et al. Radiation Protection Dosimetry. Submitted 2022)</a:t>
            </a:r>
          </a:p>
          <a:p>
            <a:pPr marL="0" indent="0">
              <a:lnSpc>
                <a:spcPct val="100000"/>
              </a:lnSpc>
              <a:buNone/>
            </a:pPr>
            <a:endParaRPr lang="en-US" dirty="0">
              <a:latin typeface="Montserrat" panose="00000500000000000000" pitchFamily="2" charset="0"/>
            </a:endParaRP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870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94EBBFBC-378C-4624-A790-6BF42A947DAB}"/>
              </a:ext>
            </a:extLst>
          </p:cNvPr>
          <p:cNvSpPr>
            <a:spLocks noGrp="1"/>
          </p:cNvSpPr>
          <p:nvPr>
            <p:ph type="body" sz="quarter" idx="15"/>
          </p:nvPr>
        </p:nvSpPr>
        <p:spPr>
          <a:xfrm>
            <a:off x="1051775" y="1971255"/>
            <a:ext cx="6490677" cy="4489921"/>
          </a:xfrm>
        </p:spPr>
        <p:txBody>
          <a:bodyPr lIns="274320">
            <a:normAutofit/>
          </a:bodyPr>
          <a:lstStyle/>
          <a:p>
            <a:pPr>
              <a:lnSpc>
                <a:spcPct val="100000"/>
              </a:lnSpc>
              <a:buClr>
                <a:srgbClr val="981E32"/>
              </a:buClr>
            </a:pPr>
            <a:r>
              <a:rPr lang="en-GB" dirty="0">
                <a:solidFill>
                  <a:schemeClr val="tx1"/>
                </a:solidFill>
                <a:latin typeface="Montserrat" panose="00000500000000000000" pitchFamily="2" charset="0"/>
              </a:rPr>
              <a:t>Principal components – orthogonal unit vectors (directions)</a:t>
            </a:r>
          </a:p>
          <a:p>
            <a:pPr>
              <a:lnSpc>
                <a:spcPct val="100000"/>
              </a:lnSpc>
              <a:buClr>
                <a:srgbClr val="981E32"/>
              </a:buClr>
            </a:pPr>
            <a:r>
              <a:rPr lang="en-GB" dirty="0">
                <a:solidFill>
                  <a:schemeClr val="tx1"/>
                </a:solidFill>
                <a:latin typeface="Montserrat" panose="00000500000000000000" pitchFamily="2" charset="0"/>
              </a:rPr>
              <a:t>1</a:t>
            </a:r>
            <a:r>
              <a:rPr lang="en-GB" baseline="30000" dirty="0">
                <a:solidFill>
                  <a:schemeClr val="tx1"/>
                </a:solidFill>
                <a:latin typeface="Montserrat" panose="00000500000000000000" pitchFamily="2" charset="0"/>
              </a:rPr>
              <a:t>st</a:t>
            </a:r>
            <a:r>
              <a:rPr lang="en-GB" dirty="0">
                <a:solidFill>
                  <a:schemeClr val="tx1"/>
                </a:solidFill>
                <a:latin typeface="Montserrat" panose="00000500000000000000" pitchFamily="2" charset="0"/>
              </a:rPr>
              <a:t> principal component maximises the variance</a:t>
            </a:r>
          </a:p>
          <a:p>
            <a:pPr>
              <a:lnSpc>
                <a:spcPct val="100000"/>
              </a:lnSpc>
              <a:buClr>
                <a:srgbClr val="981E32"/>
              </a:buClr>
            </a:pPr>
            <a:r>
              <a:rPr lang="en-GB" dirty="0">
                <a:solidFill>
                  <a:schemeClr val="tx1"/>
                </a:solidFill>
                <a:latin typeface="Montserrat" panose="00000500000000000000" pitchFamily="2" charset="0"/>
              </a:rPr>
              <a:t>2</a:t>
            </a:r>
            <a:r>
              <a:rPr lang="en-GB" baseline="30000" dirty="0">
                <a:solidFill>
                  <a:schemeClr val="tx1"/>
                </a:solidFill>
                <a:latin typeface="Montserrat" panose="00000500000000000000" pitchFamily="2" charset="0"/>
              </a:rPr>
              <a:t>nd</a:t>
            </a:r>
            <a:r>
              <a:rPr lang="en-GB" dirty="0">
                <a:solidFill>
                  <a:schemeClr val="tx1"/>
                </a:solidFill>
                <a:latin typeface="Montserrat" panose="00000500000000000000" pitchFamily="2" charset="0"/>
              </a:rPr>
              <a:t> maximises the variance while being orthogonal to the first, …</a:t>
            </a:r>
          </a:p>
          <a:p>
            <a:pPr>
              <a:lnSpc>
                <a:spcPct val="100000"/>
              </a:lnSpc>
              <a:buClr>
                <a:srgbClr val="981E32"/>
              </a:buClr>
            </a:pPr>
            <a:r>
              <a:rPr lang="en-GB" dirty="0">
                <a:solidFill>
                  <a:schemeClr val="tx1"/>
                </a:solidFill>
                <a:latin typeface="Montserrat" panose="00000500000000000000" pitchFamily="2" charset="0"/>
              </a:rPr>
              <a:t>Can be used to </a:t>
            </a:r>
            <a:r>
              <a:rPr lang="en-GB" b="1" dirty="0">
                <a:solidFill>
                  <a:srgbClr val="981E32"/>
                </a:solidFill>
                <a:latin typeface="Montserrat" panose="00000500000000000000" pitchFamily="2" charset="0"/>
              </a:rPr>
              <a:t>reduce dimensionality </a:t>
            </a:r>
            <a:r>
              <a:rPr lang="en-GB" dirty="0">
                <a:solidFill>
                  <a:schemeClr val="tx1"/>
                </a:solidFill>
                <a:latin typeface="Montserrat" panose="00000500000000000000" pitchFamily="2" charset="0"/>
              </a:rPr>
              <a:t>of the data and </a:t>
            </a:r>
            <a:r>
              <a:rPr lang="en-GB" b="1" dirty="0">
                <a:solidFill>
                  <a:srgbClr val="981E32"/>
                </a:solidFill>
                <a:latin typeface="Montserrat" panose="00000500000000000000" pitchFamily="2" charset="0"/>
              </a:rPr>
              <a:t>preserve maximum information</a:t>
            </a:r>
          </a:p>
          <a:p>
            <a:pPr>
              <a:lnSpc>
                <a:spcPct val="100000"/>
              </a:lnSpc>
              <a:buClr>
                <a:srgbClr val="981E32"/>
              </a:buClr>
            </a:pPr>
            <a:r>
              <a:rPr lang="en-GB" dirty="0">
                <a:solidFill>
                  <a:schemeClr val="tx1"/>
                </a:solidFill>
                <a:latin typeface="Montserrat" panose="00000500000000000000" pitchFamily="2" charset="0"/>
              </a:rPr>
              <a:t>New variables = </a:t>
            </a:r>
            <a:r>
              <a:rPr lang="en-GB" b="1" dirty="0">
                <a:solidFill>
                  <a:srgbClr val="981E32"/>
                </a:solidFill>
                <a:latin typeface="Montserrat" panose="00000500000000000000" pitchFamily="2" charset="0"/>
              </a:rPr>
              <a:t>latent bones </a:t>
            </a:r>
            <a:r>
              <a:rPr lang="en-GB" dirty="0">
                <a:solidFill>
                  <a:schemeClr val="tx1"/>
                </a:solidFill>
                <a:latin typeface="Montserrat" panose="00000500000000000000" pitchFamily="2" charset="0"/>
              </a:rPr>
              <a:t>are a linear combination of old variables</a:t>
            </a:r>
            <a:endParaRPr lang="en-GB" b="1" dirty="0">
              <a:solidFill>
                <a:schemeClr val="tx1"/>
              </a:solidFill>
              <a:latin typeface="Montserrat" panose="00000500000000000000" pitchFamily="2" charset="0"/>
            </a:endParaRPr>
          </a:p>
        </p:txBody>
      </p:sp>
      <p:pic>
        <p:nvPicPr>
          <p:cNvPr id="5" name="Graphic 4">
            <a:extLst>
              <a:ext uri="{FF2B5EF4-FFF2-40B4-BE49-F238E27FC236}">
                <a16:creationId xmlns:a16="http://schemas.microsoft.com/office/drawing/2014/main" id="{DD060803-2123-461E-B4D1-B91E76F8E54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5338" t="7883" r="5811" b="5863"/>
          <a:stretch/>
        </p:blipFill>
        <p:spPr>
          <a:xfrm>
            <a:off x="7728438" y="1929912"/>
            <a:ext cx="4189536" cy="4067115"/>
          </a:xfrm>
          <a:prstGeom prst="rect">
            <a:avLst/>
          </a:prstGeom>
        </p:spPr>
      </p:pic>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B859A2ED-55D1-40D9-8AE7-09012FD2B65C}"/>
              </a:ext>
            </a:extLst>
          </p:cNvPr>
          <p:cNvSpPr txBox="1"/>
          <p:nvPr/>
        </p:nvSpPr>
        <p:spPr>
          <a:xfrm>
            <a:off x="7956835" y="5939231"/>
            <a:ext cx="3961138" cy="461665"/>
          </a:xfrm>
          <a:prstGeom prst="rect">
            <a:avLst/>
          </a:prstGeom>
          <a:noFill/>
        </p:spPr>
        <p:txBody>
          <a:bodyPr wrap="square">
            <a:spAutoFit/>
          </a:bodyPr>
          <a:lstStyle/>
          <a:p>
            <a:r>
              <a:rPr lang="en-US" sz="1200" dirty="0">
                <a:solidFill>
                  <a:srgbClr val="981E32"/>
                </a:solidFill>
                <a:latin typeface="Montserrat" panose="00000500000000000000" pitchFamily="2" charset="0"/>
              </a:rPr>
              <a:t>https://en.wikipedia.org/wiki/Principal_component_analysis#/media/File:GaussianScatterPCA.svg</a:t>
            </a:r>
          </a:p>
        </p:txBody>
      </p:sp>
      <p:sp>
        <p:nvSpPr>
          <p:cNvPr id="10" name="Title 33">
            <a:extLst>
              <a:ext uri="{FF2B5EF4-FFF2-40B4-BE49-F238E27FC236}">
                <a16:creationId xmlns:a16="http://schemas.microsoft.com/office/drawing/2014/main" id="{BB123968-DF54-4C7D-8590-EC9CA7E2E6C4}"/>
              </a:ext>
            </a:extLst>
          </p:cNvPr>
          <p:cNvSpPr txBox="1">
            <a:spLocks/>
          </p:cNvSpPr>
          <p:nvPr/>
        </p:nvSpPr>
        <p:spPr>
          <a:xfrm>
            <a:off x="1453668" y="154979"/>
            <a:ext cx="9864571" cy="1332628"/>
          </a:xfrm>
          <a:prstGeom prst="rect">
            <a:avLst/>
          </a:prstGeom>
        </p:spPr>
        <p:txBody>
          <a:bodyPr vert="horz" lIns="0" tIns="0" rIns="182880" bIns="0" rtlCol="0" anchor="b" anchorCtr="0">
            <a:noAutofit/>
          </a:bodyPr>
          <a:lstStyle>
            <a:lvl1pPr algn="l" defTabSz="914400" rtl="0" eaLnBrk="1" latinLnBrk="0" hangingPunct="1">
              <a:lnSpc>
                <a:spcPct val="90000"/>
              </a:lnSpc>
              <a:spcBef>
                <a:spcPct val="0"/>
              </a:spcBef>
              <a:buNone/>
              <a:defRPr lang="en-US" sz="3600" kern="1200" spc="-150">
                <a:solidFill>
                  <a:schemeClr val="tx2"/>
                </a:solidFill>
                <a:latin typeface="Arial Black" panose="020B0A04020102020204" pitchFamily="34" charset="0"/>
                <a:ea typeface="+mj-ea"/>
                <a:cs typeface="+mj-cs"/>
              </a:defRPr>
            </a:lvl1pPr>
          </a:lstStyle>
          <a:p>
            <a:r>
              <a:rPr lang="en-US" dirty="0"/>
              <a:t>LBM: principal component analysis</a:t>
            </a:r>
          </a:p>
        </p:txBody>
      </p:sp>
    </p:spTree>
    <p:extLst>
      <p:ext uri="{BB962C8B-B14F-4D97-AF65-F5344CB8AC3E}">
        <p14:creationId xmlns:p14="http://schemas.microsoft.com/office/powerpoint/2010/main" val="4234695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LBM: principal component regression</a:t>
            </a:r>
          </a:p>
        </p:txBody>
      </p:sp>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59472" y="2142699"/>
            <a:ext cx="11132527" cy="2323793"/>
          </a:xfrm>
        </p:spPr>
        <p:txBody>
          <a:bodyPr lIns="457200" rIns="457200">
            <a:normAutofit lnSpcReduction="10000"/>
          </a:bodyPr>
          <a:lstStyle/>
          <a:p>
            <a:pPr>
              <a:lnSpc>
                <a:spcPct val="100000"/>
              </a:lnSpc>
              <a:buClr>
                <a:srgbClr val="981E32"/>
              </a:buClr>
            </a:pPr>
            <a:r>
              <a:rPr lang="en-US" dirty="0">
                <a:solidFill>
                  <a:schemeClr val="tx1"/>
                </a:solidFill>
                <a:latin typeface="Montserrat" panose="00000500000000000000" pitchFamily="2" charset="0"/>
              </a:rPr>
              <a:t>Principal component analysis – transform the bone sample concentrations to new latent bone variables </a:t>
            </a:r>
          </a:p>
          <a:p>
            <a:pPr>
              <a:lnSpc>
                <a:spcPct val="100000"/>
              </a:lnSpc>
              <a:buClr>
                <a:srgbClr val="981E32"/>
              </a:buClr>
            </a:pPr>
            <a:r>
              <a:rPr lang="en-US" dirty="0">
                <a:solidFill>
                  <a:schemeClr val="tx1"/>
                </a:solidFill>
                <a:latin typeface="Montserrat" panose="00000500000000000000" pitchFamily="2" charset="0"/>
              </a:rPr>
              <a:t>Linear or multiple linear regression on transformed latent variables </a:t>
            </a:r>
          </a:p>
          <a:p>
            <a:pPr>
              <a:lnSpc>
                <a:spcPct val="100000"/>
              </a:lnSpc>
              <a:buClr>
                <a:srgbClr val="981E32"/>
              </a:buClr>
            </a:pPr>
            <a:r>
              <a:rPr lang="en-US" dirty="0">
                <a:solidFill>
                  <a:schemeClr val="tx1"/>
                </a:solidFill>
                <a:latin typeface="Montserrat" panose="00000500000000000000" pitchFamily="2" charset="0"/>
              </a:rPr>
              <a:t>For this study LBM=PCR</a:t>
            </a:r>
          </a:p>
          <a:p>
            <a:pPr>
              <a:lnSpc>
                <a:spcPct val="100000"/>
              </a:lnSpc>
              <a:buClr>
                <a:srgbClr val="981E32"/>
              </a:buClr>
            </a:pPr>
            <a:r>
              <a:rPr lang="en-US" dirty="0">
                <a:solidFill>
                  <a:schemeClr val="tx1"/>
                </a:solidFill>
                <a:latin typeface="Montserrat" panose="00000500000000000000" pitchFamily="2" charset="0"/>
              </a:rPr>
              <a:t>Implemented in Python 3.9, tested with GraphPad Prism 9</a:t>
            </a:r>
          </a:p>
        </p:txBody>
      </p:sp>
    </p:spTree>
    <p:extLst>
      <p:ext uri="{BB962C8B-B14F-4D97-AF65-F5344CB8AC3E}">
        <p14:creationId xmlns:p14="http://schemas.microsoft.com/office/powerpoint/2010/main" val="2810622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2413B63-E877-4FD9-8D97-AD0D1997CBBA}"/>
              </a:ext>
            </a:extLst>
          </p:cNvPr>
          <p:cNvGraphicFramePr>
            <a:graphicFrameLocks noGrp="1"/>
          </p:cNvGraphicFramePr>
          <p:nvPr>
            <p:extLst>
              <p:ext uri="{D42A27DB-BD31-4B8C-83A1-F6EECF244321}">
                <p14:modId xmlns:p14="http://schemas.microsoft.com/office/powerpoint/2010/main" val="4224532945"/>
              </p:ext>
            </p:extLst>
          </p:nvPr>
        </p:nvGraphicFramePr>
        <p:xfrm>
          <a:off x="1209040" y="1913486"/>
          <a:ext cx="3570628" cy="4801038"/>
        </p:xfrm>
        <a:graphic>
          <a:graphicData uri="http://schemas.openxmlformats.org/drawingml/2006/table">
            <a:tbl>
              <a:tblPr firstRow="1">
                <a:tableStyleId>{5C22544A-7EE6-4342-B048-85BDC9FD1C3A}</a:tableStyleId>
              </a:tblPr>
              <a:tblGrid>
                <a:gridCol w="799514">
                  <a:extLst>
                    <a:ext uri="{9D8B030D-6E8A-4147-A177-3AD203B41FA5}">
                      <a16:colId xmlns:a16="http://schemas.microsoft.com/office/drawing/2014/main" val="3071454645"/>
                    </a:ext>
                  </a:extLst>
                </a:gridCol>
                <a:gridCol w="773723">
                  <a:extLst>
                    <a:ext uri="{9D8B030D-6E8A-4147-A177-3AD203B41FA5}">
                      <a16:colId xmlns:a16="http://schemas.microsoft.com/office/drawing/2014/main" val="3066458702"/>
                    </a:ext>
                  </a:extLst>
                </a:gridCol>
                <a:gridCol w="867508">
                  <a:extLst>
                    <a:ext uri="{9D8B030D-6E8A-4147-A177-3AD203B41FA5}">
                      <a16:colId xmlns:a16="http://schemas.microsoft.com/office/drawing/2014/main" val="311796798"/>
                    </a:ext>
                  </a:extLst>
                </a:gridCol>
                <a:gridCol w="1129883">
                  <a:extLst>
                    <a:ext uri="{9D8B030D-6E8A-4147-A177-3AD203B41FA5}">
                      <a16:colId xmlns:a16="http://schemas.microsoft.com/office/drawing/2014/main" val="1825856541"/>
                    </a:ext>
                  </a:extLst>
                </a:gridCol>
              </a:tblGrid>
              <a:tr h="282414">
                <a:tc>
                  <a:txBody>
                    <a:bodyPr/>
                    <a:lstStyle/>
                    <a:p>
                      <a:pPr algn="ctr" fontAlgn="t"/>
                      <a:endParaRPr lang="en-US" sz="1600" b="1" i="0" u="none" strike="noStrike" dirty="0">
                        <a:solidFill>
                          <a:schemeClr val="bg1"/>
                        </a:solidFill>
                        <a:effectLst/>
                        <a:latin typeface="Montserrat" panose="00000500000000000000" pitchFamily="2" charset="0"/>
                      </a:endParaRPr>
                    </a:p>
                  </a:txBody>
                  <a:tcPr marL="6230" marR="6230" marT="6230" marB="0"/>
                </a:tc>
                <a:tc gridSpan="3">
                  <a:txBody>
                    <a:bodyPr/>
                    <a:lstStyle/>
                    <a:p>
                      <a:pPr algn="ctr" fontAlgn="t"/>
                      <a:r>
                        <a:rPr lang="en-US" sz="1600" b="1" i="0" u="none" strike="noStrike" dirty="0" err="1">
                          <a:solidFill>
                            <a:schemeClr val="bg1"/>
                          </a:solidFill>
                          <a:effectLst/>
                          <a:latin typeface="+mn-lt"/>
                        </a:rPr>
                        <a:t>C</a:t>
                      </a:r>
                      <a:r>
                        <a:rPr lang="en-US" sz="1600" b="1" i="0" u="none" strike="noStrike" baseline="-25000" dirty="0" err="1">
                          <a:solidFill>
                            <a:schemeClr val="bg1"/>
                          </a:solidFill>
                          <a:effectLst/>
                          <a:latin typeface="+mn-lt"/>
                        </a:rPr>
                        <a:t>bone</a:t>
                      </a:r>
                      <a:r>
                        <a:rPr lang="en-US" sz="1600" b="1" i="0" u="none" strike="noStrike" dirty="0">
                          <a:solidFill>
                            <a:schemeClr val="bg1"/>
                          </a:solidFill>
                          <a:effectLst/>
                          <a:latin typeface="+mn-lt"/>
                        </a:rPr>
                        <a:t> (Bq/kg)</a:t>
                      </a:r>
                    </a:p>
                  </a:txBody>
                  <a:tcPr marL="6230" marR="6230" marT="6230" marB="0"/>
                </a:tc>
                <a:tc hMerge="1">
                  <a:txBody>
                    <a:bodyPr/>
                    <a:lstStyle/>
                    <a:p>
                      <a:pPr algn="ctr" fontAlgn="t"/>
                      <a:endParaRPr lang="en-US" sz="1600" b="1" i="0" u="none" strike="noStrike" dirty="0">
                        <a:solidFill>
                          <a:srgbClr val="000000"/>
                        </a:solidFill>
                        <a:effectLst/>
                        <a:latin typeface="+mn-lt"/>
                      </a:endParaRPr>
                    </a:p>
                  </a:txBody>
                  <a:tcPr marL="6230" marR="6230" marT="6230" marB="0"/>
                </a:tc>
                <a:tc hMerge="1">
                  <a:txBody>
                    <a:bodyPr/>
                    <a:lstStyle/>
                    <a:p>
                      <a:pPr algn="ctr" fontAlgn="t"/>
                      <a:endParaRPr lang="en-US" sz="1600" b="1" i="0" u="none" strike="noStrike" dirty="0">
                        <a:solidFill>
                          <a:schemeClr val="bg1"/>
                        </a:solidFill>
                        <a:effectLst/>
                        <a:latin typeface="+mn-lt"/>
                      </a:endParaRPr>
                    </a:p>
                  </a:txBody>
                  <a:tcPr marL="6230" marR="6230" marT="6230" marB="0"/>
                </a:tc>
                <a:extLst>
                  <a:ext uri="{0D108BD9-81ED-4DB2-BD59-A6C34878D82A}">
                    <a16:rowId xmlns:a16="http://schemas.microsoft.com/office/drawing/2014/main" val="3169765264"/>
                  </a:ext>
                </a:extLst>
              </a:tr>
              <a:tr h="282414">
                <a:tc>
                  <a:txBody>
                    <a:bodyPr/>
                    <a:lstStyle/>
                    <a:p>
                      <a:pPr algn="ctr" fontAlgn="t"/>
                      <a:r>
                        <a:rPr lang="en-US" sz="1600" b="1" i="0" u="none" strike="noStrike" dirty="0">
                          <a:solidFill>
                            <a:schemeClr val="tx1"/>
                          </a:solidFill>
                          <a:effectLst/>
                          <a:latin typeface="Montserrat" panose="00000500000000000000" pitchFamily="2" charset="0"/>
                        </a:rPr>
                        <a:t>Case</a:t>
                      </a: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Rib 7</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T7 Body</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Sternum</a:t>
                      </a:r>
                    </a:p>
                  </a:txBody>
                  <a:tcPr marL="7620" marR="7620" marT="7620" marB="0" anchor="b"/>
                </a:tc>
                <a:extLst>
                  <a:ext uri="{0D108BD9-81ED-4DB2-BD59-A6C34878D82A}">
                    <a16:rowId xmlns:a16="http://schemas.microsoft.com/office/drawing/2014/main" val="1713572683"/>
                  </a:ext>
                </a:extLst>
              </a:tr>
              <a:tr h="282414">
                <a:tc>
                  <a:txBody>
                    <a:bodyPr/>
                    <a:lstStyle/>
                    <a:p>
                      <a:pPr algn="ctr" fontAlgn="b"/>
                      <a:r>
                        <a:rPr lang="en-US" sz="1600" b="0" i="0" u="none" strike="noStrike">
                          <a:solidFill>
                            <a:schemeClr val="tx1"/>
                          </a:solidFill>
                          <a:effectLst/>
                          <a:latin typeface="Montserrat" panose="00000500000000000000" pitchFamily="2" charset="0"/>
                        </a:rPr>
                        <a:t>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6.5</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5.3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1.1</a:t>
                      </a:r>
                    </a:p>
                  </a:txBody>
                  <a:tcPr marL="7620" marR="7620" marT="7620" marB="0" anchor="b"/>
                </a:tc>
                <a:extLst>
                  <a:ext uri="{0D108BD9-81ED-4DB2-BD59-A6C34878D82A}">
                    <a16:rowId xmlns:a16="http://schemas.microsoft.com/office/drawing/2014/main" val="1177259658"/>
                  </a:ext>
                </a:extLst>
              </a:tr>
              <a:tr h="282414">
                <a:tc>
                  <a:txBody>
                    <a:bodyPr/>
                    <a:lstStyle/>
                    <a:p>
                      <a:pPr algn="ctr" fontAlgn="b"/>
                      <a:r>
                        <a:rPr lang="en-US" sz="1600" b="0" i="0" u="none" strike="noStrike">
                          <a:solidFill>
                            <a:schemeClr val="tx1"/>
                          </a:solidFill>
                          <a:effectLst/>
                          <a:latin typeface="Montserrat" panose="00000500000000000000" pitchFamily="2" charset="0"/>
                        </a:rPr>
                        <a:t>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13.9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2.9</a:t>
                      </a:r>
                    </a:p>
                  </a:txBody>
                  <a:tcPr marL="7620" marR="7620" marT="7620" marB="0" anchor="b"/>
                </a:tc>
                <a:extLst>
                  <a:ext uri="{0D108BD9-81ED-4DB2-BD59-A6C34878D82A}">
                    <a16:rowId xmlns:a16="http://schemas.microsoft.com/office/drawing/2014/main" val="358548359"/>
                  </a:ext>
                </a:extLst>
              </a:tr>
              <a:tr h="282414">
                <a:tc>
                  <a:txBody>
                    <a:bodyPr/>
                    <a:lstStyle/>
                    <a:p>
                      <a:pPr algn="ctr" fontAlgn="b"/>
                      <a:r>
                        <a:rPr lang="en-US" sz="1600" b="0" i="0" u="none" strike="noStrike">
                          <a:solidFill>
                            <a:schemeClr val="tx1"/>
                          </a:solidFill>
                          <a:effectLst/>
                          <a:latin typeface="Montserrat" panose="00000500000000000000" pitchFamily="2" charset="0"/>
                        </a:rPr>
                        <a:t>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14.3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3.2</a:t>
                      </a:r>
                    </a:p>
                  </a:txBody>
                  <a:tcPr marL="7620" marR="7620" marT="7620" marB="0" anchor="b"/>
                </a:tc>
                <a:extLst>
                  <a:ext uri="{0D108BD9-81ED-4DB2-BD59-A6C34878D82A}">
                    <a16:rowId xmlns:a16="http://schemas.microsoft.com/office/drawing/2014/main" val="858866947"/>
                  </a:ext>
                </a:extLst>
              </a:tr>
              <a:tr h="282414">
                <a:tc>
                  <a:txBody>
                    <a:bodyPr/>
                    <a:lstStyle/>
                    <a:p>
                      <a:pPr algn="ctr" fontAlgn="b"/>
                      <a:r>
                        <a:rPr lang="en-US" sz="1600" b="0" i="0" u="none" strike="noStrike">
                          <a:solidFill>
                            <a:schemeClr val="tx1"/>
                          </a:solidFill>
                          <a:effectLst/>
                          <a:latin typeface="Montserrat" panose="00000500000000000000" pitchFamily="2" charset="0"/>
                        </a:rPr>
                        <a:t>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24.8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14.3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4.7</a:t>
                      </a:r>
                    </a:p>
                  </a:txBody>
                  <a:tcPr marL="7620" marR="7620" marT="7620" marB="0" anchor="b"/>
                </a:tc>
                <a:extLst>
                  <a:ext uri="{0D108BD9-81ED-4DB2-BD59-A6C34878D82A}">
                    <a16:rowId xmlns:a16="http://schemas.microsoft.com/office/drawing/2014/main" val="1557189495"/>
                  </a:ext>
                </a:extLst>
              </a:tr>
              <a:tr h="282414">
                <a:tc>
                  <a:txBody>
                    <a:bodyPr/>
                    <a:lstStyle/>
                    <a:p>
                      <a:pPr algn="ctr" fontAlgn="b"/>
                      <a:r>
                        <a:rPr lang="en-US" sz="1600" b="0" i="0" u="none" strike="noStrike">
                          <a:solidFill>
                            <a:schemeClr val="tx1"/>
                          </a:solidFill>
                          <a:effectLst/>
                          <a:latin typeface="Montserrat" panose="00000500000000000000" pitchFamily="2" charset="0"/>
                        </a:rPr>
                        <a:t>5</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34.4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7.1</a:t>
                      </a:r>
                    </a:p>
                  </a:txBody>
                  <a:tcPr marL="7620" marR="7620" marT="7620" marB="0" anchor="b"/>
                </a:tc>
                <a:extLst>
                  <a:ext uri="{0D108BD9-81ED-4DB2-BD59-A6C34878D82A}">
                    <a16:rowId xmlns:a16="http://schemas.microsoft.com/office/drawing/2014/main" val="2024423664"/>
                  </a:ext>
                </a:extLst>
              </a:tr>
              <a:tr h="282414">
                <a:tc>
                  <a:txBody>
                    <a:bodyPr/>
                    <a:lstStyle/>
                    <a:p>
                      <a:pPr algn="ctr" fontAlgn="b"/>
                      <a:r>
                        <a:rPr lang="en-US" sz="1600" b="0" i="0" u="none" strike="noStrike">
                          <a:solidFill>
                            <a:schemeClr val="tx1"/>
                          </a:solidFill>
                          <a:effectLst/>
                          <a:latin typeface="Montserrat" panose="00000500000000000000" pitchFamily="2" charset="0"/>
                        </a:rPr>
                        <a:t>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15.8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7.1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16.1</a:t>
                      </a:r>
                    </a:p>
                  </a:txBody>
                  <a:tcPr marL="7620" marR="7620" marT="7620" marB="0" anchor="b"/>
                </a:tc>
                <a:extLst>
                  <a:ext uri="{0D108BD9-81ED-4DB2-BD59-A6C34878D82A}">
                    <a16:rowId xmlns:a16="http://schemas.microsoft.com/office/drawing/2014/main" val="915898196"/>
                  </a:ext>
                </a:extLst>
              </a:tr>
              <a:tr h="282414">
                <a:tc>
                  <a:txBody>
                    <a:bodyPr/>
                    <a:lstStyle/>
                    <a:p>
                      <a:pPr algn="ctr" fontAlgn="b"/>
                      <a:r>
                        <a:rPr lang="en-US" sz="1600" b="0" i="0" u="none" strike="noStrike">
                          <a:solidFill>
                            <a:schemeClr val="tx1"/>
                          </a:solidFill>
                          <a:effectLst/>
                          <a:latin typeface="Montserrat" panose="00000500000000000000" pitchFamily="2" charset="0"/>
                        </a:rPr>
                        <a:t>7</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2.9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a:solidFill>
                            <a:schemeClr val="tx1"/>
                          </a:solidFill>
                          <a:effectLst/>
                          <a:latin typeface="Montserrat" panose="00000500000000000000" pitchFamily="2" charset="0"/>
                          <a:ea typeface="+mn-ea"/>
                          <a:cs typeface="+mn-cs"/>
                        </a:rPr>
                        <a:t>10.5</a:t>
                      </a:r>
                    </a:p>
                  </a:txBody>
                  <a:tcPr marL="7620" marR="7620" marT="7620" marB="0" anchor="b"/>
                </a:tc>
                <a:extLst>
                  <a:ext uri="{0D108BD9-81ED-4DB2-BD59-A6C34878D82A}">
                    <a16:rowId xmlns:a16="http://schemas.microsoft.com/office/drawing/2014/main" val="443128315"/>
                  </a:ext>
                </a:extLst>
              </a:tr>
              <a:tr h="282414">
                <a:tc>
                  <a:txBody>
                    <a:bodyPr/>
                    <a:lstStyle/>
                    <a:p>
                      <a:pPr algn="ctr" fontAlgn="b"/>
                      <a:r>
                        <a:rPr lang="en-US" sz="1600" b="0" i="0" u="none" strike="noStrike">
                          <a:solidFill>
                            <a:schemeClr val="tx1"/>
                          </a:solidFill>
                          <a:effectLst/>
                          <a:latin typeface="Montserrat" panose="00000500000000000000" pitchFamily="2" charset="0"/>
                        </a:rPr>
                        <a:t>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1.7</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5.6</a:t>
                      </a:r>
                    </a:p>
                  </a:txBody>
                  <a:tcPr marL="7620" marR="7620" marT="7620" marB="0" anchor="b"/>
                </a:tc>
                <a:extLst>
                  <a:ext uri="{0D108BD9-81ED-4DB2-BD59-A6C34878D82A}">
                    <a16:rowId xmlns:a16="http://schemas.microsoft.com/office/drawing/2014/main" val="494911564"/>
                  </a:ext>
                </a:extLst>
              </a:tr>
              <a:tr h="282414">
                <a:tc>
                  <a:txBody>
                    <a:bodyPr/>
                    <a:lstStyle/>
                    <a:p>
                      <a:pPr algn="ctr" fontAlgn="b"/>
                      <a:r>
                        <a:rPr lang="en-US" sz="1600" b="0" i="0" u="none" strike="noStrike">
                          <a:solidFill>
                            <a:schemeClr val="tx1"/>
                          </a:solidFill>
                          <a:effectLst/>
                          <a:latin typeface="Montserrat" panose="00000500000000000000" pitchFamily="2" charset="0"/>
                        </a:rPr>
                        <a:t>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7.9</a:t>
                      </a:r>
                    </a:p>
                  </a:txBody>
                  <a:tcPr marL="7620" marR="7620" marT="7620" marB="0" anchor="b"/>
                </a:tc>
                <a:extLst>
                  <a:ext uri="{0D108BD9-81ED-4DB2-BD59-A6C34878D82A}">
                    <a16:rowId xmlns:a16="http://schemas.microsoft.com/office/drawing/2014/main" val="4150510069"/>
                  </a:ext>
                </a:extLst>
              </a:tr>
              <a:tr h="282414">
                <a:tc>
                  <a:txBody>
                    <a:bodyPr/>
                    <a:lstStyle/>
                    <a:p>
                      <a:pPr algn="ctr" fontAlgn="b"/>
                      <a:r>
                        <a:rPr lang="en-US" sz="1600" b="0" i="0" u="none" strike="noStrike">
                          <a:solidFill>
                            <a:schemeClr val="tx1"/>
                          </a:solidFill>
                          <a:effectLst/>
                          <a:latin typeface="Montserrat" panose="00000500000000000000" pitchFamily="2" charset="0"/>
                        </a:rPr>
                        <a:t>10</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26.0</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39.8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17.1</a:t>
                      </a:r>
                    </a:p>
                  </a:txBody>
                  <a:tcPr marL="7620" marR="7620" marT="7620" marB="0" anchor="b"/>
                </a:tc>
                <a:extLst>
                  <a:ext uri="{0D108BD9-81ED-4DB2-BD59-A6C34878D82A}">
                    <a16:rowId xmlns:a16="http://schemas.microsoft.com/office/drawing/2014/main" val="398907701"/>
                  </a:ext>
                </a:extLst>
              </a:tr>
              <a:tr h="282414">
                <a:tc>
                  <a:txBody>
                    <a:bodyPr/>
                    <a:lstStyle/>
                    <a:p>
                      <a:pPr algn="ctr" fontAlgn="b"/>
                      <a:r>
                        <a:rPr lang="en-US" sz="1600" b="0" i="0" u="none" strike="noStrike">
                          <a:solidFill>
                            <a:schemeClr val="tx1"/>
                          </a:solidFill>
                          <a:effectLst/>
                          <a:latin typeface="Montserrat" panose="00000500000000000000" pitchFamily="2" charset="0"/>
                        </a:rPr>
                        <a:t>11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36.6</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31.6</a:t>
                      </a:r>
                    </a:p>
                  </a:txBody>
                  <a:tcPr marL="7620" marR="7620" marT="7620" marB="0" anchor="b"/>
                </a:tc>
                <a:extLst>
                  <a:ext uri="{0D108BD9-81ED-4DB2-BD59-A6C34878D82A}">
                    <a16:rowId xmlns:a16="http://schemas.microsoft.com/office/drawing/2014/main" val="3304233214"/>
                  </a:ext>
                </a:extLst>
              </a:tr>
              <a:tr h="282414">
                <a:tc>
                  <a:txBody>
                    <a:bodyPr/>
                    <a:lstStyle/>
                    <a:p>
                      <a:pPr algn="ctr" fontAlgn="b"/>
                      <a:r>
                        <a:rPr lang="en-US" sz="1600" b="0" i="0" u="none" strike="noStrike">
                          <a:solidFill>
                            <a:schemeClr val="tx1"/>
                          </a:solidFill>
                          <a:effectLst/>
                          <a:latin typeface="Montserrat" panose="00000500000000000000" pitchFamily="2" charset="0"/>
                        </a:rPr>
                        <a:t>12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5.8</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22.9</a:t>
                      </a:r>
                    </a:p>
                  </a:txBody>
                  <a:tcPr marL="7620" marR="7620" marT="7620" marB="0" anchor="b"/>
                </a:tc>
                <a:extLst>
                  <a:ext uri="{0D108BD9-81ED-4DB2-BD59-A6C34878D82A}">
                    <a16:rowId xmlns:a16="http://schemas.microsoft.com/office/drawing/2014/main" val="573501047"/>
                  </a:ext>
                </a:extLst>
              </a:tr>
              <a:tr h="282414">
                <a:tc>
                  <a:txBody>
                    <a:bodyPr/>
                    <a:lstStyle/>
                    <a:p>
                      <a:pPr algn="ctr" fontAlgn="b"/>
                      <a:r>
                        <a:rPr lang="en-US" sz="1600" b="0" i="0" u="none" strike="noStrike">
                          <a:solidFill>
                            <a:schemeClr val="tx1"/>
                          </a:solidFill>
                          <a:effectLst/>
                          <a:latin typeface="Montserrat" panose="00000500000000000000" pitchFamily="2" charset="0"/>
                        </a:rPr>
                        <a:t>13</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algn="r" fontAlgn="b"/>
                      <a:r>
                        <a:rPr lang="en-US" sz="1600" u="none" strike="noStrike">
                          <a:solidFill>
                            <a:schemeClr val="tx1"/>
                          </a:solidFill>
                          <a:effectLst/>
                          <a:latin typeface="Montserrat" panose="00000500000000000000" pitchFamily="2" charset="0"/>
                        </a:rPr>
                        <a:t>19.7</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solidFill>
                            <a:schemeClr val="tx1"/>
                          </a:solidFill>
                          <a:effectLst/>
                          <a:latin typeface="Montserrat" panose="00000500000000000000" pitchFamily="2" charset="0"/>
                        </a:rPr>
                        <a:t>16.1</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44.8</a:t>
                      </a:r>
                    </a:p>
                  </a:txBody>
                  <a:tcPr marL="7620" marR="7620" marT="762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619299"/>
                  </a:ext>
                </a:extLst>
              </a:tr>
              <a:tr h="282414">
                <a:tc>
                  <a:txBody>
                    <a:bodyPr/>
                    <a:lstStyle/>
                    <a:p>
                      <a:pPr marL="0" algn="ct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Mean</a:t>
                      </a:r>
                    </a:p>
                  </a:txBody>
                  <a:tcPr marL="6230" marR="6230" marT="6230" marB="0" anchor="b">
                    <a:lnT w="12700" cap="flat" cmpd="sng" algn="ctr">
                      <a:solidFill>
                        <a:schemeClr val="tx1"/>
                      </a:solidFill>
                      <a:prstDash val="solid"/>
                      <a:round/>
                      <a:headEnd type="none" w="med" len="med"/>
                      <a:tailEnd type="none" w="med" len="med"/>
                    </a:lnT>
                  </a:tcPr>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17.87</a:t>
                      </a:r>
                    </a:p>
                  </a:txBody>
                  <a:tcPr marL="6230" marR="6230" marT="6230" marB="0" anchor="b">
                    <a:lnT w="12700" cap="flat" cmpd="sng" algn="ctr">
                      <a:solidFill>
                        <a:schemeClr val="tx1"/>
                      </a:solidFill>
                      <a:prstDash val="solid"/>
                      <a:round/>
                      <a:headEnd type="none" w="med" len="med"/>
                      <a:tailEnd type="none" w="med" len="med"/>
                    </a:lnT>
                  </a:tcPr>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17.41</a:t>
                      </a:r>
                    </a:p>
                  </a:txBody>
                  <a:tcPr marL="6230" marR="6230" marT="6230" marB="0" anchor="b">
                    <a:lnT w="12700" cap="flat" cmpd="sng" algn="ctr">
                      <a:solidFill>
                        <a:schemeClr val="tx1"/>
                      </a:solidFill>
                      <a:prstDash val="solid"/>
                      <a:round/>
                      <a:headEnd type="none" w="med" len="med"/>
                      <a:tailEnd type="none" w="med" len="med"/>
                    </a:lnT>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13.51</a:t>
                      </a:r>
                    </a:p>
                  </a:txBody>
                  <a:tcPr marL="7620" marR="7620" marT="762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96748595"/>
                  </a:ext>
                </a:extLst>
              </a:tr>
              <a:tr h="282414">
                <a:tc>
                  <a:txBody>
                    <a:bodyPr/>
                    <a:lstStyle/>
                    <a:p>
                      <a:pPr marL="0" algn="ct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SD</a:t>
                      </a:r>
                    </a:p>
                  </a:txBody>
                  <a:tcPr marL="6230" marR="6230" marT="6230" marB="0" anchor="b"/>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16.04</a:t>
                      </a:r>
                    </a:p>
                  </a:txBody>
                  <a:tcPr marL="6230" marR="6230" marT="6230" marB="0" anchor="b"/>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15.79</a:t>
                      </a: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12.94</a:t>
                      </a:r>
                    </a:p>
                  </a:txBody>
                  <a:tcPr marL="7620" marR="7620" marT="7620" marB="0" anchor="b"/>
                </a:tc>
                <a:extLst>
                  <a:ext uri="{0D108BD9-81ED-4DB2-BD59-A6C34878D82A}">
                    <a16:rowId xmlns:a16="http://schemas.microsoft.com/office/drawing/2014/main" val="1310249843"/>
                  </a:ext>
                </a:extLst>
              </a:tr>
            </a:tbl>
          </a:graphicData>
        </a:graphic>
      </p:graphicFrame>
      <p:sp>
        <p:nvSpPr>
          <p:cNvPr id="4" name="Title 3">
            <a:extLst>
              <a:ext uri="{FF2B5EF4-FFF2-40B4-BE49-F238E27FC236}">
                <a16:creationId xmlns:a16="http://schemas.microsoft.com/office/drawing/2014/main" id="{656909EA-FC94-4FE9-8A63-E023F0EFC7D8}"/>
              </a:ext>
            </a:extLst>
          </p:cNvPr>
          <p:cNvSpPr>
            <a:spLocks noGrp="1"/>
          </p:cNvSpPr>
          <p:nvPr>
            <p:ph type="title"/>
          </p:nvPr>
        </p:nvSpPr>
        <p:spPr/>
        <p:txBody>
          <a:bodyPr/>
          <a:lstStyle/>
          <a:p>
            <a:r>
              <a:rPr lang="de-DE" dirty="0"/>
              <a:t>Training data: standardization</a:t>
            </a:r>
            <a:endParaRPr lang="en-US" dirty="0"/>
          </a:p>
        </p:txBody>
      </p:sp>
      <p:graphicFrame>
        <p:nvGraphicFramePr>
          <p:cNvPr id="8" name="Table 7">
            <a:extLst>
              <a:ext uri="{FF2B5EF4-FFF2-40B4-BE49-F238E27FC236}">
                <a16:creationId xmlns:a16="http://schemas.microsoft.com/office/drawing/2014/main" id="{E826E4AE-44B3-429C-8ABD-680E9B4A4921}"/>
              </a:ext>
            </a:extLst>
          </p:cNvPr>
          <p:cNvGraphicFramePr>
            <a:graphicFrameLocks noGrp="1"/>
          </p:cNvGraphicFramePr>
          <p:nvPr>
            <p:extLst>
              <p:ext uri="{D42A27DB-BD31-4B8C-83A1-F6EECF244321}">
                <p14:modId xmlns:p14="http://schemas.microsoft.com/office/powerpoint/2010/main" val="1638062364"/>
              </p:ext>
            </p:extLst>
          </p:nvPr>
        </p:nvGraphicFramePr>
        <p:xfrm>
          <a:off x="5365365" y="1913486"/>
          <a:ext cx="3661404" cy="4801038"/>
        </p:xfrm>
        <a:graphic>
          <a:graphicData uri="http://schemas.openxmlformats.org/drawingml/2006/table">
            <a:tbl>
              <a:tblPr firstRow="1">
                <a:tableStyleId>{5C22544A-7EE6-4342-B048-85BDC9FD1C3A}</a:tableStyleId>
              </a:tblPr>
              <a:tblGrid>
                <a:gridCol w="915351">
                  <a:extLst>
                    <a:ext uri="{9D8B030D-6E8A-4147-A177-3AD203B41FA5}">
                      <a16:colId xmlns:a16="http://schemas.microsoft.com/office/drawing/2014/main" val="3071454645"/>
                    </a:ext>
                  </a:extLst>
                </a:gridCol>
                <a:gridCol w="915351">
                  <a:extLst>
                    <a:ext uri="{9D8B030D-6E8A-4147-A177-3AD203B41FA5}">
                      <a16:colId xmlns:a16="http://schemas.microsoft.com/office/drawing/2014/main" val="3066458702"/>
                    </a:ext>
                  </a:extLst>
                </a:gridCol>
                <a:gridCol w="915351">
                  <a:extLst>
                    <a:ext uri="{9D8B030D-6E8A-4147-A177-3AD203B41FA5}">
                      <a16:colId xmlns:a16="http://schemas.microsoft.com/office/drawing/2014/main" val="311796798"/>
                    </a:ext>
                  </a:extLst>
                </a:gridCol>
                <a:gridCol w="915351">
                  <a:extLst>
                    <a:ext uri="{9D8B030D-6E8A-4147-A177-3AD203B41FA5}">
                      <a16:colId xmlns:a16="http://schemas.microsoft.com/office/drawing/2014/main" val="863877304"/>
                    </a:ext>
                  </a:extLst>
                </a:gridCol>
              </a:tblGrid>
              <a:tr h="282414">
                <a:tc>
                  <a:txBody>
                    <a:bodyPr/>
                    <a:lstStyle/>
                    <a:p>
                      <a:pPr algn="ctr" fontAlgn="t"/>
                      <a:endParaRPr lang="en-US" sz="1600" b="1" i="0" u="none" strike="noStrike" noProof="0" dirty="0">
                        <a:solidFill>
                          <a:schemeClr val="bg1"/>
                        </a:solidFill>
                        <a:effectLst/>
                        <a:latin typeface="Montserrat" panose="00000500000000000000" pitchFamily="2" charset="0"/>
                      </a:endParaRPr>
                    </a:p>
                  </a:txBody>
                  <a:tcPr marL="6230" marR="6230" marT="6230" marB="0"/>
                </a:tc>
                <a:tc gridSpan="3">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1" i="0" u="none" strike="noStrike" baseline="0" dirty="0" err="1">
                          <a:solidFill>
                            <a:schemeClr val="bg1"/>
                          </a:solidFill>
                          <a:effectLst/>
                          <a:latin typeface="+mn-lt"/>
                        </a:rPr>
                        <a:t>S</a:t>
                      </a:r>
                      <a:r>
                        <a:rPr lang="en-US" sz="1600" b="1" i="0" u="none" strike="noStrike" baseline="-25000" dirty="0" err="1">
                          <a:solidFill>
                            <a:schemeClr val="bg1"/>
                          </a:solidFill>
                          <a:effectLst/>
                          <a:latin typeface="+mn-lt"/>
                        </a:rPr>
                        <a:t>bone</a:t>
                      </a:r>
                      <a:r>
                        <a:rPr lang="en-US" sz="1600" b="1" i="0" u="none" strike="noStrike" dirty="0">
                          <a:solidFill>
                            <a:schemeClr val="bg1"/>
                          </a:solidFill>
                          <a:effectLst/>
                          <a:latin typeface="+mn-lt"/>
                        </a:rPr>
                        <a:t> (Bq/kg)</a:t>
                      </a:r>
                    </a:p>
                  </a:txBody>
                  <a:tcPr marL="6230" marR="6230" marT="6230" marB="0"/>
                </a:tc>
                <a:tc hMerge="1">
                  <a:txBody>
                    <a:bodyPr/>
                    <a:lstStyle/>
                    <a:p>
                      <a:pPr algn="ctr" fontAlgn="t"/>
                      <a:endParaRPr lang="en-US" sz="1600" b="1" i="0" u="none" strike="noStrike" dirty="0">
                        <a:solidFill>
                          <a:srgbClr val="000000"/>
                        </a:solidFill>
                        <a:effectLst/>
                        <a:latin typeface="+mn-lt"/>
                      </a:endParaRPr>
                    </a:p>
                  </a:txBody>
                  <a:tcPr marL="6230" marR="6230" marT="6230" marB="0"/>
                </a:tc>
                <a:tc hMerge="1">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en-US" sz="1600" b="1" i="0" u="none" strike="noStrike" dirty="0">
                        <a:solidFill>
                          <a:schemeClr val="bg1"/>
                        </a:solidFill>
                        <a:effectLst/>
                        <a:latin typeface="+mn-lt"/>
                      </a:endParaRPr>
                    </a:p>
                  </a:txBody>
                  <a:tcPr marL="6230" marR="6230" marT="6230" marB="0"/>
                </a:tc>
                <a:extLst>
                  <a:ext uri="{0D108BD9-81ED-4DB2-BD59-A6C34878D82A}">
                    <a16:rowId xmlns:a16="http://schemas.microsoft.com/office/drawing/2014/main" val="2633533518"/>
                  </a:ext>
                </a:extLst>
              </a:tr>
              <a:tr h="282414">
                <a:tc>
                  <a:txBody>
                    <a:bodyPr/>
                    <a:lstStyle/>
                    <a:p>
                      <a:pPr algn="ctr" fontAlgn="t"/>
                      <a:r>
                        <a:rPr lang="en-US" sz="1600" b="1" i="0" u="none" strike="noStrike" dirty="0">
                          <a:solidFill>
                            <a:schemeClr val="tx1"/>
                          </a:solidFill>
                          <a:effectLst/>
                          <a:latin typeface="Montserrat" panose="00000500000000000000" pitchFamily="2" charset="0"/>
                        </a:rPr>
                        <a:t>Case</a:t>
                      </a: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Rib 7</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T7 Body</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algn="ctr" fontAlgn="t"/>
                      <a:r>
                        <a:rPr lang="en-US" sz="1600" b="0" i="0" u="none" strike="noStrike" dirty="0">
                          <a:solidFill>
                            <a:schemeClr val="tx1"/>
                          </a:solidFill>
                          <a:effectLst/>
                          <a:latin typeface="Montserrat" panose="00000500000000000000" pitchFamily="2" charset="0"/>
                        </a:rPr>
                        <a:t>Sternum</a:t>
                      </a:r>
                    </a:p>
                  </a:txBody>
                  <a:tcPr marL="6230" marR="6230" marT="6230" marB="0"/>
                </a:tc>
                <a:extLst>
                  <a:ext uri="{0D108BD9-81ED-4DB2-BD59-A6C34878D82A}">
                    <a16:rowId xmlns:a16="http://schemas.microsoft.com/office/drawing/2014/main" val="1713572683"/>
                  </a:ext>
                </a:extLst>
              </a:tr>
              <a:tr h="282414">
                <a:tc>
                  <a:txBody>
                    <a:bodyPr/>
                    <a:lstStyle/>
                    <a:p>
                      <a:pPr algn="ctr" fontAlgn="b"/>
                      <a:r>
                        <a:rPr lang="en-US" sz="1600" b="0" i="0" u="none" strike="noStrike" dirty="0">
                          <a:solidFill>
                            <a:schemeClr val="tx1"/>
                          </a:solidFill>
                          <a:effectLst/>
                          <a:latin typeface="Montserrat" panose="00000500000000000000" pitchFamily="2" charset="0"/>
                        </a:rPr>
                        <a:t>1</a:t>
                      </a:r>
                    </a:p>
                  </a:txBody>
                  <a:tcPr marL="6230" marR="6230" marT="623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-0.97</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-1.00</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-0.96</a:t>
                      </a:r>
                    </a:p>
                  </a:txBody>
                  <a:tcPr marL="7620" marR="7620" marT="7620" marB="0" anchor="b"/>
                </a:tc>
                <a:extLst>
                  <a:ext uri="{0D108BD9-81ED-4DB2-BD59-A6C34878D82A}">
                    <a16:rowId xmlns:a16="http://schemas.microsoft.com/office/drawing/2014/main" val="1177259658"/>
                  </a:ext>
                </a:extLst>
              </a:tr>
              <a:tr h="282414">
                <a:tc>
                  <a:txBody>
                    <a:bodyPr/>
                    <a:lstStyle/>
                    <a:p>
                      <a:pPr algn="ctr" fontAlgn="b"/>
                      <a:r>
                        <a:rPr lang="en-US" sz="1600" b="0" i="0" u="none" strike="noStrike" dirty="0">
                          <a:solidFill>
                            <a:schemeClr val="tx1"/>
                          </a:solidFill>
                          <a:effectLst/>
                          <a:latin typeface="Montserrat" panose="00000500000000000000" pitchFamily="2" charset="0"/>
                        </a:rPr>
                        <a:t>2</a:t>
                      </a:r>
                    </a:p>
                  </a:txBody>
                  <a:tcPr marL="6230" marR="6230" marT="623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-0.95</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-0.90</a:t>
                      </a:r>
                    </a:p>
                  </a:txBody>
                  <a:tcPr marL="7620" marR="7620" marT="7620" marB="0" anchor="b"/>
                </a:tc>
                <a:tc>
                  <a:txBody>
                    <a:bodyPr/>
                    <a:lstStyle/>
                    <a:p>
                      <a:pPr marL="0" algn="r" defTabSz="914400" rtl="0" eaLnBrk="1" fontAlgn="t" latinLnBrk="0" hangingPunct="1"/>
                      <a:r>
                        <a:rPr lang="en-US" sz="1600" u="none" strike="noStrike" kern="1200">
                          <a:solidFill>
                            <a:schemeClr val="tx1"/>
                          </a:solidFill>
                          <a:effectLst/>
                          <a:latin typeface="Montserrat" panose="00000500000000000000" pitchFamily="2" charset="0"/>
                          <a:ea typeface="+mn-ea"/>
                          <a:cs typeface="+mn-cs"/>
                        </a:rPr>
                        <a:t>-0.82</a:t>
                      </a:r>
                    </a:p>
                  </a:txBody>
                  <a:tcPr marL="7620" marR="7620" marT="7620" marB="0" anchor="b"/>
                </a:tc>
                <a:extLst>
                  <a:ext uri="{0D108BD9-81ED-4DB2-BD59-A6C34878D82A}">
                    <a16:rowId xmlns:a16="http://schemas.microsoft.com/office/drawing/2014/main" val="358548359"/>
                  </a:ext>
                </a:extLst>
              </a:tr>
              <a:tr h="282414">
                <a:tc>
                  <a:txBody>
                    <a:bodyPr/>
                    <a:lstStyle/>
                    <a:p>
                      <a:pPr algn="ctr" fontAlgn="b"/>
                      <a:r>
                        <a:rPr lang="en-US" sz="1600" b="0" i="0" u="none" strike="noStrike" dirty="0">
                          <a:solidFill>
                            <a:schemeClr val="tx1"/>
                          </a:solidFill>
                          <a:effectLst/>
                          <a:latin typeface="Montserrat" panose="00000500000000000000" pitchFamily="2" charset="0"/>
                        </a:rPr>
                        <a:t>3</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-0.79</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-0.79</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-0.80</a:t>
                      </a:r>
                    </a:p>
                  </a:txBody>
                  <a:tcPr marL="7620" marR="7620" marT="7620" marB="0" anchor="b"/>
                </a:tc>
                <a:extLst>
                  <a:ext uri="{0D108BD9-81ED-4DB2-BD59-A6C34878D82A}">
                    <a16:rowId xmlns:a16="http://schemas.microsoft.com/office/drawing/2014/main" val="858866947"/>
                  </a:ext>
                </a:extLst>
              </a:tr>
              <a:tr h="282414">
                <a:tc>
                  <a:txBody>
                    <a:bodyPr/>
                    <a:lstStyle/>
                    <a:p>
                      <a:pPr algn="ctr" fontAlgn="b"/>
                      <a:r>
                        <a:rPr lang="en-US" sz="1600" b="0" i="0" u="none" strike="noStrike" dirty="0">
                          <a:solidFill>
                            <a:schemeClr val="tx1"/>
                          </a:solidFill>
                          <a:effectLst/>
                          <a:latin typeface="Montserrat" panose="00000500000000000000" pitchFamily="2" charset="0"/>
                        </a:rPr>
                        <a:t>4</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-0.71</a:t>
                      </a:r>
                    </a:p>
                  </a:txBody>
                  <a:tcPr marL="7620" marR="7620" marT="762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-0.79</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-0.68</a:t>
                      </a:r>
                    </a:p>
                  </a:txBody>
                  <a:tcPr marL="7620" marR="7620" marT="7620" marB="0" anchor="b"/>
                </a:tc>
                <a:extLst>
                  <a:ext uri="{0D108BD9-81ED-4DB2-BD59-A6C34878D82A}">
                    <a16:rowId xmlns:a16="http://schemas.microsoft.com/office/drawing/2014/main" val="1557189495"/>
                  </a:ext>
                </a:extLst>
              </a:tr>
              <a:tr h="282414">
                <a:tc>
                  <a:txBody>
                    <a:bodyPr/>
                    <a:lstStyle/>
                    <a:p>
                      <a:pPr algn="ctr" fontAlgn="b"/>
                      <a:r>
                        <a:rPr lang="en-US" sz="1600" b="0" i="0" u="none" strike="noStrike" dirty="0">
                          <a:solidFill>
                            <a:schemeClr val="tx1"/>
                          </a:solidFill>
                          <a:effectLst/>
                          <a:latin typeface="Montserrat" panose="00000500000000000000" pitchFamily="2" charset="0"/>
                        </a:rPr>
                        <a:t>5</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-0.75</a:t>
                      </a:r>
                    </a:p>
                  </a:txBody>
                  <a:tcPr marL="7620" marR="7620" marT="762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-0.59</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-0.49</a:t>
                      </a:r>
                    </a:p>
                  </a:txBody>
                  <a:tcPr marL="7620" marR="7620" marT="7620" marB="0" anchor="b"/>
                </a:tc>
                <a:extLst>
                  <a:ext uri="{0D108BD9-81ED-4DB2-BD59-A6C34878D82A}">
                    <a16:rowId xmlns:a16="http://schemas.microsoft.com/office/drawing/2014/main" val="2024423664"/>
                  </a:ext>
                </a:extLst>
              </a:tr>
              <a:tr h="282414">
                <a:tc>
                  <a:txBody>
                    <a:bodyPr/>
                    <a:lstStyle/>
                    <a:p>
                      <a:pPr algn="ctr" fontAlgn="b"/>
                      <a:r>
                        <a:rPr lang="en-US" sz="1600" b="0" i="0" u="none" strike="noStrike" dirty="0">
                          <a:solidFill>
                            <a:schemeClr val="tx1"/>
                          </a:solidFill>
                          <a:effectLst/>
                          <a:latin typeface="Montserrat" panose="00000500000000000000" pitchFamily="2" charset="0"/>
                        </a:rPr>
                        <a:t>6</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-0.13</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-0.02</a:t>
                      </a:r>
                    </a:p>
                  </a:txBody>
                  <a:tcPr marL="7620" marR="7620" marT="7620" marB="0" anchor="b"/>
                </a:tc>
                <a:tc>
                  <a:txBody>
                    <a:bodyPr/>
                    <a:lstStyle/>
                    <a:p>
                      <a:pPr marL="0" algn="r" defTabSz="914400" rtl="0" eaLnBrk="1" fontAlgn="t" latinLnBrk="0" hangingPunct="1"/>
                      <a:r>
                        <a:rPr lang="en-US" sz="1600" u="none" strike="noStrike" kern="1200">
                          <a:solidFill>
                            <a:schemeClr val="tx1"/>
                          </a:solidFill>
                          <a:effectLst/>
                          <a:latin typeface="Montserrat" panose="00000500000000000000" pitchFamily="2" charset="0"/>
                          <a:ea typeface="+mn-ea"/>
                          <a:cs typeface="+mn-cs"/>
                        </a:rPr>
                        <a:t>0.20</a:t>
                      </a:r>
                    </a:p>
                  </a:txBody>
                  <a:tcPr marL="7620" marR="7620" marT="7620" marB="0" anchor="b"/>
                </a:tc>
                <a:extLst>
                  <a:ext uri="{0D108BD9-81ED-4DB2-BD59-A6C34878D82A}">
                    <a16:rowId xmlns:a16="http://schemas.microsoft.com/office/drawing/2014/main" val="915898196"/>
                  </a:ext>
                </a:extLst>
              </a:tr>
              <a:tr h="282414">
                <a:tc>
                  <a:txBody>
                    <a:bodyPr/>
                    <a:lstStyle/>
                    <a:p>
                      <a:pPr algn="ctr" fontAlgn="b"/>
                      <a:r>
                        <a:rPr lang="en-US" sz="1600" b="0" i="0" u="none" strike="noStrike" dirty="0">
                          <a:solidFill>
                            <a:schemeClr val="tx1"/>
                          </a:solidFill>
                          <a:effectLst/>
                          <a:latin typeface="Montserrat" panose="00000500000000000000" pitchFamily="2" charset="0"/>
                        </a:rPr>
                        <a:t>7</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-0.23</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-0.22</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-0.23</a:t>
                      </a:r>
                    </a:p>
                  </a:txBody>
                  <a:tcPr marL="7620" marR="7620" marT="7620" marB="0" anchor="b"/>
                </a:tc>
                <a:extLst>
                  <a:ext uri="{0D108BD9-81ED-4DB2-BD59-A6C34878D82A}">
                    <a16:rowId xmlns:a16="http://schemas.microsoft.com/office/drawing/2014/main" val="443128315"/>
                  </a:ext>
                </a:extLst>
              </a:tr>
              <a:tr h="282414">
                <a:tc>
                  <a:txBody>
                    <a:bodyPr/>
                    <a:lstStyle/>
                    <a:p>
                      <a:pPr algn="ctr" fontAlgn="b"/>
                      <a:r>
                        <a:rPr lang="en-US" sz="1600" b="0" i="0" u="none" strike="noStrike" dirty="0">
                          <a:solidFill>
                            <a:schemeClr val="tx1"/>
                          </a:solidFill>
                          <a:effectLst/>
                          <a:latin typeface="Montserrat" panose="00000500000000000000" pitchFamily="2" charset="0"/>
                        </a:rPr>
                        <a:t>8</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-0.25</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0.09</a:t>
                      </a:r>
                    </a:p>
                  </a:txBody>
                  <a:tcPr marL="7620" marR="7620" marT="7620" marB="0" anchor="b"/>
                </a:tc>
                <a:tc>
                  <a:txBody>
                    <a:bodyPr/>
                    <a:lstStyle/>
                    <a:p>
                      <a:pPr marL="0" algn="r" defTabSz="914400" rtl="0" eaLnBrk="1" fontAlgn="t" latinLnBrk="0" hangingPunct="1"/>
                      <a:r>
                        <a:rPr lang="en-US" sz="1600" u="none" strike="noStrike" kern="1200">
                          <a:solidFill>
                            <a:schemeClr val="tx1"/>
                          </a:solidFill>
                          <a:effectLst/>
                          <a:latin typeface="Montserrat" panose="00000500000000000000" pitchFamily="2" charset="0"/>
                          <a:ea typeface="+mn-ea"/>
                          <a:cs typeface="+mn-cs"/>
                        </a:rPr>
                        <a:t>-0.61</a:t>
                      </a:r>
                    </a:p>
                  </a:txBody>
                  <a:tcPr marL="7620" marR="7620" marT="7620" marB="0" anchor="b"/>
                </a:tc>
                <a:extLst>
                  <a:ext uri="{0D108BD9-81ED-4DB2-BD59-A6C34878D82A}">
                    <a16:rowId xmlns:a16="http://schemas.microsoft.com/office/drawing/2014/main" val="494911564"/>
                  </a:ext>
                </a:extLst>
              </a:tr>
              <a:tr h="282414">
                <a:tc>
                  <a:txBody>
                    <a:bodyPr/>
                    <a:lstStyle/>
                    <a:p>
                      <a:pPr algn="ctr" fontAlgn="b"/>
                      <a:r>
                        <a:rPr lang="en-US" sz="1600" b="0" i="0" u="none" strike="noStrike" dirty="0">
                          <a:solidFill>
                            <a:schemeClr val="tx1"/>
                          </a:solidFill>
                          <a:effectLst/>
                          <a:latin typeface="Montserrat" panose="00000500000000000000" pitchFamily="2" charset="0"/>
                        </a:rPr>
                        <a:t>9</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0.12</a:t>
                      </a:r>
                    </a:p>
                  </a:txBody>
                  <a:tcPr marL="7620" marR="7620" marT="762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-0.64</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-0.44</a:t>
                      </a:r>
                    </a:p>
                  </a:txBody>
                  <a:tcPr marL="7620" marR="7620" marT="7620" marB="0" anchor="b"/>
                </a:tc>
                <a:extLst>
                  <a:ext uri="{0D108BD9-81ED-4DB2-BD59-A6C34878D82A}">
                    <a16:rowId xmlns:a16="http://schemas.microsoft.com/office/drawing/2014/main" val="4150510069"/>
                  </a:ext>
                </a:extLst>
              </a:tr>
              <a:tr h="282414">
                <a:tc>
                  <a:txBody>
                    <a:bodyPr/>
                    <a:lstStyle/>
                    <a:p>
                      <a:pPr algn="ctr" fontAlgn="b"/>
                      <a:r>
                        <a:rPr lang="en-US" sz="1600" b="0" i="0" u="none" strike="noStrike" dirty="0">
                          <a:solidFill>
                            <a:schemeClr val="tx1"/>
                          </a:solidFill>
                          <a:effectLst/>
                          <a:latin typeface="Montserrat" panose="00000500000000000000" pitchFamily="2" charset="0"/>
                        </a:rPr>
                        <a:t>10</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0.43</a:t>
                      </a:r>
                    </a:p>
                  </a:txBody>
                  <a:tcPr marL="7620" marR="7620" marT="762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0.19</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0.28</a:t>
                      </a:r>
                    </a:p>
                  </a:txBody>
                  <a:tcPr marL="7620" marR="7620" marT="7620" marB="0" anchor="b"/>
                </a:tc>
                <a:extLst>
                  <a:ext uri="{0D108BD9-81ED-4DB2-BD59-A6C34878D82A}">
                    <a16:rowId xmlns:a16="http://schemas.microsoft.com/office/drawing/2014/main" val="398907701"/>
                  </a:ext>
                </a:extLst>
              </a:tr>
              <a:tr h="282414">
                <a:tc>
                  <a:txBody>
                    <a:bodyPr/>
                    <a:lstStyle/>
                    <a:p>
                      <a:pPr algn="ctr" fontAlgn="b"/>
                      <a:r>
                        <a:rPr lang="en-US" sz="1600" b="0" i="0" u="none" strike="noStrike" dirty="0">
                          <a:solidFill>
                            <a:schemeClr val="tx1"/>
                          </a:solidFill>
                          <a:effectLst/>
                          <a:latin typeface="Montserrat" panose="00000500000000000000" pitchFamily="2" charset="0"/>
                        </a:rPr>
                        <a:t>11</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1.17</a:t>
                      </a:r>
                    </a:p>
                  </a:txBody>
                  <a:tcPr marL="7620" marR="7620" marT="762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1.31</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1.40</a:t>
                      </a:r>
                    </a:p>
                  </a:txBody>
                  <a:tcPr marL="7620" marR="7620" marT="7620" marB="0" anchor="b"/>
                </a:tc>
                <a:extLst>
                  <a:ext uri="{0D108BD9-81ED-4DB2-BD59-A6C34878D82A}">
                    <a16:rowId xmlns:a16="http://schemas.microsoft.com/office/drawing/2014/main" val="3304233214"/>
                  </a:ext>
                </a:extLst>
              </a:tr>
              <a:tr h="282414">
                <a:tc>
                  <a:txBody>
                    <a:bodyPr/>
                    <a:lstStyle/>
                    <a:p>
                      <a:pPr algn="ctr" fontAlgn="b"/>
                      <a:r>
                        <a:rPr lang="en-US" sz="1600" b="0" i="0" u="none" strike="noStrike" dirty="0">
                          <a:solidFill>
                            <a:schemeClr val="tx1"/>
                          </a:solidFill>
                          <a:effectLst/>
                          <a:latin typeface="Montserrat" panose="00000500000000000000" pitchFamily="2" charset="0"/>
                        </a:rPr>
                        <a:t>12</a:t>
                      </a:r>
                    </a:p>
                  </a:txBody>
                  <a:tcPr marL="6230" marR="6230" marT="6230" marB="0" anchor="b"/>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0.51</a:t>
                      </a:r>
                    </a:p>
                  </a:txBody>
                  <a:tcPr marL="7620" marR="7620" marT="7620" marB="0" anchor="b"/>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1.12</a:t>
                      </a:r>
                    </a:p>
                  </a:txBody>
                  <a:tcPr marL="7620" marR="7620" marT="7620" marB="0" anchor="b"/>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0.73</a:t>
                      </a:r>
                    </a:p>
                  </a:txBody>
                  <a:tcPr marL="7620" marR="7620" marT="7620" marB="0" anchor="b"/>
                </a:tc>
                <a:extLst>
                  <a:ext uri="{0D108BD9-81ED-4DB2-BD59-A6C34878D82A}">
                    <a16:rowId xmlns:a16="http://schemas.microsoft.com/office/drawing/2014/main" val="573501047"/>
                  </a:ext>
                </a:extLst>
              </a:tr>
              <a:tr h="282414">
                <a:tc>
                  <a:txBody>
                    <a:bodyPr/>
                    <a:lstStyle/>
                    <a:p>
                      <a:pPr algn="ctr" fontAlgn="b"/>
                      <a:r>
                        <a:rPr lang="en-US" sz="1600" b="0" i="0" u="none" strike="noStrike" dirty="0">
                          <a:solidFill>
                            <a:schemeClr val="tx1"/>
                          </a:solidFill>
                          <a:effectLst/>
                          <a:latin typeface="Montserrat" panose="00000500000000000000" pitchFamily="2" charset="0"/>
                        </a:rPr>
                        <a:t>13</a:t>
                      </a:r>
                    </a:p>
                  </a:txBody>
                  <a:tcPr marL="6230" marR="6230" marT="6230" marB="0" anchor="b">
                    <a:lnB w="12700" cap="flat" cmpd="sng" algn="ctr">
                      <a:solidFill>
                        <a:schemeClr val="tx1"/>
                      </a:solidFill>
                      <a:prstDash val="solid"/>
                      <a:round/>
                      <a:headEnd type="none" w="med" len="med"/>
                      <a:tailEnd type="none" w="med" len="med"/>
                    </a:lnB>
                  </a:tcPr>
                </a:tc>
                <a:tc>
                  <a:txBody>
                    <a:bodyPr/>
                    <a:lstStyle/>
                    <a:p>
                      <a:pPr marL="0" algn="r" defTabSz="914400" rtl="0" eaLnBrk="1" fontAlgn="b" latinLnBrk="0" hangingPunct="1"/>
                      <a:r>
                        <a:rPr lang="en-US" sz="1600" u="none" strike="noStrike" kern="1200">
                          <a:solidFill>
                            <a:schemeClr val="tx1"/>
                          </a:solidFill>
                          <a:effectLst/>
                          <a:latin typeface="Montserrat" panose="00000500000000000000" pitchFamily="2" charset="0"/>
                          <a:ea typeface="+mn-ea"/>
                          <a:cs typeface="+mn-cs"/>
                        </a:rPr>
                        <a:t>2.55</a:t>
                      </a:r>
                    </a:p>
                  </a:txBody>
                  <a:tcPr marL="7620" marR="7620" marT="7620" marB="0" anchor="b">
                    <a:lnB w="12700" cap="flat" cmpd="sng" algn="ctr">
                      <a:solidFill>
                        <a:schemeClr val="tx1"/>
                      </a:solidFill>
                      <a:prstDash val="solid"/>
                      <a:round/>
                      <a:headEnd type="none" w="med" len="med"/>
                      <a:tailEnd type="none" w="med" len="med"/>
                    </a:lnB>
                  </a:tcPr>
                </a:tc>
                <a:tc>
                  <a:txBody>
                    <a:bodyPr/>
                    <a:lstStyle/>
                    <a:p>
                      <a:pPr marL="0" algn="r" defTabSz="914400" rtl="0" eaLnBrk="1" fontAlgn="b" latinLnBrk="0" hangingPunct="1"/>
                      <a:r>
                        <a:rPr lang="en-US" sz="1600" u="none" strike="noStrike" kern="1200" dirty="0">
                          <a:solidFill>
                            <a:schemeClr val="tx1"/>
                          </a:solidFill>
                          <a:effectLst/>
                          <a:latin typeface="Montserrat" panose="00000500000000000000" pitchFamily="2" charset="0"/>
                          <a:ea typeface="+mn-ea"/>
                          <a:cs typeface="+mn-cs"/>
                        </a:rPr>
                        <a:t>2.26</a:t>
                      </a:r>
                    </a:p>
                  </a:txBody>
                  <a:tcPr marL="7620" marR="7620" marT="7620" marB="0" anchor="b">
                    <a:lnB w="12700" cap="flat" cmpd="sng" algn="ctr">
                      <a:solidFill>
                        <a:schemeClr val="tx1"/>
                      </a:solidFill>
                      <a:prstDash val="solid"/>
                      <a:round/>
                      <a:headEnd type="none" w="med" len="med"/>
                      <a:tailEnd type="none" w="med" len="med"/>
                    </a:lnB>
                  </a:tcPr>
                </a:tc>
                <a:tc>
                  <a:txBody>
                    <a:bodyPr/>
                    <a:lstStyle/>
                    <a:p>
                      <a:pPr marL="0" algn="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2.42</a:t>
                      </a:r>
                    </a:p>
                  </a:txBody>
                  <a:tcPr marL="7620" marR="7620" marT="762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619299"/>
                  </a:ext>
                </a:extLst>
              </a:tr>
              <a:tr h="282414">
                <a:tc>
                  <a:txBody>
                    <a:bodyPr/>
                    <a:lstStyle/>
                    <a:p>
                      <a:pPr marL="0" algn="ct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Mean</a:t>
                      </a:r>
                    </a:p>
                  </a:txBody>
                  <a:tcPr marL="6230" marR="6230" marT="6230" marB="0" anchor="b">
                    <a:lnT w="12700" cap="flat" cmpd="sng" algn="ctr">
                      <a:solidFill>
                        <a:schemeClr val="tx1"/>
                      </a:solidFill>
                      <a:prstDash val="solid"/>
                      <a:round/>
                      <a:headEnd type="none" w="med" len="med"/>
                      <a:tailEnd type="none" w="med" len="med"/>
                    </a:lnT>
                  </a:tcPr>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0</a:t>
                      </a:r>
                    </a:p>
                  </a:txBody>
                  <a:tcPr marL="6230" marR="6230" marT="6230" marB="0" anchor="b">
                    <a:lnT w="12700" cap="flat" cmpd="sng" algn="ctr">
                      <a:solidFill>
                        <a:schemeClr val="tx1"/>
                      </a:solidFill>
                      <a:prstDash val="solid"/>
                      <a:round/>
                      <a:headEnd type="none" w="med" len="med"/>
                      <a:tailEnd type="none" w="med" len="med"/>
                    </a:lnT>
                  </a:tcPr>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0</a:t>
                      </a:r>
                    </a:p>
                  </a:txBody>
                  <a:tcPr marL="6230" marR="6230" marT="6230" marB="0" anchor="b">
                    <a:lnT w="12700" cap="flat" cmpd="sng" algn="ctr">
                      <a:solidFill>
                        <a:schemeClr val="tx1"/>
                      </a:solidFill>
                      <a:prstDash val="solid"/>
                      <a:round/>
                      <a:headEnd type="none" w="med" len="med"/>
                      <a:tailEnd type="none" w="med" len="med"/>
                    </a:lnT>
                  </a:tcPr>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0</a:t>
                      </a:r>
                    </a:p>
                  </a:txBody>
                  <a:tcPr marL="6230" marR="6230" marT="623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96748595"/>
                  </a:ext>
                </a:extLst>
              </a:tr>
              <a:tr h="282414">
                <a:tc>
                  <a:txBody>
                    <a:bodyPr/>
                    <a:lstStyle/>
                    <a:p>
                      <a:pPr marL="0" algn="ct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SD</a:t>
                      </a:r>
                    </a:p>
                  </a:txBody>
                  <a:tcPr marL="6230" marR="6230" marT="6230" marB="0" anchor="b"/>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a:t>
                      </a:r>
                    </a:p>
                  </a:txBody>
                  <a:tcPr marL="6230" marR="6230" marT="6230" marB="0" anchor="b"/>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a:t>
                      </a:r>
                    </a:p>
                  </a:txBody>
                  <a:tcPr marL="6230" marR="6230" marT="6230" marB="0" anchor="b"/>
                </a:tc>
                <a:tc>
                  <a:txBody>
                    <a:bodyPr/>
                    <a:lstStyle/>
                    <a:p>
                      <a:pPr marL="0" algn="r" defTabSz="914400" rtl="0" eaLnBrk="1" fontAlgn="b" latinLnBrk="0" hangingPunct="1"/>
                      <a:r>
                        <a:rPr lang="en-US" sz="1600" b="0" i="0" u="none" strike="noStrike" kern="1200" dirty="0">
                          <a:solidFill>
                            <a:schemeClr val="tx1"/>
                          </a:solidFill>
                          <a:effectLst/>
                          <a:latin typeface="Montserrat" panose="00000500000000000000" pitchFamily="2" charset="0"/>
                          <a:ea typeface="+mn-ea"/>
                          <a:cs typeface="+mn-cs"/>
                        </a:rPr>
                        <a:t>1</a:t>
                      </a:r>
                    </a:p>
                  </a:txBody>
                  <a:tcPr marL="6230" marR="6230" marT="6230" marB="0" anchor="b"/>
                </a:tc>
                <a:extLst>
                  <a:ext uri="{0D108BD9-81ED-4DB2-BD59-A6C34878D82A}">
                    <a16:rowId xmlns:a16="http://schemas.microsoft.com/office/drawing/2014/main" val="1310249843"/>
                  </a:ext>
                </a:extLst>
              </a:tr>
            </a:tbl>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29D2784-9758-47E3-AA17-3581401080C6}"/>
                  </a:ext>
                </a:extLst>
              </p:cNvPr>
              <p:cNvSpPr txBox="1"/>
              <p:nvPr/>
            </p:nvSpPr>
            <p:spPr>
              <a:xfrm>
                <a:off x="5065364" y="538886"/>
                <a:ext cx="4165269" cy="6580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𝑆</m:t>
                          </m:r>
                        </m:e>
                        <m:sub>
                          <m:r>
                            <m:rPr>
                              <m:sty m:val="p"/>
                            </m:rPr>
                            <a:rPr lang="en-US" b="0" i="0" smtClean="0">
                              <a:solidFill>
                                <a:schemeClr val="tx1"/>
                              </a:solidFill>
                              <a:latin typeface="Cambria Math" panose="02040503050406030204" pitchFamily="18" charset="0"/>
                            </a:rPr>
                            <m:t>bone</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f>
                        <m:fPr>
                          <m:ctrlPr>
                            <a:rPr lang="en-US" i="1" smtClean="0">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𝐶</m:t>
                              </m:r>
                            </m:e>
                            <m:sub>
                              <m:r>
                                <m:rPr>
                                  <m:sty m:val="p"/>
                                </m:rPr>
                                <a:rPr lang="en-US" i="0">
                                  <a:solidFill>
                                    <a:schemeClr val="tx1"/>
                                  </a:solidFill>
                                  <a:latin typeface="Cambria Math" panose="02040503050406030204" pitchFamily="18" charset="0"/>
                                </a:rPr>
                                <m:t>bone</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𝑖</m:t>
                              </m:r>
                              <m:r>
                                <a:rPr lang="en-US" i="0">
                                  <a:solidFill>
                                    <a:schemeClr val="tx1"/>
                                  </a:solidFill>
                                  <a:latin typeface="Cambria Math" panose="02040503050406030204" pitchFamily="18" charset="0"/>
                                </a:rPr>
                                <m:t> </m:t>
                              </m:r>
                            </m:sub>
                          </m:sSub>
                          <m:r>
                            <a:rPr lang="en-US" i="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Mean</m:t>
                              </m:r>
                            </m:e>
                            <m:sub>
                              <m:r>
                                <m:rPr>
                                  <m:sty m:val="p"/>
                                </m:rPr>
                                <a:rPr lang="en-US" b="0" i="0" smtClean="0">
                                  <a:solidFill>
                                    <a:schemeClr val="tx1"/>
                                  </a:solidFill>
                                  <a:latin typeface="Cambria Math" panose="02040503050406030204" pitchFamily="18" charset="0"/>
                                </a:rPr>
                                <m:t>bone</m:t>
                              </m:r>
                            </m:sub>
                          </m:sSub>
                        </m:num>
                        <m:den>
                          <m:sSub>
                            <m:sSubPr>
                              <m:ctrlPr>
                                <a:rPr lang="en-US" b="0" i="1"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SD</m:t>
                              </m:r>
                            </m:e>
                            <m:sub>
                              <m:r>
                                <m:rPr>
                                  <m:sty m:val="p"/>
                                </m:rPr>
                                <a:rPr lang="en-US" b="0" i="0" smtClean="0">
                                  <a:solidFill>
                                    <a:schemeClr val="tx1"/>
                                  </a:solidFill>
                                  <a:latin typeface="Cambria Math" panose="02040503050406030204" pitchFamily="18" charset="0"/>
                                </a:rPr>
                                <m:t>bone</m:t>
                              </m:r>
                            </m:sub>
                          </m:sSub>
                        </m:den>
                      </m:f>
                    </m:oMath>
                  </m:oMathPara>
                </a14:m>
                <a:endParaRPr lang="en-US" dirty="0">
                  <a:solidFill>
                    <a:schemeClr val="tx1"/>
                  </a:solidFill>
                </a:endParaRPr>
              </a:p>
            </p:txBody>
          </p:sp>
        </mc:Choice>
        <mc:Fallback xmlns="">
          <p:sp>
            <p:nvSpPr>
              <p:cNvPr id="10" name="TextBox 9">
                <a:extLst>
                  <a:ext uri="{FF2B5EF4-FFF2-40B4-BE49-F238E27FC236}">
                    <a16:creationId xmlns:a16="http://schemas.microsoft.com/office/drawing/2014/main" id="{729D2784-9758-47E3-AA17-3581401080C6}"/>
                  </a:ext>
                </a:extLst>
              </p:cNvPr>
              <p:cNvSpPr txBox="1">
                <a:spLocks noRot="1" noChangeAspect="1" noMove="1" noResize="1" noEditPoints="1" noAdjustHandles="1" noChangeArrowheads="1" noChangeShapeType="1" noTextEdit="1"/>
              </p:cNvSpPr>
              <p:nvPr/>
            </p:nvSpPr>
            <p:spPr>
              <a:xfrm>
                <a:off x="5065364" y="538886"/>
                <a:ext cx="4165269" cy="658065"/>
              </a:xfrm>
              <a:prstGeom prst="rect">
                <a:avLst/>
              </a:prstGeom>
              <a:blipFill>
                <a:blip r:embed="rId3"/>
                <a:stretch>
                  <a:fillRect/>
                </a:stretch>
              </a:blipFill>
            </p:spPr>
            <p:txBody>
              <a:bodyPr/>
              <a:lstStyle/>
              <a:p>
                <a:r>
                  <a:rPr lang="en-US">
                    <a:noFill/>
                  </a:rPr>
                  <a:t> </a:t>
                </a:r>
              </a:p>
            </p:txBody>
          </p:sp>
        </mc:Fallback>
      </mc:AlternateContent>
      <p:sp>
        <p:nvSpPr>
          <p:cNvPr id="7" name="Arrow: Right 6">
            <a:extLst>
              <a:ext uri="{FF2B5EF4-FFF2-40B4-BE49-F238E27FC236}">
                <a16:creationId xmlns:a16="http://schemas.microsoft.com/office/drawing/2014/main" id="{123B2F0C-CCC2-400D-88BF-3F739E5596EF}"/>
              </a:ext>
            </a:extLst>
          </p:cNvPr>
          <p:cNvSpPr/>
          <p:nvPr/>
        </p:nvSpPr>
        <p:spPr>
          <a:xfrm>
            <a:off x="4808413" y="4151445"/>
            <a:ext cx="556951" cy="325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508F68-42E4-A47E-9265-5DA64BC9CAD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48800" y="0"/>
            <a:ext cx="2743200" cy="2743200"/>
          </a:xfrm>
          <a:prstGeom prst="rect">
            <a:avLst/>
          </a:prstGeom>
        </p:spPr>
      </p:pic>
      <p:pic>
        <p:nvPicPr>
          <p:cNvPr id="9" name="Picture 8">
            <a:extLst>
              <a:ext uri="{FF2B5EF4-FFF2-40B4-BE49-F238E27FC236}">
                <a16:creationId xmlns:a16="http://schemas.microsoft.com/office/drawing/2014/main" id="{D26204B1-DFCF-66D9-C9E7-F8F68D0BB12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448800" y="3285524"/>
            <a:ext cx="2743200" cy="2743200"/>
          </a:xfrm>
          <a:prstGeom prst="rect">
            <a:avLst/>
          </a:prstGeom>
        </p:spPr>
      </p:pic>
      <p:sp>
        <p:nvSpPr>
          <p:cNvPr id="11" name="Arrow: Right 10">
            <a:extLst>
              <a:ext uri="{FF2B5EF4-FFF2-40B4-BE49-F238E27FC236}">
                <a16:creationId xmlns:a16="http://schemas.microsoft.com/office/drawing/2014/main" id="{65310CE9-B18D-EC6C-4CB2-72B4669D35E1}"/>
              </a:ext>
            </a:extLst>
          </p:cNvPr>
          <p:cNvSpPr/>
          <p:nvPr/>
        </p:nvSpPr>
        <p:spPr>
          <a:xfrm rot="5400000">
            <a:off x="10541924" y="2859116"/>
            <a:ext cx="556951" cy="325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73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Chart, scatter chart&#10;&#10;Description automatically generated">
            <a:extLst>
              <a:ext uri="{FF2B5EF4-FFF2-40B4-BE49-F238E27FC236}">
                <a16:creationId xmlns:a16="http://schemas.microsoft.com/office/drawing/2014/main" id="{B86A0D47-243F-3C3D-6978-8928B24C9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6367" y="0"/>
            <a:ext cx="5095468" cy="5095468"/>
          </a:xfrm>
          <a:prstGeom prst="rect">
            <a:avLst/>
          </a:prstGeom>
        </p:spPr>
      </p:pic>
      <p:sp>
        <p:nvSpPr>
          <p:cNvPr id="5" name="Content Placeholder 5">
            <a:extLst>
              <a:ext uri="{FF2B5EF4-FFF2-40B4-BE49-F238E27FC236}">
                <a16:creationId xmlns:a16="http://schemas.microsoft.com/office/drawing/2014/main" id="{4A57CA9D-B402-E93F-0E0C-982269DE6D4A}"/>
              </a:ext>
            </a:extLst>
          </p:cNvPr>
          <p:cNvSpPr>
            <a:spLocks noGrp="1"/>
          </p:cNvSpPr>
          <p:nvPr>
            <p:ph type="body" sz="quarter" idx="15"/>
          </p:nvPr>
        </p:nvSpPr>
        <p:spPr>
          <a:xfrm>
            <a:off x="1072662" y="1966860"/>
            <a:ext cx="7643321" cy="3990596"/>
          </a:xfrm>
        </p:spPr>
        <p:txBody>
          <a:bodyPr lIns="274320" rIns="274320">
            <a:normAutofit/>
          </a:bodyPr>
          <a:lstStyle/>
          <a:p>
            <a:pPr>
              <a:buClr>
                <a:srgbClr val="981E32"/>
              </a:buClr>
            </a:pPr>
            <a:r>
              <a:rPr lang="en-GB" dirty="0">
                <a:solidFill>
                  <a:schemeClr val="tx1"/>
                </a:solidFill>
                <a:latin typeface="Montserrat" panose="00000500000000000000" pitchFamily="2" charset="0"/>
              </a:rPr>
              <a:t>Correlation matrix</a:t>
            </a:r>
          </a:p>
          <a:p>
            <a:pPr>
              <a:buClr>
                <a:srgbClr val="981E32"/>
              </a:buClr>
            </a:pPr>
            <a:endParaRPr lang="en-GB" dirty="0">
              <a:solidFill>
                <a:schemeClr val="tx1"/>
              </a:solidFill>
              <a:latin typeface="Montserrat" panose="00000500000000000000" pitchFamily="2" charset="0"/>
            </a:endParaRPr>
          </a:p>
          <a:p>
            <a:pPr>
              <a:buClr>
                <a:srgbClr val="981E32"/>
              </a:buClr>
            </a:pPr>
            <a:endParaRPr lang="en-GB" dirty="0">
              <a:solidFill>
                <a:schemeClr val="tx1"/>
              </a:solidFill>
              <a:latin typeface="Montserrat" panose="00000500000000000000" pitchFamily="2" charset="0"/>
            </a:endParaRPr>
          </a:p>
          <a:p>
            <a:pPr>
              <a:buClr>
                <a:srgbClr val="981E32"/>
              </a:buClr>
            </a:pPr>
            <a:endParaRPr lang="en-GB" dirty="0">
              <a:solidFill>
                <a:schemeClr val="tx1"/>
              </a:solidFill>
              <a:latin typeface="Montserrat" panose="00000500000000000000" pitchFamily="2" charset="0"/>
            </a:endParaRPr>
          </a:p>
          <a:p>
            <a:pPr>
              <a:buClr>
                <a:srgbClr val="981E32"/>
              </a:buClr>
            </a:pPr>
            <a:r>
              <a:rPr lang="en-GB" dirty="0">
                <a:solidFill>
                  <a:schemeClr val="tx1"/>
                </a:solidFill>
                <a:latin typeface="Montserrat" panose="00000500000000000000" pitchFamily="2" charset="0"/>
              </a:rPr>
              <a:t>Find eigenvalues, and eigenvectors </a:t>
            </a:r>
          </a:p>
          <a:p>
            <a:pPr lvl="1">
              <a:buClr>
                <a:srgbClr val="981E32"/>
              </a:buClr>
            </a:pPr>
            <a:r>
              <a:rPr lang="en-GB" dirty="0">
                <a:solidFill>
                  <a:schemeClr val="tx1"/>
                </a:solidFill>
                <a:latin typeface="Montserrat" panose="00000500000000000000" pitchFamily="2" charset="0"/>
              </a:rPr>
              <a:t>Eigenvalues: 2.9203, 0.0534, 0.0263</a:t>
            </a:r>
          </a:p>
          <a:p>
            <a:pPr>
              <a:buClr>
                <a:srgbClr val="981E32"/>
              </a:buClr>
            </a:pPr>
            <a:r>
              <a:rPr lang="en-GB" dirty="0">
                <a:solidFill>
                  <a:schemeClr val="tx1"/>
                </a:solidFill>
                <a:latin typeface="Montserrat" panose="00000500000000000000" pitchFamily="2" charset="0"/>
              </a:rPr>
              <a:t>Latent bone variables</a:t>
            </a:r>
          </a:p>
          <a:p>
            <a:pPr lvl="1">
              <a:buClr>
                <a:srgbClr val="981E32"/>
              </a:buClr>
            </a:pPr>
            <a:r>
              <a:rPr lang="en-GB" dirty="0">
                <a:solidFill>
                  <a:schemeClr val="tx1"/>
                </a:solidFill>
                <a:latin typeface="Montserrat" panose="00000500000000000000" pitchFamily="2" charset="0"/>
              </a:rPr>
              <a:t>L</a:t>
            </a:r>
            <a:r>
              <a:rPr lang="en-GB" baseline="-25000" dirty="0">
                <a:solidFill>
                  <a:schemeClr val="tx1"/>
                </a:solidFill>
                <a:latin typeface="Montserrat" panose="00000500000000000000" pitchFamily="2" charset="0"/>
              </a:rPr>
              <a:t>1</a:t>
            </a:r>
            <a:r>
              <a:rPr lang="en-GB" dirty="0">
                <a:solidFill>
                  <a:schemeClr val="tx1"/>
                </a:solidFill>
                <a:latin typeface="Montserrat" panose="00000500000000000000" pitchFamily="2" charset="0"/>
              </a:rPr>
              <a:t> = –0.576S</a:t>
            </a:r>
            <a:r>
              <a:rPr lang="en-GB" baseline="-25000" dirty="0">
                <a:solidFill>
                  <a:schemeClr val="tx1"/>
                </a:solidFill>
                <a:latin typeface="Montserrat" panose="00000500000000000000" pitchFamily="2" charset="0"/>
              </a:rPr>
              <a:t>Rib_7</a:t>
            </a:r>
            <a:r>
              <a:rPr lang="en-GB" dirty="0">
                <a:solidFill>
                  <a:schemeClr val="tx1"/>
                </a:solidFill>
                <a:latin typeface="Montserrat" panose="00000500000000000000" pitchFamily="2" charset="0"/>
              </a:rPr>
              <a:t> –0.580S</a:t>
            </a:r>
            <a:r>
              <a:rPr lang="en-GB" baseline="-25000" dirty="0">
                <a:solidFill>
                  <a:schemeClr val="tx1"/>
                </a:solidFill>
                <a:latin typeface="Montserrat" panose="00000500000000000000" pitchFamily="2" charset="0"/>
              </a:rPr>
              <a:t>Sternum</a:t>
            </a:r>
            <a:r>
              <a:rPr lang="en-GB" dirty="0">
                <a:solidFill>
                  <a:schemeClr val="tx1"/>
                </a:solidFill>
                <a:latin typeface="Montserrat" panose="00000500000000000000" pitchFamily="2" charset="0"/>
              </a:rPr>
              <a:t>–0.576S</a:t>
            </a:r>
            <a:r>
              <a:rPr lang="en-GB" baseline="-25000" dirty="0">
                <a:solidFill>
                  <a:schemeClr val="tx1"/>
                </a:solidFill>
                <a:latin typeface="Montserrat" panose="00000500000000000000" pitchFamily="2" charset="0"/>
              </a:rPr>
              <a:t>Vert_T7_Body</a:t>
            </a:r>
          </a:p>
          <a:p>
            <a:pPr lvl="1">
              <a:buClr>
                <a:srgbClr val="981E32"/>
              </a:buClr>
            </a:pPr>
            <a:r>
              <a:rPr lang="en-GB" dirty="0">
                <a:solidFill>
                  <a:schemeClr val="bg1">
                    <a:lumMod val="65000"/>
                  </a:schemeClr>
                </a:solidFill>
                <a:latin typeface="Montserrat" panose="00000500000000000000" pitchFamily="2" charset="0"/>
              </a:rPr>
              <a:t>L</a:t>
            </a:r>
            <a:r>
              <a:rPr lang="en-GB" baseline="-25000" dirty="0">
                <a:solidFill>
                  <a:schemeClr val="bg1">
                    <a:lumMod val="65000"/>
                  </a:schemeClr>
                </a:solidFill>
                <a:latin typeface="Montserrat" panose="00000500000000000000" pitchFamily="2" charset="0"/>
              </a:rPr>
              <a:t>2</a:t>
            </a:r>
            <a:r>
              <a:rPr lang="en-GB" dirty="0">
                <a:solidFill>
                  <a:schemeClr val="bg1">
                    <a:lumMod val="65000"/>
                  </a:schemeClr>
                </a:solidFill>
                <a:latin typeface="Montserrat" panose="00000500000000000000" pitchFamily="2" charset="0"/>
              </a:rPr>
              <a:t> = –0.693S</a:t>
            </a:r>
            <a:r>
              <a:rPr lang="en-GB" baseline="-25000" dirty="0">
                <a:solidFill>
                  <a:schemeClr val="bg1">
                    <a:lumMod val="65000"/>
                  </a:schemeClr>
                </a:solidFill>
                <a:latin typeface="Montserrat" panose="00000500000000000000" pitchFamily="2" charset="0"/>
              </a:rPr>
              <a:t>Rib_7</a:t>
            </a:r>
            <a:r>
              <a:rPr lang="en-GB" dirty="0">
                <a:solidFill>
                  <a:schemeClr val="bg1">
                    <a:lumMod val="65000"/>
                  </a:schemeClr>
                </a:solidFill>
                <a:latin typeface="Montserrat" panose="00000500000000000000" pitchFamily="2" charset="0"/>
              </a:rPr>
              <a:t> –0.0272S</a:t>
            </a:r>
            <a:r>
              <a:rPr lang="en-GB" baseline="-25000" dirty="0">
                <a:solidFill>
                  <a:schemeClr val="bg1">
                    <a:lumMod val="65000"/>
                  </a:schemeClr>
                </a:solidFill>
                <a:latin typeface="Montserrat" panose="00000500000000000000" pitchFamily="2" charset="0"/>
              </a:rPr>
              <a:t>Sternum</a:t>
            </a:r>
            <a:r>
              <a:rPr lang="en-GB" dirty="0">
                <a:solidFill>
                  <a:schemeClr val="bg1">
                    <a:lumMod val="65000"/>
                  </a:schemeClr>
                </a:solidFill>
                <a:latin typeface="Montserrat" panose="00000500000000000000" pitchFamily="2" charset="0"/>
              </a:rPr>
              <a:t> –0.720S</a:t>
            </a:r>
            <a:r>
              <a:rPr lang="en-GB" baseline="-25000" dirty="0">
                <a:solidFill>
                  <a:schemeClr val="bg1">
                    <a:lumMod val="65000"/>
                  </a:schemeClr>
                </a:solidFill>
                <a:latin typeface="Montserrat" panose="00000500000000000000" pitchFamily="2" charset="0"/>
              </a:rPr>
              <a:t>Vert_T7_Body</a:t>
            </a:r>
            <a:r>
              <a:rPr lang="en-GB" dirty="0">
                <a:solidFill>
                  <a:schemeClr val="bg1">
                    <a:lumMod val="65000"/>
                  </a:schemeClr>
                </a:solidFill>
                <a:latin typeface="Montserrat" panose="00000500000000000000" pitchFamily="2" charset="0"/>
              </a:rPr>
              <a:t> </a:t>
            </a:r>
            <a:endParaRPr lang="en-GB" baseline="-25000" dirty="0">
              <a:solidFill>
                <a:schemeClr val="bg1">
                  <a:lumMod val="65000"/>
                </a:schemeClr>
              </a:solidFill>
              <a:latin typeface="Montserrat" panose="00000500000000000000" pitchFamily="2" charset="0"/>
            </a:endParaRPr>
          </a:p>
          <a:p>
            <a:pPr lvl="1">
              <a:buClr>
                <a:srgbClr val="981E32"/>
              </a:buClr>
            </a:pPr>
            <a:r>
              <a:rPr lang="en-GB" dirty="0">
                <a:solidFill>
                  <a:schemeClr val="bg1">
                    <a:lumMod val="65000"/>
                  </a:schemeClr>
                </a:solidFill>
                <a:latin typeface="Montserrat" panose="00000500000000000000" pitchFamily="2" charset="0"/>
              </a:rPr>
              <a:t>L</a:t>
            </a:r>
            <a:r>
              <a:rPr lang="en-GB" baseline="-25000" dirty="0">
                <a:solidFill>
                  <a:schemeClr val="bg1">
                    <a:lumMod val="65000"/>
                  </a:schemeClr>
                </a:solidFill>
                <a:latin typeface="Montserrat" panose="00000500000000000000" pitchFamily="2" charset="0"/>
              </a:rPr>
              <a:t>3</a:t>
            </a:r>
            <a:r>
              <a:rPr lang="en-GB" dirty="0">
                <a:solidFill>
                  <a:schemeClr val="bg1">
                    <a:lumMod val="65000"/>
                  </a:schemeClr>
                </a:solidFill>
                <a:latin typeface="Montserrat" panose="00000500000000000000" pitchFamily="2" charset="0"/>
              </a:rPr>
              <a:t> = –0.434S</a:t>
            </a:r>
            <a:r>
              <a:rPr lang="en-GB" baseline="-25000" dirty="0">
                <a:solidFill>
                  <a:schemeClr val="bg1">
                    <a:lumMod val="65000"/>
                  </a:schemeClr>
                </a:solidFill>
                <a:latin typeface="Montserrat" panose="00000500000000000000" pitchFamily="2" charset="0"/>
              </a:rPr>
              <a:t>Rib_7</a:t>
            </a:r>
            <a:r>
              <a:rPr lang="en-GB" dirty="0">
                <a:solidFill>
                  <a:schemeClr val="bg1">
                    <a:lumMod val="65000"/>
                  </a:schemeClr>
                </a:solidFill>
                <a:latin typeface="Montserrat" panose="00000500000000000000" pitchFamily="2" charset="0"/>
              </a:rPr>
              <a:t> –0.814S</a:t>
            </a:r>
            <a:r>
              <a:rPr lang="en-GB" baseline="-25000" dirty="0">
                <a:solidFill>
                  <a:schemeClr val="bg1">
                    <a:lumMod val="65000"/>
                  </a:schemeClr>
                </a:solidFill>
                <a:latin typeface="Montserrat" panose="00000500000000000000" pitchFamily="2" charset="0"/>
              </a:rPr>
              <a:t>Sternum</a:t>
            </a:r>
            <a:r>
              <a:rPr lang="en-GB" dirty="0">
                <a:solidFill>
                  <a:schemeClr val="bg1">
                    <a:lumMod val="65000"/>
                  </a:schemeClr>
                </a:solidFill>
                <a:latin typeface="Montserrat" panose="00000500000000000000" pitchFamily="2" charset="0"/>
              </a:rPr>
              <a:t> –0.386S</a:t>
            </a:r>
            <a:r>
              <a:rPr lang="en-GB" baseline="-25000" dirty="0">
                <a:solidFill>
                  <a:schemeClr val="bg1">
                    <a:lumMod val="65000"/>
                  </a:schemeClr>
                </a:solidFill>
                <a:latin typeface="Montserrat" panose="00000500000000000000" pitchFamily="2" charset="0"/>
              </a:rPr>
              <a:t>Vert_T7_Body</a:t>
            </a:r>
            <a:r>
              <a:rPr lang="en-GB" dirty="0">
                <a:solidFill>
                  <a:schemeClr val="bg1">
                    <a:lumMod val="65000"/>
                  </a:schemeClr>
                </a:solidFill>
                <a:latin typeface="Montserrat" panose="00000500000000000000" pitchFamily="2" charset="0"/>
              </a:rPr>
              <a:t> </a:t>
            </a:r>
          </a:p>
          <a:p>
            <a:pPr marL="274320" lvl="1" indent="0">
              <a:buClr>
                <a:srgbClr val="981E32"/>
              </a:buClr>
              <a:buNone/>
            </a:pPr>
            <a:endParaRPr lang="en-GB" dirty="0">
              <a:solidFill>
                <a:schemeClr val="tx1"/>
              </a:solidFill>
              <a:latin typeface="Montserrat" panose="00000500000000000000" pitchFamily="2" charset="0"/>
            </a:endParaRPr>
          </a:p>
        </p:txBody>
      </p:sp>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656909EA-FC94-4FE9-8A63-E023F0EFC7D8}"/>
              </a:ext>
            </a:extLst>
          </p:cNvPr>
          <p:cNvSpPr>
            <a:spLocks noGrp="1"/>
          </p:cNvSpPr>
          <p:nvPr>
            <p:ph type="title"/>
          </p:nvPr>
        </p:nvSpPr>
        <p:spPr/>
        <p:txBody>
          <a:bodyPr/>
          <a:lstStyle/>
          <a:p>
            <a:r>
              <a:rPr lang="de-DE" dirty="0"/>
              <a:t>Correlation matrix</a:t>
            </a:r>
            <a:endParaRPr lang="en-US" dirty="0"/>
          </a:p>
        </p:txBody>
      </p:sp>
      <p:graphicFrame>
        <p:nvGraphicFramePr>
          <p:cNvPr id="3" name="Table 2">
            <a:extLst>
              <a:ext uri="{FF2B5EF4-FFF2-40B4-BE49-F238E27FC236}">
                <a16:creationId xmlns:a16="http://schemas.microsoft.com/office/drawing/2014/main" id="{453B3177-01FD-379D-5A13-025E0AAFF405}"/>
              </a:ext>
            </a:extLst>
          </p:cNvPr>
          <p:cNvGraphicFramePr>
            <a:graphicFrameLocks noGrp="1"/>
          </p:cNvGraphicFramePr>
          <p:nvPr>
            <p:extLst>
              <p:ext uri="{D42A27DB-BD31-4B8C-83A1-F6EECF244321}">
                <p14:modId xmlns:p14="http://schemas.microsoft.com/office/powerpoint/2010/main" val="1882694743"/>
              </p:ext>
            </p:extLst>
          </p:nvPr>
        </p:nvGraphicFramePr>
        <p:xfrm>
          <a:off x="2661721" y="2308860"/>
          <a:ext cx="3434279" cy="1120140"/>
        </p:xfrm>
        <a:graphic>
          <a:graphicData uri="http://schemas.openxmlformats.org/drawingml/2006/table">
            <a:tbl>
              <a:tblPr>
                <a:tableStyleId>{5C22544A-7EE6-4342-B048-85BDC9FD1C3A}</a:tableStyleId>
              </a:tblPr>
              <a:tblGrid>
                <a:gridCol w="1174885">
                  <a:extLst>
                    <a:ext uri="{9D8B030D-6E8A-4147-A177-3AD203B41FA5}">
                      <a16:colId xmlns:a16="http://schemas.microsoft.com/office/drawing/2014/main" val="133042816"/>
                    </a:ext>
                  </a:extLst>
                </a:gridCol>
                <a:gridCol w="1174885">
                  <a:extLst>
                    <a:ext uri="{9D8B030D-6E8A-4147-A177-3AD203B41FA5}">
                      <a16:colId xmlns:a16="http://schemas.microsoft.com/office/drawing/2014/main" val="370251288"/>
                    </a:ext>
                  </a:extLst>
                </a:gridCol>
                <a:gridCol w="1084509">
                  <a:extLst>
                    <a:ext uri="{9D8B030D-6E8A-4147-A177-3AD203B41FA5}">
                      <a16:colId xmlns:a16="http://schemas.microsoft.com/office/drawing/2014/main" val="1972872806"/>
                    </a:ext>
                  </a:extLst>
                </a:gridCol>
              </a:tblGrid>
              <a:tr h="182880">
                <a:tc>
                  <a:txBody>
                    <a:bodyPr/>
                    <a:lstStyle/>
                    <a:p>
                      <a:pPr algn="r" fontAlgn="b"/>
                      <a:r>
                        <a:rPr lang="en-US" sz="2400" u="none" strike="noStrike" dirty="0">
                          <a:effectLst/>
                          <a:latin typeface="Montserrat" panose="00000500000000000000" pitchFamily="2" charset="0"/>
                        </a:rPr>
                        <a:t>1.000</a:t>
                      </a:r>
                      <a:endParaRPr lang="en-US" sz="2400" b="0" i="0" u="none" strike="noStrike" dirty="0">
                        <a:solidFill>
                          <a:srgbClr val="000000"/>
                        </a:solidFill>
                        <a:effectLst/>
                        <a:latin typeface="Montserrat" panose="00000500000000000000" pitchFamily="2" charset="0"/>
                      </a:endParaRPr>
                    </a:p>
                  </a:txBody>
                  <a:tcPr marL="7620" marR="7620" marT="7620" marB="0" anchor="b"/>
                </a:tc>
                <a:tc>
                  <a:txBody>
                    <a:bodyPr/>
                    <a:lstStyle/>
                    <a:p>
                      <a:pPr algn="r" fontAlgn="b"/>
                      <a:r>
                        <a:rPr lang="en-US" sz="2400" u="none" strike="noStrike">
                          <a:effectLst/>
                          <a:latin typeface="Montserrat" panose="00000500000000000000" pitchFamily="2" charset="0"/>
                        </a:rPr>
                        <a:t>0.947</a:t>
                      </a:r>
                      <a:endParaRPr lang="en-US" sz="2400" b="0" i="0" u="none" strike="noStrike">
                        <a:solidFill>
                          <a:srgbClr val="000000"/>
                        </a:solidFill>
                        <a:effectLst/>
                        <a:latin typeface="Montserrat" panose="00000500000000000000" pitchFamily="2" charset="0"/>
                      </a:endParaRPr>
                    </a:p>
                  </a:txBody>
                  <a:tcPr marL="7620" marR="7620" marT="7620" marB="0" anchor="b"/>
                </a:tc>
                <a:tc>
                  <a:txBody>
                    <a:bodyPr/>
                    <a:lstStyle/>
                    <a:p>
                      <a:pPr algn="r" fontAlgn="b"/>
                      <a:r>
                        <a:rPr lang="en-US" sz="2400" u="none" strike="noStrike">
                          <a:effectLst/>
                          <a:latin typeface="Montserrat" panose="00000500000000000000" pitchFamily="2" charset="0"/>
                        </a:rPr>
                        <a:t>0.968</a:t>
                      </a:r>
                      <a:endParaRPr lang="en-US" sz="2400" b="0" i="0" u="none" strike="noStrike">
                        <a:solidFill>
                          <a:srgbClr val="000000"/>
                        </a:solidFill>
                        <a:effectLst/>
                        <a:latin typeface="Montserrat" panose="00000500000000000000" pitchFamily="2" charset="0"/>
                      </a:endParaRPr>
                    </a:p>
                  </a:txBody>
                  <a:tcPr marL="7620" marR="7620" marT="7620" marB="0" anchor="b"/>
                </a:tc>
                <a:extLst>
                  <a:ext uri="{0D108BD9-81ED-4DB2-BD59-A6C34878D82A}">
                    <a16:rowId xmlns:a16="http://schemas.microsoft.com/office/drawing/2014/main" val="3537242959"/>
                  </a:ext>
                </a:extLst>
              </a:tr>
              <a:tr h="182880">
                <a:tc>
                  <a:txBody>
                    <a:bodyPr/>
                    <a:lstStyle/>
                    <a:p>
                      <a:pPr algn="r" fontAlgn="b"/>
                      <a:r>
                        <a:rPr lang="en-US" sz="2400" u="none" strike="noStrike">
                          <a:effectLst/>
                          <a:latin typeface="Montserrat" panose="00000500000000000000" pitchFamily="2" charset="0"/>
                        </a:rPr>
                        <a:t>0.947</a:t>
                      </a:r>
                      <a:endParaRPr lang="en-US" sz="2400" b="0" i="0" u="none" strike="noStrike">
                        <a:solidFill>
                          <a:srgbClr val="000000"/>
                        </a:solidFill>
                        <a:effectLst/>
                        <a:latin typeface="Montserrat" panose="00000500000000000000" pitchFamily="2" charset="0"/>
                      </a:endParaRPr>
                    </a:p>
                  </a:txBody>
                  <a:tcPr marL="7620" marR="7620" marT="7620" marB="0" anchor="b"/>
                </a:tc>
                <a:tc>
                  <a:txBody>
                    <a:bodyPr/>
                    <a:lstStyle/>
                    <a:p>
                      <a:pPr algn="r" fontAlgn="b"/>
                      <a:r>
                        <a:rPr lang="en-US" sz="2400" u="none" strike="noStrike" dirty="0">
                          <a:effectLst/>
                          <a:latin typeface="Montserrat" panose="00000500000000000000" pitchFamily="2" charset="0"/>
                        </a:rPr>
                        <a:t>1.000</a:t>
                      </a:r>
                      <a:endParaRPr lang="en-US" sz="2400" b="0" i="0" u="none" strike="noStrike" dirty="0">
                        <a:solidFill>
                          <a:srgbClr val="000000"/>
                        </a:solidFill>
                        <a:effectLst/>
                        <a:latin typeface="Montserrat" panose="00000500000000000000" pitchFamily="2" charset="0"/>
                      </a:endParaRPr>
                    </a:p>
                  </a:txBody>
                  <a:tcPr marL="7620" marR="7620" marT="7620" marB="0" anchor="b"/>
                </a:tc>
                <a:tc>
                  <a:txBody>
                    <a:bodyPr/>
                    <a:lstStyle/>
                    <a:p>
                      <a:pPr algn="r" fontAlgn="b"/>
                      <a:r>
                        <a:rPr lang="en-US" sz="2400" u="none" strike="noStrike">
                          <a:effectLst/>
                          <a:latin typeface="Montserrat" panose="00000500000000000000" pitchFamily="2" charset="0"/>
                        </a:rPr>
                        <a:t>0.966</a:t>
                      </a:r>
                      <a:endParaRPr lang="en-US" sz="2400" b="0" i="0" u="none" strike="noStrike">
                        <a:solidFill>
                          <a:srgbClr val="000000"/>
                        </a:solidFill>
                        <a:effectLst/>
                        <a:latin typeface="Montserrat" panose="00000500000000000000" pitchFamily="2" charset="0"/>
                      </a:endParaRPr>
                    </a:p>
                  </a:txBody>
                  <a:tcPr marL="7620" marR="7620" marT="7620" marB="0" anchor="b"/>
                </a:tc>
                <a:extLst>
                  <a:ext uri="{0D108BD9-81ED-4DB2-BD59-A6C34878D82A}">
                    <a16:rowId xmlns:a16="http://schemas.microsoft.com/office/drawing/2014/main" val="768698311"/>
                  </a:ext>
                </a:extLst>
              </a:tr>
              <a:tr h="182880">
                <a:tc>
                  <a:txBody>
                    <a:bodyPr/>
                    <a:lstStyle/>
                    <a:p>
                      <a:pPr algn="r" fontAlgn="b"/>
                      <a:r>
                        <a:rPr lang="en-US" sz="2400" u="none" strike="noStrike">
                          <a:effectLst/>
                          <a:latin typeface="Montserrat" panose="00000500000000000000" pitchFamily="2" charset="0"/>
                        </a:rPr>
                        <a:t>0.968</a:t>
                      </a:r>
                      <a:endParaRPr lang="en-US" sz="2400" b="0" i="0" u="none" strike="noStrike">
                        <a:solidFill>
                          <a:srgbClr val="000000"/>
                        </a:solidFill>
                        <a:effectLst/>
                        <a:latin typeface="Montserrat" panose="00000500000000000000" pitchFamily="2" charset="0"/>
                      </a:endParaRPr>
                    </a:p>
                  </a:txBody>
                  <a:tcPr marL="7620" marR="7620" marT="7620" marB="0" anchor="b"/>
                </a:tc>
                <a:tc>
                  <a:txBody>
                    <a:bodyPr/>
                    <a:lstStyle/>
                    <a:p>
                      <a:pPr algn="r" fontAlgn="b"/>
                      <a:r>
                        <a:rPr lang="en-US" sz="2400" u="none" strike="noStrike">
                          <a:effectLst/>
                          <a:latin typeface="Montserrat" panose="00000500000000000000" pitchFamily="2" charset="0"/>
                        </a:rPr>
                        <a:t>0.966</a:t>
                      </a:r>
                      <a:endParaRPr lang="en-US" sz="2400" b="0" i="0" u="none" strike="noStrike">
                        <a:solidFill>
                          <a:srgbClr val="000000"/>
                        </a:solidFill>
                        <a:effectLst/>
                        <a:latin typeface="Montserrat" panose="00000500000000000000" pitchFamily="2" charset="0"/>
                      </a:endParaRPr>
                    </a:p>
                  </a:txBody>
                  <a:tcPr marL="7620" marR="7620" marT="7620" marB="0" anchor="b"/>
                </a:tc>
                <a:tc>
                  <a:txBody>
                    <a:bodyPr/>
                    <a:lstStyle/>
                    <a:p>
                      <a:pPr algn="r" fontAlgn="b"/>
                      <a:r>
                        <a:rPr lang="en-US" sz="2400" u="none" strike="noStrike" dirty="0">
                          <a:effectLst/>
                          <a:latin typeface="Montserrat" panose="00000500000000000000" pitchFamily="2" charset="0"/>
                        </a:rPr>
                        <a:t>1.000</a:t>
                      </a:r>
                      <a:endParaRPr lang="en-US" sz="2400" b="0" i="0" u="none" strike="noStrike" dirty="0">
                        <a:solidFill>
                          <a:srgbClr val="000000"/>
                        </a:solidFill>
                        <a:effectLst/>
                        <a:latin typeface="Montserrat" panose="00000500000000000000" pitchFamily="2" charset="0"/>
                      </a:endParaRPr>
                    </a:p>
                  </a:txBody>
                  <a:tcPr marL="7620" marR="7620" marT="7620" marB="0" anchor="b"/>
                </a:tc>
                <a:extLst>
                  <a:ext uri="{0D108BD9-81ED-4DB2-BD59-A6C34878D82A}">
                    <a16:rowId xmlns:a16="http://schemas.microsoft.com/office/drawing/2014/main" val="3203243650"/>
                  </a:ext>
                </a:extLst>
              </a:tr>
            </a:tbl>
          </a:graphicData>
        </a:graphic>
      </p:graphicFrame>
    </p:spTree>
    <p:extLst>
      <p:ext uri="{BB962C8B-B14F-4D97-AF65-F5344CB8AC3E}">
        <p14:creationId xmlns:p14="http://schemas.microsoft.com/office/powerpoint/2010/main" val="2164633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Principal component regression</a:t>
            </a:r>
            <a:br>
              <a:rPr lang="en-US" dirty="0"/>
            </a:br>
            <a:r>
              <a:rPr lang="en-US" dirty="0"/>
              <a:t>T7 body, Rib 7, Sternum</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F79BD561-90E0-4007-A8CB-DAF84D917E20}"/>
                  </a:ext>
                </a:extLst>
              </p:cNvPr>
              <p:cNvSpPr>
                <a:spLocks noGrp="1"/>
              </p:cNvSpPr>
              <p:nvPr>
                <p:ph type="body" sz="quarter" idx="15"/>
              </p:nvPr>
            </p:nvSpPr>
            <p:spPr>
              <a:xfrm>
                <a:off x="1068265" y="2142699"/>
                <a:ext cx="5842489" cy="4027365"/>
              </a:xfrm>
            </p:spPr>
            <p:txBody>
              <a:bodyPr lIns="274320" rIns="182880">
                <a:normAutofit/>
              </a:bodyPr>
              <a:lstStyle/>
              <a:p>
                <a:pPr>
                  <a:lnSpc>
                    <a:spcPct val="100000"/>
                  </a:lnSpc>
                  <a:buClr>
                    <a:srgbClr val="981E32"/>
                  </a:buClr>
                </a:pPr>
                <a:r>
                  <a:rPr lang="en-GB" dirty="0">
                    <a:solidFill>
                      <a:schemeClr val="tx1"/>
                    </a:solidFill>
                    <a:latin typeface="Montserrat" panose="00000500000000000000" pitchFamily="2" charset="0"/>
                  </a:rPr>
                  <a:t>L</a:t>
                </a:r>
                <a:r>
                  <a:rPr lang="en-GB" baseline="-25000" dirty="0">
                    <a:solidFill>
                      <a:schemeClr val="tx1"/>
                    </a:solidFill>
                    <a:latin typeface="Montserrat" panose="00000500000000000000" pitchFamily="2" charset="0"/>
                  </a:rPr>
                  <a:t>1</a:t>
                </a:r>
                <a:r>
                  <a:rPr lang="en-GB" dirty="0">
                    <a:solidFill>
                      <a:schemeClr val="tx1"/>
                    </a:solidFill>
                    <a:latin typeface="Montserrat" panose="00000500000000000000" pitchFamily="2" charset="0"/>
                  </a:rPr>
                  <a:t> explains 97% of variance of the training set </a:t>
                </a:r>
              </a:p>
              <a:p>
                <a:pPr>
                  <a:lnSpc>
                    <a:spcPct val="100000"/>
                  </a:lnSpc>
                  <a:buClr>
                    <a:srgbClr val="981E32"/>
                  </a:buClr>
                </a:pPr>
                <a:r>
                  <a:rPr lang="en-GB" dirty="0">
                    <a:solidFill>
                      <a:schemeClr val="tx1"/>
                    </a:solidFill>
                    <a:latin typeface="Montserrat" panose="00000500000000000000" pitchFamily="2" charset="0"/>
                  </a:rPr>
                  <a:t>L</a:t>
                </a:r>
                <a:r>
                  <a:rPr lang="en-GB" baseline="-25000" dirty="0">
                    <a:solidFill>
                      <a:schemeClr val="tx1"/>
                    </a:solidFill>
                    <a:latin typeface="Montserrat" panose="00000500000000000000" pitchFamily="2" charset="0"/>
                  </a:rPr>
                  <a:t>1</a:t>
                </a:r>
                <a:r>
                  <a:rPr lang="en-GB" dirty="0">
                    <a:solidFill>
                      <a:schemeClr val="tx1"/>
                    </a:solidFill>
                    <a:latin typeface="Montserrat" panose="00000500000000000000" pitchFamily="2" charset="0"/>
                  </a:rPr>
                  <a:t> = –0.576S</a:t>
                </a:r>
                <a:r>
                  <a:rPr lang="en-GB" baseline="-25000" dirty="0">
                    <a:solidFill>
                      <a:schemeClr val="tx1"/>
                    </a:solidFill>
                    <a:latin typeface="Montserrat" panose="00000500000000000000" pitchFamily="2" charset="0"/>
                  </a:rPr>
                  <a:t>Rib_7</a:t>
                </a:r>
                <a:r>
                  <a:rPr lang="en-GB" dirty="0">
                    <a:solidFill>
                      <a:schemeClr val="tx1"/>
                    </a:solidFill>
                    <a:latin typeface="Montserrat" panose="00000500000000000000" pitchFamily="2" charset="0"/>
                  </a:rPr>
                  <a:t> –0.580S</a:t>
                </a:r>
                <a:r>
                  <a:rPr lang="en-GB" baseline="-25000" dirty="0">
                    <a:solidFill>
                      <a:schemeClr val="tx1"/>
                    </a:solidFill>
                    <a:latin typeface="Montserrat" panose="00000500000000000000" pitchFamily="2" charset="0"/>
                  </a:rPr>
                  <a:t>Sternum</a:t>
                </a:r>
                <a:r>
                  <a:rPr lang="en-GB" dirty="0">
                    <a:solidFill>
                      <a:schemeClr val="tx1"/>
                    </a:solidFill>
                    <a:latin typeface="Montserrat" panose="00000500000000000000" pitchFamily="2" charset="0"/>
                  </a:rPr>
                  <a:t>–0.576S</a:t>
                </a:r>
                <a:r>
                  <a:rPr lang="en-GB" baseline="-25000" dirty="0">
                    <a:solidFill>
                      <a:schemeClr val="tx1"/>
                    </a:solidFill>
                    <a:latin typeface="Montserrat" panose="00000500000000000000" pitchFamily="2" charset="0"/>
                  </a:rPr>
                  <a:t>Vert_T7_Body</a:t>
                </a:r>
                <a:endParaRPr lang="en-US" dirty="0">
                  <a:solidFill>
                    <a:schemeClr val="tx1"/>
                  </a:solidFill>
                  <a:latin typeface="Montserrat" panose="00000500000000000000" pitchFamily="2" charset="0"/>
                </a:endParaRPr>
              </a:p>
              <a:p>
                <a:pPr>
                  <a:lnSpc>
                    <a:spcPct val="100000"/>
                  </a:lnSpc>
                  <a:buClr>
                    <a:srgbClr val="981E32"/>
                  </a:buClr>
                </a:pPr>
                <a14:m>
                  <m:oMath xmlns:m="http://schemas.openxmlformats.org/officeDocument/2006/math">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𝐶</m:t>
                        </m:r>
                      </m:e>
                      <m:sub>
                        <m:r>
                          <m:rPr>
                            <m:sty m:val="p"/>
                          </m:rPr>
                          <a:rPr lang="en-US" b="0" i="0" smtClean="0">
                            <a:solidFill>
                              <a:schemeClr val="tx1"/>
                            </a:solidFill>
                            <a:latin typeface="Cambria Math" panose="02040503050406030204" pitchFamily="18" charset="0"/>
                          </a:rPr>
                          <m:t>skel</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1</m:t>
                        </m:r>
                      </m:sub>
                    </m:sSub>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𝐿</m:t>
                        </m:r>
                      </m:e>
                      <m:sub>
                        <m:r>
                          <a:rPr lang="en-US" b="0" i="1" smtClean="0">
                            <a:solidFill>
                              <a:schemeClr val="tx1"/>
                            </a:solidFill>
                            <a:latin typeface="Cambria Math" panose="02040503050406030204" pitchFamily="18" charset="0"/>
                            <a:ea typeface="Cambria Math" panose="02040503050406030204" pitchFamily="18" charset="0"/>
                          </a:rPr>
                          <m:t>1</m:t>
                        </m:r>
                      </m:sub>
                    </m:sSub>
                    <m:r>
                      <a:rPr lang="en-US" b="0" i="1" smtClean="0">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𝑛</m:t>
                        </m:r>
                      </m:sub>
                    </m:sSub>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𝐿</m:t>
                        </m:r>
                      </m:e>
                      <m:sub>
                        <m:r>
                          <a:rPr lang="en-US" b="0" i="1" smtClean="0">
                            <a:solidFill>
                              <a:schemeClr val="tx1"/>
                            </a:solidFill>
                            <a:latin typeface="Cambria Math" panose="02040503050406030204" pitchFamily="18" charset="0"/>
                            <a:ea typeface="Cambria Math" panose="02040503050406030204" pitchFamily="18" charset="0"/>
                          </a:rPr>
                          <m:t>𝑛</m:t>
                        </m:r>
                      </m:sub>
                    </m:sSub>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𝐸</m:t>
                    </m:r>
                  </m:oMath>
                </a14:m>
                <a:endParaRPr lang="en-US" dirty="0">
                  <a:solidFill>
                    <a:schemeClr val="tx1"/>
                  </a:solidFill>
                  <a:latin typeface="Montserrat" panose="00000500000000000000" pitchFamily="2" charset="0"/>
                </a:endParaRPr>
              </a:p>
              <a:p>
                <a:pPr>
                  <a:lnSpc>
                    <a:spcPct val="100000"/>
                  </a:lnSpc>
                  <a:buClr>
                    <a:srgbClr val="981E32"/>
                  </a:buClr>
                </a:pPr>
                <a14:m>
                  <m:oMath xmlns:m="http://schemas.openxmlformats.org/officeDocument/2006/math">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𝐶</m:t>
                        </m:r>
                      </m:e>
                      <m:sub>
                        <m:r>
                          <m:rPr>
                            <m:sty m:val="p"/>
                          </m:rPr>
                          <a:rPr lang="en-US" b="0" i="0" smtClean="0">
                            <a:solidFill>
                              <a:schemeClr val="tx1"/>
                            </a:solidFill>
                            <a:latin typeface="Cambria Math" panose="02040503050406030204" pitchFamily="18" charset="0"/>
                          </a:rPr>
                          <m:t>skel</m:t>
                        </m:r>
                      </m:sub>
                    </m:sSub>
                    <m:r>
                      <a:rPr lang="en-US" b="0" i="1" smtClean="0">
                        <a:solidFill>
                          <a:schemeClr val="tx1"/>
                        </a:solidFill>
                        <a:latin typeface="Cambria Math" panose="02040503050406030204" pitchFamily="18" charset="0"/>
                      </a:rPr>
                      <m:t>=</m:t>
                    </m:r>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m:t>
                    </m:r>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1</m:t>
                        </m:r>
                      </m:sub>
                    </m:sSub>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𝐿</m:t>
                        </m:r>
                      </m:e>
                      <m:sub>
                        <m:r>
                          <a:rPr lang="en-US" b="0" i="1" smtClean="0">
                            <a:solidFill>
                              <a:schemeClr val="tx1"/>
                            </a:solidFill>
                            <a:latin typeface="Cambria Math" panose="02040503050406030204" pitchFamily="18" charset="0"/>
                            <a:ea typeface="Cambria Math" panose="02040503050406030204" pitchFamily="18" charset="0"/>
                          </a:rPr>
                          <m:t>1</m:t>
                        </m:r>
                      </m:sub>
                    </m:sSub>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𝐸</m:t>
                    </m:r>
                  </m:oMath>
                </a14:m>
                <a:endParaRPr lang="en-US" dirty="0">
                  <a:solidFill>
                    <a:schemeClr val="tx1"/>
                  </a:solidFill>
                  <a:latin typeface="Montserrat" panose="00000500000000000000" pitchFamily="2" charset="0"/>
                </a:endParaRPr>
              </a:p>
            </p:txBody>
          </p:sp>
        </mc:Choice>
        <mc:Fallback xmlns="">
          <p:sp>
            <p:nvSpPr>
              <p:cNvPr id="6" name="Content Placeholder 5">
                <a:extLst>
                  <a:ext uri="{FF2B5EF4-FFF2-40B4-BE49-F238E27FC236}">
                    <a16:creationId xmlns:a16="http://schemas.microsoft.com/office/drawing/2014/main" id="{F79BD561-90E0-4007-A8CB-DAF84D917E20}"/>
                  </a:ext>
                </a:extLst>
              </p:cNvPr>
              <p:cNvSpPr>
                <a:spLocks noGrp="1" noRot="1" noChangeAspect="1" noMove="1" noResize="1" noEditPoints="1" noAdjustHandles="1" noChangeArrowheads="1" noChangeShapeType="1" noTextEdit="1"/>
              </p:cNvSpPr>
              <p:nvPr>
                <p:ph type="body" sz="quarter" idx="15"/>
              </p:nvPr>
            </p:nvSpPr>
            <p:spPr>
              <a:xfrm>
                <a:off x="1068265" y="2142699"/>
                <a:ext cx="5842489" cy="4027365"/>
              </a:xfrm>
              <a:blipFill>
                <a:blip r:embed="rId3"/>
                <a:stretch>
                  <a:fillRect t="-2118"/>
                </a:stretch>
              </a:blipFill>
            </p:spPr>
            <p:txBody>
              <a:bodyPr/>
              <a:lstStyle/>
              <a:p>
                <a:r>
                  <a:rPr lang="en-US">
                    <a:noFill/>
                  </a:rPr>
                  <a:t> </a:t>
                </a:r>
              </a:p>
            </p:txBody>
          </p:sp>
        </mc:Fallback>
      </mc:AlternateContent>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hart, bar chart&#10;&#10;Description automatically generated">
            <a:extLst>
              <a:ext uri="{FF2B5EF4-FFF2-40B4-BE49-F238E27FC236}">
                <a16:creationId xmlns:a16="http://schemas.microsoft.com/office/drawing/2014/main" id="{9E292455-DA83-F620-A4C0-2576F000E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6729" y="2025967"/>
            <a:ext cx="4776620" cy="3582465"/>
          </a:xfrm>
          <a:prstGeom prst="rect">
            <a:avLst/>
          </a:prstGeom>
        </p:spPr>
      </p:pic>
    </p:spTree>
    <p:extLst>
      <p:ext uri="{BB962C8B-B14F-4D97-AF65-F5344CB8AC3E}">
        <p14:creationId xmlns:p14="http://schemas.microsoft.com/office/powerpoint/2010/main" val="1799111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15BBF8-10DB-29FB-38B0-8FAFB6134A4A}"/>
              </a:ext>
            </a:extLst>
          </p:cNvPr>
          <p:cNvSpPr>
            <a:spLocks noGrp="1"/>
          </p:cNvSpPr>
          <p:nvPr>
            <p:ph type="title"/>
          </p:nvPr>
        </p:nvSpPr>
        <p:spPr>
          <a:xfrm>
            <a:off x="1453669" y="154979"/>
            <a:ext cx="10241942" cy="1332628"/>
          </a:xfrm>
        </p:spPr>
        <p:txBody>
          <a:bodyPr/>
          <a:lstStyle/>
          <a:p>
            <a:r>
              <a:rPr lang="en-US" dirty="0"/>
              <a:t>Eigenvalues and eigenvectors </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E5A97D87-3E8D-5B02-3908-ECE570806F70}"/>
                  </a:ext>
                </a:extLst>
              </p:cNvPr>
              <p:cNvSpPr>
                <a:spLocks noGrp="1"/>
              </p:cNvSpPr>
              <p:nvPr>
                <p:ph type="body" sz="quarter" idx="15"/>
              </p:nvPr>
            </p:nvSpPr>
            <p:spPr>
              <a:xfrm>
                <a:off x="1453669" y="2142699"/>
                <a:ext cx="7132982" cy="4338638"/>
              </a:xfrm>
            </p:spPr>
            <p:txBody>
              <a:bodyPr/>
              <a:lstStyle/>
              <a:p>
                <a:r>
                  <a:rPr lang="en-US" dirty="0"/>
                  <a:t>Special set of scalars associated with a linear system of equations (or matrix)</a:t>
                </a:r>
              </a:p>
              <a:p>
                <a:r>
                  <a:rPr lang="en-US" dirty="0"/>
                  <a:t>If there is a nonzero vector X such as </a:t>
                </a:r>
              </a:p>
              <a:p>
                <a:endParaRPr lang="en-US" dirty="0"/>
              </a:p>
              <a:p>
                <a:pPr marL="0" indent="0">
                  <a:buNone/>
                </a:pPr>
                <a14:m>
                  <m:oMathPara xmlns:m="http://schemas.openxmlformats.org/officeDocument/2006/math">
                    <m:oMathParaPr>
                      <m:jc m:val="centerGroup"/>
                    </m:oMathParaPr>
                    <m:oMath xmlns:m="http://schemas.openxmlformats.org/officeDocument/2006/math">
                      <m:d>
                        <m:dPr>
                          <m:ctrlPr>
                            <a:rPr lang="en-US" i="1" smtClean="0">
                              <a:latin typeface="Cambria Math" panose="02040503050406030204" pitchFamily="18" charset="0"/>
                            </a:rPr>
                          </m:ctrlPr>
                        </m:dPr>
                        <m:e>
                          <m:m>
                            <m:mPr>
                              <m:mcs>
                                <m:mc>
                                  <m:mcPr>
                                    <m:count m:val="3"/>
                                    <m:mcJc m:val="center"/>
                                  </m:mcPr>
                                </m:mc>
                              </m:mcs>
                              <m:ctrlPr>
                                <a:rPr lang="en-US" i="1" smtClean="0">
                                  <a:latin typeface="Cambria Math" panose="02040503050406030204" pitchFamily="18" charset="0"/>
                                </a:rPr>
                              </m:ctrlPr>
                            </m:mPr>
                            <m:mr>
                              <m:e>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11</m:t>
                                    </m:r>
                                  </m:sub>
                                </m:sSub>
                              </m:e>
                              <m:e>
                                <m:r>
                                  <a:rPr lang="en-US" i="1" smtClean="0">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𝑛</m:t>
                                    </m:r>
                                    <m:r>
                                      <a:rPr lang="en-US" i="1">
                                        <a:latin typeface="Cambria Math" panose="02040503050406030204" pitchFamily="18" charset="0"/>
                                      </a:rPr>
                                      <m:t>1</m:t>
                                    </m:r>
                                  </m:sub>
                                </m:sSub>
                              </m:e>
                            </m:mr>
                            <m:mr>
                              <m:e>
                                <m:r>
                                  <a:rPr lang="en-US" i="1" smtClean="0">
                                    <a:latin typeface="Cambria Math" panose="02040503050406030204" pitchFamily="18" charset="0"/>
                                  </a:rPr>
                                  <m:t>⋮</m:t>
                                </m:r>
                              </m:e>
                              <m:e>
                                <m:r>
                                  <a:rPr lang="en-US" i="1" smtClean="0">
                                    <a:latin typeface="Cambria Math" panose="02040503050406030204" pitchFamily="18" charset="0"/>
                                  </a:rPr>
                                  <m:t>⋱</m:t>
                                </m:r>
                              </m:e>
                              <m:e>
                                <m:r>
                                  <a:rPr lang="en-US" i="1" smtClean="0">
                                    <a:latin typeface="Cambria Math" panose="02040503050406030204" pitchFamily="18" charset="0"/>
                                  </a:rPr>
                                  <m:t>⋮</m:t>
                                </m:r>
                              </m:e>
                            </m:mr>
                            <m:mr>
                              <m:e>
                                <m:sSub>
                                  <m:sSubPr>
                                    <m:ctrlPr>
                                      <a:rPr lang="en-US" i="1" smtClean="0">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r>
                                      <a:rPr lang="en-US" b="0" i="1" smtClean="0">
                                        <a:latin typeface="Cambria Math" panose="02040503050406030204" pitchFamily="18" charset="0"/>
                                      </a:rPr>
                                      <m:t>𝑛</m:t>
                                    </m:r>
                                  </m:sub>
                                </m:sSub>
                              </m:e>
                              <m:e>
                                <m:r>
                                  <a:rPr lang="en-US" i="1" smtClean="0">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𝑛𝑛</m:t>
                                    </m:r>
                                  </m:sub>
                                </m:sSub>
                              </m:e>
                            </m:mr>
                          </m:m>
                        </m:e>
                      </m:d>
                      <m:d>
                        <m:dPr>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mr>
                            <m:mr>
                              <m:e>
                                <m:r>
                                  <a:rPr lang="en-US" i="1" smtClean="0">
                                    <a:latin typeface="Cambria Math" panose="02040503050406030204" pitchFamily="18" charset="0"/>
                                  </a:rPr>
                                  <m:t>⋮</m:t>
                                </m:r>
                              </m:e>
                            </m:mr>
                            <m:mr>
                              <m:e>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mr>
                          </m:m>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𝜆</m:t>
                      </m:r>
                      <m:d>
                        <m:dPr>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mr>
                            <m:mr>
                              <m:e>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sub>
                                </m:sSub>
                              </m:e>
                            </m:mr>
                          </m:m>
                        </m:e>
                      </m:d>
                    </m:oMath>
                  </m:oMathPara>
                </a14:m>
                <a:endParaRPr lang="en-US" dirty="0"/>
              </a:p>
              <a:p>
                <a:pPr marL="0" indent="0">
                  <a:buNone/>
                </a:pPr>
                <a:endParaRPr lang="en-US" dirty="0"/>
              </a:p>
              <a:p>
                <a:pPr marL="0" indent="0">
                  <a:buNone/>
                </a:pPr>
                <a:r>
                  <a:rPr lang="en-US" dirty="0"/>
                  <a:t>for a number </a:t>
                </a:r>
                <a14:m>
                  <m:oMath xmlns:m="http://schemas.openxmlformats.org/officeDocument/2006/math">
                    <m:r>
                      <a:rPr lang="en-US" b="0" i="1" smtClean="0">
                        <a:latin typeface="Cambria Math" panose="02040503050406030204" pitchFamily="18" charset="0"/>
                        <a:ea typeface="Cambria Math" panose="02040503050406030204" pitchFamily="18" charset="0"/>
                      </a:rPr>
                      <m:t>𝜆</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m:t>
                    </m:r>
                  </m:oMath>
                </a14:m>
                <a:r>
                  <a:rPr lang="en-US" dirty="0"/>
                  <a:t>hen X is called eigenvector associated with eigenvalue</a:t>
                </a:r>
                <a:r>
                  <a:rPr lang="en-US" b="0" dirty="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𝜆</m:t>
                    </m:r>
                  </m:oMath>
                </a14:m>
                <a:endParaRPr lang="en-US" dirty="0"/>
              </a:p>
              <a:p>
                <a:pPr marL="0" indent="0">
                  <a:buNone/>
                </a:pPr>
                <a:endParaRPr lang="en-US" dirty="0"/>
              </a:p>
            </p:txBody>
          </p:sp>
        </mc:Choice>
        <mc:Fallback xmlns="">
          <p:sp>
            <p:nvSpPr>
              <p:cNvPr id="4" name="Text Placeholder 3">
                <a:extLst>
                  <a:ext uri="{FF2B5EF4-FFF2-40B4-BE49-F238E27FC236}">
                    <a16:creationId xmlns:a16="http://schemas.microsoft.com/office/drawing/2014/main" id="{E5A97D87-3E8D-5B02-3908-ECE570806F70}"/>
                  </a:ext>
                </a:extLst>
              </p:cNvPr>
              <p:cNvSpPr>
                <a:spLocks noGrp="1" noRot="1" noChangeAspect="1" noMove="1" noResize="1" noEditPoints="1" noAdjustHandles="1" noChangeArrowheads="1" noChangeShapeType="1" noTextEdit="1"/>
              </p:cNvSpPr>
              <p:nvPr>
                <p:ph type="body" sz="quarter" idx="15"/>
              </p:nvPr>
            </p:nvSpPr>
            <p:spPr>
              <a:xfrm>
                <a:off x="1453669" y="2142699"/>
                <a:ext cx="7132982" cy="4338638"/>
              </a:xfrm>
              <a:blipFill>
                <a:blip r:embed="rId3"/>
                <a:stretch>
                  <a:fillRect l="-2562" t="-280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4C509A3-3490-AEFA-409D-16BCAF6F6903}"/>
                  </a:ext>
                </a:extLst>
              </p:cNvPr>
              <p:cNvSpPr txBox="1"/>
              <p:nvPr/>
            </p:nvSpPr>
            <p:spPr>
              <a:xfrm>
                <a:off x="8264433" y="3366131"/>
                <a:ext cx="3640183" cy="2816092"/>
              </a:xfrm>
              <a:prstGeom prst="rect">
                <a:avLst/>
              </a:prstGeom>
              <a:noFill/>
            </p:spPr>
            <p:txBody>
              <a:bodyPr wrap="square">
                <a:spAutoFit/>
              </a:bodyPr>
              <a:lstStyle/>
              <a:p>
                <a:pPr algn="ctr"/>
                <a:r>
                  <a:rPr lang="en-US" sz="2400" dirty="0"/>
                  <a:t>Example:</a:t>
                </a:r>
              </a:p>
              <a:p>
                <a:pPr algn="ct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a:rPr lang="en-US" sz="2400" i="1" smtClean="0">
                                    <a:latin typeface="Cambria Math" panose="02040503050406030204" pitchFamily="18" charset="0"/>
                                  </a:rPr>
                                  <m:t>1</m:t>
                                </m:r>
                              </m:e>
                              <m:e>
                                <m:r>
                                  <a:rPr lang="en-US" sz="2400" b="0" i="1" smtClean="0">
                                    <a:latin typeface="Cambria Math" panose="02040503050406030204" pitchFamily="18" charset="0"/>
                                  </a:rPr>
                                  <m:t>0</m:t>
                                </m:r>
                              </m:e>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5</m:t>
                                </m:r>
                              </m:e>
                              <m:e>
                                <m:r>
                                  <a:rPr lang="en-US" sz="2400" b="0" i="1" smtClean="0">
                                    <a:latin typeface="Cambria Math" panose="02040503050406030204" pitchFamily="18" charset="0"/>
                                  </a:rPr>
                                  <m:t>0</m:t>
                                </m:r>
                              </m:e>
                            </m:mr>
                            <m:mr>
                              <m:e>
                                <m:r>
                                  <a:rPr lang="en-US" sz="2400" i="1" smtClean="0">
                                    <a:latin typeface="Cambria Math" panose="02040503050406030204" pitchFamily="18" charset="0"/>
                                  </a:rPr>
                                  <m:t>0</m:t>
                                </m:r>
                              </m:e>
                              <m:e>
                                <m:r>
                                  <a:rPr lang="en-US" sz="2400" b="0" i="1" smtClean="0">
                                    <a:latin typeface="Cambria Math" panose="02040503050406030204" pitchFamily="18" charset="0"/>
                                  </a:rPr>
                                  <m:t>0</m:t>
                                </m:r>
                              </m:e>
                              <m:e>
                                <m:r>
                                  <a:rPr lang="en-US" sz="2400" b="0" i="1" smtClean="0">
                                    <a:latin typeface="Cambria Math" panose="02040503050406030204" pitchFamily="18" charset="0"/>
                                  </a:rPr>
                                  <m:t>3</m:t>
                                </m:r>
                              </m:e>
                            </m:mr>
                          </m:m>
                        </m:e>
                      </m:d>
                    </m:oMath>
                  </m:oMathPara>
                </a14:m>
                <a:endParaRPr lang="en-US" sz="2400" dirty="0"/>
              </a:p>
              <a:p>
                <a:pPr algn="ctr"/>
                <a:endParaRPr lang="en-US" sz="2400" dirty="0"/>
              </a:p>
              <a:p>
                <a:pPr algn="ctr"/>
                <a:r>
                  <a:rPr lang="en-US" sz="2400" dirty="0"/>
                  <a:t>1: </a:t>
                </a:r>
                <a14:m>
                  <m:oMath xmlns:m="http://schemas.openxmlformats.org/officeDocument/2006/math">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mr>
                          <m:mr>
                            <m:e>
                              <m: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mr>
                        </m:m>
                      </m:e>
                    </m:d>
                  </m:oMath>
                </a14:m>
                <a:r>
                  <a:rPr lang="en-US" sz="2400" dirty="0"/>
                  <a:t>, 5: </a:t>
                </a:r>
                <a14:m>
                  <m:oMath xmlns:m="http://schemas.openxmlformats.org/officeDocument/2006/math">
                    <m:d>
                      <m:dPr>
                        <m:ctrlPr>
                          <a:rPr lang="en-US" sz="2400" i="1">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1</m:t>
                              </m:r>
                            </m:e>
                          </m:mr>
                          <m:mr>
                            <m:e>
                              <m:r>
                                <a:rPr lang="en-US" sz="2400" b="0" i="1" smtClean="0">
                                  <a:latin typeface="Cambria Math" panose="02040503050406030204" pitchFamily="18" charset="0"/>
                                </a:rPr>
                                <m:t>0</m:t>
                              </m:r>
                            </m:e>
                          </m:mr>
                        </m:m>
                      </m:e>
                    </m:d>
                  </m:oMath>
                </a14:m>
                <a:r>
                  <a:rPr lang="en-US" sz="2400" dirty="0"/>
                  <a:t>, 3: </a:t>
                </a:r>
                <a14:m>
                  <m:oMath xmlns:m="http://schemas.openxmlformats.org/officeDocument/2006/math">
                    <m:d>
                      <m:dPr>
                        <m:ctrlPr>
                          <a:rPr lang="en-US" sz="2400" i="1">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0</m:t>
                              </m:r>
                            </m:e>
                          </m:mr>
                          <m:mr>
                            <m:e>
                              <m:r>
                                <a:rPr lang="en-US" sz="2400" b="0" i="1" smtClean="0">
                                  <a:latin typeface="Cambria Math" panose="02040503050406030204" pitchFamily="18" charset="0"/>
                                </a:rPr>
                                <m:t>1</m:t>
                              </m:r>
                            </m:e>
                          </m:mr>
                        </m:m>
                      </m:e>
                    </m:d>
                  </m:oMath>
                </a14:m>
                <a:endParaRPr lang="en-US" sz="2400" dirty="0"/>
              </a:p>
            </p:txBody>
          </p:sp>
        </mc:Choice>
        <mc:Fallback>
          <p:sp>
            <p:nvSpPr>
              <p:cNvPr id="6" name="TextBox 5">
                <a:extLst>
                  <a:ext uri="{FF2B5EF4-FFF2-40B4-BE49-F238E27FC236}">
                    <a16:creationId xmlns:a16="http://schemas.microsoft.com/office/drawing/2014/main" id="{44C509A3-3490-AEFA-409D-16BCAF6F6903}"/>
                  </a:ext>
                </a:extLst>
              </p:cNvPr>
              <p:cNvSpPr txBox="1">
                <a:spLocks noRot="1" noChangeAspect="1" noMove="1" noResize="1" noEditPoints="1" noAdjustHandles="1" noChangeArrowheads="1" noChangeShapeType="1" noTextEdit="1"/>
              </p:cNvSpPr>
              <p:nvPr/>
            </p:nvSpPr>
            <p:spPr>
              <a:xfrm>
                <a:off x="8264433" y="3366131"/>
                <a:ext cx="3640183" cy="2816092"/>
              </a:xfrm>
              <a:prstGeom prst="rect">
                <a:avLst/>
              </a:prstGeom>
              <a:blipFill>
                <a:blip r:embed="rId4"/>
                <a:stretch>
                  <a:fillRect t="-1515"/>
                </a:stretch>
              </a:blipFill>
            </p:spPr>
            <p:txBody>
              <a:bodyPr/>
              <a:lstStyle/>
              <a:p>
                <a:r>
                  <a:rPr lang="en-US">
                    <a:noFill/>
                  </a:rPr>
                  <a:t> </a:t>
                </a:r>
              </a:p>
            </p:txBody>
          </p:sp>
        </mc:Fallback>
      </mc:AlternateContent>
      <p:pic>
        <p:nvPicPr>
          <p:cNvPr id="5" name="Picture 4" descr="C:\Users\sergei\Desktop\USTUR.jpg">
            <a:extLst>
              <a:ext uri="{FF2B5EF4-FFF2-40B4-BE49-F238E27FC236}">
                <a16:creationId xmlns:a16="http://schemas.microsoft.com/office/drawing/2014/main" id="{87A1FB3C-112A-497B-EE3A-188F1FD599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342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1C3B66-3BDD-5C5C-9ACC-24C826E3A9DF}"/>
              </a:ext>
            </a:extLst>
          </p:cNvPr>
          <p:cNvSpPr>
            <a:spLocks noGrp="1"/>
          </p:cNvSpPr>
          <p:nvPr>
            <p:ph type="title"/>
          </p:nvPr>
        </p:nvSpPr>
        <p:spPr/>
        <p:txBody>
          <a:bodyPr/>
          <a:lstStyle/>
          <a:p>
            <a:r>
              <a:rPr lang="en-US" dirty="0"/>
              <a:t>Regression</a:t>
            </a:r>
          </a:p>
        </p:txBody>
      </p:sp>
      <p:sp>
        <p:nvSpPr>
          <p:cNvPr id="4" name="Text Placeholder 3">
            <a:extLst>
              <a:ext uri="{FF2B5EF4-FFF2-40B4-BE49-F238E27FC236}">
                <a16:creationId xmlns:a16="http://schemas.microsoft.com/office/drawing/2014/main" id="{22B1267B-A302-CF5E-AD5F-8D53786DAD72}"/>
              </a:ext>
            </a:extLst>
          </p:cNvPr>
          <p:cNvSpPr>
            <a:spLocks noGrp="1"/>
          </p:cNvSpPr>
          <p:nvPr>
            <p:ph type="body" sz="quarter" idx="15"/>
          </p:nvPr>
        </p:nvSpPr>
        <p:spPr>
          <a:xfrm>
            <a:off x="1453669" y="2142699"/>
            <a:ext cx="3815017" cy="4338638"/>
          </a:xfrm>
        </p:spPr>
        <p:txBody>
          <a:bodyPr/>
          <a:lstStyle/>
          <a:p>
            <a:endParaRPr lang="en-US" dirty="0"/>
          </a:p>
        </p:txBody>
      </p:sp>
      <p:graphicFrame>
        <p:nvGraphicFramePr>
          <p:cNvPr id="5" name="Table 4">
            <a:extLst>
              <a:ext uri="{FF2B5EF4-FFF2-40B4-BE49-F238E27FC236}">
                <a16:creationId xmlns:a16="http://schemas.microsoft.com/office/drawing/2014/main" id="{3BDCB96D-4F44-0DC0-824D-8DEBA77C1E0C}"/>
              </a:ext>
            </a:extLst>
          </p:cNvPr>
          <p:cNvGraphicFramePr>
            <a:graphicFrameLocks noGrp="1"/>
          </p:cNvGraphicFramePr>
          <p:nvPr>
            <p:extLst>
              <p:ext uri="{D42A27DB-BD31-4B8C-83A1-F6EECF244321}">
                <p14:modId xmlns:p14="http://schemas.microsoft.com/office/powerpoint/2010/main" val="3178705718"/>
              </p:ext>
            </p:extLst>
          </p:nvPr>
        </p:nvGraphicFramePr>
        <p:xfrm>
          <a:off x="1453666" y="2142699"/>
          <a:ext cx="3754060" cy="4338642"/>
        </p:xfrm>
        <a:graphic>
          <a:graphicData uri="http://schemas.openxmlformats.org/drawingml/2006/table">
            <a:tbl>
              <a:tblPr firstRow="1">
                <a:tableStyleId>{5C22544A-7EE6-4342-B048-85BDC9FD1C3A}</a:tableStyleId>
              </a:tblPr>
              <a:tblGrid>
                <a:gridCol w="938515">
                  <a:extLst>
                    <a:ext uri="{9D8B030D-6E8A-4147-A177-3AD203B41FA5}">
                      <a16:colId xmlns:a16="http://schemas.microsoft.com/office/drawing/2014/main" val="3915819559"/>
                    </a:ext>
                  </a:extLst>
                </a:gridCol>
                <a:gridCol w="938515">
                  <a:extLst>
                    <a:ext uri="{9D8B030D-6E8A-4147-A177-3AD203B41FA5}">
                      <a16:colId xmlns:a16="http://schemas.microsoft.com/office/drawing/2014/main" val="2381851899"/>
                    </a:ext>
                  </a:extLst>
                </a:gridCol>
                <a:gridCol w="938515">
                  <a:extLst>
                    <a:ext uri="{9D8B030D-6E8A-4147-A177-3AD203B41FA5}">
                      <a16:colId xmlns:a16="http://schemas.microsoft.com/office/drawing/2014/main" val="2026395"/>
                    </a:ext>
                  </a:extLst>
                </a:gridCol>
                <a:gridCol w="938515">
                  <a:extLst>
                    <a:ext uri="{9D8B030D-6E8A-4147-A177-3AD203B41FA5}">
                      <a16:colId xmlns:a16="http://schemas.microsoft.com/office/drawing/2014/main" val="1564865049"/>
                    </a:ext>
                  </a:extLst>
                </a:gridCol>
              </a:tblGrid>
              <a:tr h="309903">
                <a:tc>
                  <a:txBody>
                    <a:bodyPr/>
                    <a:lstStyle/>
                    <a:p>
                      <a:pPr algn="ctr" fontAlgn="b"/>
                      <a:r>
                        <a:rPr lang="en-US" sz="1600" b="0" i="1" u="none" strike="noStrike" dirty="0">
                          <a:solidFill>
                            <a:schemeClr val="bg1"/>
                          </a:solidFill>
                          <a:effectLst/>
                          <a:latin typeface="Calibri" panose="020F0502020204030204" pitchFamily="34" charset="0"/>
                        </a:rPr>
                        <a:t>L</a:t>
                      </a:r>
                      <a:r>
                        <a:rPr lang="en-US" sz="1600" b="0" i="0" u="none" strike="noStrike" baseline="-25000" dirty="0">
                          <a:solidFill>
                            <a:schemeClr val="bg1"/>
                          </a:solidFill>
                          <a:effectLst/>
                          <a:latin typeface="Calibri" panose="020F0502020204030204" pitchFamily="34" charset="0"/>
                        </a:rPr>
                        <a:t>1</a:t>
                      </a:r>
                    </a:p>
                  </a:txBody>
                  <a:tcPr marL="5633" marR="5633" marT="5633" marB="0"/>
                </a:tc>
                <a:tc>
                  <a:txBody>
                    <a:bodyPr/>
                    <a:lstStyle/>
                    <a:p>
                      <a:pPr algn="ctr" fontAlgn="b"/>
                      <a:r>
                        <a:rPr lang="en-US" sz="1600" b="0" i="1" u="none" strike="noStrike" dirty="0" err="1">
                          <a:solidFill>
                            <a:schemeClr val="bg1"/>
                          </a:solidFill>
                          <a:effectLst/>
                          <a:latin typeface="Calibri" panose="020F0502020204030204" pitchFamily="34" charset="0"/>
                        </a:rPr>
                        <a:t>C</a:t>
                      </a:r>
                      <a:r>
                        <a:rPr lang="en-US" sz="1600" b="0" i="0" u="none" strike="noStrike" baseline="-25000" dirty="0" err="1">
                          <a:solidFill>
                            <a:schemeClr val="bg1"/>
                          </a:solidFill>
                          <a:effectLst/>
                          <a:latin typeface="Calibri" panose="020F0502020204030204" pitchFamily="34" charset="0"/>
                        </a:rPr>
                        <a:t>skel</a:t>
                      </a:r>
                      <a:r>
                        <a:rPr lang="en-US" sz="1600" b="0" i="0" u="none" strike="noStrike" baseline="0" dirty="0" err="1">
                          <a:solidFill>
                            <a:schemeClr val="bg1"/>
                          </a:solidFill>
                          <a:effectLst/>
                          <a:latin typeface="Calibri" panose="020F0502020204030204" pitchFamily="34" charset="0"/>
                        </a:rPr>
                        <a:t>known</a:t>
                      </a:r>
                      <a:endParaRPr lang="en-US" sz="1600" b="0" i="0" u="none" strike="noStrike" baseline="0" dirty="0">
                        <a:solidFill>
                          <a:schemeClr val="bg1"/>
                        </a:solidFill>
                        <a:effectLst/>
                        <a:latin typeface="Calibri" panose="020F0502020204030204" pitchFamily="34" charset="0"/>
                      </a:endParaRPr>
                    </a:p>
                  </a:txBody>
                  <a:tcPr marL="5633" marR="5633" marT="5633" marB="0"/>
                </a:tc>
                <a:tc>
                  <a:txBody>
                    <a:bodyPr/>
                    <a:lstStyle/>
                    <a:p>
                      <a:pPr algn="ctr" fontAlgn="b"/>
                      <a:r>
                        <a:rPr lang="en-US" sz="1600" b="0" i="1" u="none" strike="noStrike" dirty="0" err="1">
                          <a:solidFill>
                            <a:schemeClr val="bg1"/>
                          </a:solidFill>
                          <a:effectLst/>
                          <a:latin typeface="Calibri" panose="020F0502020204030204" pitchFamily="34" charset="0"/>
                        </a:rPr>
                        <a:t>C</a:t>
                      </a:r>
                      <a:r>
                        <a:rPr lang="en-US" sz="1600" b="0" i="0" u="none" strike="noStrike" baseline="-25000" dirty="0" err="1">
                          <a:solidFill>
                            <a:schemeClr val="bg1"/>
                          </a:solidFill>
                          <a:effectLst/>
                          <a:latin typeface="Calibri" panose="020F0502020204030204" pitchFamily="34" charset="0"/>
                        </a:rPr>
                        <a:t>skel</a:t>
                      </a:r>
                      <a:r>
                        <a:rPr lang="en-US" sz="1600" b="0" i="0" u="none" strike="noStrike" baseline="0" dirty="0" err="1">
                          <a:solidFill>
                            <a:schemeClr val="bg1"/>
                          </a:solidFill>
                          <a:effectLst/>
                          <a:latin typeface="Calibri" panose="020F0502020204030204" pitchFamily="34" charset="0"/>
                        </a:rPr>
                        <a:t>model</a:t>
                      </a:r>
                      <a:endParaRPr lang="en-US" sz="1600" b="0" i="0" u="none" strike="noStrike" baseline="-25000" dirty="0">
                        <a:solidFill>
                          <a:schemeClr val="bg1"/>
                        </a:solidFill>
                        <a:effectLst/>
                        <a:latin typeface="Calibri" panose="020F0502020204030204" pitchFamily="34" charset="0"/>
                      </a:endParaRPr>
                    </a:p>
                  </a:txBody>
                  <a:tcPr marL="5633" marR="5633" marT="5633" marB="0"/>
                </a:tc>
                <a:tc>
                  <a:txBody>
                    <a:bodyPr/>
                    <a:lstStyle/>
                    <a:p>
                      <a:pPr algn="ctr" fontAlgn="b"/>
                      <a:r>
                        <a:rPr lang="en-US" sz="1600" b="0" i="0" u="none" strike="noStrike" kern="1200" dirty="0">
                          <a:solidFill>
                            <a:schemeClr val="bg1"/>
                          </a:solidFill>
                          <a:effectLst/>
                          <a:latin typeface="Calibri" panose="020F0502020204030204" pitchFamily="34" charset="0"/>
                          <a:ea typeface="+mn-ea"/>
                          <a:cs typeface="+mn-cs"/>
                        </a:rPr>
                        <a:t>Residual</a:t>
                      </a:r>
                    </a:p>
                  </a:txBody>
                  <a:tcPr marL="5633" marR="5633" marT="5633" marB="0"/>
                </a:tc>
                <a:extLst>
                  <a:ext uri="{0D108BD9-81ED-4DB2-BD59-A6C34878D82A}">
                    <a16:rowId xmlns:a16="http://schemas.microsoft.com/office/drawing/2014/main" val="270265437"/>
                  </a:ext>
                </a:extLst>
              </a:tr>
              <a:tr h="309903">
                <a:tc>
                  <a:txBody>
                    <a:bodyPr/>
                    <a:lstStyle/>
                    <a:p>
                      <a:pPr algn="r" fontAlgn="b"/>
                      <a:r>
                        <a:rPr lang="en-US" sz="1600" u="none" strike="noStrike" dirty="0">
                          <a:effectLst/>
                        </a:rPr>
                        <a:t>1.70</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1.92</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2.95</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-1.02</a:t>
                      </a:r>
                    </a:p>
                  </a:txBody>
                  <a:tcPr marL="5633" marR="5633" marT="5633" marB="0" anchor="b"/>
                </a:tc>
                <a:extLst>
                  <a:ext uri="{0D108BD9-81ED-4DB2-BD59-A6C34878D82A}">
                    <a16:rowId xmlns:a16="http://schemas.microsoft.com/office/drawing/2014/main" val="3654291330"/>
                  </a:ext>
                </a:extLst>
              </a:tr>
              <a:tr h="309903">
                <a:tc>
                  <a:txBody>
                    <a:bodyPr/>
                    <a:lstStyle/>
                    <a:p>
                      <a:pPr algn="r" fontAlgn="b"/>
                      <a:r>
                        <a:rPr lang="en-US" sz="1600" u="none" strike="noStrike" dirty="0">
                          <a:effectLst/>
                        </a:rPr>
                        <a:t>1.54</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a:effectLst/>
                        </a:rPr>
                        <a:t>2.75</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3.97</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-1.22</a:t>
                      </a:r>
                    </a:p>
                  </a:txBody>
                  <a:tcPr marL="5633" marR="5633" marT="5633" marB="0" anchor="b"/>
                </a:tc>
                <a:extLst>
                  <a:ext uri="{0D108BD9-81ED-4DB2-BD59-A6C34878D82A}">
                    <a16:rowId xmlns:a16="http://schemas.microsoft.com/office/drawing/2014/main" val="447708372"/>
                  </a:ext>
                </a:extLst>
              </a:tr>
              <a:tr h="309903">
                <a:tc>
                  <a:txBody>
                    <a:bodyPr/>
                    <a:lstStyle/>
                    <a:p>
                      <a:pPr algn="r" fontAlgn="b"/>
                      <a:r>
                        <a:rPr lang="en-US" sz="1600" u="none" strike="noStrike">
                          <a:effectLst/>
                        </a:rPr>
                        <a:t>1.37</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a:effectLst/>
                        </a:rPr>
                        <a:t>2.85</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5.12</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-2.27</a:t>
                      </a:r>
                    </a:p>
                  </a:txBody>
                  <a:tcPr marL="5633" marR="5633" marT="5633" marB="0" anchor="b"/>
                </a:tc>
                <a:extLst>
                  <a:ext uri="{0D108BD9-81ED-4DB2-BD59-A6C34878D82A}">
                    <a16:rowId xmlns:a16="http://schemas.microsoft.com/office/drawing/2014/main" val="2897321805"/>
                  </a:ext>
                </a:extLst>
              </a:tr>
              <a:tr h="309903">
                <a:tc>
                  <a:txBody>
                    <a:bodyPr/>
                    <a:lstStyle/>
                    <a:p>
                      <a:pPr algn="r" fontAlgn="b"/>
                      <a:r>
                        <a:rPr lang="en-US" sz="1600" u="none" strike="noStrike" dirty="0">
                          <a:effectLst/>
                        </a:rPr>
                        <a:t>1.26</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a:effectLst/>
                        </a:rPr>
                        <a:t>6.03</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5.88</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0.15</a:t>
                      </a:r>
                    </a:p>
                  </a:txBody>
                  <a:tcPr marL="5633" marR="5633" marT="5633" marB="0" anchor="b"/>
                </a:tc>
                <a:extLst>
                  <a:ext uri="{0D108BD9-81ED-4DB2-BD59-A6C34878D82A}">
                    <a16:rowId xmlns:a16="http://schemas.microsoft.com/office/drawing/2014/main" val="513865232"/>
                  </a:ext>
                </a:extLst>
              </a:tr>
              <a:tr h="309903">
                <a:tc>
                  <a:txBody>
                    <a:bodyPr/>
                    <a:lstStyle/>
                    <a:p>
                      <a:pPr algn="r" fontAlgn="b"/>
                      <a:r>
                        <a:rPr lang="en-US" sz="1600" u="none" strike="noStrike" dirty="0">
                          <a:effectLst/>
                        </a:rPr>
                        <a:t>1.06</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a:effectLst/>
                        </a:rPr>
                        <a:t>8.64</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7.23</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1.42</a:t>
                      </a:r>
                    </a:p>
                  </a:txBody>
                  <a:tcPr marL="5633" marR="5633" marT="5633" marB="0" anchor="b"/>
                </a:tc>
                <a:extLst>
                  <a:ext uri="{0D108BD9-81ED-4DB2-BD59-A6C34878D82A}">
                    <a16:rowId xmlns:a16="http://schemas.microsoft.com/office/drawing/2014/main" val="3551141162"/>
                  </a:ext>
                </a:extLst>
              </a:tr>
              <a:tr h="309903">
                <a:tc>
                  <a:txBody>
                    <a:bodyPr/>
                    <a:lstStyle/>
                    <a:p>
                      <a:pPr algn="r" fontAlgn="b"/>
                      <a:r>
                        <a:rPr lang="en-US" sz="1600" u="none" strike="noStrike">
                          <a:effectLst/>
                        </a:rPr>
                        <a:t>-0.03</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10.79</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14.56</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-3.77</a:t>
                      </a:r>
                    </a:p>
                  </a:txBody>
                  <a:tcPr marL="5633" marR="5633" marT="5633" marB="0" anchor="b"/>
                </a:tc>
                <a:extLst>
                  <a:ext uri="{0D108BD9-81ED-4DB2-BD59-A6C34878D82A}">
                    <a16:rowId xmlns:a16="http://schemas.microsoft.com/office/drawing/2014/main" val="106993094"/>
                  </a:ext>
                </a:extLst>
              </a:tr>
              <a:tr h="309903">
                <a:tc>
                  <a:txBody>
                    <a:bodyPr/>
                    <a:lstStyle/>
                    <a:p>
                      <a:pPr algn="r" fontAlgn="b"/>
                      <a:r>
                        <a:rPr lang="en-US" sz="1600" u="none" strike="noStrike" dirty="0">
                          <a:effectLst/>
                        </a:rPr>
                        <a:t>0.39</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a:effectLst/>
                        </a:rPr>
                        <a:t>10.93</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11.72</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-0.78</a:t>
                      </a:r>
                    </a:p>
                  </a:txBody>
                  <a:tcPr marL="5633" marR="5633" marT="5633" marB="0" anchor="b"/>
                </a:tc>
                <a:extLst>
                  <a:ext uri="{0D108BD9-81ED-4DB2-BD59-A6C34878D82A}">
                    <a16:rowId xmlns:a16="http://schemas.microsoft.com/office/drawing/2014/main" val="763407215"/>
                  </a:ext>
                </a:extLst>
              </a:tr>
              <a:tr h="309903">
                <a:tc>
                  <a:txBody>
                    <a:bodyPr/>
                    <a:lstStyle/>
                    <a:p>
                      <a:pPr algn="r" fontAlgn="b"/>
                      <a:r>
                        <a:rPr lang="en-US" sz="1600" u="none" strike="noStrike" dirty="0">
                          <a:effectLst/>
                        </a:rPr>
                        <a:t>0.44</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11.16</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11.38</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-0.23</a:t>
                      </a:r>
                    </a:p>
                  </a:txBody>
                  <a:tcPr marL="5633" marR="5633" marT="5633" marB="0" anchor="b"/>
                </a:tc>
                <a:extLst>
                  <a:ext uri="{0D108BD9-81ED-4DB2-BD59-A6C34878D82A}">
                    <a16:rowId xmlns:a16="http://schemas.microsoft.com/office/drawing/2014/main" val="2977407547"/>
                  </a:ext>
                </a:extLst>
              </a:tr>
              <a:tr h="309903">
                <a:tc>
                  <a:txBody>
                    <a:bodyPr/>
                    <a:lstStyle/>
                    <a:p>
                      <a:pPr algn="r" fontAlgn="b"/>
                      <a:r>
                        <a:rPr lang="en-US" sz="1600" u="none" strike="noStrike" dirty="0">
                          <a:effectLst/>
                        </a:rPr>
                        <a:t>0.56</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a:effectLst/>
                        </a:rPr>
                        <a:t>13.98</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10.62</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3.36</a:t>
                      </a:r>
                    </a:p>
                  </a:txBody>
                  <a:tcPr marL="5633" marR="5633" marT="5633" marB="0" anchor="b"/>
                </a:tc>
                <a:extLst>
                  <a:ext uri="{0D108BD9-81ED-4DB2-BD59-A6C34878D82A}">
                    <a16:rowId xmlns:a16="http://schemas.microsoft.com/office/drawing/2014/main" val="4272569395"/>
                  </a:ext>
                </a:extLst>
              </a:tr>
              <a:tr h="309903">
                <a:tc>
                  <a:txBody>
                    <a:bodyPr/>
                    <a:lstStyle/>
                    <a:p>
                      <a:pPr algn="r" fontAlgn="b"/>
                      <a:r>
                        <a:rPr lang="en-US" sz="1600" u="none" strike="noStrike">
                          <a:effectLst/>
                        </a:rPr>
                        <a:t>-0.52</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20.09</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17.88</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2.21</a:t>
                      </a:r>
                    </a:p>
                  </a:txBody>
                  <a:tcPr marL="5633" marR="5633" marT="5633" marB="0" anchor="b"/>
                </a:tc>
                <a:extLst>
                  <a:ext uri="{0D108BD9-81ED-4DB2-BD59-A6C34878D82A}">
                    <a16:rowId xmlns:a16="http://schemas.microsoft.com/office/drawing/2014/main" val="4000100627"/>
                  </a:ext>
                </a:extLst>
              </a:tr>
              <a:tr h="309903">
                <a:tc>
                  <a:txBody>
                    <a:bodyPr/>
                    <a:lstStyle/>
                    <a:p>
                      <a:pPr algn="r" fontAlgn="b"/>
                      <a:r>
                        <a:rPr lang="en-US" sz="1600" u="none" strike="noStrike">
                          <a:effectLst/>
                        </a:rPr>
                        <a:t>-2.24</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28.18</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29.44</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-1.26</a:t>
                      </a:r>
                    </a:p>
                  </a:txBody>
                  <a:tcPr marL="5633" marR="5633" marT="5633" marB="0" anchor="b"/>
                </a:tc>
                <a:extLst>
                  <a:ext uri="{0D108BD9-81ED-4DB2-BD59-A6C34878D82A}">
                    <a16:rowId xmlns:a16="http://schemas.microsoft.com/office/drawing/2014/main" val="173686235"/>
                  </a:ext>
                </a:extLst>
              </a:tr>
              <a:tr h="309903">
                <a:tc>
                  <a:txBody>
                    <a:bodyPr/>
                    <a:lstStyle/>
                    <a:p>
                      <a:pPr algn="r" fontAlgn="b"/>
                      <a:r>
                        <a:rPr lang="en-US" sz="1600" u="none" strike="noStrike">
                          <a:effectLst/>
                        </a:rPr>
                        <a:t>-1.36</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29.23</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23.52</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5.71</a:t>
                      </a:r>
                    </a:p>
                  </a:txBody>
                  <a:tcPr marL="5633" marR="5633" marT="5633" marB="0" anchor="b"/>
                </a:tc>
                <a:extLst>
                  <a:ext uri="{0D108BD9-81ED-4DB2-BD59-A6C34878D82A}">
                    <a16:rowId xmlns:a16="http://schemas.microsoft.com/office/drawing/2014/main" val="2199121385"/>
                  </a:ext>
                </a:extLst>
              </a:tr>
              <a:tr h="309903">
                <a:tc>
                  <a:txBody>
                    <a:bodyPr/>
                    <a:lstStyle/>
                    <a:p>
                      <a:pPr algn="r" fontAlgn="b"/>
                      <a:r>
                        <a:rPr lang="en-US" sz="1600" u="none" strike="noStrike">
                          <a:effectLst/>
                        </a:rPr>
                        <a:t>-4.17</a:t>
                      </a:r>
                      <a:endParaRPr lang="en-US" sz="1600" b="0" i="0" u="none" strike="noStrike">
                        <a:solidFill>
                          <a:srgbClr val="000000"/>
                        </a:solidFill>
                        <a:effectLst/>
                        <a:latin typeface="Calibri" panose="020F0502020204030204" pitchFamily="34" charset="0"/>
                      </a:endParaRPr>
                    </a:p>
                  </a:txBody>
                  <a:tcPr marL="5633" marR="5633" marT="5633" marB="0" anchor="b"/>
                </a:tc>
                <a:tc>
                  <a:txBody>
                    <a:bodyPr/>
                    <a:lstStyle/>
                    <a:p>
                      <a:pPr algn="r" fontAlgn="b"/>
                      <a:r>
                        <a:rPr lang="en-US" sz="1600" u="none" strike="noStrike" dirty="0">
                          <a:effectLst/>
                        </a:rPr>
                        <a:t>40.17</a:t>
                      </a:r>
                      <a:endParaRPr lang="en-US" sz="1600" b="0" i="0" u="none" strike="noStrike" dirty="0">
                        <a:solidFill>
                          <a:srgbClr val="000000"/>
                        </a:solidFill>
                        <a:effectLst/>
                        <a:latin typeface="Calibri" panose="020F0502020204030204" pitchFamily="34" charset="0"/>
                      </a:endParaRPr>
                    </a:p>
                  </a:txBody>
                  <a:tcPr marL="5633" marR="5633" marT="5633"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42.46</a:t>
                      </a:r>
                    </a:p>
                  </a:txBody>
                  <a:tcPr marL="7620" marR="7620" marT="7620" marB="0" anchor="b"/>
                </a:tc>
                <a:tc>
                  <a:txBody>
                    <a:bodyPr/>
                    <a:lstStyle/>
                    <a:p>
                      <a:pPr marL="0" algn="r" defTabSz="914400" rtl="0" eaLnBrk="1" fontAlgn="b" latinLnBrk="0" hangingPunct="1"/>
                      <a:r>
                        <a:rPr lang="en-US" sz="1600" u="none" strike="noStrike" kern="1200" dirty="0">
                          <a:solidFill>
                            <a:schemeClr val="dk1"/>
                          </a:solidFill>
                          <a:effectLst/>
                          <a:latin typeface="+mn-lt"/>
                          <a:ea typeface="+mn-ea"/>
                          <a:cs typeface="+mn-cs"/>
                        </a:rPr>
                        <a:t>-2.29</a:t>
                      </a:r>
                    </a:p>
                  </a:txBody>
                  <a:tcPr marL="5633" marR="5633" marT="5633" marB="0" anchor="b"/>
                </a:tc>
                <a:extLst>
                  <a:ext uri="{0D108BD9-81ED-4DB2-BD59-A6C34878D82A}">
                    <a16:rowId xmlns:a16="http://schemas.microsoft.com/office/drawing/2014/main" val="3243660946"/>
                  </a:ext>
                </a:extLst>
              </a:tr>
            </a:tbl>
          </a:graphicData>
        </a:graphic>
      </p:graphicFrame>
      <p:pic>
        <p:nvPicPr>
          <p:cNvPr id="11" name="Picture 10" descr="Chart, scatter chart&#10;&#10;Description automatically generated">
            <a:extLst>
              <a:ext uri="{FF2B5EF4-FFF2-40B4-BE49-F238E27FC236}">
                <a16:creationId xmlns:a16="http://schemas.microsoft.com/office/drawing/2014/main" id="{17500F20-765E-8564-32B5-A63FFE94CC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976" y="1033035"/>
            <a:ext cx="4659972" cy="5824965"/>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4DB191B-E1A5-96C2-5F51-17E46DB1737F}"/>
                  </a:ext>
                </a:extLst>
              </p:cNvPr>
              <p:cNvSpPr txBox="1"/>
              <p:nvPr/>
            </p:nvSpPr>
            <p:spPr>
              <a:xfrm>
                <a:off x="8843554" y="1487607"/>
                <a:ext cx="25891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m:rPr>
                              <m:sty m:val="p"/>
                            </m:rPr>
                            <a:rPr lang="en-US" b="0" i="0" smtClean="0">
                              <a:latin typeface="Cambria Math" panose="02040503050406030204" pitchFamily="18" charset="0"/>
                            </a:rPr>
                            <m:t>skel</m:t>
                          </m:r>
                        </m:sub>
                      </m:sSub>
                      <m:r>
                        <a:rPr lang="en-US" b="0" i="1" smtClean="0">
                          <a:latin typeface="Cambria Math" panose="02040503050406030204" pitchFamily="18" charset="0"/>
                        </a:rPr>
                        <m:t>=14.36−6.74</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1</m:t>
                          </m:r>
                        </m:sub>
                      </m:sSub>
                    </m:oMath>
                  </m:oMathPara>
                </a14:m>
                <a:endParaRPr lang="en-US" dirty="0"/>
              </a:p>
            </p:txBody>
          </p:sp>
        </mc:Choice>
        <mc:Fallback xmlns="">
          <p:sp>
            <p:nvSpPr>
              <p:cNvPr id="2" name="TextBox 1">
                <a:extLst>
                  <a:ext uri="{FF2B5EF4-FFF2-40B4-BE49-F238E27FC236}">
                    <a16:creationId xmlns:a16="http://schemas.microsoft.com/office/drawing/2014/main" id="{44DB191B-E1A5-96C2-5F51-17E46DB1737F}"/>
                  </a:ext>
                </a:extLst>
              </p:cNvPr>
              <p:cNvSpPr txBox="1">
                <a:spLocks noRot="1" noChangeAspect="1" noMove="1" noResize="1" noEditPoints="1" noAdjustHandles="1" noChangeArrowheads="1" noChangeShapeType="1" noTextEdit="1"/>
              </p:cNvSpPr>
              <p:nvPr/>
            </p:nvSpPr>
            <p:spPr>
              <a:xfrm>
                <a:off x="8843554" y="1487607"/>
                <a:ext cx="2589106" cy="276999"/>
              </a:xfrm>
              <a:prstGeom prst="rect">
                <a:avLst/>
              </a:prstGeom>
              <a:blipFill>
                <a:blip r:embed="rId4"/>
                <a:stretch>
                  <a:fillRect l="-1651" r="-236" b="-22222"/>
                </a:stretch>
              </a:blipFill>
            </p:spPr>
            <p:txBody>
              <a:bodyPr/>
              <a:lstStyle/>
              <a:p>
                <a:r>
                  <a:rPr lang="en-US">
                    <a:noFill/>
                  </a:rPr>
                  <a:t> </a:t>
                </a:r>
              </a:p>
            </p:txBody>
          </p:sp>
        </mc:Fallback>
      </mc:AlternateContent>
      <p:pic>
        <p:nvPicPr>
          <p:cNvPr id="7" name="Picture 4" descr="C:\Users\sergei\Desktop\USTUR.jpg">
            <a:extLst>
              <a:ext uri="{FF2B5EF4-FFF2-40B4-BE49-F238E27FC236}">
                <a16:creationId xmlns:a16="http://schemas.microsoft.com/office/drawing/2014/main" id="{27A8FEE2-0D79-2E6C-76F0-2575E1B6A00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731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04C794-DF96-6143-9E05-8248A017C27A}"/>
              </a:ext>
            </a:extLst>
          </p:cNvPr>
          <p:cNvSpPr>
            <a:spLocks noGrp="1"/>
          </p:cNvSpPr>
          <p:nvPr>
            <p:ph type="title"/>
          </p:nvPr>
        </p:nvSpPr>
        <p:spPr>
          <a:xfrm>
            <a:off x="1453668" y="154979"/>
            <a:ext cx="10128731" cy="1332628"/>
          </a:xfrm>
        </p:spPr>
        <p:txBody>
          <a:bodyPr/>
          <a:lstStyle/>
          <a:p>
            <a:r>
              <a:rPr lang="en-US" dirty="0"/>
              <a:t>Back to original variables</a:t>
            </a:r>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E6F2599D-5B54-1805-087E-CC1E9662F7B6}"/>
                  </a:ext>
                </a:extLst>
              </p:cNvPr>
              <p:cNvSpPr txBox="1">
                <a:spLocks noGrp="1"/>
              </p:cNvSpPr>
              <p:nvPr>
                <p:ph type="body" sz="quarter" idx="15"/>
              </p:nvPr>
            </p:nvSpPr>
            <p:spPr>
              <a:xfrm>
                <a:off x="1454150" y="2143125"/>
                <a:ext cx="10440487" cy="4039183"/>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m:rPr>
                            <m:sty m:val="p"/>
                          </m:rPr>
                          <a:rPr lang="en-US" b="0" i="0" smtClean="0">
                            <a:latin typeface="Cambria Math" panose="02040503050406030204" pitchFamily="18" charset="0"/>
                          </a:rPr>
                          <m:t>skel</m:t>
                        </m:r>
                      </m:sub>
                    </m:sSub>
                    <m:r>
                      <a:rPr lang="en-US" b="0" i="1" smtClean="0">
                        <a:latin typeface="Cambria Math" panose="02040503050406030204" pitchFamily="18" charset="0"/>
                      </a:rPr>
                      <m:t>=14.36−6.74</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1</m:t>
                        </m:r>
                      </m:sub>
                    </m:sSub>
                  </m:oMath>
                </a14:m>
                <a:endParaRPr lang="en-US" b="0" dirty="0">
                  <a:ea typeface="Cambria Math" panose="02040503050406030204" pitchFamily="18" charset="0"/>
                </a:endParaRPr>
              </a:p>
              <a:p>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=−0.576</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Rib</m:t>
                        </m:r>
                        <m:r>
                          <a:rPr lang="en-US" b="0" i="0" smtClean="0">
                            <a:latin typeface="Cambria Math" panose="02040503050406030204" pitchFamily="18" charset="0"/>
                            <a:ea typeface="Cambria Math" panose="02040503050406030204" pitchFamily="18" charset="0"/>
                          </a:rPr>
                          <m:t> 7</m:t>
                        </m:r>
                      </m:sub>
                    </m:sSub>
                    <m:r>
                      <a:rPr lang="en-US" b="0" i="1" smtClean="0">
                        <a:latin typeface="Cambria Math" panose="02040503050406030204" pitchFamily="18" charset="0"/>
                        <a:ea typeface="Cambria Math" panose="02040503050406030204" pitchFamily="18" charset="0"/>
                      </a:rPr>
                      <m:t>−0.580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Sternum</m:t>
                        </m:r>
                      </m:sub>
                    </m:sSub>
                    <m:r>
                      <a:rPr lang="en-US" b="0" i="1" smtClean="0">
                        <a:latin typeface="Cambria Math" panose="02040503050406030204" pitchFamily="18" charset="0"/>
                        <a:ea typeface="Cambria Math" panose="02040503050406030204" pitchFamily="18" charset="0"/>
                      </a:rPr>
                      <m:t>−0.576</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Vert</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m:t>
                        </m:r>
                        <m:r>
                          <a:rPr lang="en-US" b="0" i="0" smtClean="0">
                            <a:latin typeface="Cambria Math" panose="02040503050406030204" pitchFamily="18" charset="0"/>
                            <a:ea typeface="Cambria Math" panose="02040503050406030204" pitchFamily="18" charset="0"/>
                          </a:rPr>
                          <m:t>7 </m:t>
                        </m:r>
                        <m:r>
                          <m:rPr>
                            <m:sty m:val="p"/>
                          </m:rPr>
                          <a:rPr lang="en-US" b="0" i="0" smtClean="0">
                            <a:latin typeface="Cambria Math" panose="02040503050406030204" pitchFamily="18" charset="0"/>
                            <a:ea typeface="Cambria Math" panose="02040503050406030204" pitchFamily="18" charset="0"/>
                          </a:rPr>
                          <m:t>Body</m:t>
                        </m:r>
                      </m:sub>
                    </m:sSub>
                  </m:oMath>
                </a14:m>
                <a:endParaRPr lang="en-US" b="0" dirty="0">
                  <a:ea typeface="Cambria Math" panose="02040503050406030204" pitchFamily="18" charset="0"/>
                </a:endParaRPr>
              </a:p>
              <a:p>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Rib</m:t>
                        </m:r>
                        <m:r>
                          <a:rPr lang="en-US" b="0" i="0" smtClean="0">
                            <a:latin typeface="Cambria Math" panose="02040503050406030204" pitchFamily="18" charset="0"/>
                            <a:ea typeface="Cambria Math" panose="02040503050406030204" pitchFamily="18" charset="0"/>
                          </a:rPr>
                          <m:t> 7</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𝐶</m:t>
                            </m:r>
                          </m:e>
                          <m:sub>
                            <m:r>
                              <m:rPr>
                                <m:sty m:val="p"/>
                              </m:rPr>
                              <a:rPr lang="en-US" b="0" i="0" smtClean="0">
                                <a:latin typeface="Cambria Math" panose="02040503050406030204" pitchFamily="18" charset="0"/>
                                <a:ea typeface="Cambria Math" panose="02040503050406030204" pitchFamily="18" charset="0"/>
                              </a:rPr>
                              <m:t>Rib</m:t>
                            </m:r>
                            <m:r>
                              <a:rPr lang="en-US" b="0" i="0" smtClean="0">
                                <a:latin typeface="Cambria Math" panose="02040503050406030204" pitchFamily="18" charset="0"/>
                                <a:ea typeface="Cambria Math" panose="02040503050406030204" pitchFamily="18" charset="0"/>
                              </a:rPr>
                              <m:t> 7</m:t>
                            </m:r>
                          </m:sub>
                        </m:sSub>
                        <m:r>
                          <a:rPr lang="en-US" b="0" i="1" smtClean="0">
                            <a:latin typeface="Cambria Math" panose="02040503050406030204" pitchFamily="18" charset="0"/>
                            <a:ea typeface="Cambria Math" panose="02040503050406030204" pitchFamily="18" charset="0"/>
                          </a:rPr>
                          <m:t>−17.87</m:t>
                        </m:r>
                      </m:num>
                      <m:den>
                        <m:r>
                          <a:rPr lang="en-US" b="0" i="1" smtClean="0">
                            <a:latin typeface="Cambria Math" panose="02040503050406030204" pitchFamily="18" charset="0"/>
                            <a:ea typeface="Cambria Math" panose="02040503050406030204" pitchFamily="18" charset="0"/>
                          </a:rPr>
                          <m:t>16.04</m:t>
                        </m:r>
                      </m:den>
                    </m:f>
                  </m:oMath>
                </a14:m>
                <a:r>
                  <a:rPr lang="en-US" b="0" dirty="0">
                    <a:ea typeface="Cambria Math" panose="02040503050406030204" pitchFamily="18" charset="0"/>
                  </a:rPr>
                  <a:t>,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Sternum</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𝐶</m:t>
                            </m:r>
                          </m:e>
                          <m:sub>
                            <m:r>
                              <m:rPr>
                                <m:sty m:val="p"/>
                              </m:rPr>
                              <a:rPr lang="en-US" b="0" i="0" smtClean="0">
                                <a:latin typeface="Cambria Math" panose="02040503050406030204" pitchFamily="18" charset="0"/>
                                <a:ea typeface="Cambria Math" panose="02040503050406030204" pitchFamily="18" charset="0"/>
                              </a:rPr>
                              <m:t>Sternum</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13.51</m:t>
                        </m:r>
                      </m:num>
                      <m:den>
                        <m:r>
                          <a:rPr lang="en-US" b="0" i="1" smtClean="0">
                            <a:latin typeface="Cambria Math" panose="02040503050406030204" pitchFamily="18" charset="0"/>
                            <a:ea typeface="Cambria Math" panose="02040503050406030204" pitchFamily="18" charset="0"/>
                          </a:rPr>
                          <m:t>12.94</m:t>
                        </m:r>
                      </m:den>
                    </m:f>
                  </m:oMath>
                </a14:m>
                <a:r>
                  <a:rPr lang="en-US" dirty="0">
                    <a:ea typeface="Cambria Math" panose="02040503050406030204" pitchFamily="18" charset="0"/>
                  </a:rPr>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𝑆</m:t>
                        </m:r>
                      </m:e>
                      <m:sub>
                        <m:r>
                          <m:rPr>
                            <m:sty m:val="p"/>
                          </m:rPr>
                          <a:rPr lang="en-US">
                            <a:latin typeface="Cambria Math" panose="02040503050406030204" pitchFamily="18" charset="0"/>
                            <a:ea typeface="Cambria Math" panose="02040503050406030204" pitchFamily="18" charset="0"/>
                          </a:rPr>
                          <m:t>Vert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T</m:t>
                        </m:r>
                        <m:r>
                          <a:rPr lang="en-US">
                            <a:latin typeface="Cambria Math" panose="02040503050406030204" pitchFamily="18" charset="0"/>
                            <a:ea typeface="Cambria Math" panose="02040503050406030204" pitchFamily="18" charset="0"/>
                          </a:rPr>
                          <m:t>7 </m:t>
                        </m:r>
                        <m:r>
                          <m:rPr>
                            <m:sty m:val="p"/>
                          </m:rPr>
                          <a:rPr lang="en-US">
                            <a:latin typeface="Cambria Math" panose="02040503050406030204" pitchFamily="18" charset="0"/>
                            <a:ea typeface="Cambria Math" panose="02040503050406030204" pitchFamily="18" charset="0"/>
                          </a:rPr>
                          <m:t>Body</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𝐶</m:t>
                            </m:r>
                          </m:e>
                          <m:sub>
                            <m:r>
                              <m:rPr>
                                <m:sty m:val="p"/>
                              </m:rPr>
                              <a:rPr lang="en-US" b="0" i="0" smtClean="0">
                                <a:latin typeface="Cambria Math" panose="02040503050406030204" pitchFamily="18" charset="0"/>
                                <a:ea typeface="Cambria Math" panose="02040503050406030204" pitchFamily="18" charset="0"/>
                              </a:rPr>
                              <m:t>Vert</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m:t>
                            </m:r>
                            <m:r>
                              <a:rPr lang="en-US" b="0" i="0" smtClean="0">
                                <a:latin typeface="Cambria Math" panose="02040503050406030204" pitchFamily="18" charset="0"/>
                                <a:ea typeface="Cambria Math" panose="02040503050406030204" pitchFamily="18" charset="0"/>
                              </a:rPr>
                              <m:t>7 </m:t>
                            </m:r>
                            <m:r>
                              <m:rPr>
                                <m:sty m:val="p"/>
                              </m:rPr>
                              <a:rPr lang="en-US" b="0" i="0" smtClean="0">
                                <a:latin typeface="Cambria Math" panose="02040503050406030204" pitchFamily="18" charset="0"/>
                                <a:ea typeface="Cambria Math" panose="02040503050406030204" pitchFamily="18" charset="0"/>
                              </a:rPr>
                              <m:t>Body</m:t>
                            </m:r>
                          </m:sub>
                        </m:sSub>
                        <m:r>
                          <a:rPr lang="en-US" i="1">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7.41</m:t>
                        </m:r>
                      </m:num>
                      <m:den>
                        <m:r>
                          <a:rPr lang="en-US" b="0" i="1" smtClean="0">
                            <a:latin typeface="Cambria Math" panose="02040503050406030204" pitchFamily="18" charset="0"/>
                            <a:ea typeface="Cambria Math" panose="02040503050406030204" pitchFamily="18" charset="0"/>
                          </a:rPr>
                          <m:t>15.79</m:t>
                        </m:r>
                      </m:den>
                    </m:f>
                  </m:oMath>
                </a14:m>
                <a:r>
                  <a:rPr lang="en-US" dirty="0">
                    <a:ea typeface="Cambria Math" panose="02040503050406030204" pitchFamily="18" charset="0"/>
                  </a:rPr>
                  <a:t> </a:t>
                </a:r>
              </a:p>
              <a:p>
                <a:endParaRPr lang="en-US" b="0" dirty="0">
                  <a:ea typeface="Cambria Math" panose="02040503050406030204" pitchFamily="18" charset="0"/>
                </a:endParaRPr>
              </a:p>
              <a:p>
                <a:endParaRPr lang="en-US" i="1" dirty="0">
                  <a:latin typeface="Cambria Math" panose="02040503050406030204" pitchFamily="18" charset="0"/>
                </a:endParaRPr>
              </a:p>
              <a:p>
                <a:endParaRPr lang="en-US" i="1" dirty="0">
                  <a:latin typeface="Cambria Math" panose="02040503050406030204" pitchFamily="18" charset="0"/>
                </a:endParaRPr>
              </a:p>
              <a:p>
                <a:pPr marL="0" indent="0">
                  <a:buNone/>
                </a:pPr>
                <a:endParaRPr lang="en-US" i="1" dirty="0">
                  <a:latin typeface="Cambria Math" panose="02040503050406030204" pitchFamily="18" charset="0"/>
                </a:endParaRPr>
              </a:p>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𝐶</m:t>
                        </m:r>
                      </m:e>
                      <m:sub>
                        <m:r>
                          <m:rPr>
                            <m:sty m:val="p"/>
                          </m:rPr>
                          <a:rPr lang="en-US" b="0" i="0" smtClean="0">
                            <a:latin typeface="Cambria Math" panose="02040503050406030204" pitchFamily="18" charset="0"/>
                          </a:rPr>
                          <m:t>skel</m:t>
                        </m:r>
                      </m:sub>
                    </m:sSub>
                    <m:r>
                      <a:rPr lang="en-US" b="0" i="1" smtClean="0">
                        <a:latin typeface="Cambria Math" panose="02040503050406030204" pitchFamily="18" charset="0"/>
                      </a:rPr>
                      <m:t>=1.685+0.</m:t>
                    </m:r>
                    <m:r>
                      <a:rPr lang="en-US" b="0" i="1" smtClean="0">
                        <a:latin typeface="Cambria Math" panose="02040503050406030204" pitchFamily="18" charset="0"/>
                        <a:ea typeface="Cambria Math" panose="02040503050406030204" pitchFamily="18" charset="0"/>
                      </a:rPr>
                      <m:t>241</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𝐶</m:t>
                        </m:r>
                      </m:e>
                      <m:sub>
                        <m:r>
                          <m:rPr>
                            <m:sty m:val="p"/>
                          </m:rPr>
                          <a:rPr lang="en-US">
                            <a:latin typeface="Cambria Math" panose="02040503050406030204" pitchFamily="18" charset="0"/>
                            <a:ea typeface="Cambria Math" panose="02040503050406030204" pitchFamily="18" charset="0"/>
                          </a:rPr>
                          <m:t>Rib</m:t>
                        </m:r>
                        <m:r>
                          <a:rPr lang="en-US">
                            <a:latin typeface="Cambria Math" panose="02040503050406030204" pitchFamily="18" charset="0"/>
                            <a:ea typeface="Cambria Math" panose="02040503050406030204" pitchFamily="18" charset="0"/>
                          </a:rPr>
                          <m:t> 7</m:t>
                        </m:r>
                      </m:sub>
                    </m:sSub>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3</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02</m:t>
                        </m:r>
                        <m:r>
                          <a:rPr lang="en-US" b="0" i="1" smtClean="0">
                            <a:latin typeface="Cambria Math" panose="02040503050406030204" pitchFamily="18" charset="0"/>
                            <a:ea typeface="Cambria Math" panose="02040503050406030204" pitchFamily="18" charset="0"/>
                          </a:rPr>
                          <m:t>𝐶</m:t>
                        </m:r>
                      </m:e>
                      <m:sub>
                        <m:r>
                          <m:rPr>
                            <m:sty m:val="p"/>
                          </m:rPr>
                          <a:rPr lang="en-US">
                            <a:latin typeface="Cambria Math" panose="02040503050406030204" pitchFamily="18" charset="0"/>
                            <a:ea typeface="Cambria Math" panose="02040503050406030204" pitchFamily="18" charset="0"/>
                          </a:rPr>
                          <m:t>Sternum</m:t>
                        </m:r>
                      </m:sub>
                    </m:sSub>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246</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𝐶</m:t>
                        </m:r>
                      </m:e>
                      <m:sub>
                        <m:r>
                          <m:rPr>
                            <m:sty m:val="p"/>
                          </m:rPr>
                          <a:rPr lang="en-US">
                            <a:latin typeface="Cambria Math" panose="02040503050406030204" pitchFamily="18" charset="0"/>
                            <a:ea typeface="Cambria Math" panose="02040503050406030204" pitchFamily="18" charset="0"/>
                          </a:rPr>
                          <m:t>Vert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T</m:t>
                        </m:r>
                        <m:r>
                          <a:rPr lang="en-US">
                            <a:latin typeface="Cambria Math" panose="02040503050406030204" pitchFamily="18" charset="0"/>
                            <a:ea typeface="Cambria Math" panose="02040503050406030204" pitchFamily="18" charset="0"/>
                          </a:rPr>
                          <m:t>7 </m:t>
                        </m:r>
                        <m:r>
                          <m:rPr>
                            <m:sty m:val="p"/>
                          </m:rPr>
                          <a:rPr lang="en-US">
                            <a:latin typeface="Cambria Math" panose="02040503050406030204" pitchFamily="18" charset="0"/>
                            <a:ea typeface="Cambria Math" panose="02040503050406030204" pitchFamily="18" charset="0"/>
                          </a:rPr>
                          <m:t>Body</m:t>
                        </m:r>
                      </m:sub>
                    </m:sSub>
                  </m:oMath>
                </a14:m>
                <a:endParaRPr lang="en-US" b="0" dirty="0">
                  <a:ea typeface="Cambria Math" panose="02040503050406030204" pitchFamily="18" charset="0"/>
                </a:endParaRPr>
              </a:p>
              <a:p>
                <a:endParaRPr lang="en-US" dirty="0"/>
              </a:p>
            </p:txBody>
          </p:sp>
        </mc:Choice>
        <mc:Fallback xmlns="">
          <p:sp>
            <p:nvSpPr>
              <p:cNvPr id="6" name="Text Placeholder 5">
                <a:extLst>
                  <a:ext uri="{FF2B5EF4-FFF2-40B4-BE49-F238E27FC236}">
                    <a16:creationId xmlns:a16="http://schemas.microsoft.com/office/drawing/2014/main" id="{E6F2599D-5B54-1805-087E-CC1E9662F7B6}"/>
                  </a:ext>
                </a:extLst>
              </p:cNvPr>
              <p:cNvSpPr txBox="1">
                <a:spLocks noGrp="1" noRot="1" noChangeAspect="1" noMove="1" noResize="1" noEditPoints="1" noAdjustHandles="1" noChangeArrowheads="1" noChangeShapeType="1" noTextEdit="1"/>
              </p:cNvSpPr>
              <p:nvPr>
                <p:ph type="body" sz="quarter" idx="15"/>
              </p:nvPr>
            </p:nvSpPr>
            <p:spPr>
              <a:xfrm>
                <a:off x="1454150" y="2143125"/>
                <a:ext cx="10440487" cy="4039183"/>
              </a:xfrm>
              <a:prstGeom prst="rect">
                <a:avLst/>
              </a:prstGeom>
              <a:blipFill>
                <a:blip r:embed="rId2"/>
                <a:stretch>
                  <a:fillRect l="-1694" t="-2568"/>
                </a:stretch>
              </a:blipFill>
            </p:spPr>
            <p:txBody>
              <a:bodyPr/>
              <a:lstStyle/>
              <a:p>
                <a:r>
                  <a:rPr lang="en-US">
                    <a:noFill/>
                  </a:rPr>
                  <a:t> </a:t>
                </a:r>
              </a:p>
            </p:txBody>
          </p:sp>
        </mc:Fallback>
      </mc:AlternateContent>
      <p:sp>
        <p:nvSpPr>
          <p:cNvPr id="2" name="Arrow: Down 1">
            <a:extLst>
              <a:ext uri="{FF2B5EF4-FFF2-40B4-BE49-F238E27FC236}">
                <a16:creationId xmlns:a16="http://schemas.microsoft.com/office/drawing/2014/main" id="{22711E65-F36F-35A1-6381-C0A8D715D876}"/>
              </a:ext>
            </a:extLst>
          </p:cNvPr>
          <p:cNvSpPr/>
          <p:nvPr/>
        </p:nvSpPr>
        <p:spPr>
          <a:xfrm>
            <a:off x="6096000" y="402335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Users\sergei\Desktop\USTUR.jpg">
            <a:extLst>
              <a:ext uri="{FF2B5EF4-FFF2-40B4-BE49-F238E27FC236}">
                <a16:creationId xmlns:a16="http://schemas.microsoft.com/office/drawing/2014/main" id="{2D3BDE12-5728-35B1-7189-B81A9A2E39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740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04C794-DF96-6143-9E05-8248A017C27A}"/>
              </a:ext>
            </a:extLst>
          </p:cNvPr>
          <p:cNvSpPr>
            <a:spLocks noGrp="1"/>
          </p:cNvSpPr>
          <p:nvPr>
            <p:ph type="title"/>
          </p:nvPr>
        </p:nvSpPr>
        <p:spPr>
          <a:xfrm>
            <a:off x="1453668" y="154979"/>
            <a:ext cx="10128731" cy="1332628"/>
          </a:xfrm>
        </p:spPr>
        <p:txBody>
          <a:bodyPr/>
          <a:lstStyle/>
          <a:p>
            <a:r>
              <a:rPr lang="en-US" dirty="0"/>
              <a:t>Leave-one-out cross validation</a:t>
            </a:r>
          </a:p>
        </p:txBody>
      </p:sp>
      <p:sp>
        <p:nvSpPr>
          <p:cNvPr id="10" name="TextBox 9">
            <a:extLst>
              <a:ext uri="{FF2B5EF4-FFF2-40B4-BE49-F238E27FC236}">
                <a16:creationId xmlns:a16="http://schemas.microsoft.com/office/drawing/2014/main" id="{0CB4056A-BC34-1719-C026-E8C776698B6C}"/>
              </a:ext>
            </a:extLst>
          </p:cNvPr>
          <p:cNvSpPr txBox="1"/>
          <p:nvPr/>
        </p:nvSpPr>
        <p:spPr>
          <a:xfrm>
            <a:off x="6737927" y="1879644"/>
            <a:ext cx="3953163" cy="369332"/>
          </a:xfrm>
          <a:prstGeom prst="rect">
            <a:avLst/>
          </a:prstGeom>
          <a:noFill/>
        </p:spPr>
        <p:txBody>
          <a:bodyPr wrap="square">
            <a:spAutoFit/>
          </a:bodyPr>
          <a:lstStyle/>
          <a:p>
            <a:r>
              <a:rPr lang="en-US" dirty="0">
                <a:latin typeface="Montserrat" panose="00000500000000000000" pitchFamily="2" charset="0"/>
              </a:rPr>
              <a:t>Predict case 2 using cases 1, 3–13</a:t>
            </a:r>
          </a:p>
        </p:txBody>
      </p:sp>
      <p:pic>
        <p:nvPicPr>
          <p:cNvPr id="12" name="Picture 4" descr="C:\Users\sergei\Desktop\USTUR.jpg">
            <a:extLst>
              <a:ext uri="{FF2B5EF4-FFF2-40B4-BE49-F238E27FC236}">
                <a16:creationId xmlns:a16="http://schemas.microsoft.com/office/drawing/2014/main" id="{8E35D35D-27AB-D620-A9EC-49EA4FF976D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a:extLst>
              <a:ext uri="{FF2B5EF4-FFF2-40B4-BE49-F238E27FC236}">
                <a16:creationId xmlns:a16="http://schemas.microsoft.com/office/drawing/2014/main" id="{5BC5BD81-3E64-3A74-01A6-3FD5F4F3880B}"/>
              </a:ext>
            </a:extLst>
          </p:cNvPr>
          <p:cNvGraphicFramePr>
            <a:graphicFrameLocks noGrp="1"/>
          </p:cNvGraphicFramePr>
          <p:nvPr>
            <p:extLst>
              <p:ext uri="{D42A27DB-BD31-4B8C-83A1-F6EECF244321}">
                <p14:modId xmlns:p14="http://schemas.microsoft.com/office/powerpoint/2010/main" val="1379107351"/>
              </p:ext>
            </p:extLst>
          </p:nvPr>
        </p:nvGraphicFramePr>
        <p:xfrm>
          <a:off x="6966140" y="2372339"/>
          <a:ext cx="3570628" cy="4236210"/>
        </p:xfrm>
        <a:graphic>
          <a:graphicData uri="http://schemas.openxmlformats.org/drawingml/2006/table">
            <a:tbl>
              <a:tblPr firstRow="1">
                <a:tableStyleId>{5C22544A-7EE6-4342-B048-85BDC9FD1C3A}</a:tableStyleId>
              </a:tblPr>
              <a:tblGrid>
                <a:gridCol w="799514">
                  <a:extLst>
                    <a:ext uri="{9D8B030D-6E8A-4147-A177-3AD203B41FA5}">
                      <a16:colId xmlns:a16="http://schemas.microsoft.com/office/drawing/2014/main" val="3071454645"/>
                    </a:ext>
                  </a:extLst>
                </a:gridCol>
                <a:gridCol w="773723">
                  <a:extLst>
                    <a:ext uri="{9D8B030D-6E8A-4147-A177-3AD203B41FA5}">
                      <a16:colId xmlns:a16="http://schemas.microsoft.com/office/drawing/2014/main" val="3066458702"/>
                    </a:ext>
                  </a:extLst>
                </a:gridCol>
                <a:gridCol w="867508">
                  <a:extLst>
                    <a:ext uri="{9D8B030D-6E8A-4147-A177-3AD203B41FA5}">
                      <a16:colId xmlns:a16="http://schemas.microsoft.com/office/drawing/2014/main" val="311796798"/>
                    </a:ext>
                  </a:extLst>
                </a:gridCol>
                <a:gridCol w="1129883">
                  <a:extLst>
                    <a:ext uri="{9D8B030D-6E8A-4147-A177-3AD203B41FA5}">
                      <a16:colId xmlns:a16="http://schemas.microsoft.com/office/drawing/2014/main" val="1825856541"/>
                    </a:ext>
                  </a:extLst>
                </a:gridCol>
              </a:tblGrid>
              <a:tr h="282414">
                <a:tc>
                  <a:txBody>
                    <a:bodyPr/>
                    <a:lstStyle/>
                    <a:p>
                      <a:pPr algn="ctr" fontAlgn="t"/>
                      <a:endParaRPr lang="en-US" sz="1600" b="1" i="0" u="none" strike="noStrike" dirty="0">
                        <a:solidFill>
                          <a:schemeClr val="bg1"/>
                        </a:solidFill>
                        <a:effectLst/>
                        <a:latin typeface="Montserrat" panose="00000500000000000000" pitchFamily="2" charset="0"/>
                      </a:endParaRPr>
                    </a:p>
                  </a:txBody>
                  <a:tcPr marL="6230" marR="6230" marT="6230" marB="0"/>
                </a:tc>
                <a:tc gridSpan="3">
                  <a:txBody>
                    <a:bodyPr/>
                    <a:lstStyle/>
                    <a:p>
                      <a:pPr algn="ctr" fontAlgn="t"/>
                      <a:r>
                        <a:rPr lang="en-US" sz="1600" b="1" i="0" u="none" strike="noStrike" dirty="0" err="1">
                          <a:solidFill>
                            <a:schemeClr val="bg1"/>
                          </a:solidFill>
                          <a:effectLst/>
                          <a:latin typeface="+mn-lt"/>
                        </a:rPr>
                        <a:t>C</a:t>
                      </a:r>
                      <a:r>
                        <a:rPr lang="en-US" sz="1600" b="1" i="0" u="none" strike="noStrike" baseline="-25000" dirty="0" err="1">
                          <a:solidFill>
                            <a:schemeClr val="bg1"/>
                          </a:solidFill>
                          <a:effectLst/>
                          <a:latin typeface="+mn-lt"/>
                        </a:rPr>
                        <a:t>bone</a:t>
                      </a:r>
                      <a:r>
                        <a:rPr lang="en-US" sz="1600" b="1" i="0" u="none" strike="noStrike" dirty="0">
                          <a:solidFill>
                            <a:schemeClr val="bg1"/>
                          </a:solidFill>
                          <a:effectLst/>
                          <a:latin typeface="+mn-lt"/>
                        </a:rPr>
                        <a:t> (Bq/kg)</a:t>
                      </a:r>
                    </a:p>
                  </a:txBody>
                  <a:tcPr marL="6230" marR="6230" marT="6230" marB="0"/>
                </a:tc>
                <a:tc hMerge="1">
                  <a:txBody>
                    <a:bodyPr/>
                    <a:lstStyle/>
                    <a:p>
                      <a:pPr algn="ctr" fontAlgn="t"/>
                      <a:endParaRPr lang="en-US" sz="1600" b="1" i="0" u="none" strike="noStrike" dirty="0">
                        <a:solidFill>
                          <a:srgbClr val="000000"/>
                        </a:solidFill>
                        <a:effectLst/>
                        <a:latin typeface="+mn-lt"/>
                      </a:endParaRPr>
                    </a:p>
                  </a:txBody>
                  <a:tcPr marL="6230" marR="6230" marT="6230" marB="0"/>
                </a:tc>
                <a:tc hMerge="1">
                  <a:txBody>
                    <a:bodyPr/>
                    <a:lstStyle/>
                    <a:p>
                      <a:pPr algn="ctr" fontAlgn="t"/>
                      <a:endParaRPr lang="en-US" sz="1600" b="1" i="0" u="none" strike="noStrike" dirty="0">
                        <a:solidFill>
                          <a:schemeClr val="bg1"/>
                        </a:solidFill>
                        <a:effectLst/>
                        <a:latin typeface="+mn-lt"/>
                      </a:endParaRPr>
                    </a:p>
                  </a:txBody>
                  <a:tcPr marL="6230" marR="6230" marT="6230" marB="0"/>
                </a:tc>
                <a:extLst>
                  <a:ext uri="{0D108BD9-81ED-4DB2-BD59-A6C34878D82A}">
                    <a16:rowId xmlns:a16="http://schemas.microsoft.com/office/drawing/2014/main" val="3169765264"/>
                  </a:ext>
                </a:extLst>
              </a:tr>
              <a:tr h="282414">
                <a:tc>
                  <a:txBody>
                    <a:bodyPr/>
                    <a:lstStyle/>
                    <a:p>
                      <a:pPr algn="ctr" fontAlgn="t"/>
                      <a:r>
                        <a:rPr lang="en-US" sz="1600" b="1" i="0" u="none" strike="noStrike" dirty="0">
                          <a:solidFill>
                            <a:schemeClr val="tx1"/>
                          </a:solidFill>
                          <a:effectLst/>
                          <a:latin typeface="Montserrat" panose="00000500000000000000" pitchFamily="2" charset="0"/>
                        </a:rPr>
                        <a:t>Case</a:t>
                      </a: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Rib 7</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T7 Body</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Sternum</a:t>
                      </a:r>
                    </a:p>
                  </a:txBody>
                  <a:tcPr marL="7620" marR="7620" marT="7620" marB="0" anchor="b"/>
                </a:tc>
                <a:extLst>
                  <a:ext uri="{0D108BD9-81ED-4DB2-BD59-A6C34878D82A}">
                    <a16:rowId xmlns:a16="http://schemas.microsoft.com/office/drawing/2014/main" val="1713572683"/>
                  </a:ext>
                </a:extLst>
              </a:tr>
              <a:tr h="282414">
                <a:tc>
                  <a:txBody>
                    <a:bodyPr/>
                    <a:lstStyle/>
                    <a:p>
                      <a:pPr algn="ctr" fontAlgn="b"/>
                      <a:r>
                        <a:rPr lang="en-US" sz="1600" b="0" i="0" u="none" strike="noStrike" dirty="0">
                          <a:solidFill>
                            <a:schemeClr val="tx1"/>
                          </a:solidFill>
                          <a:effectLst/>
                          <a:latin typeface="Montserrat" panose="00000500000000000000" pitchFamily="2" charset="0"/>
                        </a:rPr>
                        <a:t>1</a:t>
                      </a:r>
                    </a:p>
                  </a:txBody>
                  <a:tcPr marL="6230" marR="6230" marT="6230" marB="0" anchor="b">
                    <a:solidFill>
                      <a:srgbClr val="F6E7E8"/>
                    </a:solidFill>
                  </a:tcPr>
                </a:tc>
                <a:tc>
                  <a:txBody>
                    <a:bodyPr/>
                    <a:lstStyle/>
                    <a:p>
                      <a:pPr algn="r" fontAlgn="b"/>
                      <a:r>
                        <a:rPr lang="en-US" sz="1600" u="none" strike="noStrike" dirty="0">
                          <a:solidFill>
                            <a:schemeClr val="tx1"/>
                          </a:solidFill>
                          <a:effectLst/>
                          <a:latin typeface="Montserrat" panose="00000500000000000000" pitchFamily="2" charset="0"/>
                        </a:rPr>
                        <a:t>6.5</a:t>
                      </a:r>
                      <a:endParaRPr lang="en-US" sz="1600" b="0" i="0" u="none" strike="noStrike" dirty="0">
                        <a:solidFill>
                          <a:schemeClr val="tx1"/>
                        </a:solidFill>
                        <a:effectLst/>
                        <a:latin typeface="Montserrat" panose="00000500000000000000" pitchFamily="2" charset="0"/>
                      </a:endParaRPr>
                    </a:p>
                  </a:txBody>
                  <a:tcPr marL="6230" marR="6230" marT="6230" marB="0" anchor="b">
                    <a:solidFill>
                      <a:srgbClr val="F6E7E8"/>
                    </a:solidFill>
                  </a:tcPr>
                </a:tc>
                <a:tc>
                  <a:txBody>
                    <a:bodyPr/>
                    <a:lstStyle/>
                    <a:p>
                      <a:pPr algn="r" fontAlgn="b"/>
                      <a:r>
                        <a:rPr lang="en-US" sz="1600" u="none" strike="noStrike" dirty="0">
                          <a:solidFill>
                            <a:schemeClr val="tx1"/>
                          </a:solidFill>
                          <a:effectLst/>
                          <a:latin typeface="Montserrat" panose="00000500000000000000" pitchFamily="2" charset="0"/>
                        </a:rPr>
                        <a:t>5.3</a:t>
                      </a:r>
                      <a:endParaRPr lang="en-US" sz="1600" b="0" i="0" u="none" strike="noStrike" dirty="0">
                        <a:solidFill>
                          <a:schemeClr val="tx1"/>
                        </a:solidFill>
                        <a:effectLst/>
                        <a:latin typeface="Montserrat" panose="00000500000000000000" pitchFamily="2" charset="0"/>
                      </a:endParaRPr>
                    </a:p>
                  </a:txBody>
                  <a:tcPr marL="6230" marR="6230" marT="6230" marB="0" anchor="b">
                    <a:solidFill>
                      <a:srgbClr val="F6E7E8"/>
                    </a:solidFill>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1.1</a:t>
                      </a:r>
                    </a:p>
                  </a:txBody>
                  <a:tcPr marL="7620" marR="7620" marT="7620" marB="0" anchor="b">
                    <a:solidFill>
                      <a:srgbClr val="F6E7E8"/>
                    </a:solidFill>
                  </a:tcPr>
                </a:tc>
                <a:extLst>
                  <a:ext uri="{0D108BD9-81ED-4DB2-BD59-A6C34878D82A}">
                    <a16:rowId xmlns:a16="http://schemas.microsoft.com/office/drawing/2014/main" val="1177259658"/>
                  </a:ext>
                </a:extLst>
              </a:tr>
              <a:tr h="282414">
                <a:tc>
                  <a:txBody>
                    <a:bodyPr/>
                    <a:lstStyle/>
                    <a:p>
                      <a:pPr algn="ctr" fontAlgn="b"/>
                      <a:r>
                        <a:rPr lang="en-US" sz="1600" b="0" i="0" u="none" strike="noStrike" dirty="0">
                          <a:solidFill>
                            <a:schemeClr val="tx1"/>
                          </a:solidFill>
                          <a:effectLst/>
                          <a:latin typeface="Montserrat" panose="00000500000000000000" pitchFamily="2" charset="0"/>
                        </a:rPr>
                        <a:t>2</a:t>
                      </a:r>
                    </a:p>
                  </a:txBody>
                  <a:tcPr marL="6230" marR="6230" marT="6230" marB="0" anchor="b">
                    <a:solidFill>
                      <a:schemeClr val="accent4"/>
                    </a:solidFill>
                  </a:tcPr>
                </a:tc>
                <a:tc>
                  <a:txBody>
                    <a:bodyPr/>
                    <a:lstStyle/>
                    <a:p>
                      <a:pPr algn="r" fontAlgn="b"/>
                      <a:r>
                        <a:rPr lang="en-US" sz="1600" u="none" strike="noStrike" dirty="0">
                          <a:solidFill>
                            <a:schemeClr val="tx1"/>
                          </a:solidFill>
                          <a:effectLst/>
                          <a:latin typeface="Montserrat" panose="00000500000000000000" pitchFamily="2" charset="0"/>
                        </a:rPr>
                        <a:t>13.9</a:t>
                      </a:r>
                      <a:endParaRPr lang="en-US" sz="1600" b="0" i="0" u="none" strike="noStrike" dirty="0">
                        <a:solidFill>
                          <a:schemeClr val="tx1"/>
                        </a:solidFill>
                        <a:effectLst/>
                        <a:latin typeface="Montserrat" panose="00000500000000000000" pitchFamily="2" charset="0"/>
                      </a:endParaRPr>
                    </a:p>
                  </a:txBody>
                  <a:tcPr marL="6230" marR="6230" marT="6230" marB="0" anchor="b">
                    <a:solidFill>
                      <a:schemeClr val="accent4"/>
                    </a:solidFill>
                  </a:tcPr>
                </a:tc>
                <a:tc>
                  <a:txBody>
                    <a:bodyPr/>
                    <a:lstStyle/>
                    <a:p>
                      <a:pPr algn="r" fontAlgn="b"/>
                      <a:r>
                        <a:rPr lang="en-US" sz="1600" u="none" strike="noStrike" dirty="0">
                          <a:solidFill>
                            <a:schemeClr val="tx1"/>
                          </a:solidFill>
                          <a:effectLst/>
                          <a:latin typeface="Montserrat" panose="00000500000000000000" pitchFamily="2" charset="0"/>
                        </a:rPr>
                        <a:t>8.8</a:t>
                      </a:r>
                      <a:endParaRPr lang="en-US" sz="1600" b="0" i="0" u="none" strike="noStrike" dirty="0">
                        <a:solidFill>
                          <a:schemeClr val="tx1"/>
                        </a:solidFill>
                        <a:effectLst/>
                        <a:latin typeface="Montserrat" panose="00000500000000000000" pitchFamily="2" charset="0"/>
                      </a:endParaRPr>
                    </a:p>
                  </a:txBody>
                  <a:tcPr marL="6230" marR="6230" marT="6230" marB="0" anchor="b">
                    <a:solidFill>
                      <a:schemeClr val="accent4"/>
                    </a:solidFill>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2.9</a:t>
                      </a:r>
                    </a:p>
                  </a:txBody>
                  <a:tcPr marL="7620" marR="7620" marT="7620" marB="0" anchor="b">
                    <a:solidFill>
                      <a:schemeClr val="accent4"/>
                    </a:solidFill>
                  </a:tcPr>
                </a:tc>
                <a:extLst>
                  <a:ext uri="{0D108BD9-81ED-4DB2-BD59-A6C34878D82A}">
                    <a16:rowId xmlns:a16="http://schemas.microsoft.com/office/drawing/2014/main" val="358548359"/>
                  </a:ext>
                </a:extLst>
              </a:tr>
              <a:tr h="282414">
                <a:tc>
                  <a:txBody>
                    <a:bodyPr/>
                    <a:lstStyle/>
                    <a:p>
                      <a:pPr algn="ctr" fontAlgn="b"/>
                      <a:r>
                        <a:rPr lang="en-US" sz="1600" b="0" i="0" u="none" strike="noStrike" dirty="0">
                          <a:solidFill>
                            <a:schemeClr val="tx1"/>
                          </a:solidFill>
                          <a:effectLst/>
                          <a:latin typeface="Montserrat" panose="00000500000000000000" pitchFamily="2" charset="0"/>
                        </a:rPr>
                        <a:t>3</a:t>
                      </a: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14.3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3.2</a:t>
                      </a:r>
                    </a:p>
                  </a:txBody>
                  <a:tcPr marL="7620" marR="7620" marT="7620" marB="0" anchor="b"/>
                </a:tc>
                <a:extLst>
                  <a:ext uri="{0D108BD9-81ED-4DB2-BD59-A6C34878D82A}">
                    <a16:rowId xmlns:a16="http://schemas.microsoft.com/office/drawing/2014/main" val="858866947"/>
                  </a:ext>
                </a:extLst>
              </a:tr>
              <a:tr h="282414">
                <a:tc>
                  <a:txBody>
                    <a:bodyPr/>
                    <a:lstStyle/>
                    <a:p>
                      <a:pPr algn="ctr" fontAlgn="b"/>
                      <a:r>
                        <a:rPr lang="en-US" sz="1600" b="0" i="0" u="none" strike="noStrike">
                          <a:solidFill>
                            <a:schemeClr val="tx1"/>
                          </a:solidFill>
                          <a:effectLst/>
                          <a:latin typeface="Montserrat" panose="00000500000000000000" pitchFamily="2" charset="0"/>
                        </a:rPr>
                        <a:t>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24.8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14.3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4.7</a:t>
                      </a:r>
                    </a:p>
                  </a:txBody>
                  <a:tcPr marL="7620" marR="7620" marT="7620" marB="0" anchor="b"/>
                </a:tc>
                <a:extLst>
                  <a:ext uri="{0D108BD9-81ED-4DB2-BD59-A6C34878D82A}">
                    <a16:rowId xmlns:a16="http://schemas.microsoft.com/office/drawing/2014/main" val="1557189495"/>
                  </a:ext>
                </a:extLst>
              </a:tr>
              <a:tr h="282414">
                <a:tc>
                  <a:txBody>
                    <a:bodyPr/>
                    <a:lstStyle/>
                    <a:p>
                      <a:pPr algn="ctr" fontAlgn="b"/>
                      <a:r>
                        <a:rPr lang="en-US" sz="1600" b="0" i="0" u="none" strike="noStrike">
                          <a:solidFill>
                            <a:schemeClr val="tx1"/>
                          </a:solidFill>
                          <a:effectLst/>
                          <a:latin typeface="Montserrat" panose="00000500000000000000" pitchFamily="2" charset="0"/>
                        </a:rPr>
                        <a:t>5</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34.4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7.1</a:t>
                      </a:r>
                    </a:p>
                  </a:txBody>
                  <a:tcPr marL="7620" marR="7620" marT="7620" marB="0" anchor="b"/>
                </a:tc>
                <a:extLst>
                  <a:ext uri="{0D108BD9-81ED-4DB2-BD59-A6C34878D82A}">
                    <a16:rowId xmlns:a16="http://schemas.microsoft.com/office/drawing/2014/main" val="2024423664"/>
                  </a:ext>
                </a:extLst>
              </a:tr>
              <a:tr h="282414">
                <a:tc>
                  <a:txBody>
                    <a:bodyPr/>
                    <a:lstStyle/>
                    <a:p>
                      <a:pPr algn="ctr" fontAlgn="b"/>
                      <a:r>
                        <a:rPr lang="en-US" sz="1600" b="0" i="0" u="none" strike="noStrike">
                          <a:solidFill>
                            <a:schemeClr val="tx1"/>
                          </a:solidFill>
                          <a:effectLst/>
                          <a:latin typeface="Montserrat" panose="00000500000000000000" pitchFamily="2" charset="0"/>
                        </a:rPr>
                        <a:t>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15.8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7.1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16.1</a:t>
                      </a:r>
                    </a:p>
                  </a:txBody>
                  <a:tcPr marL="7620" marR="7620" marT="7620" marB="0" anchor="b"/>
                </a:tc>
                <a:extLst>
                  <a:ext uri="{0D108BD9-81ED-4DB2-BD59-A6C34878D82A}">
                    <a16:rowId xmlns:a16="http://schemas.microsoft.com/office/drawing/2014/main" val="915898196"/>
                  </a:ext>
                </a:extLst>
              </a:tr>
              <a:tr h="282414">
                <a:tc>
                  <a:txBody>
                    <a:bodyPr/>
                    <a:lstStyle/>
                    <a:p>
                      <a:pPr algn="ctr" fontAlgn="b"/>
                      <a:r>
                        <a:rPr lang="en-US" sz="1600" b="0" i="0" u="none" strike="noStrike">
                          <a:solidFill>
                            <a:schemeClr val="tx1"/>
                          </a:solidFill>
                          <a:effectLst/>
                          <a:latin typeface="Montserrat" panose="00000500000000000000" pitchFamily="2" charset="0"/>
                        </a:rPr>
                        <a:t>7</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2.9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a:solidFill>
                            <a:schemeClr val="tx1"/>
                          </a:solidFill>
                          <a:effectLst/>
                          <a:latin typeface="Montserrat" panose="00000500000000000000" pitchFamily="2" charset="0"/>
                          <a:ea typeface="+mn-ea"/>
                          <a:cs typeface="+mn-cs"/>
                        </a:rPr>
                        <a:t>10.5</a:t>
                      </a:r>
                    </a:p>
                  </a:txBody>
                  <a:tcPr marL="7620" marR="7620" marT="7620" marB="0" anchor="b"/>
                </a:tc>
                <a:extLst>
                  <a:ext uri="{0D108BD9-81ED-4DB2-BD59-A6C34878D82A}">
                    <a16:rowId xmlns:a16="http://schemas.microsoft.com/office/drawing/2014/main" val="443128315"/>
                  </a:ext>
                </a:extLst>
              </a:tr>
              <a:tr h="282414">
                <a:tc>
                  <a:txBody>
                    <a:bodyPr/>
                    <a:lstStyle/>
                    <a:p>
                      <a:pPr algn="ctr" fontAlgn="b"/>
                      <a:r>
                        <a:rPr lang="en-US" sz="1600" b="0" i="0" u="none" strike="noStrike">
                          <a:solidFill>
                            <a:schemeClr val="tx1"/>
                          </a:solidFill>
                          <a:effectLst/>
                          <a:latin typeface="Montserrat" panose="00000500000000000000" pitchFamily="2" charset="0"/>
                        </a:rPr>
                        <a:t>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1.7</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5.6</a:t>
                      </a:r>
                    </a:p>
                  </a:txBody>
                  <a:tcPr marL="7620" marR="7620" marT="7620" marB="0" anchor="b"/>
                </a:tc>
                <a:extLst>
                  <a:ext uri="{0D108BD9-81ED-4DB2-BD59-A6C34878D82A}">
                    <a16:rowId xmlns:a16="http://schemas.microsoft.com/office/drawing/2014/main" val="494911564"/>
                  </a:ext>
                </a:extLst>
              </a:tr>
              <a:tr h="282414">
                <a:tc>
                  <a:txBody>
                    <a:bodyPr/>
                    <a:lstStyle/>
                    <a:p>
                      <a:pPr algn="ctr" fontAlgn="b"/>
                      <a:r>
                        <a:rPr lang="en-US" sz="1600" b="0" i="0" u="none" strike="noStrike">
                          <a:solidFill>
                            <a:schemeClr val="tx1"/>
                          </a:solidFill>
                          <a:effectLst/>
                          <a:latin typeface="Montserrat" panose="00000500000000000000" pitchFamily="2" charset="0"/>
                        </a:rPr>
                        <a:t>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7.9</a:t>
                      </a:r>
                    </a:p>
                  </a:txBody>
                  <a:tcPr marL="7620" marR="7620" marT="7620" marB="0" anchor="b"/>
                </a:tc>
                <a:extLst>
                  <a:ext uri="{0D108BD9-81ED-4DB2-BD59-A6C34878D82A}">
                    <a16:rowId xmlns:a16="http://schemas.microsoft.com/office/drawing/2014/main" val="4150510069"/>
                  </a:ext>
                </a:extLst>
              </a:tr>
              <a:tr h="282414">
                <a:tc>
                  <a:txBody>
                    <a:bodyPr/>
                    <a:lstStyle/>
                    <a:p>
                      <a:pPr algn="ctr" fontAlgn="b"/>
                      <a:r>
                        <a:rPr lang="en-US" sz="1600" b="0" i="0" u="none" strike="noStrike">
                          <a:solidFill>
                            <a:schemeClr val="tx1"/>
                          </a:solidFill>
                          <a:effectLst/>
                          <a:latin typeface="Montserrat" panose="00000500000000000000" pitchFamily="2" charset="0"/>
                        </a:rPr>
                        <a:t>10</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26.0</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39.8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17.1</a:t>
                      </a:r>
                    </a:p>
                  </a:txBody>
                  <a:tcPr marL="7620" marR="7620" marT="7620" marB="0" anchor="b"/>
                </a:tc>
                <a:extLst>
                  <a:ext uri="{0D108BD9-81ED-4DB2-BD59-A6C34878D82A}">
                    <a16:rowId xmlns:a16="http://schemas.microsoft.com/office/drawing/2014/main" val="398907701"/>
                  </a:ext>
                </a:extLst>
              </a:tr>
              <a:tr h="282414">
                <a:tc>
                  <a:txBody>
                    <a:bodyPr/>
                    <a:lstStyle/>
                    <a:p>
                      <a:pPr algn="ctr" fontAlgn="b"/>
                      <a:r>
                        <a:rPr lang="en-US" sz="1600" b="0" i="0" u="none" strike="noStrike">
                          <a:solidFill>
                            <a:schemeClr val="tx1"/>
                          </a:solidFill>
                          <a:effectLst/>
                          <a:latin typeface="Montserrat" panose="00000500000000000000" pitchFamily="2" charset="0"/>
                        </a:rPr>
                        <a:t>11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36.6</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31.6</a:t>
                      </a:r>
                    </a:p>
                  </a:txBody>
                  <a:tcPr marL="7620" marR="7620" marT="7620" marB="0" anchor="b"/>
                </a:tc>
                <a:extLst>
                  <a:ext uri="{0D108BD9-81ED-4DB2-BD59-A6C34878D82A}">
                    <a16:rowId xmlns:a16="http://schemas.microsoft.com/office/drawing/2014/main" val="3304233214"/>
                  </a:ext>
                </a:extLst>
              </a:tr>
              <a:tr h="282414">
                <a:tc>
                  <a:txBody>
                    <a:bodyPr/>
                    <a:lstStyle/>
                    <a:p>
                      <a:pPr algn="ctr" fontAlgn="b"/>
                      <a:r>
                        <a:rPr lang="en-US" sz="1600" b="0" i="0" u="none" strike="noStrike">
                          <a:solidFill>
                            <a:schemeClr val="tx1"/>
                          </a:solidFill>
                          <a:effectLst/>
                          <a:latin typeface="Montserrat" panose="00000500000000000000" pitchFamily="2" charset="0"/>
                        </a:rPr>
                        <a:t>12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5.8</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22.9</a:t>
                      </a:r>
                    </a:p>
                  </a:txBody>
                  <a:tcPr marL="7620" marR="7620" marT="7620" marB="0" anchor="b"/>
                </a:tc>
                <a:extLst>
                  <a:ext uri="{0D108BD9-81ED-4DB2-BD59-A6C34878D82A}">
                    <a16:rowId xmlns:a16="http://schemas.microsoft.com/office/drawing/2014/main" val="573501047"/>
                  </a:ext>
                </a:extLst>
              </a:tr>
              <a:tr h="282414">
                <a:tc>
                  <a:txBody>
                    <a:bodyPr/>
                    <a:lstStyle/>
                    <a:p>
                      <a:pPr algn="ctr" fontAlgn="b"/>
                      <a:r>
                        <a:rPr lang="en-US" sz="1600" b="0" i="0" u="none" strike="noStrike">
                          <a:solidFill>
                            <a:schemeClr val="tx1"/>
                          </a:solidFill>
                          <a:effectLst/>
                          <a:latin typeface="Montserrat" panose="00000500000000000000" pitchFamily="2" charset="0"/>
                        </a:rPr>
                        <a:t>13</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algn="r" fontAlgn="b"/>
                      <a:r>
                        <a:rPr lang="en-US" sz="1600" u="none" strike="noStrike">
                          <a:solidFill>
                            <a:schemeClr val="tx1"/>
                          </a:solidFill>
                          <a:effectLst/>
                          <a:latin typeface="Montserrat" panose="00000500000000000000" pitchFamily="2" charset="0"/>
                        </a:rPr>
                        <a:t>19.7</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solidFill>
                            <a:schemeClr val="tx1"/>
                          </a:solidFill>
                          <a:effectLst/>
                          <a:latin typeface="Montserrat" panose="00000500000000000000" pitchFamily="2" charset="0"/>
                        </a:rPr>
                        <a:t>16.1</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44.8</a:t>
                      </a:r>
                    </a:p>
                  </a:txBody>
                  <a:tcPr marL="7620" marR="7620" marT="762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619299"/>
                  </a:ext>
                </a:extLst>
              </a:tr>
            </a:tbl>
          </a:graphicData>
        </a:graphic>
      </p:graphicFrame>
      <p:graphicFrame>
        <p:nvGraphicFramePr>
          <p:cNvPr id="11" name="Table 10">
            <a:extLst>
              <a:ext uri="{FF2B5EF4-FFF2-40B4-BE49-F238E27FC236}">
                <a16:creationId xmlns:a16="http://schemas.microsoft.com/office/drawing/2014/main" id="{B176DF3D-2543-CE89-245A-E1ACB386BAE6}"/>
              </a:ext>
            </a:extLst>
          </p:cNvPr>
          <p:cNvGraphicFramePr>
            <a:graphicFrameLocks noGrp="1"/>
          </p:cNvGraphicFramePr>
          <p:nvPr>
            <p:extLst>
              <p:ext uri="{D42A27DB-BD31-4B8C-83A1-F6EECF244321}">
                <p14:modId xmlns:p14="http://schemas.microsoft.com/office/powerpoint/2010/main" val="2653307281"/>
              </p:ext>
            </p:extLst>
          </p:nvPr>
        </p:nvGraphicFramePr>
        <p:xfrm>
          <a:off x="1964648" y="2372339"/>
          <a:ext cx="3570628" cy="4236210"/>
        </p:xfrm>
        <a:graphic>
          <a:graphicData uri="http://schemas.openxmlformats.org/drawingml/2006/table">
            <a:tbl>
              <a:tblPr firstRow="1">
                <a:tableStyleId>{5C22544A-7EE6-4342-B048-85BDC9FD1C3A}</a:tableStyleId>
              </a:tblPr>
              <a:tblGrid>
                <a:gridCol w="799514">
                  <a:extLst>
                    <a:ext uri="{9D8B030D-6E8A-4147-A177-3AD203B41FA5}">
                      <a16:colId xmlns:a16="http://schemas.microsoft.com/office/drawing/2014/main" val="3071454645"/>
                    </a:ext>
                  </a:extLst>
                </a:gridCol>
                <a:gridCol w="773723">
                  <a:extLst>
                    <a:ext uri="{9D8B030D-6E8A-4147-A177-3AD203B41FA5}">
                      <a16:colId xmlns:a16="http://schemas.microsoft.com/office/drawing/2014/main" val="3066458702"/>
                    </a:ext>
                  </a:extLst>
                </a:gridCol>
                <a:gridCol w="867508">
                  <a:extLst>
                    <a:ext uri="{9D8B030D-6E8A-4147-A177-3AD203B41FA5}">
                      <a16:colId xmlns:a16="http://schemas.microsoft.com/office/drawing/2014/main" val="311796798"/>
                    </a:ext>
                  </a:extLst>
                </a:gridCol>
                <a:gridCol w="1129883">
                  <a:extLst>
                    <a:ext uri="{9D8B030D-6E8A-4147-A177-3AD203B41FA5}">
                      <a16:colId xmlns:a16="http://schemas.microsoft.com/office/drawing/2014/main" val="1825856541"/>
                    </a:ext>
                  </a:extLst>
                </a:gridCol>
              </a:tblGrid>
              <a:tr h="282414">
                <a:tc>
                  <a:txBody>
                    <a:bodyPr/>
                    <a:lstStyle/>
                    <a:p>
                      <a:pPr algn="ctr" fontAlgn="t"/>
                      <a:endParaRPr lang="en-US" sz="1600" b="1" i="0" u="none" strike="noStrike" dirty="0">
                        <a:solidFill>
                          <a:schemeClr val="bg1"/>
                        </a:solidFill>
                        <a:effectLst/>
                        <a:latin typeface="Montserrat" panose="00000500000000000000" pitchFamily="2" charset="0"/>
                      </a:endParaRPr>
                    </a:p>
                  </a:txBody>
                  <a:tcPr marL="6230" marR="6230" marT="6230" marB="0"/>
                </a:tc>
                <a:tc gridSpan="3">
                  <a:txBody>
                    <a:bodyPr/>
                    <a:lstStyle/>
                    <a:p>
                      <a:pPr algn="ctr" fontAlgn="t"/>
                      <a:r>
                        <a:rPr lang="en-US" sz="1600" b="1" i="0" u="none" strike="noStrike" dirty="0" err="1">
                          <a:solidFill>
                            <a:schemeClr val="bg1"/>
                          </a:solidFill>
                          <a:effectLst/>
                          <a:latin typeface="+mn-lt"/>
                        </a:rPr>
                        <a:t>C</a:t>
                      </a:r>
                      <a:r>
                        <a:rPr lang="en-US" sz="1600" b="1" i="0" u="none" strike="noStrike" baseline="-25000" dirty="0" err="1">
                          <a:solidFill>
                            <a:schemeClr val="bg1"/>
                          </a:solidFill>
                          <a:effectLst/>
                          <a:latin typeface="+mn-lt"/>
                        </a:rPr>
                        <a:t>bone</a:t>
                      </a:r>
                      <a:r>
                        <a:rPr lang="en-US" sz="1600" b="1" i="0" u="none" strike="noStrike" dirty="0">
                          <a:solidFill>
                            <a:schemeClr val="bg1"/>
                          </a:solidFill>
                          <a:effectLst/>
                          <a:latin typeface="+mn-lt"/>
                        </a:rPr>
                        <a:t> (Bq/kg)</a:t>
                      </a:r>
                    </a:p>
                  </a:txBody>
                  <a:tcPr marL="6230" marR="6230" marT="6230" marB="0"/>
                </a:tc>
                <a:tc hMerge="1">
                  <a:txBody>
                    <a:bodyPr/>
                    <a:lstStyle/>
                    <a:p>
                      <a:pPr algn="ctr" fontAlgn="t"/>
                      <a:endParaRPr lang="en-US" sz="1600" b="1" i="0" u="none" strike="noStrike" dirty="0">
                        <a:solidFill>
                          <a:srgbClr val="000000"/>
                        </a:solidFill>
                        <a:effectLst/>
                        <a:latin typeface="+mn-lt"/>
                      </a:endParaRPr>
                    </a:p>
                  </a:txBody>
                  <a:tcPr marL="6230" marR="6230" marT="6230" marB="0"/>
                </a:tc>
                <a:tc hMerge="1">
                  <a:txBody>
                    <a:bodyPr/>
                    <a:lstStyle/>
                    <a:p>
                      <a:pPr algn="ctr" fontAlgn="t"/>
                      <a:endParaRPr lang="en-US" sz="1600" b="1" i="0" u="none" strike="noStrike" dirty="0">
                        <a:solidFill>
                          <a:schemeClr val="bg1"/>
                        </a:solidFill>
                        <a:effectLst/>
                        <a:latin typeface="+mn-lt"/>
                      </a:endParaRPr>
                    </a:p>
                  </a:txBody>
                  <a:tcPr marL="6230" marR="6230" marT="6230" marB="0"/>
                </a:tc>
                <a:extLst>
                  <a:ext uri="{0D108BD9-81ED-4DB2-BD59-A6C34878D82A}">
                    <a16:rowId xmlns:a16="http://schemas.microsoft.com/office/drawing/2014/main" val="3169765264"/>
                  </a:ext>
                </a:extLst>
              </a:tr>
              <a:tr h="282414">
                <a:tc>
                  <a:txBody>
                    <a:bodyPr/>
                    <a:lstStyle/>
                    <a:p>
                      <a:pPr algn="ctr" fontAlgn="t"/>
                      <a:r>
                        <a:rPr lang="en-US" sz="1600" b="1" i="0" u="none" strike="noStrike" dirty="0">
                          <a:solidFill>
                            <a:schemeClr val="tx1"/>
                          </a:solidFill>
                          <a:effectLst/>
                          <a:latin typeface="Montserrat" panose="00000500000000000000" pitchFamily="2" charset="0"/>
                        </a:rPr>
                        <a:t>Case</a:t>
                      </a: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Rib 7</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algn="ctr" fontAlgn="t"/>
                      <a:r>
                        <a:rPr lang="en-US" sz="1600" u="none" strike="noStrike" dirty="0">
                          <a:solidFill>
                            <a:schemeClr val="tx1"/>
                          </a:solidFill>
                          <a:effectLst/>
                          <a:latin typeface="Montserrat" panose="00000500000000000000" pitchFamily="2" charset="0"/>
                        </a:rPr>
                        <a:t>T7 Body</a:t>
                      </a:r>
                      <a:endParaRPr lang="en-US" sz="1600" b="1" i="0" u="none" strike="noStrike" dirty="0">
                        <a:solidFill>
                          <a:schemeClr val="tx1"/>
                        </a:solidFill>
                        <a:effectLst/>
                        <a:latin typeface="Montserrat" panose="00000500000000000000" pitchFamily="2" charset="0"/>
                      </a:endParaRPr>
                    </a:p>
                  </a:txBody>
                  <a:tcPr marL="6230" marR="6230" marT="6230" marB="0"/>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Sternum</a:t>
                      </a:r>
                    </a:p>
                  </a:txBody>
                  <a:tcPr marL="7620" marR="7620" marT="7620" marB="0" anchor="b"/>
                </a:tc>
                <a:extLst>
                  <a:ext uri="{0D108BD9-81ED-4DB2-BD59-A6C34878D82A}">
                    <a16:rowId xmlns:a16="http://schemas.microsoft.com/office/drawing/2014/main" val="1713572683"/>
                  </a:ext>
                </a:extLst>
              </a:tr>
              <a:tr h="282414">
                <a:tc>
                  <a:txBody>
                    <a:bodyPr/>
                    <a:lstStyle/>
                    <a:p>
                      <a:pPr algn="ctr" fontAlgn="b"/>
                      <a:r>
                        <a:rPr lang="en-US" sz="1600" b="0" i="0" u="none" strike="noStrike" dirty="0">
                          <a:solidFill>
                            <a:schemeClr val="tx1"/>
                          </a:solidFill>
                          <a:effectLst/>
                          <a:latin typeface="Montserrat" panose="00000500000000000000" pitchFamily="2" charset="0"/>
                        </a:rPr>
                        <a:t>1</a:t>
                      </a:r>
                    </a:p>
                  </a:txBody>
                  <a:tcPr marL="6230" marR="6230" marT="6230" marB="0" anchor="b">
                    <a:solidFill>
                      <a:schemeClr val="accent4"/>
                    </a:solidFill>
                  </a:tcPr>
                </a:tc>
                <a:tc>
                  <a:txBody>
                    <a:bodyPr/>
                    <a:lstStyle/>
                    <a:p>
                      <a:pPr algn="r" fontAlgn="b"/>
                      <a:r>
                        <a:rPr lang="en-US" sz="1600" u="none" strike="noStrike" dirty="0">
                          <a:solidFill>
                            <a:schemeClr val="tx1"/>
                          </a:solidFill>
                          <a:effectLst/>
                          <a:latin typeface="Montserrat" panose="00000500000000000000" pitchFamily="2" charset="0"/>
                        </a:rPr>
                        <a:t>6.5</a:t>
                      </a:r>
                      <a:endParaRPr lang="en-US" sz="1600" b="0" i="0" u="none" strike="noStrike" dirty="0">
                        <a:solidFill>
                          <a:schemeClr val="tx1"/>
                        </a:solidFill>
                        <a:effectLst/>
                        <a:latin typeface="Montserrat" panose="00000500000000000000" pitchFamily="2" charset="0"/>
                      </a:endParaRPr>
                    </a:p>
                  </a:txBody>
                  <a:tcPr marL="6230" marR="6230" marT="6230" marB="0" anchor="b">
                    <a:solidFill>
                      <a:schemeClr val="accent4"/>
                    </a:solidFill>
                  </a:tcPr>
                </a:tc>
                <a:tc>
                  <a:txBody>
                    <a:bodyPr/>
                    <a:lstStyle/>
                    <a:p>
                      <a:pPr algn="r" fontAlgn="b"/>
                      <a:r>
                        <a:rPr lang="en-US" sz="1600" u="none" strike="noStrike" dirty="0">
                          <a:solidFill>
                            <a:schemeClr val="tx1"/>
                          </a:solidFill>
                          <a:effectLst/>
                          <a:latin typeface="Montserrat" panose="00000500000000000000" pitchFamily="2" charset="0"/>
                        </a:rPr>
                        <a:t>5.3</a:t>
                      </a:r>
                      <a:endParaRPr lang="en-US" sz="1600" b="0" i="0" u="none" strike="noStrike" dirty="0">
                        <a:solidFill>
                          <a:schemeClr val="tx1"/>
                        </a:solidFill>
                        <a:effectLst/>
                        <a:latin typeface="Montserrat" panose="00000500000000000000" pitchFamily="2" charset="0"/>
                      </a:endParaRPr>
                    </a:p>
                  </a:txBody>
                  <a:tcPr marL="6230" marR="6230" marT="6230" marB="0" anchor="b">
                    <a:solidFill>
                      <a:schemeClr val="accent4"/>
                    </a:solidFill>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1.1</a:t>
                      </a:r>
                    </a:p>
                  </a:txBody>
                  <a:tcPr marL="7620" marR="7620" marT="7620" marB="0" anchor="b">
                    <a:solidFill>
                      <a:schemeClr val="accent4"/>
                    </a:solidFill>
                  </a:tcPr>
                </a:tc>
                <a:extLst>
                  <a:ext uri="{0D108BD9-81ED-4DB2-BD59-A6C34878D82A}">
                    <a16:rowId xmlns:a16="http://schemas.microsoft.com/office/drawing/2014/main" val="1177259658"/>
                  </a:ext>
                </a:extLst>
              </a:tr>
              <a:tr h="282414">
                <a:tc>
                  <a:txBody>
                    <a:bodyPr/>
                    <a:lstStyle/>
                    <a:p>
                      <a:pPr algn="ctr" fontAlgn="b"/>
                      <a:r>
                        <a:rPr lang="en-US" sz="1600" b="0" i="0" u="none" strike="noStrike">
                          <a:solidFill>
                            <a:schemeClr val="tx1"/>
                          </a:solidFill>
                          <a:effectLst/>
                          <a:latin typeface="Montserrat" panose="00000500000000000000" pitchFamily="2" charset="0"/>
                        </a:rPr>
                        <a:t>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13.9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2.9</a:t>
                      </a:r>
                    </a:p>
                  </a:txBody>
                  <a:tcPr marL="7620" marR="7620" marT="7620" marB="0" anchor="b"/>
                </a:tc>
                <a:extLst>
                  <a:ext uri="{0D108BD9-81ED-4DB2-BD59-A6C34878D82A}">
                    <a16:rowId xmlns:a16="http://schemas.microsoft.com/office/drawing/2014/main" val="358548359"/>
                  </a:ext>
                </a:extLst>
              </a:tr>
              <a:tr h="282414">
                <a:tc>
                  <a:txBody>
                    <a:bodyPr/>
                    <a:lstStyle/>
                    <a:p>
                      <a:pPr algn="ctr" fontAlgn="b"/>
                      <a:r>
                        <a:rPr lang="en-US" sz="1600" b="0" i="0" u="none" strike="noStrike">
                          <a:solidFill>
                            <a:schemeClr val="tx1"/>
                          </a:solidFill>
                          <a:effectLst/>
                          <a:latin typeface="Montserrat" panose="00000500000000000000" pitchFamily="2" charset="0"/>
                        </a:rPr>
                        <a:t>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14.3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3.2</a:t>
                      </a:r>
                    </a:p>
                  </a:txBody>
                  <a:tcPr marL="7620" marR="7620" marT="7620" marB="0" anchor="b"/>
                </a:tc>
                <a:extLst>
                  <a:ext uri="{0D108BD9-81ED-4DB2-BD59-A6C34878D82A}">
                    <a16:rowId xmlns:a16="http://schemas.microsoft.com/office/drawing/2014/main" val="858866947"/>
                  </a:ext>
                </a:extLst>
              </a:tr>
              <a:tr h="282414">
                <a:tc>
                  <a:txBody>
                    <a:bodyPr/>
                    <a:lstStyle/>
                    <a:p>
                      <a:pPr algn="ctr" fontAlgn="b"/>
                      <a:r>
                        <a:rPr lang="en-US" sz="1600" b="0" i="0" u="none" strike="noStrike">
                          <a:solidFill>
                            <a:schemeClr val="tx1"/>
                          </a:solidFill>
                          <a:effectLst/>
                          <a:latin typeface="Montserrat" panose="00000500000000000000" pitchFamily="2" charset="0"/>
                        </a:rPr>
                        <a:t>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24.8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14.3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4.7</a:t>
                      </a:r>
                    </a:p>
                  </a:txBody>
                  <a:tcPr marL="7620" marR="7620" marT="7620" marB="0" anchor="b"/>
                </a:tc>
                <a:extLst>
                  <a:ext uri="{0D108BD9-81ED-4DB2-BD59-A6C34878D82A}">
                    <a16:rowId xmlns:a16="http://schemas.microsoft.com/office/drawing/2014/main" val="1557189495"/>
                  </a:ext>
                </a:extLst>
              </a:tr>
              <a:tr h="282414">
                <a:tc>
                  <a:txBody>
                    <a:bodyPr/>
                    <a:lstStyle/>
                    <a:p>
                      <a:pPr algn="ctr" fontAlgn="b"/>
                      <a:r>
                        <a:rPr lang="en-US" sz="1600" b="0" i="0" u="none" strike="noStrike">
                          <a:solidFill>
                            <a:schemeClr val="tx1"/>
                          </a:solidFill>
                          <a:effectLst/>
                          <a:latin typeface="Montserrat" panose="00000500000000000000" pitchFamily="2" charset="0"/>
                        </a:rPr>
                        <a:t>5</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34.4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7.1</a:t>
                      </a:r>
                    </a:p>
                  </a:txBody>
                  <a:tcPr marL="7620" marR="7620" marT="7620" marB="0" anchor="b"/>
                </a:tc>
                <a:extLst>
                  <a:ext uri="{0D108BD9-81ED-4DB2-BD59-A6C34878D82A}">
                    <a16:rowId xmlns:a16="http://schemas.microsoft.com/office/drawing/2014/main" val="2024423664"/>
                  </a:ext>
                </a:extLst>
              </a:tr>
              <a:tr h="282414">
                <a:tc>
                  <a:txBody>
                    <a:bodyPr/>
                    <a:lstStyle/>
                    <a:p>
                      <a:pPr algn="ctr" fontAlgn="b"/>
                      <a:r>
                        <a:rPr lang="en-US" sz="1600" b="0" i="0" u="none" strike="noStrike">
                          <a:solidFill>
                            <a:schemeClr val="tx1"/>
                          </a:solidFill>
                          <a:effectLst/>
                          <a:latin typeface="Montserrat" panose="00000500000000000000" pitchFamily="2" charset="0"/>
                        </a:rPr>
                        <a:t>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15.8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7.1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16.1</a:t>
                      </a:r>
                    </a:p>
                  </a:txBody>
                  <a:tcPr marL="7620" marR="7620" marT="7620" marB="0" anchor="b"/>
                </a:tc>
                <a:extLst>
                  <a:ext uri="{0D108BD9-81ED-4DB2-BD59-A6C34878D82A}">
                    <a16:rowId xmlns:a16="http://schemas.microsoft.com/office/drawing/2014/main" val="915898196"/>
                  </a:ext>
                </a:extLst>
              </a:tr>
              <a:tr h="282414">
                <a:tc>
                  <a:txBody>
                    <a:bodyPr/>
                    <a:lstStyle/>
                    <a:p>
                      <a:pPr algn="ctr" fontAlgn="b"/>
                      <a:r>
                        <a:rPr lang="en-US" sz="1600" b="0" i="0" u="none" strike="noStrike">
                          <a:solidFill>
                            <a:schemeClr val="tx1"/>
                          </a:solidFill>
                          <a:effectLst/>
                          <a:latin typeface="Montserrat" panose="00000500000000000000" pitchFamily="2" charset="0"/>
                        </a:rPr>
                        <a:t>7</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2.9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a:solidFill>
                            <a:schemeClr val="tx1"/>
                          </a:solidFill>
                          <a:effectLst/>
                          <a:latin typeface="Montserrat" panose="00000500000000000000" pitchFamily="2" charset="0"/>
                          <a:ea typeface="+mn-ea"/>
                          <a:cs typeface="+mn-cs"/>
                        </a:rPr>
                        <a:t>10.5</a:t>
                      </a:r>
                    </a:p>
                  </a:txBody>
                  <a:tcPr marL="7620" marR="7620" marT="7620" marB="0" anchor="b"/>
                </a:tc>
                <a:extLst>
                  <a:ext uri="{0D108BD9-81ED-4DB2-BD59-A6C34878D82A}">
                    <a16:rowId xmlns:a16="http://schemas.microsoft.com/office/drawing/2014/main" val="443128315"/>
                  </a:ext>
                </a:extLst>
              </a:tr>
              <a:tr h="282414">
                <a:tc>
                  <a:txBody>
                    <a:bodyPr/>
                    <a:lstStyle/>
                    <a:p>
                      <a:pPr algn="ctr" fontAlgn="b"/>
                      <a:r>
                        <a:rPr lang="en-US" sz="1600" b="0" i="0" u="none" strike="noStrike">
                          <a:solidFill>
                            <a:schemeClr val="tx1"/>
                          </a:solidFill>
                          <a:effectLst/>
                          <a:latin typeface="Montserrat" panose="00000500000000000000" pitchFamily="2" charset="0"/>
                        </a:rPr>
                        <a:t>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2.3</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1.7</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5.6</a:t>
                      </a:r>
                    </a:p>
                  </a:txBody>
                  <a:tcPr marL="7620" marR="7620" marT="7620" marB="0" anchor="b"/>
                </a:tc>
                <a:extLst>
                  <a:ext uri="{0D108BD9-81ED-4DB2-BD59-A6C34878D82A}">
                    <a16:rowId xmlns:a16="http://schemas.microsoft.com/office/drawing/2014/main" val="494911564"/>
                  </a:ext>
                </a:extLst>
              </a:tr>
              <a:tr h="282414">
                <a:tc>
                  <a:txBody>
                    <a:bodyPr/>
                    <a:lstStyle/>
                    <a:p>
                      <a:pPr algn="ctr" fontAlgn="b"/>
                      <a:r>
                        <a:rPr lang="en-US" sz="1600" b="0" i="0" u="none" strike="noStrike">
                          <a:solidFill>
                            <a:schemeClr val="tx1"/>
                          </a:solidFill>
                          <a:effectLst/>
                          <a:latin typeface="Montserrat" panose="00000500000000000000" pitchFamily="2" charset="0"/>
                        </a:rPr>
                        <a:t>9</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1.6</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7.9</a:t>
                      </a:r>
                    </a:p>
                  </a:txBody>
                  <a:tcPr marL="7620" marR="7620" marT="7620" marB="0" anchor="b"/>
                </a:tc>
                <a:extLst>
                  <a:ext uri="{0D108BD9-81ED-4DB2-BD59-A6C34878D82A}">
                    <a16:rowId xmlns:a16="http://schemas.microsoft.com/office/drawing/2014/main" val="4150510069"/>
                  </a:ext>
                </a:extLst>
              </a:tr>
              <a:tr h="282414">
                <a:tc>
                  <a:txBody>
                    <a:bodyPr/>
                    <a:lstStyle/>
                    <a:p>
                      <a:pPr algn="ctr" fontAlgn="b"/>
                      <a:r>
                        <a:rPr lang="en-US" sz="1600" b="0" i="0" u="none" strike="noStrike">
                          <a:solidFill>
                            <a:schemeClr val="tx1"/>
                          </a:solidFill>
                          <a:effectLst/>
                          <a:latin typeface="Montserrat" panose="00000500000000000000" pitchFamily="2" charset="0"/>
                        </a:rPr>
                        <a:t>10</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26.0</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39.8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17.1</a:t>
                      </a:r>
                    </a:p>
                  </a:txBody>
                  <a:tcPr marL="7620" marR="7620" marT="7620" marB="0" anchor="b"/>
                </a:tc>
                <a:extLst>
                  <a:ext uri="{0D108BD9-81ED-4DB2-BD59-A6C34878D82A}">
                    <a16:rowId xmlns:a16="http://schemas.microsoft.com/office/drawing/2014/main" val="398907701"/>
                  </a:ext>
                </a:extLst>
              </a:tr>
              <a:tr h="282414">
                <a:tc>
                  <a:txBody>
                    <a:bodyPr/>
                    <a:lstStyle/>
                    <a:p>
                      <a:pPr algn="ctr" fontAlgn="b"/>
                      <a:r>
                        <a:rPr lang="en-US" sz="1600" b="0" i="0" u="none" strike="noStrike">
                          <a:solidFill>
                            <a:schemeClr val="tx1"/>
                          </a:solidFill>
                          <a:effectLst/>
                          <a:latin typeface="Montserrat" panose="00000500000000000000" pitchFamily="2" charset="0"/>
                        </a:rPr>
                        <a:t>11</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36.6</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18.8</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31.6</a:t>
                      </a:r>
                    </a:p>
                  </a:txBody>
                  <a:tcPr marL="7620" marR="7620" marT="7620" marB="0" anchor="b"/>
                </a:tc>
                <a:extLst>
                  <a:ext uri="{0D108BD9-81ED-4DB2-BD59-A6C34878D82A}">
                    <a16:rowId xmlns:a16="http://schemas.microsoft.com/office/drawing/2014/main" val="3304233214"/>
                  </a:ext>
                </a:extLst>
              </a:tr>
              <a:tr h="282414">
                <a:tc>
                  <a:txBody>
                    <a:bodyPr/>
                    <a:lstStyle/>
                    <a:p>
                      <a:pPr algn="ctr" fontAlgn="b"/>
                      <a:r>
                        <a:rPr lang="en-US" sz="1600" b="0" i="0" u="none" strike="noStrike">
                          <a:solidFill>
                            <a:schemeClr val="tx1"/>
                          </a:solidFill>
                          <a:effectLst/>
                          <a:latin typeface="Montserrat" panose="00000500000000000000" pitchFamily="2" charset="0"/>
                        </a:rPr>
                        <a:t>12</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a:solidFill>
                            <a:schemeClr val="tx1"/>
                          </a:solidFill>
                          <a:effectLst/>
                          <a:latin typeface="Montserrat" panose="00000500000000000000" pitchFamily="2" charset="0"/>
                        </a:rPr>
                        <a:t>5.8</a:t>
                      </a:r>
                      <a:endParaRPr lang="en-US" sz="1600" b="0" i="0" u="none" strike="noStrike">
                        <a:solidFill>
                          <a:schemeClr val="tx1"/>
                        </a:solidFill>
                        <a:effectLst/>
                        <a:latin typeface="Montserrat" panose="00000500000000000000" pitchFamily="2" charset="0"/>
                      </a:endParaRPr>
                    </a:p>
                  </a:txBody>
                  <a:tcPr marL="6230" marR="6230" marT="6230" marB="0" anchor="b"/>
                </a:tc>
                <a:tc>
                  <a:txBody>
                    <a:bodyPr/>
                    <a:lstStyle/>
                    <a:p>
                      <a:pPr algn="r" fontAlgn="b"/>
                      <a:r>
                        <a:rPr lang="en-US" sz="1600" u="none" strike="noStrike" dirty="0">
                          <a:solidFill>
                            <a:schemeClr val="tx1"/>
                          </a:solidFill>
                          <a:effectLst/>
                          <a:latin typeface="Montserrat" panose="00000500000000000000" pitchFamily="2" charset="0"/>
                        </a:rPr>
                        <a:t>6.4</a:t>
                      </a:r>
                      <a:endParaRPr lang="en-US" sz="1600" b="0" i="0" u="none" strike="noStrike" dirty="0">
                        <a:solidFill>
                          <a:schemeClr val="tx1"/>
                        </a:solidFill>
                        <a:effectLst/>
                        <a:latin typeface="Montserrat" panose="00000500000000000000" pitchFamily="2" charset="0"/>
                      </a:endParaRPr>
                    </a:p>
                  </a:txBody>
                  <a:tcPr marL="6230" marR="6230" marT="6230" marB="0" anchor="b"/>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22.9</a:t>
                      </a:r>
                    </a:p>
                  </a:txBody>
                  <a:tcPr marL="7620" marR="7620" marT="7620" marB="0" anchor="b"/>
                </a:tc>
                <a:extLst>
                  <a:ext uri="{0D108BD9-81ED-4DB2-BD59-A6C34878D82A}">
                    <a16:rowId xmlns:a16="http://schemas.microsoft.com/office/drawing/2014/main" val="573501047"/>
                  </a:ext>
                </a:extLst>
              </a:tr>
              <a:tr h="282414">
                <a:tc>
                  <a:txBody>
                    <a:bodyPr/>
                    <a:lstStyle/>
                    <a:p>
                      <a:pPr algn="ctr" fontAlgn="b"/>
                      <a:r>
                        <a:rPr lang="en-US" sz="1600" b="0" i="0" u="none" strike="noStrike">
                          <a:solidFill>
                            <a:schemeClr val="tx1"/>
                          </a:solidFill>
                          <a:effectLst/>
                          <a:latin typeface="Montserrat" panose="00000500000000000000" pitchFamily="2" charset="0"/>
                        </a:rPr>
                        <a:t>13</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algn="r" fontAlgn="b"/>
                      <a:r>
                        <a:rPr lang="en-US" sz="1600" u="none" strike="noStrike">
                          <a:solidFill>
                            <a:schemeClr val="tx1"/>
                          </a:solidFill>
                          <a:effectLst/>
                          <a:latin typeface="Montserrat" panose="00000500000000000000" pitchFamily="2" charset="0"/>
                        </a:rPr>
                        <a:t>19.7</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algn="r" fontAlgn="b"/>
                      <a:r>
                        <a:rPr lang="en-US" sz="1600" u="none" strike="noStrike" dirty="0">
                          <a:solidFill>
                            <a:schemeClr val="tx1"/>
                          </a:solidFill>
                          <a:effectLst/>
                          <a:latin typeface="Montserrat" panose="00000500000000000000" pitchFamily="2" charset="0"/>
                        </a:rPr>
                        <a:t>16.1</a:t>
                      </a:r>
                      <a:endParaRPr lang="en-US" sz="1600" b="0" i="0" u="none" strike="noStrike" dirty="0">
                        <a:solidFill>
                          <a:schemeClr val="tx1"/>
                        </a:solidFill>
                        <a:effectLst/>
                        <a:latin typeface="Montserrat" panose="00000500000000000000" pitchFamily="2" charset="0"/>
                      </a:endParaRPr>
                    </a:p>
                  </a:txBody>
                  <a:tcPr marL="6230" marR="6230" marT="6230" marB="0" anchor="b">
                    <a:lnB w="12700" cap="flat" cmpd="sng" algn="ctr">
                      <a:solidFill>
                        <a:schemeClr val="tx1"/>
                      </a:solidFill>
                      <a:prstDash val="solid"/>
                      <a:round/>
                      <a:headEnd type="none" w="med" len="med"/>
                      <a:tailEnd type="none" w="med" len="med"/>
                    </a:lnB>
                  </a:tcPr>
                </a:tc>
                <a:tc>
                  <a:txBody>
                    <a:bodyPr/>
                    <a:lstStyle/>
                    <a:p>
                      <a:pPr marL="0" algn="ctr" defTabSz="914400" rtl="0" eaLnBrk="1" fontAlgn="t" latinLnBrk="0" hangingPunct="1"/>
                      <a:r>
                        <a:rPr lang="en-US" sz="1600" u="none" strike="noStrike" kern="1200" dirty="0">
                          <a:solidFill>
                            <a:schemeClr val="tx1"/>
                          </a:solidFill>
                          <a:effectLst/>
                          <a:latin typeface="Montserrat" panose="00000500000000000000" pitchFamily="2" charset="0"/>
                          <a:ea typeface="+mn-ea"/>
                          <a:cs typeface="+mn-cs"/>
                        </a:rPr>
                        <a:t>44.8</a:t>
                      </a:r>
                    </a:p>
                  </a:txBody>
                  <a:tcPr marL="7620" marR="7620" marT="7620"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619299"/>
                  </a:ext>
                </a:extLst>
              </a:tr>
            </a:tbl>
          </a:graphicData>
        </a:graphic>
      </p:graphicFrame>
      <p:sp>
        <p:nvSpPr>
          <p:cNvPr id="14" name="TextBox 13">
            <a:extLst>
              <a:ext uri="{FF2B5EF4-FFF2-40B4-BE49-F238E27FC236}">
                <a16:creationId xmlns:a16="http://schemas.microsoft.com/office/drawing/2014/main" id="{44F2CC9F-0B7E-08F1-A4DE-1896B53AD30D}"/>
              </a:ext>
            </a:extLst>
          </p:cNvPr>
          <p:cNvSpPr txBox="1"/>
          <p:nvPr/>
        </p:nvSpPr>
        <p:spPr>
          <a:xfrm>
            <a:off x="1842652" y="1879644"/>
            <a:ext cx="3814619" cy="369332"/>
          </a:xfrm>
          <a:prstGeom prst="rect">
            <a:avLst/>
          </a:prstGeom>
          <a:noFill/>
        </p:spPr>
        <p:txBody>
          <a:bodyPr wrap="square">
            <a:spAutoFit/>
          </a:bodyPr>
          <a:lstStyle/>
          <a:p>
            <a:r>
              <a:rPr lang="en-US" dirty="0">
                <a:latin typeface="Montserrat" panose="00000500000000000000" pitchFamily="2" charset="0"/>
              </a:rPr>
              <a:t>Predict case 1 using cases 2–13</a:t>
            </a:r>
          </a:p>
        </p:txBody>
      </p:sp>
    </p:spTree>
    <p:extLst>
      <p:ext uri="{BB962C8B-B14F-4D97-AF65-F5344CB8AC3E}">
        <p14:creationId xmlns:p14="http://schemas.microsoft.com/office/powerpoint/2010/main" val="145354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Graphical user interface, diagram&#10;&#10;Description automatically generated">
            <a:extLst>
              <a:ext uri="{FF2B5EF4-FFF2-40B4-BE49-F238E27FC236}">
                <a16:creationId xmlns:a16="http://schemas.microsoft.com/office/drawing/2014/main" id="{96E7799D-52AB-4464-B7F4-868B690C8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
        <p:nvSpPr>
          <p:cNvPr id="3" name="Title 2">
            <a:extLst>
              <a:ext uri="{FF2B5EF4-FFF2-40B4-BE49-F238E27FC236}">
                <a16:creationId xmlns:a16="http://schemas.microsoft.com/office/drawing/2014/main" id="{41DA2B9C-920C-48EC-A251-D2BB0109068B}"/>
              </a:ext>
            </a:extLst>
          </p:cNvPr>
          <p:cNvSpPr>
            <a:spLocks noGrp="1"/>
          </p:cNvSpPr>
          <p:nvPr>
            <p:ph type="title"/>
          </p:nvPr>
        </p:nvSpPr>
        <p:spPr/>
        <p:txBody>
          <a:bodyPr/>
          <a:lstStyle/>
          <a:p>
            <a:r>
              <a:rPr lang="en-US" dirty="0"/>
              <a:t>Leave-one-out cross validation: Example</a:t>
            </a:r>
          </a:p>
        </p:txBody>
      </p:sp>
      <p:sp>
        <p:nvSpPr>
          <p:cNvPr id="4" name="Text Placeholder 3">
            <a:extLst>
              <a:ext uri="{FF2B5EF4-FFF2-40B4-BE49-F238E27FC236}">
                <a16:creationId xmlns:a16="http://schemas.microsoft.com/office/drawing/2014/main" id="{641D876C-9E15-471C-B8D2-D0B52BB26F3B}"/>
              </a:ext>
            </a:extLst>
          </p:cNvPr>
          <p:cNvSpPr>
            <a:spLocks noGrp="1"/>
          </p:cNvSpPr>
          <p:nvPr>
            <p:ph type="body" sz="quarter" idx="15"/>
          </p:nvPr>
        </p:nvSpPr>
        <p:spPr>
          <a:xfrm>
            <a:off x="1090247" y="2142699"/>
            <a:ext cx="6145822" cy="4338638"/>
          </a:xfrm>
        </p:spPr>
        <p:txBody>
          <a:bodyPr lIns="274320"/>
          <a:lstStyle/>
          <a:p>
            <a:pPr>
              <a:lnSpc>
                <a:spcPct val="100000"/>
              </a:lnSpc>
              <a:buClr>
                <a:srgbClr val="981E32"/>
              </a:buClr>
            </a:pPr>
            <a:r>
              <a:rPr lang="en-US" dirty="0">
                <a:solidFill>
                  <a:schemeClr val="tx1"/>
                </a:solidFill>
                <a:latin typeface="Montserrat" panose="00000500000000000000" pitchFamily="2" charset="0"/>
              </a:rPr>
              <a:t>Box-plots arithmetic mean vs LBM</a:t>
            </a:r>
          </a:p>
          <a:p>
            <a:pPr>
              <a:lnSpc>
                <a:spcPct val="100000"/>
              </a:lnSpc>
              <a:buClr>
                <a:srgbClr val="981E32"/>
              </a:buClr>
            </a:pPr>
            <a:r>
              <a:rPr lang="en-US" dirty="0">
                <a:solidFill>
                  <a:schemeClr val="tx1"/>
                </a:solidFill>
                <a:latin typeface="Montserrat" panose="00000500000000000000" pitchFamily="2" charset="0"/>
              </a:rPr>
              <a:t>On average similar median estimates, except for two sets: b(21%) and d(10%)</a:t>
            </a:r>
          </a:p>
          <a:p>
            <a:pPr>
              <a:lnSpc>
                <a:spcPct val="100000"/>
              </a:lnSpc>
              <a:buClr>
                <a:srgbClr val="981E32"/>
              </a:buClr>
            </a:pPr>
            <a:r>
              <a:rPr lang="en-US" dirty="0">
                <a:solidFill>
                  <a:schemeClr val="tx1"/>
                </a:solidFill>
                <a:latin typeface="Montserrat" panose="00000500000000000000" pitchFamily="2" charset="0"/>
              </a:rPr>
              <a:t>Mean accuracy depends on bone samples – no guarantee</a:t>
            </a:r>
          </a:p>
          <a:p>
            <a:pPr>
              <a:lnSpc>
                <a:spcPct val="100000"/>
              </a:lnSpc>
              <a:buClr>
                <a:srgbClr val="981E32"/>
              </a:buClr>
            </a:pPr>
            <a:r>
              <a:rPr lang="en-US" dirty="0">
                <a:solidFill>
                  <a:schemeClr val="tx1"/>
                </a:solidFill>
                <a:latin typeface="Montserrat" panose="00000500000000000000" pitchFamily="2" charset="0"/>
              </a:rPr>
              <a:t>One latent variable is enough</a:t>
            </a:r>
          </a:p>
          <a:p>
            <a:pPr>
              <a:lnSpc>
                <a:spcPct val="100000"/>
              </a:lnSpc>
              <a:buClr>
                <a:srgbClr val="981E32"/>
              </a:buClr>
            </a:pPr>
            <a:r>
              <a:rPr lang="en-US" dirty="0">
                <a:solidFill>
                  <a:schemeClr val="tx1"/>
                </a:solidFill>
                <a:latin typeface="Montserrat" panose="00000500000000000000" pitchFamily="2" charset="0"/>
              </a:rPr>
              <a:t>Individual variability is high</a:t>
            </a:r>
          </a:p>
        </p:txBody>
      </p:sp>
      <p:pic>
        <p:nvPicPr>
          <p:cNvPr id="17" name="Picture 4" descr="C:\Users\sergei\Desktop\USTUR.jpg">
            <a:extLst>
              <a:ext uri="{FF2B5EF4-FFF2-40B4-BE49-F238E27FC236}">
                <a16:creationId xmlns:a16="http://schemas.microsoft.com/office/drawing/2014/main" id="{3868FA0A-A4F6-40DC-8CCE-6B135D30BAF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327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itle 33">
            <a:extLst>
              <a:ext uri="{FF2B5EF4-FFF2-40B4-BE49-F238E27FC236}">
                <a16:creationId xmlns:a16="http://schemas.microsoft.com/office/drawing/2014/main" id="{8AC96926-49B1-4DFB-A717-827828860CC4}"/>
              </a:ext>
            </a:extLst>
          </p:cNvPr>
          <p:cNvSpPr>
            <a:spLocks noGrp="1"/>
          </p:cNvSpPr>
          <p:nvPr>
            <p:ph type="title"/>
          </p:nvPr>
        </p:nvSpPr>
        <p:spPr>
          <a:xfrm>
            <a:off x="1453668" y="154979"/>
            <a:ext cx="9864571" cy="1332628"/>
          </a:xfrm>
        </p:spPr>
        <p:txBody>
          <a:bodyPr/>
          <a:lstStyle/>
          <a:p>
            <a:r>
              <a:rPr lang="en-US" dirty="0"/>
              <a:t>Examples of bone sample collection</a:t>
            </a:r>
          </a:p>
        </p:txBody>
      </p:sp>
      <p:graphicFrame>
        <p:nvGraphicFramePr>
          <p:cNvPr id="2" name="Table 1">
            <a:extLst>
              <a:ext uri="{FF2B5EF4-FFF2-40B4-BE49-F238E27FC236}">
                <a16:creationId xmlns:a16="http://schemas.microsoft.com/office/drawing/2014/main" id="{98E5F03F-F55B-4E82-97B1-3CAD9E6E2636}"/>
              </a:ext>
            </a:extLst>
          </p:cNvPr>
          <p:cNvGraphicFramePr>
            <a:graphicFrameLocks noGrp="1"/>
          </p:cNvGraphicFramePr>
          <p:nvPr>
            <p:extLst>
              <p:ext uri="{D42A27DB-BD31-4B8C-83A1-F6EECF244321}">
                <p14:modId xmlns:p14="http://schemas.microsoft.com/office/powerpoint/2010/main" val="3993193441"/>
              </p:ext>
            </p:extLst>
          </p:nvPr>
        </p:nvGraphicFramePr>
        <p:xfrm>
          <a:off x="1178167" y="1934475"/>
          <a:ext cx="10902776" cy="4233327"/>
        </p:xfrm>
        <a:graphic>
          <a:graphicData uri="http://schemas.openxmlformats.org/drawingml/2006/table">
            <a:tbl>
              <a:tblPr firstCol="1" bandRow="1">
                <a:tableStyleId>{5C22544A-7EE6-4342-B048-85BDC9FD1C3A}</a:tableStyleId>
              </a:tblPr>
              <a:tblGrid>
                <a:gridCol w="690078">
                  <a:extLst>
                    <a:ext uri="{9D8B030D-6E8A-4147-A177-3AD203B41FA5}">
                      <a16:colId xmlns:a16="http://schemas.microsoft.com/office/drawing/2014/main" val="3253379620"/>
                    </a:ext>
                  </a:extLst>
                </a:gridCol>
                <a:gridCol w="859161">
                  <a:extLst>
                    <a:ext uri="{9D8B030D-6E8A-4147-A177-3AD203B41FA5}">
                      <a16:colId xmlns:a16="http://schemas.microsoft.com/office/drawing/2014/main" val="1593223999"/>
                    </a:ext>
                  </a:extLst>
                </a:gridCol>
                <a:gridCol w="719747">
                  <a:extLst>
                    <a:ext uri="{9D8B030D-6E8A-4147-A177-3AD203B41FA5}">
                      <a16:colId xmlns:a16="http://schemas.microsoft.com/office/drawing/2014/main" val="3478900162"/>
                    </a:ext>
                  </a:extLst>
                </a:gridCol>
                <a:gridCol w="784890">
                  <a:extLst>
                    <a:ext uri="{9D8B030D-6E8A-4147-A177-3AD203B41FA5}">
                      <a16:colId xmlns:a16="http://schemas.microsoft.com/office/drawing/2014/main" val="259329221"/>
                    </a:ext>
                  </a:extLst>
                </a:gridCol>
                <a:gridCol w="784890">
                  <a:extLst>
                    <a:ext uri="{9D8B030D-6E8A-4147-A177-3AD203B41FA5}">
                      <a16:colId xmlns:a16="http://schemas.microsoft.com/office/drawing/2014/main" val="3749286190"/>
                    </a:ext>
                  </a:extLst>
                </a:gridCol>
                <a:gridCol w="784890">
                  <a:extLst>
                    <a:ext uri="{9D8B030D-6E8A-4147-A177-3AD203B41FA5}">
                      <a16:colId xmlns:a16="http://schemas.microsoft.com/office/drawing/2014/main" val="324032124"/>
                    </a:ext>
                  </a:extLst>
                </a:gridCol>
                <a:gridCol w="784890">
                  <a:extLst>
                    <a:ext uri="{9D8B030D-6E8A-4147-A177-3AD203B41FA5}">
                      <a16:colId xmlns:a16="http://schemas.microsoft.com/office/drawing/2014/main" val="2507125041"/>
                    </a:ext>
                  </a:extLst>
                </a:gridCol>
                <a:gridCol w="784890">
                  <a:extLst>
                    <a:ext uri="{9D8B030D-6E8A-4147-A177-3AD203B41FA5}">
                      <a16:colId xmlns:a16="http://schemas.microsoft.com/office/drawing/2014/main" val="2728158274"/>
                    </a:ext>
                  </a:extLst>
                </a:gridCol>
                <a:gridCol w="784890">
                  <a:extLst>
                    <a:ext uri="{9D8B030D-6E8A-4147-A177-3AD203B41FA5}">
                      <a16:colId xmlns:a16="http://schemas.microsoft.com/office/drawing/2014/main" val="1584251649"/>
                    </a:ext>
                  </a:extLst>
                </a:gridCol>
                <a:gridCol w="784890">
                  <a:extLst>
                    <a:ext uri="{9D8B030D-6E8A-4147-A177-3AD203B41FA5}">
                      <a16:colId xmlns:a16="http://schemas.microsoft.com/office/drawing/2014/main" val="3337075996"/>
                    </a:ext>
                  </a:extLst>
                </a:gridCol>
                <a:gridCol w="784890">
                  <a:extLst>
                    <a:ext uri="{9D8B030D-6E8A-4147-A177-3AD203B41FA5}">
                      <a16:colId xmlns:a16="http://schemas.microsoft.com/office/drawing/2014/main" val="1581375780"/>
                    </a:ext>
                  </a:extLst>
                </a:gridCol>
                <a:gridCol w="784890">
                  <a:extLst>
                    <a:ext uri="{9D8B030D-6E8A-4147-A177-3AD203B41FA5}">
                      <a16:colId xmlns:a16="http://schemas.microsoft.com/office/drawing/2014/main" val="2202647576"/>
                    </a:ext>
                  </a:extLst>
                </a:gridCol>
                <a:gridCol w="784890">
                  <a:extLst>
                    <a:ext uri="{9D8B030D-6E8A-4147-A177-3AD203B41FA5}">
                      <a16:colId xmlns:a16="http://schemas.microsoft.com/office/drawing/2014/main" val="3070677102"/>
                    </a:ext>
                  </a:extLst>
                </a:gridCol>
                <a:gridCol w="784890">
                  <a:extLst>
                    <a:ext uri="{9D8B030D-6E8A-4147-A177-3AD203B41FA5}">
                      <a16:colId xmlns:a16="http://schemas.microsoft.com/office/drawing/2014/main" val="884307216"/>
                    </a:ext>
                  </a:extLst>
                </a:gridCol>
              </a:tblGrid>
              <a:tr h="492305">
                <a:tc rowSpan="2">
                  <a:txBody>
                    <a:bodyPr/>
                    <a:lstStyle/>
                    <a:p>
                      <a:pPr marL="0" marR="0" algn="ctr">
                        <a:lnSpc>
                          <a:spcPct val="100000"/>
                        </a:lnSpc>
                        <a:spcBef>
                          <a:spcPts val="700"/>
                        </a:spcBef>
                        <a:spcAft>
                          <a:spcPts val="350"/>
                        </a:spcAft>
                      </a:pPr>
                      <a:r>
                        <a:rPr lang="en-GB" sz="1400" dirty="0">
                          <a:effectLst/>
                          <a:latin typeface="Montserrat" panose="00000500000000000000" pitchFamily="2" charset="0"/>
                        </a:rPr>
                        <a:t>Case</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solidFill>
                      <a:srgbClr val="CA1237"/>
                    </a:solidFill>
                  </a:tcPr>
                </a:tc>
                <a:tc rowSpan="2">
                  <a:txBody>
                    <a:bodyPr/>
                    <a:lstStyle/>
                    <a:p>
                      <a:pPr marL="0" marR="0" algn="ctr">
                        <a:lnSpc>
                          <a:spcPct val="100000"/>
                        </a:lnSpc>
                        <a:spcBef>
                          <a:spcPts val="700"/>
                        </a:spcBef>
                        <a:spcAft>
                          <a:spcPts val="350"/>
                        </a:spcAft>
                      </a:pPr>
                      <a:r>
                        <a:rPr lang="en-GB" sz="1400" dirty="0">
                          <a:solidFill>
                            <a:schemeClr val="bg1"/>
                          </a:solidFill>
                          <a:effectLst/>
                          <a:latin typeface="Montserrat" panose="00000500000000000000" pitchFamily="2" charset="0"/>
                        </a:rPr>
                        <a:t>Number of bone samples</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solidFill>
                      <a:srgbClr val="CA1237"/>
                    </a:solidFill>
                  </a:tcPr>
                </a:tc>
                <a:tc gridSpan="12">
                  <a:txBody>
                    <a:bodyPr/>
                    <a:lstStyle/>
                    <a:p>
                      <a:pPr marL="0" marR="0" algn="ctr">
                        <a:lnSpc>
                          <a:spcPct val="100000"/>
                        </a:lnSpc>
                        <a:spcBef>
                          <a:spcPts val="700"/>
                        </a:spcBef>
                        <a:spcAft>
                          <a:spcPts val="350"/>
                        </a:spcAft>
                      </a:pPr>
                      <a:r>
                        <a:rPr lang="en-GB" sz="1400" baseline="30000" dirty="0">
                          <a:solidFill>
                            <a:schemeClr val="bg1"/>
                          </a:solidFill>
                          <a:effectLst/>
                          <a:latin typeface="Montserrat" panose="00000500000000000000" pitchFamily="2" charset="0"/>
                        </a:rPr>
                        <a:t>239</a:t>
                      </a:r>
                      <a:r>
                        <a:rPr lang="en-GB" sz="1400" dirty="0">
                          <a:solidFill>
                            <a:schemeClr val="bg1"/>
                          </a:solidFill>
                          <a:effectLst/>
                          <a:latin typeface="Montserrat" panose="00000500000000000000" pitchFamily="2" charset="0"/>
                        </a:rPr>
                        <a:t>Pu activity concentration in bone sample (Bq kg</a:t>
                      </a:r>
                      <a:r>
                        <a:rPr lang="en-GB" sz="1400" baseline="30000" dirty="0">
                          <a:solidFill>
                            <a:schemeClr val="bg1"/>
                          </a:solidFill>
                          <a:effectLst/>
                          <a:latin typeface="Montserrat" panose="00000500000000000000" pitchFamily="2" charset="0"/>
                        </a:rPr>
                        <a:t>–1</a:t>
                      </a:r>
                      <a:r>
                        <a:rPr lang="en-GB" sz="1400" dirty="0">
                          <a:solidFill>
                            <a:schemeClr val="bg1"/>
                          </a:solidFill>
                          <a:effectLst/>
                          <a:latin typeface="Montserrat" panose="00000500000000000000" pitchFamily="2" charset="0"/>
                        </a:rPr>
                        <a:t>)</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solidFill>
                      <a:srgbClr val="CA123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68732327"/>
                  </a:ext>
                </a:extLst>
              </a:tr>
              <a:tr h="1164551">
                <a:tc vMerge="1">
                  <a:txBody>
                    <a:bodyPr/>
                    <a:lstStyle/>
                    <a:p>
                      <a:endParaRPr lang="en-US"/>
                    </a:p>
                  </a:txBody>
                  <a:tcPr/>
                </a:tc>
                <a:tc vMerge="1">
                  <a:txBody>
                    <a:bodyPr/>
                    <a:lstStyle/>
                    <a:p>
                      <a:endParaRPr lang="en-US"/>
                    </a:p>
                  </a:txBody>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Parietal 1</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Vert T7 arch</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Vert T7 body</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Clavicle SE</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Clavicle shaft</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Clavicle AE</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Rib 7</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Sternum</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Hand and wrist</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Femur MS</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Femur DE</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tc>
                  <a:txBody>
                    <a:bodyPr/>
                    <a:lstStyle/>
                    <a:p>
                      <a:pPr marL="91440" marR="0">
                        <a:lnSpc>
                          <a:spcPct val="100000"/>
                        </a:lnSpc>
                        <a:spcBef>
                          <a:spcPts val="700"/>
                        </a:spcBef>
                        <a:spcAft>
                          <a:spcPts val="350"/>
                        </a:spcAft>
                      </a:pPr>
                      <a:r>
                        <a:rPr lang="en-GB" sz="1400" dirty="0">
                          <a:solidFill>
                            <a:schemeClr val="bg1"/>
                          </a:solidFill>
                          <a:effectLst/>
                          <a:latin typeface="Montserrat" panose="00000500000000000000" pitchFamily="2" charset="0"/>
                        </a:rPr>
                        <a:t>Patella</a:t>
                      </a:r>
                      <a:endParaRPr lang="en-US" sz="1400"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vert="vert270" anchor="ctr">
                    <a:solidFill>
                      <a:srgbClr val="CA1237"/>
                    </a:solidFill>
                  </a:tcPr>
                </a:tc>
                <a:extLst>
                  <a:ext uri="{0D108BD9-81ED-4DB2-BD59-A6C34878D82A}">
                    <a16:rowId xmlns:a16="http://schemas.microsoft.com/office/drawing/2014/main" val="798400145"/>
                  </a:ext>
                </a:extLst>
              </a:tr>
              <a:tr h="365205">
                <a:tc>
                  <a:txBody>
                    <a:bodyPr/>
                    <a:lstStyle/>
                    <a:p>
                      <a:pPr marL="0" marR="0" algn="ctr">
                        <a:lnSpc>
                          <a:spcPct val="100000"/>
                        </a:lnSpc>
                        <a:spcBef>
                          <a:spcPts val="700"/>
                        </a:spcBef>
                        <a:spcAft>
                          <a:spcPts val="0"/>
                        </a:spcAft>
                      </a:pPr>
                      <a:r>
                        <a:rPr lang="en-GB" sz="1400" dirty="0">
                          <a:effectLst/>
                          <a:latin typeface="Montserrat" panose="00000500000000000000" pitchFamily="2" charset="0"/>
                        </a:rPr>
                        <a:t>0719</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14.1±0.9</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dirty="0">
                          <a:solidFill>
                            <a:schemeClr val="tx1"/>
                          </a:solidFill>
                          <a:effectLst/>
                          <a:latin typeface="Montserrat" panose="00000500000000000000" pitchFamily="2" charset="0"/>
                        </a:rPr>
                        <a:t>18.9±0.6</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16.0±0.8</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700"/>
                        </a:spcBef>
                        <a:spcAft>
                          <a:spcPts val="0"/>
                        </a:spcAft>
                      </a:pPr>
                      <a:r>
                        <a:rPr lang="en-GB" sz="1400">
                          <a:solidFill>
                            <a:schemeClr val="tx1"/>
                          </a:solidFill>
                          <a:effectLst/>
                          <a:latin typeface="Montserrat" panose="00000500000000000000" pitchFamily="2" charset="0"/>
                        </a:rPr>
                        <a:t>22.4±0.4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4378093"/>
                  </a:ext>
                </a:extLst>
              </a:tr>
              <a:tr h="382466">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0745</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18.3±0.7</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35.2±1.4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23.2±0.8</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17.5±0.6</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43209216"/>
                  </a:ext>
                </a:extLst>
              </a:tr>
              <a:tr h="360484">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0778</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87.5±3.1</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85.0±2.0</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34.7±1.1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125±4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020124196"/>
                  </a:ext>
                </a:extLst>
              </a:tr>
              <a:tr h="382466">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0060</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23.1±1.6</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7.2±0.2</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8.4±0.2</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7.0±0.2</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5.2±0.1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a:lnSpc>
                          <a:spcPct val="100000"/>
                        </a:lnSpc>
                      </a:pPr>
                      <a:endParaRPr lang="en-US" sz="1400">
                        <a:solidFill>
                          <a:schemeClr val="tx1"/>
                        </a:solidFill>
                        <a:effectLst/>
                        <a:latin typeface="Montserrat" panose="00000500000000000000" pitchFamily="2" charset="0"/>
                      </a:endParaRPr>
                    </a:p>
                  </a:txBody>
                  <a:tcPr marL="0" marR="0" marT="0" marB="0" anchor="ctr"/>
                </a:tc>
                <a:extLst>
                  <a:ext uri="{0D108BD9-81ED-4DB2-BD59-A6C34878D82A}">
                    <a16:rowId xmlns:a16="http://schemas.microsoft.com/office/drawing/2014/main" val="3507008549"/>
                  </a:ext>
                </a:extLst>
              </a:tr>
              <a:tr h="356088">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0255</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7</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4.4±0.2</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2.5±0.2</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1.0±0.2</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4.6±0.4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1.8±0.1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2.4±0.1</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4.3±0.7</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37348915"/>
                  </a:ext>
                </a:extLst>
              </a:tr>
              <a:tr h="360485">
                <a:tc>
                  <a:txBody>
                    <a:bodyPr/>
                    <a:lstStyle/>
                    <a:p>
                      <a:pPr marL="0" marR="0" algn="ctr">
                        <a:lnSpc>
                          <a:spcPct val="100000"/>
                        </a:lnSpc>
                        <a:spcBef>
                          <a:spcPts val="300"/>
                        </a:spcBef>
                        <a:spcAft>
                          <a:spcPts val="0"/>
                        </a:spcAft>
                      </a:pPr>
                      <a:r>
                        <a:rPr lang="en-GB" sz="1400" dirty="0">
                          <a:effectLst/>
                          <a:latin typeface="Montserrat" panose="00000500000000000000" pitchFamily="2" charset="0"/>
                        </a:rPr>
                        <a:t>0631</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7</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22.9±1.0</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12.9±0.5</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18.9±0.8</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a:solidFill>
                            <a:schemeClr val="tx1"/>
                          </a:solidFill>
                          <a:effectLst/>
                          <a:latin typeface="Montserrat" panose="00000500000000000000" pitchFamily="2" charset="0"/>
                        </a:rPr>
                        <a:t>12.0±0.4</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12.3±0.5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10.5±0.4</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0"/>
                        </a:spcAft>
                      </a:pPr>
                      <a:r>
                        <a:rPr lang="en-GB" sz="1400" dirty="0">
                          <a:solidFill>
                            <a:schemeClr val="tx1"/>
                          </a:solidFill>
                          <a:effectLst/>
                          <a:latin typeface="Montserrat" panose="00000500000000000000" pitchFamily="2" charset="0"/>
                        </a:rPr>
                        <a:t>12.2±0.5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657866282"/>
                  </a:ext>
                </a:extLst>
              </a:tr>
              <a:tr h="369277">
                <a:tc>
                  <a:txBody>
                    <a:bodyPr/>
                    <a:lstStyle/>
                    <a:p>
                      <a:pPr marL="0" marR="0" algn="ctr">
                        <a:lnSpc>
                          <a:spcPct val="100000"/>
                        </a:lnSpc>
                        <a:spcBef>
                          <a:spcPts val="300"/>
                        </a:spcBef>
                        <a:spcAft>
                          <a:spcPts val="360"/>
                        </a:spcAft>
                      </a:pPr>
                      <a:r>
                        <a:rPr lang="en-GB" sz="1400" dirty="0">
                          <a:effectLst/>
                          <a:latin typeface="Montserrat" panose="00000500000000000000" pitchFamily="2" charset="0"/>
                        </a:rPr>
                        <a:t>0634</a:t>
                      </a:r>
                      <a:endParaRPr lang="en-US" sz="1400" dirty="0">
                        <a:effectLst/>
                        <a:latin typeface="Montserrat" panose="00000500000000000000" pitchFamily="2" charset="0"/>
                        <a:ea typeface="Times New Roman" panose="02020603050405020304" pitchFamily="18" charset="0"/>
                        <a:cs typeface="Times New Roman" panose="02020603050405020304" pitchFamily="18" charset="0"/>
                      </a:endParaRPr>
                    </a:p>
                  </a:txBody>
                  <a:tcPr marL="22701" marR="22701" marT="0" marB="2818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8</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30.7±1.1</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26.9±0.9</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21.8±0.7</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 </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a:solidFill>
                            <a:schemeClr val="tx1"/>
                          </a:solidFill>
                          <a:effectLst/>
                          <a:latin typeface="Montserrat" panose="00000500000000000000" pitchFamily="2" charset="0"/>
                        </a:rPr>
                        <a:t>13.2±0.5</a:t>
                      </a:r>
                      <a:endParaRPr lang="en-US" sz="140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14.4±0.5</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 </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18.0±0.7</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17.8±0.6</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00000"/>
                        </a:lnSpc>
                        <a:spcBef>
                          <a:spcPts val="300"/>
                        </a:spcBef>
                        <a:spcAft>
                          <a:spcPts val="360"/>
                        </a:spcAft>
                      </a:pPr>
                      <a:r>
                        <a:rPr lang="en-GB" sz="1400" dirty="0">
                          <a:solidFill>
                            <a:schemeClr val="tx1"/>
                          </a:solidFill>
                          <a:effectLst/>
                          <a:latin typeface="Montserrat" panose="00000500000000000000" pitchFamily="2" charset="0"/>
                        </a:rPr>
                        <a:t>23.7±0.8</a:t>
                      </a:r>
                      <a:endParaRPr lang="en-US" sz="1400" dirty="0">
                        <a:solidFill>
                          <a:schemeClr val="tx1"/>
                        </a:solidFill>
                        <a:effectLst/>
                        <a:latin typeface="Montserrat" panose="00000500000000000000" pitchFamily="2"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228962789"/>
                  </a:ext>
                </a:extLst>
              </a:tr>
            </a:tbl>
          </a:graphicData>
        </a:graphic>
      </p:graphicFrame>
    </p:spTree>
    <p:extLst>
      <p:ext uri="{BB962C8B-B14F-4D97-AF65-F5344CB8AC3E}">
        <p14:creationId xmlns:p14="http://schemas.microsoft.com/office/powerpoint/2010/main" val="1023576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95A3E-F7DB-4C5E-991E-763F3A098838}"/>
              </a:ext>
            </a:extLst>
          </p:cNvPr>
          <p:cNvSpPr>
            <a:spLocks noGrp="1"/>
          </p:cNvSpPr>
          <p:nvPr>
            <p:ph type="title"/>
          </p:nvPr>
        </p:nvSpPr>
        <p:spPr>
          <a:xfrm>
            <a:off x="1453669" y="154979"/>
            <a:ext cx="5940040" cy="1332628"/>
          </a:xfrm>
        </p:spPr>
        <p:txBody>
          <a:bodyPr/>
          <a:lstStyle/>
          <a:p>
            <a:r>
              <a:rPr lang="en-US" dirty="0"/>
              <a:t>Seven-case comparison: Estimated </a:t>
            </a:r>
            <a:r>
              <a:rPr lang="en-US" i="1" dirty="0"/>
              <a:t>C</a:t>
            </a:r>
            <a:r>
              <a:rPr lang="en-US" baseline="-25000" dirty="0"/>
              <a:t>skel</a:t>
            </a:r>
          </a:p>
        </p:txBody>
      </p:sp>
      <p:sp>
        <p:nvSpPr>
          <p:cNvPr id="4" name="Text Placeholder 3">
            <a:extLst>
              <a:ext uri="{FF2B5EF4-FFF2-40B4-BE49-F238E27FC236}">
                <a16:creationId xmlns:a16="http://schemas.microsoft.com/office/drawing/2014/main" id="{D00B26D2-3051-4C08-B584-C784AAE6163F}"/>
              </a:ext>
            </a:extLst>
          </p:cNvPr>
          <p:cNvSpPr>
            <a:spLocks noGrp="1"/>
          </p:cNvSpPr>
          <p:nvPr>
            <p:ph type="body" sz="quarter" idx="15"/>
          </p:nvPr>
        </p:nvSpPr>
        <p:spPr>
          <a:xfrm>
            <a:off x="1063869" y="2138183"/>
            <a:ext cx="5517188" cy="3717494"/>
          </a:xfrm>
        </p:spPr>
        <p:txBody>
          <a:bodyPr lIns="274320"/>
          <a:lstStyle/>
          <a:p>
            <a:pPr>
              <a:lnSpc>
                <a:spcPct val="100000"/>
              </a:lnSpc>
              <a:buClr>
                <a:srgbClr val="981E32"/>
              </a:buClr>
            </a:pPr>
            <a:r>
              <a:rPr lang="en-US" dirty="0">
                <a:solidFill>
                  <a:schemeClr val="tx1"/>
                </a:solidFill>
                <a:latin typeface="Montserrat" panose="00000500000000000000" pitchFamily="2" charset="0"/>
              </a:rPr>
              <a:t>Each case is a separate latent bone model (different bone samples available)</a:t>
            </a:r>
          </a:p>
          <a:p>
            <a:pPr>
              <a:lnSpc>
                <a:spcPct val="100000"/>
              </a:lnSpc>
              <a:buClr>
                <a:srgbClr val="981E32"/>
              </a:buClr>
            </a:pPr>
            <a:r>
              <a:rPr lang="en-US" dirty="0">
                <a:solidFill>
                  <a:schemeClr val="tx1"/>
                </a:solidFill>
                <a:latin typeface="Montserrat" panose="00000500000000000000" pitchFamily="2" charset="0"/>
              </a:rPr>
              <a:t>Mean and LBM within 20%</a:t>
            </a:r>
          </a:p>
          <a:p>
            <a:pPr>
              <a:lnSpc>
                <a:spcPct val="100000"/>
              </a:lnSpc>
              <a:buClr>
                <a:srgbClr val="981E32"/>
              </a:buClr>
            </a:pPr>
            <a:r>
              <a:rPr lang="en-US" dirty="0">
                <a:solidFill>
                  <a:schemeClr val="tx1"/>
                </a:solidFill>
                <a:latin typeface="Montserrat" panose="00000500000000000000" pitchFamily="2" charset="0"/>
              </a:rPr>
              <a:t>LBM has better precision</a:t>
            </a:r>
          </a:p>
        </p:txBody>
      </p:sp>
      <p:graphicFrame>
        <p:nvGraphicFramePr>
          <p:cNvPr id="5" name="Table 5">
            <a:extLst>
              <a:ext uri="{FF2B5EF4-FFF2-40B4-BE49-F238E27FC236}">
                <a16:creationId xmlns:a16="http://schemas.microsoft.com/office/drawing/2014/main" id="{B2562735-D3A9-4BA3-B262-B3DDEFE25630}"/>
              </a:ext>
            </a:extLst>
          </p:cNvPr>
          <p:cNvGraphicFramePr>
            <a:graphicFrameLocks noGrp="1"/>
          </p:cNvGraphicFramePr>
          <p:nvPr>
            <p:extLst>
              <p:ext uri="{D42A27DB-BD31-4B8C-83A1-F6EECF244321}">
                <p14:modId xmlns:p14="http://schemas.microsoft.com/office/powerpoint/2010/main" val="3435446170"/>
              </p:ext>
            </p:extLst>
          </p:nvPr>
        </p:nvGraphicFramePr>
        <p:xfrm>
          <a:off x="6581057" y="1353225"/>
          <a:ext cx="5303520" cy="4572000"/>
        </p:xfrm>
        <a:graphic>
          <a:graphicData uri="http://schemas.openxmlformats.org/drawingml/2006/table">
            <a:tbl>
              <a:tblPr firstRow="1" bandRow="1">
                <a:tableStyleId>{5C22544A-7EE6-4342-B048-85BDC9FD1C3A}</a:tableStyleId>
              </a:tblPr>
              <a:tblGrid>
                <a:gridCol w="925179">
                  <a:extLst>
                    <a:ext uri="{9D8B030D-6E8A-4147-A177-3AD203B41FA5}">
                      <a16:colId xmlns:a16="http://schemas.microsoft.com/office/drawing/2014/main" val="3276372248"/>
                    </a:ext>
                  </a:extLst>
                </a:gridCol>
                <a:gridCol w="1459447">
                  <a:extLst>
                    <a:ext uri="{9D8B030D-6E8A-4147-A177-3AD203B41FA5}">
                      <a16:colId xmlns:a16="http://schemas.microsoft.com/office/drawing/2014/main" val="3987375859"/>
                    </a:ext>
                  </a:extLst>
                </a:gridCol>
                <a:gridCol w="1459447">
                  <a:extLst>
                    <a:ext uri="{9D8B030D-6E8A-4147-A177-3AD203B41FA5}">
                      <a16:colId xmlns:a16="http://schemas.microsoft.com/office/drawing/2014/main" val="212409419"/>
                    </a:ext>
                  </a:extLst>
                </a:gridCol>
                <a:gridCol w="1459447">
                  <a:extLst>
                    <a:ext uri="{9D8B030D-6E8A-4147-A177-3AD203B41FA5}">
                      <a16:colId xmlns:a16="http://schemas.microsoft.com/office/drawing/2014/main" val="151990101"/>
                    </a:ext>
                  </a:extLst>
                </a:gridCol>
              </a:tblGrid>
              <a:tr h="361943">
                <a:tc rowSpan="2">
                  <a:txBody>
                    <a:bodyPr/>
                    <a:lstStyle/>
                    <a:p>
                      <a:pPr algn="ctr"/>
                      <a:r>
                        <a:rPr lang="en-US" b="1" dirty="0">
                          <a:solidFill>
                            <a:schemeClr val="bg1"/>
                          </a:solidFill>
                          <a:latin typeface="Montserrat" panose="00000500000000000000" pitchFamily="2" charset="0"/>
                        </a:rPr>
                        <a:t>Case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b="1" i="1" dirty="0">
                          <a:solidFill>
                            <a:schemeClr val="bg1"/>
                          </a:solidFill>
                          <a:latin typeface="Montserrat" panose="00000500000000000000" pitchFamily="2" charset="0"/>
                        </a:rPr>
                        <a:t>C</a:t>
                      </a:r>
                      <a:r>
                        <a:rPr lang="en-US" b="1" baseline="-25000" dirty="0">
                          <a:solidFill>
                            <a:schemeClr val="bg1"/>
                          </a:solidFill>
                          <a:latin typeface="Montserrat" panose="00000500000000000000" pitchFamily="2" charset="0"/>
                        </a:rPr>
                        <a:t>skel </a:t>
                      </a:r>
                      <a:r>
                        <a:rPr lang="en-US" b="1" dirty="0">
                          <a:solidFill>
                            <a:schemeClr val="bg1"/>
                          </a:solidFill>
                          <a:latin typeface="Montserrat" panose="00000500000000000000" pitchFamily="2" charset="0"/>
                        </a:rPr>
                        <a:t>(Bq kg</a:t>
                      </a:r>
                      <a:r>
                        <a:rPr lang="en-US" b="1" baseline="30000" dirty="0">
                          <a:solidFill>
                            <a:schemeClr val="bg1"/>
                          </a:solidFill>
                          <a:latin typeface="Montserrat" panose="00000500000000000000" pitchFamily="2" charset="0"/>
                        </a:rPr>
                        <a:t>-1</a:t>
                      </a:r>
                      <a:r>
                        <a:rPr lang="en-US" b="1" dirty="0">
                          <a:solidFill>
                            <a:schemeClr val="bg1"/>
                          </a:solidFill>
                          <a:latin typeface="Montserrat" panose="00000500000000000000" pitchFamily="2"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algn="ctr"/>
                      <a:endParaRPr lang="en-US" dirty="0"/>
                    </a:p>
                  </a:txBody>
                  <a:tcPr anchor="ctr"/>
                </a:tc>
                <a:tc rowSpan="2">
                  <a:txBody>
                    <a:bodyPr/>
                    <a:lstStyle/>
                    <a:p>
                      <a:pPr algn="ctr"/>
                      <a:r>
                        <a:rPr lang="en-US" b="1" dirty="0">
                          <a:solidFill>
                            <a:schemeClr val="bg1"/>
                          </a:solidFill>
                          <a:latin typeface="Montserrat" panose="00000500000000000000" pitchFamily="2" charset="0"/>
                        </a:rPr>
                        <a:t>LBM vs Mean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2957222"/>
                  </a:ext>
                </a:extLst>
              </a:tr>
              <a:tr h="361943">
                <a:tc vMerge="1">
                  <a:txBody>
                    <a:bodyPr/>
                    <a:lstStyle/>
                    <a:p>
                      <a:pPr algn="ctr"/>
                      <a:r>
                        <a:rPr lang="en-US" dirty="0"/>
                        <a:t>Case</a:t>
                      </a:r>
                    </a:p>
                  </a:txBody>
                  <a:tcPr anchor="ctr">
                    <a:solidFill>
                      <a:schemeClr val="accent1"/>
                    </a:solidFill>
                  </a:tcPr>
                </a:tc>
                <a:tc>
                  <a:txBody>
                    <a:bodyPr/>
                    <a:lstStyle/>
                    <a:p>
                      <a:pPr algn="ctr"/>
                      <a:r>
                        <a:rPr lang="en-US" b="1" dirty="0">
                          <a:solidFill>
                            <a:schemeClr val="bg1"/>
                          </a:solidFill>
                          <a:latin typeface="Montserrat" panose="00000500000000000000" pitchFamily="2" charset="0"/>
                        </a:rPr>
                        <a:t>Mean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b="1" dirty="0">
                          <a:solidFill>
                            <a:schemeClr val="bg1"/>
                          </a:solidFill>
                          <a:latin typeface="Montserrat" panose="00000500000000000000" pitchFamily="2" charset="0"/>
                        </a:rPr>
                        <a:t>LBM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algn="ctr"/>
                      <a:r>
                        <a:rPr lang="en-US" dirty="0"/>
                        <a:t>LBM1 vs Mean (%)</a:t>
                      </a:r>
                    </a:p>
                  </a:txBody>
                  <a:tcPr anchor="ctr">
                    <a:solidFill>
                      <a:schemeClr val="accent1"/>
                    </a:solidFill>
                  </a:tcPr>
                </a:tc>
                <a:extLst>
                  <a:ext uri="{0D108BD9-81ED-4DB2-BD59-A6C34878D82A}">
                    <a16:rowId xmlns:a16="http://schemas.microsoft.com/office/drawing/2014/main" val="1887055821"/>
                  </a:ext>
                </a:extLst>
              </a:tr>
              <a:tr h="536668">
                <a:tc>
                  <a:txBody>
                    <a:bodyPr/>
                    <a:lstStyle/>
                    <a:p>
                      <a:pPr algn="ctr"/>
                      <a:r>
                        <a:rPr lang="en-US" dirty="0">
                          <a:latin typeface="Montserrat" panose="00000500000000000000" pitchFamily="2" charset="0"/>
                        </a:rPr>
                        <a:t>0719</a:t>
                      </a:r>
                    </a:p>
                  </a:txBody>
                  <a:tcPr anchor="ctr">
                    <a:lnT w="12700" cap="flat" cmpd="sng" algn="ctr">
                      <a:solidFill>
                        <a:schemeClr val="bg1"/>
                      </a:solidFill>
                      <a:prstDash val="solid"/>
                      <a:round/>
                      <a:headEnd type="none" w="med" len="med"/>
                      <a:tailEnd type="none" w="med" len="med"/>
                    </a:lnT>
                  </a:tcPr>
                </a:tc>
                <a:tc>
                  <a:txBody>
                    <a:bodyPr/>
                    <a:lstStyle/>
                    <a:p>
                      <a:pPr algn="ctr"/>
                      <a:r>
                        <a:rPr lang="en-US" dirty="0">
                          <a:latin typeface="Montserrat" panose="00000500000000000000" pitchFamily="2" charset="0"/>
                        </a:rPr>
                        <a:t>17.9±1.8</a:t>
                      </a:r>
                    </a:p>
                  </a:txBody>
                  <a:tcPr anchor="ctr">
                    <a:lnT w="12700" cap="flat" cmpd="sng" algn="ctr">
                      <a:solidFill>
                        <a:schemeClr val="bg1"/>
                      </a:solidFill>
                      <a:prstDash val="solid"/>
                      <a:round/>
                      <a:headEnd type="none" w="med" len="med"/>
                      <a:tailEnd type="none" w="med" len="med"/>
                    </a:lnT>
                  </a:tcPr>
                </a:tc>
                <a:tc>
                  <a:txBody>
                    <a:bodyPr/>
                    <a:lstStyle/>
                    <a:p>
                      <a:pPr algn="ctr"/>
                      <a:r>
                        <a:rPr lang="en-US" dirty="0">
                          <a:latin typeface="Montserrat" panose="00000500000000000000" pitchFamily="2" charset="0"/>
                        </a:rPr>
                        <a:t>18.4±0.4</a:t>
                      </a:r>
                    </a:p>
                  </a:txBody>
                  <a:tcPr anchor="ctr">
                    <a:lnT w="12700" cap="flat" cmpd="sng" algn="ctr">
                      <a:solidFill>
                        <a:schemeClr val="bg1"/>
                      </a:solidFill>
                      <a:prstDash val="solid"/>
                      <a:round/>
                      <a:headEnd type="none" w="med" len="med"/>
                      <a:tailEnd type="none" w="med" len="med"/>
                    </a:lnT>
                  </a:tcPr>
                </a:tc>
                <a:tc>
                  <a:txBody>
                    <a:bodyPr/>
                    <a:lstStyle/>
                    <a:p>
                      <a:pPr indent="0" algn="r" defTabSz="1143000">
                        <a:tabLst>
                          <a:tab pos="627063" algn="dec"/>
                        </a:tabLst>
                      </a:pPr>
                      <a:r>
                        <a:rPr lang="en-US" dirty="0">
                          <a:latin typeface="Montserrat" panose="00000500000000000000" pitchFamily="2" charset="0"/>
                        </a:rPr>
                        <a:t>-3</a:t>
                      </a:r>
                    </a:p>
                  </a:txBody>
                  <a:tcPr marL="137160" marR="548640" marT="137160" marB="137160"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107986639"/>
                  </a:ext>
                </a:extLst>
              </a:tr>
              <a:tr h="536668">
                <a:tc>
                  <a:txBody>
                    <a:bodyPr/>
                    <a:lstStyle/>
                    <a:p>
                      <a:pPr algn="ctr"/>
                      <a:r>
                        <a:rPr lang="en-US" dirty="0">
                          <a:latin typeface="Montserrat" panose="00000500000000000000" pitchFamily="2" charset="0"/>
                        </a:rPr>
                        <a:t>0745</a:t>
                      </a:r>
                    </a:p>
                  </a:txBody>
                  <a:tcPr anchor="ctr"/>
                </a:tc>
                <a:tc>
                  <a:txBody>
                    <a:bodyPr/>
                    <a:lstStyle/>
                    <a:p>
                      <a:pPr algn="ctr"/>
                      <a:r>
                        <a:rPr lang="en-US" dirty="0">
                          <a:latin typeface="Montserrat" panose="00000500000000000000" pitchFamily="2" charset="0"/>
                        </a:rPr>
                        <a:t>23.6±4.1</a:t>
                      </a:r>
                    </a:p>
                  </a:txBody>
                  <a:tcPr anchor="ctr"/>
                </a:tc>
                <a:tc>
                  <a:txBody>
                    <a:bodyPr/>
                    <a:lstStyle/>
                    <a:p>
                      <a:pPr algn="ctr"/>
                      <a:r>
                        <a:rPr lang="en-US" dirty="0">
                          <a:latin typeface="Montserrat" panose="00000500000000000000" pitchFamily="2" charset="0"/>
                        </a:rPr>
                        <a:t>29.0±1.3</a:t>
                      </a:r>
                    </a:p>
                  </a:txBody>
                  <a:tcPr anchor="ctr"/>
                </a:tc>
                <a:tc>
                  <a:txBody>
                    <a:bodyPr/>
                    <a:lstStyle/>
                    <a:p>
                      <a:pPr indent="0" algn="r">
                        <a:tabLst>
                          <a:tab pos="1097280" algn="dec"/>
                        </a:tabLst>
                      </a:pPr>
                      <a:r>
                        <a:rPr lang="en-US" dirty="0">
                          <a:latin typeface="Montserrat" panose="00000500000000000000" pitchFamily="2" charset="0"/>
                        </a:rPr>
                        <a:t>-19</a:t>
                      </a:r>
                    </a:p>
                  </a:txBody>
                  <a:tcPr marL="137160" marR="548640" marT="137160" marB="137160" anchor="ctr"/>
                </a:tc>
                <a:extLst>
                  <a:ext uri="{0D108BD9-81ED-4DB2-BD59-A6C34878D82A}">
                    <a16:rowId xmlns:a16="http://schemas.microsoft.com/office/drawing/2014/main" val="3551488378"/>
                  </a:ext>
                </a:extLst>
              </a:tr>
              <a:tr h="536668">
                <a:tc>
                  <a:txBody>
                    <a:bodyPr/>
                    <a:lstStyle/>
                    <a:p>
                      <a:pPr algn="ctr"/>
                      <a:r>
                        <a:rPr lang="en-US" dirty="0">
                          <a:latin typeface="Montserrat" panose="00000500000000000000" pitchFamily="2" charset="0"/>
                        </a:rPr>
                        <a:t>0778</a:t>
                      </a:r>
                    </a:p>
                  </a:txBody>
                  <a:tcPr anchor="ctr"/>
                </a:tc>
                <a:tc>
                  <a:txBody>
                    <a:bodyPr/>
                    <a:lstStyle/>
                    <a:p>
                      <a:pPr algn="ctr"/>
                      <a:r>
                        <a:rPr lang="en-US" dirty="0">
                          <a:latin typeface="Montserrat" panose="00000500000000000000" pitchFamily="2" charset="0"/>
                        </a:rPr>
                        <a:t>83.2±18.6</a:t>
                      </a:r>
                    </a:p>
                  </a:txBody>
                  <a:tcPr anchor="ctr"/>
                </a:tc>
                <a:tc>
                  <a:txBody>
                    <a:bodyPr/>
                    <a:lstStyle/>
                    <a:p>
                      <a:pPr algn="ctr"/>
                      <a:r>
                        <a:rPr lang="en-US" dirty="0">
                          <a:latin typeface="Montserrat" panose="00000500000000000000" pitchFamily="2" charset="0"/>
                        </a:rPr>
                        <a:t>72.9±2.3</a:t>
                      </a:r>
                    </a:p>
                  </a:txBody>
                  <a:tcPr anchor="ctr"/>
                </a:tc>
                <a:tc>
                  <a:txBody>
                    <a:bodyPr/>
                    <a:lstStyle/>
                    <a:p>
                      <a:pPr indent="0" algn="r">
                        <a:tabLst>
                          <a:tab pos="1097280" algn="dec"/>
                        </a:tabLst>
                      </a:pPr>
                      <a:r>
                        <a:rPr lang="en-US" dirty="0">
                          <a:latin typeface="Montserrat" panose="00000500000000000000" pitchFamily="2" charset="0"/>
                        </a:rPr>
                        <a:t>14</a:t>
                      </a:r>
                    </a:p>
                  </a:txBody>
                  <a:tcPr marL="137160" marR="548640" marT="137160" marB="137160" anchor="ctr"/>
                </a:tc>
                <a:extLst>
                  <a:ext uri="{0D108BD9-81ED-4DB2-BD59-A6C34878D82A}">
                    <a16:rowId xmlns:a16="http://schemas.microsoft.com/office/drawing/2014/main" val="3083628953"/>
                  </a:ext>
                </a:extLst>
              </a:tr>
              <a:tr h="536668">
                <a:tc>
                  <a:txBody>
                    <a:bodyPr/>
                    <a:lstStyle/>
                    <a:p>
                      <a:pPr algn="ctr"/>
                      <a:r>
                        <a:rPr lang="en-US" dirty="0">
                          <a:latin typeface="Montserrat" panose="00000500000000000000" pitchFamily="2" charset="0"/>
                        </a:rPr>
                        <a:t>0060</a:t>
                      </a:r>
                    </a:p>
                  </a:txBody>
                  <a:tcPr anchor="ctr"/>
                </a:tc>
                <a:tc>
                  <a:txBody>
                    <a:bodyPr/>
                    <a:lstStyle/>
                    <a:p>
                      <a:pPr algn="ctr"/>
                      <a:r>
                        <a:rPr lang="en-US" dirty="0">
                          <a:latin typeface="Montserrat" panose="00000500000000000000" pitchFamily="2" charset="0"/>
                        </a:rPr>
                        <a:t>10.2±3.3</a:t>
                      </a:r>
                    </a:p>
                  </a:txBody>
                  <a:tcPr anchor="ctr"/>
                </a:tc>
                <a:tc>
                  <a:txBody>
                    <a:bodyPr/>
                    <a:lstStyle/>
                    <a:p>
                      <a:pPr algn="ctr"/>
                      <a:r>
                        <a:rPr lang="en-US" dirty="0">
                          <a:latin typeface="Montserrat" panose="00000500000000000000" pitchFamily="2" charset="0"/>
                        </a:rPr>
                        <a:t>8.6±0.4</a:t>
                      </a:r>
                    </a:p>
                  </a:txBody>
                  <a:tcPr anchor="ctr"/>
                </a:tc>
                <a:tc>
                  <a:txBody>
                    <a:bodyPr/>
                    <a:lstStyle/>
                    <a:p>
                      <a:pPr indent="0" algn="r">
                        <a:tabLst>
                          <a:tab pos="1097280" algn="dec"/>
                        </a:tabLst>
                      </a:pPr>
                      <a:r>
                        <a:rPr lang="en-US" dirty="0">
                          <a:latin typeface="Montserrat" panose="00000500000000000000" pitchFamily="2" charset="0"/>
                        </a:rPr>
                        <a:t>19</a:t>
                      </a:r>
                    </a:p>
                  </a:txBody>
                  <a:tcPr marL="137160" marR="548640" marT="137160" marB="137160" anchor="ctr"/>
                </a:tc>
                <a:extLst>
                  <a:ext uri="{0D108BD9-81ED-4DB2-BD59-A6C34878D82A}">
                    <a16:rowId xmlns:a16="http://schemas.microsoft.com/office/drawing/2014/main" val="836253422"/>
                  </a:ext>
                </a:extLst>
              </a:tr>
              <a:tr h="536668">
                <a:tc>
                  <a:txBody>
                    <a:bodyPr/>
                    <a:lstStyle/>
                    <a:p>
                      <a:pPr algn="ctr"/>
                      <a:r>
                        <a:rPr lang="en-US" dirty="0">
                          <a:latin typeface="Montserrat" panose="00000500000000000000" pitchFamily="2" charset="0"/>
                        </a:rPr>
                        <a:t>0255</a:t>
                      </a:r>
                    </a:p>
                  </a:txBody>
                  <a:tcPr anchor="ctr"/>
                </a:tc>
                <a:tc>
                  <a:txBody>
                    <a:bodyPr/>
                    <a:lstStyle/>
                    <a:p>
                      <a:pPr algn="ctr"/>
                      <a:r>
                        <a:rPr lang="en-US" dirty="0">
                          <a:latin typeface="Montserrat" panose="00000500000000000000" pitchFamily="2" charset="0"/>
                        </a:rPr>
                        <a:t>3.0±0.5</a:t>
                      </a:r>
                    </a:p>
                  </a:txBody>
                  <a:tcPr anchor="ctr"/>
                </a:tc>
                <a:tc>
                  <a:txBody>
                    <a:bodyPr/>
                    <a:lstStyle/>
                    <a:p>
                      <a:pPr algn="ctr"/>
                      <a:r>
                        <a:rPr lang="en-US" dirty="0">
                          <a:latin typeface="Montserrat" panose="00000500000000000000" pitchFamily="2" charset="0"/>
                        </a:rPr>
                        <a:t>3.4±0.5</a:t>
                      </a:r>
                    </a:p>
                  </a:txBody>
                  <a:tcPr anchor="ctr"/>
                </a:tc>
                <a:tc>
                  <a:txBody>
                    <a:bodyPr/>
                    <a:lstStyle/>
                    <a:p>
                      <a:pPr indent="0" algn="r">
                        <a:tabLst>
                          <a:tab pos="1097280" algn="dec"/>
                        </a:tabLst>
                      </a:pPr>
                      <a:r>
                        <a:rPr lang="en-US" dirty="0">
                          <a:latin typeface="Montserrat" panose="00000500000000000000" pitchFamily="2" charset="0"/>
                        </a:rPr>
                        <a:t>-12</a:t>
                      </a:r>
                    </a:p>
                  </a:txBody>
                  <a:tcPr marL="137160" marR="548640" marT="137160" marB="137160" anchor="ctr"/>
                </a:tc>
                <a:extLst>
                  <a:ext uri="{0D108BD9-81ED-4DB2-BD59-A6C34878D82A}">
                    <a16:rowId xmlns:a16="http://schemas.microsoft.com/office/drawing/2014/main" val="864210707"/>
                  </a:ext>
                </a:extLst>
              </a:tr>
              <a:tr h="536668">
                <a:tc>
                  <a:txBody>
                    <a:bodyPr/>
                    <a:lstStyle/>
                    <a:p>
                      <a:pPr algn="ctr"/>
                      <a:r>
                        <a:rPr lang="en-US" dirty="0">
                          <a:latin typeface="Montserrat" panose="00000500000000000000" pitchFamily="2" charset="0"/>
                        </a:rPr>
                        <a:t>0631</a:t>
                      </a:r>
                    </a:p>
                  </a:txBody>
                  <a:tcPr anchor="ctr"/>
                </a:tc>
                <a:tc>
                  <a:txBody>
                    <a:bodyPr/>
                    <a:lstStyle/>
                    <a:p>
                      <a:pPr algn="ctr"/>
                      <a:r>
                        <a:rPr lang="en-US" dirty="0">
                          <a:latin typeface="Montserrat" panose="00000500000000000000" pitchFamily="2" charset="0"/>
                        </a:rPr>
                        <a:t>14.5±1.7</a:t>
                      </a:r>
                    </a:p>
                  </a:txBody>
                  <a:tcPr anchor="ctr"/>
                </a:tc>
                <a:tc>
                  <a:txBody>
                    <a:bodyPr/>
                    <a:lstStyle/>
                    <a:p>
                      <a:pPr algn="ctr"/>
                      <a:r>
                        <a:rPr lang="en-US" dirty="0">
                          <a:latin typeface="Montserrat" panose="00000500000000000000" pitchFamily="2" charset="0"/>
                        </a:rPr>
                        <a:t>14.0±0.3</a:t>
                      </a:r>
                    </a:p>
                  </a:txBody>
                  <a:tcPr anchor="ctr"/>
                </a:tc>
                <a:tc>
                  <a:txBody>
                    <a:bodyPr/>
                    <a:lstStyle/>
                    <a:p>
                      <a:pPr indent="0" algn="r">
                        <a:tabLst>
                          <a:tab pos="1097280" algn="dec"/>
                        </a:tabLst>
                      </a:pPr>
                      <a:r>
                        <a:rPr lang="en-US" dirty="0">
                          <a:latin typeface="Montserrat" panose="00000500000000000000" pitchFamily="2" charset="0"/>
                        </a:rPr>
                        <a:t>4</a:t>
                      </a:r>
                    </a:p>
                  </a:txBody>
                  <a:tcPr marL="137160" marR="548640" marT="137160" marB="137160" anchor="ctr"/>
                </a:tc>
                <a:extLst>
                  <a:ext uri="{0D108BD9-81ED-4DB2-BD59-A6C34878D82A}">
                    <a16:rowId xmlns:a16="http://schemas.microsoft.com/office/drawing/2014/main" val="3757041231"/>
                  </a:ext>
                </a:extLst>
              </a:tr>
              <a:tr h="536668">
                <a:tc>
                  <a:txBody>
                    <a:bodyPr/>
                    <a:lstStyle/>
                    <a:p>
                      <a:pPr algn="ctr"/>
                      <a:r>
                        <a:rPr lang="en-US" dirty="0">
                          <a:latin typeface="Montserrat" panose="00000500000000000000" pitchFamily="2" charset="0"/>
                        </a:rPr>
                        <a:t>0634</a:t>
                      </a:r>
                    </a:p>
                  </a:txBody>
                  <a:tcPr anchor="ctr"/>
                </a:tc>
                <a:tc>
                  <a:txBody>
                    <a:bodyPr/>
                    <a:lstStyle/>
                    <a:p>
                      <a:pPr algn="ctr"/>
                      <a:r>
                        <a:rPr lang="en-US" dirty="0">
                          <a:latin typeface="Montserrat" panose="00000500000000000000" pitchFamily="2" charset="0"/>
                        </a:rPr>
                        <a:t>20.8±2.2</a:t>
                      </a:r>
                    </a:p>
                  </a:txBody>
                  <a:tcPr anchor="ctr"/>
                </a:tc>
                <a:tc>
                  <a:txBody>
                    <a:bodyPr/>
                    <a:lstStyle/>
                    <a:p>
                      <a:pPr algn="ctr"/>
                      <a:r>
                        <a:rPr lang="en-US" dirty="0">
                          <a:latin typeface="Montserrat" panose="00000500000000000000" pitchFamily="2" charset="0"/>
                        </a:rPr>
                        <a:t>19.9±0.3</a:t>
                      </a:r>
                    </a:p>
                  </a:txBody>
                  <a:tcPr anchor="ctr"/>
                </a:tc>
                <a:tc>
                  <a:txBody>
                    <a:bodyPr/>
                    <a:lstStyle/>
                    <a:p>
                      <a:pPr indent="0" algn="r">
                        <a:tabLst>
                          <a:tab pos="1097280" algn="dec"/>
                        </a:tabLst>
                      </a:pPr>
                      <a:r>
                        <a:rPr lang="en-US" dirty="0">
                          <a:latin typeface="Montserrat" panose="00000500000000000000" pitchFamily="2" charset="0"/>
                        </a:rPr>
                        <a:t>5</a:t>
                      </a:r>
                    </a:p>
                  </a:txBody>
                  <a:tcPr marL="137160" marR="548640" marT="137160" marB="137160" anchor="ctr"/>
                </a:tc>
                <a:extLst>
                  <a:ext uri="{0D108BD9-81ED-4DB2-BD59-A6C34878D82A}">
                    <a16:rowId xmlns:a16="http://schemas.microsoft.com/office/drawing/2014/main" val="3487356501"/>
                  </a:ext>
                </a:extLst>
              </a:tr>
            </a:tbl>
          </a:graphicData>
        </a:graphic>
      </p:graphicFrame>
      <p:pic>
        <p:nvPicPr>
          <p:cNvPr id="6" name="Picture 4" descr="C:\Users\sergei\Desktop\USTUR.jpg">
            <a:extLst>
              <a:ext uri="{FF2B5EF4-FFF2-40B4-BE49-F238E27FC236}">
                <a16:creationId xmlns:a16="http://schemas.microsoft.com/office/drawing/2014/main" id="{0C831C21-68C6-4DF2-B1CE-E66ABD9F26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547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674240-4C31-4FDE-B910-24E4E97079D0}"/>
              </a:ext>
            </a:extLst>
          </p:cNvPr>
          <p:cNvSpPr>
            <a:spLocks noGrp="1"/>
          </p:cNvSpPr>
          <p:nvPr>
            <p:ph type="title"/>
          </p:nvPr>
        </p:nvSpPr>
        <p:spPr>
          <a:xfrm>
            <a:off x="1453668" y="154979"/>
            <a:ext cx="10226267" cy="1332628"/>
          </a:xfrm>
        </p:spPr>
        <p:txBody>
          <a:bodyPr/>
          <a:lstStyle/>
          <a:p>
            <a:r>
              <a:rPr lang="en-US" dirty="0"/>
              <a:t>More cases</a:t>
            </a:r>
          </a:p>
        </p:txBody>
      </p:sp>
      <p:sp>
        <p:nvSpPr>
          <p:cNvPr id="4" name="Text Placeholder 3">
            <a:extLst>
              <a:ext uri="{FF2B5EF4-FFF2-40B4-BE49-F238E27FC236}">
                <a16:creationId xmlns:a16="http://schemas.microsoft.com/office/drawing/2014/main" id="{F50E21FB-AE33-47FE-8BA6-135BC7061EDC}"/>
              </a:ext>
            </a:extLst>
          </p:cNvPr>
          <p:cNvSpPr>
            <a:spLocks noGrp="1"/>
          </p:cNvSpPr>
          <p:nvPr>
            <p:ph type="body" sz="quarter" idx="15"/>
          </p:nvPr>
        </p:nvSpPr>
        <p:spPr>
          <a:xfrm>
            <a:off x="1068265" y="2142699"/>
            <a:ext cx="5027735" cy="2161446"/>
          </a:xfrm>
        </p:spPr>
        <p:txBody>
          <a:bodyPr lIns="274320"/>
          <a:lstStyle/>
          <a:p>
            <a:pPr>
              <a:lnSpc>
                <a:spcPct val="114000"/>
              </a:lnSpc>
              <a:buClr>
                <a:srgbClr val="981E32"/>
              </a:buClr>
            </a:pPr>
            <a:r>
              <a:rPr lang="en-US" dirty="0">
                <a:solidFill>
                  <a:schemeClr val="tx1"/>
                </a:solidFill>
                <a:latin typeface="Montserrat" panose="00000500000000000000" pitchFamily="2" charset="0"/>
              </a:rPr>
              <a:t>32 cases with different sets of bones: 2–8 samples</a:t>
            </a:r>
          </a:p>
          <a:p>
            <a:pPr>
              <a:lnSpc>
                <a:spcPct val="114000"/>
              </a:lnSpc>
              <a:buClr>
                <a:srgbClr val="981E32"/>
              </a:buClr>
            </a:pPr>
            <a:r>
              <a:rPr lang="en-US" dirty="0">
                <a:solidFill>
                  <a:schemeClr val="tx1"/>
                </a:solidFill>
                <a:latin typeface="Montserrat" panose="00000500000000000000" pitchFamily="2" charset="0"/>
              </a:rPr>
              <a:t>Standard error for LBM is lower</a:t>
            </a:r>
          </a:p>
        </p:txBody>
      </p:sp>
      <p:pic>
        <p:nvPicPr>
          <p:cNvPr id="15" name="Picture 14" descr="Chart&#10;&#10;Description automatically generated">
            <a:extLst>
              <a:ext uri="{FF2B5EF4-FFF2-40B4-BE49-F238E27FC236}">
                <a16:creationId xmlns:a16="http://schemas.microsoft.com/office/drawing/2014/main" id="{0CCB90F4-ED84-41E7-8B4C-40668D1354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873828"/>
            <a:ext cx="5852172" cy="4389129"/>
          </a:xfrm>
          <a:prstGeom prst="rect">
            <a:avLst/>
          </a:prstGeom>
        </p:spPr>
      </p:pic>
      <p:pic>
        <p:nvPicPr>
          <p:cNvPr id="13" name="Picture 4" descr="C:\Users\sergei\Desktop\USTUR.jpg">
            <a:extLst>
              <a:ext uri="{FF2B5EF4-FFF2-40B4-BE49-F238E27FC236}">
                <a16:creationId xmlns:a16="http://schemas.microsoft.com/office/drawing/2014/main" id="{584F4B82-FC41-427E-88A2-00AEDFF6E0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989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DA2B9C-920C-48EC-A251-D2BB0109068B}"/>
              </a:ext>
            </a:extLst>
          </p:cNvPr>
          <p:cNvSpPr>
            <a:spLocks noGrp="1"/>
          </p:cNvSpPr>
          <p:nvPr>
            <p:ph type="title"/>
          </p:nvPr>
        </p:nvSpPr>
        <p:spPr>
          <a:xfrm>
            <a:off x="1453669" y="154979"/>
            <a:ext cx="5105751" cy="1332628"/>
          </a:xfrm>
        </p:spPr>
        <p:txBody>
          <a:bodyPr/>
          <a:lstStyle/>
          <a:p>
            <a:r>
              <a:rPr lang="en-US" dirty="0"/>
              <a:t>Implementation of LBM</a:t>
            </a:r>
          </a:p>
        </p:txBody>
      </p:sp>
      <p:sp>
        <p:nvSpPr>
          <p:cNvPr id="4" name="Text Placeholder 3">
            <a:extLst>
              <a:ext uri="{FF2B5EF4-FFF2-40B4-BE49-F238E27FC236}">
                <a16:creationId xmlns:a16="http://schemas.microsoft.com/office/drawing/2014/main" id="{641D876C-9E15-471C-B8D2-D0B52BB26F3B}"/>
              </a:ext>
            </a:extLst>
          </p:cNvPr>
          <p:cNvSpPr>
            <a:spLocks noGrp="1"/>
          </p:cNvSpPr>
          <p:nvPr>
            <p:ph type="body" sz="quarter" idx="15"/>
          </p:nvPr>
        </p:nvSpPr>
        <p:spPr>
          <a:xfrm>
            <a:off x="1403353" y="2142699"/>
            <a:ext cx="5156067" cy="1137303"/>
          </a:xfrm>
        </p:spPr>
        <p:txBody>
          <a:bodyPr lIns="274320"/>
          <a:lstStyle/>
          <a:p>
            <a:pPr>
              <a:lnSpc>
                <a:spcPct val="100000"/>
              </a:lnSpc>
              <a:buClr>
                <a:srgbClr val="981E32"/>
              </a:buClr>
            </a:pPr>
            <a:r>
              <a:rPr lang="en-US" dirty="0">
                <a:solidFill>
                  <a:schemeClr val="tx1"/>
                </a:solidFill>
                <a:latin typeface="Montserrat" panose="00000500000000000000" pitchFamily="2" charset="0"/>
              </a:rPr>
              <a:t>Development of </a:t>
            </a:r>
            <a:r>
              <a:rPr lang="en-US" i="1" dirty="0">
                <a:solidFill>
                  <a:schemeClr val="tx1"/>
                </a:solidFill>
                <a:latin typeface="Montserrat" panose="00000500000000000000" pitchFamily="2" charset="0"/>
              </a:rPr>
              <a:t>C</a:t>
            </a:r>
            <a:r>
              <a:rPr lang="en-US" baseline="-25000" dirty="0">
                <a:solidFill>
                  <a:schemeClr val="tx1"/>
                </a:solidFill>
                <a:latin typeface="Montserrat" panose="00000500000000000000" pitchFamily="2" charset="0"/>
              </a:rPr>
              <a:t>skel </a:t>
            </a:r>
            <a:r>
              <a:rPr lang="en-US" dirty="0">
                <a:solidFill>
                  <a:schemeClr val="tx1"/>
                </a:solidFill>
                <a:latin typeface="Montserrat" panose="00000500000000000000" pitchFamily="2" charset="0"/>
              </a:rPr>
              <a:t>calculator</a:t>
            </a:r>
          </a:p>
        </p:txBody>
      </p:sp>
      <p:pic>
        <p:nvPicPr>
          <p:cNvPr id="17" name="Picture 4" descr="C:\Users\sergei\Desktop\USTUR.jpg">
            <a:extLst>
              <a:ext uri="{FF2B5EF4-FFF2-40B4-BE49-F238E27FC236}">
                <a16:creationId xmlns:a16="http://schemas.microsoft.com/office/drawing/2014/main" id="{3868FA0A-A4F6-40DC-8CCE-6B135D30BA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Graphical user interface&#10;&#10;Description automatically generated with medium confidence">
            <a:extLst>
              <a:ext uri="{FF2B5EF4-FFF2-40B4-BE49-F238E27FC236}">
                <a16:creationId xmlns:a16="http://schemas.microsoft.com/office/drawing/2014/main" id="{16B712B5-20ED-48F3-B122-75061F3566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5933" y="0"/>
            <a:ext cx="5156067" cy="6858000"/>
          </a:xfrm>
          <a:prstGeom prst="rect">
            <a:avLst/>
          </a:prstGeom>
        </p:spPr>
      </p:pic>
      <p:pic>
        <p:nvPicPr>
          <p:cNvPr id="9" name="Picture 8">
            <a:extLst>
              <a:ext uri="{FF2B5EF4-FFF2-40B4-BE49-F238E27FC236}">
                <a16:creationId xmlns:a16="http://schemas.microsoft.com/office/drawing/2014/main" id="{B2EB1E9E-D85B-4B52-A100-C5A6E81FB7CC}"/>
              </a:ext>
            </a:extLst>
          </p:cNvPr>
          <p:cNvPicPr>
            <a:picLocks noChangeAspect="1"/>
          </p:cNvPicPr>
          <p:nvPr/>
        </p:nvPicPr>
        <p:blipFill rotWithShape="1">
          <a:blip r:embed="rId5">
            <a:extLst>
              <a:ext uri="{28A0092B-C50C-407E-A947-70E740481C1C}">
                <a14:useLocalDpi xmlns:a14="http://schemas.microsoft.com/office/drawing/2010/main" val="0"/>
              </a:ext>
            </a:extLst>
          </a:blip>
          <a:srcRect l="10139" t="4000" r="14465" b="64758"/>
          <a:stretch/>
        </p:blipFill>
        <p:spPr>
          <a:xfrm>
            <a:off x="1453669" y="3291738"/>
            <a:ext cx="5500551" cy="2949637"/>
          </a:xfrm>
          <a:prstGeom prst="rect">
            <a:avLst/>
          </a:prstGeom>
          <a:ln>
            <a:solidFill>
              <a:srgbClr val="981E32"/>
            </a:solidFill>
          </a:ln>
        </p:spPr>
      </p:pic>
    </p:spTree>
    <p:extLst>
      <p:ext uri="{BB962C8B-B14F-4D97-AF65-F5344CB8AC3E}">
        <p14:creationId xmlns:p14="http://schemas.microsoft.com/office/powerpoint/2010/main" val="4273942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5F1617-A85C-42FD-A225-5636C3BA618C}"/>
              </a:ext>
            </a:extLst>
          </p:cNvPr>
          <p:cNvSpPr>
            <a:spLocks noGrp="1"/>
          </p:cNvSpPr>
          <p:nvPr>
            <p:ph type="title"/>
          </p:nvPr>
        </p:nvSpPr>
        <p:spPr>
          <a:xfrm>
            <a:off x="1453668" y="154979"/>
            <a:ext cx="10078969" cy="1332628"/>
          </a:xfrm>
        </p:spPr>
        <p:txBody>
          <a:bodyPr/>
          <a:lstStyle/>
          <a:p>
            <a:r>
              <a:rPr lang="en-US"/>
              <a:t>Conclusions</a:t>
            </a:r>
            <a:endParaRPr lang="en-US" dirty="0"/>
          </a:p>
        </p:txBody>
      </p:sp>
      <p:sp>
        <p:nvSpPr>
          <p:cNvPr id="4" name="Text Placeholder 3">
            <a:extLst>
              <a:ext uri="{FF2B5EF4-FFF2-40B4-BE49-F238E27FC236}">
                <a16:creationId xmlns:a16="http://schemas.microsoft.com/office/drawing/2014/main" id="{22DC2A58-3D9C-4FF1-A93F-8728697AF8BE}"/>
              </a:ext>
            </a:extLst>
          </p:cNvPr>
          <p:cNvSpPr>
            <a:spLocks noGrp="1"/>
          </p:cNvSpPr>
          <p:nvPr>
            <p:ph type="body" sz="quarter" idx="15"/>
          </p:nvPr>
        </p:nvSpPr>
        <p:spPr>
          <a:xfrm>
            <a:off x="1081454" y="2142699"/>
            <a:ext cx="11110546" cy="2772201"/>
          </a:xfrm>
        </p:spPr>
        <p:txBody>
          <a:bodyPr lIns="457200" rIns="274320"/>
          <a:lstStyle/>
          <a:p>
            <a:pPr>
              <a:lnSpc>
                <a:spcPct val="100000"/>
              </a:lnSpc>
              <a:buClr>
                <a:srgbClr val="981E32"/>
              </a:buClr>
            </a:pPr>
            <a:r>
              <a:rPr lang="en-US" dirty="0">
                <a:solidFill>
                  <a:schemeClr val="tx1"/>
                </a:solidFill>
                <a:latin typeface="Montserrat" panose="00000500000000000000" pitchFamily="2" charset="0"/>
              </a:rPr>
              <a:t>Latent bone modeling method for </a:t>
            </a:r>
            <a:r>
              <a:rPr lang="en-US" i="1" dirty="0">
                <a:solidFill>
                  <a:schemeClr val="tx1"/>
                </a:solidFill>
                <a:latin typeface="Montserrat" panose="00000500000000000000" pitchFamily="2" charset="0"/>
              </a:rPr>
              <a:t>C</a:t>
            </a:r>
            <a:r>
              <a:rPr lang="en-US" baseline="-25000" dirty="0">
                <a:solidFill>
                  <a:schemeClr val="tx1"/>
                </a:solidFill>
                <a:latin typeface="Montserrat" panose="00000500000000000000" pitchFamily="2" charset="0"/>
              </a:rPr>
              <a:t>skel </a:t>
            </a:r>
            <a:r>
              <a:rPr lang="en-US" dirty="0">
                <a:solidFill>
                  <a:schemeClr val="tx1"/>
                </a:solidFill>
                <a:latin typeface="Montserrat" panose="00000500000000000000" pitchFamily="2" charset="0"/>
              </a:rPr>
              <a:t>estimate was demonstrated and compared to arithmetic mean estimates</a:t>
            </a:r>
          </a:p>
          <a:p>
            <a:pPr>
              <a:lnSpc>
                <a:spcPct val="100000"/>
              </a:lnSpc>
              <a:buClr>
                <a:srgbClr val="981E32"/>
              </a:buClr>
            </a:pPr>
            <a:r>
              <a:rPr lang="en-US" dirty="0">
                <a:solidFill>
                  <a:schemeClr val="tx1"/>
                </a:solidFill>
                <a:latin typeface="Montserrat" panose="00000500000000000000" pitchFamily="2" charset="0"/>
              </a:rPr>
              <a:t>LBM/PCR offers similar central estimates of </a:t>
            </a:r>
            <a:r>
              <a:rPr lang="en-US" i="1" dirty="0">
                <a:solidFill>
                  <a:schemeClr val="tx1"/>
                </a:solidFill>
                <a:latin typeface="Montserrat" panose="00000500000000000000" pitchFamily="2" charset="0"/>
              </a:rPr>
              <a:t>C</a:t>
            </a:r>
            <a:r>
              <a:rPr lang="en-US" baseline="-25000" dirty="0">
                <a:solidFill>
                  <a:schemeClr val="tx1"/>
                </a:solidFill>
                <a:latin typeface="Montserrat" panose="00000500000000000000" pitchFamily="2" charset="0"/>
              </a:rPr>
              <a:t>skel</a:t>
            </a:r>
          </a:p>
          <a:p>
            <a:pPr>
              <a:lnSpc>
                <a:spcPct val="100000"/>
              </a:lnSpc>
              <a:buClr>
                <a:srgbClr val="981E32"/>
              </a:buClr>
            </a:pPr>
            <a:r>
              <a:rPr lang="en-US" dirty="0">
                <a:solidFill>
                  <a:schemeClr val="tx1"/>
                </a:solidFill>
                <a:latin typeface="Montserrat" panose="00000500000000000000" pitchFamily="2" charset="0"/>
              </a:rPr>
              <a:t>LBM/PCR is a preferred method </a:t>
            </a:r>
          </a:p>
          <a:p>
            <a:pPr lvl="1" indent="-274320">
              <a:lnSpc>
                <a:spcPct val="100000"/>
              </a:lnSpc>
              <a:buClr>
                <a:srgbClr val="981E32"/>
              </a:buClr>
              <a:buSzPct val="90000"/>
              <a:buFont typeface="Wingdings" panose="05000000000000000000" pitchFamily="2" charset="2"/>
              <a:buChar char="ü"/>
            </a:pPr>
            <a:r>
              <a:rPr lang="en-US" dirty="0">
                <a:solidFill>
                  <a:schemeClr val="tx1"/>
                </a:solidFill>
                <a:latin typeface="Montserrat" panose="00000500000000000000" pitchFamily="2" charset="0"/>
              </a:rPr>
              <a:t>lower risk of bias for non-representative bone sampling </a:t>
            </a:r>
          </a:p>
          <a:p>
            <a:pPr lvl="1" indent="-274320">
              <a:lnSpc>
                <a:spcPct val="100000"/>
              </a:lnSpc>
              <a:buClr>
                <a:srgbClr val="981E32"/>
              </a:buClr>
              <a:buSzPct val="90000"/>
              <a:buFont typeface="Wingdings" panose="05000000000000000000" pitchFamily="2" charset="2"/>
              <a:buChar char="ü"/>
            </a:pPr>
            <a:r>
              <a:rPr lang="en-US" dirty="0">
                <a:solidFill>
                  <a:schemeClr val="tx1"/>
                </a:solidFill>
                <a:latin typeface="Montserrat" panose="00000500000000000000" pitchFamily="2" charset="0"/>
              </a:rPr>
              <a:t>utilizes all available information</a:t>
            </a:r>
          </a:p>
          <a:p>
            <a:pPr lvl="1" indent="-274320">
              <a:lnSpc>
                <a:spcPct val="100000"/>
              </a:lnSpc>
              <a:buClr>
                <a:srgbClr val="981E32"/>
              </a:buClr>
              <a:buSzPct val="90000"/>
              <a:buFont typeface="Wingdings" panose="05000000000000000000" pitchFamily="2" charset="2"/>
              <a:buChar char="ü"/>
            </a:pPr>
            <a:r>
              <a:rPr lang="en-US" dirty="0">
                <a:solidFill>
                  <a:schemeClr val="tx1"/>
                </a:solidFill>
                <a:latin typeface="Montserrat" panose="00000500000000000000" pitchFamily="2" charset="0"/>
              </a:rPr>
              <a:t>reduction of uncertainty by a factor of 4.7 (for 7 studied cases)</a:t>
            </a:r>
          </a:p>
        </p:txBody>
      </p:sp>
      <p:pic>
        <p:nvPicPr>
          <p:cNvPr id="5" name="Picture 4" descr="C:\Users\sergei\Desktop\USTUR.jpg">
            <a:extLst>
              <a:ext uri="{FF2B5EF4-FFF2-40B4-BE49-F238E27FC236}">
                <a16:creationId xmlns:a16="http://schemas.microsoft.com/office/drawing/2014/main" id="{D5DDCCBE-D479-41B6-97F2-BEAA778099D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569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round a table outside&#10;&#10;Description automatically generated with medium confidence">
            <a:extLst>
              <a:ext uri="{FF2B5EF4-FFF2-40B4-BE49-F238E27FC236}">
                <a16:creationId xmlns:a16="http://schemas.microsoft.com/office/drawing/2014/main" id="{C2B08F7D-98AA-9369-24EB-9636DE0A6A82}"/>
              </a:ext>
            </a:extLst>
          </p:cNvPr>
          <p:cNvPicPr>
            <a:picLocks noChangeAspect="1"/>
          </p:cNvPicPr>
          <p:nvPr/>
        </p:nvPicPr>
        <p:blipFill rotWithShape="1">
          <a:blip r:embed="rId3">
            <a:extLst>
              <a:ext uri="{28A0092B-C50C-407E-A947-70E740481C1C}">
                <a14:useLocalDpi xmlns:a14="http://schemas.microsoft.com/office/drawing/2010/main" val="0"/>
              </a:ext>
            </a:extLst>
          </a:blip>
          <a:srcRect t="23035" b="1979"/>
          <a:stretch/>
        </p:blipFill>
        <p:spPr>
          <a:xfrm>
            <a:off x="-1504" y="1282"/>
            <a:ext cx="12191980" cy="6856718"/>
          </a:xfrm>
          <a:prstGeom prst="rect">
            <a:avLst/>
          </a:prstGeom>
        </p:spPr>
      </p:pic>
      <p:pic>
        <p:nvPicPr>
          <p:cNvPr id="22" name="Picture 4" descr="C:\Users\sergei\Desktop\USTUR.jpg">
            <a:extLst>
              <a:ext uri="{FF2B5EF4-FFF2-40B4-BE49-F238E27FC236}">
                <a16:creationId xmlns:a16="http://schemas.microsoft.com/office/drawing/2014/main" id="{C660DEDF-E992-4707-8915-0EE95DF0E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1849" y="6170064"/>
            <a:ext cx="543594" cy="5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2">
            <a:extLst>
              <a:ext uri="{FF2B5EF4-FFF2-40B4-BE49-F238E27FC236}">
                <a16:creationId xmlns:a16="http://schemas.microsoft.com/office/drawing/2014/main" id="{D0548669-3262-B349-1DDE-CDED1DDFE3B2}"/>
              </a:ext>
            </a:extLst>
          </p:cNvPr>
          <p:cNvSpPr>
            <a:spLocks noGrp="1"/>
          </p:cNvSpPr>
          <p:nvPr>
            <p:ph type="title"/>
          </p:nvPr>
        </p:nvSpPr>
        <p:spPr>
          <a:xfrm>
            <a:off x="0" y="0"/>
            <a:ext cx="12192000" cy="717502"/>
          </a:xfrm>
          <a:solidFill>
            <a:srgbClr val="981E32"/>
          </a:solidFill>
        </p:spPr>
        <p:txBody>
          <a:bodyPr vert="horz" lIns="91440" tIns="45720" rIns="91440" bIns="45720" rtlCol="0" anchor="b">
            <a:normAutofit/>
          </a:bodyPr>
          <a:lstStyle/>
          <a:p>
            <a:pPr algn="ctr"/>
            <a:r>
              <a:rPr lang="en-US" sz="4400" b="1" dirty="0">
                <a:solidFill>
                  <a:srgbClr val="F6E7E8"/>
                </a:solidFill>
                <a:latin typeface="Montserrat" panose="00000500000000000000" pitchFamily="2" charset="0"/>
              </a:rPr>
              <a:t>Thank you for your attention</a:t>
            </a:r>
          </a:p>
        </p:txBody>
      </p:sp>
      <p:pic>
        <p:nvPicPr>
          <p:cNvPr id="1026" name="Picture 2" descr="FS_McComish_2016">
            <a:extLst>
              <a:ext uri="{FF2B5EF4-FFF2-40B4-BE49-F238E27FC236}">
                <a16:creationId xmlns:a16="http://schemas.microsoft.com/office/drawing/2014/main" id="{FDC53422-8CC2-A914-A315-091860B1A7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0447" y="717502"/>
            <a:ext cx="1904333" cy="2680173"/>
          </a:xfrm>
          <a:prstGeom prst="rect">
            <a:avLst/>
          </a:prstGeom>
          <a:noFill/>
          <a:ln w="76200">
            <a:solidFill>
              <a:srgbClr val="981E3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2021-Brand-8-19-21">
      <a:dk1>
        <a:srgbClr val="000000"/>
      </a:dk1>
      <a:lt1>
        <a:srgbClr val="FFFFFF"/>
      </a:lt1>
      <a:dk2>
        <a:srgbClr val="4D4D4D"/>
      </a:dk2>
      <a:lt2>
        <a:srgbClr val="A60F2D"/>
      </a:lt2>
      <a:accent1>
        <a:srgbClr val="CA1237"/>
      </a:accent1>
      <a:accent2>
        <a:srgbClr val="002D61"/>
      </a:accent2>
      <a:accent3>
        <a:srgbClr val="F3E700"/>
      </a:accent3>
      <a:accent4>
        <a:srgbClr val="FF6727"/>
      </a:accent4>
      <a:accent5>
        <a:srgbClr val="AADC24"/>
      </a:accent5>
      <a:accent6>
        <a:srgbClr val="5BC3F5"/>
      </a:accent6>
      <a:hlink>
        <a:srgbClr val="CA1237"/>
      </a:hlink>
      <a:folHlink>
        <a:srgbClr val="FF0000"/>
      </a:folHlink>
    </a:clrScheme>
    <a:fontScheme name="Arial both">
      <a:majorFont>
        <a:latin typeface="Arial"/>
        <a:ea typeface=""/>
        <a:cs typeface=""/>
      </a:majorFont>
      <a:minorFont>
        <a:latin typeface="Arial"/>
        <a:ea typeface=""/>
        <a:cs typeface=""/>
      </a:minorFont>
    </a:fontScheme>
    <a:fmtScheme name="Riblet">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7145" cap="flat" cmpd="sng" algn="ctr">
          <a:solidFill>
            <a:schemeClr val="phClr"/>
          </a:solidFill>
          <a:prstDash val="solid"/>
        </a:ln>
        <a:ln w="58420" cap="flat" cmpd="thickThin" algn="ctr">
          <a:solidFill>
            <a:schemeClr val="phClr">
              <a:shade val="95000"/>
              <a:alpha val="50000"/>
              <a:satMod val="150000"/>
            </a:schemeClr>
          </a:solidFill>
          <a:prstDash val="solid"/>
        </a:ln>
      </a:lnStyleLst>
      <a:effectStyleLst>
        <a:effectStyle>
          <a:effectLst/>
        </a:effectStyle>
        <a:effectStyle>
          <a:effectLst>
            <a:outerShdw blurRad="50800" dist="38100" dir="2700000" rotWithShape="0">
              <a:srgbClr val="000000">
                <a:alpha val="60000"/>
              </a:srgbClr>
            </a:outerShdw>
          </a:effectLst>
          <a:scene3d>
            <a:camera prst="orthographicFront">
              <a:rot lat="0" lon="0" rev="0"/>
            </a:camera>
            <a:lightRig rig="flat" dir="tl"/>
          </a:scene3d>
          <a:sp3d prstMaterial="flat">
            <a:bevelT w="31750" h="63500" prst="riblet"/>
          </a:sp3d>
        </a:effectStyle>
        <a:effectStyle>
          <a:effectLst>
            <a:outerShdw blurRad="50800" dist="38100" dir="2700000" algn="ctr" rotWithShape="0">
              <a:srgbClr val="000000">
                <a:alpha val="60000"/>
              </a:srgbClr>
            </a:outerShdw>
          </a:effectLst>
          <a:scene3d>
            <a:camera prst="orthographicFront">
              <a:rot lat="0" lon="0" rev="0"/>
            </a:camera>
            <a:lightRig rig="flat" dir="tl"/>
          </a:scene3d>
          <a:sp3d prstMaterial="flat">
            <a:bevelT w="57150" h="114300" prst="ribl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61172</TotalTime>
  <Words>2239</Words>
  <Application>Microsoft Office PowerPoint</Application>
  <PresentationFormat>Widescreen</PresentationFormat>
  <Paragraphs>783</Paragraphs>
  <Slides>34</Slides>
  <Notes>30</Notes>
  <HiddenSlides>1</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5" baseType="lpstr">
      <vt:lpstr>Century Gothic</vt:lpstr>
      <vt:lpstr>Wingdings</vt:lpstr>
      <vt:lpstr>Montserrat SemiBold</vt:lpstr>
      <vt:lpstr>Open Sans</vt:lpstr>
      <vt:lpstr>Montserrat</vt:lpstr>
      <vt:lpstr>Arial Black</vt:lpstr>
      <vt:lpstr>Arial</vt:lpstr>
      <vt:lpstr>Calibri</vt:lpstr>
      <vt:lpstr>Cambria Math</vt:lpstr>
      <vt:lpstr>Office Theme</vt:lpstr>
      <vt:lpstr>CorelDRAW</vt:lpstr>
      <vt:lpstr>Application of principal component regression at the US Transuranium and Uranium Registries</vt:lpstr>
      <vt:lpstr>United States Transuranium and Uranium Registries: Mission statement</vt:lpstr>
      <vt:lpstr>United States Transuranium and Uranium Registries: Registrants</vt:lpstr>
      <vt:lpstr>PowerPoint Presentation</vt:lpstr>
      <vt:lpstr>239Pu</vt:lpstr>
      <vt:lpstr>Routes of intake</vt:lpstr>
      <vt:lpstr>Plutonium in human body</vt:lpstr>
      <vt:lpstr>Model of Pu inhalation</vt:lpstr>
      <vt:lpstr>Modeling</vt:lpstr>
      <vt:lpstr>Data fitting</vt:lpstr>
      <vt:lpstr>Data fitting – likelihood</vt:lpstr>
      <vt:lpstr>Data fitting</vt:lpstr>
      <vt:lpstr>Data</vt:lpstr>
      <vt:lpstr>Committed effective dose – influence of bioassay and tissue measurements</vt:lpstr>
      <vt:lpstr>Plutonium in the skeleton</vt:lpstr>
      <vt:lpstr>Non-uniform distribution of plutonium in skeleton</vt:lpstr>
      <vt:lpstr>Examples of bone sample collection</vt:lpstr>
      <vt:lpstr>How to estimate Cskel</vt:lpstr>
      <vt:lpstr>PowerPoint Presentation</vt:lpstr>
      <vt:lpstr>LBM: principal component regression</vt:lpstr>
      <vt:lpstr>Training data: standardization</vt:lpstr>
      <vt:lpstr>Correlation matrix</vt:lpstr>
      <vt:lpstr>Principal component regression T7 body, Rib 7, Sternum</vt:lpstr>
      <vt:lpstr>Eigenvalues and eigenvectors </vt:lpstr>
      <vt:lpstr>Regression</vt:lpstr>
      <vt:lpstr>Back to original variables</vt:lpstr>
      <vt:lpstr>Leave-one-out cross validation</vt:lpstr>
      <vt:lpstr>Leave-one-out cross validation: Example</vt:lpstr>
      <vt:lpstr>Examples of bone sample collection</vt:lpstr>
      <vt:lpstr>Seven-case comparison: Estimated Cskel</vt:lpstr>
      <vt:lpstr>More cases</vt:lpstr>
      <vt:lpstr>Implementation of LBM</vt:lpstr>
      <vt:lpstr>Conclusions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Sergey Tolmachev</dc:creator>
  <cp:lastModifiedBy>Sefl, Martin</cp:lastModifiedBy>
  <cp:revision>430</cp:revision>
  <cp:lastPrinted>2021-09-10T21:18:26Z</cp:lastPrinted>
  <dcterms:created xsi:type="dcterms:W3CDTF">2021-07-01T22:58:28Z</dcterms:created>
  <dcterms:modified xsi:type="dcterms:W3CDTF">2022-09-20T20:36:15Z</dcterms:modified>
</cp:coreProperties>
</file>