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1" r:id="rId2"/>
    <p:sldId id="480" r:id="rId3"/>
    <p:sldId id="482" r:id="rId4"/>
    <p:sldId id="493" r:id="rId5"/>
    <p:sldId id="499" r:id="rId6"/>
    <p:sldId id="498" r:id="rId7"/>
    <p:sldId id="496" r:id="rId8"/>
    <p:sldId id="503" r:id="rId9"/>
    <p:sldId id="502" r:id="rId10"/>
    <p:sldId id="510" r:id="rId11"/>
    <p:sldId id="509" r:id="rId12"/>
    <p:sldId id="508" r:id="rId13"/>
    <p:sldId id="474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 userDrawn="1">
          <p15:clr>
            <a:srgbClr val="A4A3A4"/>
          </p15:clr>
        </p15:guide>
        <p15:guide id="2" orient="horz" pos="660" userDrawn="1">
          <p15:clr>
            <a:srgbClr val="A4A3A4"/>
          </p15:clr>
        </p15:guide>
        <p15:guide id="3" pos="2687" userDrawn="1">
          <p15:clr>
            <a:srgbClr val="A4A3A4"/>
          </p15:clr>
        </p15:guide>
        <p15:guide id="4" pos="5209" userDrawn="1">
          <p15:clr>
            <a:srgbClr val="A4A3A4"/>
          </p15:clr>
        </p15:guide>
        <p15:guide id="5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5E6A71"/>
    <a:srgbClr val="B67233"/>
    <a:srgbClr val="4F868E"/>
    <a:srgbClr val="0000CC"/>
    <a:srgbClr val="050416"/>
    <a:srgbClr val="090119"/>
    <a:srgbClr val="0D0D0D"/>
    <a:srgbClr val="B6BCBF"/>
    <a:srgbClr val="DD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6" autoAdjust="0"/>
    <p:restoredTop sz="86392" autoAdjust="0"/>
  </p:normalViewPr>
  <p:slideViewPr>
    <p:cSldViewPr snapToGrid="0">
      <p:cViewPr varScale="1">
        <p:scale>
          <a:sx n="82" d="100"/>
          <a:sy n="82" d="100"/>
        </p:scale>
        <p:origin x="666" y="96"/>
      </p:cViewPr>
      <p:guideLst>
        <p:guide orient="horz" pos="1534"/>
        <p:guide orient="horz" pos="660"/>
        <p:guide pos="2687"/>
        <p:guide pos="5209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35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artin.USTUR\iCloudDrive\Documents\HPS2021\activiti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martin.USTUR\iCloudDrive\Documents\HPS2021\doses.xlsx" TargetMode="External"/><Relationship Id="rId4" Type="http://schemas.openxmlformats.org/officeDocument/2006/relationships/themeOverride" Target="../theme/themeOverride1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martin.USTUR\iCloudDrive\Documents\HPS2021\dose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activities!$A$2:$B$6</cx:f>
        <cx:lvl ptCount="5">
          <cx:pt idx="0">Liver: 661±11 Bq</cx:pt>
          <cx:pt idx="1">Other Soft Tissues: 120±4 Bq</cx:pt>
          <cx:pt idx="2">Skeleton: 700±3 Bq</cx:pt>
          <cx:pt idx="3">Lungs: 181±3 Bq</cx:pt>
          <cx:pt idx="4">LNTH: 101±1 Bq</cx:pt>
        </cx:lvl>
        <cx:lvl ptCount="5">
          <cx:pt idx="0">Systemic</cx:pt>
          <cx:pt idx="1">Systemic</cx:pt>
          <cx:pt idx="2">Systemic</cx:pt>
          <cx:pt idx="3">Respiratory</cx:pt>
          <cx:pt idx="4">Respiratory</cx:pt>
        </cx:lvl>
      </cx:strDim>
      <cx:numDim type="size">
        <cx:f>activities!$C$2:$C$6</cx:f>
        <cx:lvl ptCount="5" formatCode="General">
          <cx:pt idx="0">661</cx:pt>
          <cx:pt idx="1">120</cx:pt>
          <cx:pt idx="2">700</cx:pt>
          <cx:pt idx="3">181</cx:pt>
          <cx:pt idx="4">101</cx:pt>
        </cx:lvl>
      </cx:numDim>
    </cx:data>
  </cx:chartData>
  <cx:chart>
    <cx:plotArea>
      <cx:plotAreaRegion>
        <cx:series layoutId="treemap" uniqueId="{F71558F9-F26A-4504-AD1E-0C9748E3E891}"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2400" b="0" i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1" value="0"/>
            <cx:dataLabel idx="5">
              <cx:visibility seriesName="0" categoryName="1" value="0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Sheet3!$C$2:$C$16</cx:f>
        <cx:lvl ptCount="15">
          <cx:pt idx="0">R-marrow</cx:pt>
          <cx:pt idx="1">Breast</cx:pt>
          <cx:pt idx="2">Colon</cx:pt>
          <cx:pt idx="3">Lungs</cx:pt>
          <cx:pt idx="4">St-stem</cx:pt>
          <cx:pt idx="5">Remainder</cx:pt>
          <cx:pt idx="6">Gonads</cx:pt>
          <cx:pt idx="7">UB-wall</cx:pt>
          <cx:pt idx="8">Oesophagus</cx:pt>
          <cx:pt idx="9">Liver</cx:pt>
          <cx:pt idx="10">Thyroid</cx:pt>
          <cx:pt idx="11">Endost-BS</cx:pt>
          <cx:pt idx="12">Brain</cx:pt>
          <cx:pt idx="13">S-glands</cx:pt>
          <cx:pt idx="14">Skin</cx:pt>
        </cx:lvl>
      </cx:strDim>
      <cx:numDim type="size">
        <cx:f>Sheet3!$D$2:$D$16</cx:f>
        <cx:lvl ptCount="15" formatCode="0.00">
          <cx:pt idx="0">0.70899999999999996</cx:pt>
          <cx:pt idx="1">0.067500000000000004</cx:pt>
          <cx:pt idx="2">0.053999999999999999</cx:pt>
          <cx:pt idx="3">3.75</cx:pt>
          <cx:pt idx="4">0.055500000000000001</cx:pt>
          <cx:pt idx="5">0.80300000000000005</cx:pt>
          <cx:pt idx="6">0.45700000000000002</cx:pt>
          <cx:pt idx="7">0.069000000000000006</cx:pt>
          <cx:pt idx="8">0.055500000000000001</cx:pt>
          <cx:pt idx="9">8.3100000000000005</cx:pt>
          <cx:pt idx="10">0.060999999999999999</cx:pt>
          <cx:pt idx="11">6.5300000000000002</cx:pt>
          <cx:pt idx="12">0.067500000000000004</cx:pt>
          <cx:pt idx="13">0.067500000000000004</cx:pt>
          <cx:pt idx="14">0.067199999999999996</cx:pt>
        </cx:lvl>
      </cx:numDim>
    </cx:data>
  </cx:chartData>
  <cx:chart>
    <cx:plotArea>
      <cx:plotAreaRegion>
        <cx:series layoutId="treemap" uniqueId="{6E2EEBF1-C778-4BB9-9A98-67007A1C6E5A}">
          <cx:dataLabels pos="ctr">
            <cx:numFmt formatCode="#,##0.00&quot; Sv&quot;" sourceLinked="0"/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2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1" value="1"/>
            <cx:separator>
</cx:separator>
          </cx:dataLabels>
          <cx:dataId val="0"/>
          <cx:layoutPr>
            <cx:parentLabelLayout val="overlapping"/>
          </cx:layoutPr>
        </cx:series>
      </cx:plotAreaRegion>
    </cx:plotArea>
    <cx:legend pos="r" align="ctr" overlay="0">
      <cx:txPr>
        <a:bodyPr vertOverflow="overflow" horzOverflow="overflow" wrap="square" lIns="0" tIns="0" rIns="0" bIns="0"/>
        <a:lstStyle/>
        <a:p>
          <a:pPr algn="ctr" rtl="0">
            <a:defRPr sz="2000" b="0" i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Sheet5!$A$35:$B$64</cx:f>
        <cx:lvl ptCount="30">
          <cx:pt idx="0">R-marrow        0.084 Sv</cx:pt>
          <cx:pt idx="1">Breast 0.008 Sv</cx:pt>
          <cx:pt idx="2">Colon 0.006 Sv</cx:pt>
          <cx:pt idx="3">Lungs 0.162 Sv</cx:pt>
          <cx:pt idx="4">St-stem 0.007 Sv</cx:pt>
          <cx:pt idx="5">Remainder 0.011 Sv</cx:pt>
          <cx:pt idx="6">Gonads 0.036 Sv</cx:pt>
          <cx:pt idx="7">UB-wall 0.003 Sv</cx:pt>
          <cx:pt idx="8">Oesophagus 0.002 Sv</cx:pt>
          <cx:pt idx="9">Liver 0.328 Sv</cx:pt>
          <cx:pt idx="10">Thyroid 0.002 Sv</cx:pt>
          <cx:pt idx="11">Endost-BS 0.064 Sv</cx:pt>
          <cx:pt idx="12">Brain 0.007 Sv</cx:pt>
          <cx:pt idx="13">S-glands 0.007 Sv</cx:pt>
          <cx:pt idx="14">Skin 0.007 Sv</cx:pt>
          <cx:pt idx="15">R-marrow 0.001 Sv</cx:pt>
          <cx:pt idx="16">Breast 0.000 Sv</cx:pt>
          <cx:pt idx="17">Colon 0.000 Sv</cx:pt>
          <cx:pt idx="18">Lungs 0.288 Sv</cx:pt>
          <cx:pt idx="19">St-stem 0.000 Sv</cx:pt>
          <cx:pt idx="20">Remainder 0.085 Sv</cx:pt>
          <cx:pt idx="21">Gonads 0.001 Sv</cx:pt>
          <cx:pt idx="22">UB-wall 0.000 Sv</cx:pt>
          <cx:pt idx="23">Oesophagus 0.000 Sv</cx:pt>
          <cx:pt idx="24">Liver 0.005 Sv</cx:pt>
          <cx:pt idx="25">Thyroid 0.000 Sv</cx:pt>
          <cx:pt idx="26">Endost-BS 0.001 Sv</cx:pt>
          <cx:pt idx="27">Brain 0.000 Sv</cx:pt>
          <cx:pt idx="28">S-glands 0.000 Sv</cx:pt>
          <cx:pt idx="29">Skin 0.000 Sv</cx:pt>
        </cx:lvl>
        <cx:lvl ptCount="30">
          <cx:pt idx="0">Pu-Nitrate</cx:pt>
          <cx:pt idx="1">Pu-Nitrate</cx:pt>
          <cx:pt idx="2">Pu-Nitrate</cx:pt>
          <cx:pt idx="3">Pu-Nitrate</cx:pt>
          <cx:pt idx="4">Pu-Nitrate</cx:pt>
          <cx:pt idx="5">Pu-Nitrate</cx:pt>
          <cx:pt idx="6">Pu-Nitrate</cx:pt>
          <cx:pt idx="7">Pu-Nitrate</cx:pt>
          <cx:pt idx="8">Pu-Nitrate</cx:pt>
          <cx:pt idx="9">Pu-Nitrate</cx:pt>
          <cx:pt idx="10">Pu-Nitrate</cx:pt>
          <cx:pt idx="11">Pu-Nitrate</cx:pt>
          <cx:pt idx="12">Pu-Nitrate</cx:pt>
          <cx:pt idx="13">Pu-Nitrate</cx:pt>
          <cx:pt idx="14">Pu-Nitrate</cx:pt>
          <cx:pt idx="15">PuO2</cx:pt>
          <cx:pt idx="16">PuO2</cx:pt>
          <cx:pt idx="17">PuO2</cx:pt>
          <cx:pt idx="18">PuO2</cx:pt>
          <cx:pt idx="19">PuO2</cx:pt>
          <cx:pt idx="20">PuO2</cx:pt>
          <cx:pt idx="21">PuO2</cx:pt>
          <cx:pt idx="22">PuO2</cx:pt>
          <cx:pt idx="23">PuO2</cx:pt>
          <cx:pt idx="24">PuO2</cx:pt>
          <cx:pt idx="25">PuO2</cx:pt>
          <cx:pt idx="26">PuO2</cx:pt>
          <cx:pt idx="27">PuO2</cx:pt>
          <cx:pt idx="28">PuO2</cx:pt>
          <cx:pt idx="29">PuO2</cx:pt>
        </cx:lvl>
      </cx:strDim>
      <cx:numDim type="size">
        <cx:f>Sheet5!$C$35:$C$64</cx:f>
        <cx:lvl ptCount="30" formatCode="General">
          <cx:pt idx="0">0.083759999999999987</cx:pt>
          <cx:pt idx="1">0.007980000000000001</cx:pt>
          <cx:pt idx="2">0.0063839999999999991</cx:pt>
          <cx:pt idx="3">0.16200000000000001</cx:pt>
          <cx:pt idx="4">0.0065639999999999995</cx:pt>
          <cx:pt idx="5">0.011316</cx:pt>
          <cx:pt idx="6">0.036000000000000004</cx:pt>
          <cx:pt idx="7">0.0027200000000000002</cx:pt>
          <cx:pt idx="8">0.0021879999999999998</cx:pt>
          <cx:pt idx="9">0.3276</cx:pt>
          <cx:pt idx="10">0.002408</cx:pt>
          <cx:pt idx="11">0.064200000000000007</cx:pt>
          <cx:pt idx="12">0.0066600000000000001</cx:pt>
          <cx:pt idx="13">0.0066500000000000005</cx:pt>
          <cx:pt idx="14">0.0066300000000000005</cx:pt>
          <cx:pt idx="15">0.0014040000000000001</cx:pt>
          <cx:pt idx="16">0.00011628</cx:pt>
          <cx:pt idx="17">9.3479999999999993e-05</cx:pt>
          <cx:pt idx="18">0.28799999999999998</cx:pt>
          <cx:pt idx="19">9.6000000000000002e-05</cx:pt>
          <cx:pt idx="20">0.085079999999999989</cx:pt>
          <cx:pt idx="21">0.00058319999999999997</cx:pt>
          <cx:pt idx="22">3.96e-05</cx:pt>
          <cx:pt idx="23">3.2480000000000001e-05</cx:pt>
          <cx:pt idx="24">0.0049199999999999999</cx:pt>
          <cx:pt idx="25">3.5720000000000004e-05</cx:pt>
          <cx:pt idx="26">0.0010199999999999999</cx:pt>
          <cx:pt idx="27">9.6900000000000004e-06</cx:pt>
          <cx:pt idx="28">9.6800000000000005e-06</cx:pt>
          <cx:pt idx="29">9.6500000000000008e-06</cx:pt>
        </cx:lvl>
      </cx:numDim>
    </cx:data>
  </cx:chartData>
  <cx:chart>
    <cx:plotArea>
      <cx:plotAreaRegion>
        <cx:series layoutId="treemap" uniqueId="{7CB6DBB4-E705-4415-82B7-F9C2E213C1FD}"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0" i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1" value="0"/>
            <cx:separator>, </cx:separator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3200" b="1"/>
                  </a:pP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Pu-Nitrate</a:t>
                  </a:r>
                </a:p>
              </cx:txPr>
            </cx:dataLabel>
            <cx:dataLabel idx="4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Lungs 0.162 Sv</a:t>
                  </a:r>
                </a:p>
              </cx:txPr>
            </cx:dataLabel>
            <cx:dataLabel idx="1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Liver 0.328 Sv</a:t>
                  </a:r>
                </a:p>
              </cx:txPr>
            </cx:dataLabel>
            <cx:dataLabel idx="2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Lungs 0.288 Sv</a:t>
                  </a:r>
                </a:p>
              </cx:txPr>
            </cx:dataLabel>
            <cx:dataLabel idx="2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000"/>
                  </a:pPr>
                  <a:r>
                    <a: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Remainder 0.085 Sv</a:t>
                  </a:r>
                </a:p>
              </cx:txPr>
            </cx:dataLabel>
            <cx:dataLabelHidden idx="8"/>
            <cx:dataLabelHidden idx="9"/>
            <cx:dataLabelHidden idx="11"/>
            <cx:dataLabelHidden idx="16"/>
            <cx:dataLabelHidden idx="17"/>
            <cx:dataLabelHidden idx="26"/>
            <cx:dataLabelHidden idx="28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92060-3336-4C7B-BA01-E0F291455093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1E86D-0E55-42E4-AB25-B935D7806417}">
      <dgm:prSet phldrT="[Text]" custT="1"/>
      <dgm:spPr/>
      <dgm:t>
        <a:bodyPr/>
        <a:lstStyle/>
        <a:p>
          <a:r>
            <a:rPr lang="en-US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USTUR data</a:t>
          </a:r>
        </a:p>
      </dgm:t>
    </dgm:pt>
    <dgm:pt modelId="{8EB646FE-ABC5-4CF7-8984-C9D2AB4D11D4}" type="parTrans" cxnId="{115E8E26-8952-49AB-B5FE-A8E660C434B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3F13EEC-0D46-429F-91DC-2247E78B4685}" type="sibTrans" cxnId="{115E8E26-8952-49AB-B5FE-A8E660C434B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7C3B1CB-A54B-4C3D-AF9E-D786EE38780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 history</a:t>
          </a:r>
          <a:endParaRPr lang="en-US" sz="2400" i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0239C-BB7D-4DBE-B8BE-22D4762FB1DB}" type="parTrans" cxnId="{2A0A4D62-4127-4DCF-A59F-1103A04ABF9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39A053A-3BDF-4CB9-B4FB-3AF1946699DD}" type="sibTrans" cxnId="{2A0A4D62-4127-4DCF-A59F-1103A04ABF9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B319304-48AC-4F67-9183-8F2EADEB758E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 records</a:t>
          </a:r>
          <a:endParaRPr lang="en-US" sz="2400" i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7BEF4-D538-4518-ACED-BC4E0B198F34}" type="parTrans" cxnId="{16ECA93E-0C1D-4DE6-855E-0AD6AE0594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D268081-D275-4D35-9C88-4BFD14B30020}" type="sibTrans" cxnId="{16ECA93E-0C1D-4DE6-855E-0AD6AE0594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18ACE66-A0C7-40E9-A90B-7DA1E1F4715A}">
      <dgm:prSet phldrT="[Text]" custT="1"/>
      <dgm:spPr/>
      <dgm:t>
        <a:bodyPr lIns="182880" rIns="182880"/>
        <a:lstStyle/>
        <a:p>
          <a:pPr algn="l"/>
          <a:r>
            <a: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Bioassay measurements</a:t>
          </a:r>
          <a:endParaRPr lang="en-US" sz="2400" i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835A6-EC03-4B63-847D-4C69728A6E57}" type="parTrans" cxnId="{4C55CCCC-984A-4017-B445-83DE7200EC9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954ED7B-A9DD-47EB-848B-D3C1F5BAF79C}" type="sibTrans" cxnId="{4C55CCCC-984A-4017-B445-83DE7200EC9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A3F4C4A-311A-43BB-B42E-EF8DCD9D66A7}">
      <dgm:prSet phldrT="[Text]" custT="1"/>
      <dgm:spPr/>
      <dgm:t>
        <a:bodyPr lIns="182880" rIns="0"/>
        <a:lstStyle/>
        <a:p>
          <a:pPr algn="l"/>
          <a:r>
            <a: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Tissue analysis results (Pu, Am, U)</a:t>
          </a:r>
          <a:endParaRPr lang="en-US" sz="2400" i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5B00C-DBA3-4FA6-8742-3402FBBAA350}" type="parTrans" cxnId="{0A548307-F37E-44B6-BD9C-B01548B0FDA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B121EE3-DAB9-4F3D-A794-4D704FA9E1AE}" type="sibTrans" cxnId="{0A548307-F37E-44B6-BD9C-B01548B0FDA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0744FE3-BC93-49C6-832C-21B71F05DAAF}">
      <dgm:prSet phldrT="[Text]" custT="1"/>
      <dgm:spPr/>
      <dgm:t>
        <a:bodyPr/>
        <a:lstStyle/>
        <a:p>
          <a:pPr algn="l"/>
          <a:r>
            <a:rPr lang="en-US" sz="2400" i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Radiation exposure records</a:t>
          </a:r>
        </a:p>
      </dgm:t>
    </dgm:pt>
    <dgm:pt modelId="{2341CB11-7412-4796-B2C0-603030EB3A22}" type="parTrans" cxnId="{E391757B-C5C3-43EA-893B-13B867EBD49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26E40CA-FFA9-4F27-85C0-1D270AE6677D}" type="sibTrans" cxnId="{E391757B-C5C3-43EA-893B-13B867EBD49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2C0C114-A3AB-4B17-940D-8DCD7ECCF19B}">
      <dgm:prSet phldrT="[Text]" custT="1"/>
      <dgm:spPr/>
      <dgm:t>
        <a:bodyPr/>
        <a:lstStyle/>
        <a:p>
          <a:pPr algn="l"/>
          <a:r>
            <a:rPr lang="en-US" sz="2400" i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Chemical exposure records</a:t>
          </a:r>
          <a:r>
            <a:rPr lang="en-US" sz="2400" i="0" baseline="30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†</a:t>
          </a:r>
        </a:p>
      </dgm:t>
    </dgm:pt>
    <dgm:pt modelId="{3DC23B3A-EEED-4A34-97BA-04C2459FAEB7}" type="parTrans" cxnId="{B2BC18B9-2412-47D4-99B7-DF0AE01786DC}">
      <dgm:prSet/>
      <dgm:spPr/>
      <dgm:t>
        <a:bodyPr/>
        <a:lstStyle/>
        <a:p>
          <a:endParaRPr lang="en-US"/>
        </a:p>
      </dgm:t>
    </dgm:pt>
    <dgm:pt modelId="{12F76E2D-6D93-46D3-858A-CE016146E2F0}" type="sibTrans" cxnId="{B2BC18B9-2412-47D4-99B7-DF0AE01786DC}">
      <dgm:prSet/>
      <dgm:spPr/>
      <dgm:t>
        <a:bodyPr/>
        <a:lstStyle/>
        <a:p>
          <a:endParaRPr lang="en-US"/>
        </a:p>
      </dgm:t>
    </dgm:pt>
    <dgm:pt modelId="{F75399EF-8FEF-44F5-94CB-66455D0AB777}">
      <dgm:prSet phldrT="[Text]" custT="1"/>
      <dgm:spPr/>
      <dgm:t>
        <a:bodyPr/>
        <a:lstStyle/>
        <a:p>
          <a:pPr algn="l"/>
          <a:r>
            <a:rPr lang="en-US" sz="2400" i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Smoking history</a:t>
          </a:r>
          <a:r>
            <a:rPr lang="en-US" sz="2400" i="0" baseline="30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†</a:t>
          </a:r>
        </a:p>
      </dgm:t>
    </dgm:pt>
    <dgm:pt modelId="{DD2CE44B-E575-4B5E-A068-09F7182A35FD}" type="parTrans" cxnId="{2DA439AE-AD6B-4537-9337-E86BA5D15D18}">
      <dgm:prSet/>
      <dgm:spPr/>
      <dgm:t>
        <a:bodyPr/>
        <a:lstStyle/>
        <a:p>
          <a:endParaRPr lang="en-US"/>
        </a:p>
      </dgm:t>
    </dgm:pt>
    <dgm:pt modelId="{24759B78-7F93-4041-8812-66A8E2552A02}" type="sibTrans" cxnId="{2DA439AE-AD6B-4537-9337-E86BA5D15D18}">
      <dgm:prSet/>
      <dgm:spPr/>
      <dgm:t>
        <a:bodyPr/>
        <a:lstStyle/>
        <a:p>
          <a:endParaRPr lang="en-US"/>
        </a:p>
      </dgm:t>
    </dgm:pt>
    <dgm:pt modelId="{586ADFBB-3FC6-42F4-837F-7549B62F21B0}" type="pres">
      <dgm:prSet presAssocID="{17492060-3336-4C7B-BA01-E0F291455093}" presName="Name0" presStyleCnt="0">
        <dgm:presLayoutVars>
          <dgm:chMax val="7"/>
          <dgm:dir/>
          <dgm:animOne val="branch"/>
        </dgm:presLayoutVars>
      </dgm:prSet>
      <dgm:spPr/>
    </dgm:pt>
    <dgm:pt modelId="{D6300DA6-A697-4762-9314-4C54EC895902}" type="pres">
      <dgm:prSet presAssocID="{23B1E86D-0E55-42E4-AB25-B935D7806417}" presName="parTx1" presStyleLbl="node1" presStyleIdx="0" presStyleCnt="1" custScaleX="31832" custScaleY="31876"/>
      <dgm:spPr/>
    </dgm:pt>
    <dgm:pt modelId="{6AEF9761-C1D7-496D-B7BA-F3A3609FC5E0}" type="pres">
      <dgm:prSet presAssocID="{23B1E86D-0E55-42E4-AB25-B935D7806417}" presName="spPre1" presStyleCnt="0"/>
      <dgm:spPr/>
    </dgm:pt>
    <dgm:pt modelId="{3A74C454-20F9-4007-B075-2D97AB748FBD}" type="pres">
      <dgm:prSet presAssocID="{23B1E86D-0E55-42E4-AB25-B935D7806417}" presName="chLin1" presStyleCnt="0"/>
      <dgm:spPr/>
    </dgm:pt>
    <dgm:pt modelId="{D7E5C6A5-8122-4BE5-9155-472A237BC6C3}" type="pres">
      <dgm:prSet presAssocID="{81F0239C-BB7D-4DBE-B8BE-22D4762FB1DB}" presName="Name11" presStyleLbl="parChTrans1D1" presStyleIdx="0" presStyleCnt="14"/>
      <dgm:spPr/>
    </dgm:pt>
    <dgm:pt modelId="{6E0F8B5C-5E18-4DD3-99B4-15B0A1F98DFE}" type="pres">
      <dgm:prSet presAssocID="{77C3B1CB-A54B-4C3D-AF9E-D786EE38780F}" presName="txAndLines1" presStyleCnt="0"/>
      <dgm:spPr/>
    </dgm:pt>
    <dgm:pt modelId="{70BA5A98-4AD5-48DB-A65D-01B536B6E0EE}" type="pres">
      <dgm:prSet presAssocID="{77C3B1CB-A54B-4C3D-AF9E-D786EE38780F}" presName="anchor1" presStyleCnt="0"/>
      <dgm:spPr/>
    </dgm:pt>
    <dgm:pt modelId="{CCC16CB0-32D8-438F-8D52-83AFE9BA0F2A}" type="pres">
      <dgm:prSet presAssocID="{77C3B1CB-A54B-4C3D-AF9E-D786EE38780F}" presName="backup1" presStyleCnt="0"/>
      <dgm:spPr/>
    </dgm:pt>
    <dgm:pt modelId="{27EE141C-8B94-4377-AF31-F4C3AF13F2F5}" type="pres">
      <dgm:prSet presAssocID="{77C3B1CB-A54B-4C3D-AF9E-D786EE38780F}" presName="preLine1" presStyleLbl="parChTrans1D1" presStyleIdx="1" presStyleCnt="14"/>
      <dgm:spPr/>
    </dgm:pt>
    <dgm:pt modelId="{7057141D-633B-4293-878D-AD90F1BC0730}" type="pres">
      <dgm:prSet presAssocID="{77C3B1CB-A54B-4C3D-AF9E-D786EE38780F}" presName="desTx1" presStyleLbl="revTx" presStyleIdx="0" presStyleCnt="0">
        <dgm:presLayoutVars>
          <dgm:bulletEnabled val="1"/>
        </dgm:presLayoutVars>
      </dgm:prSet>
      <dgm:spPr/>
    </dgm:pt>
    <dgm:pt modelId="{2D9744BA-90C9-4BBC-AE0E-A545DA6D15F6}" type="pres">
      <dgm:prSet presAssocID="{CF17BEF4-D538-4518-ACED-BC4E0B198F34}" presName="Name11" presStyleLbl="parChTrans1D1" presStyleIdx="2" presStyleCnt="14"/>
      <dgm:spPr/>
    </dgm:pt>
    <dgm:pt modelId="{776F3C80-5ECC-4D7E-B3F8-42C6E85ECEAA}" type="pres">
      <dgm:prSet presAssocID="{7B319304-48AC-4F67-9183-8F2EADEB758E}" presName="txAndLines1" presStyleCnt="0"/>
      <dgm:spPr/>
    </dgm:pt>
    <dgm:pt modelId="{F2B267A4-3A7B-4BBA-A60A-66D3CDF470A3}" type="pres">
      <dgm:prSet presAssocID="{7B319304-48AC-4F67-9183-8F2EADEB758E}" presName="anchor1" presStyleCnt="0"/>
      <dgm:spPr/>
    </dgm:pt>
    <dgm:pt modelId="{8537493E-0652-487F-9C47-2519EA5C1722}" type="pres">
      <dgm:prSet presAssocID="{7B319304-48AC-4F67-9183-8F2EADEB758E}" presName="backup1" presStyleCnt="0"/>
      <dgm:spPr/>
    </dgm:pt>
    <dgm:pt modelId="{4CA6C0D9-489C-4045-ADF7-D4D1E0AEFB34}" type="pres">
      <dgm:prSet presAssocID="{7B319304-48AC-4F67-9183-8F2EADEB758E}" presName="preLine1" presStyleLbl="parChTrans1D1" presStyleIdx="3" presStyleCnt="14"/>
      <dgm:spPr/>
    </dgm:pt>
    <dgm:pt modelId="{29E8E26F-2B3D-4C76-BE0E-E78C294B8CB4}" type="pres">
      <dgm:prSet presAssocID="{7B319304-48AC-4F67-9183-8F2EADEB758E}" presName="desTx1" presStyleLbl="revTx" presStyleIdx="0" presStyleCnt="0">
        <dgm:presLayoutVars>
          <dgm:bulletEnabled val="1"/>
        </dgm:presLayoutVars>
      </dgm:prSet>
      <dgm:spPr/>
    </dgm:pt>
    <dgm:pt modelId="{6E5E6752-2A4A-4FA0-92C7-DF48D7A1B721}" type="pres">
      <dgm:prSet presAssocID="{DD2CE44B-E575-4B5E-A068-09F7182A35FD}" presName="Name11" presStyleLbl="parChTrans1D1" presStyleIdx="4" presStyleCnt="14"/>
      <dgm:spPr/>
    </dgm:pt>
    <dgm:pt modelId="{2B950984-7DFF-4CEF-A5ED-4669015574CB}" type="pres">
      <dgm:prSet presAssocID="{F75399EF-8FEF-44F5-94CB-66455D0AB777}" presName="txAndLines1" presStyleCnt="0"/>
      <dgm:spPr/>
    </dgm:pt>
    <dgm:pt modelId="{0456287B-5DDE-4E1D-ACCA-B7B870D6DC4F}" type="pres">
      <dgm:prSet presAssocID="{F75399EF-8FEF-44F5-94CB-66455D0AB777}" presName="anchor1" presStyleCnt="0"/>
      <dgm:spPr/>
    </dgm:pt>
    <dgm:pt modelId="{199B0757-319C-4E44-A711-8B351F43E641}" type="pres">
      <dgm:prSet presAssocID="{F75399EF-8FEF-44F5-94CB-66455D0AB777}" presName="backup1" presStyleCnt="0"/>
      <dgm:spPr/>
    </dgm:pt>
    <dgm:pt modelId="{BA0FB7D0-8B64-438F-8087-A2E7C88383AF}" type="pres">
      <dgm:prSet presAssocID="{F75399EF-8FEF-44F5-94CB-66455D0AB777}" presName="preLine1" presStyleLbl="parChTrans1D1" presStyleIdx="5" presStyleCnt="14"/>
      <dgm:spPr/>
    </dgm:pt>
    <dgm:pt modelId="{B8FA8025-9EAF-4FF3-9F0E-2316ECD98A8B}" type="pres">
      <dgm:prSet presAssocID="{F75399EF-8FEF-44F5-94CB-66455D0AB777}" presName="desTx1" presStyleLbl="revTx" presStyleIdx="0" presStyleCnt="0">
        <dgm:presLayoutVars>
          <dgm:bulletEnabled val="1"/>
        </dgm:presLayoutVars>
      </dgm:prSet>
      <dgm:spPr/>
    </dgm:pt>
    <dgm:pt modelId="{D23695EF-FCA4-4DB0-934E-F0F2C0F41C6F}" type="pres">
      <dgm:prSet presAssocID="{3DC23B3A-EEED-4A34-97BA-04C2459FAEB7}" presName="Name11" presStyleLbl="parChTrans1D1" presStyleIdx="6" presStyleCnt="14"/>
      <dgm:spPr/>
    </dgm:pt>
    <dgm:pt modelId="{9CC2B47E-8BF7-4353-8190-CC1875FA5127}" type="pres">
      <dgm:prSet presAssocID="{92C0C114-A3AB-4B17-940D-8DCD7ECCF19B}" presName="txAndLines1" presStyleCnt="0"/>
      <dgm:spPr/>
    </dgm:pt>
    <dgm:pt modelId="{347C17A1-550B-46BA-A1E9-1B8FD28E401D}" type="pres">
      <dgm:prSet presAssocID="{92C0C114-A3AB-4B17-940D-8DCD7ECCF19B}" presName="anchor1" presStyleCnt="0"/>
      <dgm:spPr/>
    </dgm:pt>
    <dgm:pt modelId="{A2977D39-AE1E-42C0-8347-82E623D12846}" type="pres">
      <dgm:prSet presAssocID="{92C0C114-A3AB-4B17-940D-8DCD7ECCF19B}" presName="backup1" presStyleCnt="0"/>
      <dgm:spPr/>
    </dgm:pt>
    <dgm:pt modelId="{AE4217E7-4D51-4212-B15A-CFE9B7307A99}" type="pres">
      <dgm:prSet presAssocID="{92C0C114-A3AB-4B17-940D-8DCD7ECCF19B}" presName="preLine1" presStyleLbl="parChTrans1D1" presStyleIdx="7" presStyleCnt="14"/>
      <dgm:spPr/>
    </dgm:pt>
    <dgm:pt modelId="{1C92C3B8-DE1E-45AE-9B92-521239EB183C}" type="pres">
      <dgm:prSet presAssocID="{92C0C114-A3AB-4B17-940D-8DCD7ECCF19B}" presName="desTx1" presStyleLbl="revTx" presStyleIdx="0" presStyleCnt="0">
        <dgm:presLayoutVars>
          <dgm:bulletEnabled val="1"/>
        </dgm:presLayoutVars>
      </dgm:prSet>
      <dgm:spPr/>
    </dgm:pt>
    <dgm:pt modelId="{CDE8EB5C-EA96-4346-98CC-0CC048D44F64}" type="pres">
      <dgm:prSet presAssocID="{2341CB11-7412-4796-B2C0-603030EB3A22}" presName="Name11" presStyleLbl="parChTrans1D1" presStyleIdx="8" presStyleCnt="14"/>
      <dgm:spPr/>
    </dgm:pt>
    <dgm:pt modelId="{CB94D15F-FEB3-478F-892C-765CE5A3EA18}" type="pres">
      <dgm:prSet presAssocID="{70744FE3-BC93-49C6-832C-21B71F05DAAF}" presName="txAndLines1" presStyleCnt="0"/>
      <dgm:spPr/>
    </dgm:pt>
    <dgm:pt modelId="{10B1F5A3-1090-40D9-970B-129B7E5B7C97}" type="pres">
      <dgm:prSet presAssocID="{70744FE3-BC93-49C6-832C-21B71F05DAAF}" presName="anchor1" presStyleCnt="0"/>
      <dgm:spPr/>
    </dgm:pt>
    <dgm:pt modelId="{C173C6D8-F450-4E50-B877-CBC709D6F8AE}" type="pres">
      <dgm:prSet presAssocID="{70744FE3-BC93-49C6-832C-21B71F05DAAF}" presName="backup1" presStyleCnt="0"/>
      <dgm:spPr/>
    </dgm:pt>
    <dgm:pt modelId="{8E21DFA4-F890-4378-8F19-B39B7C2F1562}" type="pres">
      <dgm:prSet presAssocID="{70744FE3-BC93-49C6-832C-21B71F05DAAF}" presName="preLine1" presStyleLbl="parChTrans1D1" presStyleIdx="9" presStyleCnt="14"/>
      <dgm:spPr/>
    </dgm:pt>
    <dgm:pt modelId="{D24214C8-AC1B-4097-AD87-5EBFFEBF8952}" type="pres">
      <dgm:prSet presAssocID="{70744FE3-BC93-49C6-832C-21B71F05DAAF}" presName="desTx1" presStyleLbl="revTx" presStyleIdx="0" presStyleCnt="0">
        <dgm:presLayoutVars>
          <dgm:bulletEnabled val="1"/>
        </dgm:presLayoutVars>
      </dgm:prSet>
      <dgm:spPr/>
    </dgm:pt>
    <dgm:pt modelId="{62899397-E738-4272-9D04-3456F19ED850}" type="pres">
      <dgm:prSet presAssocID="{88F835A6-EC03-4B63-847D-4C69728A6E57}" presName="Name11" presStyleLbl="parChTrans1D1" presStyleIdx="10" presStyleCnt="14"/>
      <dgm:spPr/>
    </dgm:pt>
    <dgm:pt modelId="{3F43841B-8E47-4782-8D82-B9447F556047}" type="pres">
      <dgm:prSet presAssocID="{618ACE66-A0C7-40E9-A90B-7DA1E1F4715A}" presName="txAndLines1" presStyleCnt="0"/>
      <dgm:spPr/>
    </dgm:pt>
    <dgm:pt modelId="{85408731-3D1E-45E8-869E-C981FE7E87D1}" type="pres">
      <dgm:prSet presAssocID="{618ACE66-A0C7-40E9-A90B-7DA1E1F4715A}" presName="anchor1" presStyleCnt="0"/>
      <dgm:spPr/>
    </dgm:pt>
    <dgm:pt modelId="{328B86FC-FE74-431C-A218-0A36E747A914}" type="pres">
      <dgm:prSet presAssocID="{618ACE66-A0C7-40E9-A90B-7DA1E1F4715A}" presName="backup1" presStyleCnt="0"/>
      <dgm:spPr/>
    </dgm:pt>
    <dgm:pt modelId="{FD4FA39B-A7EA-4C1B-A87A-0EFA39DFD14F}" type="pres">
      <dgm:prSet presAssocID="{618ACE66-A0C7-40E9-A90B-7DA1E1F4715A}" presName="preLine1" presStyleLbl="parChTrans1D1" presStyleIdx="11" presStyleCnt="14"/>
      <dgm:spPr/>
    </dgm:pt>
    <dgm:pt modelId="{A926FEA1-0FA8-4CFB-B941-4800E5CEE29E}" type="pres">
      <dgm:prSet presAssocID="{618ACE66-A0C7-40E9-A90B-7DA1E1F4715A}" presName="desTx1" presStyleLbl="revTx" presStyleIdx="0" presStyleCnt="0">
        <dgm:presLayoutVars>
          <dgm:bulletEnabled val="1"/>
        </dgm:presLayoutVars>
      </dgm:prSet>
      <dgm:spPr/>
    </dgm:pt>
    <dgm:pt modelId="{BCC0923A-8467-4A12-A23F-797D443690DC}" type="pres">
      <dgm:prSet presAssocID="{0995B00C-DBA3-4FA6-8742-3402FBBAA350}" presName="Name11" presStyleLbl="parChTrans1D1" presStyleIdx="12" presStyleCnt="14"/>
      <dgm:spPr/>
    </dgm:pt>
    <dgm:pt modelId="{0B6AAF2F-3208-4FDB-AF10-16D49FD8AA87}" type="pres">
      <dgm:prSet presAssocID="{4A3F4C4A-311A-43BB-B42E-EF8DCD9D66A7}" presName="txAndLines1" presStyleCnt="0"/>
      <dgm:spPr/>
    </dgm:pt>
    <dgm:pt modelId="{FD690A66-FEC2-4421-A9B3-F8EABBE5DA40}" type="pres">
      <dgm:prSet presAssocID="{4A3F4C4A-311A-43BB-B42E-EF8DCD9D66A7}" presName="anchor1" presStyleCnt="0"/>
      <dgm:spPr/>
    </dgm:pt>
    <dgm:pt modelId="{A2D4C756-1D84-4B27-9DA3-226C8A87D771}" type="pres">
      <dgm:prSet presAssocID="{4A3F4C4A-311A-43BB-B42E-EF8DCD9D66A7}" presName="backup1" presStyleCnt="0"/>
      <dgm:spPr/>
    </dgm:pt>
    <dgm:pt modelId="{8EB409AC-C2E0-423C-8BEC-CB4882153FD7}" type="pres">
      <dgm:prSet presAssocID="{4A3F4C4A-311A-43BB-B42E-EF8DCD9D66A7}" presName="preLine1" presStyleLbl="parChTrans1D1" presStyleIdx="13" presStyleCnt="14"/>
      <dgm:spPr/>
    </dgm:pt>
    <dgm:pt modelId="{A0D1DF00-72C3-483C-BA5D-AEF9BD732540}" type="pres">
      <dgm:prSet presAssocID="{4A3F4C4A-311A-43BB-B42E-EF8DCD9D66A7}" presName="desTx1" presStyleLbl="revTx" presStyleIdx="0" presStyleCnt="0">
        <dgm:presLayoutVars>
          <dgm:bulletEnabled val="1"/>
        </dgm:presLayoutVars>
      </dgm:prSet>
      <dgm:spPr/>
    </dgm:pt>
  </dgm:ptLst>
  <dgm:cxnLst>
    <dgm:cxn modelId="{0A548307-F37E-44B6-BD9C-B01548B0FDAF}" srcId="{23B1E86D-0E55-42E4-AB25-B935D7806417}" destId="{4A3F4C4A-311A-43BB-B42E-EF8DCD9D66A7}" srcOrd="6" destOrd="0" parTransId="{0995B00C-DBA3-4FA6-8742-3402FBBAA350}" sibTransId="{EB121EE3-DAB9-4F3D-A794-4D704FA9E1AE}"/>
    <dgm:cxn modelId="{115E8E26-8952-49AB-B5FE-A8E660C434B9}" srcId="{17492060-3336-4C7B-BA01-E0F291455093}" destId="{23B1E86D-0E55-42E4-AB25-B935D7806417}" srcOrd="0" destOrd="0" parTransId="{8EB646FE-ABC5-4CF7-8984-C9D2AB4D11D4}" sibTransId="{03F13EEC-0D46-429F-91DC-2247E78B4685}"/>
    <dgm:cxn modelId="{1E0A9A3E-8BE6-4532-9FC0-E11F0F40C305}" type="presOf" srcId="{70744FE3-BC93-49C6-832C-21B71F05DAAF}" destId="{D24214C8-AC1B-4097-AD87-5EBFFEBF8952}" srcOrd="0" destOrd="0" presId="urn:microsoft.com/office/officeart/2009/3/layout/SubStepProcess"/>
    <dgm:cxn modelId="{16ECA93E-0C1D-4DE6-855E-0AD6AE0594EA}" srcId="{23B1E86D-0E55-42E4-AB25-B935D7806417}" destId="{7B319304-48AC-4F67-9183-8F2EADEB758E}" srcOrd="1" destOrd="0" parTransId="{CF17BEF4-D538-4518-ACED-BC4E0B198F34}" sibTransId="{DD268081-D275-4D35-9C88-4BFD14B30020}"/>
    <dgm:cxn modelId="{2A0A4D62-4127-4DCF-A59F-1103A04ABF9B}" srcId="{23B1E86D-0E55-42E4-AB25-B935D7806417}" destId="{77C3B1CB-A54B-4C3D-AF9E-D786EE38780F}" srcOrd="0" destOrd="0" parTransId="{81F0239C-BB7D-4DBE-B8BE-22D4762FB1DB}" sibTransId="{C39A053A-3BDF-4CB9-B4FB-3AF1946699DD}"/>
    <dgm:cxn modelId="{A45BFA67-91B3-467D-BC4B-EE0024CA2F59}" type="presOf" srcId="{92C0C114-A3AB-4B17-940D-8DCD7ECCF19B}" destId="{1C92C3B8-DE1E-45AE-9B92-521239EB183C}" srcOrd="0" destOrd="0" presId="urn:microsoft.com/office/officeart/2009/3/layout/SubStepProcess"/>
    <dgm:cxn modelId="{FF0A456B-3F15-40BA-9F71-CCBA3C727492}" type="presOf" srcId="{618ACE66-A0C7-40E9-A90B-7DA1E1F4715A}" destId="{A926FEA1-0FA8-4CFB-B941-4800E5CEE29E}" srcOrd="0" destOrd="0" presId="urn:microsoft.com/office/officeart/2009/3/layout/SubStepProcess"/>
    <dgm:cxn modelId="{822C036C-A2BB-4578-84F1-A0064F8F355A}" type="presOf" srcId="{23B1E86D-0E55-42E4-AB25-B935D7806417}" destId="{D6300DA6-A697-4762-9314-4C54EC895902}" srcOrd="0" destOrd="0" presId="urn:microsoft.com/office/officeart/2009/3/layout/SubStepProcess"/>
    <dgm:cxn modelId="{E391757B-C5C3-43EA-893B-13B867EBD497}" srcId="{23B1E86D-0E55-42E4-AB25-B935D7806417}" destId="{70744FE3-BC93-49C6-832C-21B71F05DAAF}" srcOrd="4" destOrd="0" parTransId="{2341CB11-7412-4796-B2C0-603030EB3A22}" sibTransId="{126E40CA-FFA9-4F27-85C0-1D270AE6677D}"/>
    <dgm:cxn modelId="{9DFC2196-8D8D-40DB-850A-AB103F262AE3}" type="presOf" srcId="{17492060-3336-4C7B-BA01-E0F291455093}" destId="{586ADFBB-3FC6-42F4-837F-7549B62F21B0}" srcOrd="0" destOrd="0" presId="urn:microsoft.com/office/officeart/2009/3/layout/SubStepProcess"/>
    <dgm:cxn modelId="{2DA439AE-AD6B-4537-9337-E86BA5D15D18}" srcId="{23B1E86D-0E55-42E4-AB25-B935D7806417}" destId="{F75399EF-8FEF-44F5-94CB-66455D0AB777}" srcOrd="2" destOrd="0" parTransId="{DD2CE44B-E575-4B5E-A068-09F7182A35FD}" sibTransId="{24759B78-7F93-4041-8812-66A8E2552A02}"/>
    <dgm:cxn modelId="{E96150B8-0FED-4929-A138-A8AD7087A1D0}" type="presOf" srcId="{4A3F4C4A-311A-43BB-B42E-EF8DCD9D66A7}" destId="{A0D1DF00-72C3-483C-BA5D-AEF9BD732540}" srcOrd="0" destOrd="0" presId="urn:microsoft.com/office/officeart/2009/3/layout/SubStepProcess"/>
    <dgm:cxn modelId="{B2BC18B9-2412-47D4-99B7-DF0AE01786DC}" srcId="{23B1E86D-0E55-42E4-AB25-B935D7806417}" destId="{92C0C114-A3AB-4B17-940D-8DCD7ECCF19B}" srcOrd="3" destOrd="0" parTransId="{3DC23B3A-EEED-4A34-97BA-04C2459FAEB7}" sibTransId="{12F76E2D-6D93-46D3-858A-CE016146E2F0}"/>
    <dgm:cxn modelId="{727CCFC5-1A3A-4925-9464-908A29F00BE2}" type="presOf" srcId="{7B319304-48AC-4F67-9183-8F2EADEB758E}" destId="{29E8E26F-2B3D-4C76-BE0E-E78C294B8CB4}" srcOrd="0" destOrd="0" presId="urn:microsoft.com/office/officeart/2009/3/layout/SubStepProcess"/>
    <dgm:cxn modelId="{4C55CCCC-984A-4017-B445-83DE7200EC91}" srcId="{23B1E86D-0E55-42E4-AB25-B935D7806417}" destId="{618ACE66-A0C7-40E9-A90B-7DA1E1F4715A}" srcOrd="5" destOrd="0" parTransId="{88F835A6-EC03-4B63-847D-4C69728A6E57}" sibTransId="{4954ED7B-A9DD-47EB-848B-D3C1F5BAF79C}"/>
    <dgm:cxn modelId="{DE20EBCE-60BE-4036-8AF2-78890519E9C1}" type="presOf" srcId="{77C3B1CB-A54B-4C3D-AF9E-D786EE38780F}" destId="{7057141D-633B-4293-878D-AD90F1BC0730}" srcOrd="0" destOrd="0" presId="urn:microsoft.com/office/officeart/2009/3/layout/SubStepProcess"/>
    <dgm:cxn modelId="{76210CF9-4BF2-46E1-88D0-FCDAFA736E38}" type="presOf" srcId="{F75399EF-8FEF-44F5-94CB-66455D0AB777}" destId="{B8FA8025-9EAF-4FF3-9F0E-2316ECD98A8B}" srcOrd="0" destOrd="0" presId="urn:microsoft.com/office/officeart/2009/3/layout/SubStepProcess"/>
    <dgm:cxn modelId="{4454632B-9159-4975-9371-C770280EB825}" type="presParOf" srcId="{586ADFBB-3FC6-42F4-837F-7549B62F21B0}" destId="{D6300DA6-A697-4762-9314-4C54EC895902}" srcOrd="0" destOrd="0" presId="urn:microsoft.com/office/officeart/2009/3/layout/SubStepProcess"/>
    <dgm:cxn modelId="{A0A0D12D-414F-40AE-9E0D-2C2AF35FB291}" type="presParOf" srcId="{586ADFBB-3FC6-42F4-837F-7549B62F21B0}" destId="{6AEF9761-C1D7-496D-B7BA-F3A3609FC5E0}" srcOrd="1" destOrd="0" presId="urn:microsoft.com/office/officeart/2009/3/layout/SubStepProcess"/>
    <dgm:cxn modelId="{8337944E-4A16-431C-B95C-78AA8D70FD24}" type="presParOf" srcId="{586ADFBB-3FC6-42F4-837F-7549B62F21B0}" destId="{3A74C454-20F9-4007-B075-2D97AB748FBD}" srcOrd="2" destOrd="0" presId="urn:microsoft.com/office/officeart/2009/3/layout/SubStepProcess"/>
    <dgm:cxn modelId="{E419DC0F-4015-4B15-B222-AF7B9389E994}" type="presParOf" srcId="{3A74C454-20F9-4007-B075-2D97AB748FBD}" destId="{D7E5C6A5-8122-4BE5-9155-472A237BC6C3}" srcOrd="0" destOrd="0" presId="urn:microsoft.com/office/officeart/2009/3/layout/SubStepProcess"/>
    <dgm:cxn modelId="{9E217595-242A-4528-8F06-4B8A982E2F23}" type="presParOf" srcId="{3A74C454-20F9-4007-B075-2D97AB748FBD}" destId="{6E0F8B5C-5E18-4DD3-99B4-15B0A1F98DFE}" srcOrd="1" destOrd="0" presId="urn:microsoft.com/office/officeart/2009/3/layout/SubStepProcess"/>
    <dgm:cxn modelId="{EB2F0DC9-AFC7-4445-90AB-BA6CBC8573ED}" type="presParOf" srcId="{6E0F8B5C-5E18-4DD3-99B4-15B0A1F98DFE}" destId="{70BA5A98-4AD5-48DB-A65D-01B536B6E0EE}" srcOrd="0" destOrd="0" presId="urn:microsoft.com/office/officeart/2009/3/layout/SubStepProcess"/>
    <dgm:cxn modelId="{694704A9-F715-4302-BE3F-09226921D661}" type="presParOf" srcId="{6E0F8B5C-5E18-4DD3-99B4-15B0A1F98DFE}" destId="{CCC16CB0-32D8-438F-8D52-83AFE9BA0F2A}" srcOrd="1" destOrd="0" presId="urn:microsoft.com/office/officeart/2009/3/layout/SubStepProcess"/>
    <dgm:cxn modelId="{7DC3606B-3D19-4ECC-B07C-0203080F510C}" type="presParOf" srcId="{6E0F8B5C-5E18-4DD3-99B4-15B0A1F98DFE}" destId="{27EE141C-8B94-4377-AF31-F4C3AF13F2F5}" srcOrd="2" destOrd="0" presId="urn:microsoft.com/office/officeart/2009/3/layout/SubStepProcess"/>
    <dgm:cxn modelId="{D5A1739C-E276-4E8B-8F53-6D7A6346A6FD}" type="presParOf" srcId="{6E0F8B5C-5E18-4DD3-99B4-15B0A1F98DFE}" destId="{7057141D-633B-4293-878D-AD90F1BC0730}" srcOrd="3" destOrd="0" presId="urn:microsoft.com/office/officeart/2009/3/layout/SubStepProcess"/>
    <dgm:cxn modelId="{4A863BE0-B94D-49D4-9847-DD92B4F0154C}" type="presParOf" srcId="{3A74C454-20F9-4007-B075-2D97AB748FBD}" destId="{2D9744BA-90C9-4BBC-AE0E-A545DA6D15F6}" srcOrd="2" destOrd="0" presId="urn:microsoft.com/office/officeart/2009/3/layout/SubStepProcess"/>
    <dgm:cxn modelId="{B28420E3-70A9-4674-93C9-C0D3945B7AB0}" type="presParOf" srcId="{3A74C454-20F9-4007-B075-2D97AB748FBD}" destId="{776F3C80-5ECC-4D7E-B3F8-42C6E85ECEAA}" srcOrd="3" destOrd="0" presId="urn:microsoft.com/office/officeart/2009/3/layout/SubStepProcess"/>
    <dgm:cxn modelId="{DDD8D4F8-C88B-4AEC-9917-5535F29D62DD}" type="presParOf" srcId="{776F3C80-5ECC-4D7E-B3F8-42C6E85ECEAA}" destId="{F2B267A4-3A7B-4BBA-A60A-66D3CDF470A3}" srcOrd="0" destOrd="0" presId="urn:microsoft.com/office/officeart/2009/3/layout/SubStepProcess"/>
    <dgm:cxn modelId="{530A53FA-FB73-49C9-A2E1-1C60152E6913}" type="presParOf" srcId="{776F3C80-5ECC-4D7E-B3F8-42C6E85ECEAA}" destId="{8537493E-0652-487F-9C47-2519EA5C1722}" srcOrd="1" destOrd="0" presId="urn:microsoft.com/office/officeart/2009/3/layout/SubStepProcess"/>
    <dgm:cxn modelId="{949D7BB1-18C9-4A10-97A0-9E7468C844FB}" type="presParOf" srcId="{776F3C80-5ECC-4D7E-B3F8-42C6E85ECEAA}" destId="{4CA6C0D9-489C-4045-ADF7-D4D1E0AEFB34}" srcOrd="2" destOrd="0" presId="urn:microsoft.com/office/officeart/2009/3/layout/SubStepProcess"/>
    <dgm:cxn modelId="{162CB12B-A60A-4774-B5FB-25B8735B5CBE}" type="presParOf" srcId="{776F3C80-5ECC-4D7E-B3F8-42C6E85ECEAA}" destId="{29E8E26F-2B3D-4C76-BE0E-E78C294B8CB4}" srcOrd="3" destOrd="0" presId="urn:microsoft.com/office/officeart/2009/3/layout/SubStepProcess"/>
    <dgm:cxn modelId="{E74BE395-58ED-47F0-8CEB-DFCFDEC1E74B}" type="presParOf" srcId="{3A74C454-20F9-4007-B075-2D97AB748FBD}" destId="{6E5E6752-2A4A-4FA0-92C7-DF48D7A1B721}" srcOrd="4" destOrd="0" presId="urn:microsoft.com/office/officeart/2009/3/layout/SubStepProcess"/>
    <dgm:cxn modelId="{6F112225-13D6-45B0-A7E0-B39968F15F69}" type="presParOf" srcId="{3A74C454-20F9-4007-B075-2D97AB748FBD}" destId="{2B950984-7DFF-4CEF-A5ED-4669015574CB}" srcOrd="5" destOrd="0" presId="urn:microsoft.com/office/officeart/2009/3/layout/SubStepProcess"/>
    <dgm:cxn modelId="{01CCC4B6-9C27-4A03-86EC-46A78DB69739}" type="presParOf" srcId="{2B950984-7DFF-4CEF-A5ED-4669015574CB}" destId="{0456287B-5DDE-4E1D-ACCA-B7B870D6DC4F}" srcOrd="0" destOrd="0" presId="urn:microsoft.com/office/officeart/2009/3/layout/SubStepProcess"/>
    <dgm:cxn modelId="{241A38D0-6649-47A4-BD70-19BC25325337}" type="presParOf" srcId="{2B950984-7DFF-4CEF-A5ED-4669015574CB}" destId="{199B0757-319C-4E44-A711-8B351F43E641}" srcOrd="1" destOrd="0" presId="urn:microsoft.com/office/officeart/2009/3/layout/SubStepProcess"/>
    <dgm:cxn modelId="{9C1DC211-863A-4DDD-8E24-2D28B6E02CB9}" type="presParOf" srcId="{2B950984-7DFF-4CEF-A5ED-4669015574CB}" destId="{BA0FB7D0-8B64-438F-8087-A2E7C88383AF}" srcOrd="2" destOrd="0" presId="urn:microsoft.com/office/officeart/2009/3/layout/SubStepProcess"/>
    <dgm:cxn modelId="{2A376D8D-499A-431C-A6DF-B9C0D64CEF0F}" type="presParOf" srcId="{2B950984-7DFF-4CEF-A5ED-4669015574CB}" destId="{B8FA8025-9EAF-4FF3-9F0E-2316ECD98A8B}" srcOrd="3" destOrd="0" presId="urn:microsoft.com/office/officeart/2009/3/layout/SubStepProcess"/>
    <dgm:cxn modelId="{E18548A6-DE49-495A-9E16-445942167D13}" type="presParOf" srcId="{3A74C454-20F9-4007-B075-2D97AB748FBD}" destId="{D23695EF-FCA4-4DB0-934E-F0F2C0F41C6F}" srcOrd="6" destOrd="0" presId="urn:microsoft.com/office/officeart/2009/3/layout/SubStepProcess"/>
    <dgm:cxn modelId="{C9462130-CC6E-4237-812D-A8C14117CECE}" type="presParOf" srcId="{3A74C454-20F9-4007-B075-2D97AB748FBD}" destId="{9CC2B47E-8BF7-4353-8190-CC1875FA5127}" srcOrd="7" destOrd="0" presId="urn:microsoft.com/office/officeart/2009/3/layout/SubStepProcess"/>
    <dgm:cxn modelId="{EB7F33A3-FD2F-4862-88F6-DA84C3305AB6}" type="presParOf" srcId="{9CC2B47E-8BF7-4353-8190-CC1875FA5127}" destId="{347C17A1-550B-46BA-A1E9-1B8FD28E401D}" srcOrd="0" destOrd="0" presId="urn:microsoft.com/office/officeart/2009/3/layout/SubStepProcess"/>
    <dgm:cxn modelId="{BE66438F-72F4-4E18-B4A4-C1395B5B9B54}" type="presParOf" srcId="{9CC2B47E-8BF7-4353-8190-CC1875FA5127}" destId="{A2977D39-AE1E-42C0-8347-82E623D12846}" srcOrd="1" destOrd="0" presId="urn:microsoft.com/office/officeart/2009/3/layout/SubStepProcess"/>
    <dgm:cxn modelId="{2CAED3EA-5B73-44EB-96F1-D97E78067AFD}" type="presParOf" srcId="{9CC2B47E-8BF7-4353-8190-CC1875FA5127}" destId="{AE4217E7-4D51-4212-B15A-CFE9B7307A99}" srcOrd="2" destOrd="0" presId="urn:microsoft.com/office/officeart/2009/3/layout/SubStepProcess"/>
    <dgm:cxn modelId="{9920BB2B-6342-47A0-BAFA-E756927C04A5}" type="presParOf" srcId="{9CC2B47E-8BF7-4353-8190-CC1875FA5127}" destId="{1C92C3B8-DE1E-45AE-9B92-521239EB183C}" srcOrd="3" destOrd="0" presId="urn:microsoft.com/office/officeart/2009/3/layout/SubStepProcess"/>
    <dgm:cxn modelId="{8C733D0E-029F-412B-928F-78375F7FAD4E}" type="presParOf" srcId="{3A74C454-20F9-4007-B075-2D97AB748FBD}" destId="{CDE8EB5C-EA96-4346-98CC-0CC048D44F64}" srcOrd="8" destOrd="0" presId="urn:microsoft.com/office/officeart/2009/3/layout/SubStepProcess"/>
    <dgm:cxn modelId="{A118C04C-F5D3-4ABC-A17B-CF7D2A4957B5}" type="presParOf" srcId="{3A74C454-20F9-4007-B075-2D97AB748FBD}" destId="{CB94D15F-FEB3-478F-892C-765CE5A3EA18}" srcOrd="9" destOrd="0" presId="urn:microsoft.com/office/officeart/2009/3/layout/SubStepProcess"/>
    <dgm:cxn modelId="{B9D99CFC-33DE-4ABE-AB76-DC86A1FB7372}" type="presParOf" srcId="{CB94D15F-FEB3-478F-892C-765CE5A3EA18}" destId="{10B1F5A3-1090-40D9-970B-129B7E5B7C97}" srcOrd="0" destOrd="0" presId="urn:microsoft.com/office/officeart/2009/3/layout/SubStepProcess"/>
    <dgm:cxn modelId="{1DACD299-5A1D-4FBB-AE93-FA443D949DAA}" type="presParOf" srcId="{CB94D15F-FEB3-478F-892C-765CE5A3EA18}" destId="{C173C6D8-F450-4E50-B877-CBC709D6F8AE}" srcOrd="1" destOrd="0" presId="urn:microsoft.com/office/officeart/2009/3/layout/SubStepProcess"/>
    <dgm:cxn modelId="{364D1A98-87C2-4840-AE9D-999483419DDD}" type="presParOf" srcId="{CB94D15F-FEB3-478F-892C-765CE5A3EA18}" destId="{8E21DFA4-F890-4378-8F19-B39B7C2F1562}" srcOrd="2" destOrd="0" presId="urn:microsoft.com/office/officeart/2009/3/layout/SubStepProcess"/>
    <dgm:cxn modelId="{CADD4E1C-EDDE-460B-BFA0-13D99FDE88E3}" type="presParOf" srcId="{CB94D15F-FEB3-478F-892C-765CE5A3EA18}" destId="{D24214C8-AC1B-4097-AD87-5EBFFEBF8952}" srcOrd="3" destOrd="0" presId="urn:microsoft.com/office/officeart/2009/3/layout/SubStepProcess"/>
    <dgm:cxn modelId="{738C75FC-B010-40FB-BA36-42AF094B75D3}" type="presParOf" srcId="{3A74C454-20F9-4007-B075-2D97AB748FBD}" destId="{62899397-E738-4272-9D04-3456F19ED850}" srcOrd="10" destOrd="0" presId="urn:microsoft.com/office/officeart/2009/3/layout/SubStepProcess"/>
    <dgm:cxn modelId="{9BE74B18-011A-432F-906F-DD7473D0AC05}" type="presParOf" srcId="{3A74C454-20F9-4007-B075-2D97AB748FBD}" destId="{3F43841B-8E47-4782-8D82-B9447F556047}" srcOrd="11" destOrd="0" presId="urn:microsoft.com/office/officeart/2009/3/layout/SubStepProcess"/>
    <dgm:cxn modelId="{ED85E465-D02C-42AB-9BC8-BEB9BC08093D}" type="presParOf" srcId="{3F43841B-8E47-4782-8D82-B9447F556047}" destId="{85408731-3D1E-45E8-869E-C981FE7E87D1}" srcOrd="0" destOrd="0" presId="urn:microsoft.com/office/officeart/2009/3/layout/SubStepProcess"/>
    <dgm:cxn modelId="{D849C9F7-6EFF-4F05-9EF2-33647FC27430}" type="presParOf" srcId="{3F43841B-8E47-4782-8D82-B9447F556047}" destId="{328B86FC-FE74-431C-A218-0A36E747A914}" srcOrd="1" destOrd="0" presId="urn:microsoft.com/office/officeart/2009/3/layout/SubStepProcess"/>
    <dgm:cxn modelId="{413425B3-BB17-4F6F-A8FB-7B522AC9B9E5}" type="presParOf" srcId="{3F43841B-8E47-4782-8D82-B9447F556047}" destId="{FD4FA39B-A7EA-4C1B-A87A-0EFA39DFD14F}" srcOrd="2" destOrd="0" presId="urn:microsoft.com/office/officeart/2009/3/layout/SubStepProcess"/>
    <dgm:cxn modelId="{51F4A1DD-A380-424A-BA83-D1998424FF95}" type="presParOf" srcId="{3F43841B-8E47-4782-8D82-B9447F556047}" destId="{A926FEA1-0FA8-4CFB-B941-4800E5CEE29E}" srcOrd="3" destOrd="0" presId="urn:microsoft.com/office/officeart/2009/3/layout/SubStepProcess"/>
    <dgm:cxn modelId="{65B933C4-3E84-42FF-B3FF-D9E4B0F0849B}" type="presParOf" srcId="{3A74C454-20F9-4007-B075-2D97AB748FBD}" destId="{BCC0923A-8467-4A12-A23F-797D443690DC}" srcOrd="12" destOrd="0" presId="urn:microsoft.com/office/officeart/2009/3/layout/SubStepProcess"/>
    <dgm:cxn modelId="{F27DB137-9B51-4EFE-9A47-9D95E58B79CC}" type="presParOf" srcId="{3A74C454-20F9-4007-B075-2D97AB748FBD}" destId="{0B6AAF2F-3208-4FDB-AF10-16D49FD8AA87}" srcOrd="13" destOrd="0" presId="urn:microsoft.com/office/officeart/2009/3/layout/SubStepProcess"/>
    <dgm:cxn modelId="{70B6A841-EEA8-4693-9E48-24A35F77E782}" type="presParOf" srcId="{0B6AAF2F-3208-4FDB-AF10-16D49FD8AA87}" destId="{FD690A66-FEC2-4421-A9B3-F8EABBE5DA40}" srcOrd="0" destOrd="0" presId="urn:microsoft.com/office/officeart/2009/3/layout/SubStepProcess"/>
    <dgm:cxn modelId="{827B8C66-B4CC-4013-BBA8-01053CF88CFC}" type="presParOf" srcId="{0B6AAF2F-3208-4FDB-AF10-16D49FD8AA87}" destId="{A2D4C756-1D84-4B27-9DA3-226C8A87D771}" srcOrd="1" destOrd="0" presId="urn:microsoft.com/office/officeart/2009/3/layout/SubStepProcess"/>
    <dgm:cxn modelId="{0896870E-AC28-4CF9-9E93-50A7A47A8711}" type="presParOf" srcId="{0B6AAF2F-3208-4FDB-AF10-16D49FD8AA87}" destId="{8EB409AC-C2E0-423C-8BEC-CB4882153FD7}" srcOrd="2" destOrd="0" presId="urn:microsoft.com/office/officeart/2009/3/layout/SubStepProcess"/>
    <dgm:cxn modelId="{11E5772B-4F90-49DA-925C-509814ED4B6F}" type="presParOf" srcId="{0B6AAF2F-3208-4FDB-AF10-16D49FD8AA87}" destId="{A0D1DF00-72C3-483C-BA5D-AEF9BD732540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0DA6-A697-4762-9314-4C54EC895902}">
      <dsp:nvSpPr>
        <dsp:cNvPr id="0" name=""/>
        <dsp:cNvSpPr/>
      </dsp:nvSpPr>
      <dsp:spPr>
        <a:xfrm>
          <a:off x="4204" y="976671"/>
          <a:ext cx="2233519" cy="223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USTUR data</a:t>
          </a:r>
        </a:p>
      </dsp:txBody>
      <dsp:txXfrm>
        <a:off x="331295" y="1304214"/>
        <a:ext cx="1579337" cy="1581520"/>
      </dsp:txXfrm>
    </dsp:sp>
    <dsp:sp modelId="{D7E5C6A5-8122-4BE5-9155-472A237BC6C3}">
      <dsp:nvSpPr>
        <dsp:cNvPr id="0" name=""/>
        <dsp:cNvSpPr/>
      </dsp:nvSpPr>
      <dsp:spPr>
        <a:xfrm rot="18992654">
          <a:off x="2127792" y="1098741"/>
          <a:ext cx="2322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27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E141C-8B94-4377-AF31-F4C3AF13F2F5}">
      <dsp:nvSpPr>
        <dsp:cNvPr id="0" name=""/>
        <dsp:cNvSpPr/>
      </dsp:nvSpPr>
      <dsp:spPr>
        <a:xfrm>
          <a:off x="4132201" y="299959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7141D-633B-4293-878D-AD90F1BC0730}">
      <dsp:nvSpPr>
        <dsp:cNvPr id="0" name=""/>
        <dsp:cNvSpPr/>
      </dsp:nvSpPr>
      <dsp:spPr>
        <a:xfrm>
          <a:off x="4952342" y="790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 history</a:t>
          </a:r>
          <a:endParaRPr lang="en-US" sz="2400" i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342" y="790"/>
        <a:ext cx="5815542" cy="598338"/>
      </dsp:txXfrm>
    </dsp:sp>
    <dsp:sp modelId="{2D9744BA-90C9-4BBC-AE0E-A545DA6D15F6}">
      <dsp:nvSpPr>
        <dsp:cNvPr id="0" name=""/>
        <dsp:cNvSpPr/>
      </dsp:nvSpPr>
      <dsp:spPr>
        <a:xfrm rot="19663249">
          <a:off x="2292013" y="1430819"/>
          <a:ext cx="1994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2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6C0D9-489C-4045-ADF7-D4D1E0AEFB34}">
      <dsp:nvSpPr>
        <dsp:cNvPr id="0" name=""/>
        <dsp:cNvSpPr/>
      </dsp:nvSpPr>
      <dsp:spPr>
        <a:xfrm>
          <a:off x="4132201" y="898298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8E26F-2B3D-4C76-BE0E-E78C294B8CB4}">
      <dsp:nvSpPr>
        <dsp:cNvPr id="0" name=""/>
        <dsp:cNvSpPr/>
      </dsp:nvSpPr>
      <dsp:spPr>
        <a:xfrm>
          <a:off x="4952342" y="599128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 records</a:t>
          </a:r>
          <a:endParaRPr lang="en-US" sz="2400" i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342" y="599128"/>
        <a:ext cx="5815542" cy="598338"/>
      </dsp:txXfrm>
    </dsp:sp>
    <dsp:sp modelId="{6E5E6752-2A4A-4FA0-92C7-DF48D7A1B721}">
      <dsp:nvSpPr>
        <dsp:cNvPr id="0" name=""/>
        <dsp:cNvSpPr/>
      </dsp:nvSpPr>
      <dsp:spPr>
        <a:xfrm rot="20548331">
          <a:off x="2405068" y="1762896"/>
          <a:ext cx="1768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81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FB7D0-8B64-438F-8087-A2E7C88383AF}">
      <dsp:nvSpPr>
        <dsp:cNvPr id="0" name=""/>
        <dsp:cNvSpPr/>
      </dsp:nvSpPr>
      <dsp:spPr>
        <a:xfrm>
          <a:off x="4132201" y="1496636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A8025-9EAF-4FF3-9F0E-2316ECD98A8B}">
      <dsp:nvSpPr>
        <dsp:cNvPr id="0" name=""/>
        <dsp:cNvSpPr/>
      </dsp:nvSpPr>
      <dsp:spPr>
        <a:xfrm>
          <a:off x="4952342" y="1197467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Smoking history</a:t>
          </a:r>
          <a:r>
            <a:rPr lang="en-US" sz="2400" i="0" kern="1200" baseline="30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†</a:t>
          </a:r>
        </a:p>
      </dsp:txBody>
      <dsp:txXfrm>
        <a:off x="4952342" y="1197467"/>
        <a:ext cx="5815542" cy="598338"/>
      </dsp:txXfrm>
    </dsp:sp>
    <dsp:sp modelId="{D23695EF-FCA4-4DB0-934E-F0F2C0F41C6F}">
      <dsp:nvSpPr>
        <dsp:cNvPr id="0" name=""/>
        <dsp:cNvSpPr/>
      </dsp:nvSpPr>
      <dsp:spPr>
        <a:xfrm>
          <a:off x="2446116" y="2094974"/>
          <a:ext cx="1686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60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217E7-4D51-4212-B15A-CFE9B7307A99}">
      <dsp:nvSpPr>
        <dsp:cNvPr id="0" name=""/>
        <dsp:cNvSpPr/>
      </dsp:nvSpPr>
      <dsp:spPr>
        <a:xfrm>
          <a:off x="4132201" y="2094974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2C3B8-DE1E-45AE-9B92-521239EB183C}">
      <dsp:nvSpPr>
        <dsp:cNvPr id="0" name=""/>
        <dsp:cNvSpPr/>
      </dsp:nvSpPr>
      <dsp:spPr>
        <a:xfrm>
          <a:off x="4952342" y="1795805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Chemical exposure records</a:t>
          </a:r>
          <a:r>
            <a:rPr lang="en-US" sz="2400" i="0" kern="1200" baseline="30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†</a:t>
          </a:r>
        </a:p>
      </dsp:txBody>
      <dsp:txXfrm>
        <a:off x="4952342" y="1795805"/>
        <a:ext cx="5815542" cy="598338"/>
      </dsp:txXfrm>
    </dsp:sp>
    <dsp:sp modelId="{CDE8EB5C-EA96-4346-98CC-0CC048D44F64}">
      <dsp:nvSpPr>
        <dsp:cNvPr id="0" name=""/>
        <dsp:cNvSpPr/>
      </dsp:nvSpPr>
      <dsp:spPr>
        <a:xfrm rot="1051669">
          <a:off x="2405068" y="2427052"/>
          <a:ext cx="1768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81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1DFA4-F890-4378-8F19-B39B7C2F1562}">
      <dsp:nvSpPr>
        <dsp:cNvPr id="0" name=""/>
        <dsp:cNvSpPr/>
      </dsp:nvSpPr>
      <dsp:spPr>
        <a:xfrm>
          <a:off x="4132201" y="2693312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14C8-AC1B-4097-AD87-5EBFFEBF8952}">
      <dsp:nvSpPr>
        <dsp:cNvPr id="0" name=""/>
        <dsp:cNvSpPr/>
      </dsp:nvSpPr>
      <dsp:spPr>
        <a:xfrm>
          <a:off x="4952342" y="2394143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Radiation exposure records</a:t>
          </a:r>
        </a:p>
      </dsp:txBody>
      <dsp:txXfrm>
        <a:off x="4952342" y="2394143"/>
        <a:ext cx="5815542" cy="598338"/>
      </dsp:txXfrm>
    </dsp:sp>
    <dsp:sp modelId="{62899397-E738-4272-9D04-3456F19ED850}">
      <dsp:nvSpPr>
        <dsp:cNvPr id="0" name=""/>
        <dsp:cNvSpPr/>
      </dsp:nvSpPr>
      <dsp:spPr>
        <a:xfrm rot="1936751">
          <a:off x="2292013" y="2759129"/>
          <a:ext cx="1994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2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FA39B-A7EA-4C1B-A87A-0EFA39DFD14F}">
      <dsp:nvSpPr>
        <dsp:cNvPr id="0" name=""/>
        <dsp:cNvSpPr/>
      </dsp:nvSpPr>
      <dsp:spPr>
        <a:xfrm>
          <a:off x="4132201" y="3291650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6FEA1-0FA8-4CFB-B941-4800E5CEE29E}">
      <dsp:nvSpPr>
        <dsp:cNvPr id="0" name=""/>
        <dsp:cNvSpPr/>
      </dsp:nvSpPr>
      <dsp:spPr>
        <a:xfrm>
          <a:off x="4952342" y="2992481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70688" rIns="182880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Bioassay measurements</a:t>
          </a:r>
          <a:endParaRPr lang="en-US" sz="2400" i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342" y="2992481"/>
        <a:ext cx="5815542" cy="598338"/>
      </dsp:txXfrm>
    </dsp:sp>
    <dsp:sp modelId="{BCC0923A-8467-4A12-A23F-797D443690DC}">
      <dsp:nvSpPr>
        <dsp:cNvPr id="0" name=""/>
        <dsp:cNvSpPr/>
      </dsp:nvSpPr>
      <dsp:spPr>
        <a:xfrm rot="2607346">
          <a:off x="2127792" y="3091207"/>
          <a:ext cx="2322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27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409AC-C2E0-423C-8BEC-CB4882153FD7}">
      <dsp:nvSpPr>
        <dsp:cNvPr id="0" name=""/>
        <dsp:cNvSpPr/>
      </dsp:nvSpPr>
      <dsp:spPr>
        <a:xfrm>
          <a:off x="4132201" y="3889989"/>
          <a:ext cx="8201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1DF00-72C3-483C-BA5D-AEF9BD732540}">
      <dsp:nvSpPr>
        <dsp:cNvPr id="0" name=""/>
        <dsp:cNvSpPr/>
      </dsp:nvSpPr>
      <dsp:spPr>
        <a:xfrm>
          <a:off x="4952342" y="3590820"/>
          <a:ext cx="5815542" cy="5983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70688" rIns="0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Tissue analysis results (Pu, Am, U)</a:t>
          </a:r>
          <a:endParaRPr lang="en-US" sz="2400" i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2342" y="3590820"/>
        <a:ext cx="5815542" cy="59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0887" y="0"/>
            <a:ext cx="2260183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entury Gothic" panose="020B0502020202020204" pitchFamily="34" charset="0"/>
              </a:rPr>
              <a:t>Sergei Y Tolmachev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7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fld id="{6E9E98F4-9B31-48CD-A324-3DD2C23D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10528"/>
            <a:ext cx="4054207" cy="277211"/>
          </a:xfrm>
          <a:prstGeom prst="rect">
            <a:avLst/>
          </a:prstGeom>
          <a:noFill/>
        </p:spPr>
        <p:txBody>
          <a:bodyPr wrap="square" lIns="91650" tIns="45825" rIns="91650" bIns="45825">
            <a:spAutoFit/>
          </a:bodyPr>
          <a:lstStyle/>
          <a:p>
            <a:pPr>
              <a:defRPr/>
            </a:pPr>
            <a:r>
              <a:rPr lang="en-US" sz="1200" spc="301" dirty="0">
                <a:latin typeface="Century Gothic" panose="020B0502020202020204" pitchFamily="34" charset="0"/>
                <a:cs typeface="Times New Roman" panose="02020603050405020304" pitchFamily="18" charset="0"/>
              </a:rPr>
              <a:t>USTUR, 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2580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7" y="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5"/>
            <a:ext cx="5607362" cy="41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7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fld id="{5F29E618-6F04-4CA7-BC11-AFCECC96B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5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196013" cy="34861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4EF75-F03A-4172-AED6-83857539AA64}" type="datetime1">
              <a:rPr lang="en-US" altLang="en-US" smtClean="0"/>
              <a:t>8/17/2021</a:t>
            </a:fld>
            <a:endParaRPr lang="en-US" altLang="en-US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E68A2D-8372-4E62-8C3C-74FA255FCC6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8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49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196013" cy="34861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6A053-D6A7-3649-A392-13554C545A9B}" type="datetime1">
              <a:rPr lang="en-US" altLang="en-US" smtClean="0"/>
              <a:t>8/17/2021</a:t>
            </a:fld>
            <a:endParaRPr lang="en-US" altLang="en-US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E68A2D-8372-4E62-8C3C-74FA255FCC6E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0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196013" cy="34861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At USTUR we have a collection of unique resources starting from work history, medical records, smoking history, …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0B8BD-0A61-3440-9BAE-8F07D7A22BB8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8/17/2021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68A2D-8372-4E62-8C3C-74FA255FC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2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9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B822EBB-DA25-C040-962F-0C0B532E22F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E618-6F04-4CA7-BC11-AFCECC96BA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B060-16E6-4599-A8C4-AAE8D01A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3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047750"/>
            <a:ext cx="647700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645458" y="2122098"/>
            <a:ext cx="11546537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645457" y="2754910"/>
            <a:ext cx="11546539" cy="461665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ITC Stone Serif Std Medium" panose="020406020605060203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645585" y="6381750"/>
            <a:ext cx="2067983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755901" y="6381750"/>
            <a:ext cx="8134351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0892368" y="6381750"/>
            <a:ext cx="1299633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04AAE12-3705-42CD-83FA-5C7E04C8C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384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274320"/>
            <a:ext cx="11536296" cy="535531"/>
          </a:xfrm>
        </p:spPr>
        <p:txBody>
          <a:bodyPr/>
          <a:lstStyle>
            <a:lvl1pPr algn="ctr">
              <a:defRPr sz="3200" b="0">
                <a:latin typeface="ITC Stone Serif Std Medium" panose="02040602060506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" y="1280160"/>
            <a:ext cx="11546414" cy="1956433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800" b="0">
                <a:latin typeface="ITC Stone Serif Std Medium" panose="02040602060506020304" pitchFamily="18" charset="0"/>
              </a:defRPr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>
                <a:latin typeface="ITC Stone Serif Std Medium" panose="02040602060506020304" pitchFamily="18" charset="0"/>
              </a:defRPr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2200">
                <a:latin typeface="ITC Stone Serif Std Medium" panose="02040602060506020304" pitchFamily="18" charset="0"/>
              </a:defRPr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>
                <a:latin typeface="ITC Stone Serif Std Medium" panose="02040602060506020304" pitchFamily="18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800">
                <a:latin typeface="ITC Stone Serif Std Medium" panose="02040602060506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pPr>
              <a:defRPr/>
            </a:pPr>
            <a:fld id="{89B09F25-90F4-4E6C-982F-02B067728B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949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5704" y="344837"/>
            <a:ext cx="11536296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5704" y="709196"/>
            <a:ext cx="11536296" cy="35458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ITC Stone Serif Std Medium" panose="020406020605060203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9E70-BC02-424D-B498-55911DD3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C:\Users\sergei\Desktop\USTUR.jpg">
            <a:extLst>
              <a:ext uri="{FF2B5EF4-FFF2-40B4-BE49-F238E27FC236}">
                <a16:creationId xmlns:a16="http://schemas.microsoft.com/office/drawing/2014/main" id="{9575C016-A796-4EBA-B0D3-0798030EA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0064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41A70DC1-10E3-4C35-BFD7-278B96FFDC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393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274320"/>
            <a:ext cx="11546543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434" y="1371600"/>
            <a:ext cx="5336428" cy="1969770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4F7D-2041-4E6E-93DB-7DDBD158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51913" y="1371600"/>
            <a:ext cx="5336428" cy="1969770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EBC1AE45-4BD9-43EE-87E9-4691DFF9D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155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279"/>
            <a:ext cx="11582400" cy="4247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63" y="1681734"/>
            <a:ext cx="5386917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962" y="2136455"/>
            <a:ext cx="5386917" cy="1498872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730" y="1681734"/>
            <a:ext cx="5389033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29" y="2136455"/>
            <a:ext cx="5389033" cy="1498872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3F74-CC40-4EA4-B296-42C35828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 descr="C:\Users\sergei\Desktop\USTUR.jpg">
            <a:extLst>
              <a:ext uri="{FF2B5EF4-FFF2-40B4-BE49-F238E27FC236}">
                <a16:creationId xmlns:a16="http://schemas.microsoft.com/office/drawing/2014/main" id="{F5DE48CF-250B-43E0-BA08-08127D07E7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0064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E668D252-202E-420E-A930-EDEA4B3F5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92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68" y="2136492"/>
            <a:ext cx="11567032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8F9F-82BD-4714-95BC-834EF82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7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5" y="273051"/>
            <a:ext cx="4011084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8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585" y="1442785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55BF-FA84-4202-B62F-BAC82B61D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72CAA83A-A838-4BBD-A602-300A33CD0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27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423007"/>
            <a:ext cx="73152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SAC 2021: Martin Šefl</a:t>
            </a: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2C76-AB8C-47EB-BF88-A3E50A44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4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45584" y="1490664"/>
            <a:ext cx="1154641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45584" y="274321"/>
            <a:ext cx="1154641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645585" y="6438900"/>
            <a:ext cx="167004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ITC Stone Serif Std Medium" panose="02040602060506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315633" y="6438900"/>
            <a:ext cx="8204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ITC Stone Serif Std Medium" panose="02040602060506020304" pitchFamily="18" charset="0"/>
              </a:defRPr>
            </a:lvl1pPr>
          </a:lstStyle>
          <a:p>
            <a:pPr>
              <a:defRPr/>
            </a:pPr>
            <a:r>
              <a:rPr lang="en-US"/>
              <a:t>SAC 2021: Martin Šefl</a:t>
            </a: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532533" y="6438900"/>
            <a:ext cx="165946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E6A71"/>
                </a:solidFill>
                <a:latin typeface="ITC Stone Serif Std Medium" panose="02040602060506020304" pitchFamily="18" charset="0"/>
              </a:defRPr>
            </a:lvl1pPr>
          </a:lstStyle>
          <a:p>
            <a:pPr>
              <a:defRPr/>
            </a:pPr>
            <a:fld id="{6754DDAD-0EC4-4F46-BA9B-E8CA54E893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047750"/>
            <a:ext cx="647700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" y="0"/>
            <a:ext cx="647700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31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9" r:id="rId8"/>
    <p:sldLayoutId id="2147484230" r:id="rId9"/>
  </p:sldLayoutIdLst>
  <p:transition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accent1"/>
          </a:solidFill>
          <a:latin typeface="ITC Stone Serif Std Medium" panose="02040602060506020304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274320" indent="-274320" algn="l" rtl="0" eaLnBrk="0" fontAlgn="base" hangingPunct="0">
        <a:lnSpc>
          <a:spcPct val="114000"/>
        </a:lnSpc>
        <a:spcBef>
          <a:spcPts val="0"/>
        </a:spcBef>
        <a:spcAft>
          <a:spcPct val="0"/>
        </a:spcAft>
        <a:buClr>
          <a:srgbClr val="981E32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ITC Stone Serif Std Medium" panose="02040602060506020304" pitchFamily="18" charset="0"/>
          <a:ea typeface="+mn-ea"/>
          <a:cs typeface="+mn-cs"/>
        </a:defRPr>
      </a:lvl1pPr>
      <a:lvl2pPr marL="548640" indent="-274320" algn="l" rtl="0" eaLnBrk="0" fontAlgn="base" hangingPunct="0">
        <a:lnSpc>
          <a:spcPct val="114000"/>
        </a:lnSpc>
        <a:spcBef>
          <a:spcPts val="0"/>
        </a:spcBef>
        <a:spcAft>
          <a:spcPct val="0"/>
        </a:spcAft>
        <a:buClr>
          <a:srgbClr val="981E32"/>
        </a:buClr>
        <a:buSzPct val="80000"/>
        <a:buFont typeface="Wingdings" panose="05000000000000000000" pitchFamily="2" charset="2"/>
        <a:buChar char="ü"/>
        <a:defRPr lang="en-US" sz="2200" dirty="0">
          <a:solidFill>
            <a:schemeClr val="bg2"/>
          </a:solidFill>
          <a:latin typeface="ITC Stone Serif Std Medium" panose="02040602060506020304" pitchFamily="18" charset="0"/>
          <a:ea typeface="+mn-ea"/>
          <a:cs typeface="+mn-cs"/>
        </a:defRPr>
      </a:lvl2pPr>
      <a:lvl3pPr marL="731520" indent="-182880" algn="l" rtl="0" eaLnBrk="0" fontAlgn="base" hangingPunct="0">
        <a:lnSpc>
          <a:spcPct val="114000"/>
        </a:lnSpc>
        <a:spcBef>
          <a:spcPts val="0"/>
        </a:spcBef>
        <a:spcAft>
          <a:spcPct val="0"/>
        </a:spcAft>
        <a:buClr>
          <a:srgbClr val="981E32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ITC Stone Serif Std Medium" panose="02040602060506020304" pitchFamily="18" charset="0"/>
          <a:ea typeface="+mn-ea"/>
          <a:cs typeface="+mn-cs"/>
        </a:defRPr>
      </a:lvl3pPr>
      <a:lvl4pPr marL="1005840" indent="-182880" algn="l" rtl="0" eaLnBrk="0" fontAlgn="base" hangingPunct="0">
        <a:lnSpc>
          <a:spcPct val="114000"/>
        </a:lnSpc>
        <a:spcBef>
          <a:spcPts val="0"/>
        </a:spcBef>
        <a:spcAft>
          <a:spcPct val="0"/>
        </a:spcAft>
        <a:buClr>
          <a:srgbClr val="981E32"/>
        </a:buClr>
        <a:buSzPct val="100000"/>
        <a:buFont typeface="Arial" charset="0"/>
        <a:buChar char="•"/>
        <a:defRPr lang="en-US" sz="1800" dirty="0">
          <a:solidFill>
            <a:schemeClr val="bg2"/>
          </a:solidFill>
          <a:latin typeface="ITC Stone Serif Std Medium" panose="02040602060506020304" pitchFamily="18" charset="0"/>
          <a:ea typeface="+mn-ea"/>
          <a:cs typeface="+mn-cs"/>
        </a:defRPr>
      </a:lvl4pPr>
      <a:lvl5pPr marL="1280160" indent="-182880" algn="l" rtl="0" eaLnBrk="0" fontAlgn="base" hangingPunct="0">
        <a:lnSpc>
          <a:spcPct val="114000"/>
        </a:lnSpc>
        <a:spcBef>
          <a:spcPts val="0"/>
        </a:spcBef>
        <a:spcAft>
          <a:spcPct val="0"/>
        </a:spcAft>
        <a:buClr>
          <a:srgbClr val="981E32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ITC Stone Serif Std Medium" panose="02040602060506020304" pitchFamily="18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14/relationships/chartEx" Target="../charts/chartEx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14/relationships/chartEx" Target="../charts/chartEx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14/relationships/chartEx" Target="../charts/chartEx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9"/>
          <p:cNvSpPr txBox="1">
            <a:spLocks noChangeArrowheads="1"/>
          </p:cNvSpPr>
          <p:nvPr/>
        </p:nvSpPr>
        <p:spPr bwMode="black">
          <a:xfrm>
            <a:off x="660904" y="1829973"/>
            <a:ext cx="11531096" cy="13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Lucida Sans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Lucida Sans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Lucida Sans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USTUR Whole-body Case 0680: 53-year Follow-up </a:t>
            </a:r>
            <a:br>
              <a:rPr lang="en-US" sz="3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Manhattan Project Worker</a:t>
            </a:r>
            <a:endParaRPr lang="en-US" altLang="en-US" sz="3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0"/>
          <p:cNvSpPr txBox="1">
            <a:spLocks noChangeArrowheads="1"/>
          </p:cNvSpPr>
          <p:nvPr/>
        </p:nvSpPr>
        <p:spPr bwMode="black">
          <a:xfrm>
            <a:off x="660903" y="3450475"/>
            <a:ext cx="11531098" cy="17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0" tIns="45720" rIns="9144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</a:pPr>
            <a:r>
              <a:rPr lang="en-GB" alt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cs-CZ" alt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Šefl, </a:t>
            </a:r>
            <a:r>
              <a:rPr lang="en-GB" alt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Maia Avtandilashvili</a:t>
            </a:r>
            <a:r>
              <a:rPr lang="cs-CZ" alt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Sergei Y. Tolmachev</a:t>
            </a:r>
            <a:endParaRPr lang="en-GB" altLang="en-US" sz="2800" kern="0" baseline="300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0" algn="ctr" eaLnBrk="1" hangingPunct="1">
              <a:lnSpc>
                <a:spcPct val="114000"/>
              </a:lnSpc>
              <a:spcBef>
                <a:spcPts val="600"/>
              </a:spcBef>
              <a:buSzPct val="12500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Transuranium and Uranium Registries, College of Pharmacy and Pharmaceutical Sciences, </a:t>
            </a:r>
            <a:r>
              <a:rPr lang="en-US" alt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  <a:r>
              <a:rPr lang="cs-CZ" alt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Richland, W</a:t>
            </a:r>
            <a:r>
              <a:rPr lang="en-US" alt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ashington</a:t>
            </a:r>
            <a:endParaRPr lang="en-US" altLang="en-US" sz="24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0"/>
          <p:cNvSpPr txBox="1">
            <a:spLocks noChangeArrowheads="1"/>
          </p:cNvSpPr>
          <p:nvPr/>
        </p:nvSpPr>
        <p:spPr bwMode="black">
          <a:xfrm>
            <a:off x="652278" y="292448"/>
            <a:ext cx="11531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Ctr="1"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0"/>
              </a:spcBef>
              <a:buNone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altLang="en-US" sz="24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 Meeting of the Health Physics Society</a:t>
            </a:r>
          </a:p>
          <a:p>
            <a:pPr marL="165100" indent="0" algn="ctr">
              <a:spcBef>
                <a:spcPts val="0"/>
              </a:spcBef>
              <a:buNone/>
              <a:defRPr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Phoenix, Arizona, July 25–29,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97828-7CCD-402B-988E-31F0109ABF4C}"/>
              </a:ext>
            </a:extLst>
          </p:cNvPr>
          <p:cNvGrpSpPr/>
          <p:nvPr/>
        </p:nvGrpSpPr>
        <p:grpSpPr>
          <a:xfrm>
            <a:off x="7927259" y="5651152"/>
            <a:ext cx="3752899" cy="914400"/>
            <a:chOff x="8108093" y="5826635"/>
            <a:chExt cx="3752899" cy="914400"/>
          </a:xfrm>
        </p:grpSpPr>
        <p:pic>
          <p:nvPicPr>
            <p:cNvPr id="10" name="Picture 4" descr="C:\Users\sergei\Desktop\USTUR.jpg">
              <a:extLst>
                <a:ext uri="{FF2B5EF4-FFF2-40B4-BE49-F238E27FC236}">
                  <a16:creationId xmlns:a16="http://schemas.microsoft.com/office/drawing/2014/main" id="{109F7EF1-79BF-4296-8052-A5D748C3D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093" y="5918075"/>
              <a:ext cx="730356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067" y="5826635"/>
              <a:ext cx="2828925" cy="9144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AE6FA01-2131-4693-9290-67338C5111EC}"/>
              </a:ext>
            </a:extLst>
          </p:cNvPr>
          <p:cNvSpPr/>
          <p:nvPr/>
        </p:nvSpPr>
        <p:spPr>
          <a:xfrm rot="16200000">
            <a:off x="-577392" y="5624331"/>
            <a:ext cx="175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Bahnschrift Light" panose="020B0502040204020203" pitchFamily="34" charset="0"/>
              </a:rPr>
              <a:t>USTUR-05</a:t>
            </a:r>
            <a:r>
              <a:rPr lang="cs-CZ" sz="1600" dirty="0">
                <a:latin typeface="Bahnschrift Light" panose="020B0502040204020203" pitchFamily="34" charset="0"/>
              </a:rPr>
              <a:t>76</a:t>
            </a:r>
            <a:r>
              <a:rPr lang="en-US" sz="1600" dirty="0">
                <a:latin typeface="Bahnschrift Light" panose="020B0502040204020203" pitchFamily="34" charset="0"/>
              </a:rPr>
              <a:t>-21A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1717F-18E3-4DC7-A77D-D05A29F66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3" y="292448"/>
            <a:ext cx="99274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2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Organ Equivalent Doses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DED1852B-EA83-4823-8D33-72C2E812B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860834"/>
                  </p:ext>
                </p:extLst>
              </p:nvPr>
            </p:nvGraphicFramePr>
            <p:xfrm>
              <a:off x="1544511" y="1003177"/>
              <a:ext cx="9745721" cy="57211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DED1852B-EA83-4823-8D33-72C2E812BB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4511" y="1003177"/>
                <a:ext cx="9745721" cy="57211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1949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9F3219-F18C-4C1A-A95F-559844FA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74320"/>
            <a:ext cx="11536296" cy="535531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Results: Organ Contributions to Effective Dose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4F12C9AC-37C3-4581-A975-8270F8C74A9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2516284"/>
                  </p:ext>
                </p:extLst>
              </p:nvPr>
            </p:nvGraphicFramePr>
            <p:xfrm>
              <a:off x="762316" y="1699478"/>
              <a:ext cx="11310112" cy="49489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4F12C9AC-37C3-4581-A975-8270F8C74A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316" y="1699478"/>
                <a:ext cx="11310112" cy="494897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80397E-7ECA-4330-B09B-3A1C687EC448}"/>
              </a:ext>
            </a:extLst>
          </p:cNvPr>
          <p:cNvSpPr txBox="1"/>
          <p:nvPr/>
        </p:nvSpPr>
        <p:spPr>
          <a:xfrm>
            <a:off x="8195470" y="1764644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PuO</a:t>
            </a:r>
            <a:r>
              <a:rPr lang="en-US" sz="3200" b="1" baseline="-25000" dirty="0">
                <a:latin typeface="+mn-lt"/>
              </a:rPr>
              <a:t>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B20607D6-F8F5-4CCD-B975-63FD2F44549D}"/>
              </a:ext>
            </a:extLst>
          </p:cNvPr>
          <p:cNvSpPr txBox="1">
            <a:spLocks/>
          </p:cNvSpPr>
          <p:nvPr/>
        </p:nvSpPr>
        <p:spPr bwMode="black">
          <a:xfrm>
            <a:off x="649224" y="1068855"/>
            <a:ext cx="11542776" cy="5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2800" b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anose="020B0604020202020204" pitchFamily="34" charset="0"/>
              <a:buChar char="•"/>
              <a:defRPr lang="en-US" sz="22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18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Bef>
                <a:spcPts val="0"/>
              </a:spcBef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Committed effective dose: 1.22 Sv</a:t>
            </a:r>
            <a:endParaRPr lang="en-US" sz="2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225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CDD00-7DBA-F148-A961-3DED725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280160"/>
            <a:ext cx="11546414" cy="3616567"/>
          </a:xfrm>
        </p:spPr>
        <p:txBody>
          <a:bodyPr lIns="457200" rIns="457200" anchor="t" anchorCtr="0"/>
          <a:lstStyle/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ICRP reference biokinetic models adequately described the long-term plutonium retention and excretion for this individual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inhalation of 78% Pu-Nitrate and 22% PuO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years post intake total body activity: 1,765 Bq 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body distribution: systemic organs 84%, respiratory tract 16%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distribution: skeleton 47%, liver 45%, other 8%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CBE12-BF73-4C5B-930D-23A50C2AD62F}"/>
              </a:ext>
            </a:extLst>
          </p:cNvPr>
          <p:cNvSpPr txBox="1"/>
          <p:nvPr/>
        </p:nvSpPr>
        <p:spPr>
          <a:xfrm>
            <a:off x="1121665" y="5577840"/>
            <a:ext cx="10240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n-lt"/>
              </a:rPr>
              <a:t>Šefl, M, Avtandilashvili, M, Tolmachev, SY. Inhalation of Soluble Plutonium: 53-year Follow-up of Manhattan Project Worker, Health Physics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2021:120(6);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661-670.</a:t>
            </a:r>
          </a:p>
        </p:txBody>
      </p:sp>
    </p:spTree>
    <p:extLst>
      <p:ext uri="{BB962C8B-B14F-4D97-AF65-F5344CB8AC3E}">
        <p14:creationId xmlns:p14="http://schemas.microsoft.com/office/powerpoint/2010/main" val="24120062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912E2C3C-E68A-8943-ABE5-2C0CAC11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sergei\Desktop\USTUR.jpg">
            <a:extLst>
              <a:ext uri="{FF2B5EF4-FFF2-40B4-BE49-F238E27FC236}">
                <a16:creationId xmlns:a16="http://schemas.microsoft.com/office/drawing/2014/main" id="{65D13353-14BA-9B41-B876-2C7482D3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0064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BE6D1B3-2722-4BAA-B881-6D2CE62A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74320"/>
            <a:ext cx="11536296" cy="53553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BC0AF59C-E885-4B34-8239-06CB3888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280160"/>
            <a:ext cx="11546414" cy="4857676"/>
          </a:xfrm>
        </p:spPr>
        <p:txBody>
          <a:bodyPr lIns="457200" rIns="457200" anchor="t" anchorCtr="0"/>
          <a:lstStyle/>
          <a:p>
            <a:pPr marL="18288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Dosimetry Group, Public Health England, UK</a:t>
            </a:r>
          </a:p>
          <a:p>
            <a:pPr marL="18288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Anthony Riddell, Demetrio Gregoratto, Public Health England, UK</a:t>
            </a:r>
          </a:p>
          <a:p>
            <a:pPr marL="18288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USTUR is funded by US DOE, Office of Domestic and International Health Studies (AU-13), under grant award DE-HS0000073 to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 and Pharmaceutical Sciences at Washington State University </a:t>
            </a:r>
          </a:p>
          <a:p>
            <a:pPr marL="182880" indent="0" algn="ctr">
              <a:buNone/>
            </a:pPr>
            <a:r>
              <a:rPr lang="en-US" altLang="en-US" sz="4400" b="1" dirty="0">
                <a:solidFill>
                  <a:srgbClr val="98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4400" b="1" dirty="0">
              <a:solidFill>
                <a:srgbClr val="981E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3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679FA-FCA2-47C2-A2F8-7B997210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74320"/>
            <a:ext cx="11536296" cy="535531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0" baseline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Unique Data Resource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sergei\Desktop\WSU-Pharmacy_Logos\WSU-Unit_Social-Badg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09F25-90F4-4E6C-982F-02B067728B4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1D1AAFF-98E4-4139-96EA-6C381F006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711223"/>
              </p:ext>
            </p:extLst>
          </p:nvPr>
        </p:nvGraphicFramePr>
        <p:xfrm>
          <a:off x="1072569" y="1868271"/>
          <a:ext cx="10772089" cy="418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001F73-0BA9-4348-A849-0C5BB0A3C141}"/>
              </a:ext>
            </a:extLst>
          </p:cNvPr>
          <p:cNvSpPr txBox="1"/>
          <p:nvPr/>
        </p:nvSpPr>
        <p:spPr>
          <a:xfrm>
            <a:off x="1021150" y="6181411"/>
            <a:ext cx="260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† - self-reported data</a:t>
            </a:r>
          </a:p>
        </p:txBody>
      </p:sp>
      <p:pic>
        <p:nvPicPr>
          <p:cNvPr id="13" name="Picture 4" descr="C:\Users\sergei\Desktop\USTUR.jpg">
            <a:extLst>
              <a:ext uri="{FF2B5EF4-FFF2-40B4-BE49-F238E27FC236}">
                <a16:creationId xmlns:a16="http://schemas.microsoft.com/office/drawing/2014/main" id="{9C7CAB0B-782D-7944-9129-E01CC42E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0064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42586-FC28-45A1-8043-0A9BC510DEB1}"/>
              </a:ext>
            </a:extLst>
          </p:cNvPr>
          <p:cNvSpPr txBox="1"/>
          <p:nvPr/>
        </p:nvSpPr>
        <p:spPr>
          <a:xfrm>
            <a:off x="1021150" y="1102792"/>
            <a:ext cx="7651454" cy="480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274320" eaLnBrk="0" hangingPunct="0">
              <a:lnSpc>
                <a:spcPct val="114000"/>
              </a:lnSpc>
              <a:spcBef>
                <a:spcPts val="120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Registrant acceptance: ≥ 74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systemic content </a:t>
            </a:r>
          </a:p>
        </p:txBody>
      </p:sp>
    </p:spTree>
    <p:extLst>
      <p:ext uri="{BB962C8B-B14F-4D97-AF65-F5344CB8AC3E}">
        <p14:creationId xmlns:p14="http://schemas.microsoft.com/office/powerpoint/2010/main" val="7925763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USTUR Case 0680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CDD00-7DBA-F148-A961-3DED725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280160"/>
            <a:ext cx="11546414" cy="4752904"/>
          </a:xfrm>
        </p:spPr>
        <p:txBody>
          <a:bodyPr lIns="457200" rIns="457200" anchor="t" anchorCtr="0"/>
          <a:lstStyle/>
          <a:p>
            <a:pPr marL="457200" indent="-274320"/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26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Manhattan Project plutonium workers selected for medical follow-up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 amount of plutonium excreted in the urine assayed by methods available before 1950.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as a chemist on plutonium recovery for 18 months in 1940s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Died 53 years after exposure at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age 90+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/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Whole-body tissue donor to the USTUR</a:t>
            </a:r>
          </a:p>
          <a:p>
            <a:pPr marL="457200" indent="-274320"/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/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F41EA6-08AC-46ED-89FE-C0AB76221260}"/>
              </a:ext>
            </a:extLst>
          </p:cNvPr>
          <p:cNvSpPr txBox="1"/>
          <p:nvPr/>
        </p:nvSpPr>
        <p:spPr>
          <a:xfrm>
            <a:off x="649224" y="6180207"/>
            <a:ext cx="1043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+mn-lt"/>
              </a:rPr>
              <a:t>Voelz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 GL,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Hempelmann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 LH, Lawrence JNP, Moss WD. A 32-year medical follow-up Manhattan Project plutonium workers. Health Phys 37(4): 445–485; 1979. </a:t>
            </a:r>
          </a:p>
        </p:txBody>
      </p:sp>
    </p:spTree>
    <p:extLst>
      <p:ext uri="{BB962C8B-B14F-4D97-AF65-F5344CB8AC3E}">
        <p14:creationId xmlns:p14="http://schemas.microsoft.com/office/powerpoint/2010/main" val="18894933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Bioassay Measurements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C2C305-53A0-4C79-A434-91BAE96C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43" y="1280160"/>
            <a:ext cx="11536295" cy="1873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2" anchor="t" anchorCtr="0" compatLnSpc="1">
            <a:prstTxWarp prst="textNoShape">
              <a:avLst/>
            </a:prstTxWarp>
            <a:spAutoFit/>
          </a:bodyPr>
          <a:lstStyle/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urine samples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fecal sample 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blood sample 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 nasal swipes</a:t>
            </a:r>
          </a:p>
          <a:p>
            <a:pPr marL="457200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chest counts &lt; MDA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31075DD-F350-44C3-9FA3-B9235FDD0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324" y="3154292"/>
            <a:ext cx="4760085" cy="3570063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350B4DE9-E1FD-4B5D-B1B5-34E5C7B6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32"/>
          <a:stretch/>
        </p:blipFill>
        <p:spPr>
          <a:xfrm>
            <a:off x="5943409" y="3154292"/>
            <a:ext cx="4958205" cy="35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84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Post-mortem Tissue Analyses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A44AF51B-C272-4B1B-B9FF-8E096FCC86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4971596"/>
                  </p:ext>
                </p:extLst>
              </p:nvPr>
            </p:nvGraphicFramePr>
            <p:xfrm>
              <a:off x="1491343" y="2310963"/>
              <a:ext cx="9636864" cy="44133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ontent Placeholder 9">
                <a:extLst>
                  <a:ext uri="{FF2B5EF4-FFF2-40B4-BE49-F238E27FC236}">
                    <a16:creationId xmlns:a16="http://schemas.microsoft.com/office/drawing/2014/main" id="{A44AF51B-C272-4B1B-B9FF-8E096FCC86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1343" y="2310963"/>
                <a:ext cx="9636864" cy="441339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4A9B24F-18DB-425A-B444-FFFBB66C93DB}"/>
              </a:ext>
            </a:extLst>
          </p:cNvPr>
          <p:cNvSpPr txBox="1">
            <a:spLocks/>
          </p:cNvSpPr>
          <p:nvPr/>
        </p:nvSpPr>
        <p:spPr bwMode="black">
          <a:xfrm>
            <a:off x="649224" y="1068855"/>
            <a:ext cx="11542776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2800" b="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anose="020B0604020202020204" pitchFamily="34" charset="0"/>
              <a:buChar char="•"/>
              <a:defRPr lang="en-US" sz="22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lang="en-US" sz="1800">
                <a:solidFill>
                  <a:schemeClr val="bg2"/>
                </a:solidFill>
                <a:latin typeface="ITC Stone Serif Std Medium" panose="02040602060506020304" pitchFamily="18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Bef>
                <a:spcPts val="0"/>
              </a:spcBef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Tissues analyzed: 82 bone samples and 13 soft tissues</a:t>
            </a:r>
          </a:p>
          <a:p>
            <a:pPr marL="457200" indent="-274320">
              <a:spcBef>
                <a:spcPts val="0"/>
              </a:spcBef>
            </a:pPr>
            <a:r>
              <a:rPr lang="en-US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body: 1,765±12 Bq</a:t>
            </a:r>
            <a:endParaRPr lang="en-US" sz="2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23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Taurus Internal Dosimetry Software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A4B4AD-59B3-4710-A0C2-444D2821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40" y="863653"/>
            <a:ext cx="8730663" cy="58607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5D0CD7-31BB-440F-B5E3-C4E25C9A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144" y="6163311"/>
            <a:ext cx="5456559" cy="544461"/>
          </a:xfrm>
        </p:spPr>
        <p:txBody>
          <a:bodyPr/>
          <a:lstStyle/>
          <a:p>
            <a:pPr marL="165100" indent="0">
              <a:buNone/>
            </a:pPr>
            <a:r>
              <a:rPr lang="en-US" dirty="0">
                <a:latin typeface="+mn-lt"/>
              </a:rPr>
              <a:t>Public Health England, UK</a:t>
            </a:r>
          </a:p>
        </p:txBody>
      </p:sp>
    </p:spTree>
    <p:extLst>
      <p:ext uri="{BB962C8B-B14F-4D97-AF65-F5344CB8AC3E}">
        <p14:creationId xmlns:p14="http://schemas.microsoft.com/office/powerpoint/2010/main" val="225968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C55F05-BD25-4268-9440-0352FDC8C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60842"/>
              </p:ext>
            </p:extLst>
          </p:nvPr>
        </p:nvGraphicFramePr>
        <p:xfrm>
          <a:off x="5275658" y="-1"/>
          <a:ext cx="6857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2062226" imgH="12062460" progId="AcroExch.Document.DC">
                  <p:embed/>
                </p:oleObj>
              </mc:Choice>
              <mc:Fallback>
                <p:oleObj name="Acrobat Document" r:id="rId3" imgW="12062226" imgH="120624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5658" y="-1"/>
                        <a:ext cx="6857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91" y="274320"/>
            <a:ext cx="4650967" cy="596901"/>
          </a:xfrm>
        </p:spPr>
        <p:txBody>
          <a:bodyPr lIns="0" rIns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Intake Scenario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CDD00-7DBA-F148-A961-3DED725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90" y="1055914"/>
            <a:ext cx="5253595" cy="4056239"/>
          </a:xfrm>
        </p:spPr>
        <p:txBody>
          <a:bodyPr lIns="274320" rIns="182880" anchor="t" anchorCtr="0"/>
          <a:lstStyle/>
          <a:p>
            <a:pPr marL="18288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inhalation</a:t>
            </a:r>
          </a:p>
          <a:p>
            <a:pPr marL="548640" lvl="1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Pu-nitrate</a:t>
            </a:r>
          </a:p>
          <a:p>
            <a:pPr marL="548640" lvl="1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8288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ICRP models</a:t>
            </a:r>
          </a:p>
          <a:p>
            <a:pPr marL="548640" lvl="1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Human Respiratory Tract</a:t>
            </a:r>
          </a:p>
          <a:p>
            <a:pPr marL="548640" lvl="1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Human Alimentary Tract</a:t>
            </a:r>
          </a:p>
          <a:p>
            <a:pPr marL="548640" lvl="1" indent="-27432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 Plutonium Systemic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441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Estimated Intake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415FD64-8C9C-4C65-9295-F695F06F2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72" y="2556995"/>
            <a:ext cx="4745936" cy="430100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0707B-2FB2-4667-864F-122761F4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24" y="2531889"/>
            <a:ext cx="5768148" cy="4326111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58659C5-B555-4DD7-B6C8-D55830A48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26012"/>
              </p:ext>
            </p:extLst>
          </p:nvPr>
        </p:nvGraphicFramePr>
        <p:xfrm>
          <a:off x="745914" y="805052"/>
          <a:ext cx="11342915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857">
                  <a:extLst>
                    <a:ext uri="{9D8B030D-6E8A-4147-A177-3AD203B41FA5}">
                      <a16:colId xmlns:a16="http://schemas.microsoft.com/office/drawing/2014/main" val="2936668152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2386210260"/>
                    </a:ext>
                  </a:extLst>
                </a:gridCol>
                <a:gridCol w="2509823">
                  <a:extLst>
                    <a:ext uri="{9D8B030D-6E8A-4147-A177-3AD203B41FA5}">
                      <a16:colId xmlns:a16="http://schemas.microsoft.com/office/drawing/2014/main" val="3198661515"/>
                    </a:ext>
                  </a:extLst>
                </a:gridCol>
                <a:gridCol w="2509823">
                  <a:extLst>
                    <a:ext uri="{9D8B030D-6E8A-4147-A177-3AD203B41FA5}">
                      <a16:colId xmlns:a16="http://schemas.microsoft.com/office/drawing/2014/main" val="676312479"/>
                    </a:ext>
                  </a:extLst>
                </a:gridCol>
                <a:gridCol w="2268583">
                  <a:extLst>
                    <a:ext uri="{9D8B030D-6E8A-4147-A177-3AD203B41FA5}">
                      <a16:colId xmlns:a16="http://schemas.microsoft.com/office/drawing/2014/main" val="340580323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Days </a:t>
                      </a:r>
                    </a:p>
                  </a:txBody>
                  <a:tcPr anchor="ctr">
                    <a:solidFill>
                      <a:srgbClr val="981E3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Material</a:t>
                      </a:r>
                    </a:p>
                  </a:txBody>
                  <a:tcPr anchor="ctr">
                    <a:solidFill>
                      <a:srgbClr val="981E3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Intake</a:t>
                      </a:r>
                      <a:endParaRPr lang="en-US" sz="2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81E3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81E3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Goodness of fit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χ</a:t>
                      </a:r>
                      <a:r>
                        <a:rPr lang="en-US" sz="2200" i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2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</a:t>
                      </a:r>
                      <a:r>
                        <a:rPr lang="en-US" sz="22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-value</a:t>
                      </a:r>
                    </a:p>
                  </a:txBody>
                  <a:tcPr>
                    <a:solidFill>
                      <a:srgbClr val="981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265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81E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81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Rate (</a:t>
                      </a:r>
                      <a:r>
                        <a:rPr lang="en-US" sz="2200" kern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Bq d</a:t>
                      </a:r>
                      <a:r>
                        <a:rPr lang="en-US" sz="2200" kern="0" baseline="30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–1</a:t>
                      </a:r>
                      <a:r>
                        <a:rPr lang="en-US" sz="2200" kern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81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Cumulative (Bq)</a:t>
                      </a:r>
                    </a:p>
                  </a:txBody>
                  <a:tcPr>
                    <a:solidFill>
                      <a:srgbClr val="981E3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p </a:t>
                      </a:r>
                      <a:r>
                        <a:rPr lang="en-US" sz="20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(&gt;0.05)</a:t>
                      </a:r>
                    </a:p>
                  </a:txBody>
                  <a:tcPr>
                    <a:solidFill>
                      <a:srgbClr val="981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43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385 – 548 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Pu-nitrate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152.5</a:t>
                      </a:r>
                    </a:p>
                  </a:txBody>
                  <a:tcPr marR="9144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25,570</a:t>
                      </a:r>
                    </a:p>
                  </a:txBody>
                  <a:tcPr marR="914400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0.808</a:t>
                      </a:r>
                    </a:p>
                  </a:txBody>
                  <a:tcPr marR="914400" anchor="ctr"/>
                </a:tc>
                <a:extLst>
                  <a:ext uri="{0D108BD9-81ED-4DB2-BD59-A6C34878D82A}">
                    <a16:rowId xmlns:a16="http://schemas.microsoft.com/office/drawing/2014/main" val="1102801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PuO</a:t>
                      </a:r>
                      <a:r>
                        <a:rPr lang="en-US" sz="2200" kern="0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914400" algn="dec"/>
                        </a:tabLst>
                      </a:pPr>
                      <a:r>
                        <a:rPr lang="en-US" sz="2200" kern="0" dirty="0">
                          <a:latin typeface="+mn-lt"/>
                          <a:cs typeface="Times New Roman" panose="02020603050405020304" pitchFamily="18" charset="0"/>
                        </a:rPr>
                        <a:t>42.1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R="914400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914400" algn="dec"/>
                        </a:tabLst>
                      </a:pPr>
                      <a:r>
                        <a:rPr lang="en-US" sz="2200" dirty="0">
                          <a:latin typeface="+mn-lt"/>
                        </a:rPr>
                        <a:t>9,485</a:t>
                      </a:r>
                    </a:p>
                  </a:txBody>
                  <a:tcPr marR="914400"/>
                </a:tc>
                <a:tc vMerge="1">
                  <a:txBody>
                    <a:bodyPr/>
                    <a:lstStyle/>
                    <a:p>
                      <a:pPr algn="r">
                        <a:tabLst>
                          <a:tab pos="914400" algn="dec"/>
                        </a:tabLst>
                      </a:pPr>
                      <a:endParaRPr lang="en-US" sz="2000" dirty="0">
                        <a:latin typeface="+mn-lt"/>
                      </a:endParaRPr>
                    </a:p>
                  </a:txBody>
                  <a:tcPr marR="914400"/>
                </a:tc>
                <a:extLst>
                  <a:ext uri="{0D108BD9-81ED-4DB2-BD59-A6C34878D82A}">
                    <a16:rowId xmlns:a16="http://schemas.microsoft.com/office/drawing/2014/main" val="376217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5182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6C049E-0377-4CCA-A26D-9956C01C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40" y="997813"/>
            <a:ext cx="11934523" cy="57078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5E39DD-E434-924A-853A-973A326E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Plutonium Organ Distribution over Time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398530-0405-7742-A2AE-CF7E0ED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9F25-90F4-4E6C-982F-02B067728B4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sergei\Desktop\WSU-Pharmacy_Logos\WSU-Unit_Social-Badge.png">
            <a:extLst>
              <a:ext uri="{FF2B5EF4-FFF2-40B4-BE49-F238E27FC236}">
                <a16:creationId xmlns:a16="http://schemas.microsoft.com/office/drawing/2014/main" id="{505425A0-44BE-8745-94CF-508F5C9D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" y="152372"/>
            <a:ext cx="5969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ergei\Desktop\USTUR.jpg">
            <a:extLst>
              <a:ext uri="{FF2B5EF4-FFF2-40B4-BE49-F238E27FC236}">
                <a16:creationId xmlns:a16="http://schemas.microsoft.com/office/drawing/2014/main" id="{8E13B45E-CD1E-BB4A-B4E4-1844B886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49" y="6179896"/>
            <a:ext cx="543594" cy="5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803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Bahnschrift Light</vt:lpstr>
      <vt:lpstr>Century Gothic</vt:lpstr>
      <vt:lpstr>ITC Stone Serif Std Medium</vt:lpstr>
      <vt:lpstr>Lucida Sans</vt:lpstr>
      <vt:lpstr>Times New Roman</vt:lpstr>
      <vt:lpstr>Wingdings</vt:lpstr>
      <vt:lpstr>Default Design</vt:lpstr>
      <vt:lpstr>Acrobat Document</vt:lpstr>
      <vt:lpstr>PowerPoint Presentation</vt:lpstr>
      <vt:lpstr>Unique Data Resource</vt:lpstr>
      <vt:lpstr>USTUR Case 0680</vt:lpstr>
      <vt:lpstr>Data: Bioassay Measurements</vt:lpstr>
      <vt:lpstr>Data: Post-mortem Tissue Analyses</vt:lpstr>
      <vt:lpstr>Methods: Taurus Internal Dosimetry Software</vt:lpstr>
      <vt:lpstr>Methods: Intake Scenario </vt:lpstr>
      <vt:lpstr>Results: Estimated Intake</vt:lpstr>
      <vt:lpstr>Results: Plutonium Organ Distribution over Time</vt:lpstr>
      <vt:lpstr>Results: Organ Equivalent Doses</vt:lpstr>
      <vt:lpstr>Results: Organ Contributions to Effective Dose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2018-07-10T23:43:55Z</dcterms:created>
  <dcterms:modified xsi:type="dcterms:W3CDTF">2021-08-17T21:50:47Z</dcterms:modified>
</cp:coreProperties>
</file>