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55"/>
  </p:notesMasterIdLst>
  <p:handoutMasterIdLst>
    <p:handoutMasterId r:id="rId56"/>
  </p:handoutMasterIdLst>
  <p:sldIdLst>
    <p:sldId id="257" r:id="rId5"/>
    <p:sldId id="459" r:id="rId6"/>
    <p:sldId id="265" r:id="rId7"/>
    <p:sldId id="478" r:id="rId8"/>
    <p:sldId id="264" r:id="rId9"/>
    <p:sldId id="482" r:id="rId10"/>
    <p:sldId id="480" r:id="rId11"/>
    <p:sldId id="483" r:id="rId12"/>
    <p:sldId id="485" r:id="rId13"/>
    <p:sldId id="486" r:id="rId14"/>
    <p:sldId id="487" r:id="rId15"/>
    <p:sldId id="256" r:id="rId16"/>
    <p:sldId id="477" r:id="rId17"/>
    <p:sldId id="258" r:id="rId18"/>
    <p:sldId id="259" r:id="rId19"/>
    <p:sldId id="489" r:id="rId20"/>
    <p:sldId id="490" r:id="rId21"/>
    <p:sldId id="491" r:id="rId22"/>
    <p:sldId id="492" r:id="rId23"/>
    <p:sldId id="488" r:id="rId24"/>
    <p:sldId id="268" r:id="rId25"/>
    <p:sldId id="267" r:id="rId26"/>
    <p:sldId id="269" r:id="rId27"/>
    <p:sldId id="493" r:id="rId28"/>
    <p:sldId id="451" r:id="rId29"/>
    <p:sldId id="475" r:id="rId30"/>
    <p:sldId id="494" r:id="rId31"/>
    <p:sldId id="495" r:id="rId32"/>
    <p:sldId id="511" r:id="rId33"/>
    <p:sldId id="512" r:id="rId34"/>
    <p:sldId id="513" r:id="rId35"/>
    <p:sldId id="514" r:id="rId36"/>
    <p:sldId id="497" r:id="rId37"/>
    <p:sldId id="509" r:id="rId38"/>
    <p:sldId id="510" r:id="rId39"/>
    <p:sldId id="516" r:id="rId40"/>
    <p:sldId id="503" r:id="rId41"/>
    <p:sldId id="504" r:id="rId42"/>
    <p:sldId id="517" r:id="rId43"/>
    <p:sldId id="273" r:id="rId44"/>
    <p:sldId id="476" r:id="rId45"/>
    <p:sldId id="446" r:id="rId46"/>
    <p:sldId id="505" r:id="rId47"/>
    <p:sldId id="508" r:id="rId48"/>
    <p:sldId id="518" r:id="rId49"/>
    <p:sldId id="519" r:id="rId50"/>
    <p:sldId id="521" r:id="rId51"/>
    <p:sldId id="523" r:id="rId52"/>
    <p:sldId id="506" r:id="rId53"/>
    <p:sldId id="452" r:id="rId5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B57A43-1564-4AB7-9B2F-55245A55D712}" v="179" dt="2025-03-20T19:54:25.3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87" autoAdjust="0"/>
  </p:normalViewPr>
  <p:slideViewPr>
    <p:cSldViewPr snapToGrid="0">
      <p:cViewPr varScale="1">
        <p:scale>
          <a:sx n="74" d="100"/>
          <a:sy n="74" d="100"/>
        </p:scale>
        <p:origin x="202" y="86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ykstra-Aiello, Cheryl" userId="6aeeeec1-1666-43ba-b347-479b6f1a51ba" providerId="ADAL" clId="{D9B57A43-1564-4AB7-9B2F-55245A55D712}"/>
    <pc:docChg chg="custSel addSld delSld modSld">
      <pc:chgData name="Dykstra-Aiello, Cheryl" userId="6aeeeec1-1666-43ba-b347-479b6f1a51ba" providerId="ADAL" clId="{D9B57A43-1564-4AB7-9B2F-55245A55D712}" dt="2025-03-20T20:01:25.055" v="929" actId="962"/>
      <pc:docMkLst>
        <pc:docMk/>
      </pc:docMkLst>
      <pc:sldChg chg="modSp mod">
        <pc:chgData name="Dykstra-Aiello, Cheryl" userId="6aeeeec1-1666-43ba-b347-479b6f1a51ba" providerId="ADAL" clId="{D9B57A43-1564-4AB7-9B2F-55245A55D712}" dt="2025-03-20T19:44:54.241" v="584"/>
        <pc:sldMkLst>
          <pc:docMk/>
          <pc:sldMk cId="3398101270" sldId="256"/>
        </pc:sldMkLst>
        <pc:spChg chg="ord">
          <ac:chgData name="Dykstra-Aiello, Cheryl" userId="6aeeeec1-1666-43ba-b347-479b6f1a51ba" providerId="ADAL" clId="{D9B57A43-1564-4AB7-9B2F-55245A55D712}" dt="2025-03-20T19:44:54.241" v="584"/>
          <ac:spMkLst>
            <pc:docMk/>
            <pc:sldMk cId="3398101270" sldId="256"/>
            <ac:spMk id="2" creationId="{1AD2E773-4A8D-01A3-5FD6-26445EEF700A}"/>
          </ac:spMkLst>
        </pc:spChg>
        <pc:picChg chg="mod">
          <ac:chgData name="Dykstra-Aiello, Cheryl" userId="6aeeeec1-1666-43ba-b347-479b6f1a51ba" providerId="ADAL" clId="{D9B57A43-1564-4AB7-9B2F-55245A55D712}" dt="2025-03-20T19:44:44.162" v="583" actId="962"/>
          <ac:picMkLst>
            <pc:docMk/>
            <pc:sldMk cId="3398101270" sldId="256"/>
            <ac:picMk id="5" creationId="{A16317CD-3BB6-084E-186B-15B79DA1B5B5}"/>
          </ac:picMkLst>
        </pc:picChg>
      </pc:sldChg>
      <pc:sldChg chg="modSp mod">
        <pc:chgData name="Dykstra-Aiello, Cheryl" userId="6aeeeec1-1666-43ba-b347-479b6f1a51ba" providerId="ADAL" clId="{D9B57A43-1564-4AB7-9B2F-55245A55D712}" dt="2025-03-20T19:36:37.694" v="38" actId="2711"/>
        <pc:sldMkLst>
          <pc:docMk/>
          <pc:sldMk cId="3211284466" sldId="257"/>
        </pc:sldMkLst>
        <pc:spChg chg="mod">
          <ac:chgData name="Dykstra-Aiello, Cheryl" userId="6aeeeec1-1666-43ba-b347-479b6f1a51ba" providerId="ADAL" clId="{D9B57A43-1564-4AB7-9B2F-55245A55D712}" dt="2025-03-20T19:36:32.941" v="37" actId="2711"/>
          <ac:spMkLst>
            <pc:docMk/>
            <pc:sldMk cId="3211284466" sldId="257"/>
            <ac:spMk id="2" creationId="{7E8EB730-B0DA-4A8F-A335-22B9758D3046}"/>
          </ac:spMkLst>
        </pc:spChg>
        <pc:spChg chg="mod">
          <ac:chgData name="Dykstra-Aiello, Cheryl" userId="6aeeeec1-1666-43ba-b347-479b6f1a51ba" providerId="ADAL" clId="{D9B57A43-1564-4AB7-9B2F-55245A55D712}" dt="2025-03-20T19:36:37.694" v="38" actId="2711"/>
          <ac:spMkLst>
            <pc:docMk/>
            <pc:sldMk cId="3211284466" sldId="257"/>
            <ac:spMk id="3" creationId="{2BE68964-B8D8-4EBC-B9D3-CCA6FA2AC332}"/>
          </ac:spMkLst>
        </pc:spChg>
      </pc:sldChg>
      <pc:sldChg chg="modSp mod">
        <pc:chgData name="Dykstra-Aiello, Cheryl" userId="6aeeeec1-1666-43ba-b347-479b6f1a51ba" providerId="ADAL" clId="{D9B57A43-1564-4AB7-9B2F-55245A55D712}" dt="2025-03-20T19:45:27.545" v="588" actId="962"/>
        <pc:sldMkLst>
          <pc:docMk/>
          <pc:sldMk cId="1663880708" sldId="258"/>
        </pc:sldMkLst>
        <pc:spChg chg="ord">
          <ac:chgData name="Dykstra-Aiello, Cheryl" userId="6aeeeec1-1666-43ba-b347-479b6f1a51ba" providerId="ADAL" clId="{D9B57A43-1564-4AB7-9B2F-55245A55D712}" dt="2025-03-20T19:45:16.877" v="587"/>
          <ac:spMkLst>
            <pc:docMk/>
            <pc:sldMk cId="1663880708" sldId="258"/>
            <ac:spMk id="2" creationId="{9F4A0D85-D898-8D1C-4A9D-2DDD50509A9E}"/>
          </ac:spMkLst>
        </pc:spChg>
        <pc:picChg chg="mod">
          <ac:chgData name="Dykstra-Aiello, Cheryl" userId="6aeeeec1-1666-43ba-b347-479b6f1a51ba" providerId="ADAL" clId="{D9B57A43-1564-4AB7-9B2F-55245A55D712}" dt="2025-03-20T19:45:27.545" v="588" actId="962"/>
          <ac:picMkLst>
            <pc:docMk/>
            <pc:sldMk cId="1663880708" sldId="258"/>
            <ac:picMk id="3" creationId="{EC00C1D0-280D-1256-824B-E1955C89CCA8}"/>
          </ac:picMkLst>
        </pc:picChg>
      </pc:sldChg>
      <pc:sldChg chg="modSp mod">
        <pc:chgData name="Dykstra-Aiello, Cheryl" userId="6aeeeec1-1666-43ba-b347-479b6f1a51ba" providerId="ADAL" clId="{D9B57A43-1564-4AB7-9B2F-55245A55D712}" dt="2025-03-20T19:45:39.635" v="590"/>
        <pc:sldMkLst>
          <pc:docMk/>
          <pc:sldMk cId="694582035" sldId="259"/>
        </pc:sldMkLst>
        <pc:spChg chg="ord">
          <ac:chgData name="Dykstra-Aiello, Cheryl" userId="6aeeeec1-1666-43ba-b347-479b6f1a51ba" providerId="ADAL" clId="{D9B57A43-1564-4AB7-9B2F-55245A55D712}" dt="2025-03-20T19:45:39.635" v="590"/>
          <ac:spMkLst>
            <pc:docMk/>
            <pc:sldMk cId="694582035" sldId="259"/>
            <ac:spMk id="2" creationId="{7977793A-9325-1349-C4B3-22536596E274}"/>
          </ac:spMkLst>
        </pc:spChg>
        <pc:picChg chg="mod">
          <ac:chgData name="Dykstra-Aiello, Cheryl" userId="6aeeeec1-1666-43ba-b347-479b6f1a51ba" providerId="ADAL" clId="{D9B57A43-1564-4AB7-9B2F-55245A55D712}" dt="2025-03-20T19:45:34.711" v="589" actId="962"/>
          <ac:picMkLst>
            <pc:docMk/>
            <pc:sldMk cId="694582035" sldId="259"/>
            <ac:picMk id="3" creationId="{EC61A1CC-BC40-49F5-3A58-1F7E174B7066}"/>
          </ac:picMkLst>
        </pc:picChg>
      </pc:sldChg>
      <pc:sldChg chg="modSp mod">
        <pc:chgData name="Dykstra-Aiello, Cheryl" userId="6aeeeec1-1666-43ba-b347-479b6f1a51ba" providerId="ADAL" clId="{D9B57A43-1564-4AB7-9B2F-55245A55D712}" dt="2025-03-20T19:38:23.242" v="59" actId="2711"/>
        <pc:sldMkLst>
          <pc:docMk/>
          <pc:sldMk cId="3573548137" sldId="264"/>
        </pc:sldMkLst>
        <pc:spChg chg="mod ord">
          <ac:chgData name="Dykstra-Aiello, Cheryl" userId="6aeeeec1-1666-43ba-b347-479b6f1a51ba" providerId="ADAL" clId="{D9B57A43-1564-4AB7-9B2F-55245A55D712}" dt="2025-03-20T19:38:17.500" v="58" actId="2711"/>
          <ac:spMkLst>
            <pc:docMk/>
            <pc:sldMk cId="3573548137" sldId="264"/>
            <ac:spMk id="2" creationId="{2CFEBE16-0972-41CE-A8FA-A2F80D8FFFBB}"/>
          </ac:spMkLst>
        </pc:spChg>
        <pc:spChg chg="mod">
          <ac:chgData name="Dykstra-Aiello, Cheryl" userId="6aeeeec1-1666-43ba-b347-479b6f1a51ba" providerId="ADAL" clId="{D9B57A43-1564-4AB7-9B2F-55245A55D712}" dt="2025-03-20T19:38:23.242" v="59" actId="2711"/>
          <ac:spMkLst>
            <pc:docMk/>
            <pc:sldMk cId="3573548137" sldId="264"/>
            <ac:spMk id="3" creationId="{799C5043-70C7-42B6-BC83-DD09FFA9C12A}"/>
          </ac:spMkLst>
        </pc:spChg>
      </pc:sldChg>
      <pc:sldChg chg="modSp mod">
        <pc:chgData name="Dykstra-Aiello, Cheryl" userId="6aeeeec1-1666-43ba-b347-479b6f1a51ba" providerId="ADAL" clId="{D9B57A43-1564-4AB7-9B2F-55245A55D712}" dt="2025-03-20T19:37:44.098" v="56"/>
        <pc:sldMkLst>
          <pc:docMk/>
          <pc:sldMk cId="3094634835" sldId="265"/>
        </pc:sldMkLst>
        <pc:spChg chg="ord">
          <ac:chgData name="Dykstra-Aiello, Cheryl" userId="6aeeeec1-1666-43ba-b347-479b6f1a51ba" providerId="ADAL" clId="{D9B57A43-1564-4AB7-9B2F-55245A55D712}" dt="2025-03-20T19:37:32.036" v="53"/>
          <ac:spMkLst>
            <pc:docMk/>
            <pc:sldMk cId="3094634835" sldId="265"/>
            <ac:spMk id="2" creationId="{45EFB6C6-6146-C52A-6856-AC0B59F757B0}"/>
          </ac:spMkLst>
        </pc:spChg>
        <pc:spChg chg="ord">
          <ac:chgData name="Dykstra-Aiello, Cheryl" userId="6aeeeec1-1666-43ba-b347-479b6f1a51ba" providerId="ADAL" clId="{D9B57A43-1564-4AB7-9B2F-55245A55D712}" dt="2025-03-20T19:37:44.098" v="56"/>
          <ac:spMkLst>
            <pc:docMk/>
            <pc:sldMk cId="3094634835" sldId="265"/>
            <ac:spMk id="6" creationId="{88B3F5DC-5B28-23E3-77F8-F14BD92350EE}"/>
          </ac:spMkLst>
        </pc:spChg>
        <pc:picChg chg="mod">
          <ac:chgData name="Dykstra-Aiello, Cheryl" userId="6aeeeec1-1666-43ba-b347-479b6f1a51ba" providerId="ADAL" clId="{D9B57A43-1564-4AB7-9B2F-55245A55D712}" dt="2025-03-20T19:37:12.750" v="52" actId="962"/>
          <ac:picMkLst>
            <pc:docMk/>
            <pc:sldMk cId="3094634835" sldId="265"/>
            <ac:picMk id="5" creationId="{CF757735-E7BB-3250-7164-366B8EF58EF4}"/>
          </ac:picMkLst>
        </pc:picChg>
      </pc:sldChg>
      <pc:sldChg chg="modSp mod">
        <pc:chgData name="Dykstra-Aiello, Cheryl" userId="6aeeeec1-1666-43ba-b347-479b6f1a51ba" providerId="ADAL" clId="{D9B57A43-1564-4AB7-9B2F-55245A55D712}" dt="2025-03-20T19:59:50.376" v="911" actId="962"/>
        <pc:sldMkLst>
          <pc:docMk/>
          <pc:sldMk cId="551839756" sldId="267"/>
        </pc:sldMkLst>
        <pc:spChg chg="ord">
          <ac:chgData name="Dykstra-Aiello, Cheryl" userId="6aeeeec1-1666-43ba-b347-479b6f1a51ba" providerId="ADAL" clId="{D9B57A43-1564-4AB7-9B2F-55245A55D712}" dt="2025-03-20T19:48:19.072" v="659"/>
          <ac:spMkLst>
            <pc:docMk/>
            <pc:sldMk cId="551839756" sldId="267"/>
            <ac:spMk id="2" creationId="{4B5B76C6-CF1C-358D-E464-8EC586426FD2}"/>
          </ac:spMkLst>
        </pc:spChg>
        <pc:picChg chg="mod">
          <ac:chgData name="Dykstra-Aiello, Cheryl" userId="6aeeeec1-1666-43ba-b347-479b6f1a51ba" providerId="ADAL" clId="{D9B57A43-1564-4AB7-9B2F-55245A55D712}" dt="2025-03-20T19:59:50.376" v="911" actId="962"/>
          <ac:picMkLst>
            <pc:docMk/>
            <pc:sldMk cId="551839756" sldId="267"/>
            <ac:picMk id="3" creationId="{44C8590B-9F13-A0DD-5488-9A602C91BF9C}"/>
          </ac:picMkLst>
        </pc:picChg>
      </pc:sldChg>
      <pc:sldChg chg="modSp mod">
        <pc:chgData name="Dykstra-Aiello, Cheryl" userId="6aeeeec1-1666-43ba-b347-479b6f1a51ba" providerId="ADAL" clId="{D9B57A43-1564-4AB7-9B2F-55245A55D712}" dt="2025-03-20T19:59:44.880" v="910" actId="962"/>
        <pc:sldMkLst>
          <pc:docMk/>
          <pc:sldMk cId="1571083513" sldId="268"/>
        </pc:sldMkLst>
        <pc:spChg chg="ord">
          <ac:chgData name="Dykstra-Aiello, Cheryl" userId="6aeeeec1-1666-43ba-b347-479b6f1a51ba" providerId="ADAL" clId="{D9B57A43-1564-4AB7-9B2F-55245A55D712}" dt="2025-03-20T19:48:11.369" v="658"/>
          <ac:spMkLst>
            <pc:docMk/>
            <pc:sldMk cId="1571083513" sldId="268"/>
            <ac:spMk id="4" creationId="{1830C111-53B3-E3BC-764A-0C9E941E0245}"/>
          </ac:spMkLst>
        </pc:spChg>
        <pc:picChg chg="mod">
          <ac:chgData name="Dykstra-Aiello, Cheryl" userId="6aeeeec1-1666-43ba-b347-479b6f1a51ba" providerId="ADAL" clId="{D9B57A43-1564-4AB7-9B2F-55245A55D712}" dt="2025-03-20T19:59:44.880" v="910" actId="962"/>
          <ac:picMkLst>
            <pc:docMk/>
            <pc:sldMk cId="1571083513" sldId="268"/>
            <ac:picMk id="5" creationId="{C6A89D31-415E-E623-55C9-A86FC598918B}"/>
          </ac:picMkLst>
        </pc:picChg>
      </pc:sldChg>
      <pc:sldChg chg="modSp mod">
        <pc:chgData name="Dykstra-Aiello, Cheryl" userId="6aeeeec1-1666-43ba-b347-479b6f1a51ba" providerId="ADAL" clId="{D9B57A43-1564-4AB7-9B2F-55245A55D712}" dt="2025-03-20T19:59:57.315" v="912" actId="962"/>
        <pc:sldMkLst>
          <pc:docMk/>
          <pc:sldMk cId="577589670" sldId="269"/>
        </pc:sldMkLst>
        <pc:picChg chg="mod">
          <ac:chgData name="Dykstra-Aiello, Cheryl" userId="6aeeeec1-1666-43ba-b347-479b6f1a51ba" providerId="ADAL" clId="{D9B57A43-1564-4AB7-9B2F-55245A55D712}" dt="2025-03-20T19:59:57.315" v="912" actId="962"/>
          <ac:picMkLst>
            <pc:docMk/>
            <pc:sldMk cId="577589670" sldId="269"/>
            <ac:picMk id="4" creationId="{B0866E17-4672-3969-DC13-1F9B4ED923DB}"/>
          </ac:picMkLst>
        </pc:picChg>
      </pc:sldChg>
      <pc:sldChg chg="modSp mod">
        <pc:chgData name="Dykstra-Aiello, Cheryl" userId="6aeeeec1-1666-43ba-b347-479b6f1a51ba" providerId="ADAL" clId="{D9B57A43-1564-4AB7-9B2F-55245A55D712}" dt="2025-03-20T20:01:25.055" v="929" actId="962"/>
        <pc:sldMkLst>
          <pc:docMk/>
          <pc:sldMk cId="3348165845" sldId="273"/>
        </pc:sldMkLst>
        <pc:picChg chg="mod">
          <ac:chgData name="Dykstra-Aiello, Cheryl" userId="6aeeeec1-1666-43ba-b347-479b6f1a51ba" providerId="ADAL" clId="{D9B57A43-1564-4AB7-9B2F-55245A55D712}" dt="2025-03-20T20:01:25.055" v="929" actId="962"/>
          <ac:picMkLst>
            <pc:docMk/>
            <pc:sldMk cId="3348165845" sldId="273"/>
            <ac:picMk id="4" creationId="{A41D32F1-A414-F7C8-C92C-712170AE0E0D}"/>
          </ac:picMkLst>
        </pc:picChg>
      </pc:sldChg>
      <pc:sldChg chg="modSp mod">
        <pc:chgData name="Dykstra-Aiello, Cheryl" userId="6aeeeec1-1666-43ba-b347-479b6f1a51ba" providerId="ADAL" clId="{D9B57A43-1564-4AB7-9B2F-55245A55D712}" dt="2025-03-20T19:55:43.746" v="870"/>
        <pc:sldMkLst>
          <pc:docMk/>
          <pc:sldMk cId="2649532118" sldId="446"/>
        </pc:sldMkLst>
        <pc:spChg chg="ord">
          <ac:chgData name="Dykstra-Aiello, Cheryl" userId="6aeeeec1-1666-43ba-b347-479b6f1a51ba" providerId="ADAL" clId="{D9B57A43-1564-4AB7-9B2F-55245A55D712}" dt="2025-03-20T19:55:43.746" v="870"/>
          <ac:spMkLst>
            <pc:docMk/>
            <pc:sldMk cId="2649532118" sldId="446"/>
            <ac:spMk id="2" creationId="{2CFEBE16-0972-41CE-A8FA-A2F80D8FFFBB}"/>
          </ac:spMkLst>
        </pc:spChg>
      </pc:sldChg>
      <pc:sldChg chg="modSp mod">
        <pc:chgData name="Dykstra-Aiello, Cheryl" userId="6aeeeec1-1666-43ba-b347-479b6f1a51ba" providerId="ADAL" clId="{D9B57A43-1564-4AB7-9B2F-55245A55D712}" dt="2025-03-20T19:49:39.965" v="669" actId="2711"/>
        <pc:sldMkLst>
          <pc:docMk/>
          <pc:sldMk cId="2294895131" sldId="451"/>
        </pc:sldMkLst>
        <pc:spChg chg="mod ord">
          <ac:chgData name="Dykstra-Aiello, Cheryl" userId="6aeeeec1-1666-43ba-b347-479b6f1a51ba" providerId="ADAL" clId="{D9B57A43-1564-4AB7-9B2F-55245A55D712}" dt="2025-03-20T19:49:35.470" v="668" actId="2711"/>
          <ac:spMkLst>
            <pc:docMk/>
            <pc:sldMk cId="2294895131" sldId="451"/>
            <ac:spMk id="2" creationId="{2CFEBE16-0972-41CE-A8FA-A2F80D8FFFBB}"/>
          </ac:spMkLst>
        </pc:spChg>
        <pc:spChg chg="mod">
          <ac:chgData name="Dykstra-Aiello, Cheryl" userId="6aeeeec1-1666-43ba-b347-479b6f1a51ba" providerId="ADAL" clId="{D9B57A43-1564-4AB7-9B2F-55245A55D712}" dt="2025-03-20T19:49:39.965" v="669" actId="2711"/>
          <ac:spMkLst>
            <pc:docMk/>
            <pc:sldMk cId="2294895131" sldId="451"/>
            <ac:spMk id="3" creationId="{799C5043-70C7-42B6-BC83-DD09FFA9C12A}"/>
          </ac:spMkLst>
        </pc:spChg>
      </pc:sldChg>
      <pc:sldChg chg="modSp mod">
        <pc:chgData name="Dykstra-Aiello, Cheryl" userId="6aeeeec1-1666-43ba-b347-479b6f1a51ba" providerId="ADAL" clId="{D9B57A43-1564-4AB7-9B2F-55245A55D712}" dt="2025-03-20T19:57:47.200" v="889" actId="1035"/>
        <pc:sldMkLst>
          <pc:docMk/>
          <pc:sldMk cId="1331234145" sldId="452"/>
        </pc:sldMkLst>
        <pc:spChg chg="mod ord">
          <ac:chgData name="Dykstra-Aiello, Cheryl" userId="6aeeeec1-1666-43ba-b347-479b6f1a51ba" providerId="ADAL" clId="{D9B57A43-1564-4AB7-9B2F-55245A55D712}" dt="2025-03-20T19:57:47.200" v="889" actId="1035"/>
          <ac:spMkLst>
            <pc:docMk/>
            <pc:sldMk cId="1331234145" sldId="452"/>
            <ac:spMk id="2" creationId="{2CFEBE16-0972-41CE-A8FA-A2F80D8FFFBB}"/>
          </ac:spMkLst>
        </pc:spChg>
      </pc:sldChg>
      <pc:sldChg chg="del">
        <pc:chgData name="Dykstra-Aiello, Cheryl" userId="6aeeeec1-1666-43ba-b347-479b6f1a51ba" providerId="ADAL" clId="{D9B57A43-1564-4AB7-9B2F-55245A55D712}" dt="2025-03-20T19:36:09.894" v="35" actId="47"/>
        <pc:sldMkLst>
          <pc:docMk/>
          <pc:sldMk cId="206169906" sldId="458"/>
        </pc:sldMkLst>
      </pc:sldChg>
      <pc:sldChg chg="modSp add">
        <pc:chgData name="Dykstra-Aiello, Cheryl" userId="6aeeeec1-1666-43ba-b347-479b6f1a51ba" providerId="ADAL" clId="{D9B57A43-1564-4AB7-9B2F-55245A55D712}" dt="2025-03-20T19:36:05.862" v="34" actId="20577"/>
        <pc:sldMkLst>
          <pc:docMk/>
          <pc:sldMk cId="1802933774" sldId="459"/>
        </pc:sldMkLst>
        <pc:graphicFrameChg chg="mod">
          <ac:chgData name="Dykstra-Aiello, Cheryl" userId="6aeeeec1-1666-43ba-b347-479b6f1a51ba" providerId="ADAL" clId="{D9B57A43-1564-4AB7-9B2F-55245A55D712}" dt="2025-03-20T19:36:05.862" v="34" actId="20577"/>
          <ac:graphicFrameMkLst>
            <pc:docMk/>
            <pc:sldMk cId="1802933774" sldId="459"/>
            <ac:graphicFrameMk id="5" creationId="{36E72D14-3131-D9CF-D0F6-4ACFD874BC66}"/>
          </ac:graphicFrameMkLst>
        </pc:graphicFrameChg>
      </pc:sldChg>
      <pc:sldChg chg="del">
        <pc:chgData name="Dykstra-Aiello, Cheryl" userId="6aeeeec1-1666-43ba-b347-479b6f1a51ba" providerId="ADAL" clId="{D9B57A43-1564-4AB7-9B2F-55245A55D712}" dt="2025-03-20T19:35:34.218" v="0" actId="47"/>
        <pc:sldMkLst>
          <pc:docMk/>
          <pc:sldMk cId="1211231447" sldId="474"/>
        </pc:sldMkLst>
      </pc:sldChg>
      <pc:sldChg chg="modSp mod">
        <pc:chgData name="Dykstra-Aiello, Cheryl" userId="6aeeeec1-1666-43ba-b347-479b6f1a51ba" providerId="ADAL" clId="{D9B57A43-1564-4AB7-9B2F-55245A55D712}" dt="2025-03-20T19:50:05.124" v="672"/>
        <pc:sldMkLst>
          <pc:docMk/>
          <pc:sldMk cId="4014523698" sldId="475"/>
        </pc:sldMkLst>
        <pc:spChg chg="mod ord">
          <ac:chgData name="Dykstra-Aiello, Cheryl" userId="6aeeeec1-1666-43ba-b347-479b6f1a51ba" providerId="ADAL" clId="{D9B57A43-1564-4AB7-9B2F-55245A55D712}" dt="2025-03-20T19:50:05.124" v="672"/>
          <ac:spMkLst>
            <pc:docMk/>
            <pc:sldMk cId="4014523698" sldId="475"/>
            <ac:spMk id="2" creationId="{2CFEBE16-0972-41CE-A8FA-A2F80D8FFFBB}"/>
          </ac:spMkLst>
        </pc:spChg>
        <pc:spChg chg="mod">
          <ac:chgData name="Dykstra-Aiello, Cheryl" userId="6aeeeec1-1666-43ba-b347-479b6f1a51ba" providerId="ADAL" clId="{D9B57A43-1564-4AB7-9B2F-55245A55D712}" dt="2025-03-20T19:50:02.038" v="671" actId="2711"/>
          <ac:spMkLst>
            <pc:docMk/>
            <pc:sldMk cId="4014523698" sldId="475"/>
            <ac:spMk id="3" creationId="{799C5043-70C7-42B6-BC83-DD09FFA9C12A}"/>
          </ac:spMkLst>
        </pc:spChg>
      </pc:sldChg>
      <pc:sldChg chg="modSp mod">
        <pc:chgData name="Dykstra-Aiello, Cheryl" userId="6aeeeec1-1666-43ba-b347-479b6f1a51ba" providerId="ADAL" clId="{D9B57A43-1564-4AB7-9B2F-55245A55D712}" dt="2025-03-20T19:55:38.617" v="869"/>
        <pc:sldMkLst>
          <pc:docMk/>
          <pc:sldMk cId="1723243884" sldId="476"/>
        </pc:sldMkLst>
        <pc:spChg chg="ord">
          <ac:chgData name="Dykstra-Aiello, Cheryl" userId="6aeeeec1-1666-43ba-b347-479b6f1a51ba" providerId="ADAL" clId="{D9B57A43-1564-4AB7-9B2F-55245A55D712}" dt="2025-03-20T19:55:38.617" v="869"/>
          <ac:spMkLst>
            <pc:docMk/>
            <pc:sldMk cId="1723243884" sldId="476"/>
            <ac:spMk id="2" creationId="{2CFEBE16-0972-41CE-A8FA-A2F80D8FFFBB}"/>
          </ac:spMkLst>
        </pc:spChg>
      </pc:sldChg>
      <pc:sldChg chg="modSp mod">
        <pc:chgData name="Dykstra-Aiello, Cheryl" userId="6aeeeec1-1666-43ba-b347-479b6f1a51ba" providerId="ADAL" clId="{D9B57A43-1564-4AB7-9B2F-55245A55D712}" dt="2025-03-20T19:45:06.033" v="586"/>
        <pc:sldMkLst>
          <pc:docMk/>
          <pc:sldMk cId="2237728801" sldId="477"/>
        </pc:sldMkLst>
        <pc:spChg chg="ord">
          <ac:chgData name="Dykstra-Aiello, Cheryl" userId="6aeeeec1-1666-43ba-b347-479b6f1a51ba" providerId="ADAL" clId="{D9B57A43-1564-4AB7-9B2F-55245A55D712}" dt="2025-03-20T19:45:06.033" v="586"/>
          <ac:spMkLst>
            <pc:docMk/>
            <pc:sldMk cId="2237728801" sldId="477"/>
            <ac:spMk id="2" creationId="{C4266B97-C8DF-ADF5-9094-4A745A5C919C}"/>
          </ac:spMkLst>
        </pc:spChg>
        <pc:picChg chg="mod">
          <ac:chgData name="Dykstra-Aiello, Cheryl" userId="6aeeeec1-1666-43ba-b347-479b6f1a51ba" providerId="ADAL" clId="{D9B57A43-1564-4AB7-9B2F-55245A55D712}" dt="2025-03-20T19:45:00.092" v="585" actId="962"/>
          <ac:picMkLst>
            <pc:docMk/>
            <pc:sldMk cId="2237728801" sldId="477"/>
            <ac:picMk id="3" creationId="{8EDD89EF-E5F0-F2DE-29B8-73E77AF1C07D}"/>
          </ac:picMkLst>
        </pc:picChg>
      </pc:sldChg>
      <pc:sldChg chg="modSp mod">
        <pc:chgData name="Dykstra-Aiello, Cheryl" userId="6aeeeec1-1666-43ba-b347-479b6f1a51ba" providerId="ADAL" clId="{D9B57A43-1564-4AB7-9B2F-55245A55D712}" dt="2025-03-20T19:41:58.456" v="391" actId="962"/>
        <pc:sldMkLst>
          <pc:docMk/>
          <pc:sldMk cId="2687464726" sldId="480"/>
        </pc:sldMkLst>
        <pc:spChg chg="mod ord">
          <ac:chgData name="Dykstra-Aiello, Cheryl" userId="6aeeeec1-1666-43ba-b347-479b6f1a51ba" providerId="ADAL" clId="{D9B57A43-1564-4AB7-9B2F-55245A55D712}" dt="2025-03-20T19:41:37.907" v="334" actId="20577"/>
          <ac:spMkLst>
            <pc:docMk/>
            <pc:sldMk cId="2687464726" sldId="480"/>
            <ac:spMk id="5" creationId="{B405DFA9-A383-CFBB-17E2-80B79285BBCA}"/>
          </ac:spMkLst>
        </pc:spChg>
        <pc:spChg chg="ord">
          <ac:chgData name="Dykstra-Aiello, Cheryl" userId="6aeeeec1-1666-43ba-b347-479b6f1a51ba" providerId="ADAL" clId="{D9B57A43-1564-4AB7-9B2F-55245A55D712}" dt="2025-03-20T19:40:31.808" v="180"/>
          <ac:spMkLst>
            <pc:docMk/>
            <pc:sldMk cId="2687464726" sldId="480"/>
            <ac:spMk id="11" creationId="{302F26A0-4C28-29FF-CA0D-CA5CA6FC5110}"/>
          </ac:spMkLst>
        </pc:spChg>
        <pc:picChg chg="mod ord">
          <ac:chgData name="Dykstra-Aiello, Cheryl" userId="6aeeeec1-1666-43ba-b347-479b6f1a51ba" providerId="ADAL" clId="{D9B57A43-1564-4AB7-9B2F-55245A55D712}" dt="2025-03-20T19:41:58.456" v="391" actId="962"/>
          <ac:picMkLst>
            <pc:docMk/>
            <pc:sldMk cId="2687464726" sldId="480"/>
            <ac:picMk id="10" creationId="{2861E5EF-F0BF-F3A8-A6C3-3CAF31982624}"/>
          </ac:picMkLst>
        </pc:picChg>
      </pc:sldChg>
      <pc:sldChg chg="modSp mod">
        <pc:chgData name="Dykstra-Aiello, Cheryl" userId="6aeeeec1-1666-43ba-b347-479b6f1a51ba" providerId="ADAL" clId="{D9B57A43-1564-4AB7-9B2F-55245A55D712}" dt="2025-03-20T19:41:20.537" v="297" actId="20577"/>
        <pc:sldMkLst>
          <pc:docMk/>
          <pc:sldMk cId="1568370725" sldId="482"/>
        </pc:sldMkLst>
        <pc:spChg chg="mod ord">
          <ac:chgData name="Dykstra-Aiello, Cheryl" userId="6aeeeec1-1666-43ba-b347-479b6f1a51ba" providerId="ADAL" clId="{D9B57A43-1564-4AB7-9B2F-55245A55D712}" dt="2025-03-20T19:41:20.537" v="297" actId="20577"/>
          <ac:spMkLst>
            <pc:docMk/>
            <pc:sldMk cId="1568370725" sldId="482"/>
            <ac:spMk id="5" creationId="{B405DFA9-A383-CFBB-17E2-80B79285BBCA}"/>
          </ac:spMkLst>
        </pc:spChg>
        <pc:spChg chg="ord">
          <ac:chgData name="Dykstra-Aiello, Cheryl" userId="6aeeeec1-1666-43ba-b347-479b6f1a51ba" providerId="ADAL" clId="{D9B57A43-1564-4AB7-9B2F-55245A55D712}" dt="2025-03-20T19:38:43.286" v="66"/>
          <ac:spMkLst>
            <pc:docMk/>
            <pc:sldMk cId="1568370725" sldId="482"/>
            <ac:spMk id="11" creationId="{302F26A0-4C28-29FF-CA0D-CA5CA6FC5110}"/>
          </ac:spMkLst>
        </pc:spChg>
        <pc:picChg chg="mod ord">
          <ac:chgData name="Dykstra-Aiello, Cheryl" userId="6aeeeec1-1666-43ba-b347-479b6f1a51ba" providerId="ADAL" clId="{D9B57A43-1564-4AB7-9B2F-55245A55D712}" dt="2025-03-20T19:39:24.491" v="161" actId="962"/>
          <ac:picMkLst>
            <pc:docMk/>
            <pc:sldMk cId="1568370725" sldId="482"/>
            <ac:picMk id="10" creationId="{2861E5EF-F0BF-F3A8-A6C3-3CAF31982624}"/>
          </ac:picMkLst>
        </pc:picChg>
      </pc:sldChg>
      <pc:sldChg chg="modSp mod">
        <pc:chgData name="Dykstra-Aiello, Cheryl" userId="6aeeeec1-1666-43ba-b347-479b6f1a51ba" providerId="ADAL" clId="{D9B57A43-1564-4AB7-9B2F-55245A55D712}" dt="2025-03-20T19:43:06.820" v="496" actId="20577"/>
        <pc:sldMkLst>
          <pc:docMk/>
          <pc:sldMk cId="3794350850" sldId="483"/>
        </pc:sldMkLst>
        <pc:spChg chg="mod ord">
          <ac:chgData name="Dykstra-Aiello, Cheryl" userId="6aeeeec1-1666-43ba-b347-479b6f1a51ba" providerId="ADAL" clId="{D9B57A43-1564-4AB7-9B2F-55245A55D712}" dt="2025-03-20T19:43:06.820" v="496" actId="20577"/>
          <ac:spMkLst>
            <pc:docMk/>
            <pc:sldMk cId="3794350850" sldId="483"/>
            <ac:spMk id="5" creationId="{B405DFA9-A383-CFBB-17E2-80B79285BBCA}"/>
          </ac:spMkLst>
        </pc:spChg>
        <pc:spChg chg="ord">
          <ac:chgData name="Dykstra-Aiello, Cheryl" userId="6aeeeec1-1666-43ba-b347-479b6f1a51ba" providerId="ADAL" clId="{D9B57A43-1564-4AB7-9B2F-55245A55D712}" dt="2025-03-20T19:42:32.390" v="478"/>
          <ac:spMkLst>
            <pc:docMk/>
            <pc:sldMk cId="3794350850" sldId="483"/>
            <ac:spMk id="11" creationId="{302F26A0-4C28-29FF-CA0D-CA5CA6FC5110}"/>
          </ac:spMkLst>
        </pc:spChg>
        <pc:picChg chg="mod ord">
          <ac:chgData name="Dykstra-Aiello, Cheryl" userId="6aeeeec1-1666-43ba-b347-479b6f1a51ba" providerId="ADAL" clId="{D9B57A43-1564-4AB7-9B2F-55245A55D712}" dt="2025-03-20T19:42:40.028" v="479"/>
          <ac:picMkLst>
            <pc:docMk/>
            <pc:sldMk cId="3794350850" sldId="483"/>
            <ac:picMk id="10" creationId="{2861E5EF-F0BF-F3A8-A6C3-3CAF31982624}"/>
          </ac:picMkLst>
        </pc:picChg>
      </pc:sldChg>
      <pc:sldChg chg="modSp mod">
        <pc:chgData name="Dykstra-Aiello, Cheryl" userId="6aeeeec1-1666-43ba-b347-479b6f1a51ba" providerId="ADAL" clId="{D9B57A43-1564-4AB7-9B2F-55245A55D712}" dt="2025-03-20T19:43:50.355" v="579" actId="962"/>
        <pc:sldMkLst>
          <pc:docMk/>
          <pc:sldMk cId="206246738" sldId="485"/>
        </pc:sldMkLst>
        <pc:spChg chg="mod ord">
          <ac:chgData name="Dykstra-Aiello, Cheryl" userId="6aeeeec1-1666-43ba-b347-479b6f1a51ba" providerId="ADAL" clId="{D9B57A43-1564-4AB7-9B2F-55245A55D712}" dt="2025-03-20T19:43:28.771" v="518"/>
          <ac:spMkLst>
            <pc:docMk/>
            <pc:sldMk cId="206246738" sldId="485"/>
            <ac:spMk id="5" creationId="{B405DFA9-A383-CFBB-17E2-80B79285BBCA}"/>
          </ac:spMkLst>
        </pc:spChg>
        <pc:spChg chg="ord">
          <ac:chgData name="Dykstra-Aiello, Cheryl" userId="6aeeeec1-1666-43ba-b347-479b6f1a51ba" providerId="ADAL" clId="{D9B57A43-1564-4AB7-9B2F-55245A55D712}" dt="2025-03-20T19:43:33.921" v="522"/>
          <ac:spMkLst>
            <pc:docMk/>
            <pc:sldMk cId="206246738" sldId="485"/>
            <ac:spMk id="11" creationId="{302F26A0-4C28-29FF-CA0D-CA5CA6FC5110}"/>
          </ac:spMkLst>
        </pc:spChg>
        <pc:picChg chg="mod ord">
          <ac:chgData name="Dykstra-Aiello, Cheryl" userId="6aeeeec1-1666-43ba-b347-479b6f1a51ba" providerId="ADAL" clId="{D9B57A43-1564-4AB7-9B2F-55245A55D712}" dt="2025-03-20T19:43:50.355" v="579" actId="962"/>
          <ac:picMkLst>
            <pc:docMk/>
            <pc:sldMk cId="206246738" sldId="485"/>
            <ac:picMk id="10" creationId="{2861E5EF-F0BF-F3A8-A6C3-3CAF31982624}"/>
          </ac:picMkLst>
        </pc:picChg>
      </pc:sldChg>
      <pc:sldChg chg="modSp mod">
        <pc:chgData name="Dykstra-Aiello, Cheryl" userId="6aeeeec1-1666-43ba-b347-479b6f1a51ba" providerId="ADAL" clId="{D9B57A43-1564-4AB7-9B2F-55245A55D712}" dt="2025-03-20T19:44:26.057" v="581"/>
        <pc:sldMkLst>
          <pc:docMk/>
          <pc:sldMk cId="2439301906" sldId="486"/>
        </pc:sldMkLst>
        <pc:spChg chg="ord">
          <ac:chgData name="Dykstra-Aiello, Cheryl" userId="6aeeeec1-1666-43ba-b347-479b6f1a51ba" providerId="ADAL" clId="{D9B57A43-1564-4AB7-9B2F-55245A55D712}" dt="2025-03-20T19:44:26.057" v="581"/>
          <ac:spMkLst>
            <pc:docMk/>
            <pc:sldMk cId="2439301906" sldId="486"/>
            <ac:spMk id="3" creationId="{43D40712-C3D0-873F-B415-45AF97B5CA9A}"/>
          </ac:spMkLst>
        </pc:spChg>
        <pc:picChg chg="mod">
          <ac:chgData name="Dykstra-Aiello, Cheryl" userId="6aeeeec1-1666-43ba-b347-479b6f1a51ba" providerId="ADAL" clId="{D9B57A43-1564-4AB7-9B2F-55245A55D712}" dt="2025-03-20T19:44:08.370" v="580" actId="962"/>
          <ac:picMkLst>
            <pc:docMk/>
            <pc:sldMk cId="2439301906" sldId="486"/>
            <ac:picMk id="5" creationId="{2CCD4E7A-2BE0-2FE8-33E6-9B14A8588DC5}"/>
          </ac:picMkLst>
        </pc:picChg>
      </pc:sldChg>
      <pc:sldChg chg="modSp mod">
        <pc:chgData name="Dykstra-Aiello, Cheryl" userId="6aeeeec1-1666-43ba-b347-479b6f1a51ba" providerId="ADAL" clId="{D9B57A43-1564-4AB7-9B2F-55245A55D712}" dt="2025-03-20T19:44:36.421" v="582"/>
        <pc:sldMkLst>
          <pc:docMk/>
          <pc:sldMk cId="3270988427" sldId="487"/>
        </pc:sldMkLst>
        <pc:spChg chg="ord">
          <ac:chgData name="Dykstra-Aiello, Cheryl" userId="6aeeeec1-1666-43ba-b347-479b6f1a51ba" providerId="ADAL" clId="{D9B57A43-1564-4AB7-9B2F-55245A55D712}" dt="2025-03-20T19:44:36.421" v="582"/>
          <ac:spMkLst>
            <pc:docMk/>
            <pc:sldMk cId="3270988427" sldId="487"/>
            <ac:spMk id="3" creationId="{F35A3813-297B-3AFC-79E7-F72F5DCE0E6F}"/>
          </ac:spMkLst>
        </pc:spChg>
      </pc:sldChg>
      <pc:sldChg chg="modSp mod">
        <pc:chgData name="Dykstra-Aiello, Cheryl" userId="6aeeeec1-1666-43ba-b347-479b6f1a51ba" providerId="ADAL" clId="{D9B57A43-1564-4AB7-9B2F-55245A55D712}" dt="2025-03-20T19:48:00.729" v="656"/>
        <pc:sldMkLst>
          <pc:docMk/>
          <pc:sldMk cId="3235156016" sldId="488"/>
        </pc:sldMkLst>
        <pc:spChg chg="ord">
          <ac:chgData name="Dykstra-Aiello, Cheryl" userId="6aeeeec1-1666-43ba-b347-479b6f1a51ba" providerId="ADAL" clId="{D9B57A43-1564-4AB7-9B2F-55245A55D712}" dt="2025-03-20T19:48:00.729" v="656"/>
          <ac:spMkLst>
            <pc:docMk/>
            <pc:sldMk cId="3235156016" sldId="488"/>
            <ac:spMk id="3" creationId="{F35A3813-297B-3AFC-79E7-F72F5DCE0E6F}"/>
          </ac:spMkLst>
        </pc:spChg>
      </pc:sldChg>
      <pc:sldChg chg="modSp mod">
        <pc:chgData name="Dykstra-Aiello, Cheryl" userId="6aeeeec1-1666-43ba-b347-479b6f1a51ba" providerId="ADAL" clId="{D9B57A43-1564-4AB7-9B2F-55245A55D712}" dt="2025-03-20T19:47:33.663" v="640" actId="20577"/>
        <pc:sldMkLst>
          <pc:docMk/>
          <pc:sldMk cId="1171980849" sldId="489"/>
        </pc:sldMkLst>
        <pc:spChg chg="mod ord">
          <ac:chgData name="Dykstra-Aiello, Cheryl" userId="6aeeeec1-1666-43ba-b347-479b6f1a51ba" providerId="ADAL" clId="{D9B57A43-1564-4AB7-9B2F-55245A55D712}" dt="2025-03-20T19:47:33.663" v="640" actId="20577"/>
          <ac:spMkLst>
            <pc:docMk/>
            <pc:sldMk cId="1171980849" sldId="489"/>
            <ac:spMk id="2" creationId="{7977793A-9325-1349-C4B3-22536596E274}"/>
          </ac:spMkLst>
        </pc:spChg>
        <pc:picChg chg="mod">
          <ac:chgData name="Dykstra-Aiello, Cheryl" userId="6aeeeec1-1666-43ba-b347-479b6f1a51ba" providerId="ADAL" clId="{D9B57A43-1564-4AB7-9B2F-55245A55D712}" dt="2025-03-20T19:45:56.658" v="591" actId="962"/>
          <ac:picMkLst>
            <pc:docMk/>
            <pc:sldMk cId="1171980849" sldId="489"/>
            <ac:picMk id="5" creationId="{C68834BD-EB18-CDD8-DFFB-433283C29FD3}"/>
          </ac:picMkLst>
        </pc:picChg>
      </pc:sldChg>
      <pc:sldChg chg="modSp mod">
        <pc:chgData name="Dykstra-Aiello, Cheryl" userId="6aeeeec1-1666-43ba-b347-479b6f1a51ba" providerId="ADAL" clId="{D9B57A43-1564-4AB7-9B2F-55245A55D712}" dt="2025-03-20T19:58:49.429" v="907" actId="962"/>
        <pc:sldMkLst>
          <pc:docMk/>
          <pc:sldMk cId="366959862" sldId="490"/>
        </pc:sldMkLst>
        <pc:spChg chg="mod">
          <ac:chgData name="Dykstra-Aiello, Cheryl" userId="6aeeeec1-1666-43ba-b347-479b6f1a51ba" providerId="ADAL" clId="{D9B57A43-1564-4AB7-9B2F-55245A55D712}" dt="2025-03-20T19:47:39" v="645" actId="20577"/>
          <ac:spMkLst>
            <pc:docMk/>
            <pc:sldMk cId="366959862" sldId="490"/>
            <ac:spMk id="2" creationId="{7977793A-9325-1349-C4B3-22536596E274}"/>
          </ac:spMkLst>
        </pc:spChg>
        <pc:picChg chg="mod">
          <ac:chgData name="Dykstra-Aiello, Cheryl" userId="6aeeeec1-1666-43ba-b347-479b6f1a51ba" providerId="ADAL" clId="{D9B57A43-1564-4AB7-9B2F-55245A55D712}" dt="2025-03-20T19:58:49.429" v="907" actId="962"/>
          <ac:picMkLst>
            <pc:docMk/>
            <pc:sldMk cId="366959862" sldId="490"/>
            <ac:picMk id="3" creationId="{B07BB5F1-B0B5-A84F-EFBF-3CA1B2FACAFA}"/>
          </ac:picMkLst>
        </pc:picChg>
      </pc:sldChg>
      <pc:sldChg chg="modSp mod">
        <pc:chgData name="Dykstra-Aiello, Cheryl" userId="6aeeeec1-1666-43ba-b347-479b6f1a51ba" providerId="ADAL" clId="{D9B57A43-1564-4AB7-9B2F-55245A55D712}" dt="2025-03-20T19:58:57.294" v="908" actId="962"/>
        <pc:sldMkLst>
          <pc:docMk/>
          <pc:sldMk cId="3262593070" sldId="491"/>
        </pc:sldMkLst>
        <pc:spChg chg="mod">
          <ac:chgData name="Dykstra-Aiello, Cheryl" userId="6aeeeec1-1666-43ba-b347-479b6f1a51ba" providerId="ADAL" clId="{D9B57A43-1564-4AB7-9B2F-55245A55D712}" dt="2025-03-20T19:47:43.527" v="650" actId="20577"/>
          <ac:spMkLst>
            <pc:docMk/>
            <pc:sldMk cId="3262593070" sldId="491"/>
            <ac:spMk id="2" creationId="{7977793A-9325-1349-C4B3-22536596E274}"/>
          </ac:spMkLst>
        </pc:spChg>
        <pc:picChg chg="mod">
          <ac:chgData name="Dykstra-Aiello, Cheryl" userId="6aeeeec1-1666-43ba-b347-479b6f1a51ba" providerId="ADAL" clId="{D9B57A43-1564-4AB7-9B2F-55245A55D712}" dt="2025-03-20T19:58:57.294" v="908" actId="962"/>
          <ac:picMkLst>
            <pc:docMk/>
            <pc:sldMk cId="3262593070" sldId="491"/>
            <ac:picMk id="4" creationId="{6B4F68E3-8B06-A39E-5F2F-0567A0A806CA}"/>
          </ac:picMkLst>
        </pc:picChg>
      </pc:sldChg>
      <pc:sldChg chg="modSp mod">
        <pc:chgData name="Dykstra-Aiello, Cheryl" userId="6aeeeec1-1666-43ba-b347-479b6f1a51ba" providerId="ADAL" clId="{D9B57A43-1564-4AB7-9B2F-55245A55D712}" dt="2025-03-20T19:59:35.284" v="909" actId="962"/>
        <pc:sldMkLst>
          <pc:docMk/>
          <pc:sldMk cId="1658437093" sldId="492"/>
        </pc:sldMkLst>
        <pc:spChg chg="mod">
          <ac:chgData name="Dykstra-Aiello, Cheryl" userId="6aeeeec1-1666-43ba-b347-479b6f1a51ba" providerId="ADAL" clId="{D9B57A43-1564-4AB7-9B2F-55245A55D712}" dt="2025-03-20T19:47:48.183" v="655" actId="20577"/>
          <ac:spMkLst>
            <pc:docMk/>
            <pc:sldMk cId="1658437093" sldId="492"/>
            <ac:spMk id="2" creationId="{7977793A-9325-1349-C4B3-22536596E274}"/>
          </ac:spMkLst>
        </pc:spChg>
        <pc:picChg chg="mod">
          <ac:chgData name="Dykstra-Aiello, Cheryl" userId="6aeeeec1-1666-43ba-b347-479b6f1a51ba" providerId="ADAL" clId="{D9B57A43-1564-4AB7-9B2F-55245A55D712}" dt="2025-03-20T19:59:35.284" v="909" actId="962"/>
          <ac:picMkLst>
            <pc:docMk/>
            <pc:sldMk cId="1658437093" sldId="492"/>
            <ac:picMk id="3" creationId="{1D41CB4B-5551-5DC8-181B-A5B0B5559A0E}"/>
          </ac:picMkLst>
        </pc:picChg>
      </pc:sldChg>
      <pc:sldChg chg="modSp mod">
        <pc:chgData name="Dykstra-Aiello, Cheryl" userId="6aeeeec1-1666-43ba-b347-479b6f1a51ba" providerId="ADAL" clId="{D9B57A43-1564-4AB7-9B2F-55245A55D712}" dt="2025-03-20T20:00:07.079" v="914" actId="962"/>
        <pc:sldMkLst>
          <pc:docMk/>
          <pc:sldMk cId="908305189" sldId="493"/>
        </pc:sldMkLst>
        <pc:spChg chg="ord">
          <ac:chgData name="Dykstra-Aiello, Cheryl" userId="6aeeeec1-1666-43ba-b347-479b6f1a51ba" providerId="ADAL" clId="{D9B57A43-1564-4AB7-9B2F-55245A55D712}" dt="2025-03-20T19:48:55.676" v="663"/>
          <ac:spMkLst>
            <pc:docMk/>
            <pc:sldMk cId="908305189" sldId="493"/>
            <ac:spMk id="6" creationId="{EEC6741B-1236-1018-F70A-61D2FDF0D665}"/>
          </ac:spMkLst>
        </pc:spChg>
        <pc:grpChg chg="mod ord">
          <ac:chgData name="Dykstra-Aiello, Cheryl" userId="6aeeeec1-1666-43ba-b347-479b6f1a51ba" providerId="ADAL" clId="{D9B57A43-1564-4AB7-9B2F-55245A55D712}" dt="2025-03-20T20:00:04.164" v="913" actId="962"/>
          <ac:grpSpMkLst>
            <pc:docMk/>
            <pc:sldMk cId="908305189" sldId="493"/>
            <ac:grpSpMk id="14" creationId="{B91EF16C-5223-92F5-9E32-51CF7CB4D84E}"/>
          </ac:grpSpMkLst>
        </pc:grpChg>
        <pc:picChg chg="mod">
          <ac:chgData name="Dykstra-Aiello, Cheryl" userId="6aeeeec1-1666-43ba-b347-479b6f1a51ba" providerId="ADAL" clId="{D9B57A43-1564-4AB7-9B2F-55245A55D712}" dt="2025-03-20T20:00:07.079" v="914" actId="962"/>
          <ac:picMkLst>
            <pc:docMk/>
            <pc:sldMk cId="908305189" sldId="493"/>
            <ac:picMk id="10" creationId="{79AA23B3-1465-C753-A336-4F934CEE1B95}"/>
          </ac:picMkLst>
        </pc:picChg>
      </pc:sldChg>
      <pc:sldChg chg="modSp mod">
        <pc:chgData name="Dykstra-Aiello, Cheryl" userId="6aeeeec1-1666-43ba-b347-479b6f1a51ba" providerId="ADAL" clId="{D9B57A43-1564-4AB7-9B2F-55245A55D712}" dt="2025-03-20T20:00:23.325" v="917" actId="1035"/>
        <pc:sldMkLst>
          <pc:docMk/>
          <pc:sldMk cId="227687238" sldId="494"/>
        </pc:sldMkLst>
        <pc:spChg chg="mod">
          <ac:chgData name="Dykstra-Aiello, Cheryl" userId="6aeeeec1-1666-43ba-b347-479b6f1a51ba" providerId="ADAL" clId="{D9B57A43-1564-4AB7-9B2F-55245A55D712}" dt="2025-03-20T19:50:46.424" v="675" actId="2711"/>
          <ac:spMkLst>
            <pc:docMk/>
            <pc:sldMk cId="227687238" sldId="494"/>
            <ac:spMk id="7" creationId="{69466734-E353-9772-9EB6-584BBBFC7823}"/>
          </ac:spMkLst>
        </pc:spChg>
        <pc:picChg chg="mod ord">
          <ac:chgData name="Dykstra-Aiello, Cheryl" userId="6aeeeec1-1666-43ba-b347-479b6f1a51ba" providerId="ADAL" clId="{D9B57A43-1564-4AB7-9B2F-55245A55D712}" dt="2025-03-20T20:00:23.325" v="917" actId="1035"/>
          <ac:picMkLst>
            <pc:docMk/>
            <pc:sldMk cId="227687238" sldId="494"/>
            <ac:picMk id="11" creationId="{C2EE42A3-F1D2-9C24-4C50-1366B0649356}"/>
          </ac:picMkLst>
        </pc:picChg>
      </pc:sldChg>
      <pc:sldChg chg="modSp mod">
        <pc:chgData name="Dykstra-Aiello, Cheryl" userId="6aeeeec1-1666-43ba-b347-479b6f1a51ba" providerId="ADAL" clId="{D9B57A43-1564-4AB7-9B2F-55245A55D712}" dt="2025-03-20T20:00:38.314" v="918" actId="962"/>
        <pc:sldMkLst>
          <pc:docMk/>
          <pc:sldMk cId="456988012" sldId="495"/>
        </pc:sldMkLst>
        <pc:grpChg chg="mod ord">
          <ac:chgData name="Dykstra-Aiello, Cheryl" userId="6aeeeec1-1666-43ba-b347-479b6f1a51ba" providerId="ADAL" clId="{D9B57A43-1564-4AB7-9B2F-55245A55D712}" dt="2025-03-20T20:00:38.314" v="918" actId="962"/>
          <ac:grpSpMkLst>
            <pc:docMk/>
            <pc:sldMk cId="456988012" sldId="495"/>
            <ac:grpSpMk id="13" creationId="{0CFC691A-A74A-C027-9AEF-98C986DC2C67}"/>
          </ac:grpSpMkLst>
        </pc:grpChg>
        <pc:picChg chg="mod">
          <ac:chgData name="Dykstra-Aiello, Cheryl" userId="6aeeeec1-1666-43ba-b347-479b6f1a51ba" providerId="ADAL" clId="{D9B57A43-1564-4AB7-9B2F-55245A55D712}" dt="2025-03-20T19:51:19.005" v="677" actId="962"/>
          <ac:picMkLst>
            <pc:docMk/>
            <pc:sldMk cId="456988012" sldId="495"/>
            <ac:picMk id="2" creationId="{E66E1FA2-D4A7-0F5F-8A69-448F25AD589E}"/>
          </ac:picMkLst>
        </pc:picChg>
        <pc:picChg chg="mod">
          <ac:chgData name="Dykstra-Aiello, Cheryl" userId="6aeeeec1-1666-43ba-b347-479b6f1a51ba" providerId="ADAL" clId="{D9B57A43-1564-4AB7-9B2F-55245A55D712}" dt="2025-03-20T19:51:21.906" v="678" actId="962"/>
          <ac:picMkLst>
            <pc:docMk/>
            <pc:sldMk cId="456988012" sldId="495"/>
            <ac:picMk id="8" creationId="{5BE99D25-832E-1E9B-D1BD-5E49F7033B91}"/>
          </ac:picMkLst>
        </pc:picChg>
        <pc:picChg chg="mod">
          <ac:chgData name="Dykstra-Aiello, Cheryl" userId="6aeeeec1-1666-43ba-b347-479b6f1a51ba" providerId="ADAL" clId="{D9B57A43-1564-4AB7-9B2F-55245A55D712}" dt="2025-03-20T19:51:25.124" v="679" actId="962"/>
          <ac:picMkLst>
            <pc:docMk/>
            <pc:sldMk cId="456988012" sldId="495"/>
            <ac:picMk id="9" creationId="{60C4FF14-48CE-87E1-F4B5-D531A4CD4674}"/>
          </ac:picMkLst>
        </pc:picChg>
      </pc:sldChg>
      <pc:sldChg chg="modSp mod">
        <pc:chgData name="Dykstra-Aiello, Cheryl" userId="6aeeeec1-1666-43ba-b347-479b6f1a51ba" providerId="ADAL" clId="{D9B57A43-1564-4AB7-9B2F-55245A55D712}" dt="2025-03-20T20:01:09.304" v="925" actId="962"/>
        <pc:sldMkLst>
          <pc:docMk/>
          <pc:sldMk cId="3658349975" sldId="497"/>
        </pc:sldMkLst>
        <pc:picChg chg="mod">
          <ac:chgData name="Dykstra-Aiello, Cheryl" userId="6aeeeec1-1666-43ba-b347-479b6f1a51ba" providerId="ADAL" clId="{D9B57A43-1564-4AB7-9B2F-55245A55D712}" dt="2025-03-20T20:01:09.304" v="925" actId="962"/>
          <ac:picMkLst>
            <pc:docMk/>
            <pc:sldMk cId="3658349975" sldId="497"/>
            <ac:picMk id="2" creationId="{8D4F1A47-E986-516F-19BD-B9ABAD96392D}"/>
          </ac:picMkLst>
        </pc:picChg>
        <pc:picChg chg="mod">
          <ac:chgData name="Dykstra-Aiello, Cheryl" userId="6aeeeec1-1666-43ba-b347-479b6f1a51ba" providerId="ADAL" clId="{D9B57A43-1564-4AB7-9B2F-55245A55D712}" dt="2025-03-20T19:54:25.341" v="856"/>
          <ac:picMkLst>
            <pc:docMk/>
            <pc:sldMk cId="3658349975" sldId="497"/>
            <ac:picMk id="3074" creationId="{69C6FAF7-3828-1B60-4E6B-35B66CCC32D1}"/>
          </ac:picMkLst>
        </pc:picChg>
      </pc:sldChg>
      <pc:sldChg chg="modSp mod">
        <pc:chgData name="Dykstra-Aiello, Cheryl" userId="6aeeeec1-1666-43ba-b347-479b6f1a51ba" providerId="ADAL" clId="{D9B57A43-1564-4AB7-9B2F-55245A55D712}" dt="2025-03-20T20:01:18.152" v="927" actId="962"/>
        <pc:sldMkLst>
          <pc:docMk/>
          <pc:sldMk cId="435287233" sldId="504"/>
        </pc:sldMkLst>
        <pc:picChg chg="mod">
          <ac:chgData name="Dykstra-Aiello, Cheryl" userId="6aeeeec1-1666-43ba-b347-479b6f1a51ba" providerId="ADAL" clId="{D9B57A43-1564-4AB7-9B2F-55245A55D712}" dt="2025-03-20T20:01:18.152" v="927" actId="962"/>
          <ac:picMkLst>
            <pc:docMk/>
            <pc:sldMk cId="435287233" sldId="504"/>
            <ac:picMk id="3" creationId="{26B7894E-DC08-69DA-B9C0-16915A03B7DF}"/>
          </ac:picMkLst>
        </pc:picChg>
      </pc:sldChg>
      <pc:sldChg chg="modSp mod">
        <pc:chgData name="Dykstra-Aiello, Cheryl" userId="6aeeeec1-1666-43ba-b347-479b6f1a51ba" providerId="ADAL" clId="{D9B57A43-1564-4AB7-9B2F-55245A55D712}" dt="2025-03-20T19:56:00.182" v="871"/>
        <pc:sldMkLst>
          <pc:docMk/>
          <pc:sldMk cId="81055576" sldId="505"/>
        </pc:sldMkLst>
        <pc:spChg chg="ord">
          <ac:chgData name="Dykstra-Aiello, Cheryl" userId="6aeeeec1-1666-43ba-b347-479b6f1a51ba" providerId="ADAL" clId="{D9B57A43-1564-4AB7-9B2F-55245A55D712}" dt="2025-03-20T19:56:00.182" v="871"/>
          <ac:spMkLst>
            <pc:docMk/>
            <pc:sldMk cId="81055576" sldId="505"/>
            <ac:spMk id="3" creationId="{EE2AFD49-4390-876B-2D4B-BD9846E841FE}"/>
          </ac:spMkLst>
        </pc:spChg>
      </pc:sldChg>
      <pc:sldChg chg="modSp mod">
        <pc:chgData name="Dykstra-Aiello, Cheryl" userId="6aeeeec1-1666-43ba-b347-479b6f1a51ba" providerId="ADAL" clId="{D9B57A43-1564-4AB7-9B2F-55245A55D712}" dt="2025-03-20T19:57:31.034" v="887"/>
        <pc:sldMkLst>
          <pc:docMk/>
          <pc:sldMk cId="1948422396" sldId="506"/>
        </pc:sldMkLst>
        <pc:spChg chg="ord">
          <ac:chgData name="Dykstra-Aiello, Cheryl" userId="6aeeeec1-1666-43ba-b347-479b6f1a51ba" providerId="ADAL" clId="{D9B57A43-1564-4AB7-9B2F-55245A55D712}" dt="2025-03-20T19:57:31.034" v="887"/>
          <ac:spMkLst>
            <pc:docMk/>
            <pc:sldMk cId="1948422396" sldId="506"/>
            <ac:spMk id="3" creationId="{EE2AFD49-4390-876B-2D4B-BD9846E841FE}"/>
          </ac:spMkLst>
        </pc:spChg>
      </pc:sldChg>
      <pc:sldChg chg="modSp mod">
        <pc:chgData name="Dykstra-Aiello, Cheryl" userId="6aeeeec1-1666-43ba-b347-479b6f1a51ba" providerId="ADAL" clId="{D9B57A43-1564-4AB7-9B2F-55245A55D712}" dt="2025-03-20T19:57:09.812" v="885" actId="20577"/>
        <pc:sldMkLst>
          <pc:docMk/>
          <pc:sldMk cId="4012824777" sldId="508"/>
        </pc:sldMkLst>
        <pc:spChg chg="mod ord">
          <ac:chgData name="Dykstra-Aiello, Cheryl" userId="6aeeeec1-1666-43ba-b347-479b6f1a51ba" providerId="ADAL" clId="{D9B57A43-1564-4AB7-9B2F-55245A55D712}" dt="2025-03-20T19:57:09.812" v="885" actId="20577"/>
          <ac:spMkLst>
            <pc:docMk/>
            <pc:sldMk cId="4012824777" sldId="508"/>
            <ac:spMk id="3" creationId="{EE2AFD49-4390-876B-2D4B-BD9846E841FE}"/>
          </ac:spMkLst>
        </pc:spChg>
      </pc:sldChg>
      <pc:sldChg chg="modSp mod">
        <pc:chgData name="Dykstra-Aiello, Cheryl" userId="6aeeeec1-1666-43ba-b347-479b6f1a51ba" providerId="ADAL" clId="{D9B57A43-1564-4AB7-9B2F-55245A55D712}" dt="2025-03-20T20:01:01.635" v="923" actId="962"/>
        <pc:sldMkLst>
          <pc:docMk/>
          <pc:sldMk cId="2983262655" sldId="509"/>
        </pc:sldMkLst>
        <pc:picChg chg="mod">
          <ac:chgData name="Dykstra-Aiello, Cheryl" userId="6aeeeec1-1666-43ba-b347-479b6f1a51ba" providerId="ADAL" clId="{D9B57A43-1564-4AB7-9B2F-55245A55D712}" dt="2025-03-20T20:01:01.635" v="923" actId="962"/>
          <ac:picMkLst>
            <pc:docMk/>
            <pc:sldMk cId="2983262655" sldId="509"/>
            <ac:picMk id="7" creationId="{394D0E88-A1D9-7F1C-E0EA-41DA8B0FE7C6}"/>
          </ac:picMkLst>
        </pc:picChg>
      </pc:sldChg>
      <pc:sldChg chg="modSp mod">
        <pc:chgData name="Dykstra-Aiello, Cheryl" userId="6aeeeec1-1666-43ba-b347-479b6f1a51ba" providerId="ADAL" clId="{D9B57A43-1564-4AB7-9B2F-55245A55D712}" dt="2025-03-20T20:01:04.837" v="924" actId="962"/>
        <pc:sldMkLst>
          <pc:docMk/>
          <pc:sldMk cId="3546775432" sldId="510"/>
        </pc:sldMkLst>
        <pc:picChg chg="mod">
          <ac:chgData name="Dykstra-Aiello, Cheryl" userId="6aeeeec1-1666-43ba-b347-479b6f1a51ba" providerId="ADAL" clId="{D9B57A43-1564-4AB7-9B2F-55245A55D712}" dt="2025-03-20T20:01:04.837" v="924" actId="962"/>
          <ac:picMkLst>
            <pc:docMk/>
            <pc:sldMk cId="3546775432" sldId="510"/>
            <ac:picMk id="4" creationId="{E958DB61-6701-86D1-1554-C408F311BCEA}"/>
          </ac:picMkLst>
        </pc:picChg>
      </pc:sldChg>
      <pc:sldChg chg="modSp mod">
        <pc:chgData name="Dykstra-Aiello, Cheryl" userId="6aeeeec1-1666-43ba-b347-479b6f1a51ba" providerId="ADAL" clId="{D9B57A43-1564-4AB7-9B2F-55245A55D712}" dt="2025-03-20T20:00:45.014" v="919" actId="962"/>
        <pc:sldMkLst>
          <pc:docMk/>
          <pc:sldMk cId="296063406" sldId="511"/>
        </pc:sldMkLst>
        <pc:picChg chg="mod">
          <ac:chgData name="Dykstra-Aiello, Cheryl" userId="6aeeeec1-1666-43ba-b347-479b6f1a51ba" providerId="ADAL" clId="{D9B57A43-1564-4AB7-9B2F-55245A55D712}" dt="2025-03-20T20:00:45.014" v="919" actId="962"/>
          <ac:picMkLst>
            <pc:docMk/>
            <pc:sldMk cId="296063406" sldId="511"/>
            <ac:picMk id="5" creationId="{6D64F9E3-0D5C-8386-EA25-C2ACE33DBBDE}"/>
          </ac:picMkLst>
        </pc:picChg>
      </pc:sldChg>
      <pc:sldChg chg="modSp mod">
        <pc:chgData name="Dykstra-Aiello, Cheryl" userId="6aeeeec1-1666-43ba-b347-479b6f1a51ba" providerId="ADAL" clId="{D9B57A43-1564-4AB7-9B2F-55245A55D712}" dt="2025-03-20T20:00:49.038" v="920" actId="962"/>
        <pc:sldMkLst>
          <pc:docMk/>
          <pc:sldMk cId="3057390931" sldId="512"/>
        </pc:sldMkLst>
        <pc:grpChg chg="mod">
          <ac:chgData name="Dykstra-Aiello, Cheryl" userId="6aeeeec1-1666-43ba-b347-479b6f1a51ba" providerId="ADAL" clId="{D9B57A43-1564-4AB7-9B2F-55245A55D712}" dt="2025-03-20T20:00:49.038" v="920" actId="962"/>
          <ac:grpSpMkLst>
            <pc:docMk/>
            <pc:sldMk cId="3057390931" sldId="512"/>
            <ac:grpSpMk id="11" creationId="{C2B5BD52-2CA7-B36F-14A4-679469D60A65}"/>
          </ac:grpSpMkLst>
        </pc:grpChg>
      </pc:sldChg>
      <pc:sldChg chg="modSp mod">
        <pc:chgData name="Dykstra-Aiello, Cheryl" userId="6aeeeec1-1666-43ba-b347-479b6f1a51ba" providerId="ADAL" clId="{D9B57A43-1564-4AB7-9B2F-55245A55D712}" dt="2025-03-20T20:00:51.941" v="921" actId="962"/>
        <pc:sldMkLst>
          <pc:docMk/>
          <pc:sldMk cId="2779811585" sldId="513"/>
        </pc:sldMkLst>
        <pc:spChg chg="mod">
          <ac:chgData name="Dykstra-Aiello, Cheryl" userId="6aeeeec1-1666-43ba-b347-479b6f1a51ba" providerId="ADAL" clId="{D9B57A43-1564-4AB7-9B2F-55245A55D712}" dt="2025-03-20T19:53:06.463" v="692" actId="20577"/>
          <ac:spMkLst>
            <pc:docMk/>
            <pc:sldMk cId="2779811585" sldId="513"/>
            <ac:spMk id="2" creationId="{62A93439-CA8E-F1DD-2BFE-974C8E36F91D}"/>
          </ac:spMkLst>
        </pc:spChg>
        <pc:picChg chg="mod">
          <ac:chgData name="Dykstra-Aiello, Cheryl" userId="6aeeeec1-1666-43ba-b347-479b6f1a51ba" providerId="ADAL" clId="{D9B57A43-1564-4AB7-9B2F-55245A55D712}" dt="2025-03-20T20:00:51.941" v="921" actId="962"/>
          <ac:picMkLst>
            <pc:docMk/>
            <pc:sldMk cId="2779811585" sldId="513"/>
            <ac:picMk id="4" creationId="{8B8611D4-46C5-566E-E27B-3A5756EBB616}"/>
          </ac:picMkLst>
        </pc:picChg>
      </pc:sldChg>
      <pc:sldChg chg="modSp mod">
        <pc:chgData name="Dykstra-Aiello, Cheryl" userId="6aeeeec1-1666-43ba-b347-479b6f1a51ba" providerId="ADAL" clId="{D9B57A43-1564-4AB7-9B2F-55245A55D712}" dt="2025-03-20T20:00:55.741" v="922" actId="962"/>
        <pc:sldMkLst>
          <pc:docMk/>
          <pc:sldMk cId="2553353466" sldId="514"/>
        </pc:sldMkLst>
        <pc:spChg chg="mod">
          <ac:chgData name="Dykstra-Aiello, Cheryl" userId="6aeeeec1-1666-43ba-b347-479b6f1a51ba" providerId="ADAL" clId="{D9B57A43-1564-4AB7-9B2F-55245A55D712}" dt="2025-03-20T19:53:17.390" v="710" actId="20577"/>
          <ac:spMkLst>
            <pc:docMk/>
            <pc:sldMk cId="2553353466" sldId="514"/>
            <ac:spMk id="2" creationId="{62A93439-CA8E-F1DD-2BFE-974C8E36F91D}"/>
          </ac:spMkLst>
        </pc:spChg>
        <pc:picChg chg="mod">
          <ac:chgData name="Dykstra-Aiello, Cheryl" userId="6aeeeec1-1666-43ba-b347-479b6f1a51ba" providerId="ADAL" clId="{D9B57A43-1564-4AB7-9B2F-55245A55D712}" dt="2025-03-20T20:00:55.741" v="922" actId="962"/>
          <ac:picMkLst>
            <pc:docMk/>
            <pc:sldMk cId="2553353466" sldId="514"/>
            <ac:picMk id="5" creationId="{6CACCB22-4DA8-CF84-E2AD-36802B350F47}"/>
          </ac:picMkLst>
        </pc:picChg>
      </pc:sldChg>
      <pc:sldChg chg="modSp mod">
        <pc:chgData name="Dykstra-Aiello, Cheryl" userId="6aeeeec1-1666-43ba-b347-479b6f1a51ba" providerId="ADAL" clId="{D9B57A43-1564-4AB7-9B2F-55245A55D712}" dt="2025-03-20T20:01:12.199" v="926" actId="962"/>
        <pc:sldMkLst>
          <pc:docMk/>
          <pc:sldMk cId="2884560140" sldId="516"/>
        </pc:sldMkLst>
        <pc:picChg chg="mod">
          <ac:chgData name="Dykstra-Aiello, Cheryl" userId="6aeeeec1-1666-43ba-b347-479b6f1a51ba" providerId="ADAL" clId="{D9B57A43-1564-4AB7-9B2F-55245A55D712}" dt="2025-03-20T20:01:12.199" v="926" actId="962"/>
          <ac:picMkLst>
            <pc:docMk/>
            <pc:sldMk cId="2884560140" sldId="516"/>
            <ac:picMk id="7" creationId="{21DBB279-A250-8F37-7A6F-B561BF16ADF4}"/>
          </ac:picMkLst>
        </pc:picChg>
      </pc:sldChg>
      <pc:sldChg chg="modSp mod">
        <pc:chgData name="Dykstra-Aiello, Cheryl" userId="6aeeeec1-1666-43ba-b347-479b6f1a51ba" providerId="ADAL" clId="{D9B57A43-1564-4AB7-9B2F-55245A55D712}" dt="2025-03-20T20:01:21.829" v="928" actId="962"/>
        <pc:sldMkLst>
          <pc:docMk/>
          <pc:sldMk cId="2143638347" sldId="517"/>
        </pc:sldMkLst>
        <pc:picChg chg="mod">
          <ac:chgData name="Dykstra-Aiello, Cheryl" userId="6aeeeec1-1666-43ba-b347-479b6f1a51ba" providerId="ADAL" clId="{D9B57A43-1564-4AB7-9B2F-55245A55D712}" dt="2025-03-20T20:01:21.829" v="928" actId="962"/>
          <ac:picMkLst>
            <pc:docMk/>
            <pc:sldMk cId="2143638347" sldId="517"/>
            <ac:picMk id="5" creationId="{BC99F4A4-321E-086D-C27C-0A22E7F18277}"/>
          </ac:picMkLst>
        </pc:picChg>
      </pc:sldChg>
      <pc:sldChg chg="modSp mod">
        <pc:chgData name="Dykstra-Aiello, Cheryl" userId="6aeeeec1-1666-43ba-b347-479b6f1a51ba" providerId="ADAL" clId="{D9B57A43-1564-4AB7-9B2F-55245A55D712}" dt="2025-03-20T19:56:18.543" v="873"/>
        <pc:sldMkLst>
          <pc:docMk/>
          <pc:sldMk cId="3221233800" sldId="518"/>
        </pc:sldMkLst>
        <pc:spChg chg="ord">
          <ac:chgData name="Dykstra-Aiello, Cheryl" userId="6aeeeec1-1666-43ba-b347-479b6f1a51ba" providerId="ADAL" clId="{D9B57A43-1564-4AB7-9B2F-55245A55D712}" dt="2025-03-20T19:56:18.543" v="873"/>
          <ac:spMkLst>
            <pc:docMk/>
            <pc:sldMk cId="3221233800" sldId="518"/>
            <ac:spMk id="3" creationId="{EE2AFD49-4390-876B-2D4B-BD9846E841FE}"/>
          </ac:spMkLst>
        </pc:spChg>
      </pc:sldChg>
      <pc:sldChg chg="modSp mod">
        <pc:chgData name="Dykstra-Aiello, Cheryl" userId="6aeeeec1-1666-43ba-b347-479b6f1a51ba" providerId="ADAL" clId="{D9B57A43-1564-4AB7-9B2F-55245A55D712}" dt="2025-03-20T19:56:35.487" v="874"/>
        <pc:sldMkLst>
          <pc:docMk/>
          <pc:sldMk cId="4051487033" sldId="519"/>
        </pc:sldMkLst>
        <pc:spChg chg="ord">
          <ac:chgData name="Dykstra-Aiello, Cheryl" userId="6aeeeec1-1666-43ba-b347-479b6f1a51ba" providerId="ADAL" clId="{D9B57A43-1564-4AB7-9B2F-55245A55D712}" dt="2025-03-20T19:56:35.487" v="874"/>
          <ac:spMkLst>
            <pc:docMk/>
            <pc:sldMk cId="4051487033" sldId="519"/>
            <ac:spMk id="3" creationId="{EE2AFD49-4390-876B-2D4B-BD9846E841FE}"/>
          </ac:spMkLst>
        </pc:spChg>
      </pc:sldChg>
      <pc:sldChg chg="modSp mod">
        <pc:chgData name="Dykstra-Aiello, Cheryl" userId="6aeeeec1-1666-43ba-b347-479b6f1a51ba" providerId="ADAL" clId="{D9B57A43-1564-4AB7-9B2F-55245A55D712}" dt="2025-03-20T19:56:55.155" v="875"/>
        <pc:sldMkLst>
          <pc:docMk/>
          <pc:sldMk cId="2297775776" sldId="521"/>
        </pc:sldMkLst>
        <pc:spChg chg="ord">
          <ac:chgData name="Dykstra-Aiello, Cheryl" userId="6aeeeec1-1666-43ba-b347-479b6f1a51ba" providerId="ADAL" clId="{D9B57A43-1564-4AB7-9B2F-55245A55D712}" dt="2025-03-20T19:56:55.155" v="875"/>
          <ac:spMkLst>
            <pc:docMk/>
            <pc:sldMk cId="2297775776" sldId="521"/>
            <ac:spMk id="3" creationId="{EE2AFD49-4390-876B-2D4B-BD9846E841FE}"/>
          </ac:spMkLst>
        </pc:spChg>
      </pc:sldChg>
      <pc:sldChg chg="modSp mod">
        <pc:chgData name="Dykstra-Aiello, Cheryl" userId="6aeeeec1-1666-43ba-b347-479b6f1a51ba" providerId="ADAL" clId="{D9B57A43-1564-4AB7-9B2F-55245A55D712}" dt="2025-03-20T19:57:25.136" v="886"/>
        <pc:sldMkLst>
          <pc:docMk/>
          <pc:sldMk cId="3654292464" sldId="523"/>
        </pc:sldMkLst>
        <pc:spChg chg="ord">
          <ac:chgData name="Dykstra-Aiello, Cheryl" userId="6aeeeec1-1666-43ba-b347-479b6f1a51ba" providerId="ADAL" clId="{D9B57A43-1564-4AB7-9B2F-55245A55D712}" dt="2025-03-20T19:57:25.136" v="886"/>
          <ac:spMkLst>
            <pc:docMk/>
            <pc:sldMk cId="3654292464" sldId="523"/>
            <ac:spMk id="3" creationId="{EE2AFD49-4390-876B-2D4B-BD9846E841FE}"/>
          </ac:spMkLst>
        </pc:spChg>
      </pc:sldChg>
    </pc:docChg>
  </pc:docChgLst>
  <pc:docChgLst>
    <pc:chgData name="Dykstra-Aiello, Cheryl" userId="6aeeeec1-1666-43ba-b347-479b6f1a51ba" providerId="ADAL" clId="{44D1B988-C8F6-4AFF-8B40-225E4A93B7E3}"/>
    <pc:docChg chg="undo redo custSel addSld delSld modSld sldOrd">
      <pc:chgData name="Dykstra-Aiello, Cheryl" userId="6aeeeec1-1666-43ba-b347-479b6f1a51ba" providerId="ADAL" clId="{44D1B988-C8F6-4AFF-8B40-225E4A93B7E3}" dt="2025-02-20T16:43:07.242" v="9616" actId="47"/>
      <pc:docMkLst>
        <pc:docMk/>
      </pc:docMkLst>
      <pc:sldChg chg="addSp modSp mod modClrScheme chgLayout">
        <pc:chgData name="Dykstra-Aiello, Cheryl" userId="6aeeeec1-1666-43ba-b347-479b6f1a51ba" providerId="ADAL" clId="{44D1B988-C8F6-4AFF-8B40-225E4A93B7E3}" dt="2025-02-15T01:35:02.293" v="3453" actId="20577"/>
        <pc:sldMkLst>
          <pc:docMk/>
          <pc:sldMk cId="3398101270" sldId="256"/>
        </pc:sldMkLst>
        <pc:spChg chg="add mod ord">
          <ac:chgData name="Dykstra-Aiello, Cheryl" userId="6aeeeec1-1666-43ba-b347-479b6f1a51ba" providerId="ADAL" clId="{44D1B988-C8F6-4AFF-8B40-225E4A93B7E3}" dt="2025-02-15T01:35:02.293" v="3453" actId="20577"/>
          <ac:spMkLst>
            <pc:docMk/>
            <pc:sldMk cId="3398101270" sldId="256"/>
            <ac:spMk id="2" creationId="{1AD2E773-4A8D-01A3-5FD6-26445EEF700A}"/>
          </ac:spMkLst>
        </pc:spChg>
        <pc:picChg chg="mod modCrop">
          <ac:chgData name="Dykstra-Aiello, Cheryl" userId="6aeeeec1-1666-43ba-b347-479b6f1a51ba" providerId="ADAL" clId="{44D1B988-C8F6-4AFF-8B40-225E4A93B7E3}" dt="2025-02-15T01:34:39.633" v="3397" actId="1076"/>
          <ac:picMkLst>
            <pc:docMk/>
            <pc:sldMk cId="3398101270" sldId="256"/>
            <ac:picMk id="5" creationId="{A16317CD-3BB6-084E-186B-15B79DA1B5B5}"/>
          </ac:picMkLst>
        </pc:picChg>
      </pc:sldChg>
      <pc:sldChg chg="modSp mod">
        <pc:chgData name="Dykstra-Aiello, Cheryl" userId="6aeeeec1-1666-43ba-b347-479b6f1a51ba" providerId="ADAL" clId="{44D1B988-C8F6-4AFF-8B40-225E4A93B7E3}" dt="2025-02-10T16:47:29.654" v="139" actId="20577"/>
        <pc:sldMkLst>
          <pc:docMk/>
          <pc:sldMk cId="3211284466" sldId="257"/>
        </pc:sldMkLst>
        <pc:spChg chg="mod">
          <ac:chgData name="Dykstra-Aiello, Cheryl" userId="6aeeeec1-1666-43ba-b347-479b6f1a51ba" providerId="ADAL" clId="{44D1B988-C8F6-4AFF-8B40-225E4A93B7E3}" dt="2025-02-10T16:46:41.127" v="135" actId="20577"/>
          <ac:spMkLst>
            <pc:docMk/>
            <pc:sldMk cId="3211284466" sldId="257"/>
            <ac:spMk id="2" creationId="{7E8EB730-B0DA-4A8F-A335-22B9758D3046}"/>
          </ac:spMkLst>
        </pc:spChg>
        <pc:spChg chg="mod">
          <ac:chgData name="Dykstra-Aiello, Cheryl" userId="6aeeeec1-1666-43ba-b347-479b6f1a51ba" providerId="ADAL" clId="{44D1B988-C8F6-4AFF-8B40-225E4A93B7E3}" dt="2025-02-10T16:47:29.654" v="139" actId="20577"/>
          <ac:spMkLst>
            <pc:docMk/>
            <pc:sldMk cId="3211284466" sldId="257"/>
            <ac:spMk id="3" creationId="{2BE68964-B8D8-4EBC-B9D3-CCA6FA2AC332}"/>
          </ac:spMkLst>
        </pc:spChg>
      </pc:sldChg>
      <pc:sldChg chg="addSp modSp mod modClrScheme chgLayout">
        <pc:chgData name="Dykstra-Aiello, Cheryl" userId="6aeeeec1-1666-43ba-b347-479b6f1a51ba" providerId="ADAL" clId="{44D1B988-C8F6-4AFF-8B40-225E4A93B7E3}" dt="2025-02-15T01:38:16.635" v="3615" actId="2711"/>
        <pc:sldMkLst>
          <pc:docMk/>
          <pc:sldMk cId="1663880708" sldId="258"/>
        </pc:sldMkLst>
        <pc:spChg chg="add mod ord">
          <ac:chgData name="Dykstra-Aiello, Cheryl" userId="6aeeeec1-1666-43ba-b347-479b6f1a51ba" providerId="ADAL" clId="{44D1B988-C8F6-4AFF-8B40-225E4A93B7E3}" dt="2025-02-15T01:38:16.635" v="3615" actId="2711"/>
          <ac:spMkLst>
            <pc:docMk/>
            <pc:sldMk cId="1663880708" sldId="258"/>
            <ac:spMk id="2" creationId="{9F4A0D85-D898-8D1C-4A9D-2DDD50509A9E}"/>
          </ac:spMkLst>
        </pc:spChg>
        <pc:picChg chg="mod modCrop">
          <ac:chgData name="Dykstra-Aiello, Cheryl" userId="6aeeeec1-1666-43ba-b347-479b6f1a51ba" providerId="ADAL" clId="{44D1B988-C8F6-4AFF-8B40-225E4A93B7E3}" dt="2025-02-15T01:37:19.981" v="3506" actId="1076"/>
          <ac:picMkLst>
            <pc:docMk/>
            <pc:sldMk cId="1663880708" sldId="258"/>
            <ac:picMk id="3" creationId="{EC00C1D0-280D-1256-824B-E1955C89CCA8}"/>
          </ac:picMkLst>
        </pc:picChg>
      </pc:sldChg>
      <pc:sldChg chg="addSp modSp mod modClrScheme chgLayout">
        <pc:chgData name="Dykstra-Aiello, Cheryl" userId="6aeeeec1-1666-43ba-b347-479b6f1a51ba" providerId="ADAL" clId="{44D1B988-C8F6-4AFF-8B40-225E4A93B7E3}" dt="2025-02-15T01:56:57.785" v="4298" actId="208"/>
        <pc:sldMkLst>
          <pc:docMk/>
          <pc:sldMk cId="694582035" sldId="259"/>
        </pc:sldMkLst>
        <pc:spChg chg="add mod ord">
          <ac:chgData name="Dykstra-Aiello, Cheryl" userId="6aeeeec1-1666-43ba-b347-479b6f1a51ba" providerId="ADAL" clId="{44D1B988-C8F6-4AFF-8B40-225E4A93B7E3}" dt="2025-02-15T01:39:17.553" v="3649" actId="20577"/>
          <ac:spMkLst>
            <pc:docMk/>
            <pc:sldMk cId="694582035" sldId="259"/>
            <ac:spMk id="2" creationId="{7977793A-9325-1349-C4B3-22536596E274}"/>
          </ac:spMkLst>
        </pc:spChg>
        <pc:spChg chg="add mod">
          <ac:chgData name="Dykstra-Aiello, Cheryl" userId="6aeeeec1-1666-43ba-b347-479b6f1a51ba" providerId="ADAL" clId="{44D1B988-C8F6-4AFF-8B40-225E4A93B7E3}" dt="2025-02-15T01:56:57.785" v="4298" actId="208"/>
          <ac:spMkLst>
            <pc:docMk/>
            <pc:sldMk cId="694582035" sldId="259"/>
            <ac:spMk id="4" creationId="{14B34A96-9FFB-F504-34BA-93D1922E1EB8}"/>
          </ac:spMkLst>
        </pc:spChg>
        <pc:picChg chg="mod modCrop">
          <ac:chgData name="Dykstra-Aiello, Cheryl" userId="6aeeeec1-1666-43ba-b347-479b6f1a51ba" providerId="ADAL" clId="{44D1B988-C8F6-4AFF-8B40-225E4A93B7E3}" dt="2025-02-15T01:47:54.188" v="4035" actId="1076"/>
          <ac:picMkLst>
            <pc:docMk/>
            <pc:sldMk cId="694582035" sldId="259"/>
            <ac:picMk id="3" creationId="{EC61A1CC-BC40-49F5-3A58-1F7E174B7066}"/>
          </ac:picMkLst>
        </pc:picChg>
      </pc:sldChg>
      <pc:sldChg chg="delSp modSp del mod">
        <pc:chgData name="Dykstra-Aiello, Cheryl" userId="6aeeeec1-1666-43ba-b347-479b6f1a51ba" providerId="ADAL" clId="{44D1B988-C8F6-4AFF-8B40-225E4A93B7E3}" dt="2025-02-15T01:48:23.986" v="4041" actId="2696"/>
        <pc:sldMkLst>
          <pc:docMk/>
          <pc:sldMk cId="1064885390" sldId="260"/>
        </pc:sldMkLst>
        <pc:picChg chg="del mod modCrop">
          <ac:chgData name="Dykstra-Aiello, Cheryl" userId="6aeeeec1-1666-43ba-b347-479b6f1a51ba" providerId="ADAL" clId="{44D1B988-C8F6-4AFF-8B40-225E4A93B7E3}" dt="2025-02-15T01:45:56.031" v="3993" actId="21"/>
          <ac:picMkLst>
            <pc:docMk/>
            <pc:sldMk cId="1064885390" sldId="260"/>
            <ac:picMk id="3" creationId="{2214FEB5-B6E0-127C-5B0C-4CB80B8767EF}"/>
          </ac:picMkLst>
        </pc:picChg>
      </pc:sldChg>
      <pc:sldChg chg="delSp modSp del mod">
        <pc:chgData name="Dykstra-Aiello, Cheryl" userId="6aeeeec1-1666-43ba-b347-479b6f1a51ba" providerId="ADAL" clId="{44D1B988-C8F6-4AFF-8B40-225E4A93B7E3}" dt="2025-02-15T01:49:06.008" v="4050" actId="2696"/>
        <pc:sldMkLst>
          <pc:docMk/>
          <pc:sldMk cId="598311157" sldId="261"/>
        </pc:sldMkLst>
        <pc:picChg chg="del mod modCrop">
          <ac:chgData name="Dykstra-Aiello, Cheryl" userId="6aeeeec1-1666-43ba-b347-479b6f1a51ba" providerId="ADAL" clId="{44D1B988-C8F6-4AFF-8B40-225E4A93B7E3}" dt="2025-02-15T01:48:56.994" v="4047" actId="21"/>
          <ac:picMkLst>
            <pc:docMk/>
            <pc:sldMk cId="598311157" sldId="261"/>
            <ac:picMk id="3" creationId="{26E43046-91F5-86F0-9697-DC80C6485EE2}"/>
          </ac:picMkLst>
        </pc:picChg>
      </pc:sldChg>
      <pc:sldChg chg="delSp modSp del mod">
        <pc:chgData name="Dykstra-Aiello, Cheryl" userId="6aeeeec1-1666-43ba-b347-479b6f1a51ba" providerId="ADAL" clId="{44D1B988-C8F6-4AFF-8B40-225E4A93B7E3}" dt="2025-02-15T01:48:23.986" v="4041" actId="2696"/>
        <pc:sldMkLst>
          <pc:docMk/>
          <pc:sldMk cId="826374153" sldId="262"/>
        </pc:sldMkLst>
        <pc:picChg chg="del mod modCrop">
          <ac:chgData name="Dykstra-Aiello, Cheryl" userId="6aeeeec1-1666-43ba-b347-479b6f1a51ba" providerId="ADAL" clId="{44D1B988-C8F6-4AFF-8B40-225E4A93B7E3}" dt="2025-02-15T01:47:03.946" v="4027" actId="21"/>
          <ac:picMkLst>
            <pc:docMk/>
            <pc:sldMk cId="826374153" sldId="262"/>
            <ac:picMk id="3" creationId="{2E245815-74FA-246F-B354-46F1D01697EB}"/>
          </ac:picMkLst>
        </pc:picChg>
      </pc:sldChg>
      <pc:sldChg chg="delSp modSp del mod">
        <pc:chgData name="Dykstra-Aiello, Cheryl" userId="6aeeeec1-1666-43ba-b347-479b6f1a51ba" providerId="ADAL" clId="{44D1B988-C8F6-4AFF-8B40-225E4A93B7E3}" dt="2025-02-15T01:49:57.039" v="4061" actId="2696"/>
        <pc:sldMkLst>
          <pc:docMk/>
          <pc:sldMk cId="4180482381" sldId="263"/>
        </pc:sldMkLst>
        <pc:picChg chg="del mod modCrop">
          <ac:chgData name="Dykstra-Aiello, Cheryl" userId="6aeeeec1-1666-43ba-b347-479b6f1a51ba" providerId="ADAL" clId="{44D1B988-C8F6-4AFF-8B40-225E4A93B7E3}" dt="2025-02-15T01:49:46.295" v="4058" actId="21"/>
          <ac:picMkLst>
            <pc:docMk/>
            <pc:sldMk cId="4180482381" sldId="263"/>
            <ac:picMk id="3" creationId="{04DAD9DB-3E9C-C09F-8DB0-AB84A94F2159}"/>
          </ac:picMkLst>
        </pc:picChg>
      </pc:sldChg>
      <pc:sldChg chg="modSp mod ord">
        <pc:chgData name="Dykstra-Aiello, Cheryl" userId="6aeeeec1-1666-43ba-b347-479b6f1a51ba" providerId="ADAL" clId="{44D1B988-C8F6-4AFF-8B40-225E4A93B7E3}" dt="2025-02-15T01:29:18.615" v="2969"/>
        <pc:sldMkLst>
          <pc:docMk/>
          <pc:sldMk cId="3573548137" sldId="264"/>
        </pc:sldMkLst>
        <pc:spChg chg="mod">
          <ac:chgData name="Dykstra-Aiello, Cheryl" userId="6aeeeec1-1666-43ba-b347-479b6f1a51ba" providerId="ADAL" clId="{44D1B988-C8F6-4AFF-8B40-225E4A93B7E3}" dt="2025-02-15T00:30:24.920" v="810" actId="20577"/>
          <ac:spMkLst>
            <pc:docMk/>
            <pc:sldMk cId="3573548137" sldId="264"/>
            <ac:spMk id="2" creationId="{2CFEBE16-0972-41CE-A8FA-A2F80D8FFFBB}"/>
          </ac:spMkLst>
        </pc:spChg>
        <pc:spChg chg="mod">
          <ac:chgData name="Dykstra-Aiello, Cheryl" userId="6aeeeec1-1666-43ba-b347-479b6f1a51ba" providerId="ADAL" clId="{44D1B988-C8F6-4AFF-8B40-225E4A93B7E3}" dt="2025-02-15T00:31:21.693" v="905" actId="20577"/>
          <ac:spMkLst>
            <pc:docMk/>
            <pc:sldMk cId="3573548137" sldId="264"/>
            <ac:spMk id="3" creationId="{799C5043-70C7-42B6-BC83-DD09FFA9C12A}"/>
          </ac:spMkLst>
        </pc:spChg>
      </pc:sldChg>
      <pc:sldChg chg="addSp modSp mod modClrScheme chgLayout">
        <pc:chgData name="Dykstra-Aiello, Cheryl" userId="6aeeeec1-1666-43ba-b347-479b6f1a51ba" providerId="ADAL" clId="{44D1B988-C8F6-4AFF-8B40-225E4A93B7E3}" dt="2025-02-15T01:22:57.606" v="2850" actId="20577"/>
        <pc:sldMkLst>
          <pc:docMk/>
          <pc:sldMk cId="3094634835" sldId="265"/>
        </pc:sldMkLst>
        <pc:spChg chg="mod ord">
          <ac:chgData name="Dykstra-Aiello, Cheryl" userId="6aeeeec1-1666-43ba-b347-479b6f1a51ba" providerId="ADAL" clId="{44D1B988-C8F6-4AFF-8B40-225E4A93B7E3}" dt="2025-02-15T01:22:57.606" v="2850" actId="20577"/>
          <ac:spMkLst>
            <pc:docMk/>
            <pc:sldMk cId="3094634835" sldId="265"/>
            <ac:spMk id="2" creationId="{45EFB6C6-6146-C52A-6856-AC0B59F757B0}"/>
          </ac:spMkLst>
        </pc:spChg>
        <pc:spChg chg="mod ord">
          <ac:chgData name="Dykstra-Aiello, Cheryl" userId="6aeeeec1-1666-43ba-b347-479b6f1a51ba" providerId="ADAL" clId="{44D1B988-C8F6-4AFF-8B40-225E4A93B7E3}" dt="2025-02-15T00:40:42.422" v="1254" actId="403"/>
          <ac:spMkLst>
            <pc:docMk/>
            <pc:sldMk cId="3094634835" sldId="265"/>
            <ac:spMk id="3" creationId="{119952F0-28DB-A969-EB81-F79A91473E6C}"/>
          </ac:spMkLst>
        </pc:spChg>
        <pc:spChg chg="add mod">
          <ac:chgData name="Dykstra-Aiello, Cheryl" userId="6aeeeec1-1666-43ba-b347-479b6f1a51ba" providerId="ADAL" clId="{44D1B988-C8F6-4AFF-8B40-225E4A93B7E3}" dt="2025-02-15T00:49:53.295" v="1754" actId="207"/>
          <ac:spMkLst>
            <pc:docMk/>
            <pc:sldMk cId="3094634835" sldId="265"/>
            <ac:spMk id="6" creationId="{88B3F5DC-5B28-23E3-77F8-F14BD92350EE}"/>
          </ac:spMkLst>
        </pc:spChg>
        <pc:picChg chg="add mod ord">
          <ac:chgData name="Dykstra-Aiello, Cheryl" userId="6aeeeec1-1666-43ba-b347-479b6f1a51ba" providerId="ADAL" clId="{44D1B988-C8F6-4AFF-8B40-225E4A93B7E3}" dt="2025-02-15T00:49:07.297" v="1728"/>
          <ac:picMkLst>
            <pc:docMk/>
            <pc:sldMk cId="3094634835" sldId="265"/>
            <ac:picMk id="5" creationId="{CF757735-E7BB-3250-7164-366B8EF58EF4}"/>
          </ac:picMkLst>
        </pc:picChg>
      </pc:sldChg>
      <pc:sldChg chg="del">
        <pc:chgData name="Dykstra-Aiello, Cheryl" userId="6aeeeec1-1666-43ba-b347-479b6f1a51ba" providerId="ADAL" clId="{44D1B988-C8F6-4AFF-8B40-225E4A93B7E3}" dt="2025-02-15T01:45:14.942" v="3984" actId="47"/>
        <pc:sldMkLst>
          <pc:docMk/>
          <pc:sldMk cId="3614487493" sldId="266"/>
        </pc:sldMkLst>
      </pc:sldChg>
      <pc:sldChg chg="addSp modSp mod modClrScheme chgLayout">
        <pc:chgData name="Dykstra-Aiello, Cheryl" userId="6aeeeec1-1666-43ba-b347-479b6f1a51ba" providerId="ADAL" clId="{44D1B988-C8F6-4AFF-8B40-225E4A93B7E3}" dt="2025-02-15T01:56:41.052" v="4296" actId="208"/>
        <pc:sldMkLst>
          <pc:docMk/>
          <pc:sldMk cId="551839756" sldId="267"/>
        </pc:sldMkLst>
        <pc:spChg chg="add mod ord">
          <ac:chgData name="Dykstra-Aiello, Cheryl" userId="6aeeeec1-1666-43ba-b347-479b6f1a51ba" providerId="ADAL" clId="{44D1B988-C8F6-4AFF-8B40-225E4A93B7E3}" dt="2025-02-15T01:52:37.572" v="4182" actId="20577"/>
          <ac:spMkLst>
            <pc:docMk/>
            <pc:sldMk cId="551839756" sldId="267"/>
            <ac:spMk id="2" creationId="{4B5B76C6-CF1C-358D-E464-8EC586426FD2}"/>
          </ac:spMkLst>
        </pc:spChg>
        <pc:spChg chg="add mod">
          <ac:chgData name="Dykstra-Aiello, Cheryl" userId="6aeeeec1-1666-43ba-b347-479b6f1a51ba" providerId="ADAL" clId="{44D1B988-C8F6-4AFF-8B40-225E4A93B7E3}" dt="2025-02-15T01:56:41.052" v="4296" actId="208"/>
          <ac:spMkLst>
            <pc:docMk/>
            <pc:sldMk cId="551839756" sldId="267"/>
            <ac:spMk id="4" creationId="{EEF80727-F5DD-A193-A85C-0B3C27634D6C}"/>
          </ac:spMkLst>
        </pc:spChg>
        <pc:picChg chg="mod modCrop">
          <ac:chgData name="Dykstra-Aiello, Cheryl" userId="6aeeeec1-1666-43ba-b347-479b6f1a51ba" providerId="ADAL" clId="{44D1B988-C8F6-4AFF-8B40-225E4A93B7E3}" dt="2025-02-15T01:55:18.040" v="4262" actId="1076"/>
          <ac:picMkLst>
            <pc:docMk/>
            <pc:sldMk cId="551839756" sldId="267"/>
            <ac:picMk id="3" creationId="{44C8590B-9F13-A0DD-5488-9A602C91BF9C}"/>
          </ac:picMkLst>
        </pc:picChg>
      </pc:sldChg>
      <pc:sldChg chg="addSp delSp modSp mod modClrScheme chgLayout">
        <pc:chgData name="Dykstra-Aiello, Cheryl" userId="6aeeeec1-1666-43ba-b347-479b6f1a51ba" providerId="ADAL" clId="{44D1B988-C8F6-4AFF-8B40-225E4A93B7E3}" dt="2025-02-15T01:55:20.905" v="4263" actId="1076"/>
        <pc:sldMkLst>
          <pc:docMk/>
          <pc:sldMk cId="1571083513" sldId="268"/>
        </pc:sldMkLst>
        <pc:spChg chg="add del mod ord">
          <ac:chgData name="Dykstra-Aiello, Cheryl" userId="6aeeeec1-1666-43ba-b347-479b6f1a51ba" providerId="ADAL" clId="{44D1B988-C8F6-4AFF-8B40-225E4A93B7E3}" dt="2025-02-15T01:50:45.664" v="4069" actId="700"/>
          <ac:spMkLst>
            <pc:docMk/>
            <pc:sldMk cId="1571083513" sldId="268"/>
            <ac:spMk id="2" creationId="{2CD3DD75-174E-7A17-0250-533169742850}"/>
          </ac:spMkLst>
        </pc:spChg>
        <pc:spChg chg="add del mod ord">
          <ac:chgData name="Dykstra-Aiello, Cheryl" userId="6aeeeec1-1666-43ba-b347-479b6f1a51ba" providerId="ADAL" clId="{44D1B988-C8F6-4AFF-8B40-225E4A93B7E3}" dt="2025-02-15T01:50:45.664" v="4069" actId="700"/>
          <ac:spMkLst>
            <pc:docMk/>
            <pc:sldMk cId="1571083513" sldId="268"/>
            <ac:spMk id="3" creationId="{0AD72064-22DE-68A9-108B-0551968A4BFE}"/>
          </ac:spMkLst>
        </pc:spChg>
        <pc:spChg chg="add mod ord">
          <ac:chgData name="Dykstra-Aiello, Cheryl" userId="6aeeeec1-1666-43ba-b347-479b6f1a51ba" providerId="ADAL" clId="{44D1B988-C8F6-4AFF-8B40-225E4A93B7E3}" dt="2025-02-15T01:51:24.554" v="4126" actId="20577"/>
          <ac:spMkLst>
            <pc:docMk/>
            <pc:sldMk cId="1571083513" sldId="268"/>
            <ac:spMk id="4" creationId="{1830C111-53B3-E3BC-764A-0C9E941E0245}"/>
          </ac:spMkLst>
        </pc:spChg>
        <pc:picChg chg="mod modCrop">
          <ac:chgData name="Dykstra-Aiello, Cheryl" userId="6aeeeec1-1666-43ba-b347-479b6f1a51ba" providerId="ADAL" clId="{44D1B988-C8F6-4AFF-8B40-225E4A93B7E3}" dt="2025-02-15T01:55:20.905" v="4263" actId="1076"/>
          <ac:picMkLst>
            <pc:docMk/>
            <pc:sldMk cId="1571083513" sldId="268"/>
            <ac:picMk id="5" creationId="{C6A89D31-415E-E623-55C9-A86FC598918B}"/>
          </ac:picMkLst>
        </pc:picChg>
      </pc:sldChg>
      <pc:sldChg chg="addSp delSp modSp mod modClrScheme chgLayout">
        <pc:chgData name="Dykstra-Aiello, Cheryl" userId="6aeeeec1-1666-43ba-b347-479b6f1a51ba" providerId="ADAL" clId="{44D1B988-C8F6-4AFF-8B40-225E4A93B7E3}" dt="2025-02-15T01:57:25.191" v="4302" actId="14100"/>
        <pc:sldMkLst>
          <pc:docMk/>
          <pc:sldMk cId="577589670" sldId="269"/>
        </pc:sldMkLst>
        <pc:spChg chg="add mod ord">
          <ac:chgData name="Dykstra-Aiello, Cheryl" userId="6aeeeec1-1666-43ba-b347-479b6f1a51ba" providerId="ADAL" clId="{44D1B988-C8F6-4AFF-8B40-225E4A93B7E3}" dt="2025-02-15T01:56:20.939" v="4293" actId="20577"/>
          <ac:spMkLst>
            <pc:docMk/>
            <pc:sldMk cId="577589670" sldId="269"/>
            <ac:spMk id="2" creationId="{C009F051-45EF-D79B-6039-C569FC50610A}"/>
          </ac:spMkLst>
        </pc:spChg>
        <pc:spChg chg="add mod">
          <ac:chgData name="Dykstra-Aiello, Cheryl" userId="6aeeeec1-1666-43ba-b347-479b6f1a51ba" providerId="ADAL" clId="{44D1B988-C8F6-4AFF-8B40-225E4A93B7E3}" dt="2025-02-15T01:56:36.711" v="4295" actId="208"/>
          <ac:spMkLst>
            <pc:docMk/>
            <pc:sldMk cId="577589670" sldId="269"/>
            <ac:spMk id="5" creationId="{E4D66D1A-A96F-73D5-3256-397AA2104D5F}"/>
          </ac:spMkLst>
        </pc:spChg>
        <pc:spChg chg="add mod">
          <ac:chgData name="Dykstra-Aiello, Cheryl" userId="6aeeeec1-1666-43ba-b347-479b6f1a51ba" providerId="ADAL" clId="{44D1B988-C8F6-4AFF-8B40-225E4A93B7E3}" dt="2025-02-15T01:57:25.191" v="4302" actId="14100"/>
          <ac:spMkLst>
            <pc:docMk/>
            <pc:sldMk cId="577589670" sldId="269"/>
            <ac:spMk id="8" creationId="{00AD1C47-A5E6-CB61-FDD8-A675278EBD2B}"/>
          </ac:spMkLst>
        </pc:spChg>
        <pc:picChg chg="del mod modCrop">
          <ac:chgData name="Dykstra-Aiello, Cheryl" userId="6aeeeec1-1666-43ba-b347-479b6f1a51ba" providerId="ADAL" clId="{44D1B988-C8F6-4AFF-8B40-225E4A93B7E3}" dt="2025-02-15T01:55:06.532" v="4259" actId="478"/>
          <ac:picMkLst>
            <pc:docMk/>
            <pc:sldMk cId="577589670" sldId="269"/>
            <ac:picMk id="3" creationId="{198D366C-80CB-9A87-4966-AFEA98B9B168}"/>
          </ac:picMkLst>
        </pc:picChg>
        <pc:picChg chg="add mod">
          <ac:chgData name="Dykstra-Aiello, Cheryl" userId="6aeeeec1-1666-43ba-b347-479b6f1a51ba" providerId="ADAL" clId="{44D1B988-C8F6-4AFF-8B40-225E4A93B7E3}" dt="2025-02-15T01:55:14.847" v="4261" actId="1076"/>
          <ac:picMkLst>
            <pc:docMk/>
            <pc:sldMk cId="577589670" sldId="269"/>
            <ac:picMk id="4" creationId="{B0866E17-4672-3969-DC13-1F9B4ED923DB}"/>
          </ac:picMkLst>
        </pc:picChg>
        <pc:cxnChg chg="add mod">
          <ac:chgData name="Dykstra-Aiello, Cheryl" userId="6aeeeec1-1666-43ba-b347-479b6f1a51ba" providerId="ADAL" clId="{44D1B988-C8F6-4AFF-8B40-225E4A93B7E3}" dt="2025-02-15T01:56:33.522" v="4294" actId="208"/>
          <ac:cxnSpMkLst>
            <pc:docMk/>
            <pc:sldMk cId="577589670" sldId="269"/>
            <ac:cxnSpMk id="7" creationId="{D536988C-D028-DDF6-3D01-BD517049F74E}"/>
          </ac:cxnSpMkLst>
        </pc:cxnChg>
      </pc:sldChg>
      <pc:sldChg chg="modSp del mod">
        <pc:chgData name="Dykstra-Aiello, Cheryl" userId="6aeeeec1-1666-43ba-b347-479b6f1a51ba" providerId="ADAL" clId="{44D1B988-C8F6-4AFF-8B40-225E4A93B7E3}" dt="2025-02-15T01:55:29.208" v="4264" actId="2696"/>
        <pc:sldMkLst>
          <pc:docMk/>
          <pc:sldMk cId="2034658730" sldId="270"/>
        </pc:sldMkLst>
        <pc:picChg chg="mod modCrop">
          <ac:chgData name="Dykstra-Aiello, Cheryl" userId="6aeeeec1-1666-43ba-b347-479b6f1a51ba" providerId="ADAL" clId="{44D1B988-C8F6-4AFF-8B40-225E4A93B7E3}" dt="2025-02-15T01:55:02.900" v="4258" actId="14100"/>
          <ac:picMkLst>
            <pc:docMk/>
            <pc:sldMk cId="2034658730" sldId="270"/>
            <ac:picMk id="3" creationId="{A49AD8B9-1E78-1F99-4C78-B5EFC32C2C0C}"/>
          </ac:picMkLst>
        </pc:picChg>
      </pc:sldChg>
      <pc:sldChg chg="del">
        <pc:chgData name="Dykstra-Aiello, Cheryl" userId="6aeeeec1-1666-43ba-b347-479b6f1a51ba" providerId="ADAL" clId="{44D1B988-C8F6-4AFF-8B40-225E4A93B7E3}" dt="2025-02-20T00:47:17.362" v="7525" actId="47"/>
        <pc:sldMkLst>
          <pc:docMk/>
          <pc:sldMk cId="3127137476" sldId="271"/>
        </pc:sldMkLst>
      </pc:sldChg>
      <pc:sldChg chg="addSp delSp modSp del mod modClrScheme chgLayout">
        <pc:chgData name="Dykstra-Aiello, Cheryl" userId="6aeeeec1-1666-43ba-b347-479b6f1a51ba" providerId="ADAL" clId="{44D1B988-C8F6-4AFF-8B40-225E4A93B7E3}" dt="2025-02-20T00:54:53.708" v="7596" actId="2696"/>
        <pc:sldMkLst>
          <pc:docMk/>
          <pc:sldMk cId="3690893359" sldId="272"/>
        </pc:sldMkLst>
        <pc:spChg chg="add del">
          <ac:chgData name="Dykstra-Aiello, Cheryl" userId="6aeeeec1-1666-43ba-b347-479b6f1a51ba" providerId="ADAL" clId="{44D1B988-C8F6-4AFF-8B40-225E4A93B7E3}" dt="2025-02-20T00:49:23.325" v="7531" actId="478"/>
          <ac:spMkLst>
            <pc:docMk/>
            <pc:sldMk cId="3690893359" sldId="272"/>
            <ac:spMk id="2" creationId="{E9C9471C-7E29-37DF-448C-6CEBF289A346}"/>
          </ac:spMkLst>
        </pc:spChg>
        <pc:spChg chg="mod ord">
          <ac:chgData name="Dykstra-Aiello, Cheryl" userId="6aeeeec1-1666-43ba-b347-479b6f1a51ba" providerId="ADAL" clId="{44D1B988-C8F6-4AFF-8B40-225E4A93B7E3}" dt="2025-02-20T00:49:17.420" v="7529" actId="2711"/>
          <ac:spMkLst>
            <pc:docMk/>
            <pc:sldMk cId="3690893359" sldId="272"/>
            <ac:spMk id="4" creationId="{5A30586A-E52E-F44F-1821-77510B5D37FB}"/>
          </ac:spMkLst>
        </pc:spChg>
        <pc:spChg chg="mod ord">
          <ac:chgData name="Dykstra-Aiello, Cheryl" userId="6aeeeec1-1666-43ba-b347-479b6f1a51ba" providerId="ADAL" clId="{44D1B988-C8F6-4AFF-8B40-225E4A93B7E3}" dt="2025-02-20T00:51:45.216" v="7553" actId="1076"/>
          <ac:spMkLst>
            <pc:docMk/>
            <pc:sldMk cId="3690893359" sldId="272"/>
            <ac:spMk id="5" creationId="{82BB6CB7-AA96-1FAB-49DC-CA264B7C9DED}"/>
          </ac:spMkLst>
        </pc:spChg>
        <pc:picChg chg="add mod">
          <ac:chgData name="Dykstra-Aiello, Cheryl" userId="6aeeeec1-1666-43ba-b347-479b6f1a51ba" providerId="ADAL" clId="{44D1B988-C8F6-4AFF-8B40-225E4A93B7E3}" dt="2025-02-20T00:51:39.924" v="7552" actId="1076"/>
          <ac:picMkLst>
            <pc:docMk/>
            <pc:sldMk cId="3690893359" sldId="272"/>
            <ac:picMk id="3" creationId="{C2FB6B25-82CF-CDD0-B3E0-4E3B250B1EFE}"/>
          </ac:picMkLst>
        </pc:picChg>
      </pc:sldChg>
      <pc:sldChg chg="addSp delSp modSp mod ord modClrScheme chgLayout">
        <pc:chgData name="Dykstra-Aiello, Cheryl" userId="6aeeeec1-1666-43ba-b347-479b6f1a51ba" providerId="ADAL" clId="{44D1B988-C8F6-4AFF-8B40-225E4A93B7E3}" dt="2025-02-20T05:06:53.032" v="8326"/>
        <pc:sldMkLst>
          <pc:docMk/>
          <pc:sldMk cId="3348165845" sldId="273"/>
        </pc:sldMkLst>
        <pc:spChg chg="add mod">
          <ac:chgData name="Dykstra-Aiello, Cheryl" userId="6aeeeec1-1666-43ba-b347-479b6f1a51ba" providerId="ADAL" clId="{44D1B988-C8F6-4AFF-8B40-225E4A93B7E3}" dt="2025-02-20T01:07:34.959" v="7733" actId="20577"/>
          <ac:spMkLst>
            <pc:docMk/>
            <pc:sldMk cId="3348165845" sldId="273"/>
            <ac:spMk id="2" creationId="{62A93439-CA8E-F1DD-2BFE-974C8E36F91D}"/>
          </ac:spMkLst>
        </pc:spChg>
        <pc:picChg chg="del mod modCrop">
          <ac:chgData name="Dykstra-Aiello, Cheryl" userId="6aeeeec1-1666-43ba-b347-479b6f1a51ba" providerId="ADAL" clId="{44D1B988-C8F6-4AFF-8B40-225E4A93B7E3}" dt="2025-02-20T01:06:42.971" v="7700" actId="21"/>
          <ac:picMkLst>
            <pc:docMk/>
            <pc:sldMk cId="3348165845" sldId="273"/>
            <ac:picMk id="3" creationId="{26B7894E-DC08-69DA-B9C0-16915A03B7DF}"/>
          </ac:picMkLst>
        </pc:picChg>
        <pc:picChg chg="add mod">
          <ac:chgData name="Dykstra-Aiello, Cheryl" userId="6aeeeec1-1666-43ba-b347-479b6f1a51ba" providerId="ADAL" clId="{44D1B988-C8F6-4AFF-8B40-225E4A93B7E3}" dt="2025-02-20T01:08:34.527" v="7743" actId="1076"/>
          <ac:picMkLst>
            <pc:docMk/>
            <pc:sldMk cId="3348165845" sldId="273"/>
            <ac:picMk id="4" creationId="{A41D32F1-A414-F7C8-C92C-712170AE0E0D}"/>
          </ac:picMkLst>
        </pc:picChg>
      </pc:sldChg>
      <pc:sldChg chg="del">
        <pc:chgData name="Dykstra-Aiello, Cheryl" userId="6aeeeec1-1666-43ba-b347-479b6f1a51ba" providerId="ADAL" clId="{44D1B988-C8F6-4AFF-8B40-225E4A93B7E3}" dt="2025-02-20T00:48:11.442" v="7527" actId="47"/>
        <pc:sldMkLst>
          <pc:docMk/>
          <pc:sldMk cId="973272561" sldId="274"/>
        </pc:sldMkLst>
      </pc:sldChg>
      <pc:sldChg chg="del">
        <pc:chgData name="Dykstra-Aiello, Cheryl" userId="6aeeeec1-1666-43ba-b347-479b6f1a51ba" providerId="ADAL" clId="{44D1B988-C8F6-4AFF-8B40-225E4A93B7E3}" dt="2025-02-20T00:48:01.046" v="7526" actId="47"/>
        <pc:sldMkLst>
          <pc:docMk/>
          <pc:sldMk cId="2377448017" sldId="275"/>
        </pc:sldMkLst>
      </pc:sldChg>
      <pc:sldChg chg="del">
        <pc:chgData name="Dykstra-Aiello, Cheryl" userId="6aeeeec1-1666-43ba-b347-479b6f1a51ba" providerId="ADAL" clId="{44D1B988-C8F6-4AFF-8B40-225E4A93B7E3}" dt="2025-02-20T00:59:01.636" v="7669" actId="2696"/>
        <pc:sldMkLst>
          <pc:docMk/>
          <pc:sldMk cId="2268637066" sldId="276"/>
        </pc:sldMkLst>
      </pc:sldChg>
      <pc:sldChg chg="modSp mod">
        <pc:chgData name="Dykstra-Aiello, Cheryl" userId="6aeeeec1-1666-43ba-b347-479b6f1a51ba" providerId="ADAL" clId="{44D1B988-C8F6-4AFF-8B40-225E4A93B7E3}" dt="2025-02-20T01:09:27.611" v="7746" actId="2711"/>
        <pc:sldMkLst>
          <pc:docMk/>
          <pc:sldMk cId="2649532118" sldId="446"/>
        </pc:sldMkLst>
        <pc:spChg chg="mod">
          <ac:chgData name="Dykstra-Aiello, Cheryl" userId="6aeeeec1-1666-43ba-b347-479b6f1a51ba" providerId="ADAL" clId="{44D1B988-C8F6-4AFF-8B40-225E4A93B7E3}" dt="2025-02-20T01:09:18.581" v="7745" actId="2711"/>
          <ac:spMkLst>
            <pc:docMk/>
            <pc:sldMk cId="2649532118" sldId="446"/>
            <ac:spMk id="2" creationId="{2CFEBE16-0972-41CE-A8FA-A2F80D8FFFBB}"/>
          </ac:spMkLst>
        </pc:spChg>
        <pc:spChg chg="mod">
          <ac:chgData name="Dykstra-Aiello, Cheryl" userId="6aeeeec1-1666-43ba-b347-479b6f1a51ba" providerId="ADAL" clId="{44D1B988-C8F6-4AFF-8B40-225E4A93B7E3}" dt="2025-02-20T01:09:27.611" v="7746" actId="2711"/>
          <ac:spMkLst>
            <pc:docMk/>
            <pc:sldMk cId="2649532118" sldId="446"/>
            <ac:spMk id="3" creationId="{799C5043-70C7-42B6-BC83-DD09FFA9C12A}"/>
          </ac:spMkLst>
        </pc:spChg>
      </pc:sldChg>
      <pc:sldChg chg="modSp mod">
        <pc:chgData name="Dykstra-Aiello, Cheryl" userId="6aeeeec1-1666-43ba-b347-479b6f1a51ba" providerId="ADAL" clId="{44D1B988-C8F6-4AFF-8B40-225E4A93B7E3}" dt="2025-02-15T01:40:34.741" v="3657" actId="20577"/>
        <pc:sldMkLst>
          <pc:docMk/>
          <pc:sldMk cId="2294895131" sldId="451"/>
        </pc:sldMkLst>
        <pc:spChg chg="mod">
          <ac:chgData name="Dykstra-Aiello, Cheryl" userId="6aeeeec1-1666-43ba-b347-479b6f1a51ba" providerId="ADAL" clId="{44D1B988-C8F6-4AFF-8B40-225E4A93B7E3}" dt="2025-02-15T01:40:34.741" v="3657" actId="20577"/>
          <ac:spMkLst>
            <pc:docMk/>
            <pc:sldMk cId="2294895131" sldId="451"/>
            <ac:spMk id="2" creationId="{2CFEBE16-0972-41CE-A8FA-A2F80D8FFFBB}"/>
          </ac:spMkLst>
        </pc:spChg>
        <pc:spChg chg="mod">
          <ac:chgData name="Dykstra-Aiello, Cheryl" userId="6aeeeec1-1666-43ba-b347-479b6f1a51ba" providerId="ADAL" clId="{44D1B988-C8F6-4AFF-8B40-225E4A93B7E3}" dt="2025-02-15T00:30:58.044" v="851" actId="20577"/>
          <ac:spMkLst>
            <pc:docMk/>
            <pc:sldMk cId="2294895131" sldId="451"/>
            <ac:spMk id="3" creationId="{799C5043-70C7-42B6-BC83-DD09FFA9C12A}"/>
          </ac:spMkLst>
        </pc:spChg>
      </pc:sldChg>
      <pc:sldChg chg="modSp mod">
        <pc:chgData name="Dykstra-Aiello, Cheryl" userId="6aeeeec1-1666-43ba-b347-479b6f1a51ba" providerId="ADAL" clId="{44D1B988-C8F6-4AFF-8B40-225E4A93B7E3}" dt="2025-02-20T00:42:27.601" v="7519" actId="20577"/>
        <pc:sldMkLst>
          <pc:docMk/>
          <pc:sldMk cId="1331234145" sldId="452"/>
        </pc:sldMkLst>
        <pc:spChg chg="mod">
          <ac:chgData name="Dykstra-Aiello, Cheryl" userId="6aeeeec1-1666-43ba-b347-479b6f1a51ba" providerId="ADAL" clId="{44D1B988-C8F6-4AFF-8B40-225E4A93B7E3}" dt="2025-02-20T00:42:27.601" v="7519" actId="20577"/>
          <ac:spMkLst>
            <pc:docMk/>
            <pc:sldMk cId="1331234145" sldId="452"/>
            <ac:spMk id="2" creationId="{2CFEBE16-0972-41CE-A8FA-A2F80D8FFFBB}"/>
          </ac:spMkLst>
        </pc:spChg>
        <pc:spChg chg="mod">
          <ac:chgData name="Dykstra-Aiello, Cheryl" userId="6aeeeec1-1666-43ba-b347-479b6f1a51ba" providerId="ADAL" clId="{44D1B988-C8F6-4AFF-8B40-225E4A93B7E3}" dt="2025-02-15T01:44:41.740" v="3966" actId="20577"/>
          <ac:spMkLst>
            <pc:docMk/>
            <pc:sldMk cId="1331234145" sldId="452"/>
            <ac:spMk id="3" creationId="{799C5043-70C7-42B6-BC83-DD09FFA9C12A}"/>
          </ac:spMkLst>
        </pc:spChg>
      </pc:sldChg>
      <pc:sldChg chg="add">
        <pc:chgData name="Dykstra-Aiello, Cheryl" userId="6aeeeec1-1666-43ba-b347-479b6f1a51ba" providerId="ADAL" clId="{44D1B988-C8F6-4AFF-8B40-225E4A93B7E3}" dt="2025-02-10T16:45:22.604" v="0"/>
        <pc:sldMkLst>
          <pc:docMk/>
          <pc:sldMk cId="206169906" sldId="458"/>
        </pc:sldMkLst>
      </pc:sldChg>
      <pc:sldChg chg="modSp del mod">
        <pc:chgData name="Dykstra-Aiello, Cheryl" userId="6aeeeec1-1666-43ba-b347-479b6f1a51ba" providerId="ADAL" clId="{44D1B988-C8F6-4AFF-8B40-225E4A93B7E3}" dt="2025-02-20T00:37:18.098" v="7512" actId="2696"/>
        <pc:sldMkLst>
          <pc:docMk/>
          <pc:sldMk cId="1863203255" sldId="473"/>
        </pc:sldMkLst>
        <pc:spChg chg="mod">
          <ac:chgData name="Dykstra-Aiello, Cheryl" userId="6aeeeec1-1666-43ba-b347-479b6f1a51ba" providerId="ADAL" clId="{44D1B988-C8F6-4AFF-8B40-225E4A93B7E3}" dt="2025-02-10T16:48:58.144" v="186" actId="20577"/>
          <ac:spMkLst>
            <pc:docMk/>
            <pc:sldMk cId="1863203255" sldId="473"/>
            <ac:spMk id="9" creationId="{312B5E94-3425-9B64-1C27-909F23A3D6BB}"/>
          </ac:spMkLst>
        </pc:spChg>
      </pc:sldChg>
      <pc:sldChg chg="addSp delSp modSp mod">
        <pc:chgData name="Dykstra-Aiello, Cheryl" userId="6aeeeec1-1666-43ba-b347-479b6f1a51ba" providerId="ADAL" clId="{44D1B988-C8F6-4AFF-8B40-225E4A93B7E3}" dt="2025-02-17T17:10:17.717" v="5490" actId="1076"/>
        <pc:sldMkLst>
          <pc:docMk/>
          <pc:sldMk cId="1211231447" sldId="474"/>
        </pc:sldMkLst>
        <pc:spChg chg="mod">
          <ac:chgData name="Dykstra-Aiello, Cheryl" userId="6aeeeec1-1666-43ba-b347-479b6f1a51ba" providerId="ADAL" clId="{44D1B988-C8F6-4AFF-8B40-225E4A93B7E3}" dt="2025-02-17T17:08:29.263" v="5487" actId="20577"/>
          <ac:spMkLst>
            <pc:docMk/>
            <pc:sldMk cId="1211231447" sldId="474"/>
            <ac:spMk id="2" creationId="{B5841BB3-EC89-2CDE-B4F3-834CB5CFAAE9}"/>
          </ac:spMkLst>
        </pc:spChg>
        <pc:spChg chg="mod">
          <ac:chgData name="Dykstra-Aiello, Cheryl" userId="6aeeeec1-1666-43ba-b347-479b6f1a51ba" providerId="ADAL" clId="{44D1B988-C8F6-4AFF-8B40-225E4A93B7E3}" dt="2025-02-10T16:55:21.454" v="789" actId="12788"/>
          <ac:spMkLst>
            <pc:docMk/>
            <pc:sldMk cId="1211231447" sldId="474"/>
            <ac:spMk id="6" creationId="{8EE71188-AD77-6A15-69FE-4F10F2C898D0}"/>
          </ac:spMkLst>
        </pc:spChg>
        <pc:spChg chg="mod">
          <ac:chgData name="Dykstra-Aiello, Cheryl" userId="6aeeeec1-1666-43ba-b347-479b6f1a51ba" providerId="ADAL" clId="{44D1B988-C8F6-4AFF-8B40-225E4A93B7E3}" dt="2025-02-17T17:10:11.237" v="5489"/>
          <ac:spMkLst>
            <pc:docMk/>
            <pc:sldMk cId="1211231447" sldId="474"/>
            <ac:spMk id="7" creationId="{E7821CC7-5CA2-2BB1-23A3-E7194D5B9487}"/>
          </ac:spMkLst>
        </pc:spChg>
        <pc:spChg chg="del mod">
          <ac:chgData name="Dykstra-Aiello, Cheryl" userId="6aeeeec1-1666-43ba-b347-479b6f1a51ba" providerId="ADAL" clId="{44D1B988-C8F6-4AFF-8B40-225E4A93B7E3}" dt="2025-02-17T17:10:10.442" v="5488" actId="478"/>
          <ac:spMkLst>
            <pc:docMk/>
            <pc:sldMk cId="1211231447" sldId="474"/>
            <ac:spMk id="8" creationId="{0EF8E04F-517F-17F2-E187-00FB757780B4}"/>
          </ac:spMkLst>
        </pc:spChg>
        <pc:spChg chg="mod">
          <ac:chgData name="Dykstra-Aiello, Cheryl" userId="6aeeeec1-1666-43ba-b347-479b6f1a51ba" providerId="ADAL" clId="{44D1B988-C8F6-4AFF-8B40-225E4A93B7E3}" dt="2025-02-17T17:10:11.237" v="5489"/>
          <ac:spMkLst>
            <pc:docMk/>
            <pc:sldMk cId="1211231447" sldId="474"/>
            <ac:spMk id="9" creationId="{0740070D-2B77-12CE-5687-4EE50B62FDC0}"/>
          </ac:spMkLst>
        </pc:spChg>
        <pc:grpChg chg="add mod">
          <ac:chgData name="Dykstra-Aiello, Cheryl" userId="6aeeeec1-1666-43ba-b347-479b6f1a51ba" providerId="ADAL" clId="{44D1B988-C8F6-4AFF-8B40-225E4A93B7E3}" dt="2025-02-17T17:10:17.717" v="5490" actId="1076"/>
          <ac:grpSpMkLst>
            <pc:docMk/>
            <pc:sldMk cId="1211231447" sldId="474"/>
            <ac:grpSpMk id="4" creationId="{B4345A21-2B98-CD7E-E377-D0D46085893D}"/>
          </ac:grpSpMkLst>
        </pc:grpChg>
      </pc:sldChg>
      <pc:sldChg chg="del">
        <pc:chgData name="Dykstra-Aiello, Cheryl" userId="6aeeeec1-1666-43ba-b347-479b6f1a51ba" providerId="ADAL" clId="{44D1B988-C8F6-4AFF-8B40-225E4A93B7E3}" dt="2025-02-10T16:45:24.753" v="1" actId="47"/>
        <pc:sldMkLst>
          <pc:docMk/>
          <pc:sldMk cId="1325735616" sldId="475"/>
        </pc:sldMkLst>
      </pc:sldChg>
      <pc:sldChg chg="modSp add mod">
        <pc:chgData name="Dykstra-Aiello, Cheryl" userId="6aeeeec1-1666-43ba-b347-479b6f1a51ba" providerId="ADAL" clId="{44D1B988-C8F6-4AFF-8B40-225E4A93B7E3}" dt="2025-02-15T01:40:39.443" v="3659" actId="20577"/>
        <pc:sldMkLst>
          <pc:docMk/>
          <pc:sldMk cId="4014523698" sldId="475"/>
        </pc:sldMkLst>
        <pc:spChg chg="mod">
          <ac:chgData name="Dykstra-Aiello, Cheryl" userId="6aeeeec1-1666-43ba-b347-479b6f1a51ba" providerId="ADAL" clId="{44D1B988-C8F6-4AFF-8B40-225E4A93B7E3}" dt="2025-02-15T01:40:39.443" v="3659" actId="20577"/>
          <ac:spMkLst>
            <pc:docMk/>
            <pc:sldMk cId="4014523698" sldId="475"/>
            <ac:spMk id="2" creationId="{2CFEBE16-0972-41CE-A8FA-A2F80D8FFFBB}"/>
          </ac:spMkLst>
        </pc:spChg>
        <pc:spChg chg="mod">
          <ac:chgData name="Dykstra-Aiello, Cheryl" userId="6aeeeec1-1666-43ba-b347-479b6f1a51ba" providerId="ADAL" clId="{44D1B988-C8F6-4AFF-8B40-225E4A93B7E3}" dt="2025-02-15T00:30:50.619" v="831" actId="20577"/>
          <ac:spMkLst>
            <pc:docMk/>
            <pc:sldMk cId="4014523698" sldId="475"/>
            <ac:spMk id="3" creationId="{799C5043-70C7-42B6-BC83-DD09FFA9C12A}"/>
          </ac:spMkLst>
        </pc:spChg>
      </pc:sldChg>
      <pc:sldChg chg="modSp add mod">
        <pc:chgData name="Dykstra-Aiello, Cheryl" userId="6aeeeec1-1666-43ba-b347-479b6f1a51ba" providerId="ADAL" clId="{44D1B988-C8F6-4AFF-8B40-225E4A93B7E3}" dt="2025-02-20T01:09:46.359" v="7748" actId="2711"/>
        <pc:sldMkLst>
          <pc:docMk/>
          <pc:sldMk cId="1723243884" sldId="476"/>
        </pc:sldMkLst>
        <pc:spChg chg="mod">
          <ac:chgData name="Dykstra-Aiello, Cheryl" userId="6aeeeec1-1666-43ba-b347-479b6f1a51ba" providerId="ADAL" clId="{44D1B988-C8F6-4AFF-8B40-225E4A93B7E3}" dt="2025-02-20T01:09:40.792" v="7747" actId="2711"/>
          <ac:spMkLst>
            <pc:docMk/>
            <pc:sldMk cId="1723243884" sldId="476"/>
            <ac:spMk id="2" creationId="{2CFEBE16-0972-41CE-A8FA-A2F80D8FFFBB}"/>
          </ac:spMkLst>
        </pc:spChg>
        <pc:spChg chg="mod">
          <ac:chgData name="Dykstra-Aiello, Cheryl" userId="6aeeeec1-1666-43ba-b347-479b6f1a51ba" providerId="ADAL" clId="{44D1B988-C8F6-4AFF-8B40-225E4A93B7E3}" dt="2025-02-20T01:09:46.359" v="7748" actId="2711"/>
          <ac:spMkLst>
            <pc:docMk/>
            <pc:sldMk cId="1723243884" sldId="476"/>
            <ac:spMk id="3" creationId="{799C5043-70C7-42B6-BC83-DD09FFA9C12A}"/>
          </ac:spMkLst>
        </pc:spChg>
      </pc:sldChg>
      <pc:sldChg chg="addSp modSp mod modClrScheme chgLayout">
        <pc:chgData name="Dykstra-Aiello, Cheryl" userId="6aeeeec1-1666-43ba-b347-479b6f1a51ba" providerId="ADAL" clId="{44D1B988-C8F6-4AFF-8B40-225E4A93B7E3}" dt="2025-02-15T01:36:19.905" v="3495" actId="20577"/>
        <pc:sldMkLst>
          <pc:docMk/>
          <pc:sldMk cId="2237728801" sldId="477"/>
        </pc:sldMkLst>
        <pc:spChg chg="add mod ord">
          <ac:chgData name="Dykstra-Aiello, Cheryl" userId="6aeeeec1-1666-43ba-b347-479b6f1a51ba" providerId="ADAL" clId="{44D1B988-C8F6-4AFF-8B40-225E4A93B7E3}" dt="2025-02-15T01:36:19.905" v="3495" actId="20577"/>
          <ac:spMkLst>
            <pc:docMk/>
            <pc:sldMk cId="2237728801" sldId="477"/>
            <ac:spMk id="2" creationId="{C4266B97-C8DF-ADF5-9094-4A745A5C919C}"/>
          </ac:spMkLst>
        </pc:spChg>
        <pc:picChg chg="mod modCrop">
          <ac:chgData name="Dykstra-Aiello, Cheryl" userId="6aeeeec1-1666-43ba-b347-479b6f1a51ba" providerId="ADAL" clId="{44D1B988-C8F6-4AFF-8B40-225E4A93B7E3}" dt="2025-02-15T01:36:05.502" v="3465" actId="1076"/>
          <ac:picMkLst>
            <pc:docMk/>
            <pc:sldMk cId="2237728801" sldId="477"/>
            <ac:picMk id="3" creationId="{8EDD89EF-E5F0-F2DE-29B8-73E77AF1C07D}"/>
          </ac:picMkLst>
        </pc:picChg>
      </pc:sldChg>
      <pc:sldChg chg="addSp delSp modSp add mod modMedia modClrScheme delAnim chgLayout">
        <pc:chgData name="Dykstra-Aiello, Cheryl" userId="6aeeeec1-1666-43ba-b347-479b6f1a51ba" providerId="ADAL" clId="{44D1B988-C8F6-4AFF-8B40-225E4A93B7E3}" dt="2025-02-15T01:22:50.918" v="2847" actId="20577"/>
        <pc:sldMkLst>
          <pc:docMk/>
          <pc:sldMk cId="3108850105" sldId="478"/>
        </pc:sldMkLst>
        <pc:spChg chg="mod">
          <ac:chgData name="Dykstra-Aiello, Cheryl" userId="6aeeeec1-1666-43ba-b347-479b6f1a51ba" providerId="ADAL" clId="{44D1B988-C8F6-4AFF-8B40-225E4A93B7E3}" dt="2025-02-15T01:22:50.918" v="2847" actId="20577"/>
          <ac:spMkLst>
            <pc:docMk/>
            <pc:sldMk cId="3108850105" sldId="478"/>
            <ac:spMk id="2" creationId="{45EFB6C6-6146-C52A-6856-AC0B59F757B0}"/>
          </ac:spMkLst>
        </pc:spChg>
        <pc:spChg chg="add del mod ord">
          <ac:chgData name="Dykstra-Aiello, Cheryl" userId="6aeeeec1-1666-43ba-b347-479b6f1a51ba" providerId="ADAL" clId="{44D1B988-C8F6-4AFF-8B40-225E4A93B7E3}" dt="2025-02-15T00:44:32.521" v="1567" actId="26606"/>
          <ac:spMkLst>
            <pc:docMk/>
            <pc:sldMk cId="3108850105" sldId="478"/>
            <ac:spMk id="3" creationId="{119952F0-28DB-A969-EB81-F79A91473E6C}"/>
          </ac:spMkLst>
        </pc:spChg>
        <pc:spChg chg="add del mod">
          <ac:chgData name="Dykstra-Aiello, Cheryl" userId="6aeeeec1-1666-43ba-b347-479b6f1a51ba" providerId="ADAL" clId="{44D1B988-C8F6-4AFF-8B40-225E4A93B7E3}" dt="2025-02-15T00:44:30.490" v="1564" actId="26606"/>
          <ac:spMkLst>
            <pc:docMk/>
            <pc:sldMk cId="3108850105" sldId="478"/>
            <ac:spMk id="9" creationId="{27E57DEB-8F8D-DB07-6AD4-5E85C15511DB}"/>
          </ac:spMkLst>
        </pc:spChg>
        <pc:spChg chg="add del mod">
          <ac:chgData name="Dykstra-Aiello, Cheryl" userId="6aeeeec1-1666-43ba-b347-479b6f1a51ba" providerId="ADAL" clId="{44D1B988-C8F6-4AFF-8B40-225E4A93B7E3}" dt="2025-02-15T00:44:32.495" v="1566" actId="26606"/>
          <ac:spMkLst>
            <pc:docMk/>
            <pc:sldMk cId="3108850105" sldId="478"/>
            <ac:spMk id="11" creationId="{1DCED2A8-01D9-0B2D-6FEA-93653137546B}"/>
          </ac:spMkLst>
        </pc:spChg>
        <pc:spChg chg="add del mod">
          <ac:chgData name="Dykstra-Aiello, Cheryl" userId="6aeeeec1-1666-43ba-b347-479b6f1a51ba" providerId="ADAL" clId="{44D1B988-C8F6-4AFF-8B40-225E4A93B7E3}" dt="2025-02-15T00:45:03.974" v="1568" actId="26606"/>
          <ac:spMkLst>
            <pc:docMk/>
            <pc:sldMk cId="3108850105" sldId="478"/>
            <ac:spMk id="14" creationId="{27E57DEB-8F8D-DB07-6AD4-5E85C15511DB}"/>
          </ac:spMkLst>
        </pc:spChg>
        <pc:spChg chg="add del">
          <ac:chgData name="Dykstra-Aiello, Cheryl" userId="6aeeeec1-1666-43ba-b347-479b6f1a51ba" providerId="ADAL" clId="{44D1B988-C8F6-4AFF-8B40-225E4A93B7E3}" dt="2025-02-15T00:45:44.306" v="1569" actId="478"/>
          <ac:spMkLst>
            <pc:docMk/>
            <pc:sldMk cId="3108850105" sldId="478"/>
            <ac:spMk id="20" creationId="{FE759AE9-4BE1-047F-9BEE-C42DDC756D5C}"/>
          </ac:spMkLst>
        </pc:spChg>
        <pc:graphicFrameChg chg="add del mod">
          <ac:chgData name="Dykstra-Aiello, Cheryl" userId="6aeeeec1-1666-43ba-b347-479b6f1a51ba" providerId="ADAL" clId="{44D1B988-C8F6-4AFF-8B40-225E4A93B7E3}" dt="2025-02-15T00:44:30.490" v="1564" actId="26606"/>
          <ac:graphicFrameMkLst>
            <pc:docMk/>
            <pc:sldMk cId="3108850105" sldId="478"/>
            <ac:graphicFrameMk id="6" creationId="{16F1DDDB-1F7F-C370-1F17-DBAB3FC0DFF6}"/>
          </ac:graphicFrameMkLst>
        </pc:graphicFrameChg>
        <pc:graphicFrameChg chg="add del mod">
          <ac:chgData name="Dykstra-Aiello, Cheryl" userId="6aeeeec1-1666-43ba-b347-479b6f1a51ba" providerId="ADAL" clId="{44D1B988-C8F6-4AFF-8B40-225E4A93B7E3}" dt="2025-02-15T00:44:32.495" v="1566" actId="26606"/>
          <ac:graphicFrameMkLst>
            <pc:docMk/>
            <pc:sldMk cId="3108850105" sldId="478"/>
            <ac:graphicFrameMk id="12" creationId="{E890542A-D78F-1285-8B1D-293E723339B2}"/>
          </ac:graphicFrameMkLst>
        </pc:graphicFrameChg>
        <pc:graphicFrameChg chg="add mod modGraphic">
          <ac:chgData name="Dykstra-Aiello, Cheryl" userId="6aeeeec1-1666-43ba-b347-479b6f1a51ba" providerId="ADAL" clId="{44D1B988-C8F6-4AFF-8B40-225E4A93B7E3}" dt="2025-02-15T00:51:27.337" v="1760" actId="2711"/>
          <ac:graphicFrameMkLst>
            <pc:docMk/>
            <pc:sldMk cId="3108850105" sldId="478"/>
            <ac:graphicFrameMk id="15" creationId="{16F1DDDB-1F7F-C370-1F17-DBAB3FC0DFF6}"/>
          </ac:graphicFrameMkLst>
        </pc:graphicFrameChg>
        <pc:picChg chg="add del mod">
          <ac:chgData name="Dykstra-Aiello, Cheryl" userId="6aeeeec1-1666-43ba-b347-479b6f1a51ba" providerId="ADAL" clId="{44D1B988-C8F6-4AFF-8B40-225E4A93B7E3}" dt="2025-02-15T00:44:12.766" v="1562" actId="26606"/>
          <ac:picMkLst>
            <pc:docMk/>
            <pc:sldMk cId="3108850105" sldId="478"/>
            <ac:picMk id="5" creationId="{D616F910-FDB7-E359-6CB0-11B0FE6AC256}"/>
          </ac:picMkLst>
        </pc:picChg>
      </pc:sldChg>
      <pc:sldChg chg="addSp delSp modSp new del mod modClrScheme chgLayout">
        <pc:chgData name="Dykstra-Aiello, Cheryl" userId="6aeeeec1-1666-43ba-b347-479b6f1a51ba" providerId="ADAL" clId="{44D1B988-C8F6-4AFF-8B40-225E4A93B7E3}" dt="2025-02-15T01:20:54.964" v="2821" actId="47"/>
        <pc:sldMkLst>
          <pc:docMk/>
          <pc:sldMk cId="2970034802" sldId="479"/>
        </pc:sldMkLst>
        <pc:spChg chg="del mod ord">
          <ac:chgData name="Dykstra-Aiello, Cheryl" userId="6aeeeec1-1666-43ba-b347-479b6f1a51ba" providerId="ADAL" clId="{44D1B988-C8F6-4AFF-8B40-225E4A93B7E3}" dt="2025-02-15T00:51:04.626" v="1756" actId="700"/>
          <ac:spMkLst>
            <pc:docMk/>
            <pc:sldMk cId="2970034802" sldId="479"/>
            <ac:spMk id="2" creationId="{2E085766-37F0-3E74-B30E-0F4970434F36}"/>
          </ac:spMkLst>
        </pc:spChg>
        <pc:spChg chg="del mod ord">
          <ac:chgData name="Dykstra-Aiello, Cheryl" userId="6aeeeec1-1666-43ba-b347-479b6f1a51ba" providerId="ADAL" clId="{44D1B988-C8F6-4AFF-8B40-225E4A93B7E3}" dt="2025-02-15T00:51:04.626" v="1756" actId="700"/>
          <ac:spMkLst>
            <pc:docMk/>
            <pc:sldMk cId="2970034802" sldId="479"/>
            <ac:spMk id="3" creationId="{2C265365-5BBE-3795-72ED-8783F33A9A9B}"/>
          </ac:spMkLst>
        </pc:spChg>
        <pc:spChg chg="del mod ord">
          <ac:chgData name="Dykstra-Aiello, Cheryl" userId="6aeeeec1-1666-43ba-b347-479b6f1a51ba" providerId="ADAL" clId="{44D1B988-C8F6-4AFF-8B40-225E4A93B7E3}" dt="2025-02-15T00:51:04.626" v="1756" actId="700"/>
          <ac:spMkLst>
            <pc:docMk/>
            <pc:sldMk cId="2970034802" sldId="479"/>
            <ac:spMk id="4" creationId="{B5C7FC4B-5E6F-8ED6-ACB9-1CBC5003A281}"/>
          </ac:spMkLst>
        </pc:spChg>
        <pc:spChg chg="add mod ord">
          <ac:chgData name="Dykstra-Aiello, Cheryl" userId="6aeeeec1-1666-43ba-b347-479b6f1a51ba" providerId="ADAL" clId="{44D1B988-C8F6-4AFF-8B40-225E4A93B7E3}" dt="2025-02-15T01:00:47.344" v="2058" actId="1037"/>
          <ac:spMkLst>
            <pc:docMk/>
            <pc:sldMk cId="2970034802" sldId="479"/>
            <ac:spMk id="5" creationId="{B405DFA9-A383-CFBB-17E2-80B79285BBCA}"/>
          </ac:spMkLst>
        </pc:spChg>
        <pc:spChg chg="add mod ord">
          <ac:chgData name="Dykstra-Aiello, Cheryl" userId="6aeeeec1-1666-43ba-b347-479b6f1a51ba" providerId="ADAL" clId="{44D1B988-C8F6-4AFF-8B40-225E4A93B7E3}" dt="2025-02-15T01:17:17.959" v="2726" actId="1036"/>
          <ac:spMkLst>
            <pc:docMk/>
            <pc:sldMk cId="2970034802" sldId="479"/>
            <ac:spMk id="6" creationId="{47C250D6-D30B-8616-29B6-6F36A5BDCBFC}"/>
          </ac:spMkLst>
        </pc:spChg>
        <pc:spChg chg="add mod ord">
          <ac:chgData name="Dykstra-Aiello, Cheryl" userId="6aeeeec1-1666-43ba-b347-479b6f1a51ba" providerId="ADAL" clId="{44D1B988-C8F6-4AFF-8B40-225E4A93B7E3}" dt="2025-02-15T01:19:47.221" v="2801" actId="21"/>
          <ac:spMkLst>
            <pc:docMk/>
            <pc:sldMk cId="2970034802" sldId="479"/>
            <ac:spMk id="7" creationId="{1C743EA0-4893-A28D-0FB6-C3058F4E5CFD}"/>
          </ac:spMkLst>
        </pc:spChg>
        <pc:spChg chg="add del mod ord">
          <ac:chgData name="Dykstra-Aiello, Cheryl" userId="6aeeeec1-1666-43ba-b347-479b6f1a51ba" providerId="ADAL" clId="{44D1B988-C8F6-4AFF-8B40-225E4A93B7E3}" dt="2025-02-15T00:55:38.797" v="1899" actId="478"/>
          <ac:spMkLst>
            <pc:docMk/>
            <pc:sldMk cId="2970034802" sldId="479"/>
            <ac:spMk id="8" creationId="{5CA3859B-3EA4-87EB-808C-D226BA725987}"/>
          </ac:spMkLst>
        </pc:spChg>
        <pc:spChg chg="add mod ord">
          <ac:chgData name="Dykstra-Aiello, Cheryl" userId="6aeeeec1-1666-43ba-b347-479b6f1a51ba" providerId="ADAL" clId="{44D1B988-C8F6-4AFF-8B40-225E4A93B7E3}" dt="2025-02-15T01:19:57.161" v="2803" actId="21"/>
          <ac:spMkLst>
            <pc:docMk/>
            <pc:sldMk cId="2970034802" sldId="479"/>
            <ac:spMk id="9" creationId="{BD20F49B-8252-CE5C-4011-2E2A77B94B38}"/>
          </ac:spMkLst>
        </pc:spChg>
        <pc:spChg chg="add mod">
          <ac:chgData name="Dykstra-Aiello, Cheryl" userId="6aeeeec1-1666-43ba-b347-479b6f1a51ba" providerId="ADAL" clId="{44D1B988-C8F6-4AFF-8B40-225E4A93B7E3}" dt="2025-02-15T01:16:32.364" v="2672" actId="1035"/>
          <ac:spMkLst>
            <pc:docMk/>
            <pc:sldMk cId="2970034802" sldId="479"/>
            <ac:spMk id="11" creationId="{302F26A0-4C28-29FF-CA0D-CA5CA6FC5110}"/>
          </ac:spMkLst>
        </pc:spChg>
        <pc:spChg chg="add del mod">
          <ac:chgData name="Dykstra-Aiello, Cheryl" userId="6aeeeec1-1666-43ba-b347-479b6f1a51ba" providerId="ADAL" clId="{44D1B988-C8F6-4AFF-8B40-225E4A93B7E3}" dt="2025-02-15T01:04:15.141" v="2181" actId="478"/>
          <ac:spMkLst>
            <pc:docMk/>
            <pc:sldMk cId="2970034802" sldId="479"/>
            <ac:spMk id="12" creationId="{D6910B60-2D02-D9E4-0DA3-282403C731E9}"/>
          </ac:spMkLst>
        </pc:spChg>
        <pc:spChg chg="add del mod">
          <ac:chgData name="Dykstra-Aiello, Cheryl" userId="6aeeeec1-1666-43ba-b347-479b6f1a51ba" providerId="ADAL" clId="{44D1B988-C8F6-4AFF-8B40-225E4A93B7E3}" dt="2025-02-15T01:04:16.429" v="2182" actId="478"/>
          <ac:spMkLst>
            <pc:docMk/>
            <pc:sldMk cId="2970034802" sldId="479"/>
            <ac:spMk id="13" creationId="{9502E028-2138-C59F-9B87-04C7C324714E}"/>
          </ac:spMkLst>
        </pc:spChg>
        <pc:spChg chg="add del mod">
          <ac:chgData name="Dykstra-Aiello, Cheryl" userId="6aeeeec1-1666-43ba-b347-479b6f1a51ba" providerId="ADAL" clId="{44D1B988-C8F6-4AFF-8B40-225E4A93B7E3}" dt="2025-02-15T01:01:20.867" v="2095" actId="478"/>
          <ac:spMkLst>
            <pc:docMk/>
            <pc:sldMk cId="2970034802" sldId="479"/>
            <ac:spMk id="14" creationId="{80294D5B-EE8F-C7DB-82C3-86F2A3C052D4}"/>
          </ac:spMkLst>
        </pc:spChg>
        <pc:spChg chg="add del mod">
          <ac:chgData name="Dykstra-Aiello, Cheryl" userId="6aeeeec1-1666-43ba-b347-479b6f1a51ba" providerId="ADAL" clId="{44D1B988-C8F6-4AFF-8B40-225E4A93B7E3}" dt="2025-02-15T01:04:17.504" v="2183" actId="478"/>
          <ac:spMkLst>
            <pc:docMk/>
            <pc:sldMk cId="2970034802" sldId="479"/>
            <ac:spMk id="15" creationId="{4FB9F942-4C6C-D1C2-7303-F6BC2E8BB682}"/>
          </ac:spMkLst>
        </pc:spChg>
        <pc:picChg chg="add mod">
          <ac:chgData name="Dykstra-Aiello, Cheryl" userId="6aeeeec1-1666-43ba-b347-479b6f1a51ba" providerId="ADAL" clId="{44D1B988-C8F6-4AFF-8B40-225E4A93B7E3}" dt="2025-02-15T01:17:17.959" v="2726" actId="1036"/>
          <ac:picMkLst>
            <pc:docMk/>
            <pc:sldMk cId="2970034802" sldId="479"/>
            <ac:picMk id="10" creationId="{2861E5EF-F0BF-F3A8-A6C3-3CAF31982624}"/>
          </ac:picMkLst>
        </pc:picChg>
      </pc:sldChg>
      <pc:sldChg chg="delSp modSp add mod ord">
        <pc:chgData name="Dykstra-Aiello, Cheryl" userId="6aeeeec1-1666-43ba-b347-479b6f1a51ba" providerId="ADAL" clId="{44D1B988-C8F6-4AFF-8B40-225E4A93B7E3}" dt="2025-02-15T01:22:40.274" v="2841" actId="20577"/>
        <pc:sldMkLst>
          <pc:docMk/>
          <pc:sldMk cId="2687464726" sldId="480"/>
        </pc:sldMkLst>
        <pc:spChg chg="mod">
          <ac:chgData name="Dykstra-Aiello, Cheryl" userId="6aeeeec1-1666-43ba-b347-479b6f1a51ba" providerId="ADAL" clId="{44D1B988-C8F6-4AFF-8B40-225E4A93B7E3}" dt="2025-02-15T01:22:40.274" v="2841" actId="20577"/>
          <ac:spMkLst>
            <pc:docMk/>
            <pc:sldMk cId="2687464726" sldId="480"/>
            <ac:spMk id="5" creationId="{B405DFA9-A383-CFBB-17E2-80B79285BBCA}"/>
          </ac:spMkLst>
        </pc:spChg>
        <pc:spChg chg="mod">
          <ac:chgData name="Dykstra-Aiello, Cheryl" userId="6aeeeec1-1666-43ba-b347-479b6f1a51ba" providerId="ADAL" clId="{44D1B988-C8F6-4AFF-8B40-225E4A93B7E3}" dt="2025-02-15T01:16:00.922" v="2621" actId="1036"/>
          <ac:spMkLst>
            <pc:docMk/>
            <pc:sldMk cId="2687464726" sldId="480"/>
            <ac:spMk id="6" creationId="{47C250D6-D30B-8616-29B6-6F36A5BDCBFC}"/>
          </ac:spMkLst>
        </pc:spChg>
        <pc:spChg chg="mod">
          <ac:chgData name="Dykstra-Aiello, Cheryl" userId="6aeeeec1-1666-43ba-b347-479b6f1a51ba" providerId="ADAL" clId="{44D1B988-C8F6-4AFF-8B40-225E4A93B7E3}" dt="2025-02-15T01:16:00.922" v="2621" actId="1036"/>
          <ac:spMkLst>
            <pc:docMk/>
            <pc:sldMk cId="2687464726" sldId="480"/>
            <ac:spMk id="7" creationId="{1C743EA0-4893-A28D-0FB6-C3058F4E5CFD}"/>
          </ac:spMkLst>
        </pc:spChg>
        <pc:spChg chg="mod">
          <ac:chgData name="Dykstra-Aiello, Cheryl" userId="6aeeeec1-1666-43ba-b347-479b6f1a51ba" providerId="ADAL" clId="{44D1B988-C8F6-4AFF-8B40-225E4A93B7E3}" dt="2025-02-15T01:16:00.922" v="2621" actId="1036"/>
          <ac:spMkLst>
            <pc:docMk/>
            <pc:sldMk cId="2687464726" sldId="480"/>
            <ac:spMk id="9" creationId="{BD20F49B-8252-CE5C-4011-2E2A77B94B38}"/>
          </ac:spMkLst>
        </pc:spChg>
        <pc:spChg chg="mod">
          <ac:chgData name="Dykstra-Aiello, Cheryl" userId="6aeeeec1-1666-43ba-b347-479b6f1a51ba" providerId="ADAL" clId="{44D1B988-C8F6-4AFF-8B40-225E4A93B7E3}" dt="2025-02-15T01:14:12.437" v="2513" actId="1076"/>
          <ac:spMkLst>
            <pc:docMk/>
            <pc:sldMk cId="2687464726" sldId="480"/>
            <ac:spMk id="11" creationId="{302F26A0-4C28-29FF-CA0D-CA5CA6FC5110}"/>
          </ac:spMkLst>
        </pc:spChg>
        <pc:spChg chg="del mod">
          <ac:chgData name="Dykstra-Aiello, Cheryl" userId="6aeeeec1-1666-43ba-b347-479b6f1a51ba" providerId="ADAL" clId="{44D1B988-C8F6-4AFF-8B40-225E4A93B7E3}" dt="2025-02-15T01:14:33.331" v="2531" actId="478"/>
          <ac:spMkLst>
            <pc:docMk/>
            <pc:sldMk cId="2687464726" sldId="480"/>
            <ac:spMk id="12" creationId="{D6910B60-2D02-D9E4-0DA3-282403C731E9}"/>
          </ac:spMkLst>
        </pc:spChg>
        <pc:spChg chg="del mod">
          <ac:chgData name="Dykstra-Aiello, Cheryl" userId="6aeeeec1-1666-43ba-b347-479b6f1a51ba" providerId="ADAL" clId="{44D1B988-C8F6-4AFF-8B40-225E4A93B7E3}" dt="2025-02-15T01:14:31.190" v="2530" actId="478"/>
          <ac:spMkLst>
            <pc:docMk/>
            <pc:sldMk cId="2687464726" sldId="480"/>
            <ac:spMk id="13" creationId="{9502E028-2138-C59F-9B87-04C7C324714E}"/>
          </ac:spMkLst>
        </pc:spChg>
        <pc:spChg chg="del mod">
          <ac:chgData name="Dykstra-Aiello, Cheryl" userId="6aeeeec1-1666-43ba-b347-479b6f1a51ba" providerId="ADAL" clId="{44D1B988-C8F6-4AFF-8B40-225E4A93B7E3}" dt="2025-02-15T01:15:09.055" v="2578" actId="478"/>
          <ac:spMkLst>
            <pc:docMk/>
            <pc:sldMk cId="2687464726" sldId="480"/>
            <ac:spMk id="15" creationId="{4FB9F942-4C6C-D1C2-7303-F6BC2E8BB682}"/>
          </ac:spMkLst>
        </pc:spChg>
        <pc:picChg chg="mod">
          <ac:chgData name="Dykstra-Aiello, Cheryl" userId="6aeeeec1-1666-43ba-b347-479b6f1a51ba" providerId="ADAL" clId="{44D1B988-C8F6-4AFF-8B40-225E4A93B7E3}" dt="2025-02-15T01:16:00.922" v="2621" actId="1036"/>
          <ac:picMkLst>
            <pc:docMk/>
            <pc:sldMk cId="2687464726" sldId="480"/>
            <ac:picMk id="10" creationId="{2861E5EF-F0BF-F3A8-A6C3-3CAF31982624}"/>
          </ac:picMkLst>
        </pc:picChg>
      </pc:sldChg>
      <pc:sldChg chg="modSp add del mod ord">
        <pc:chgData name="Dykstra-Aiello, Cheryl" userId="6aeeeec1-1666-43ba-b347-479b6f1a51ba" providerId="ADAL" clId="{44D1B988-C8F6-4AFF-8B40-225E4A93B7E3}" dt="2025-02-15T01:20:54.964" v="2821" actId="47"/>
        <pc:sldMkLst>
          <pc:docMk/>
          <pc:sldMk cId="4141835883" sldId="481"/>
        </pc:sldMkLst>
        <pc:spChg chg="mod">
          <ac:chgData name="Dykstra-Aiello, Cheryl" userId="6aeeeec1-1666-43ba-b347-479b6f1a51ba" providerId="ADAL" clId="{44D1B988-C8F6-4AFF-8B40-225E4A93B7E3}" dt="2025-02-15T01:18:05.823" v="2778" actId="1036"/>
          <ac:spMkLst>
            <pc:docMk/>
            <pc:sldMk cId="4141835883" sldId="481"/>
            <ac:spMk id="6" creationId="{47C250D6-D30B-8616-29B6-6F36A5BDCBFC}"/>
          </ac:spMkLst>
        </pc:spChg>
        <pc:spChg chg="mod">
          <ac:chgData name="Dykstra-Aiello, Cheryl" userId="6aeeeec1-1666-43ba-b347-479b6f1a51ba" providerId="ADAL" clId="{44D1B988-C8F6-4AFF-8B40-225E4A93B7E3}" dt="2025-02-15T01:06:24.678" v="2238" actId="20577"/>
          <ac:spMkLst>
            <pc:docMk/>
            <pc:sldMk cId="4141835883" sldId="481"/>
            <ac:spMk id="7" creationId="{1C743EA0-4893-A28D-0FB6-C3058F4E5CFD}"/>
          </ac:spMkLst>
        </pc:spChg>
        <pc:spChg chg="mod">
          <ac:chgData name="Dykstra-Aiello, Cheryl" userId="6aeeeec1-1666-43ba-b347-479b6f1a51ba" providerId="ADAL" clId="{44D1B988-C8F6-4AFF-8B40-225E4A93B7E3}" dt="2025-02-15T01:06:39.925" v="2243" actId="20577"/>
          <ac:spMkLst>
            <pc:docMk/>
            <pc:sldMk cId="4141835883" sldId="481"/>
            <ac:spMk id="9" creationId="{BD20F49B-8252-CE5C-4011-2E2A77B94B38}"/>
          </ac:spMkLst>
        </pc:spChg>
        <pc:spChg chg="mod">
          <ac:chgData name="Dykstra-Aiello, Cheryl" userId="6aeeeec1-1666-43ba-b347-479b6f1a51ba" providerId="ADAL" clId="{44D1B988-C8F6-4AFF-8B40-225E4A93B7E3}" dt="2025-02-15T01:17:32.473" v="2754" actId="1035"/>
          <ac:spMkLst>
            <pc:docMk/>
            <pc:sldMk cId="4141835883" sldId="481"/>
            <ac:spMk id="11" creationId="{302F26A0-4C28-29FF-CA0D-CA5CA6FC5110}"/>
          </ac:spMkLst>
        </pc:spChg>
        <pc:picChg chg="mod">
          <ac:chgData name="Dykstra-Aiello, Cheryl" userId="6aeeeec1-1666-43ba-b347-479b6f1a51ba" providerId="ADAL" clId="{44D1B988-C8F6-4AFF-8B40-225E4A93B7E3}" dt="2025-02-15T01:18:05.823" v="2778" actId="1036"/>
          <ac:picMkLst>
            <pc:docMk/>
            <pc:sldMk cId="4141835883" sldId="481"/>
            <ac:picMk id="10" creationId="{2861E5EF-F0BF-F3A8-A6C3-3CAF31982624}"/>
          </ac:picMkLst>
        </pc:picChg>
      </pc:sldChg>
      <pc:sldChg chg="delSp modSp add mod ord">
        <pc:chgData name="Dykstra-Aiello, Cheryl" userId="6aeeeec1-1666-43ba-b347-479b6f1a51ba" providerId="ADAL" clId="{44D1B988-C8F6-4AFF-8B40-225E4A93B7E3}" dt="2025-02-15T01:22:45.336" v="2844" actId="20577"/>
        <pc:sldMkLst>
          <pc:docMk/>
          <pc:sldMk cId="1568370725" sldId="482"/>
        </pc:sldMkLst>
        <pc:spChg chg="mod">
          <ac:chgData name="Dykstra-Aiello, Cheryl" userId="6aeeeec1-1666-43ba-b347-479b6f1a51ba" providerId="ADAL" clId="{44D1B988-C8F6-4AFF-8B40-225E4A93B7E3}" dt="2025-02-15T01:22:45.336" v="2844" actId="20577"/>
          <ac:spMkLst>
            <pc:docMk/>
            <pc:sldMk cId="1568370725" sldId="482"/>
            <ac:spMk id="5" creationId="{B405DFA9-A383-CFBB-17E2-80B79285BBCA}"/>
          </ac:spMkLst>
        </pc:spChg>
        <pc:spChg chg="mod">
          <ac:chgData name="Dykstra-Aiello, Cheryl" userId="6aeeeec1-1666-43ba-b347-479b6f1a51ba" providerId="ADAL" clId="{44D1B988-C8F6-4AFF-8B40-225E4A93B7E3}" dt="2025-02-15T01:19:08.380" v="2790" actId="1036"/>
          <ac:spMkLst>
            <pc:docMk/>
            <pc:sldMk cId="1568370725" sldId="482"/>
            <ac:spMk id="6" creationId="{47C250D6-D30B-8616-29B6-6F36A5BDCBFC}"/>
          </ac:spMkLst>
        </pc:spChg>
        <pc:spChg chg="mod">
          <ac:chgData name="Dykstra-Aiello, Cheryl" userId="6aeeeec1-1666-43ba-b347-479b6f1a51ba" providerId="ADAL" clId="{44D1B988-C8F6-4AFF-8B40-225E4A93B7E3}" dt="2025-02-15T01:19:08.380" v="2790" actId="1036"/>
          <ac:spMkLst>
            <pc:docMk/>
            <pc:sldMk cId="1568370725" sldId="482"/>
            <ac:spMk id="7" creationId="{1C743EA0-4893-A28D-0FB6-C3058F4E5CFD}"/>
          </ac:spMkLst>
        </pc:spChg>
        <pc:spChg chg="mod">
          <ac:chgData name="Dykstra-Aiello, Cheryl" userId="6aeeeec1-1666-43ba-b347-479b6f1a51ba" providerId="ADAL" clId="{44D1B988-C8F6-4AFF-8B40-225E4A93B7E3}" dt="2025-02-15T01:19:08.380" v="2790" actId="1036"/>
          <ac:spMkLst>
            <pc:docMk/>
            <pc:sldMk cId="1568370725" sldId="482"/>
            <ac:spMk id="9" creationId="{BD20F49B-8252-CE5C-4011-2E2A77B94B38}"/>
          </ac:spMkLst>
        </pc:spChg>
        <pc:spChg chg="mod">
          <ac:chgData name="Dykstra-Aiello, Cheryl" userId="6aeeeec1-1666-43ba-b347-479b6f1a51ba" providerId="ADAL" clId="{44D1B988-C8F6-4AFF-8B40-225E4A93B7E3}" dt="2025-02-15T01:19:08.380" v="2790" actId="1036"/>
          <ac:spMkLst>
            <pc:docMk/>
            <pc:sldMk cId="1568370725" sldId="482"/>
            <ac:spMk id="11" creationId="{302F26A0-4C28-29FF-CA0D-CA5CA6FC5110}"/>
          </ac:spMkLst>
        </pc:spChg>
        <pc:spChg chg="del">
          <ac:chgData name="Dykstra-Aiello, Cheryl" userId="6aeeeec1-1666-43ba-b347-479b6f1a51ba" providerId="ADAL" clId="{44D1B988-C8F6-4AFF-8B40-225E4A93B7E3}" dt="2025-02-15T01:07:01.589" v="2245" actId="478"/>
          <ac:spMkLst>
            <pc:docMk/>
            <pc:sldMk cId="1568370725" sldId="482"/>
            <ac:spMk id="12" creationId="{D6910B60-2D02-D9E4-0DA3-282403C731E9}"/>
          </ac:spMkLst>
        </pc:spChg>
        <pc:spChg chg="del">
          <ac:chgData name="Dykstra-Aiello, Cheryl" userId="6aeeeec1-1666-43ba-b347-479b6f1a51ba" providerId="ADAL" clId="{44D1B988-C8F6-4AFF-8B40-225E4A93B7E3}" dt="2025-02-15T01:07:04.322" v="2246" actId="478"/>
          <ac:spMkLst>
            <pc:docMk/>
            <pc:sldMk cId="1568370725" sldId="482"/>
            <ac:spMk id="13" creationId="{9502E028-2138-C59F-9B87-04C7C324714E}"/>
          </ac:spMkLst>
        </pc:spChg>
        <pc:spChg chg="del">
          <ac:chgData name="Dykstra-Aiello, Cheryl" userId="6aeeeec1-1666-43ba-b347-479b6f1a51ba" providerId="ADAL" clId="{44D1B988-C8F6-4AFF-8B40-225E4A93B7E3}" dt="2025-02-15T01:07:05.344" v="2247" actId="478"/>
          <ac:spMkLst>
            <pc:docMk/>
            <pc:sldMk cId="1568370725" sldId="482"/>
            <ac:spMk id="15" creationId="{4FB9F942-4C6C-D1C2-7303-F6BC2E8BB682}"/>
          </ac:spMkLst>
        </pc:spChg>
        <pc:picChg chg="mod">
          <ac:chgData name="Dykstra-Aiello, Cheryl" userId="6aeeeec1-1666-43ba-b347-479b6f1a51ba" providerId="ADAL" clId="{44D1B988-C8F6-4AFF-8B40-225E4A93B7E3}" dt="2025-02-15T01:19:08.380" v="2790" actId="1036"/>
          <ac:picMkLst>
            <pc:docMk/>
            <pc:sldMk cId="1568370725" sldId="482"/>
            <ac:picMk id="10" creationId="{2861E5EF-F0BF-F3A8-A6C3-3CAF31982624}"/>
          </ac:picMkLst>
        </pc:picChg>
      </pc:sldChg>
      <pc:sldChg chg="modSp add mod">
        <pc:chgData name="Dykstra-Aiello, Cheryl" userId="6aeeeec1-1666-43ba-b347-479b6f1a51ba" providerId="ADAL" clId="{44D1B988-C8F6-4AFF-8B40-225E4A93B7E3}" dt="2025-02-15T01:22:33.599" v="2839" actId="20577"/>
        <pc:sldMkLst>
          <pc:docMk/>
          <pc:sldMk cId="3794350850" sldId="483"/>
        </pc:sldMkLst>
        <pc:spChg chg="mod">
          <ac:chgData name="Dykstra-Aiello, Cheryl" userId="6aeeeec1-1666-43ba-b347-479b6f1a51ba" providerId="ADAL" clId="{44D1B988-C8F6-4AFF-8B40-225E4A93B7E3}" dt="2025-02-15T01:22:33.599" v="2839" actId="20577"/>
          <ac:spMkLst>
            <pc:docMk/>
            <pc:sldMk cId="3794350850" sldId="483"/>
            <ac:spMk id="5" creationId="{B405DFA9-A383-CFBB-17E2-80B79285BBCA}"/>
          </ac:spMkLst>
        </pc:spChg>
        <pc:spChg chg="mod">
          <ac:chgData name="Dykstra-Aiello, Cheryl" userId="6aeeeec1-1666-43ba-b347-479b6f1a51ba" providerId="ADAL" clId="{44D1B988-C8F6-4AFF-8B40-225E4A93B7E3}" dt="2025-02-15T01:19:51.025" v="2802"/>
          <ac:spMkLst>
            <pc:docMk/>
            <pc:sldMk cId="3794350850" sldId="483"/>
            <ac:spMk id="7" creationId="{1C743EA0-4893-A28D-0FB6-C3058F4E5CFD}"/>
          </ac:spMkLst>
        </pc:spChg>
        <pc:spChg chg="mod">
          <ac:chgData name="Dykstra-Aiello, Cheryl" userId="6aeeeec1-1666-43ba-b347-479b6f1a51ba" providerId="ADAL" clId="{44D1B988-C8F6-4AFF-8B40-225E4A93B7E3}" dt="2025-02-15T01:20:03.034" v="2804"/>
          <ac:spMkLst>
            <pc:docMk/>
            <pc:sldMk cId="3794350850" sldId="483"/>
            <ac:spMk id="9" creationId="{BD20F49B-8252-CE5C-4011-2E2A77B94B38}"/>
          </ac:spMkLst>
        </pc:spChg>
        <pc:spChg chg="mod">
          <ac:chgData name="Dykstra-Aiello, Cheryl" userId="6aeeeec1-1666-43ba-b347-479b6f1a51ba" providerId="ADAL" clId="{44D1B988-C8F6-4AFF-8B40-225E4A93B7E3}" dt="2025-02-15T01:19:39.493" v="2800" actId="20577"/>
          <ac:spMkLst>
            <pc:docMk/>
            <pc:sldMk cId="3794350850" sldId="483"/>
            <ac:spMk id="11" creationId="{302F26A0-4C28-29FF-CA0D-CA5CA6FC5110}"/>
          </ac:spMkLst>
        </pc:spChg>
      </pc:sldChg>
      <pc:sldChg chg="add del">
        <pc:chgData name="Dykstra-Aiello, Cheryl" userId="6aeeeec1-1666-43ba-b347-479b6f1a51ba" providerId="ADAL" clId="{44D1B988-C8F6-4AFF-8B40-225E4A93B7E3}" dt="2025-02-15T01:20:54.964" v="2821" actId="47"/>
        <pc:sldMkLst>
          <pc:docMk/>
          <pc:sldMk cId="21576857" sldId="484"/>
        </pc:sldMkLst>
      </pc:sldChg>
      <pc:sldChg chg="addSp modSp add mod">
        <pc:chgData name="Dykstra-Aiello, Cheryl" userId="6aeeeec1-1666-43ba-b347-479b6f1a51ba" providerId="ADAL" clId="{44D1B988-C8F6-4AFF-8B40-225E4A93B7E3}" dt="2025-02-20T15:59:30.951" v="9485" actId="1035"/>
        <pc:sldMkLst>
          <pc:docMk/>
          <pc:sldMk cId="206246738" sldId="485"/>
        </pc:sldMkLst>
        <pc:spChg chg="add mod">
          <ac:chgData name="Dykstra-Aiello, Cheryl" userId="6aeeeec1-1666-43ba-b347-479b6f1a51ba" providerId="ADAL" clId="{44D1B988-C8F6-4AFF-8B40-225E4A93B7E3}" dt="2025-02-20T15:59:30.951" v="9485" actId="1035"/>
          <ac:spMkLst>
            <pc:docMk/>
            <pc:sldMk cId="206246738" sldId="485"/>
            <ac:spMk id="2" creationId="{35A07CB2-E641-6030-0C82-2A4709ED998D}"/>
          </ac:spMkLst>
        </pc:spChg>
        <pc:spChg chg="mod">
          <ac:chgData name="Dykstra-Aiello, Cheryl" userId="6aeeeec1-1666-43ba-b347-479b6f1a51ba" providerId="ADAL" clId="{44D1B988-C8F6-4AFF-8B40-225E4A93B7E3}" dt="2025-02-15T01:22:29.178" v="2836" actId="20577"/>
          <ac:spMkLst>
            <pc:docMk/>
            <pc:sldMk cId="206246738" sldId="485"/>
            <ac:spMk id="5" creationId="{B405DFA9-A383-CFBB-17E2-80B79285BBCA}"/>
          </ac:spMkLst>
        </pc:spChg>
        <pc:spChg chg="mod">
          <ac:chgData name="Dykstra-Aiello, Cheryl" userId="6aeeeec1-1666-43ba-b347-479b6f1a51ba" providerId="ADAL" clId="{44D1B988-C8F6-4AFF-8B40-225E4A93B7E3}" dt="2025-02-20T15:56:19.514" v="9426" actId="20577"/>
          <ac:spMkLst>
            <pc:docMk/>
            <pc:sldMk cId="206246738" sldId="485"/>
            <ac:spMk id="7" creationId="{1C743EA0-4893-A28D-0FB6-C3058F4E5CFD}"/>
          </ac:spMkLst>
        </pc:spChg>
        <pc:spChg chg="mod">
          <ac:chgData name="Dykstra-Aiello, Cheryl" userId="6aeeeec1-1666-43ba-b347-479b6f1a51ba" providerId="ADAL" clId="{44D1B988-C8F6-4AFF-8B40-225E4A93B7E3}" dt="2025-02-15T01:20:50.026" v="2820"/>
          <ac:spMkLst>
            <pc:docMk/>
            <pc:sldMk cId="206246738" sldId="485"/>
            <ac:spMk id="9" creationId="{BD20F49B-8252-CE5C-4011-2E2A77B94B38}"/>
          </ac:spMkLst>
        </pc:spChg>
        <pc:spChg chg="mod">
          <ac:chgData name="Dykstra-Aiello, Cheryl" userId="6aeeeec1-1666-43ba-b347-479b6f1a51ba" providerId="ADAL" clId="{44D1B988-C8F6-4AFF-8B40-225E4A93B7E3}" dt="2025-02-15T01:20:33.087" v="2818" actId="20577"/>
          <ac:spMkLst>
            <pc:docMk/>
            <pc:sldMk cId="206246738" sldId="485"/>
            <ac:spMk id="11" creationId="{302F26A0-4C28-29FF-CA0D-CA5CA6FC5110}"/>
          </ac:spMkLst>
        </pc:spChg>
      </pc:sldChg>
      <pc:sldChg chg="addSp delSp modSp new mod">
        <pc:chgData name="Dykstra-Aiello, Cheryl" userId="6aeeeec1-1666-43ba-b347-479b6f1a51ba" providerId="ADAL" clId="{44D1B988-C8F6-4AFF-8B40-225E4A93B7E3}" dt="2025-02-20T16:01:24.903" v="9488" actId="3626"/>
        <pc:sldMkLst>
          <pc:docMk/>
          <pc:sldMk cId="2439301906" sldId="486"/>
        </pc:sldMkLst>
        <pc:spChg chg="del">
          <ac:chgData name="Dykstra-Aiello, Cheryl" userId="6aeeeec1-1666-43ba-b347-479b6f1a51ba" providerId="ADAL" clId="{44D1B988-C8F6-4AFF-8B40-225E4A93B7E3}" dt="2025-02-15T01:22:04.580" v="2823"/>
          <ac:spMkLst>
            <pc:docMk/>
            <pc:sldMk cId="2439301906" sldId="486"/>
            <ac:spMk id="2" creationId="{79B79AB4-9FEB-3240-E338-68D748CC95DE}"/>
          </ac:spMkLst>
        </pc:spChg>
        <pc:spChg chg="mod">
          <ac:chgData name="Dykstra-Aiello, Cheryl" userId="6aeeeec1-1666-43ba-b347-479b6f1a51ba" providerId="ADAL" clId="{44D1B988-C8F6-4AFF-8B40-225E4A93B7E3}" dt="2025-02-15T01:23:47.648" v="2853" actId="20577"/>
          <ac:spMkLst>
            <pc:docMk/>
            <pc:sldMk cId="2439301906" sldId="486"/>
            <ac:spMk id="3" creationId="{43D40712-C3D0-873F-B415-45AF97B5CA9A}"/>
          </ac:spMkLst>
        </pc:spChg>
        <pc:spChg chg="mod">
          <ac:chgData name="Dykstra-Aiello, Cheryl" userId="6aeeeec1-1666-43ba-b347-479b6f1a51ba" providerId="ADAL" clId="{44D1B988-C8F6-4AFF-8B40-225E4A93B7E3}" dt="2025-02-20T16:01:24.903" v="9488" actId="3626"/>
          <ac:spMkLst>
            <pc:docMk/>
            <pc:sldMk cId="2439301906" sldId="486"/>
            <ac:spMk id="4" creationId="{309CF939-5B1E-F998-EEFD-2F5F7F024206}"/>
          </ac:spMkLst>
        </pc:spChg>
        <pc:picChg chg="add mod">
          <ac:chgData name="Dykstra-Aiello, Cheryl" userId="6aeeeec1-1666-43ba-b347-479b6f1a51ba" providerId="ADAL" clId="{44D1B988-C8F6-4AFF-8B40-225E4A93B7E3}" dt="2025-02-15T01:28:55.021" v="2967" actId="12789"/>
          <ac:picMkLst>
            <pc:docMk/>
            <pc:sldMk cId="2439301906" sldId="486"/>
            <ac:picMk id="5" creationId="{2CCD4E7A-2BE0-2FE8-33E6-9B14A8588DC5}"/>
          </ac:picMkLst>
        </pc:picChg>
      </pc:sldChg>
      <pc:sldChg chg="modSp new mod ord">
        <pc:chgData name="Dykstra-Aiello, Cheryl" userId="6aeeeec1-1666-43ba-b347-479b6f1a51ba" providerId="ADAL" clId="{44D1B988-C8F6-4AFF-8B40-225E4A93B7E3}" dt="2025-02-20T16:05:21.439" v="9500" actId="20577"/>
        <pc:sldMkLst>
          <pc:docMk/>
          <pc:sldMk cId="3270988427" sldId="487"/>
        </pc:sldMkLst>
        <pc:spChg chg="mod">
          <ac:chgData name="Dykstra-Aiello, Cheryl" userId="6aeeeec1-1666-43ba-b347-479b6f1a51ba" providerId="ADAL" clId="{44D1B988-C8F6-4AFF-8B40-225E4A93B7E3}" dt="2025-02-20T16:05:21.439" v="9500" actId="20577"/>
          <ac:spMkLst>
            <pc:docMk/>
            <pc:sldMk cId="3270988427" sldId="487"/>
            <ac:spMk id="2" creationId="{96D77BCB-0D9B-378E-3A52-5A29055612D8}"/>
          </ac:spMkLst>
        </pc:spChg>
        <pc:spChg chg="mod">
          <ac:chgData name="Dykstra-Aiello, Cheryl" userId="6aeeeec1-1666-43ba-b347-479b6f1a51ba" providerId="ADAL" clId="{44D1B988-C8F6-4AFF-8B40-225E4A93B7E3}" dt="2025-02-15T01:30:31.865" v="3061" actId="20577"/>
          <ac:spMkLst>
            <pc:docMk/>
            <pc:sldMk cId="3270988427" sldId="487"/>
            <ac:spMk id="3" creationId="{F35A3813-297B-3AFC-79E7-F72F5DCE0E6F}"/>
          </ac:spMkLst>
        </pc:spChg>
      </pc:sldChg>
      <pc:sldChg chg="modSp add del mod">
        <pc:chgData name="Dykstra-Aiello, Cheryl" userId="6aeeeec1-1666-43ba-b347-479b6f1a51ba" providerId="ADAL" clId="{44D1B988-C8F6-4AFF-8B40-225E4A93B7E3}" dt="2025-02-15T01:34:28.779" v="3394" actId="2696"/>
        <pc:sldMkLst>
          <pc:docMk/>
          <pc:sldMk cId="459514930" sldId="488"/>
        </pc:sldMkLst>
        <pc:spChg chg="mod">
          <ac:chgData name="Dykstra-Aiello, Cheryl" userId="6aeeeec1-1666-43ba-b347-479b6f1a51ba" providerId="ADAL" clId="{44D1B988-C8F6-4AFF-8B40-225E4A93B7E3}" dt="2025-02-15T01:33:53.340" v="3384" actId="6549"/>
          <ac:spMkLst>
            <pc:docMk/>
            <pc:sldMk cId="459514930" sldId="488"/>
            <ac:spMk id="4" creationId="{309CF939-5B1E-F998-EEFD-2F5F7F024206}"/>
          </ac:spMkLst>
        </pc:spChg>
      </pc:sldChg>
      <pc:sldChg chg="add del">
        <pc:chgData name="Dykstra-Aiello, Cheryl" userId="6aeeeec1-1666-43ba-b347-479b6f1a51ba" providerId="ADAL" clId="{44D1B988-C8F6-4AFF-8B40-225E4A93B7E3}" dt="2025-02-15T01:35:52.906" v="3462" actId="2696"/>
        <pc:sldMkLst>
          <pc:docMk/>
          <pc:sldMk cId="3207334923" sldId="488"/>
        </pc:sldMkLst>
      </pc:sldChg>
      <pc:sldChg chg="modSp add mod ord">
        <pc:chgData name="Dykstra-Aiello, Cheryl" userId="6aeeeec1-1666-43ba-b347-479b6f1a51ba" providerId="ADAL" clId="{44D1B988-C8F6-4AFF-8B40-225E4A93B7E3}" dt="2025-02-20T16:08:27.346" v="9505" actId="20577"/>
        <pc:sldMkLst>
          <pc:docMk/>
          <pc:sldMk cId="3235156016" sldId="488"/>
        </pc:sldMkLst>
        <pc:spChg chg="mod">
          <ac:chgData name="Dykstra-Aiello, Cheryl" userId="6aeeeec1-1666-43ba-b347-479b6f1a51ba" providerId="ADAL" clId="{44D1B988-C8F6-4AFF-8B40-225E4A93B7E3}" dt="2025-02-20T16:08:27.346" v="9505" actId="20577"/>
          <ac:spMkLst>
            <pc:docMk/>
            <pc:sldMk cId="3235156016" sldId="488"/>
            <ac:spMk id="2" creationId="{96D77BCB-0D9B-378E-3A52-5A29055612D8}"/>
          </ac:spMkLst>
        </pc:spChg>
      </pc:sldChg>
      <pc:sldChg chg="addSp delSp modSp add mod">
        <pc:chgData name="Dykstra-Aiello, Cheryl" userId="6aeeeec1-1666-43ba-b347-479b6f1a51ba" providerId="ADAL" clId="{44D1B988-C8F6-4AFF-8B40-225E4A93B7E3}" dt="2025-02-15T01:56:52.626" v="4297" actId="208"/>
        <pc:sldMkLst>
          <pc:docMk/>
          <pc:sldMk cId="1171980849" sldId="489"/>
        </pc:sldMkLst>
        <pc:spChg chg="mod">
          <ac:chgData name="Dykstra-Aiello, Cheryl" userId="6aeeeec1-1666-43ba-b347-479b6f1a51ba" providerId="ADAL" clId="{44D1B988-C8F6-4AFF-8B40-225E4A93B7E3}" dt="2025-02-15T01:46:19.256" v="4015" actId="20577"/>
          <ac:spMkLst>
            <pc:docMk/>
            <pc:sldMk cId="1171980849" sldId="489"/>
            <ac:spMk id="2" creationId="{7977793A-9325-1349-C4B3-22536596E274}"/>
          </ac:spMkLst>
        </pc:spChg>
        <pc:spChg chg="mod">
          <ac:chgData name="Dykstra-Aiello, Cheryl" userId="6aeeeec1-1666-43ba-b347-479b6f1a51ba" providerId="ADAL" clId="{44D1B988-C8F6-4AFF-8B40-225E4A93B7E3}" dt="2025-02-15T01:56:52.626" v="4297" actId="208"/>
          <ac:spMkLst>
            <pc:docMk/>
            <pc:sldMk cId="1171980849" sldId="489"/>
            <ac:spMk id="4" creationId="{14B34A96-9FFB-F504-34BA-93D1922E1EB8}"/>
          </ac:spMkLst>
        </pc:spChg>
        <pc:picChg chg="del">
          <ac:chgData name="Dykstra-Aiello, Cheryl" userId="6aeeeec1-1666-43ba-b347-479b6f1a51ba" providerId="ADAL" clId="{44D1B988-C8F6-4AFF-8B40-225E4A93B7E3}" dt="2025-02-15T01:45:27.604" v="3986" actId="478"/>
          <ac:picMkLst>
            <pc:docMk/>
            <pc:sldMk cId="1171980849" sldId="489"/>
            <ac:picMk id="3" creationId="{EC61A1CC-BC40-49F5-3A58-1F7E174B7066}"/>
          </ac:picMkLst>
        </pc:picChg>
        <pc:picChg chg="add mod ord">
          <ac:chgData name="Dykstra-Aiello, Cheryl" userId="6aeeeec1-1666-43ba-b347-479b6f1a51ba" providerId="ADAL" clId="{44D1B988-C8F6-4AFF-8B40-225E4A93B7E3}" dt="2025-02-15T01:48:06.134" v="4037" actId="1076"/>
          <ac:picMkLst>
            <pc:docMk/>
            <pc:sldMk cId="1171980849" sldId="489"/>
            <ac:picMk id="5" creationId="{C68834BD-EB18-CDD8-DFFB-433283C29FD3}"/>
          </ac:picMkLst>
        </pc:picChg>
      </pc:sldChg>
      <pc:sldChg chg="addSp delSp modSp add mod">
        <pc:chgData name="Dykstra-Aiello, Cheryl" userId="6aeeeec1-1666-43ba-b347-479b6f1a51ba" providerId="ADAL" clId="{44D1B988-C8F6-4AFF-8B40-225E4A93B7E3}" dt="2025-02-15T01:48:09.927" v="4038" actId="1076"/>
        <pc:sldMkLst>
          <pc:docMk/>
          <pc:sldMk cId="366959862" sldId="490"/>
        </pc:sldMkLst>
        <pc:spChg chg="del">
          <ac:chgData name="Dykstra-Aiello, Cheryl" userId="6aeeeec1-1666-43ba-b347-479b6f1a51ba" providerId="ADAL" clId="{44D1B988-C8F6-4AFF-8B40-225E4A93B7E3}" dt="2025-02-15T01:46:29.806" v="4018" actId="478"/>
          <ac:spMkLst>
            <pc:docMk/>
            <pc:sldMk cId="366959862" sldId="490"/>
            <ac:spMk id="4" creationId="{14B34A96-9FFB-F504-34BA-93D1922E1EB8}"/>
          </ac:spMkLst>
        </pc:spChg>
        <pc:picChg chg="add mod">
          <ac:chgData name="Dykstra-Aiello, Cheryl" userId="6aeeeec1-1666-43ba-b347-479b6f1a51ba" providerId="ADAL" clId="{44D1B988-C8F6-4AFF-8B40-225E4A93B7E3}" dt="2025-02-15T01:48:09.927" v="4038" actId="1076"/>
          <ac:picMkLst>
            <pc:docMk/>
            <pc:sldMk cId="366959862" sldId="490"/>
            <ac:picMk id="3" creationId="{B07BB5F1-B0B5-A84F-EFBF-3CA1B2FACAFA}"/>
          </ac:picMkLst>
        </pc:picChg>
        <pc:picChg chg="del">
          <ac:chgData name="Dykstra-Aiello, Cheryl" userId="6aeeeec1-1666-43ba-b347-479b6f1a51ba" providerId="ADAL" clId="{44D1B988-C8F6-4AFF-8B40-225E4A93B7E3}" dt="2025-02-15T01:46:25.629" v="4017" actId="478"/>
          <ac:picMkLst>
            <pc:docMk/>
            <pc:sldMk cId="366959862" sldId="490"/>
            <ac:picMk id="5" creationId="{C68834BD-EB18-CDD8-DFFB-433283C29FD3}"/>
          </ac:picMkLst>
        </pc:picChg>
      </pc:sldChg>
      <pc:sldChg chg="addSp delSp modSp add mod">
        <pc:chgData name="Dykstra-Aiello, Cheryl" userId="6aeeeec1-1666-43ba-b347-479b6f1a51ba" providerId="ADAL" clId="{44D1B988-C8F6-4AFF-8B40-225E4A93B7E3}" dt="2025-02-15T01:49:02.078" v="4049" actId="1076"/>
        <pc:sldMkLst>
          <pc:docMk/>
          <pc:sldMk cId="3262593070" sldId="491"/>
        </pc:sldMkLst>
        <pc:picChg chg="del">
          <ac:chgData name="Dykstra-Aiello, Cheryl" userId="6aeeeec1-1666-43ba-b347-479b6f1a51ba" providerId="ADAL" clId="{44D1B988-C8F6-4AFF-8B40-225E4A93B7E3}" dt="2025-02-15T01:48:17.664" v="4040" actId="478"/>
          <ac:picMkLst>
            <pc:docMk/>
            <pc:sldMk cId="3262593070" sldId="491"/>
            <ac:picMk id="3" creationId="{B07BB5F1-B0B5-A84F-EFBF-3CA1B2FACAFA}"/>
          </ac:picMkLst>
        </pc:picChg>
        <pc:picChg chg="add mod">
          <ac:chgData name="Dykstra-Aiello, Cheryl" userId="6aeeeec1-1666-43ba-b347-479b6f1a51ba" providerId="ADAL" clId="{44D1B988-C8F6-4AFF-8B40-225E4A93B7E3}" dt="2025-02-15T01:49:02.078" v="4049" actId="1076"/>
          <ac:picMkLst>
            <pc:docMk/>
            <pc:sldMk cId="3262593070" sldId="491"/>
            <ac:picMk id="4" creationId="{6B4F68E3-8B06-A39E-5F2F-0567A0A806CA}"/>
          </ac:picMkLst>
        </pc:picChg>
      </pc:sldChg>
      <pc:sldChg chg="addSp delSp modSp add mod">
        <pc:chgData name="Dykstra-Aiello, Cheryl" userId="6aeeeec1-1666-43ba-b347-479b6f1a51ba" providerId="ADAL" clId="{44D1B988-C8F6-4AFF-8B40-225E4A93B7E3}" dt="2025-02-15T01:49:54.085" v="4060" actId="1076"/>
        <pc:sldMkLst>
          <pc:docMk/>
          <pc:sldMk cId="1658437093" sldId="492"/>
        </pc:sldMkLst>
        <pc:picChg chg="add mod">
          <ac:chgData name="Dykstra-Aiello, Cheryl" userId="6aeeeec1-1666-43ba-b347-479b6f1a51ba" providerId="ADAL" clId="{44D1B988-C8F6-4AFF-8B40-225E4A93B7E3}" dt="2025-02-15T01:49:54.085" v="4060" actId="1076"/>
          <ac:picMkLst>
            <pc:docMk/>
            <pc:sldMk cId="1658437093" sldId="492"/>
            <ac:picMk id="3" creationId="{1D41CB4B-5551-5DC8-181B-A5B0B5559A0E}"/>
          </ac:picMkLst>
        </pc:picChg>
        <pc:picChg chg="del">
          <ac:chgData name="Dykstra-Aiello, Cheryl" userId="6aeeeec1-1666-43ba-b347-479b6f1a51ba" providerId="ADAL" clId="{44D1B988-C8F6-4AFF-8B40-225E4A93B7E3}" dt="2025-02-15T01:49:18.716" v="4052" actId="478"/>
          <ac:picMkLst>
            <pc:docMk/>
            <pc:sldMk cId="1658437093" sldId="492"/>
            <ac:picMk id="4" creationId="{6B4F68E3-8B06-A39E-5F2F-0567A0A806CA}"/>
          </ac:picMkLst>
        </pc:picChg>
      </pc:sldChg>
      <pc:sldChg chg="addSp delSp modSp new mod modClrScheme chgLayout">
        <pc:chgData name="Dykstra-Aiello, Cheryl" userId="6aeeeec1-1666-43ba-b347-479b6f1a51ba" providerId="ADAL" clId="{44D1B988-C8F6-4AFF-8B40-225E4A93B7E3}" dt="2025-02-15T02:28:47.884" v="4880" actId="20577"/>
        <pc:sldMkLst>
          <pc:docMk/>
          <pc:sldMk cId="908305189" sldId="493"/>
        </pc:sldMkLst>
        <pc:spChg chg="del">
          <ac:chgData name="Dykstra-Aiello, Cheryl" userId="6aeeeec1-1666-43ba-b347-479b6f1a51ba" providerId="ADAL" clId="{44D1B988-C8F6-4AFF-8B40-225E4A93B7E3}" dt="2025-02-15T02:15:07.397" v="4304" actId="700"/>
          <ac:spMkLst>
            <pc:docMk/>
            <pc:sldMk cId="908305189" sldId="493"/>
            <ac:spMk id="2" creationId="{F6F4F845-80EF-8899-63B8-7391593E7A42}"/>
          </ac:spMkLst>
        </pc:spChg>
        <pc:spChg chg="add del mod ord">
          <ac:chgData name="Dykstra-Aiello, Cheryl" userId="6aeeeec1-1666-43ba-b347-479b6f1a51ba" providerId="ADAL" clId="{44D1B988-C8F6-4AFF-8B40-225E4A93B7E3}" dt="2025-02-15T02:15:13.697" v="4305" actId="700"/>
          <ac:spMkLst>
            <pc:docMk/>
            <pc:sldMk cId="908305189" sldId="493"/>
            <ac:spMk id="3" creationId="{5ECDE04E-DE80-C05F-C5C1-61AAEE0A1004}"/>
          </ac:spMkLst>
        </pc:spChg>
        <pc:spChg chg="add del mod ord">
          <ac:chgData name="Dykstra-Aiello, Cheryl" userId="6aeeeec1-1666-43ba-b347-479b6f1a51ba" providerId="ADAL" clId="{44D1B988-C8F6-4AFF-8B40-225E4A93B7E3}" dt="2025-02-15T02:15:18.488" v="4306" actId="700"/>
          <ac:spMkLst>
            <pc:docMk/>
            <pc:sldMk cId="908305189" sldId="493"/>
            <ac:spMk id="4" creationId="{EA363962-226D-15B0-EFBB-6CD2A66B410C}"/>
          </ac:spMkLst>
        </pc:spChg>
        <pc:spChg chg="add del mod ord">
          <ac:chgData name="Dykstra-Aiello, Cheryl" userId="6aeeeec1-1666-43ba-b347-479b6f1a51ba" providerId="ADAL" clId="{44D1B988-C8F6-4AFF-8B40-225E4A93B7E3}" dt="2025-02-15T02:15:18.488" v="4306" actId="700"/>
          <ac:spMkLst>
            <pc:docMk/>
            <pc:sldMk cId="908305189" sldId="493"/>
            <ac:spMk id="5" creationId="{86C0C8DA-78D1-CA9E-2158-5E8E8188A9C9}"/>
          </ac:spMkLst>
        </pc:spChg>
        <pc:spChg chg="add mod ord">
          <ac:chgData name="Dykstra-Aiello, Cheryl" userId="6aeeeec1-1666-43ba-b347-479b6f1a51ba" providerId="ADAL" clId="{44D1B988-C8F6-4AFF-8B40-225E4A93B7E3}" dt="2025-02-15T02:18:34.071" v="4562" actId="20577"/>
          <ac:spMkLst>
            <pc:docMk/>
            <pc:sldMk cId="908305189" sldId="493"/>
            <ac:spMk id="6" creationId="{EEC6741B-1236-1018-F70A-61D2FDF0D665}"/>
          </ac:spMkLst>
        </pc:spChg>
        <pc:spChg chg="add mod ord">
          <ac:chgData name="Dykstra-Aiello, Cheryl" userId="6aeeeec1-1666-43ba-b347-479b6f1a51ba" providerId="ADAL" clId="{44D1B988-C8F6-4AFF-8B40-225E4A93B7E3}" dt="2025-02-15T02:28:47.884" v="4880" actId="20577"/>
          <ac:spMkLst>
            <pc:docMk/>
            <pc:sldMk cId="908305189" sldId="493"/>
            <ac:spMk id="7" creationId="{E4D694E0-6744-51FB-91E0-2B6362C03F6C}"/>
          </ac:spMkLst>
        </pc:spChg>
        <pc:spChg chg="add mod ord">
          <ac:chgData name="Dykstra-Aiello, Cheryl" userId="6aeeeec1-1666-43ba-b347-479b6f1a51ba" providerId="ADAL" clId="{44D1B988-C8F6-4AFF-8B40-225E4A93B7E3}" dt="2025-02-15T02:26:17.806" v="4757" actId="12"/>
          <ac:spMkLst>
            <pc:docMk/>
            <pc:sldMk cId="908305189" sldId="493"/>
            <ac:spMk id="8" creationId="{BAC23F52-140E-B98E-E152-AF086CEDCAA2}"/>
          </ac:spMkLst>
        </pc:spChg>
        <pc:spChg chg="add mod">
          <ac:chgData name="Dykstra-Aiello, Cheryl" userId="6aeeeec1-1666-43ba-b347-479b6f1a51ba" providerId="ADAL" clId="{44D1B988-C8F6-4AFF-8B40-225E4A93B7E3}" dt="2025-02-15T02:22:16.754" v="4666" actId="164"/>
          <ac:spMkLst>
            <pc:docMk/>
            <pc:sldMk cId="908305189" sldId="493"/>
            <ac:spMk id="13" creationId="{CDEAAE98-4B11-A73B-1E85-A2A46E66F13C}"/>
          </ac:spMkLst>
        </pc:spChg>
        <pc:grpChg chg="add mod">
          <ac:chgData name="Dykstra-Aiello, Cheryl" userId="6aeeeec1-1666-43ba-b347-479b6f1a51ba" providerId="ADAL" clId="{44D1B988-C8F6-4AFF-8B40-225E4A93B7E3}" dt="2025-02-15T02:22:16.754" v="4666" actId="164"/>
          <ac:grpSpMkLst>
            <pc:docMk/>
            <pc:sldMk cId="908305189" sldId="493"/>
            <ac:grpSpMk id="12" creationId="{B54D4A63-0C37-089A-DE22-9B79B216554F}"/>
          </ac:grpSpMkLst>
        </pc:grpChg>
        <pc:grpChg chg="add mod">
          <ac:chgData name="Dykstra-Aiello, Cheryl" userId="6aeeeec1-1666-43ba-b347-479b6f1a51ba" providerId="ADAL" clId="{44D1B988-C8F6-4AFF-8B40-225E4A93B7E3}" dt="2025-02-15T02:26:39.305" v="4811" actId="1035"/>
          <ac:grpSpMkLst>
            <pc:docMk/>
            <pc:sldMk cId="908305189" sldId="493"/>
            <ac:grpSpMk id="14" creationId="{B91EF16C-5223-92F5-9E32-51CF7CB4D84E}"/>
          </ac:grpSpMkLst>
        </pc:grpChg>
        <pc:picChg chg="add mod modCrop">
          <ac:chgData name="Dykstra-Aiello, Cheryl" userId="6aeeeec1-1666-43ba-b347-479b6f1a51ba" providerId="ADAL" clId="{44D1B988-C8F6-4AFF-8B40-225E4A93B7E3}" dt="2025-02-15T02:21:58.123" v="4661" actId="164"/>
          <ac:picMkLst>
            <pc:docMk/>
            <pc:sldMk cId="908305189" sldId="493"/>
            <ac:picMk id="9" creationId="{47A7C463-46BB-8F87-CF0B-5DCCEE202626}"/>
          </ac:picMkLst>
        </pc:picChg>
        <pc:picChg chg="add mod modCrop">
          <ac:chgData name="Dykstra-Aiello, Cheryl" userId="6aeeeec1-1666-43ba-b347-479b6f1a51ba" providerId="ADAL" clId="{44D1B988-C8F6-4AFF-8B40-225E4A93B7E3}" dt="2025-02-15T02:26:39.305" v="4811" actId="1035"/>
          <ac:picMkLst>
            <pc:docMk/>
            <pc:sldMk cId="908305189" sldId="493"/>
            <ac:picMk id="10" creationId="{79AA23B3-1465-C753-A336-4F934CEE1B95}"/>
          </ac:picMkLst>
        </pc:picChg>
        <pc:picChg chg="add mod">
          <ac:chgData name="Dykstra-Aiello, Cheryl" userId="6aeeeec1-1666-43ba-b347-479b6f1a51ba" providerId="ADAL" clId="{44D1B988-C8F6-4AFF-8B40-225E4A93B7E3}" dt="2025-02-15T02:21:58.123" v="4661" actId="164"/>
          <ac:picMkLst>
            <pc:docMk/>
            <pc:sldMk cId="908305189" sldId="493"/>
            <ac:picMk id="11" creationId="{9C005A98-10AB-AB7E-01CD-EA6F95E9EA65}"/>
          </ac:picMkLst>
        </pc:picChg>
      </pc:sldChg>
      <pc:sldChg chg="addSp delSp modSp new mod modClrScheme chgLayout">
        <pc:chgData name="Dykstra-Aiello, Cheryl" userId="6aeeeec1-1666-43ba-b347-479b6f1a51ba" providerId="ADAL" clId="{44D1B988-C8F6-4AFF-8B40-225E4A93B7E3}" dt="2025-02-19T21:57:56.495" v="5856" actId="1076"/>
        <pc:sldMkLst>
          <pc:docMk/>
          <pc:sldMk cId="227687238" sldId="494"/>
        </pc:sldMkLst>
        <pc:spChg chg="del mod ord">
          <ac:chgData name="Dykstra-Aiello, Cheryl" userId="6aeeeec1-1666-43ba-b347-479b6f1a51ba" providerId="ADAL" clId="{44D1B988-C8F6-4AFF-8B40-225E4A93B7E3}" dt="2025-02-19T21:50:26.544" v="5492" actId="700"/>
          <ac:spMkLst>
            <pc:docMk/>
            <pc:sldMk cId="227687238" sldId="494"/>
            <ac:spMk id="2" creationId="{32B35568-D0BF-2172-EF65-47DF2BA7802B}"/>
          </ac:spMkLst>
        </pc:spChg>
        <pc:spChg chg="del mod ord">
          <ac:chgData name="Dykstra-Aiello, Cheryl" userId="6aeeeec1-1666-43ba-b347-479b6f1a51ba" providerId="ADAL" clId="{44D1B988-C8F6-4AFF-8B40-225E4A93B7E3}" dt="2025-02-19T21:50:26.544" v="5492" actId="700"/>
          <ac:spMkLst>
            <pc:docMk/>
            <pc:sldMk cId="227687238" sldId="494"/>
            <ac:spMk id="3" creationId="{95ADF6E1-059F-66B6-780A-15A86562B5B7}"/>
          </ac:spMkLst>
        </pc:spChg>
        <pc:spChg chg="add mod ord">
          <ac:chgData name="Dykstra-Aiello, Cheryl" userId="6aeeeec1-1666-43ba-b347-479b6f1a51ba" providerId="ADAL" clId="{44D1B988-C8F6-4AFF-8B40-225E4A93B7E3}" dt="2025-02-19T21:54:57.363" v="5515" actId="700"/>
          <ac:spMkLst>
            <pc:docMk/>
            <pc:sldMk cId="227687238" sldId="494"/>
            <ac:spMk id="4" creationId="{02D68B42-BFFE-7806-70FA-E1ADCF4CB964}"/>
          </ac:spMkLst>
        </pc:spChg>
        <pc:spChg chg="add del mod ord">
          <ac:chgData name="Dykstra-Aiello, Cheryl" userId="6aeeeec1-1666-43ba-b347-479b6f1a51ba" providerId="ADAL" clId="{44D1B988-C8F6-4AFF-8B40-225E4A93B7E3}" dt="2025-02-19T21:54:57.363" v="5515" actId="700"/>
          <ac:spMkLst>
            <pc:docMk/>
            <pc:sldMk cId="227687238" sldId="494"/>
            <ac:spMk id="5" creationId="{E74ECCB3-FB6D-184A-8F65-6909D7376C26}"/>
          </ac:spMkLst>
        </pc:spChg>
        <pc:spChg chg="add mod ord">
          <ac:chgData name="Dykstra-Aiello, Cheryl" userId="6aeeeec1-1666-43ba-b347-479b6f1a51ba" providerId="ADAL" clId="{44D1B988-C8F6-4AFF-8B40-225E4A93B7E3}" dt="2025-02-19T21:57:34.930" v="5855" actId="20577"/>
          <ac:spMkLst>
            <pc:docMk/>
            <pc:sldMk cId="227687238" sldId="494"/>
            <ac:spMk id="7" creationId="{69466734-E353-9772-9EB6-584BBBFC7823}"/>
          </ac:spMkLst>
        </pc:spChg>
        <pc:spChg chg="add del mod ord">
          <ac:chgData name="Dykstra-Aiello, Cheryl" userId="6aeeeec1-1666-43ba-b347-479b6f1a51ba" providerId="ADAL" clId="{44D1B988-C8F6-4AFF-8B40-225E4A93B7E3}" dt="2025-02-19T21:55:21.263" v="5524" actId="478"/>
          <ac:spMkLst>
            <pc:docMk/>
            <pc:sldMk cId="227687238" sldId="494"/>
            <ac:spMk id="8" creationId="{EDD16E37-458A-196E-A270-CDBA17BA50C2}"/>
          </ac:spMkLst>
        </pc:spChg>
        <pc:picChg chg="add del mod">
          <ac:chgData name="Dykstra-Aiello, Cheryl" userId="6aeeeec1-1666-43ba-b347-479b6f1a51ba" providerId="ADAL" clId="{44D1B988-C8F6-4AFF-8B40-225E4A93B7E3}" dt="2025-02-19T21:55:06.849" v="5518" actId="21"/>
          <ac:picMkLst>
            <pc:docMk/>
            <pc:sldMk cId="227687238" sldId="494"/>
            <ac:picMk id="6" creationId="{DD571149-00DD-48AB-962C-F9D16268CD8F}"/>
          </ac:picMkLst>
        </pc:picChg>
        <pc:picChg chg="add mod">
          <ac:chgData name="Dykstra-Aiello, Cheryl" userId="6aeeeec1-1666-43ba-b347-479b6f1a51ba" providerId="ADAL" clId="{44D1B988-C8F6-4AFF-8B40-225E4A93B7E3}" dt="2025-02-19T21:55:14.679" v="5520"/>
          <ac:picMkLst>
            <pc:docMk/>
            <pc:sldMk cId="227687238" sldId="494"/>
            <ac:picMk id="9" creationId="{DD571149-00DD-48AB-962C-F9D16268CD8F}"/>
          </ac:picMkLst>
        </pc:picChg>
        <pc:picChg chg="add mod">
          <ac:chgData name="Dykstra-Aiello, Cheryl" userId="6aeeeec1-1666-43ba-b347-479b6f1a51ba" providerId="ADAL" clId="{44D1B988-C8F6-4AFF-8B40-225E4A93B7E3}" dt="2025-02-19T21:55:19.879" v="5522"/>
          <ac:picMkLst>
            <pc:docMk/>
            <pc:sldMk cId="227687238" sldId="494"/>
            <ac:picMk id="10" creationId="{13F8637D-0B59-9DC3-EC06-B137C3EDE31F}"/>
          </ac:picMkLst>
        </pc:picChg>
        <pc:picChg chg="add mod">
          <ac:chgData name="Dykstra-Aiello, Cheryl" userId="6aeeeec1-1666-43ba-b347-479b6f1a51ba" providerId="ADAL" clId="{44D1B988-C8F6-4AFF-8B40-225E4A93B7E3}" dt="2025-02-19T21:57:56.495" v="5856" actId="1076"/>
          <ac:picMkLst>
            <pc:docMk/>
            <pc:sldMk cId="227687238" sldId="494"/>
            <ac:picMk id="11" creationId="{C2EE42A3-F1D2-9C24-4C50-1366B0649356}"/>
          </ac:picMkLst>
        </pc:picChg>
      </pc:sldChg>
      <pc:sldChg chg="addSp delSp modSp add mod">
        <pc:chgData name="Dykstra-Aiello, Cheryl" userId="6aeeeec1-1666-43ba-b347-479b6f1a51ba" providerId="ADAL" clId="{44D1B988-C8F6-4AFF-8B40-225E4A93B7E3}" dt="2025-02-20T04:25:52.070" v="8054" actId="6549"/>
        <pc:sldMkLst>
          <pc:docMk/>
          <pc:sldMk cId="456988012" sldId="495"/>
        </pc:sldMkLst>
        <pc:spChg chg="add del">
          <ac:chgData name="Dykstra-Aiello, Cheryl" userId="6aeeeec1-1666-43ba-b347-479b6f1a51ba" providerId="ADAL" clId="{44D1B988-C8F6-4AFF-8B40-225E4A93B7E3}" dt="2025-02-19T22:04:53.313" v="5952" actId="478"/>
          <ac:spMkLst>
            <pc:docMk/>
            <pc:sldMk cId="456988012" sldId="495"/>
            <ac:spMk id="3" creationId="{255C214B-6AF0-00B0-B592-AF9EAA46497C}"/>
          </ac:spMkLst>
        </pc:spChg>
        <pc:spChg chg="mod">
          <ac:chgData name="Dykstra-Aiello, Cheryl" userId="6aeeeec1-1666-43ba-b347-479b6f1a51ba" providerId="ADAL" clId="{44D1B988-C8F6-4AFF-8B40-225E4A93B7E3}" dt="2025-02-19T21:58:26.808" v="5864" actId="20577"/>
          <ac:spMkLst>
            <pc:docMk/>
            <pc:sldMk cId="456988012" sldId="495"/>
            <ac:spMk id="4" creationId="{02D68B42-BFFE-7806-70FA-E1ADCF4CB964}"/>
          </ac:spMkLst>
        </pc:spChg>
        <pc:spChg chg="add del">
          <ac:chgData name="Dykstra-Aiello, Cheryl" userId="6aeeeec1-1666-43ba-b347-479b6f1a51ba" providerId="ADAL" clId="{44D1B988-C8F6-4AFF-8B40-225E4A93B7E3}" dt="2025-02-19T22:05:04.947" v="5954" actId="478"/>
          <ac:spMkLst>
            <pc:docMk/>
            <pc:sldMk cId="456988012" sldId="495"/>
            <ac:spMk id="6" creationId="{0FE32EB5-3178-2F6D-F983-F02B9FCA8A1C}"/>
          </ac:spMkLst>
        </pc:spChg>
        <pc:spChg chg="mod">
          <ac:chgData name="Dykstra-Aiello, Cheryl" userId="6aeeeec1-1666-43ba-b347-479b6f1a51ba" providerId="ADAL" clId="{44D1B988-C8F6-4AFF-8B40-225E4A93B7E3}" dt="2025-02-20T04:25:52.070" v="8054" actId="6549"/>
          <ac:spMkLst>
            <pc:docMk/>
            <pc:sldMk cId="456988012" sldId="495"/>
            <ac:spMk id="7" creationId="{69466734-E353-9772-9EB6-584BBBFC7823}"/>
          </ac:spMkLst>
        </pc:spChg>
        <pc:spChg chg="add mod">
          <ac:chgData name="Dykstra-Aiello, Cheryl" userId="6aeeeec1-1666-43ba-b347-479b6f1a51ba" providerId="ADAL" clId="{44D1B988-C8F6-4AFF-8B40-225E4A93B7E3}" dt="2025-02-19T23:25:37.716" v="6649" actId="164"/>
          <ac:spMkLst>
            <pc:docMk/>
            <pc:sldMk cId="456988012" sldId="495"/>
            <ac:spMk id="10" creationId="{F697DBDD-6A8C-0C9B-522C-50CFD4422F11}"/>
          </ac:spMkLst>
        </pc:spChg>
        <pc:grpChg chg="add mod">
          <ac:chgData name="Dykstra-Aiello, Cheryl" userId="6aeeeec1-1666-43ba-b347-479b6f1a51ba" providerId="ADAL" clId="{44D1B988-C8F6-4AFF-8B40-225E4A93B7E3}" dt="2025-02-19T23:25:57.405" v="6652" actId="164"/>
          <ac:grpSpMkLst>
            <pc:docMk/>
            <pc:sldMk cId="456988012" sldId="495"/>
            <ac:grpSpMk id="12" creationId="{B730813A-6D1F-6FDB-08E2-D218EDBFFF7A}"/>
          </ac:grpSpMkLst>
        </pc:grpChg>
        <pc:grpChg chg="add mod">
          <ac:chgData name="Dykstra-Aiello, Cheryl" userId="6aeeeec1-1666-43ba-b347-479b6f1a51ba" providerId="ADAL" clId="{44D1B988-C8F6-4AFF-8B40-225E4A93B7E3}" dt="2025-02-19T23:31:34.598" v="6875" actId="1037"/>
          <ac:grpSpMkLst>
            <pc:docMk/>
            <pc:sldMk cId="456988012" sldId="495"/>
            <ac:grpSpMk id="13" creationId="{0CFC691A-A74A-C027-9AEF-98C986DC2C67}"/>
          </ac:grpSpMkLst>
        </pc:grpChg>
        <pc:picChg chg="add mod">
          <ac:chgData name="Dykstra-Aiello, Cheryl" userId="6aeeeec1-1666-43ba-b347-479b6f1a51ba" providerId="ADAL" clId="{44D1B988-C8F6-4AFF-8B40-225E4A93B7E3}" dt="2025-02-19T23:25:57.405" v="6652" actId="164"/>
          <ac:picMkLst>
            <pc:docMk/>
            <pc:sldMk cId="456988012" sldId="495"/>
            <ac:picMk id="2" creationId="{E66E1FA2-D4A7-0F5F-8A69-448F25AD589E}"/>
          </ac:picMkLst>
        </pc:picChg>
        <pc:picChg chg="add mod">
          <ac:chgData name="Dykstra-Aiello, Cheryl" userId="6aeeeec1-1666-43ba-b347-479b6f1a51ba" providerId="ADAL" clId="{44D1B988-C8F6-4AFF-8B40-225E4A93B7E3}" dt="2025-02-19T23:25:37.716" v="6649" actId="164"/>
          <ac:picMkLst>
            <pc:docMk/>
            <pc:sldMk cId="456988012" sldId="495"/>
            <ac:picMk id="8" creationId="{5BE99D25-832E-1E9B-D1BD-5E49F7033B91}"/>
          </ac:picMkLst>
        </pc:picChg>
        <pc:picChg chg="add mod modCrop">
          <ac:chgData name="Dykstra-Aiello, Cheryl" userId="6aeeeec1-1666-43ba-b347-479b6f1a51ba" providerId="ADAL" clId="{44D1B988-C8F6-4AFF-8B40-225E4A93B7E3}" dt="2025-02-19T23:25:57.405" v="6652" actId="164"/>
          <ac:picMkLst>
            <pc:docMk/>
            <pc:sldMk cId="456988012" sldId="495"/>
            <ac:picMk id="9" creationId="{60C4FF14-48CE-87E1-F4B5-D531A4CD4674}"/>
          </ac:picMkLst>
        </pc:picChg>
        <pc:picChg chg="del">
          <ac:chgData name="Dykstra-Aiello, Cheryl" userId="6aeeeec1-1666-43ba-b347-479b6f1a51ba" providerId="ADAL" clId="{44D1B988-C8F6-4AFF-8B40-225E4A93B7E3}" dt="2025-02-19T21:58:30.780" v="5865" actId="478"/>
          <ac:picMkLst>
            <pc:docMk/>
            <pc:sldMk cId="456988012" sldId="495"/>
            <ac:picMk id="11" creationId="{C2EE42A3-F1D2-9C24-4C50-1366B0649356}"/>
          </ac:picMkLst>
        </pc:picChg>
      </pc:sldChg>
      <pc:sldChg chg="new del">
        <pc:chgData name="Dykstra-Aiello, Cheryl" userId="6aeeeec1-1666-43ba-b347-479b6f1a51ba" providerId="ADAL" clId="{44D1B988-C8F6-4AFF-8B40-225E4A93B7E3}" dt="2025-02-19T21:58:16.356" v="5858" actId="680"/>
        <pc:sldMkLst>
          <pc:docMk/>
          <pc:sldMk cId="2219867311" sldId="495"/>
        </pc:sldMkLst>
      </pc:sldChg>
      <pc:sldChg chg="addSp delSp modSp add del mod">
        <pc:chgData name="Dykstra-Aiello, Cheryl" userId="6aeeeec1-1666-43ba-b347-479b6f1a51ba" providerId="ADAL" clId="{44D1B988-C8F6-4AFF-8B40-225E4A93B7E3}" dt="2025-02-19T23:46:08.222" v="7427" actId="2696"/>
        <pc:sldMkLst>
          <pc:docMk/>
          <pc:sldMk cId="2114827199" sldId="496"/>
        </pc:sldMkLst>
        <pc:spChg chg="add mod">
          <ac:chgData name="Dykstra-Aiello, Cheryl" userId="6aeeeec1-1666-43ba-b347-479b6f1a51ba" providerId="ADAL" clId="{44D1B988-C8F6-4AFF-8B40-225E4A93B7E3}" dt="2025-02-19T23:30:49.020" v="6753" actId="20577"/>
          <ac:spMkLst>
            <pc:docMk/>
            <pc:sldMk cId="2114827199" sldId="496"/>
            <ac:spMk id="5" creationId="{8A7760C4-6D00-32C4-75E4-D631BF6103D0}"/>
          </ac:spMkLst>
        </pc:spChg>
        <pc:spChg chg="add del">
          <ac:chgData name="Dykstra-Aiello, Cheryl" userId="6aeeeec1-1666-43ba-b347-479b6f1a51ba" providerId="ADAL" clId="{44D1B988-C8F6-4AFF-8B40-225E4A93B7E3}" dt="2025-02-19T23:29:45.788" v="6656" actId="478"/>
          <ac:spMkLst>
            <pc:docMk/>
            <pc:sldMk cId="2114827199" sldId="496"/>
            <ac:spMk id="6" creationId="{95F4CE2F-473C-B267-338F-471D960070F2}"/>
          </ac:spMkLst>
        </pc:spChg>
        <pc:spChg chg="del">
          <ac:chgData name="Dykstra-Aiello, Cheryl" userId="6aeeeec1-1666-43ba-b347-479b6f1a51ba" providerId="ADAL" clId="{44D1B988-C8F6-4AFF-8B40-225E4A93B7E3}" dt="2025-02-19T23:26:09.437" v="6654" actId="478"/>
          <ac:spMkLst>
            <pc:docMk/>
            <pc:sldMk cId="2114827199" sldId="496"/>
            <ac:spMk id="7" creationId="{69466734-E353-9772-9EB6-584BBBFC7823}"/>
          </ac:spMkLst>
        </pc:spChg>
        <pc:grpChg chg="del">
          <ac:chgData name="Dykstra-Aiello, Cheryl" userId="6aeeeec1-1666-43ba-b347-479b6f1a51ba" providerId="ADAL" clId="{44D1B988-C8F6-4AFF-8B40-225E4A93B7E3}" dt="2025-02-19T23:26:09.437" v="6654" actId="478"/>
          <ac:grpSpMkLst>
            <pc:docMk/>
            <pc:sldMk cId="2114827199" sldId="496"/>
            <ac:grpSpMk id="13" creationId="{0CFC691A-A74A-C027-9AEF-98C986DC2C67}"/>
          </ac:grpSpMkLst>
        </pc:grpChg>
        <pc:picChg chg="add mod">
          <ac:chgData name="Dykstra-Aiello, Cheryl" userId="6aeeeec1-1666-43ba-b347-479b6f1a51ba" providerId="ADAL" clId="{44D1B988-C8F6-4AFF-8B40-225E4A93B7E3}" dt="2025-02-19T23:29:56.887" v="6658" actId="1076"/>
          <ac:picMkLst>
            <pc:docMk/>
            <pc:sldMk cId="2114827199" sldId="496"/>
            <ac:picMk id="11" creationId="{BCA49DF1-96A2-BDCF-466E-11BAE342767C}"/>
          </ac:picMkLst>
        </pc:picChg>
      </pc:sldChg>
      <pc:sldChg chg="addSp delSp modSp add mod">
        <pc:chgData name="Dykstra-Aiello, Cheryl" userId="6aeeeec1-1666-43ba-b347-479b6f1a51ba" providerId="ADAL" clId="{44D1B988-C8F6-4AFF-8B40-225E4A93B7E3}" dt="2025-02-20T04:30:47.282" v="8086" actId="732"/>
        <pc:sldMkLst>
          <pc:docMk/>
          <pc:sldMk cId="3658349975" sldId="497"/>
        </pc:sldMkLst>
        <pc:spChg chg="mod">
          <ac:chgData name="Dykstra-Aiello, Cheryl" userId="6aeeeec1-1666-43ba-b347-479b6f1a51ba" providerId="ADAL" clId="{44D1B988-C8F6-4AFF-8B40-225E4A93B7E3}" dt="2025-02-20T04:26:57.709" v="8063" actId="1076"/>
          <ac:spMkLst>
            <pc:docMk/>
            <pc:sldMk cId="3658349975" sldId="497"/>
            <ac:spMk id="7" creationId="{69466734-E353-9772-9EB6-584BBBFC7823}"/>
          </ac:spMkLst>
        </pc:spChg>
        <pc:grpChg chg="add del mod">
          <ac:chgData name="Dykstra-Aiello, Cheryl" userId="6aeeeec1-1666-43ba-b347-479b6f1a51ba" providerId="ADAL" clId="{44D1B988-C8F6-4AFF-8B40-225E4A93B7E3}" dt="2025-02-20T04:21:43.293" v="7950" actId="478"/>
          <ac:grpSpMkLst>
            <pc:docMk/>
            <pc:sldMk cId="3658349975" sldId="497"/>
            <ac:grpSpMk id="5" creationId="{2B500556-1816-B03A-FB95-B39F1431FF06}"/>
          </ac:grpSpMkLst>
        </pc:grpChg>
        <pc:grpChg chg="del">
          <ac:chgData name="Dykstra-Aiello, Cheryl" userId="6aeeeec1-1666-43ba-b347-479b6f1a51ba" providerId="ADAL" clId="{44D1B988-C8F6-4AFF-8B40-225E4A93B7E3}" dt="2025-02-19T23:35:26.321" v="6930" actId="478"/>
          <ac:grpSpMkLst>
            <pc:docMk/>
            <pc:sldMk cId="3658349975" sldId="497"/>
            <ac:grpSpMk id="13" creationId="{0CFC691A-A74A-C027-9AEF-98C986DC2C67}"/>
          </ac:grpSpMkLst>
        </pc:grpChg>
        <pc:picChg chg="add mod">
          <ac:chgData name="Dykstra-Aiello, Cheryl" userId="6aeeeec1-1666-43ba-b347-479b6f1a51ba" providerId="ADAL" clId="{44D1B988-C8F6-4AFF-8B40-225E4A93B7E3}" dt="2025-02-20T04:27:04.486" v="8065" actId="1076"/>
          <ac:picMkLst>
            <pc:docMk/>
            <pc:sldMk cId="3658349975" sldId="497"/>
            <ac:picMk id="2" creationId="{8D4F1A47-E986-516F-19BD-B9ABAD96392D}"/>
          </ac:picMkLst>
        </pc:picChg>
        <pc:picChg chg="add del mod topLvl">
          <ac:chgData name="Dykstra-Aiello, Cheryl" userId="6aeeeec1-1666-43ba-b347-479b6f1a51ba" providerId="ADAL" clId="{44D1B988-C8F6-4AFF-8B40-225E4A93B7E3}" dt="2025-02-20T04:21:43.293" v="7950" actId="478"/>
          <ac:picMkLst>
            <pc:docMk/>
            <pc:sldMk cId="3658349975" sldId="497"/>
            <ac:picMk id="3" creationId="{B96F5E43-1219-FB6E-714B-8A4BF7B464DA}"/>
          </ac:picMkLst>
        </pc:picChg>
        <pc:picChg chg="add mod topLvl">
          <ac:chgData name="Dykstra-Aiello, Cheryl" userId="6aeeeec1-1666-43ba-b347-479b6f1a51ba" providerId="ADAL" clId="{44D1B988-C8F6-4AFF-8B40-225E4A93B7E3}" dt="2025-02-20T04:30:47.282" v="8086" actId="732"/>
          <ac:picMkLst>
            <pc:docMk/>
            <pc:sldMk cId="3658349975" sldId="497"/>
            <ac:picMk id="3074" creationId="{69C6FAF7-3828-1B60-4E6B-35B66CCC32D1}"/>
          </ac:picMkLst>
        </pc:picChg>
      </pc:sldChg>
      <pc:sldChg chg="addSp delSp modSp new del mod modClrScheme chgLayout">
        <pc:chgData name="Dykstra-Aiello, Cheryl" userId="6aeeeec1-1666-43ba-b347-479b6f1a51ba" providerId="ADAL" clId="{44D1B988-C8F6-4AFF-8B40-225E4A93B7E3}" dt="2025-02-20T04:27:11.630" v="8066" actId="47"/>
        <pc:sldMkLst>
          <pc:docMk/>
          <pc:sldMk cId="1896377365" sldId="498"/>
        </pc:sldMkLst>
        <pc:spChg chg="add del mod">
          <ac:chgData name="Dykstra-Aiello, Cheryl" userId="6aeeeec1-1666-43ba-b347-479b6f1a51ba" providerId="ADAL" clId="{44D1B988-C8F6-4AFF-8B40-225E4A93B7E3}" dt="2025-02-19T23:47:45.622" v="7441" actId="22"/>
          <ac:spMkLst>
            <pc:docMk/>
            <pc:sldMk cId="1896377365" sldId="498"/>
            <ac:spMk id="5" creationId="{77721B27-172D-7055-1D80-747E1E23E884}"/>
          </ac:spMkLst>
        </pc:spChg>
        <pc:spChg chg="add mod">
          <ac:chgData name="Dykstra-Aiello, Cheryl" userId="6aeeeec1-1666-43ba-b347-479b6f1a51ba" providerId="ADAL" clId="{44D1B988-C8F6-4AFF-8B40-225E4A93B7E3}" dt="2025-02-19T23:47:56.974" v="7445" actId="20577"/>
          <ac:spMkLst>
            <pc:docMk/>
            <pc:sldMk cId="1896377365" sldId="498"/>
            <ac:spMk id="7" creationId="{7FA304A3-3693-C6E7-FEE8-AFC86BE51214}"/>
          </ac:spMkLst>
        </pc:spChg>
        <pc:spChg chg="add mod ord">
          <ac:chgData name="Dykstra-Aiello, Cheryl" userId="6aeeeec1-1666-43ba-b347-479b6f1a51ba" providerId="ADAL" clId="{44D1B988-C8F6-4AFF-8B40-225E4A93B7E3}" dt="2025-02-19T23:48:40.172" v="7492" actId="20577"/>
          <ac:spMkLst>
            <pc:docMk/>
            <pc:sldMk cId="1896377365" sldId="498"/>
            <ac:spMk id="8" creationId="{0C8376D9-CD53-1368-488A-A272D1A6A672}"/>
          </ac:spMkLst>
        </pc:spChg>
        <pc:picChg chg="add mod modCrop">
          <ac:chgData name="Dykstra-Aiello, Cheryl" userId="6aeeeec1-1666-43ba-b347-479b6f1a51ba" providerId="ADAL" clId="{44D1B988-C8F6-4AFF-8B40-225E4A93B7E3}" dt="2025-02-19T23:48:19.940" v="7451" actId="1076"/>
          <ac:picMkLst>
            <pc:docMk/>
            <pc:sldMk cId="1896377365" sldId="498"/>
            <ac:picMk id="3" creationId="{051B0871-D9BF-5547-978E-5AE14E484CC2}"/>
          </ac:picMkLst>
        </pc:picChg>
      </pc:sldChg>
      <pc:sldChg chg="addSp delSp modSp add del mod">
        <pc:chgData name="Dykstra-Aiello, Cheryl" userId="6aeeeec1-1666-43ba-b347-479b6f1a51ba" providerId="ADAL" clId="{44D1B988-C8F6-4AFF-8B40-225E4A93B7E3}" dt="2025-02-20T04:27:11.630" v="8066" actId="47"/>
        <pc:sldMkLst>
          <pc:docMk/>
          <pc:sldMk cId="803208412" sldId="499"/>
        </pc:sldMkLst>
        <pc:spChg chg="add mod">
          <ac:chgData name="Dykstra-Aiello, Cheryl" userId="6aeeeec1-1666-43ba-b347-479b6f1a51ba" providerId="ADAL" clId="{44D1B988-C8F6-4AFF-8B40-225E4A93B7E3}" dt="2025-02-19T23:49:41.882" v="7507" actId="207"/>
          <ac:spMkLst>
            <pc:docMk/>
            <pc:sldMk cId="803208412" sldId="499"/>
            <ac:spMk id="5" creationId="{2BEB267F-81E7-D528-0DFC-0FDFA2EC8A01}"/>
          </ac:spMkLst>
        </pc:spChg>
        <pc:spChg chg="del">
          <ac:chgData name="Dykstra-Aiello, Cheryl" userId="6aeeeec1-1666-43ba-b347-479b6f1a51ba" providerId="ADAL" clId="{44D1B988-C8F6-4AFF-8B40-225E4A93B7E3}" dt="2025-02-20T00:47:13.271" v="7524" actId="478"/>
          <ac:spMkLst>
            <pc:docMk/>
            <pc:sldMk cId="803208412" sldId="499"/>
            <ac:spMk id="7" creationId="{7FA304A3-3693-C6E7-FEE8-AFC86BE51214}"/>
          </ac:spMkLst>
        </pc:spChg>
        <pc:spChg chg="add del mod">
          <ac:chgData name="Dykstra-Aiello, Cheryl" userId="6aeeeec1-1666-43ba-b347-479b6f1a51ba" providerId="ADAL" clId="{44D1B988-C8F6-4AFF-8B40-225E4A93B7E3}" dt="2025-02-20T00:47:09.588" v="7523" actId="478"/>
          <ac:spMkLst>
            <pc:docMk/>
            <pc:sldMk cId="803208412" sldId="499"/>
            <ac:spMk id="9" creationId="{A26DD153-C5B1-9874-4FEA-BA6BC455D243}"/>
          </ac:spMkLst>
        </pc:spChg>
        <pc:picChg chg="del">
          <ac:chgData name="Dykstra-Aiello, Cheryl" userId="6aeeeec1-1666-43ba-b347-479b6f1a51ba" providerId="ADAL" clId="{44D1B988-C8F6-4AFF-8B40-225E4A93B7E3}" dt="2025-02-19T23:49:03.485" v="7494" actId="478"/>
          <ac:picMkLst>
            <pc:docMk/>
            <pc:sldMk cId="803208412" sldId="499"/>
            <ac:picMk id="3" creationId="{051B0871-D9BF-5547-978E-5AE14E484CC2}"/>
          </ac:picMkLst>
        </pc:picChg>
        <pc:picChg chg="add mod modCrop">
          <ac:chgData name="Dykstra-Aiello, Cheryl" userId="6aeeeec1-1666-43ba-b347-479b6f1a51ba" providerId="ADAL" clId="{44D1B988-C8F6-4AFF-8B40-225E4A93B7E3}" dt="2025-02-19T23:49:24.973" v="7503" actId="1076"/>
          <ac:picMkLst>
            <pc:docMk/>
            <pc:sldMk cId="803208412" sldId="499"/>
            <ac:picMk id="4" creationId="{858B00E0-21E7-1F3C-22DA-B5F27B73AD47}"/>
          </ac:picMkLst>
        </pc:picChg>
      </pc:sldChg>
      <pc:sldChg chg="add del">
        <pc:chgData name="Dykstra-Aiello, Cheryl" userId="6aeeeec1-1666-43ba-b347-479b6f1a51ba" providerId="ADAL" clId="{44D1B988-C8F6-4AFF-8B40-225E4A93B7E3}" dt="2025-02-20T00:46:55.258" v="7522" actId="47"/>
        <pc:sldMkLst>
          <pc:docMk/>
          <pc:sldMk cId="1307233849" sldId="500"/>
        </pc:sldMkLst>
      </pc:sldChg>
      <pc:sldChg chg="addSp modSp new del mod">
        <pc:chgData name="Dykstra-Aiello, Cheryl" userId="6aeeeec1-1666-43ba-b347-479b6f1a51ba" providerId="ADAL" clId="{44D1B988-C8F6-4AFF-8B40-225E4A93B7E3}" dt="2025-02-20T01:08:40.037" v="7744" actId="47"/>
        <pc:sldMkLst>
          <pc:docMk/>
          <pc:sldMk cId="3323980200" sldId="501"/>
        </pc:sldMkLst>
        <pc:picChg chg="add mod modCrop">
          <ac:chgData name="Dykstra-Aiello, Cheryl" userId="6aeeeec1-1666-43ba-b347-479b6f1a51ba" providerId="ADAL" clId="{44D1B988-C8F6-4AFF-8B40-225E4A93B7E3}" dt="2025-02-20T01:07:41.449" v="7734" actId="14100"/>
          <ac:picMkLst>
            <pc:docMk/>
            <pc:sldMk cId="3323980200" sldId="501"/>
            <ac:picMk id="3" creationId="{90568348-0617-4DD3-F3D5-6CBEAEDE4169}"/>
          </ac:picMkLst>
        </pc:picChg>
      </pc:sldChg>
      <pc:sldChg chg="delSp modSp add del mod ord">
        <pc:chgData name="Dykstra-Aiello, Cheryl" userId="6aeeeec1-1666-43ba-b347-479b6f1a51ba" providerId="ADAL" clId="{44D1B988-C8F6-4AFF-8B40-225E4A93B7E3}" dt="2025-02-20T00:53:00.355" v="7557" actId="47"/>
        <pc:sldMkLst>
          <pc:docMk/>
          <pc:sldMk cId="395122427" sldId="502"/>
        </pc:sldMkLst>
        <pc:spChg chg="mod">
          <ac:chgData name="Dykstra-Aiello, Cheryl" userId="6aeeeec1-1666-43ba-b347-479b6f1a51ba" providerId="ADAL" clId="{44D1B988-C8F6-4AFF-8B40-225E4A93B7E3}" dt="2025-02-20T00:52:21.801" v="7554" actId="2711"/>
          <ac:spMkLst>
            <pc:docMk/>
            <pc:sldMk cId="395122427" sldId="502"/>
            <ac:spMk id="7" creationId="{69466734-E353-9772-9EB6-584BBBFC7823}"/>
          </ac:spMkLst>
        </pc:spChg>
        <pc:grpChg chg="del">
          <ac:chgData name="Dykstra-Aiello, Cheryl" userId="6aeeeec1-1666-43ba-b347-479b6f1a51ba" providerId="ADAL" clId="{44D1B988-C8F6-4AFF-8B40-225E4A93B7E3}" dt="2025-02-20T00:50:59.505" v="7550" actId="478"/>
          <ac:grpSpMkLst>
            <pc:docMk/>
            <pc:sldMk cId="395122427" sldId="502"/>
            <ac:grpSpMk id="5" creationId="{2B500556-1816-B03A-FB95-B39F1431FF06}"/>
          </ac:grpSpMkLst>
        </pc:grpChg>
      </pc:sldChg>
      <pc:sldChg chg="addSp delSp modSp add del mod ord">
        <pc:chgData name="Dykstra-Aiello, Cheryl" userId="6aeeeec1-1666-43ba-b347-479b6f1a51ba" providerId="ADAL" clId="{44D1B988-C8F6-4AFF-8B40-225E4A93B7E3}" dt="2025-02-20T04:27:16.313" v="8067" actId="47"/>
        <pc:sldMkLst>
          <pc:docMk/>
          <pc:sldMk cId="1239760816" sldId="502"/>
        </pc:sldMkLst>
        <pc:spChg chg="add del">
          <ac:chgData name="Dykstra-Aiello, Cheryl" userId="6aeeeec1-1666-43ba-b347-479b6f1a51ba" providerId="ADAL" clId="{44D1B988-C8F6-4AFF-8B40-225E4A93B7E3}" dt="2025-02-20T00:53:42.077" v="7575" actId="478"/>
          <ac:spMkLst>
            <pc:docMk/>
            <pc:sldMk cId="1239760816" sldId="502"/>
            <ac:spMk id="5" creationId="{35FF2B09-1C8C-30E4-72C4-2C98F70CEE44}"/>
          </ac:spMkLst>
        </pc:spChg>
        <pc:spChg chg="mod">
          <ac:chgData name="Dykstra-Aiello, Cheryl" userId="6aeeeec1-1666-43ba-b347-479b6f1a51ba" providerId="ADAL" clId="{44D1B988-C8F6-4AFF-8B40-225E4A93B7E3}" dt="2025-02-20T01:27:39.319" v="7857" actId="5793"/>
          <ac:spMkLst>
            <pc:docMk/>
            <pc:sldMk cId="1239760816" sldId="502"/>
            <ac:spMk id="7" creationId="{69466734-E353-9772-9EB6-584BBBFC7823}"/>
          </ac:spMkLst>
        </pc:spChg>
        <pc:spChg chg="add del">
          <ac:chgData name="Dykstra-Aiello, Cheryl" userId="6aeeeec1-1666-43ba-b347-479b6f1a51ba" providerId="ADAL" clId="{44D1B988-C8F6-4AFF-8B40-225E4A93B7E3}" dt="2025-02-20T00:54:00.432" v="7577" actId="478"/>
          <ac:spMkLst>
            <pc:docMk/>
            <pc:sldMk cId="1239760816" sldId="502"/>
            <ac:spMk id="11" creationId="{54BF1C78-83F8-7AF1-83E3-00112350683D}"/>
          </ac:spMkLst>
        </pc:spChg>
        <pc:grpChg chg="del">
          <ac:chgData name="Dykstra-Aiello, Cheryl" userId="6aeeeec1-1666-43ba-b347-479b6f1a51ba" providerId="ADAL" clId="{44D1B988-C8F6-4AFF-8B40-225E4A93B7E3}" dt="2025-02-20T00:53:34.100" v="7573" actId="478"/>
          <ac:grpSpMkLst>
            <pc:docMk/>
            <pc:sldMk cId="1239760816" sldId="502"/>
            <ac:grpSpMk id="13" creationId="{0CFC691A-A74A-C027-9AEF-98C986DC2C67}"/>
          </ac:grpSpMkLst>
        </pc:grpChg>
        <pc:picChg chg="add mod">
          <ac:chgData name="Dykstra-Aiello, Cheryl" userId="6aeeeec1-1666-43ba-b347-479b6f1a51ba" providerId="ADAL" clId="{44D1B988-C8F6-4AFF-8B40-225E4A93B7E3}" dt="2025-02-20T00:58:27.044" v="7655" actId="1076"/>
          <ac:picMkLst>
            <pc:docMk/>
            <pc:sldMk cId="1239760816" sldId="502"/>
            <ac:picMk id="14" creationId="{83FA7D44-B77A-D514-A80A-FE67BCB3A89C}"/>
          </ac:picMkLst>
        </pc:picChg>
        <pc:picChg chg="add del mod">
          <ac:chgData name="Dykstra-Aiello, Cheryl" userId="6aeeeec1-1666-43ba-b347-479b6f1a51ba" providerId="ADAL" clId="{44D1B988-C8F6-4AFF-8B40-225E4A93B7E3}" dt="2025-02-20T00:55:48.662" v="7598" actId="478"/>
          <ac:picMkLst>
            <pc:docMk/>
            <pc:sldMk cId="1239760816" sldId="502"/>
            <ac:picMk id="15" creationId="{9FD8DFB5-43C5-5C11-0DC6-C6125DAA1026}"/>
          </ac:picMkLst>
        </pc:picChg>
      </pc:sldChg>
      <pc:sldChg chg="addSp delSp modSp add mod ord modAnim">
        <pc:chgData name="Dykstra-Aiello, Cheryl" userId="6aeeeec1-1666-43ba-b347-479b6f1a51ba" providerId="ADAL" clId="{44D1B988-C8F6-4AFF-8B40-225E4A93B7E3}" dt="2025-02-20T05:07:15.435" v="8328"/>
        <pc:sldMkLst>
          <pc:docMk/>
          <pc:sldMk cId="2572339769" sldId="503"/>
        </pc:sldMkLst>
        <pc:spChg chg="add del mod">
          <ac:chgData name="Dykstra-Aiello, Cheryl" userId="6aeeeec1-1666-43ba-b347-479b6f1a51ba" providerId="ADAL" clId="{44D1B988-C8F6-4AFF-8B40-225E4A93B7E3}" dt="2025-02-20T00:59:16.279" v="7672" actId="478"/>
          <ac:spMkLst>
            <pc:docMk/>
            <pc:sldMk cId="2572339769" sldId="503"/>
            <ac:spMk id="3" creationId="{4B7FAC52-CB17-CEE0-63AC-F162B4F1D531}"/>
          </ac:spMkLst>
        </pc:spChg>
        <pc:spChg chg="mod">
          <ac:chgData name="Dykstra-Aiello, Cheryl" userId="6aeeeec1-1666-43ba-b347-479b6f1a51ba" providerId="ADAL" clId="{44D1B988-C8F6-4AFF-8B40-225E4A93B7E3}" dt="2025-02-20T00:58:47.742" v="7668" actId="20577"/>
          <ac:spMkLst>
            <pc:docMk/>
            <pc:sldMk cId="2572339769" sldId="503"/>
            <ac:spMk id="4" creationId="{02D68B42-BFFE-7806-70FA-E1ADCF4CB964}"/>
          </ac:spMkLst>
        </pc:spChg>
        <pc:spChg chg="del">
          <ac:chgData name="Dykstra-Aiello, Cheryl" userId="6aeeeec1-1666-43ba-b347-479b6f1a51ba" providerId="ADAL" clId="{44D1B988-C8F6-4AFF-8B40-225E4A93B7E3}" dt="2025-02-20T00:59:12.386" v="7670" actId="478"/>
          <ac:spMkLst>
            <pc:docMk/>
            <pc:sldMk cId="2572339769" sldId="503"/>
            <ac:spMk id="7" creationId="{69466734-E353-9772-9EB6-584BBBFC7823}"/>
          </ac:spMkLst>
        </pc:spChg>
        <pc:spChg chg="add mod">
          <ac:chgData name="Dykstra-Aiello, Cheryl" userId="6aeeeec1-1666-43ba-b347-479b6f1a51ba" providerId="ADAL" clId="{44D1B988-C8F6-4AFF-8B40-225E4A93B7E3}" dt="2025-02-20T01:00:45.385" v="7684" actId="207"/>
          <ac:spMkLst>
            <pc:docMk/>
            <pc:sldMk cId="2572339769" sldId="503"/>
            <ac:spMk id="8" creationId="{D06935B5-8949-87A3-FE3C-E34FB0828A75}"/>
          </ac:spMkLst>
        </pc:spChg>
        <pc:spChg chg="add mod">
          <ac:chgData name="Dykstra-Aiello, Cheryl" userId="6aeeeec1-1666-43ba-b347-479b6f1a51ba" providerId="ADAL" clId="{44D1B988-C8F6-4AFF-8B40-225E4A93B7E3}" dt="2025-02-20T01:01:00.426" v="7687" actId="14100"/>
          <ac:spMkLst>
            <pc:docMk/>
            <pc:sldMk cId="2572339769" sldId="503"/>
            <ac:spMk id="9" creationId="{7C9BA150-0F01-289C-1267-A6408BD96F39}"/>
          </ac:spMkLst>
        </pc:spChg>
        <pc:picChg chg="add mod modCrop">
          <ac:chgData name="Dykstra-Aiello, Cheryl" userId="6aeeeec1-1666-43ba-b347-479b6f1a51ba" providerId="ADAL" clId="{44D1B988-C8F6-4AFF-8B40-225E4A93B7E3}" dt="2025-02-20T00:59:59.891" v="7681" actId="1076"/>
          <ac:picMkLst>
            <pc:docMk/>
            <pc:sldMk cId="2572339769" sldId="503"/>
            <ac:picMk id="6" creationId="{7863EFBE-7F0A-65B9-3FF7-B5DBCA9DE230}"/>
          </ac:picMkLst>
        </pc:picChg>
        <pc:picChg chg="del">
          <ac:chgData name="Dykstra-Aiello, Cheryl" userId="6aeeeec1-1666-43ba-b347-479b6f1a51ba" providerId="ADAL" clId="{44D1B988-C8F6-4AFF-8B40-225E4A93B7E3}" dt="2025-02-20T00:59:13.265" v="7671" actId="478"/>
          <ac:picMkLst>
            <pc:docMk/>
            <pc:sldMk cId="2572339769" sldId="503"/>
            <ac:picMk id="14" creationId="{83FA7D44-B77A-D514-A80A-FE67BCB3A89C}"/>
          </ac:picMkLst>
        </pc:picChg>
      </pc:sldChg>
      <pc:sldChg chg="addSp delSp modSp add mod ord delAnim">
        <pc:chgData name="Dykstra-Aiello, Cheryl" userId="6aeeeec1-1666-43ba-b347-479b6f1a51ba" providerId="ADAL" clId="{44D1B988-C8F6-4AFF-8B40-225E4A93B7E3}" dt="2025-02-20T05:06:53.032" v="8326"/>
        <pc:sldMkLst>
          <pc:docMk/>
          <pc:sldMk cId="435287233" sldId="504"/>
        </pc:sldMkLst>
        <pc:spChg chg="del">
          <ac:chgData name="Dykstra-Aiello, Cheryl" userId="6aeeeec1-1666-43ba-b347-479b6f1a51ba" providerId="ADAL" clId="{44D1B988-C8F6-4AFF-8B40-225E4A93B7E3}" dt="2025-02-20T01:06:11.215" v="7693" actId="478"/>
          <ac:spMkLst>
            <pc:docMk/>
            <pc:sldMk cId="435287233" sldId="504"/>
            <ac:spMk id="8" creationId="{D06935B5-8949-87A3-FE3C-E34FB0828A75}"/>
          </ac:spMkLst>
        </pc:spChg>
        <pc:spChg chg="del">
          <ac:chgData name="Dykstra-Aiello, Cheryl" userId="6aeeeec1-1666-43ba-b347-479b6f1a51ba" providerId="ADAL" clId="{44D1B988-C8F6-4AFF-8B40-225E4A93B7E3}" dt="2025-02-20T01:06:09.393" v="7692" actId="478"/>
          <ac:spMkLst>
            <pc:docMk/>
            <pc:sldMk cId="435287233" sldId="504"/>
            <ac:spMk id="9" creationId="{7C9BA150-0F01-289C-1267-A6408BD96F39}"/>
          </ac:spMkLst>
        </pc:spChg>
        <pc:picChg chg="add mod">
          <ac:chgData name="Dykstra-Aiello, Cheryl" userId="6aeeeec1-1666-43ba-b347-479b6f1a51ba" providerId="ADAL" clId="{44D1B988-C8F6-4AFF-8B40-225E4A93B7E3}" dt="2025-02-20T01:08:16.495" v="7740" actId="1076"/>
          <ac:picMkLst>
            <pc:docMk/>
            <pc:sldMk cId="435287233" sldId="504"/>
            <ac:picMk id="3" creationId="{26B7894E-DC08-69DA-B9C0-16915A03B7DF}"/>
          </ac:picMkLst>
        </pc:picChg>
        <pc:picChg chg="del">
          <ac:chgData name="Dykstra-Aiello, Cheryl" userId="6aeeeec1-1666-43ba-b347-479b6f1a51ba" providerId="ADAL" clId="{44D1B988-C8F6-4AFF-8B40-225E4A93B7E3}" dt="2025-02-20T01:06:06.628" v="7691" actId="478"/>
          <ac:picMkLst>
            <pc:docMk/>
            <pc:sldMk cId="435287233" sldId="504"/>
            <ac:picMk id="6" creationId="{7863EFBE-7F0A-65B9-3FF7-B5DBCA9DE230}"/>
          </ac:picMkLst>
        </pc:picChg>
      </pc:sldChg>
      <pc:sldChg chg="modSp new mod modClrScheme chgLayout">
        <pc:chgData name="Dykstra-Aiello, Cheryl" userId="6aeeeec1-1666-43ba-b347-479b6f1a51ba" providerId="ADAL" clId="{44D1B988-C8F6-4AFF-8B40-225E4A93B7E3}" dt="2025-02-20T16:26:24.576" v="9544" actId="6549"/>
        <pc:sldMkLst>
          <pc:docMk/>
          <pc:sldMk cId="81055576" sldId="505"/>
        </pc:sldMkLst>
        <pc:spChg chg="mod ord">
          <ac:chgData name="Dykstra-Aiello, Cheryl" userId="6aeeeec1-1666-43ba-b347-479b6f1a51ba" providerId="ADAL" clId="{44D1B988-C8F6-4AFF-8B40-225E4A93B7E3}" dt="2025-02-20T16:26:24.576" v="9544" actId="6549"/>
          <ac:spMkLst>
            <pc:docMk/>
            <pc:sldMk cId="81055576" sldId="505"/>
            <ac:spMk id="2" creationId="{27D46D20-1909-4E42-062C-07CE277FB3CA}"/>
          </ac:spMkLst>
        </pc:spChg>
        <pc:spChg chg="mod ord">
          <ac:chgData name="Dykstra-Aiello, Cheryl" userId="6aeeeec1-1666-43ba-b347-479b6f1a51ba" providerId="ADAL" clId="{44D1B988-C8F6-4AFF-8B40-225E4A93B7E3}" dt="2025-02-20T05:08:38.068" v="8333"/>
          <ac:spMkLst>
            <pc:docMk/>
            <pc:sldMk cId="81055576" sldId="505"/>
            <ac:spMk id="3" creationId="{EE2AFD49-4390-876B-2D4B-BD9846E841FE}"/>
          </ac:spMkLst>
        </pc:spChg>
      </pc:sldChg>
      <pc:sldChg chg="modSp add mod">
        <pc:chgData name="Dykstra-Aiello, Cheryl" userId="6aeeeec1-1666-43ba-b347-479b6f1a51ba" providerId="ADAL" clId="{44D1B988-C8F6-4AFF-8B40-225E4A93B7E3}" dt="2025-02-20T16:30:12.162" v="9551"/>
        <pc:sldMkLst>
          <pc:docMk/>
          <pc:sldMk cId="1948422396" sldId="506"/>
        </pc:sldMkLst>
        <pc:spChg chg="mod">
          <ac:chgData name="Dykstra-Aiello, Cheryl" userId="6aeeeec1-1666-43ba-b347-479b6f1a51ba" providerId="ADAL" clId="{44D1B988-C8F6-4AFF-8B40-225E4A93B7E3}" dt="2025-02-20T16:30:12.162" v="9551"/>
          <ac:spMkLst>
            <pc:docMk/>
            <pc:sldMk cId="1948422396" sldId="506"/>
            <ac:spMk id="2" creationId="{27D46D20-1909-4E42-062C-07CE277FB3CA}"/>
          </ac:spMkLst>
        </pc:spChg>
        <pc:spChg chg="mod">
          <ac:chgData name="Dykstra-Aiello, Cheryl" userId="6aeeeec1-1666-43ba-b347-479b6f1a51ba" providerId="ADAL" clId="{44D1B988-C8F6-4AFF-8B40-225E4A93B7E3}" dt="2025-02-20T06:23:12.287" v="9243" actId="20577"/>
          <ac:spMkLst>
            <pc:docMk/>
            <pc:sldMk cId="1948422396" sldId="506"/>
            <ac:spMk id="3" creationId="{EE2AFD49-4390-876B-2D4B-BD9846E841FE}"/>
          </ac:spMkLst>
        </pc:spChg>
      </pc:sldChg>
      <pc:sldChg chg="modSp add del mod ord">
        <pc:chgData name="Dykstra-Aiello, Cheryl" userId="6aeeeec1-1666-43ba-b347-479b6f1a51ba" providerId="ADAL" clId="{44D1B988-C8F6-4AFF-8B40-225E4A93B7E3}" dt="2025-02-20T16:24:38.237" v="9510" actId="2696"/>
        <pc:sldMkLst>
          <pc:docMk/>
          <pc:sldMk cId="668049112" sldId="507"/>
        </pc:sldMkLst>
        <pc:spChg chg="mod">
          <ac:chgData name="Dykstra-Aiello, Cheryl" userId="6aeeeec1-1666-43ba-b347-479b6f1a51ba" providerId="ADAL" clId="{44D1B988-C8F6-4AFF-8B40-225E4A93B7E3}" dt="2025-02-20T05:11:06.282" v="8404" actId="114"/>
          <ac:spMkLst>
            <pc:docMk/>
            <pc:sldMk cId="668049112" sldId="507"/>
            <ac:spMk id="2" creationId="{27D46D20-1909-4E42-062C-07CE277FB3CA}"/>
          </ac:spMkLst>
        </pc:spChg>
        <pc:spChg chg="mod">
          <ac:chgData name="Dykstra-Aiello, Cheryl" userId="6aeeeec1-1666-43ba-b347-479b6f1a51ba" providerId="ADAL" clId="{44D1B988-C8F6-4AFF-8B40-225E4A93B7E3}" dt="2025-02-20T05:09:32.777" v="8374" actId="20577"/>
          <ac:spMkLst>
            <pc:docMk/>
            <pc:sldMk cId="668049112" sldId="507"/>
            <ac:spMk id="3" creationId="{EE2AFD49-4390-876B-2D4B-BD9846E841FE}"/>
          </ac:spMkLst>
        </pc:spChg>
      </pc:sldChg>
      <pc:sldChg chg="modSp add mod ord">
        <pc:chgData name="Dykstra-Aiello, Cheryl" userId="6aeeeec1-1666-43ba-b347-479b6f1a51ba" providerId="ADAL" clId="{44D1B988-C8F6-4AFF-8B40-225E4A93B7E3}" dt="2025-02-20T06:27:22.251" v="9303" actId="948"/>
        <pc:sldMkLst>
          <pc:docMk/>
          <pc:sldMk cId="4012824777" sldId="508"/>
        </pc:sldMkLst>
        <pc:spChg chg="mod">
          <ac:chgData name="Dykstra-Aiello, Cheryl" userId="6aeeeec1-1666-43ba-b347-479b6f1a51ba" providerId="ADAL" clId="{44D1B988-C8F6-4AFF-8B40-225E4A93B7E3}" dt="2025-02-20T06:27:22.251" v="9303" actId="948"/>
          <ac:spMkLst>
            <pc:docMk/>
            <pc:sldMk cId="4012824777" sldId="508"/>
            <ac:spMk id="2" creationId="{27D46D20-1909-4E42-062C-07CE277FB3CA}"/>
          </ac:spMkLst>
        </pc:spChg>
        <pc:spChg chg="mod">
          <ac:chgData name="Dykstra-Aiello, Cheryl" userId="6aeeeec1-1666-43ba-b347-479b6f1a51ba" providerId="ADAL" clId="{44D1B988-C8F6-4AFF-8B40-225E4A93B7E3}" dt="2025-02-20T06:06:25.463" v="8811" actId="20577"/>
          <ac:spMkLst>
            <pc:docMk/>
            <pc:sldMk cId="4012824777" sldId="508"/>
            <ac:spMk id="3" creationId="{EE2AFD49-4390-876B-2D4B-BD9846E841FE}"/>
          </ac:spMkLst>
        </pc:spChg>
      </pc:sldChg>
      <pc:sldChg chg="addSp delSp modSp add mod">
        <pc:chgData name="Dykstra-Aiello, Cheryl" userId="6aeeeec1-1666-43ba-b347-479b6f1a51ba" providerId="ADAL" clId="{44D1B988-C8F6-4AFF-8B40-225E4A93B7E3}" dt="2025-02-20T04:32:41.718" v="8094" actId="1076"/>
        <pc:sldMkLst>
          <pc:docMk/>
          <pc:sldMk cId="2983262655" sldId="509"/>
        </pc:sldMkLst>
        <pc:spChg chg="mod">
          <ac:chgData name="Dykstra-Aiello, Cheryl" userId="6aeeeec1-1666-43ba-b347-479b6f1a51ba" providerId="ADAL" clId="{44D1B988-C8F6-4AFF-8B40-225E4A93B7E3}" dt="2025-02-20T04:30:12.189" v="8085" actId="20577"/>
          <ac:spMkLst>
            <pc:docMk/>
            <pc:sldMk cId="2983262655" sldId="509"/>
            <ac:spMk id="2" creationId="{62A93439-CA8E-F1DD-2BFE-974C8E36F91D}"/>
          </ac:spMkLst>
        </pc:spChg>
        <pc:picChg chg="del">
          <ac:chgData name="Dykstra-Aiello, Cheryl" userId="6aeeeec1-1666-43ba-b347-479b6f1a51ba" providerId="ADAL" clId="{44D1B988-C8F6-4AFF-8B40-225E4A93B7E3}" dt="2025-02-20T04:29:33.921" v="8069" actId="478"/>
          <ac:picMkLst>
            <pc:docMk/>
            <pc:sldMk cId="2983262655" sldId="509"/>
            <ac:picMk id="4" creationId="{A41D32F1-A414-F7C8-C92C-712170AE0E0D}"/>
          </ac:picMkLst>
        </pc:picChg>
        <pc:picChg chg="add del mod modCrop">
          <ac:chgData name="Dykstra-Aiello, Cheryl" userId="6aeeeec1-1666-43ba-b347-479b6f1a51ba" providerId="ADAL" clId="{44D1B988-C8F6-4AFF-8B40-225E4A93B7E3}" dt="2025-02-20T04:32:07.451" v="8087" actId="478"/>
          <ac:picMkLst>
            <pc:docMk/>
            <pc:sldMk cId="2983262655" sldId="509"/>
            <ac:picMk id="5" creationId="{032CBF3E-6DA2-8324-EF68-0B41EB1978D6}"/>
          </ac:picMkLst>
        </pc:picChg>
        <pc:picChg chg="add mod modCrop">
          <ac:chgData name="Dykstra-Aiello, Cheryl" userId="6aeeeec1-1666-43ba-b347-479b6f1a51ba" providerId="ADAL" clId="{44D1B988-C8F6-4AFF-8B40-225E4A93B7E3}" dt="2025-02-20T04:32:41.718" v="8094" actId="1076"/>
          <ac:picMkLst>
            <pc:docMk/>
            <pc:sldMk cId="2983262655" sldId="509"/>
            <ac:picMk id="7" creationId="{394D0E88-A1D9-7F1C-E0EA-41DA8B0FE7C6}"/>
          </ac:picMkLst>
        </pc:picChg>
      </pc:sldChg>
      <pc:sldChg chg="addSp delSp modSp add mod">
        <pc:chgData name="Dykstra-Aiello, Cheryl" userId="6aeeeec1-1666-43ba-b347-479b6f1a51ba" providerId="ADAL" clId="{44D1B988-C8F6-4AFF-8B40-225E4A93B7E3}" dt="2025-02-20T04:33:47.434" v="8103" actId="1076"/>
        <pc:sldMkLst>
          <pc:docMk/>
          <pc:sldMk cId="3546775432" sldId="510"/>
        </pc:sldMkLst>
        <pc:picChg chg="add mod modCrop">
          <ac:chgData name="Dykstra-Aiello, Cheryl" userId="6aeeeec1-1666-43ba-b347-479b6f1a51ba" providerId="ADAL" clId="{44D1B988-C8F6-4AFF-8B40-225E4A93B7E3}" dt="2025-02-20T04:33:47.434" v="8103" actId="1076"/>
          <ac:picMkLst>
            <pc:docMk/>
            <pc:sldMk cId="3546775432" sldId="510"/>
            <ac:picMk id="4" creationId="{E958DB61-6701-86D1-1554-C408F311BCEA}"/>
          </ac:picMkLst>
        </pc:picChg>
        <pc:picChg chg="del">
          <ac:chgData name="Dykstra-Aiello, Cheryl" userId="6aeeeec1-1666-43ba-b347-479b6f1a51ba" providerId="ADAL" clId="{44D1B988-C8F6-4AFF-8B40-225E4A93B7E3}" dt="2025-02-20T04:33:15.772" v="8096" actId="478"/>
          <ac:picMkLst>
            <pc:docMk/>
            <pc:sldMk cId="3546775432" sldId="510"/>
            <ac:picMk id="7" creationId="{394D0E88-A1D9-7F1C-E0EA-41DA8B0FE7C6}"/>
          </ac:picMkLst>
        </pc:picChg>
      </pc:sldChg>
      <pc:sldChg chg="addSp delSp modSp add del mod ord">
        <pc:chgData name="Dykstra-Aiello, Cheryl" userId="6aeeeec1-1666-43ba-b347-479b6f1a51ba" providerId="ADAL" clId="{44D1B988-C8F6-4AFF-8B40-225E4A93B7E3}" dt="2025-02-20T04:41:22.479" v="8135" actId="2696"/>
        <pc:sldMkLst>
          <pc:docMk/>
          <pc:sldMk cId="206478302" sldId="511"/>
        </pc:sldMkLst>
        <pc:picChg chg="del">
          <ac:chgData name="Dykstra-Aiello, Cheryl" userId="6aeeeec1-1666-43ba-b347-479b6f1a51ba" providerId="ADAL" clId="{44D1B988-C8F6-4AFF-8B40-225E4A93B7E3}" dt="2025-02-20T04:37:37.318" v="8105" actId="478"/>
          <ac:picMkLst>
            <pc:docMk/>
            <pc:sldMk cId="206478302" sldId="511"/>
            <ac:picMk id="4" creationId="{E958DB61-6701-86D1-1554-C408F311BCEA}"/>
          </ac:picMkLst>
        </pc:picChg>
        <pc:picChg chg="add mod modCrop">
          <ac:chgData name="Dykstra-Aiello, Cheryl" userId="6aeeeec1-1666-43ba-b347-479b6f1a51ba" providerId="ADAL" clId="{44D1B988-C8F6-4AFF-8B40-225E4A93B7E3}" dt="2025-02-20T04:38:08.868" v="8112" actId="1076"/>
          <ac:picMkLst>
            <pc:docMk/>
            <pc:sldMk cId="206478302" sldId="511"/>
            <ac:picMk id="5" creationId="{6D64F9E3-0D5C-8386-EA25-C2ACE33DBBDE}"/>
          </ac:picMkLst>
        </pc:picChg>
      </pc:sldChg>
      <pc:sldChg chg="add">
        <pc:chgData name="Dykstra-Aiello, Cheryl" userId="6aeeeec1-1666-43ba-b347-479b6f1a51ba" providerId="ADAL" clId="{44D1B988-C8F6-4AFF-8B40-225E4A93B7E3}" dt="2025-02-20T05:07:42.293" v="8330"/>
        <pc:sldMkLst>
          <pc:docMk/>
          <pc:sldMk cId="296063406" sldId="511"/>
        </pc:sldMkLst>
      </pc:sldChg>
      <pc:sldChg chg="addSp modSp add del mod ord">
        <pc:chgData name="Dykstra-Aiello, Cheryl" userId="6aeeeec1-1666-43ba-b347-479b6f1a51ba" providerId="ADAL" clId="{44D1B988-C8F6-4AFF-8B40-225E4A93B7E3}" dt="2025-02-20T05:07:37.051" v="8329" actId="2696"/>
        <pc:sldMkLst>
          <pc:docMk/>
          <pc:sldMk cId="593321661" sldId="511"/>
        </pc:sldMkLst>
        <pc:spChg chg="mod">
          <ac:chgData name="Dykstra-Aiello, Cheryl" userId="6aeeeec1-1666-43ba-b347-479b6f1a51ba" providerId="ADAL" clId="{44D1B988-C8F6-4AFF-8B40-225E4A93B7E3}" dt="2025-02-20T04:44:27.470" v="8161" actId="20577"/>
          <ac:spMkLst>
            <pc:docMk/>
            <pc:sldMk cId="593321661" sldId="511"/>
            <ac:spMk id="2" creationId="{62A93439-CA8E-F1DD-2BFE-974C8E36F91D}"/>
          </ac:spMkLst>
        </pc:spChg>
        <pc:spChg chg="add mod">
          <ac:chgData name="Dykstra-Aiello, Cheryl" userId="6aeeeec1-1666-43ba-b347-479b6f1a51ba" providerId="ADAL" clId="{44D1B988-C8F6-4AFF-8B40-225E4A93B7E3}" dt="2025-02-20T04:59:05.110" v="8315" actId="207"/>
          <ac:spMkLst>
            <pc:docMk/>
            <pc:sldMk cId="593321661" sldId="511"/>
            <ac:spMk id="3" creationId="{027D1D02-25A1-310B-E4E2-797F0001683F}"/>
          </ac:spMkLst>
        </pc:spChg>
      </pc:sldChg>
      <pc:sldChg chg="addSp delSp modSp add del mod">
        <pc:chgData name="Dykstra-Aiello, Cheryl" userId="6aeeeec1-1666-43ba-b347-479b6f1a51ba" providerId="ADAL" clId="{44D1B988-C8F6-4AFF-8B40-225E4A93B7E3}" dt="2025-02-20T04:41:22.479" v="8135" actId="2696"/>
        <pc:sldMkLst>
          <pc:docMk/>
          <pc:sldMk cId="589519936" sldId="512"/>
        </pc:sldMkLst>
        <pc:spChg chg="mod">
          <ac:chgData name="Dykstra-Aiello, Cheryl" userId="6aeeeec1-1666-43ba-b347-479b6f1a51ba" providerId="ADAL" clId="{44D1B988-C8F6-4AFF-8B40-225E4A93B7E3}" dt="2025-02-20T04:41:17.923" v="8134" actId="20577"/>
          <ac:spMkLst>
            <pc:docMk/>
            <pc:sldMk cId="589519936" sldId="512"/>
            <ac:spMk id="2" creationId="{62A93439-CA8E-F1DD-2BFE-974C8E36F91D}"/>
          </ac:spMkLst>
        </pc:spChg>
        <pc:picChg chg="del">
          <ac:chgData name="Dykstra-Aiello, Cheryl" userId="6aeeeec1-1666-43ba-b347-479b6f1a51ba" providerId="ADAL" clId="{44D1B988-C8F6-4AFF-8B40-225E4A93B7E3}" dt="2025-02-20T04:38:29.056" v="8114" actId="478"/>
          <ac:picMkLst>
            <pc:docMk/>
            <pc:sldMk cId="589519936" sldId="512"/>
            <ac:picMk id="4" creationId="{E958DB61-6701-86D1-1554-C408F311BCEA}"/>
          </ac:picMkLst>
        </pc:picChg>
        <pc:picChg chg="add mod modCrop">
          <ac:chgData name="Dykstra-Aiello, Cheryl" userId="6aeeeec1-1666-43ba-b347-479b6f1a51ba" providerId="ADAL" clId="{44D1B988-C8F6-4AFF-8B40-225E4A93B7E3}" dt="2025-02-20T04:41:11.522" v="8123" actId="1076"/>
          <ac:picMkLst>
            <pc:docMk/>
            <pc:sldMk cId="589519936" sldId="512"/>
            <ac:picMk id="5" creationId="{86098065-9A57-0D65-7373-05C0F14A4F72}"/>
          </ac:picMkLst>
        </pc:picChg>
      </pc:sldChg>
      <pc:sldChg chg="addSp modSp add mod">
        <pc:chgData name="Dykstra-Aiello, Cheryl" userId="6aeeeec1-1666-43ba-b347-479b6f1a51ba" providerId="ADAL" clId="{44D1B988-C8F6-4AFF-8B40-225E4A93B7E3}" dt="2025-02-20T16:16:27.962" v="9509" actId="207"/>
        <pc:sldMkLst>
          <pc:docMk/>
          <pc:sldMk cId="3057390931" sldId="512"/>
        </pc:sldMkLst>
        <pc:spChg chg="add mod">
          <ac:chgData name="Dykstra-Aiello, Cheryl" userId="6aeeeec1-1666-43ba-b347-479b6f1a51ba" providerId="ADAL" clId="{44D1B988-C8F6-4AFF-8B40-225E4A93B7E3}" dt="2025-02-20T16:16:27.962" v="9509" actId="207"/>
          <ac:spMkLst>
            <pc:docMk/>
            <pc:sldMk cId="3057390931" sldId="512"/>
            <ac:spMk id="3" creationId="{3387836C-AA2F-CE24-A8A5-561BE103A1ED}"/>
          </ac:spMkLst>
        </pc:spChg>
      </pc:sldChg>
      <pc:sldChg chg="addSp delSp modSp add del mod ord">
        <pc:chgData name="Dykstra-Aiello, Cheryl" userId="6aeeeec1-1666-43ba-b347-479b6f1a51ba" providerId="ADAL" clId="{44D1B988-C8F6-4AFF-8B40-225E4A93B7E3}" dt="2025-02-20T05:07:37.051" v="8329" actId="2696"/>
        <pc:sldMkLst>
          <pc:docMk/>
          <pc:sldMk cId="4119049060" sldId="512"/>
        </pc:sldMkLst>
        <pc:spChg chg="mod">
          <ac:chgData name="Dykstra-Aiello, Cheryl" userId="6aeeeec1-1666-43ba-b347-479b6f1a51ba" providerId="ADAL" clId="{44D1B988-C8F6-4AFF-8B40-225E4A93B7E3}" dt="2025-02-20T04:44:35.619" v="8180" actId="20577"/>
          <ac:spMkLst>
            <pc:docMk/>
            <pc:sldMk cId="4119049060" sldId="512"/>
            <ac:spMk id="2" creationId="{62A93439-CA8E-F1DD-2BFE-974C8E36F91D}"/>
          </ac:spMkLst>
        </pc:spChg>
        <pc:spChg chg="add del mod">
          <ac:chgData name="Dykstra-Aiello, Cheryl" userId="6aeeeec1-1666-43ba-b347-479b6f1a51ba" providerId="ADAL" clId="{44D1B988-C8F6-4AFF-8B40-225E4A93B7E3}" dt="2025-02-20T04:54:54.944" v="8253" actId="478"/>
          <ac:spMkLst>
            <pc:docMk/>
            <pc:sldMk cId="4119049060" sldId="512"/>
            <ac:spMk id="3" creationId="{8E128EA2-5DC4-6F0C-258A-A1955D1F431E}"/>
          </ac:spMkLst>
        </pc:spChg>
        <pc:spChg chg="add del">
          <ac:chgData name="Dykstra-Aiello, Cheryl" userId="6aeeeec1-1666-43ba-b347-479b6f1a51ba" providerId="ADAL" clId="{44D1B988-C8F6-4AFF-8B40-225E4A93B7E3}" dt="2025-02-20T04:55:08.737" v="8255" actId="11529"/>
          <ac:spMkLst>
            <pc:docMk/>
            <pc:sldMk cId="4119049060" sldId="512"/>
            <ac:spMk id="4" creationId="{C54B96AA-5A6A-D949-EB58-026CFE8B639B}"/>
          </ac:spMkLst>
        </pc:spChg>
        <pc:spChg chg="add del mod">
          <ac:chgData name="Dykstra-Aiello, Cheryl" userId="6aeeeec1-1666-43ba-b347-479b6f1a51ba" providerId="ADAL" clId="{44D1B988-C8F6-4AFF-8B40-225E4A93B7E3}" dt="2025-02-20T04:56:11.987" v="8286" actId="478"/>
          <ac:spMkLst>
            <pc:docMk/>
            <pc:sldMk cId="4119049060" sldId="512"/>
            <ac:spMk id="8" creationId="{4DBCAC16-AD8E-46D5-9149-57877FCD68D1}"/>
          </ac:spMkLst>
        </pc:spChg>
        <pc:grpChg chg="add mod">
          <ac:chgData name="Dykstra-Aiello, Cheryl" userId="6aeeeec1-1666-43ba-b347-479b6f1a51ba" providerId="ADAL" clId="{44D1B988-C8F6-4AFF-8B40-225E4A93B7E3}" dt="2025-02-20T04:58:19.974" v="8312" actId="1035"/>
          <ac:grpSpMkLst>
            <pc:docMk/>
            <pc:sldMk cId="4119049060" sldId="512"/>
            <ac:grpSpMk id="11" creationId="{C2B5BD52-2CA7-B36F-14A4-679469D60A65}"/>
          </ac:grpSpMkLst>
        </pc:grpChg>
        <pc:picChg chg="mod modCrop">
          <ac:chgData name="Dykstra-Aiello, Cheryl" userId="6aeeeec1-1666-43ba-b347-479b6f1a51ba" providerId="ADAL" clId="{44D1B988-C8F6-4AFF-8B40-225E4A93B7E3}" dt="2025-02-20T04:58:15.736" v="8298" actId="164"/>
          <ac:picMkLst>
            <pc:docMk/>
            <pc:sldMk cId="4119049060" sldId="512"/>
            <ac:picMk id="5" creationId="{86098065-9A57-0D65-7373-05C0F14A4F72}"/>
          </ac:picMkLst>
        </pc:picChg>
        <pc:picChg chg="add mod modCrop">
          <ac:chgData name="Dykstra-Aiello, Cheryl" userId="6aeeeec1-1666-43ba-b347-479b6f1a51ba" providerId="ADAL" clId="{44D1B988-C8F6-4AFF-8B40-225E4A93B7E3}" dt="2025-02-20T04:58:15.736" v="8298" actId="164"/>
          <ac:picMkLst>
            <pc:docMk/>
            <pc:sldMk cId="4119049060" sldId="512"/>
            <ac:picMk id="10" creationId="{B357EA84-0C5B-5306-E027-895977B82A2E}"/>
          </ac:picMkLst>
        </pc:picChg>
        <pc:cxnChg chg="add del">
          <ac:chgData name="Dykstra-Aiello, Cheryl" userId="6aeeeec1-1666-43ba-b347-479b6f1a51ba" providerId="ADAL" clId="{44D1B988-C8F6-4AFF-8B40-225E4A93B7E3}" dt="2025-02-20T04:56:14.148" v="8287" actId="478"/>
          <ac:cxnSpMkLst>
            <pc:docMk/>
            <pc:sldMk cId="4119049060" sldId="512"/>
            <ac:cxnSpMk id="7" creationId="{26629C25-6ED2-C5DB-F41D-A6569E92F30B}"/>
          </ac:cxnSpMkLst>
        </pc:cxnChg>
      </pc:sldChg>
      <pc:sldChg chg="add">
        <pc:chgData name="Dykstra-Aiello, Cheryl" userId="6aeeeec1-1666-43ba-b347-479b6f1a51ba" providerId="ADAL" clId="{44D1B988-C8F6-4AFF-8B40-225E4A93B7E3}" dt="2025-02-20T05:07:42.293" v="8330"/>
        <pc:sldMkLst>
          <pc:docMk/>
          <pc:sldMk cId="2779811585" sldId="513"/>
        </pc:sldMkLst>
      </pc:sldChg>
      <pc:sldChg chg="addSp delSp modSp add del mod ord">
        <pc:chgData name="Dykstra-Aiello, Cheryl" userId="6aeeeec1-1666-43ba-b347-479b6f1a51ba" providerId="ADAL" clId="{44D1B988-C8F6-4AFF-8B40-225E4A93B7E3}" dt="2025-02-20T05:07:37.051" v="8329" actId="2696"/>
        <pc:sldMkLst>
          <pc:docMk/>
          <pc:sldMk cId="4075909441" sldId="513"/>
        </pc:sldMkLst>
        <pc:spChg chg="mod">
          <ac:chgData name="Dykstra-Aiello, Cheryl" userId="6aeeeec1-1666-43ba-b347-479b6f1a51ba" providerId="ADAL" clId="{44D1B988-C8F6-4AFF-8B40-225E4A93B7E3}" dt="2025-02-20T04:44:42.143" v="8191" actId="20577"/>
          <ac:spMkLst>
            <pc:docMk/>
            <pc:sldMk cId="4075909441" sldId="513"/>
            <ac:spMk id="2" creationId="{62A93439-CA8E-F1DD-2BFE-974C8E36F91D}"/>
          </ac:spMkLst>
        </pc:spChg>
        <pc:spChg chg="add mod">
          <ac:chgData name="Dykstra-Aiello, Cheryl" userId="6aeeeec1-1666-43ba-b347-479b6f1a51ba" providerId="ADAL" clId="{44D1B988-C8F6-4AFF-8B40-225E4A93B7E3}" dt="2025-02-20T04:49:15.264" v="8214" actId="1076"/>
          <ac:spMkLst>
            <pc:docMk/>
            <pc:sldMk cId="4075909441" sldId="513"/>
            <ac:spMk id="6" creationId="{65E8BE29-A481-979C-C7E8-4D709A9289D8}"/>
          </ac:spMkLst>
        </pc:spChg>
        <pc:picChg chg="add mod modCrop">
          <ac:chgData name="Dykstra-Aiello, Cheryl" userId="6aeeeec1-1666-43ba-b347-479b6f1a51ba" providerId="ADAL" clId="{44D1B988-C8F6-4AFF-8B40-225E4A93B7E3}" dt="2025-02-20T04:49:11.004" v="8213" actId="1076"/>
          <ac:picMkLst>
            <pc:docMk/>
            <pc:sldMk cId="4075909441" sldId="513"/>
            <ac:picMk id="4" creationId="{8B8611D4-46C5-566E-E27B-3A5756EBB616}"/>
          </ac:picMkLst>
        </pc:picChg>
        <pc:picChg chg="del">
          <ac:chgData name="Dykstra-Aiello, Cheryl" userId="6aeeeec1-1666-43ba-b347-479b6f1a51ba" providerId="ADAL" clId="{44D1B988-C8F6-4AFF-8B40-225E4A93B7E3}" dt="2025-02-20T04:43:35.398" v="8138" actId="478"/>
          <ac:picMkLst>
            <pc:docMk/>
            <pc:sldMk cId="4075909441" sldId="513"/>
            <ac:picMk id="5" creationId="{86098065-9A57-0D65-7373-05C0F14A4F72}"/>
          </ac:picMkLst>
        </pc:picChg>
      </pc:sldChg>
      <pc:sldChg chg="add">
        <pc:chgData name="Dykstra-Aiello, Cheryl" userId="6aeeeec1-1666-43ba-b347-479b6f1a51ba" providerId="ADAL" clId="{44D1B988-C8F6-4AFF-8B40-225E4A93B7E3}" dt="2025-02-20T05:07:42.293" v="8330"/>
        <pc:sldMkLst>
          <pc:docMk/>
          <pc:sldMk cId="2553353466" sldId="514"/>
        </pc:sldMkLst>
      </pc:sldChg>
      <pc:sldChg chg="addSp delSp modSp add del mod ord">
        <pc:chgData name="Dykstra-Aiello, Cheryl" userId="6aeeeec1-1666-43ba-b347-479b6f1a51ba" providerId="ADAL" clId="{44D1B988-C8F6-4AFF-8B40-225E4A93B7E3}" dt="2025-02-20T05:07:37.051" v="8329" actId="2696"/>
        <pc:sldMkLst>
          <pc:docMk/>
          <pc:sldMk cId="3757828548" sldId="514"/>
        </pc:sldMkLst>
        <pc:spChg chg="add mod">
          <ac:chgData name="Dykstra-Aiello, Cheryl" userId="6aeeeec1-1666-43ba-b347-479b6f1a51ba" providerId="ADAL" clId="{44D1B988-C8F6-4AFF-8B40-225E4A93B7E3}" dt="2025-02-20T04:48:51.034" v="8209" actId="207"/>
          <ac:spMkLst>
            <pc:docMk/>
            <pc:sldMk cId="3757828548" sldId="514"/>
            <ac:spMk id="6" creationId="{0D8D1515-79B7-6AA6-36E3-A0EF99B353DF}"/>
          </ac:spMkLst>
        </pc:spChg>
        <pc:picChg chg="del">
          <ac:chgData name="Dykstra-Aiello, Cheryl" userId="6aeeeec1-1666-43ba-b347-479b6f1a51ba" providerId="ADAL" clId="{44D1B988-C8F6-4AFF-8B40-225E4A93B7E3}" dt="2025-02-20T04:46:34.757" v="8193" actId="478"/>
          <ac:picMkLst>
            <pc:docMk/>
            <pc:sldMk cId="3757828548" sldId="514"/>
            <ac:picMk id="4" creationId="{8B8611D4-46C5-566E-E27B-3A5756EBB616}"/>
          </ac:picMkLst>
        </pc:picChg>
        <pc:picChg chg="add mod modCrop">
          <ac:chgData name="Dykstra-Aiello, Cheryl" userId="6aeeeec1-1666-43ba-b347-479b6f1a51ba" providerId="ADAL" clId="{44D1B988-C8F6-4AFF-8B40-225E4A93B7E3}" dt="2025-02-20T04:47:09.687" v="8201" actId="1076"/>
          <ac:picMkLst>
            <pc:docMk/>
            <pc:sldMk cId="3757828548" sldId="514"/>
            <ac:picMk id="5" creationId="{6CACCB22-4DA8-CF84-E2AD-36802B350F47}"/>
          </ac:picMkLst>
        </pc:picChg>
      </pc:sldChg>
      <pc:sldChg chg="addSp delSp modSp add del mod">
        <pc:chgData name="Dykstra-Aiello, Cheryl" userId="6aeeeec1-1666-43ba-b347-479b6f1a51ba" providerId="ADAL" clId="{44D1B988-C8F6-4AFF-8B40-225E4A93B7E3}" dt="2025-02-20T05:07:37.051" v="8329" actId="2696"/>
        <pc:sldMkLst>
          <pc:docMk/>
          <pc:sldMk cId="3095659" sldId="515"/>
        </pc:sldMkLst>
        <pc:spChg chg="del mod">
          <ac:chgData name="Dykstra-Aiello, Cheryl" userId="6aeeeec1-1666-43ba-b347-479b6f1a51ba" providerId="ADAL" clId="{44D1B988-C8F6-4AFF-8B40-225E4A93B7E3}" dt="2025-02-20T04:50:12.296" v="8225" actId="21"/>
          <ac:spMkLst>
            <pc:docMk/>
            <pc:sldMk cId="3095659" sldId="515"/>
            <ac:spMk id="6" creationId="{0D8D1515-79B7-6AA6-36E3-A0EF99B353DF}"/>
          </ac:spMkLst>
        </pc:spChg>
        <pc:spChg chg="add mod">
          <ac:chgData name="Dykstra-Aiello, Cheryl" userId="6aeeeec1-1666-43ba-b347-479b6f1a51ba" providerId="ADAL" clId="{44D1B988-C8F6-4AFF-8B40-225E4A93B7E3}" dt="2025-02-20T04:50:41.693" v="8231" actId="1076"/>
          <ac:spMkLst>
            <pc:docMk/>
            <pc:sldMk cId="3095659" sldId="515"/>
            <ac:spMk id="7" creationId="{0D8D1515-79B7-6AA6-36E3-A0EF99B353DF}"/>
          </ac:spMkLst>
        </pc:spChg>
        <pc:picChg chg="add mod modCrop">
          <ac:chgData name="Dykstra-Aiello, Cheryl" userId="6aeeeec1-1666-43ba-b347-479b6f1a51ba" providerId="ADAL" clId="{44D1B988-C8F6-4AFF-8B40-225E4A93B7E3}" dt="2025-02-20T04:50:36.696" v="8230" actId="1076"/>
          <ac:picMkLst>
            <pc:docMk/>
            <pc:sldMk cId="3095659" sldId="515"/>
            <ac:picMk id="4" creationId="{844AAFFB-9930-BC47-FD28-133A08BA44F2}"/>
          </ac:picMkLst>
        </pc:picChg>
        <pc:picChg chg="del">
          <ac:chgData name="Dykstra-Aiello, Cheryl" userId="6aeeeec1-1666-43ba-b347-479b6f1a51ba" providerId="ADAL" clId="{44D1B988-C8F6-4AFF-8B40-225E4A93B7E3}" dt="2025-02-20T04:49:22.771" v="8216" actId="478"/>
          <ac:picMkLst>
            <pc:docMk/>
            <pc:sldMk cId="3095659" sldId="515"/>
            <ac:picMk id="5" creationId="{6CACCB22-4DA8-CF84-E2AD-36802B350F47}"/>
          </ac:picMkLst>
        </pc:picChg>
      </pc:sldChg>
      <pc:sldChg chg="new del">
        <pc:chgData name="Dykstra-Aiello, Cheryl" userId="6aeeeec1-1666-43ba-b347-479b6f1a51ba" providerId="ADAL" clId="{44D1B988-C8F6-4AFF-8B40-225E4A93B7E3}" dt="2025-02-20T04:47:17.045" v="8203" actId="680"/>
        <pc:sldMkLst>
          <pc:docMk/>
          <pc:sldMk cId="2946201612" sldId="515"/>
        </pc:sldMkLst>
      </pc:sldChg>
      <pc:sldChg chg="add del">
        <pc:chgData name="Dykstra-Aiello, Cheryl" userId="6aeeeec1-1666-43ba-b347-479b6f1a51ba" providerId="ADAL" clId="{44D1B988-C8F6-4AFF-8B40-225E4A93B7E3}" dt="2025-02-20T16:43:07.242" v="9616" actId="47"/>
        <pc:sldMkLst>
          <pc:docMk/>
          <pc:sldMk cId="4128404938" sldId="515"/>
        </pc:sldMkLst>
      </pc:sldChg>
      <pc:sldChg chg="addSp delSp modSp add mod">
        <pc:chgData name="Dykstra-Aiello, Cheryl" userId="6aeeeec1-1666-43ba-b347-479b6f1a51ba" providerId="ADAL" clId="{44D1B988-C8F6-4AFF-8B40-225E4A93B7E3}" dt="2025-02-20T04:52:44.858" v="8246" actId="207"/>
        <pc:sldMkLst>
          <pc:docMk/>
          <pc:sldMk cId="2884560140" sldId="516"/>
        </pc:sldMkLst>
        <pc:spChg chg="add del">
          <ac:chgData name="Dykstra-Aiello, Cheryl" userId="6aeeeec1-1666-43ba-b347-479b6f1a51ba" providerId="ADAL" clId="{44D1B988-C8F6-4AFF-8B40-225E4A93B7E3}" dt="2025-02-20T04:51:39.328" v="8235" actId="22"/>
          <ac:spMkLst>
            <pc:docMk/>
            <pc:sldMk cId="2884560140" sldId="516"/>
            <ac:spMk id="5" creationId="{9D64F9EF-C217-24AE-9072-23611D4D289D}"/>
          </ac:spMkLst>
        </pc:spChg>
        <pc:spChg chg="add mod">
          <ac:chgData name="Dykstra-Aiello, Cheryl" userId="6aeeeec1-1666-43ba-b347-479b6f1a51ba" providerId="ADAL" clId="{44D1B988-C8F6-4AFF-8B40-225E4A93B7E3}" dt="2025-02-20T04:52:44.858" v="8246" actId="207"/>
          <ac:spMkLst>
            <pc:docMk/>
            <pc:sldMk cId="2884560140" sldId="516"/>
            <ac:spMk id="8" creationId="{81DD4E35-B701-8658-8F09-191EB9EFC8A3}"/>
          </ac:spMkLst>
        </pc:spChg>
        <pc:picChg chg="del">
          <ac:chgData name="Dykstra-Aiello, Cheryl" userId="6aeeeec1-1666-43ba-b347-479b6f1a51ba" providerId="ADAL" clId="{44D1B988-C8F6-4AFF-8B40-225E4A93B7E3}" dt="2025-02-20T04:50:59.846" v="8233" actId="478"/>
          <ac:picMkLst>
            <pc:docMk/>
            <pc:sldMk cId="2884560140" sldId="516"/>
            <ac:picMk id="4" creationId="{E958DB61-6701-86D1-1554-C408F311BCEA}"/>
          </ac:picMkLst>
        </pc:picChg>
        <pc:picChg chg="add mod modCrop">
          <ac:chgData name="Dykstra-Aiello, Cheryl" userId="6aeeeec1-1666-43ba-b347-479b6f1a51ba" providerId="ADAL" clId="{44D1B988-C8F6-4AFF-8B40-225E4A93B7E3}" dt="2025-02-20T04:52:30.742" v="8243" actId="1076"/>
          <ac:picMkLst>
            <pc:docMk/>
            <pc:sldMk cId="2884560140" sldId="516"/>
            <ac:picMk id="7" creationId="{21DBB279-A250-8F37-7A6F-B561BF16ADF4}"/>
          </ac:picMkLst>
        </pc:picChg>
      </pc:sldChg>
      <pc:sldChg chg="add del">
        <pc:chgData name="Dykstra-Aiello, Cheryl" userId="6aeeeec1-1666-43ba-b347-479b6f1a51ba" providerId="ADAL" clId="{44D1B988-C8F6-4AFF-8B40-225E4A93B7E3}" dt="2025-02-20T04:58:33.727" v="8313" actId="2696"/>
        <pc:sldMkLst>
          <pc:docMk/>
          <pc:sldMk cId="710196928" sldId="517"/>
        </pc:sldMkLst>
      </pc:sldChg>
      <pc:sldChg chg="addSp delSp modSp add mod ord">
        <pc:chgData name="Dykstra-Aiello, Cheryl" userId="6aeeeec1-1666-43ba-b347-479b6f1a51ba" providerId="ADAL" clId="{44D1B988-C8F6-4AFF-8B40-225E4A93B7E3}" dt="2025-02-20T05:06:53.032" v="8326"/>
        <pc:sldMkLst>
          <pc:docMk/>
          <pc:sldMk cId="2143638347" sldId="517"/>
        </pc:sldMkLst>
        <pc:picChg chg="del">
          <ac:chgData name="Dykstra-Aiello, Cheryl" userId="6aeeeec1-1666-43ba-b347-479b6f1a51ba" providerId="ADAL" clId="{44D1B988-C8F6-4AFF-8B40-225E4A93B7E3}" dt="2025-02-20T05:05:01.370" v="8317" actId="478"/>
          <ac:picMkLst>
            <pc:docMk/>
            <pc:sldMk cId="2143638347" sldId="517"/>
            <ac:picMk id="3" creationId="{26B7894E-DC08-69DA-B9C0-16915A03B7DF}"/>
          </ac:picMkLst>
        </pc:picChg>
        <pc:picChg chg="add mod modCrop">
          <ac:chgData name="Dykstra-Aiello, Cheryl" userId="6aeeeec1-1666-43ba-b347-479b6f1a51ba" providerId="ADAL" clId="{44D1B988-C8F6-4AFF-8B40-225E4A93B7E3}" dt="2025-02-20T05:05:27.166" v="8324" actId="1076"/>
          <ac:picMkLst>
            <pc:docMk/>
            <pc:sldMk cId="2143638347" sldId="517"/>
            <ac:picMk id="5" creationId="{BC99F4A4-321E-086D-C27C-0A22E7F18277}"/>
          </ac:picMkLst>
        </pc:picChg>
      </pc:sldChg>
      <pc:sldChg chg="addSp modSp add mod">
        <pc:chgData name="Dykstra-Aiello, Cheryl" userId="6aeeeec1-1666-43ba-b347-479b6f1a51ba" providerId="ADAL" clId="{44D1B988-C8F6-4AFF-8B40-225E4A93B7E3}" dt="2025-02-20T16:28:08.840" v="9549" actId="20577"/>
        <pc:sldMkLst>
          <pc:docMk/>
          <pc:sldMk cId="3221233800" sldId="518"/>
        </pc:sldMkLst>
        <pc:spChg chg="mod">
          <ac:chgData name="Dykstra-Aiello, Cheryl" userId="6aeeeec1-1666-43ba-b347-479b6f1a51ba" providerId="ADAL" clId="{44D1B988-C8F6-4AFF-8B40-225E4A93B7E3}" dt="2025-02-20T16:28:08.840" v="9549" actId="20577"/>
          <ac:spMkLst>
            <pc:docMk/>
            <pc:sldMk cId="3221233800" sldId="518"/>
            <ac:spMk id="2" creationId="{27D46D20-1909-4E42-062C-07CE277FB3CA}"/>
          </ac:spMkLst>
        </pc:spChg>
        <pc:spChg chg="mod">
          <ac:chgData name="Dykstra-Aiello, Cheryl" userId="6aeeeec1-1666-43ba-b347-479b6f1a51ba" providerId="ADAL" clId="{44D1B988-C8F6-4AFF-8B40-225E4A93B7E3}" dt="2025-02-20T05:48:16.871" v="8435" actId="20577"/>
          <ac:spMkLst>
            <pc:docMk/>
            <pc:sldMk cId="3221233800" sldId="518"/>
            <ac:spMk id="3" creationId="{EE2AFD49-4390-876B-2D4B-BD9846E841FE}"/>
          </ac:spMkLst>
        </pc:spChg>
        <pc:spChg chg="add mod">
          <ac:chgData name="Dykstra-Aiello, Cheryl" userId="6aeeeec1-1666-43ba-b347-479b6f1a51ba" providerId="ADAL" clId="{44D1B988-C8F6-4AFF-8B40-225E4A93B7E3}" dt="2025-02-20T06:03:43.703" v="8788" actId="2711"/>
          <ac:spMkLst>
            <pc:docMk/>
            <pc:sldMk cId="3221233800" sldId="518"/>
            <ac:spMk id="5" creationId="{8E2FA3C3-C589-DF6B-4D32-2EC121887060}"/>
          </ac:spMkLst>
        </pc:spChg>
      </pc:sldChg>
      <pc:sldChg chg="addSp delSp modSp add mod">
        <pc:chgData name="Dykstra-Aiello, Cheryl" userId="6aeeeec1-1666-43ba-b347-479b6f1a51ba" providerId="ADAL" clId="{44D1B988-C8F6-4AFF-8B40-225E4A93B7E3}" dt="2025-02-20T16:32:40.582" v="9597" actId="404"/>
        <pc:sldMkLst>
          <pc:docMk/>
          <pc:sldMk cId="4051487033" sldId="519"/>
        </pc:sldMkLst>
        <pc:spChg chg="mod">
          <ac:chgData name="Dykstra-Aiello, Cheryl" userId="6aeeeec1-1666-43ba-b347-479b6f1a51ba" providerId="ADAL" clId="{44D1B988-C8F6-4AFF-8B40-225E4A93B7E3}" dt="2025-02-20T16:32:40.582" v="9597" actId="404"/>
          <ac:spMkLst>
            <pc:docMk/>
            <pc:sldMk cId="4051487033" sldId="519"/>
            <ac:spMk id="2" creationId="{27D46D20-1909-4E42-062C-07CE277FB3CA}"/>
          </ac:spMkLst>
        </pc:spChg>
        <pc:spChg chg="mod">
          <ac:chgData name="Dykstra-Aiello, Cheryl" userId="6aeeeec1-1666-43ba-b347-479b6f1a51ba" providerId="ADAL" clId="{44D1B988-C8F6-4AFF-8B40-225E4A93B7E3}" dt="2025-02-20T05:55:26.269" v="8573" actId="20577"/>
          <ac:spMkLst>
            <pc:docMk/>
            <pc:sldMk cId="4051487033" sldId="519"/>
            <ac:spMk id="3" creationId="{EE2AFD49-4390-876B-2D4B-BD9846E841FE}"/>
          </ac:spMkLst>
        </pc:spChg>
        <pc:spChg chg="del">
          <ac:chgData name="Dykstra-Aiello, Cheryl" userId="6aeeeec1-1666-43ba-b347-479b6f1a51ba" providerId="ADAL" clId="{44D1B988-C8F6-4AFF-8B40-225E4A93B7E3}" dt="2025-02-20T05:55:33.125" v="8574" actId="478"/>
          <ac:spMkLst>
            <pc:docMk/>
            <pc:sldMk cId="4051487033" sldId="519"/>
            <ac:spMk id="5" creationId="{8E2FA3C3-C589-DF6B-4D32-2EC121887060}"/>
          </ac:spMkLst>
        </pc:spChg>
        <pc:spChg chg="add mod">
          <ac:chgData name="Dykstra-Aiello, Cheryl" userId="6aeeeec1-1666-43ba-b347-479b6f1a51ba" providerId="ADAL" clId="{44D1B988-C8F6-4AFF-8B40-225E4A93B7E3}" dt="2025-02-20T16:32:06.917" v="9592" actId="113"/>
          <ac:spMkLst>
            <pc:docMk/>
            <pc:sldMk cId="4051487033" sldId="519"/>
            <ac:spMk id="5" creationId="{9DAE330F-238E-F592-8FFB-D5481DD2668D}"/>
          </ac:spMkLst>
        </pc:spChg>
        <pc:spChg chg="add mod">
          <ac:chgData name="Dykstra-Aiello, Cheryl" userId="6aeeeec1-1666-43ba-b347-479b6f1a51ba" providerId="ADAL" clId="{44D1B988-C8F6-4AFF-8B40-225E4A93B7E3}" dt="2025-02-20T16:31:55.060" v="9588" actId="1035"/>
          <ac:spMkLst>
            <pc:docMk/>
            <pc:sldMk cId="4051487033" sldId="519"/>
            <ac:spMk id="6" creationId="{5CA6A3A7-9432-0552-6E64-9ED9869CB5DB}"/>
          </ac:spMkLst>
        </pc:spChg>
      </pc:sldChg>
      <pc:sldChg chg="add del">
        <pc:chgData name="Dykstra-Aiello, Cheryl" userId="6aeeeec1-1666-43ba-b347-479b6f1a51ba" providerId="ADAL" clId="{44D1B988-C8F6-4AFF-8B40-225E4A93B7E3}" dt="2025-02-20T06:27:36.610" v="9304" actId="2696"/>
        <pc:sldMkLst>
          <pc:docMk/>
          <pc:sldMk cId="759235981" sldId="520"/>
        </pc:sldMkLst>
      </pc:sldChg>
      <pc:sldChg chg="modSp add mod">
        <pc:chgData name="Dykstra-Aiello, Cheryl" userId="6aeeeec1-1666-43ba-b347-479b6f1a51ba" providerId="ADAL" clId="{44D1B988-C8F6-4AFF-8B40-225E4A93B7E3}" dt="2025-02-20T16:37:31.151" v="9608" actId="33524"/>
        <pc:sldMkLst>
          <pc:docMk/>
          <pc:sldMk cId="2297775776" sldId="521"/>
        </pc:sldMkLst>
        <pc:spChg chg="mod">
          <ac:chgData name="Dykstra-Aiello, Cheryl" userId="6aeeeec1-1666-43ba-b347-479b6f1a51ba" providerId="ADAL" clId="{44D1B988-C8F6-4AFF-8B40-225E4A93B7E3}" dt="2025-02-20T16:37:31.151" v="9608" actId="33524"/>
          <ac:spMkLst>
            <pc:docMk/>
            <pc:sldMk cId="2297775776" sldId="521"/>
            <ac:spMk id="2" creationId="{27D46D20-1909-4E42-062C-07CE277FB3CA}"/>
          </ac:spMkLst>
        </pc:spChg>
        <pc:spChg chg="mod">
          <ac:chgData name="Dykstra-Aiello, Cheryl" userId="6aeeeec1-1666-43ba-b347-479b6f1a51ba" providerId="ADAL" clId="{44D1B988-C8F6-4AFF-8B40-225E4A93B7E3}" dt="2025-02-20T06:09:51.755" v="8938" actId="20577"/>
          <ac:spMkLst>
            <pc:docMk/>
            <pc:sldMk cId="2297775776" sldId="521"/>
            <ac:spMk id="3" creationId="{EE2AFD49-4390-876B-2D4B-BD9846E841FE}"/>
          </ac:spMkLst>
        </pc:spChg>
        <pc:spChg chg="mod">
          <ac:chgData name="Dykstra-Aiello, Cheryl" userId="6aeeeec1-1666-43ba-b347-479b6f1a51ba" providerId="ADAL" clId="{44D1B988-C8F6-4AFF-8B40-225E4A93B7E3}" dt="2025-02-20T16:34:27.401" v="9606" actId="14100"/>
          <ac:spMkLst>
            <pc:docMk/>
            <pc:sldMk cId="2297775776" sldId="521"/>
            <ac:spMk id="6" creationId="{5CA6A3A7-9432-0552-6E64-9ED9869CB5DB}"/>
          </ac:spMkLst>
        </pc:spChg>
      </pc:sldChg>
      <pc:sldChg chg="delSp modSp add del mod">
        <pc:chgData name="Dykstra-Aiello, Cheryl" userId="6aeeeec1-1666-43ba-b347-479b6f1a51ba" providerId="ADAL" clId="{44D1B988-C8F6-4AFF-8B40-225E4A93B7E3}" dt="2025-02-20T06:27:05.326" v="9300" actId="2696"/>
        <pc:sldMkLst>
          <pc:docMk/>
          <pc:sldMk cId="428662467" sldId="522"/>
        </pc:sldMkLst>
        <pc:spChg chg="mod">
          <ac:chgData name="Dykstra-Aiello, Cheryl" userId="6aeeeec1-1666-43ba-b347-479b6f1a51ba" providerId="ADAL" clId="{44D1B988-C8F6-4AFF-8B40-225E4A93B7E3}" dt="2025-02-20T06:26:35.484" v="9299" actId="20577"/>
          <ac:spMkLst>
            <pc:docMk/>
            <pc:sldMk cId="428662467" sldId="522"/>
            <ac:spMk id="2" creationId="{27D46D20-1909-4E42-062C-07CE277FB3CA}"/>
          </ac:spMkLst>
        </pc:spChg>
        <pc:spChg chg="del">
          <ac:chgData name="Dykstra-Aiello, Cheryl" userId="6aeeeec1-1666-43ba-b347-479b6f1a51ba" providerId="ADAL" clId="{44D1B988-C8F6-4AFF-8B40-225E4A93B7E3}" dt="2025-02-20T06:24:22.067" v="9249" actId="478"/>
          <ac:spMkLst>
            <pc:docMk/>
            <pc:sldMk cId="428662467" sldId="522"/>
            <ac:spMk id="6" creationId="{5CA6A3A7-9432-0552-6E64-9ED9869CB5DB}"/>
          </ac:spMkLst>
        </pc:spChg>
      </pc:sldChg>
      <pc:sldChg chg="modSp add mod">
        <pc:chgData name="Dykstra-Aiello, Cheryl" userId="6aeeeec1-1666-43ba-b347-479b6f1a51ba" providerId="ADAL" clId="{44D1B988-C8F6-4AFF-8B40-225E4A93B7E3}" dt="2025-02-20T16:38:08.097" v="9615" actId="20577"/>
        <pc:sldMkLst>
          <pc:docMk/>
          <pc:sldMk cId="3654292464" sldId="523"/>
        </pc:sldMkLst>
        <pc:spChg chg="mod">
          <ac:chgData name="Dykstra-Aiello, Cheryl" userId="6aeeeec1-1666-43ba-b347-479b6f1a51ba" providerId="ADAL" clId="{44D1B988-C8F6-4AFF-8B40-225E4A93B7E3}" dt="2025-02-20T16:38:08.097" v="9615" actId="20577"/>
          <ac:spMkLst>
            <pc:docMk/>
            <pc:sldMk cId="3654292464" sldId="523"/>
            <ac:spMk id="2" creationId="{27D46D20-1909-4E42-062C-07CE277FB3CA}"/>
          </ac:spMkLst>
        </pc:spChg>
        <pc:spChg chg="mod">
          <ac:chgData name="Dykstra-Aiello, Cheryl" userId="6aeeeec1-1666-43ba-b347-479b6f1a51ba" providerId="ADAL" clId="{44D1B988-C8F6-4AFF-8B40-225E4A93B7E3}" dt="2025-02-20T06:27:58.290" v="9347" actId="20577"/>
          <ac:spMkLst>
            <pc:docMk/>
            <pc:sldMk cId="3654292464" sldId="523"/>
            <ac:spMk id="3" creationId="{EE2AFD49-4390-876B-2D4B-BD9846E841FE}"/>
          </ac:spMkLst>
        </pc:spChg>
      </pc:sldChg>
      <pc:sldMasterChg chg="delSldLayout">
        <pc:chgData name="Dykstra-Aiello, Cheryl" userId="6aeeeec1-1666-43ba-b347-479b6f1a51ba" providerId="ADAL" clId="{44D1B988-C8F6-4AFF-8B40-225E4A93B7E3}" dt="2025-02-15T01:45:14.942" v="3984" actId="47"/>
        <pc:sldMasterMkLst>
          <pc:docMk/>
          <pc:sldMasterMk cId="4007026652" sldId="2147483686"/>
        </pc:sldMasterMkLst>
        <pc:sldLayoutChg chg="del">
          <pc:chgData name="Dykstra-Aiello, Cheryl" userId="6aeeeec1-1666-43ba-b347-479b6f1a51ba" providerId="ADAL" clId="{44D1B988-C8F6-4AFF-8B40-225E4A93B7E3}" dt="2025-02-15T01:45:14.942" v="3984" actId="47"/>
          <pc:sldLayoutMkLst>
            <pc:docMk/>
            <pc:sldMasterMk cId="4007026652" sldId="2147483686"/>
            <pc:sldLayoutMk cId="1313551795" sldId="2147483709"/>
          </pc:sldLayoutMkLst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99C861-62B8-496F-B25A-8B464BE291F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97410B-9DFB-4AA1-9BF4-86ECC940783A}">
      <dgm:prSet phldrT="[Text]"/>
      <dgm:spPr/>
      <dgm:t>
        <a:bodyPr/>
        <a:lstStyle/>
        <a:p>
          <a:r>
            <a:rPr lang="en-US" b="1" dirty="0">
              <a:latin typeface="Aptos" panose="020B0004020202020204" pitchFamily="34" charset="0"/>
            </a:rPr>
            <a:t>Research Impact Challenge</a:t>
          </a:r>
        </a:p>
      </dgm:t>
    </dgm:pt>
    <dgm:pt modelId="{E3B90307-56ED-46FA-A0BF-8DDEB2F4EA8A}" type="parTrans" cxnId="{88EBF876-6B0B-4AD4-A7BE-03E5B3416701}">
      <dgm:prSet/>
      <dgm:spPr/>
      <dgm:t>
        <a:bodyPr/>
        <a:lstStyle/>
        <a:p>
          <a:endParaRPr lang="en-US"/>
        </a:p>
      </dgm:t>
    </dgm:pt>
    <dgm:pt modelId="{D8BB97B2-ACE1-4B4C-92D5-2BB643808BEF}" type="sibTrans" cxnId="{88EBF876-6B0B-4AD4-A7BE-03E5B3416701}">
      <dgm:prSet/>
      <dgm:spPr/>
      <dgm:t>
        <a:bodyPr/>
        <a:lstStyle/>
        <a:p>
          <a:endParaRPr lang="en-US"/>
        </a:p>
      </dgm:t>
    </dgm:pt>
    <dgm:pt modelId="{0019FA55-1589-41FE-9886-EA976F774B76}">
      <dgm:prSet phldrT="[Text]"/>
      <dgm:spPr/>
      <dgm:t>
        <a:bodyPr/>
        <a:lstStyle/>
        <a:p>
          <a:r>
            <a:rPr lang="en-US" b="1" u="sng" dirty="0">
              <a:latin typeface="Aptos" panose="020B0004020202020204" pitchFamily="34" charset="0"/>
            </a:rPr>
            <a:t>Session 1</a:t>
          </a:r>
        </a:p>
        <a:p>
          <a:r>
            <a:rPr lang="en-US" b="1" dirty="0">
              <a:latin typeface="Aptos" panose="020B0004020202020204" pitchFamily="34" charset="0"/>
            </a:rPr>
            <a:t>Challenges 1-3</a:t>
          </a:r>
          <a:r>
            <a:rPr lang="en-US" dirty="0">
              <a:latin typeface="Aptos" panose="020B0004020202020204" pitchFamily="34" charset="0"/>
            </a:rPr>
            <a:t>: Complete!</a:t>
          </a:r>
        </a:p>
      </dgm:t>
    </dgm:pt>
    <dgm:pt modelId="{757CBEE5-C263-47D4-88F6-D69EC7DD9AE2}" type="parTrans" cxnId="{FEE15758-E08B-4D48-A76F-B1DCB13580B1}">
      <dgm:prSet/>
      <dgm:spPr/>
      <dgm:t>
        <a:bodyPr/>
        <a:lstStyle/>
        <a:p>
          <a:endParaRPr lang="en-US"/>
        </a:p>
      </dgm:t>
    </dgm:pt>
    <dgm:pt modelId="{4B0C603B-746F-4BD0-B990-B6B8C52C9B9B}" type="sibTrans" cxnId="{FEE15758-E08B-4D48-A76F-B1DCB13580B1}">
      <dgm:prSet/>
      <dgm:spPr/>
      <dgm:t>
        <a:bodyPr/>
        <a:lstStyle/>
        <a:p>
          <a:endParaRPr lang="en-US"/>
        </a:p>
      </dgm:t>
    </dgm:pt>
    <dgm:pt modelId="{6A68AC17-3CCF-4D51-A674-A0C27E6BAED7}">
      <dgm:prSet phldrT="[Text]"/>
      <dgm:spPr/>
      <dgm:t>
        <a:bodyPr/>
        <a:lstStyle/>
        <a:p>
          <a:r>
            <a:rPr lang="en-US" b="1" u="sng" dirty="0">
              <a:latin typeface="Aptos" panose="020B0004020202020204" pitchFamily="34" charset="0"/>
            </a:rPr>
            <a:t>Session 2</a:t>
          </a:r>
        </a:p>
        <a:p>
          <a:r>
            <a:rPr lang="en-US" b="1" dirty="0">
              <a:latin typeface="Aptos" panose="020B0004020202020204" pitchFamily="34" charset="0"/>
            </a:rPr>
            <a:t>Challenges 4-5</a:t>
          </a:r>
          <a:r>
            <a:rPr lang="en-US" dirty="0">
              <a:latin typeface="Aptos" panose="020B0004020202020204" pitchFamily="34" charset="0"/>
            </a:rPr>
            <a:t>: Complete!</a:t>
          </a:r>
        </a:p>
      </dgm:t>
    </dgm:pt>
    <dgm:pt modelId="{0C1DF50A-20AB-49D3-82DF-2AF16BB8C122}" type="parTrans" cxnId="{ED1E76E6-6FF0-4BB4-99AF-413451022E0C}">
      <dgm:prSet/>
      <dgm:spPr/>
      <dgm:t>
        <a:bodyPr/>
        <a:lstStyle/>
        <a:p>
          <a:endParaRPr lang="en-US"/>
        </a:p>
      </dgm:t>
    </dgm:pt>
    <dgm:pt modelId="{B957F200-EBE0-4D07-A744-F9A85A8F4BD5}" type="sibTrans" cxnId="{ED1E76E6-6FF0-4BB4-99AF-413451022E0C}">
      <dgm:prSet/>
      <dgm:spPr/>
      <dgm:t>
        <a:bodyPr/>
        <a:lstStyle/>
        <a:p>
          <a:endParaRPr lang="en-US"/>
        </a:p>
      </dgm:t>
    </dgm:pt>
    <dgm:pt modelId="{5F3CD1EB-C0BB-478B-B088-3E4E00EF97D2}">
      <dgm:prSet phldrT="[Text]"/>
      <dgm:spPr/>
      <dgm:t>
        <a:bodyPr/>
        <a:lstStyle/>
        <a:p>
          <a:r>
            <a:rPr lang="en-US" b="1" u="sng" dirty="0">
              <a:latin typeface="Aptos" panose="020B0004020202020204" pitchFamily="34" charset="0"/>
            </a:rPr>
            <a:t>Session 3</a:t>
          </a:r>
        </a:p>
        <a:p>
          <a:r>
            <a:rPr lang="en-US" b="1" dirty="0">
              <a:latin typeface="Aptos" panose="020B0004020202020204" pitchFamily="34" charset="0"/>
            </a:rPr>
            <a:t>Challenges 6-7</a:t>
          </a:r>
          <a:r>
            <a:rPr lang="en-US" dirty="0">
              <a:latin typeface="Aptos" panose="020B0004020202020204" pitchFamily="34" charset="0"/>
            </a:rPr>
            <a:t>: Complete!</a:t>
          </a:r>
        </a:p>
        <a:p>
          <a:endParaRPr lang="en-US" dirty="0">
            <a:latin typeface="Aptos" panose="020B0004020202020204" pitchFamily="34" charset="0"/>
          </a:endParaRPr>
        </a:p>
      </dgm:t>
    </dgm:pt>
    <dgm:pt modelId="{E74B67D8-F652-4E0A-AA45-7426A4C5D086}" type="parTrans" cxnId="{5DB3C39B-5FE0-4A4B-A7A4-26F6BE8967EB}">
      <dgm:prSet/>
      <dgm:spPr/>
      <dgm:t>
        <a:bodyPr/>
        <a:lstStyle/>
        <a:p>
          <a:endParaRPr lang="en-US"/>
        </a:p>
      </dgm:t>
    </dgm:pt>
    <dgm:pt modelId="{8934ABB0-4370-423C-9068-1CEA051DE55A}" type="sibTrans" cxnId="{5DB3C39B-5FE0-4A4B-A7A4-26F6BE8967EB}">
      <dgm:prSet/>
      <dgm:spPr/>
      <dgm:t>
        <a:bodyPr/>
        <a:lstStyle/>
        <a:p>
          <a:endParaRPr lang="en-US"/>
        </a:p>
      </dgm:t>
    </dgm:pt>
    <dgm:pt modelId="{33C64D4A-C520-45D7-A3EA-86F216B0315E}">
      <dgm:prSet phldrT="[Text]"/>
      <dgm:spPr/>
      <dgm:t>
        <a:bodyPr/>
        <a:lstStyle/>
        <a:p>
          <a:r>
            <a:rPr lang="en-US" b="1" u="sng" dirty="0">
              <a:latin typeface="Aptos" panose="020B0004020202020204" pitchFamily="34" charset="0"/>
            </a:rPr>
            <a:t>Session 4</a:t>
          </a:r>
        </a:p>
        <a:p>
          <a:r>
            <a:rPr lang="en-US" b="1" dirty="0">
              <a:latin typeface="Aptos" panose="020B0004020202020204" pitchFamily="34" charset="0"/>
            </a:rPr>
            <a:t>Challenges 8-10</a:t>
          </a:r>
          <a:r>
            <a:rPr lang="en-US" dirty="0">
              <a:latin typeface="Aptos" panose="020B0004020202020204" pitchFamily="34" charset="0"/>
            </a:rPr>
            <a:t>: Citation-Based, Alternative, and Responsible Metrics</a:t>
          </a:r>
        </a:p>
        <a:p>
          <a:endParaRPr lang="en-US" b="1" dirty="0">
            <a:latin typeface="Aptos" panose="020B0004020202020204" pitchFamily="34" charset="0"/>
          </a:endParaRPr>
        </a:p>
      </dgm:t>
    </dgm:pt>
    <dgm:pt modelId="{1CEAB502-A138-4063-92AC-83F18EC69898}" type="parTrans" cxnId="{48C704C3-8138-437C-8E7B-2CC1BD906DFF}">
      <dgm:prSet/>
      <dgm:spPr/>
      <dgm:t>
        <a:bodyPr/>
        <a:lstStyle/>
        <a:p>
          <a:endParaRPr lang="en-US"/>
        </a:p>
      </dgm:t>
    </dgm:pt>
    <dgm:pt modelId="{450FDD43-F7C6-4D6E-9019-6C5354D1CAF3}" type="sibTrans" cxnId="{48C704C3-8138-437C-8E7B-2CC1BD906DFF}">
      <dgm:prSet/>
      <dgm:spPr/>
      <dgm:t>
        <a:bodyPr/>
        <a:lstStyle/>
        <a:p>
          <a:endParaRPr lang="en-US"/>
        </a:p>
      </dgm:t>
    </dgm:pt>
    <dgm:pt modelId="{3B8ED6CE-8233-440A-9AF5-2E804F8A93BD}" type="pres">
      <dgm:prSet presAssocID="{DA99C861-62B8-496F-B25A-8B464BE291F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E895DDA-B2D7-49F8-98B4-764C63D6BEAE}" type="pres">
      <dgm:prSet presAssocID="{DA99C861-62B8-496F-B25A-8B464BE291FA}" presName="matrix" presStyleCnt="0"/>
      <dgm:spPr/>
    </dgm:pt>
    <dgm:pt modelId="{E08A992C-8DB3-4563-9B34-A00516242F64}" type="pres">
      <dgm:prSet presAssocID="{DA99C861-62B8-496F-B25A-8B464BE291FA}" presName="tile1" presStyleLbl="node1" presStyleIdx="0" presStyleCnt="4"/>
      <dgm:spPr/>
    </dgm:pt>
    <dgm:pt modelId="{E433F6FF-90AC-4E07-B169-98CF9C40501D}" type="pres">
      <dgm:prSet presAssocID="{DA99C861-62B8-496F-B25A-8B464BE291F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D60A5E5-11DD-4177-A474-C400BD99F22C}" type="pres">
      <dgm:prSet presAssocID="{DA99C861-62B8-496F-B25A-8B464BE291FA}" presName="tile2" presStyleLbl="node1" presStyleIdx="1" presStyleCnt="4" custLinFactNeighborX="66885"/>
      <dgm:spPr/>
    </dgm:pt>
    <dgm:pt modelId="{C8F6DB25-C850-4561-A2BA-0E41324F801D}" type="pres">
      <dgm:prSet presAssocID="{DA99C861-62B8-496F-B25A-8B464BE291F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E5C424A-534F-401E-BEA7-F76EBFE6B805}" type="pres">
      <dgm:prSet presAssocID="{DA99C861-62B8-496F-B25A-8B464BE291FA}" presName="tile3" presStyleLbl="node1" presStyleIdx="2" presStyleCnt="4"/>
      <dgm:spPr/>
    </dgm:pt>
    <dgm:pt modelId="{9EFD10B1-CF66-49C2-875A-7A933F5C44CE}" type="pres">
      <dgm:prSet presAssocID="{DA99C861-62B8-496F-B25A-8B464BE291F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F78B009-D66C-4D5A-86DC-09E5FA429733}" type="pres">
      <dgm:prSet presAssocID="{DA99C861-62B8-496F-B25A-8B464BE291FA}" presName="tile4" presStyleLbl="node1" presStyleIdx="3" presStyleCnt="4"/>
      <dgm:spPr/>
    </dgm:pt>
    <dgm:pt modelId="{D9C0140F-0151-43A7-B40B-8D61F90E658F}" type="pres">
      <dgm:prSet presAssocID="{DA99C861-62B8-496F-B25A-8B464BE291F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6DB5EC8-159B-4CAB-9CA4-9EE7F23D88E6}" type="pres">
      <dgm:prSet presAssocID="{DA99C861-62B8-496F-B25A-8B464BE291FA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1C1BD0D-7CCE-4DA2-A3CA-745786BD0A4F}" type="presOf" srcId="{0019FA55-1589-41FE-9886-EA976F774B76}" destId="{E433F6FF-90AC-4E07-B169-98CF9C40501D}" srcOrd="1" destOrd="0" presId="urn:microsoft.com/office/officeart/2005/8/layout/matrix1"/>
    <dgm:cxn modelId="{792A8C1E-1821-495E-BFF2-4EC1028B9C92}" type="presOf" srcId="{5F3CD1EB-C0BB-478B-B088-3E4E00EF97D2}" destId="{EE5C424A-534F-401E-BEA7-F76EBFE6B805}" srcOrd="0" destOrd="0" presId="urn:microsoft.com/office/officeart/2005/8/layout/matrix1"/>
    <dgm:cxn modelId="{43FA4237-0A8C-4B8D-847D-4486164BC8DA}" type="presOf" srcId="{DA99C861-62B8-496F-B25A-8B464BE291FA}" destId="{3B8ED6CE-8233-440A-9AF5-2E804F8A93BD}" srcOrd="0" destOrd="0" presId="urn:microsoft.com/office/officeart/2005/8/layout/matrix1"/>
    <dgm:cxn modelId="{8E08133D-308F-40DE-9B1B-472CC5CB32BF}" type="presOf" srcId="{33C64D4A-C520-45D7-A3EA-86F216B0315E}" destId="{D9C0140F-0151-43A7-B40B-8D61F90E658F}" srcOrd="1" destOrd="0" presId="urn:microsoft.com/office/officeart/2005/8/layout/matrix1"/>
    <dgm:cxn modelId="{4CA29946-BF19-49DB-BE67-20A3B7010C86}" type="presOf" srcId="{6A68AC17-3CCF-4D51-A674-A0C27E6BAED7}" destId="{AD60A5E5-11DD-4177-A474-C400BD99F22C}" srcOrd="0" destOrd="0" presId="urn:microsoft.com/office/officeart/2005/8/layout/matrix1"/>
    <dgm:cxn modelId="{88EBF876-6B0B-4AD4-A7BE-03E5B3416701}" srcId="{DA99C861-62B8-496F-B25A-8B464BE291FA}" destId="{F197410B-9DFB-4AA1-9BF4-86ECC940783A}" srcOrd="0" destOrd="0" parTransId="{E3B90307-56ED-46FA-A0BF-8DDEB2F4EA8A}" sibTransId="{D8BB97B2-ACE1-4B4C-92D5-2BB643808BEF}"/>
    <dgm:cxn modelId="{FEE15758-E08B-4D48-A76F-B1DCB13580B1}" srcId="{F197410B-9DFB-4AA1-9BF4-86ECC940783A}" destId="{0019FA55-1589-41FE-9886-EA976F774B76}" srcOrd="0" destOrd="0" parTransId="{757CBEE5-C263-47D4-88F6-D69EC7DD9AE2}" sibTransId="{4B0C603B-746F-4BD0-B990-B6B8C52C9B9B}"/>
    <dgm:cxn modelId="{D910E57B-5825-4DA9-A160-95DCA0F0EF3B}" type="presOf" srcId="{6A68AC17-3CCF-4D51-A674-A0C27E6BAED7}" destId="{C8F6DB25-C850-4561-A2BA-0E41324F801D}" srcOrd="1" destOrd="0" presId="urn:microsoft.com/office/officeart/2005/8/layout/matrix1"/>
    <dgm:cxn modelId="{63365B92-CFBD-440D-91B6-A2E5A4F0F9D7}" type="presOf" srcId="{33C64D4A-C520-45D7-A3EA-86F216B0315E}" destId="{7F78B009-D66C-4D5A-86DC-09E5FA429733}" srcOrd="0" destOrd="0" presId="urn:microsoft.com/office/officeart/2005/8/layout/matrix1"/>
    <dgm:cxn modelId="{5DB3C39B-5FE0-4A4B-A7A4-26F6BE8967EB}" srcId="{F197410B-9DFB-4AA1-9BF4-86ECC940783A}" destId="{5F3CD1EB-C0BB-478B-B088-3E4E00EF97D2}" srcOrd="2" destOrd="0" parTransId="{E74B67D8-F652-4E0A-AA45-7426A4C5D086}" sibTransId="{8934ABB0-4370-423C-9068-1CEA051DE55A}"/>
    <dgm:cxn modelId="{48C704C3-8138-437C-8E7B-2CC1BD906DFF}" srcId="{F197410B-9DFB-4AA1-9BF4-86ECC940783A}" destId="{33C64D4A-C520-45D7-A3EA-86F216B0315E}" srcOrd="3" destOrd="0" parTransId="{1CEAB502-A138-4063-92AC-83F18EC69898}" sibTransId="{450FDD43-F7C6-4D6E-9019-6C5354D1CAF3}"/>
    <dgm:cxn modelId="{DAC5E7CB-6E40-4864-A65D-CC386C4EAE5A}" type="presOf" srcId="{0019FA55-1589-41FE-9886-EA976F774B76}" destId="{E08A992C-8DB3-4563-9B34-A00516242F64}" srcOrd="0" destOrd="0" presId="urn:microsoft.com/office/officeart/2005/8/layout/matrix1"/>
    <dgm:cxn modelId="{90024DD1-7DFA-426F-B271-23302684D1E6}" type="presOf" srcId="{5F3CD1EB-C0BB-478B-B088-3E4E00EF97D2}" destId="{9EFD10B1-CF66-49C2-875A-7A933F5C44CE}" srcOrd="1" destOrd="0" presId="urn:microsoft.com/office/officeart/2005/8/layout/matrix1"/>
    <dgm:cxn modelId="{C022C7D2-6AB0-431E-B07C-AA717FFCD740}" type="presOf" srcId="{F197410B-9DFB-4AA1-9BF4-86ECC940783A}" destId="{86DB5EC8-159B-4CAB-9CA4-9EE7F23D88E6}" srcOrd="0" destOrd="0" presId="urn:microsoft.com/office/officeart/2005/8/layout/matrix1"/>
    <dgm:cxn modelId="{ED1E76E6-6FF0-4BB4-99AF-413451022E0C}" srcId="{F197410B-9DFB-4AA1-9BF4-86ECC940783A}" destId="{6A68AC17-3CCF-4D51-A674-A0C27E6BAED7}" srcOrd="1" destOrd="0" parTransId="{0C1DF50A-20AB-49D3-82DF-2AF16BB8C122}" sibTransId="{B957F200-EBE0-4D07-A744-F9A85A8F4BD5}"/>
    <dgm:cxn modelId="{2F0D50B0-C246-496E-8D72-BDA6DC52312F}" type="presParOf" srcId="{3B8ED6CE-8233-440A-9AF5-2E804F8A93BD}" destId="{5E895DDA-B2D7-49F8-98B4-764C63D6BEAE}" srcOrd="0" destOrd="0" presId="urn:microsoft.com/office/officeart/2005/8/layout/matrix1"/>
    <dgm:cxn modelId="{16546757-D1E5-49D8-9126-CE3AA1EA1845}" type="presParOf" srcId="{5E895DDA-B2D7-49F8-98B4-764C63D6BEAE}" destId="{E08A992C-8DB3-4563-9B34-A00516242F64}" srcOrd="0" destOrd="0" presId="urn:microsoft.com/office/officeart/2005/8/layout/matrix1"/>
    <dgm:cxn modelId="{D94AC856-6539-4996-807B-2E58D99B7006}" type="presParOf" srcId="{5E895DDA-B2D7-49F8-98B4-764C63D6BEAE}" destId="{E433F6FF-90AC-4E07-B169-98CF9C40501D}" srcOrd="1" destOrd="0" presId="urn:microsoft.com/office/officeart/2005/8/layout/matrix1"/>
    <dgm:cxn modelId="{8391E654-0805-497A-B664-41134B27E631}" type="presParOf" srcId="{5E895DDA-B2D7-49F8-98B4-764C63D6BEAE}" destId="{AD60A5E5-11DD-4177-A474-C400BD99F22C}" srcOrd="2" destOrd="0" presId="urn:microsoft.com/office/officeart/2005/8/layout/matrix1"/>
    <dgm:cxn modelId="{BF31FC88-7E1E-4B63-9CD0-10B54AEE2DEB}" type="presParOf" srcId="{5E895DDA-B2D7-49F8-98B4-764C63D6BEAE}" destId="{C8F6DB25-C850-4561-A2BA-0E41324F801D}" srcOrd="3" destOrd="0" presId="urn:microsoft.com/office/officeart/2005/8/layout/matrix1"/>
    <dgm:cxn modelId="{9DC41B16-3A64-4960-A912-13DF8FF099FA}" type="presParOf" srcId="{5E895DDA-B2D7-49F8-98B4-764C63D6BEAE}" destId="{EE5C424A-534F-401E-BEA7-F76EBFE6B805}" srcOrd="4" destOrd="0" presId="urn:microsoft.com/office/officeart/2005/8/layout/matrix1"/>
    <dgm:cxn modelId="{E4153E24-3E3C-46DD-A354-021DD75B8E93}" type="presParOf" srcId="{5E895DDA-B2D7-49F8-98B4-764C63D6BEAE}" destId="{9EFD10B1-CF66-49C2-875A-7A933F5C44CE}" srcOrd="5" destOrd="0" presId="urn:microsoft.com/office/officeart/2005/8/layout/matrix1"/>
    <dgm:cxn modelId="{1C29E592-D6F7-4DF9-8CE8-7F94C287083D}" type="presParOf" srcId="{5E895DDA-B2D7-49F8-98B4-764C63D6BEAE}" destId="{7F78B009-D66C-4D5A-86DC-09E5FA429733}" srcOrd="6" destOrd="0" presId="urn:microsoft.com/office/officeart/2005/8/layout/matrix1"/>
    <dgm:cxn modelId="{ADAA4D63-1457-40FF-A0BF-0FE63E774D9B}" type="presParOf" srcId="{5E895DDA-B2D7-49F8-98B4-764C63D6BEAE}" destId="{D9C0140F-0151-43A7-B40B-8D61F90E658F}" srcOrd="7" destOrd="0" presId="urn:microsoft.com/office/officeart/2005/8/layout/matrix1"/>
    <dgm:cxn modelId="{04D07635-A0B3-4267-9E03-2876CDCBAF59}" type="presParOf" srcId="{3B8ED6CE-8233-440A-9AF5-2E804F8A93BD}" destId="{86DB5EC8-159B-4CAB-9CA4-9EE7F23D88E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07F8E1-52C1-4743-94C4-471F51CE8F2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DFF50F-8B8C-4D5E-B266-AD747A2852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ptos" panose="020B0004020202020204" pitchFamily="34" charset="0"/>
            </a:rPr>
            <a:t>Show impact of a publication through its use as an example by other authors as a basis for their own work or as a citation in their own publications. </a:t>
          </a:r>
        </a:p>
      </dgm:t>
    </dgm:pt>
    <dgm:pt modelId="{BB61A235-BACD-47F4-8B21-AD5D57F232EB}" type="parTrans" cxnId="{DBA06090-0FAD-4B8B-84B8-04B4D2B2A83C}">
      <dgm:prSet/>
      <dgm:spPr/>
      <dgm:t>
        <a:bodyPr/>
        <a:lstStyle/>
        <a:p>
          <a:endParaRPr lang="en-US"/>
        </a:p>
      </dgm:t>
    </dgm:pt>
    <dgm:pt modelId="{86E22050-D1C1-4749-8367-42C08A1A7C94}" type="sibTrans" cxnId="{DBA06090-0FAD-4B8B-84B8-04B4D2B2A83C}">
      <dgm:prSet/>
      <dgm:spPr/>
      <dgm:t>
        <a:bodyPr/>
        <a:lstStyle/>
        <a:p>
          <a:endParaRPr lang="en-US"/>
        </a:p>
      </dgm:t>
    </dgm:pt>
    <dgm:pt modelId="{2177999E-5F17-48E6-ABF8-93164BA293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ptos" panose="020B0004020202020204" pitchFamily="34" charset="0"/>
            </a:rPr>
            <a:t>Discover more about a field or topic by reading the papers that cite seminal work in that particular area. </a:t>
          </a:r>
        </a:p>
      </dgm:t>
    </dgm:pt>
    <dgm:pt modelId="{D6EDA862-413C-4B60-BC57-1BE50C454AEA}" type="parTrans" cxnId="{F55C5A64-F729-48DB-AF78-3FBA5C367B70}">
      <dgm:prSet/>
      <dgm:spPr/>
      <dgm:t>
        <a:bodyPr/>
        <a:lstStyle/>
        <a:p>
          <a:endParaRPr lang="en-US"/>
        </a:p>
      </dgm:t>
    </dgm:pt>
    <dgm:pt modelId="{7BD7BB32-9912-4DF8-B612-4630DB032EB2}" type="sibTrans" cxnId="{F55C5A64-F729-48DB-AF78-3FBA5C367B70}">
      <dgm:prSet/>
      <dgm:spPr/>
      <dgm:t>
        <a:bodyPr/>
        <a:lstStyle/>
        <a:p>
          <a:endParaRPr lang="en-US"/>
        </a:p>
      </dgm:t>
    </dgm:pt>
    <dgm:pt modelId="{246FFD58-B09E-4F3A-A56E-B33F07147CB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ptos" panose="020B0004020202020204" pitchFamily="34" charset="0"/>
            </a:rPr>
            <a:t>Determine a particular author’s impact by seeing how often their work has been cited by others. </a:t>
          </a:r>
        </a:p>
      </dgm:t>
    </dgm:pt>
    <dgm:pt modelId="{67706FBB-3CA9-49EC-A15A-F2856E1FD4B3}" type="parTrans" cxnId="{E3F1EA34-A8E0-4C32-BACB-A48DB4719E7D}">
      <dgm:prSet/>
      <dgm:spPr/>
      <dgm:t>
        <a:bodyPr/>
        <a:lstStyle/>
        <a:p>
          <a:endParaRPr lang="en-US"/>
        </a:p>
      </dgm:t>
    </dgm:pt>
    <dgm:pt modelId="{BF8711B9-5CE4-4E2D-8DCC-CE2C8CD1D85A}" type="sibTrans" cxnId="{E3F1EA34-A8E0-4C32-BACB-A48DB4719E7D}">
      <dgm:prSet/>
      <dgm:spPr/>
      <dgm:t>
        <a:bodyPr/>
        <a:lstStyle/>
        <a:p>
          <a:endParaRPr lang="en-US"/>
        </a:p>
      </dgm:t>
    </dgm:pt>
    <dgm:pt modelId="{26B4F13D-1A06-4550-A686-1256F7FD7A04}" type="pres">
      <dgm:prSet presAssocID="{F507F8E1-52C1-4743-94C4-471F51CE8F27}" presName="root" presStyleCnt="0">
        <dgm:presLayoutVars>
          <dgm:dir/>
          <dgm:resizeHandles val="exact"/>
        </dgm:presLayoutVars>
      </dgm:prSet>
      <dgm:spPr/>
    </dgm:pt>
    <dgm:pt modelId="{87762EDA-84BE-4C3C-87D2-1D62A995B9AD}" type="pres">
      <dgm:prSet presAssocID="{BFDFF50F-8B8C-4D5E-B266-AD747A2852CF}" presName="compNode" presStyleCnt="0"/>
      <dgm:spPr/>
    </dgm:pt>
    <dgm:pt modelId="{EB9AFACE-A584-4CC0-B07E-0E8E6D3997ED}" type="pres">
      <dgm:prSet presAssocID="{BFDFF50F-8B8C-4D5E-B266-AD747A2852CF}" presName="bgRect" presStyleLbl="bgShp" presStyleIdx="0" presStyleCnt="3"/>
      <dgm:spPr/>
    </dgm:pt>
    <dgm:pt modelId="{9BEE503B-C3DF-490C-83B5-423BA1A909AD}" type="pres">
      <dgm:prSet presAssocID="{BFDFF50F-8B8C-4D5E-B266-AD747A2852C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A8D0FB12-E5B9-4694-8FA5-8FDBE9AB98CC}" type="pres">
      <dgm:prSet presAssocID="{BFDFF50F-8B8C-4D5E-B266-AD747A2852CF}" presName="spaceRect" presStyleCnt="0"/>
      <dgm:spPr/>
    </dgm:pt>
    <dgm:pt modelId="{ADF0E576-B84F-4F1D-BF40-1D50993FAADA}" type="pres">
      <dgm:prSet presAssocID="{BFDFF50F-8B8C-4D5E-B266-AD747A2852CF}" presName="parTx" presStyleLbl="revTx" presStyleIdx="0" presStyleCnt="3">
        <dgm:presLayoutVars>
          <dgm:chMax val="0"/>
          <dgm:chPref val="0"/>
        </dgm:presLayoutVars>
      </dgm:prSet>
      <dgm:spPr/>
    </dgm:pt>
    <dgm:pt modelId="{329ADBA3-4348-42EC-AD0D-7E0196C551AF}" type="pres">
      <dgm:prSet presAssocID="{86E22050-D1C1-4749-8367-42C08A1A7C94}" presName="sibTrans" presStyleCnt="0"/>
      <dgm:spPr/>
    </dgm:pt>
    <dgm:pt modelId="{D9CA78AF-1B70-48FA-99F1-F71CA6FDA3FB}" type="pres">
      <dgm:prSet presAssocID="{2177999E-5F17-48E6-ABF8-93164BA29383}" presName="compNode" presStyleCnt="0"/>
      <dgm:spPr/>
    </dgm:pt>
    <dgm:pt modelId="{94038FBC-9B28-44D5-A036-563C7A5A0E96}" type="pres">
      <dgm:prSet presAssocID="{2177999E-5F17-48E6-ABF8-93164BA29383}" presName="bgRect" presStyleLbl="bgShp" presStyleIdx="1" presStyleCnt="3"/>
      <dgm:spPr/>
    </dgm:pt>
    <dgm:pt modelId="{4EC53C39-0A0C-483B-83B3-701208FDB3EA}" type="pres">
      <dgm:prSet presAssocID="{2177999E-5F17-48E6-ABF8-93164BA2938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5DC1D24-DF18-4F7E-AEF7-DF2FFB116474}" type="pres">
      <dgm:prSet presAssocID="{2177999E-5F17-48E6-ABF8-93164BA29383}" presName="spaceRect" presStyleCnt="0"/>
      <dgm:spPr/>
    </dgm:pt>
    <dgm:pt modelId="{530CEAC9-872C-4B79-94D0-0F33B5391194}" type="pres">
      <dgm:prSet presAssocID="{2177999E-5F17-48E6-ABF8-93164BA29383}" presName="parTx" presStyleLbl="revTx" presStyleIdx="1" presStyleCnt="3">
        <dgm:presLayoutVars>
          <dgm:chMax val="0"/>
          <dgm:chPref val="0"/>
        </dgm:presLayoutVars>
      </dgm:prSet>
      <dgm:spPr/>
    </dgm:pt>
    <dgm:pt modelId="{E8570CB4-DF44-4937-AD97-F8A9B0C0438D}" type="pres">
      <dgm:prSet presAssocID="{7BD7BB32-9912-4DF8-B612-4630DB032EB2}" presName="sibTrans" presStyleCnt="0"/>
      <dgm:spPr/>
    </dgm:pt>
    <dgm:pt modelId="{CF020C05-A711-47B0-89EF-51FCA92B8B2D}" type="pres">
      <dgm:prSet presAssocID="{246FFD58-B09E-4F3A-A56E-B33F07147CB9}" presName="compNode" presStyleCnt="0"/>
      <dgm:spPr/>
    </dgm:pt>
    <dgm:pt modelId="{15217008-6B07-4DD2-8164-783BB60DE573}" type="pres">
      <dgm:prSet presAssocID="{246FFD58-B09E-4F3A-A56E-B33F07147CB9}" presName="bgRect" presStyleLbl="bgShp" presStyleIdx="2" presStyleCnt="3"/>
      <dgm:spPr/>
    </dgm:pt>
    <dgm:pt modelId="{1C64B689-139B-44BB-87E9-7E82C98B26B7}" type="pres">
      <dgm:prSet presAssocID="{246FFD58-B09E-4F3A-A56E-B33F07147CB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C0DECCC3-4762-4AC7-B969-FA4B4E67BEA3}" type="pres">
      <dgm:prSet presAssocID="{246FFD58-B09E-4F3A-A56E-B33F07147CB9}" presName="spaceRect" presStyleCnt="0"/>
      <dgm:spPr/>
    </dgm:pt>
    <dgm:pt modelId="{617F37EE-28B8-4DE6-A8DD-624A1BAD59A6}" type="pres">
      <dgm:prSet presAssocID="{246FFD58-B09E-4F3A-A56E-B33F07147CB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3F1EA34-A8E0-4C32-BACB-A48DB4719E7D}" srcId="{F507F8E1-52C1-4743-94C4-471F51CE8F27}" destId="{246FFD58-B09E-4F3A-A56E-B33F07147CB9}" srcOrd="2" destOrd="0" parTransId="{67706FBB-3CA9-49EC-A15A-F2856E1FD4B3}" sibTransId="{BF8711B9-5CE4-4E2D-8DCC-CE2C8CD1D85A}"/>
    <dgm:cxn modelId="{F55C5A64-F729-48DB-AF78-3FBA5C367B70}" srcId="{F507F8E1-52C1-4743-94C4-471F51CE8F27}" destId="{2177999E-5F17-48E6-ABF8-93164BA29383}" srcOrd="1" destOrd="0" parTransId="{D6EDA862-413C-4B60-BC57-1BE50C454AEA}" sibTransId="{7BD7BB32-9912-4DF8-B612-4630DB032EB2}"/>
    <dgm:cxn modelId="{08B1A846-6B9D-41BC-8448-AAE200A90292}" type="presOf" srcId="{2177999E-5F17-48E6-ABF8-93164BA29383}" destId="{530CEAC9-872C-4B79-94D0-0F33B5391194}" srcOrd="0" destOrd="0" presId="urn:microsoft.com/office/officeart/2018/2/layout/IconVerticalSolidList"/>
    <dgm:cxn modelId="{4107E089-A561-4AFA-A025-F1B887913C92}" type="presOf" srcId="{F507F8E1-52C1-4743-94C4-471F51CE8F27}" destId="{26B4F13D-1A06-4550-A686-1256F7FD7A04}" srcOrd="0" destOrd="0" presId="urn:microsoft.com/office/officeart/2018/2/layout/IconVerticalSolidList"/>
    <dgm:cxn modelId="{DBA06090-0FAD-4B8B-84B8-04B4D2B2A83C}" srcId="{F507F8E1-52C1-4743-94C4-471F51CE8F27}" destId="{BFDFF50F-8B8C-4D5E-B266-AD747A2852CF}" srcOrd="0" destOrd="0" parTransId="{BB61A235-BACD-47F4-8B21-AD5D57F232EB}" sibTransId="{86E22050-D1C1-4749-8367-42C08A1A7C94}"/>
    <dgm:cxn modelId="{AF447C93-19FD-41B6-BA92-D614DCAFD73D}" type="presOf" srcId="{BFDFF50F-8B8C-4D5E-B266-AD747A2852CF}" destId="{ADF0E576-B84F-4F1D-BF40-1D50993FAADA}" srcOrd="0" destOrd="0" presId="urn:microsoft.com/office/officeart/2018/2/layout/IconVerticalSolidList"/>
    <dgm:cxn modelId="{673F9398-DC75-4C4B-84C1-4A40D2AE688F}" type="presOf" srcId="{246FFD58-B09E-4F3A-A56E-B33F07147CB9}" destId="{617F37EE-28B8-4DE6-A8DD-624A1BAD59A6}" srcOrd="0" destOrd="0" presId="urn:microsoft.com/office/officeart/2018/2/layout/IconVerticalSolidList"/>
    <dgm:cxn modelId="{3DB197C3-6BA2-4B49-8339-3BDE46066970}" type="presParOf" srcId="{26B4F13D-1A06-4550-A686-1256F7FD7A04}" destId="{87762EDA-84BE-4C3C-87D2-1D62A995B9AD}" srcOrd="0" destOrd="0" presId="urn:microsoft.com/office/officeart/2018/2/layout/IconVerticalSolidList"/>
    <dgm:cxn modelId="{7EE96E3D-F28C-435E-9C93-563F9BB19C04}" type="presParOf" srcId="{87762EDA-84BE-4C3C-87D2-1D62A995B9AD}" destId="{EB9AFACE-A584-4CC0-B07E-0E8E6D3997ED}" srcOrd="0" destOrd="0" presId="urn:microsoft.com/office/officeart/2018/2/layout/IconVerticalSolidList"/>
    <dgm:cxn modelId="{A60C123C-E984-4E16-81FF-E04EF7DE5B79}" type="presParOf" srcId="{87762EDA-84BE-4C3C-87D2-1D62A995B9AD}" destId="{9BEE503B-C3DF-490C-83B5-423BA1A909AD}" srcOrd="1" destOrd="0" presId="urn:microsoft.com/office/officeart/2018/2/layout/IconVerticalSolidList"/>
    <dgm:cxn modelId="{38FBA5D5-3AFB-43F8-8476-75F0D72CE9A1}" type="presParOf" srcId="{87762EDA-84BE-4C3C-87D2-1D62A995B9AD}" destId="{A8D0FB12-E5B9-4694-8FA5-8FDBE9AB98CC}" srcOrd="2" destOrd="0" presId="urn:microsoft.com/office/officeart/2018/2/layout/IconVerticalSolidList"/>
    <dgm:cxn modelId="{C4537041-5B7E-42B4-BACE-F06085F457C8}" type="presParOf" srcId="{87762EDA-84BE-4C3C-87D2-1D62A995B9AD}" destId="{ADF0E576-B84F-4F1D-BF40-1D50993FAADA}" srcOrd="3" destOrd="0" presId="urn:microsoft.com/office/officeart/2018/2/layout/IconVerticalSolidList"/>
    <dgm:cxn modelId="{9D79E1B1-3EC9-48A6-8109-F7F01C4EA398}" type="presParOf" srcId="{26B4F13D-1A06-4550-A686-1256F7FD7A04}" destId="{329ADBA3-4348-42EC-AD0D-7E0196C551AF}" srcOrd="1" destOrd="0" presId="urn:microsoft.com/office/officeart/2018/2/layout/IconVerticalSolidList"/>
    <dgm:cxn modelId="{EDDADD32-23BE-4AA7-990D-81D3E6C3B16A}" type="presParOf" srcId="{26B4F13D-1A06-4550-A686-1256F7FD7A04}" destId="{D9CA78AF-1B70-48FA-99F1-F71CA6FDA3FB}" srcOrd="2" destOrd="0" presId="urn:microsoft.com/office/officeart/2018/2/layout/IconVerticalSolidList"/>
    <dgm:cxn modelId="{DB1983FE-860C-4187-855E-6E744EB9C5DE}" type="presParOf" srcId="{D9CA78AF-1B70-48FA-99F1-F71CA6FDA3FB}" destId="{94038FBC-9B28-44D5-A036-563C7A5A0E96}" srcOrd="0" destOrd="0" presId="urn:microsoft.com/office/officeart/2018/2/layout/IconVerticalSolidList"/>
    <dgm:cxn modelId="{0BCBF01D-6339-48EC-89AB-134E005EF2CF}" type="presParOf" srcId="{D9CA78AF-1B70-48FA-99F1-F71CA6FDA3FB}" destId="{4EC53C39-0A0C-483B-83B3-701208FDB3EA}" srcOrd="1" destOrd="0" presId="urn:microsoft.com/office/officeart/2018/2/layout/IconVerticalSolidList"/>
    <dgm:cxn modelId="{27217DC2-0B99-4323-9CEC-475E5CCE8F0E}" type="presParOf" srcId="{D9CA78AF-1B70-48FA-99F1-F71CA6FDA3FB}" destId="{F5DC1D24-DF18-4F7E-AEF7-DF2FFB116474}" srcOrd="2" destOrd="0" presId="urn:microsoft.com/office/officeart/2018/2/layout/IconVerticalSolidList"/>
    <dgm:cxn modelId="{62745341-23D1-4669-9776-B2B8AFBCB191}" type="presParOf" srcId="{D9CA78AF-1B70-48FA-99F1-F71CA6FDA3FB}" destId="{530CEAC9-872C-4B79-94D0-0F33B5391194}" srcOrd="3" destOrd="0" presId="urn:microsoft.com/office/officeart/2018/2/layout/IconVerticalSolidList"/>
    <dgm:cxn modelId="{7BA6E998-369A-495E-8ACF-9B3DC2E9ABB5}" type="presParOf" srcId="{26B4F13D-1A06-4550-A686-1256F7FD7A04}" destId="{E8570CB4-DF44-4937-AD97-F8A9B0C0438D}" srcOrd="3" destOrd="0" presId="urn:microsoft.com/office/officeart/2018/2/layout/IconVerticalSolidList"/>
    <dgm:cxn modelId="{01EB2994-1786-4D49-B0D2-487B65ECA5D4}" type="presParOf" srcId="{26B4F13D-1A06-4550-A686-1256F7FD7A04}" destId="{CF020C05-A711-47B0-89EF-51FCA92B8B2D}" srcOrd="4" destOrd="0" presId="urn:microsoft.com/office/officeart/2018/2/layout/IconVerticalSolidList"/>
    <dgm:cxn modelId="{70465653-A297-43E5-AD20-3F4547855B10}" type="presParOf" srcId="{CF020C05-A711-47B0-89EF-51FCA92B8B2D}" destId="{15217008-6B07-4DD2-8164-783BB60DE573}" srcOrd="0" destOrd="0" presId="urn:microsoft.com/office/officeart/2018/2/layout/IconVerticalSolidList"/>
    <dgm:cxn modelId="{6A86B2F1-B41B-48FF-88E2-2EF31789DA34}" type="presParOf" srcId="{CF020C05-A711-47B0-89EF-51FCA92B8B2D}" destId="{1C64B689-139B-44BB-87E9-7E82C98B26B7}" srcOrd="1" destOrd="0" presId="urn:microsoft.com/office/officeart/2018/2/layout/IconVerticalSolidList"/>
    <dgm:cxn modelId="{E534BD35-B3F4-403B-B11A-159B8EDDAC7B}" type="presParOf" srcId="{CF020C05-A711-47B0-89EF-51FCA92B8B2D}" destId="{C0DECCC3-4762-4AC7-B969-FA4B4E67BEA3}" srcOrd="2" destOrd="0" presId="urn:microsoft.com/office/officeart/2018/2/layout/IconVerticalSolidList"/>
    <dgm:cxn modelId="{65A34ECA-1FD8-4C66-A784-3688035DDE6F}" type="presParOf" srcId="{CF020C05-A711-47B0-89EF-51FCA92B8B2D}" destId="{617F37EE-28B8-4DE6-A8DD-624A1BAD59A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A992C-8DB3-4563-9B34-A00516242F64}">
      <dsp:nvSpPr>
        <dsp:cNvPr id="0" name=""/>
        <dsp:cNvSpPr/>
      </dsp:nvSpPr>
      <dsp:spPr>
        <a:xfrm rot="16200000">
          <a:off x="690372" y="-690372"/>
          <a:ext cx="3054096" cy="443484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latin typeface="Aptos" panose="020B0004020202020204" pitchFamily="34" charset="0"/>
            </a:rPr>
            <a:t>Session 1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ptos" panose="020B0004020202020204" pitchFamily="34" charset="0"/>
            </a:rPr>
            <a:t>Challenges 1-3</a:t>
          </a:r>
          <a:r>
            <a:rPr lang="en-US" sz="2400" kern="1200" dirty="0">
              <a:latin typeface="Aptos" panose="020B0004020202020204" pitchFamily="34" charset="0"/>
            </a:rPr>
            <a:t>: Complete!</a:t>
          </a:r>
        </a:p>
      </dsp:txBody>
      <dsp:txXfrm rot="5400000">
        <a:off x="-1" y="1"/>
        <a:ext cx="4434840" cy="2290572"/>
      </dsp:txXfrm>
    </dsp:sp>
    <dsp:sp modelId="{AD60A5E5-11DD-4177-A474-C400BD99F22C}">
      <dsp:nvSpPr>
        <dsp:cNvPr id="0" name=""/>
        <dsp:cNvSpPr/>
      </dsp:nvSpPr>
      <dsp:spPr>
        <a:xfrm>
          <a:off x="4434840" y="0"/>
          <a:ext cx="4434840" cy="305409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latin typeface="Aptos" panose="020B0004020202020204" pitchFamily="34" charset="0"/>
            </a:rPr>
            <a:t>Session 2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ptos" panose="020B0004020202020204" pitchFamily="34" charset="0"/>
            </a:rPr>
            <a:t>Challenges 4-5</a:t>
          </a:r>
          <a:r>
            <a:rPr lang="en-US" sz="2400" kern="1200" dirty="0">
              <a:latin typeface="Aptos" panose="020B0004020202020204" pitchFamily="34" charset="0"/>
            </a:rPr>
            <a:t>: Complete!</a:t>
          </a:r>
        </a:p>
      </dsp:txBody>
      <dsp:txXfrm>
        <a:off x="4434840" y="0"/>
        <a:ext cx="4434840" cy="2290572"/>
      </dsp:txXfrm>
    </dsp:sp>
    <dsp:sp modelId="{EE5C424A-534F-401E-BEA7-F76EBFE6B805}">
      <dsp:nvSpPr>
        <dsp:cNvPr id="0" name=""/>
        <dsp:cNvSpPr/>
      </dsp:nvSpPr>
      <dsp:spPr>
        <a:xfrm rot="10800000">
          <a:off x="0" y="3054096"/>
          <a:ext cx="4434840" cy="305409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latin typeface="Aptos" panose="020B0004020202020204" pitchFamily="34" charset="0"/>
            </a:rPr>
            <a:t>Session 3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ptos" panose="020B0004020202020204" pitchFamily="34" charset="0"/>
            </a:rPr>
            <a:t>Challenges 6-7</a:t>
          </a:r>
          <a:r>
            <a:rPr lang="en-US" sz="2400" kern="1200" dirty="0">
              <a:latin typeface="Aptos" panose="020B0004020202020204" pitchFamily="34" charset="0"/>
            </a:rPr>
            <a:t>: Complete!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Aptos" panose="020B0004020202020204" pitchFamily="34" charset="0"/>
          </a:endParaRPr>
        </a:p>
      </dsp:txBody>
      <dsp:txXfrm rot="10800000">
        <a:off x="0" y="3817619"/>
        <a:ext cx="4434840" cy="2290572"/>
      </dsp:txXfrm>
    </dsp:sp>
    <dsp:sp modelId="{7F78B009-D66C-4D5A-86DC-09E5FA429733}">
      <dsp:nvSpPr>
        <dsp:cNvPr id="0" name=""/>
        <dsp:cNvSpPr/>
      </dsp:nvSpPr>
      <dsp:spPr>
        <a:xfrm rot="5400000">
          <a:off x="5125212" y="2363723"/>
          <a:ext cx="3054096" cy="443484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latin typeface="Aptos" panose="020B0004020202020204" pitchFamily="34" charset="0"/>
            </a:rPr>
            <a:t>Session 4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ptos" panose="020B0004020202020204" pitchFamily="34" charset="0"/>
            </a:rPr>
            <a:t>Challenges 8-10</a:t>
          </a:r>
          <a:r>
            <a:rPr lang="en-US" sz="2400" kern="1200" dirty="0">
              <a:latin typeface="Aptos" panose="020B0004020202020204" pitchFamily="34" charset="0"/>
            </a:rPr>
            <a:t>: Citation-Based, Alternative, and Responsible Metrics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latin typeface="Aptos" panose="020B0004020202020204" pitchFamily="34" charset="0"/>
          </a:endParaRPr>
        </a:p>
      </dsp:txBody>
      <dsp:txXfrm rot="-5400000">
        <a:off x="4434840" y="3817619"/>
        <a:ext cx="4434840" cy="2290572"/>
      </dsp:txXfrm>
    </dsp:sp>
    <dsp:sp modelId="{86DB5EC8-159B-4CAB-9CA4-9EE7F23D88E6}">
      <dsp:nvSpPr>
        <dsp:cNvPr id="0" name=""/>
        <dsp:cNvSpPr/>
      </dsp:nvSpPr>
      <dsp:spPr>
        <a:xfrm>
          <a:off x="3104387" y="2290572"/>
          <a:ext cx="2660904" cy="1527048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ptos" panose="020B0004020202020204" pitchFamily="34" charset="0"/>
            </a:rPr>
            <a:t>Research Impact Challenge</a:t>
          </a:r>
        </a:p>
      </dsp:txBody>
      <dsp:txXfrm>
        <a:off x="3178931" y="2365116"/>
        <a:ext cx="2511816" cy="1377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AFACE-A584-4CC0-B07E-0E8E6D3997ED}">
      <dsp:nvSpPr>
        <dsp:cNvPr id="0" name=""/>
        <dsp:cNvSpPr/>
      </dsp:nvSpPr>
      <dsp:spPr>
        <a:xfrm>
          <a:off x="0" y="522"/>
          <a:ext cx="9348788" cy="12216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EE503B-C3DF-490C-83B5-423BA1A909AD}">
      <dsp:nvSpPr>
        <dsp:cNvPr id="0" name=""/>
        <dsp:cNvSpPr/>
      </dsp:nvSpPr>
      <dsp:spPr>
        <a:xfrm>
          <a:off x="369552" y="275395"/>
          <a:ext cx="671913" cy="6719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714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0E576-B84F-4F1D-BF40-1D50993FAADA}">
      <dsp:nvSpPr>
        <dsp:cNvPr id="0" name=""/>
        <dsp:cNvSpPr/>
      </dsp:nvSpPr>
      <dsp:spPr>
        <a:xfrm>
          <a:off x="1411017" y="522"/>
          <a:ext cx="7937770" cy="1221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292" tIns="129292" rIns="129292" bIns="12929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ptos" panose="020B0004020202020204" pitchFamily="34" charset="0"/>
            </a:rPr>
            <a:t>Show impact of a publication through its use as an example by other authors as a basis for their own work or as a citation in their own publications. </a:t>
          </a:r>
        </a:p>
      </dsp:txBody>
      <dsp:txXfrm>
        <a:off x="1411017" y="522"/>
        <a:ext cx="7937770" cy="1221660"/>
      </dsp:txXfrm>
    </dsp:sp>
    <dsp:sp modelId="{94038FBC-9B28-44D5-A036-563C7A5A0E96}">
      <dsp:nvSpPr>
        <dsp:cNvPr id="0" name=""/>
        <dsp:cNvSpPr/>
      </dsp:nvSpPr>
      <dsp:spPr>
        <a:xfrm>
          <a:off x="0" y="1527597"/>
          <a:ext cx="9348788" cy="12216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53C39-0A0C-483B-83B3-701208FDB3EA}">
      <dsp:nvSpPr>
        <dsp:cNvPr id="0" name=""/>
        <dsp:cNvSpPr/>
      </dsp:nvSpPr>
      <dsp:spPr>
        <a:xfrm>
          <a:off x="369552" y="1802470"/>
          <a:ext cx="671913" cy="6719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714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CEAC9-872C-4B79-94D0-0F33B5391194}">
      <dsp:nvSpPr>
        <dsp:cNvPr id="0" name=""/>
        <dsp:cNvSpPr/>
      </dsp:nvSpPr>
      <dsp:spPr>
        <a:xfrm>
          <a:off x="1411017" y="1527597"/>
          <a:ext cx="7937770" cy="1221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292" tIns="129292" rIns="129292" bIns="12929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ptos" panose="020B0004020202020204" pitchFamily="34" charset="0"/>
            </a:rPr>
            <a:t>Discover more about a field or topic by reading the papers that cite seminal work in that particular area. </a:t>
          </a:r>
        </a:p>
      </dsp:txBody>
      <dsp:txXfrm>
        <a:off x="1411017" y="1527597"/>
        <a:ext cx="7937770" cy="1221660"/>
      </dsp:txXfrm>
    </dsp:sp>
    <dsp:sp modelId="{15217008-6B07-4DD2-8164-783BB60DE573}">
      <dsp:nvSpPr>
        <dsp:cNvPr id="0" name=""/>
        <dsp:cNvSpPr/>
      </dsp:nvSpPr>
      <dsp:spPr>
        <a:xfrm>
          <a:off x="0" y="3054672"/>
          <a:ext cx="9348788" cy="12216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64B689-139B-44BB-87E9-7E82C98B26B7}">
      <dsp:nvSpPr>
        <dsp:cNvPr id="0" name=""/>
        <dsp:cNvSpPr/>
      </dsp:nvSpPr>
      <dsp:spPr>
        <a:xfrm>
          <a:off x="369552" y="3329546"/>
          <a:ext cx="671913" cy="6719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714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F37EE-28B8-4DE6-A8DD-624A1BAD59A6}">
      <dsp:nvSpPr>
        <dsp:cNvPr id="0" name=""/>
        <dsp:cNvSpPr/>
      </dsp:nvSpPr>
      <dsp:spPr>
        <a:xfrm>
          <a:off x="1411017" y="3054672"/>
          <a:ext cx="7937770" cy="1221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292" tIns="129292" rIns="129292" bIns="12929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ptos" panose="020B0004020202020204" pitchFamily="34" charset="0"/>
            </a:rPr>
            <a:t>Determine a particular author’s impact by seeing how often their work has been cited by others. </a:t>
          </a:r>
        </a:p>
      </dsp:txBody>
      <dsp:txXfrm>
        <a:off x="1411017" y="3054672"/>
        <a:ext cx="7937770" cy="1221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007295-A262-4B4C-B3B9-A5147EDA21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440C5D-AF0B-4D35-87E2-31586FE763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42D976-EE9F-4D81-93B4-309048736BC3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6E2C2C-8523-4618-A980-A47A4BE03C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26EBE-7AF6-4EEA-A555-9CC10FE10A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EB6B82-8D0B-4843-8350-0C677FAF7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20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CB9D09-B8C5-4B94-B5DC-AF4ED464E025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CEC689-B63F-4B6D-AF6D-31DA368AC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36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EC689-B63F-4B6D-AF6D-31DA368AC8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11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EC689-B63F-4B6D-AF6D-31DA368AC8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1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EC689-B63F-4B6D-AF6D-31DA368AC8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0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EC689-B63F-4B6D-AF6D-31DA368AC82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6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EC689-B63F-4B6D-AF6D-31DA368AC82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63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EC689-B63F-4B6D-AF6D-31DA368AC82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00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EC689-B63F-4B6D-AF6D-31DA368AC82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EC689-B63F-4B6D-AF6D-31DA368AC82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38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EC689-B63F-4B6D-AF6D-31DA368AC82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78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EC689-B63F-4B6D-AF6D-31DA368AC82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782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EC689-B63F-4B6D-AF6D-31DA368AC82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62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EC689-B63F-4B6D-AF6D-31DA368AC8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30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EC689-B63F-4B6D-AF6D-31DA368AC82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32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EC689-B63F-4B6D-AF6D-31DA368AC82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471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EC689-B63F-4B6D-AF6D-31DA368AC82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460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EC689-B63F-4B6D-AF6D-31DA368AC82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584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EC689-B63F-4B6D-AF6D-31DA368AC82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2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EC689-B63F-4B6D-AF6D-31DA368AC8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03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EC689-B63F-4B6D-AF6D-31DA368AC8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72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EC689-B63F-4B6D-AF6D-31DA368AC8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67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EC689-B63F-4B6D-AF6D-31DA368AC8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57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EC689-B63F-4B6D-AF6D-31DA368AC8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63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EC689-B63F-4B6D-AF6D-31DA368AC8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16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EC689-B63F-4B6D-AF6D-31DA368AC8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8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.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045F47D-AB9C-4341-B52D-E18C2DB010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1480" y="570486"/>
            <a:ext cx="3749040" cy="744191"/>
          </a:xfrm>
          <a:prstGeom prst="rect">
            <a:avLst/>
          </a:prstGeom>
        </p:spPr>
      </p:pic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51111F31-87D3-4336-B677-12C731F35A0A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946"/>
          <a:stretch/>
        </p:blipFill>
        <p:spPr>
          <a:xfrm>
            <a:off x="5843" y="6168788"/>
            <a:ext cx="12172604" cy="689212"/>
          </a:xfrm>
          <a:prstGeom prst="rect">
            <a:avLst/>
          </a:prstGeom>
          <a:effectLst>
            <a:outerShdw blurRad="88900" dist="38100" dir="16200000" rotWithShape="0">
              <a:prstClr val="black">
                <a:alpha val="15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728428"/>
            <a:ext cx="9144000" cy="1832919"/>
          </a:xfrm>
        </p:spPr>
        <p:txBody>
          <a:bodyPr anchor="b" anchorCtr="1">
            <a:noAutofit/>
          </a:bodyPr>
          <a:lstStyle>
            <a:lvl1pPr algn="ctr">
              <a:defRPr lang="en-US" sz="4400" kern="1200" spc="-150" dirty="0"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48485"/>
            <a:ext cx="9144000" cy="1137708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198DB7-C1B5-49F6-AC55-1A25027B890C}"/>
              </a:ext>
            </a:extLst>
          </p:cNvPr>
          <p:cNvSpPr/>
          <p:nvPr userDrawn="1"/>
        </p:nvSpPr>
        <p:spPr>
          <a:xfrm>
            <a:off x="5638800" y="3784112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C6092C-9916-4F45-AC83-40A526432204}"/>
              </a:ext>
            </a:extLst>
          </p:cNvPr>
          <p:cNvSpPr/>
          <p:nvPr userDrawn="1"/>
        </p:nvSpPr>
        <p:spPr>
          <a:xfrm>
            <a:off x="5694419" y="6168788"/>
            <a:ext cx="803161" cy="689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>
                <a:alpha val="1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8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8B61E-D700-41AB-A285-33515E6C0A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1174" y="818540"/>
            <a:ext cx="7171757" cy="1272756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0B0C01-FE56-4642-9E7B-E63BFB56B8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81174" y="3018774"/>
            <a:ext cx="4872973" cy="3118414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spcBef>
                <a:spcPts val="800"/>
              </a:spcBef>
              <a:buNone/>
              <a:defRPr lang="en-US" sz="200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3D1C27-A47E-49F4-8FF1-3954D853A2CE}"/>
              </a:ext>
            </a:extLst>
          </p:cNvPr>
          <p:cNvSpPr/>
          <p:nvPr userDrawn="1"/>
        </p:nvSpPr>
        <p:spPr>
          <a:xfrm>
            <a:off x="1781174" y="2239914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7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8B61E-D700-41AB-A285-33515E6C0A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1174" y="818540"/>
            <a:ext cx="7171757" cy="1272756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0B0C01-FE56-4642-9E7B-E63BFB56B8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81174" y="3018774"/>
            <a:ext cx="4754880" cy="3118414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spcBef>
                <a:spcPts val="800"/>
              </a:spcBef>
              <a:buNone/>
              <a:defRPr lang="en-US" sz="200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3D1C27-A47E-49F4-8FF1-3954D853A2CE}"/>
              </a:ext>
            </a:extLst>
          </p:cNvPr>
          <p:cNvSpPr/>
          <p:nvPr userDrawn="1"/>
        </p:nvSpPr>
        <p:spPr>
          <a:xfrm>
            <a:off x="1781174" y="2239914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45069E1-66A9-45BF-B886-E9052A262D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85000" y="3018774"/>
            <a:ext cx="4754880" cy="311850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27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77764B7-ADAB-412F-A905-60FDDC8A07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50879" y="2"/>
            <a:ext cx="11141122" cy="3002507"/>
          </a:xfrm>
          <a:custGeom>
            <a:avLst/>
            <a:gdLst>
              <a:gd name="connsiteX0" fmla="*/ 0 w 11141122"/>
              <a:gd name="connsiteY0" fmla="*/ 0 h 3002507"/>
              <a:gd name="connsiteX1" fmla="*/ 11141122 w 11141122"/>
              <a:gd name="connsiteY1" fmla="*/ 0 h 3002507"/>
              <a:gd name="connsiteX2" fmla="*/ 11141122 w 11141122"/>
              <a:gd name="connsiteY2" fmla="*/ 3002507 h 3002507"/>
              <a:gd name="connsiteX3" fmla="*/ 5868536 w 11141122"/>
              <a:gd name="connsiteY3" fmla="*/ 3002507 h 3002507"/>
              <a:gd name="connsiteX4" fmla="*/ 5868536 w 11141122"/>
              <a:gd name="connsiteY4" fmla="*/ 2565778 h 3002507"/>
              <a:gd name="connsiteX5" fmla="*/ 491318 w 11141122"/>
              <a:gd name="connsiteY5" fmla="*/ 2565778 h 3002507"/>
              <a:gd name="connsiteX6" fmla="*/ 491318 w 11141122"/>
              <a:gd name="connsiteY6" fmla="*/ 3002507 h 3002507"/>
              <a:gd name="connsiteX7" fmla="*/ 0 w 11141122"/>
              <a:gd name="connsiteY7" fmla="*/ 3002507 h 300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1122" h="3002507">
                <a:moveTo>
                  <a:pt x="0" y="0"/>
                </a:moveTo>
                <a:lnTo>
                  <a:pt x="11141122" y="0"/>
                </a:lnTo>
                <a:lnTo>
                  <a:pt x="11141122" y="3002507"/>
                </a:lnTo>
                <a:lnTo>
                  <a:pt x="5868536" y="3002507"/>
                </a:lnTo>
                <a:lnTo>
                  <a:pt x="5868536" y="2565778"/>
                </a:lnTo>
                <a:lnTo>
                  <a:pt x="491318" y="2565778"/>
                </a:lnTo>
                <a:lnTo>
                  <a:pt x="491318" y="3002507"/>
                </a:lnTo>
                <a:lnTo>
                  <a:pt x="0" y="300250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D8B61E-D700-41AB-A285-33515E6C0A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1174" y="2825087"/>
            <a:ext cx="4892581" cy="794760"/>
          </a:xfrm>
        </p:spPr>
        <p:txBody>
          <a:bodyPr anchor="b" anchorCtr="0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0B0C01-FE56-4642-9E7B-E63BFB56B8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4320" y="3893074"/>
            <a:ext cx="4872973" cy="272609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spcBef>
                <a:spcPts val="800"/>
              </a:spcBef>
              <a:buNone/>
              <a:defRPr lang="en-US" sz="200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7D14DF-5E3B-41EB-8A91-1BED59B88863}"/>
              </a:ext>
            </a:extLst>
          </p:cNvPr>
          <p:cNvSpPr/>
          <p:nvPr userDrawn="1"/>
        </p:nvSpPr>
        <p:spPr>
          <a:xfrm>
            <a:off x="1542197" y="6766560"/>
            <a:ext cx="5377218" cy="914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85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8B61E-D700-41AB-A285-33515E6C0A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5602" y="626357"/>
            <a:ext cx="5263688" cy="1828193"/>
          </a:xfrm>
        </p:spPr>
        <p:txBody>
          <a:bodyPr wrap="square" anchor="b" anchorCtr="0">
            <a:sp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0B0C01-FE56-4642-9E7B-E63BFB56B8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4575" y="688932"/>
            <a:ext cx="4572000" cy="661720"/>
          </a:xfrm>
          <a:solidFill>
            <a:schemeClr val="bg1">
              <a:lumMod val="95000"/>
            </a:schemeClr>
          </a:solidFill>
        </p:spPr>
        <p:txBody>
          <a:bodyPr wrap="square" lIns="182880" tIns="182880" rIns="182880" bIns="182880" anchor="t" anchorCtr="0">
            <a:spAutoFit/>
          </a:bodyPr>
          <a:lstStyle>
            <a:lvl1pPr marL="0" indent="0" algn="l">
              <a:lnSpc>
                <a:spcPct val="95000"/>
              </a:lnSpc>
              <a:spcBef>
                <a:spcPts val="800"/>
              </a:spcBef>
              <a:buNone/>
              <a:defRPr lang="en-US" sz="200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3D1C27-A47E-49F4-8FF1-3954D853A2CE}"/>
              </a:ext>
            </a:extLst>
          </p:cNvPr>
          <p:cNvSpPr/>
          <p:nvPr userDrawn="1"/>
        </p:nvSpPr>
        <p:spPr>
          <a:xfrm>
            <a:off x="1505602" y="2630464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8B61E-D700-41AB-A285-33515E6C0A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5602" y="626357"/>
            <a:ext cx="5263688" cy="1828193"/>
          </a:xfrm>
        </p:spPr>
        <p:txBody>
          <a:bodyPr wrap="square" anchor="b" anchorCtr="0">
            <a:sp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0B0C01-FE56-4642-9E7B-E63BFB56B8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4575" y="688932"/>
            <a:ext cx="4904898" cy="846386"/>
          </a:xfrm>
          <a:solidFill>
            <a:schemeClr val="bg1">
              <a:lumMod val="95000"/>
            </a:schemeClr>
          </a:solidFill>
        </p:spPr>
        <p:txBody>
          <a:bodyPr wrap="square" lIns="274320" tIns="274320" rIns="274320" bIns="274320" anchor="t" anchorCtr="0">
            <a:spAutoFit/>
          </a:bodyPr>
          <a:lstStyle>
            <a:lvl1pPr marL="0" indent="0" algn="l">
              <a:lnSpc>
                <a:spcPct val="95000"/>
              </a:lnSpc>
              <a:spcBef>
                <a:spcPts val="800"/>
              </a:spcBef>
              <a:buNone/>
              <a:defRPr lang="en-US" sz="200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3D1C27-A47E-49F4-8FF1-3954D853A2CE}"/>
              </a:ext>
            </a:extLst>
          </p:cNvPr>
          <p:cNvSpPr/>
          <p:nvPr userDrawn="1"/>
        </p:nvSpPr>
        <p:spPr>
          <a:xfrm>
            <a:off x="1505602" y="2630464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49FF349-499D-4773-A3B2-1547301DCB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04950" y="3124200"/>
            <a:ext cx="5264150" cy="3403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65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D9BE4-751A-F702-45BB-DBDACB2B8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3A507-99F1-DA79-F421-49C20B404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34D0B-0738-80B5-017D-66DE5FA95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B4FD-1B49-44DA-A112-55AAF0D510C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C72D1-8171-97A8-6F7E-9292AC9E0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06C60-0013-1911-C83F-61879A938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D9E0-FF66-4D71-9CA0-009DC219C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9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 anchorCtr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D0655B-5834-474B-BC1F-9C661A5AD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1174" y="355078"/>
            <a:ext cx="9348789" cy="1272756"/>
          </a:xfrm>
        </p:spPr>
        <p:txBody>
          <a:bodyPr/>
          <a:lstStyle>
            <a:lvl1pPr>
              <a:defRPr lang="en-US" sz="4400" kern="1200" spc="-150" dirty="0"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08DCDB-66C8-44DE-8ED7-83CE364096B0}"/>
              </a:ext>
            </a:extLst>
          </p:cNvPr>
          <p:cNvSpPr/>
          <p:nvPr userDrawn="1"/>
        </p:nvSpPr>
        <p:spPr>
          <a:xfrm>
            <a:off x="5998368" y="1853852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13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174" y="3429000"/>
            <a:ext cx="9348788" cy="1543050"/>
          </a:xfrm>
        </p:spPr>
        <p:txBody>
          <a:bodyPr lIns="0" tIns="0" rIns="0" bIns="0"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19FB596-AD7C-4AED-B155-2E23580F8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1174" y="1104900"/>
            <a:ext cx="9348789" cy="1697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064562-184D-4ABA-BCF1-23E6D7615DCD}"/>
              </a:ext>
            </a:extLst>
          </p:cNvPr>
          <p:cNvSpPr/>
          <p:nvPr userDrawn="1"/>
        </p:nvSpPr>
        <p:spPr>
          <a:xfrm>
            <a:off x="5998368" y="3057604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1175" y="2161522"/>
            <a:ext cx="4589480" cy="4276855"/>
          </a:xfrm>
        </p:spPr>
        <p:txBody>
          <a:bodyPr anchor="t" anchorCtr="0"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5136" y="2161522"/>
            <a:ext cx="4931387" cy="4276855"/>
          </a:xfrm>
        </p:spPr>
        <p:txBody>
          <a:bodyPr anchor="t" anchorCtr="0"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CDCAAAE-3117-43B1-8365-13245D2510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1174" y="355078"/>
            <a:ext cx="9348789" cy="11856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004B13-2F49-410C-8FFA-FF8EE826DAF8}"/>
              </a:ext>
            </a:extLst>
          </p:cNvPr>
          <p:cNvSpPr/>
          <p:nvPr userDrawn="1"/>
        </p:nvSpPr>
        <p:spPr>
          <a:xfrm>
            <a:off x="5998368" y="1717318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0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2 columns/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781175" y="1923911"/>
            <a:ext cx="4537075" cy="806904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>
              <a:buNone/>
              <a:def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81175" y="2944164"/>
            <a:ext cx="4537075" cy="3649357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15138" y="1913026"/>
            <a:ext cx="4561114" cy="817789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>
              <a:buNone/>
              <a:def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15138" y="2945001"/>
            <a:ext cx="4535424" cy="3681539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BCD8D19-683F-4EEA-A357-6C4EB3371C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1174" y="355078"/>
            <a:ext cx="9348789" cy="11981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D85F82-FB5E-45F8-AF46-963FBEC3C89E}"/>
              </a:ext>
            </a:extLst>
          </p:cNvPr>
          <p:cNvSpPr/>
          <p:nvPr userDrawn="1"/>
        </p:nvSpPr>
        <p:spPr>
          <a:xfrm>
            <a:off x="5998368" y="1717318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8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1174" y="355078"/>
            <a:ext cx="9348789" cy="1173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F6C6E0-1904-4EA4-8832-3D5199045240}"/>
              </a:ext>
            </a:extLst>
          </p:cNvPr>
          <p:cNvSpPr/>
          <p:nvPr userDrawn="1"/>
        </p:nvSpPr>
        <p:spPr>
          <a:xfrm>
            <a:off x="5998368" y="1717318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0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53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877E9CF-9D63-466A-9A30-3EAA2C01ED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0"/>
            <a:ext cx="111633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6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6C9A9F1-4A70-4EE4-881D-E394F5F9FC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9487" y="2281238"/>
            <a:ext cx="3991391" cy="385762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F002B8-C24E-459A-BF60-3329F2C395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1174" y="355078"/>
            <a:ext cx="9348789" cy="11871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3FFDF8C-1F0B-4961-8F1A-EA5E868A59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281735"/>
            <a:ext cx="5033963" cy="3857625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C606DA-AEE2-4075-92FE-8A3E75FE8F85}"/>
              </a:ext>
            </a:extLst>
          </p:cNvPr>
          <p:cNvSpPr/>
          <p:nvPr userDrawn="1"/>
        </p:nvSpPr>
        <p:spPr>
          <a:xfrm>
            <a:off x="5998368" y="1717318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9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E30C7818-3D84-4FE4-A829-AB1B144CF0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1410"/>
          <a:stretch/>
        </p:blipFill>
        <p:spPr>
          <a:xfrm>
            <a:off x="0" y="0"/>
            <a:ext cx="1046273" cy="6858000"/>
          </a:xfrm>
          <a:prstGeom prst="rect">
            <a:avLst/>
          </a:prstGeom>
          <a:effectLst>
            <a:outerShdw blurRad="88900" dist="38100" algn="l" rotWithShape="0">
              <a:prstClr val="black">
                <a:alpha val="15000"/>
              </a:prst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1174" y="355078"/>
            <a:ext cx="9348789" cy="1272756"/>
          </a:xfrm>
          <a:prstGeom prst="rect">
            <a:avLst/>
          </a:prstGeom>
        </p:spPr>
        <p:txBody>
          <a:bodyPr vert="horz" lIns="0" tIns="0" rIns="0" bIns="0" rtlCol="0" anchor="b" anchorCtr="1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174" y="2229633"/>
            <a:ext cx="9348789" cy="1756378"/>
          </a:xfrm>
          <a:prstGeom prst="rect">
            <a:avLst/>
          </a:prstGeom>
        </p:spPr>
        <p:txBody>
          <a:bodyPr vert="horz" lIns="0" tIns="0" rIns="0" bIns="0" rtlCol="0" anchor="t" anchorCtr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43B4A29-4092-435B-BDA1-D96A6FE7095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43351" y="5930900"/>
            <a:ext cx="575336" cy="571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79E68E-02D9-4963-8B66-3C7E618C0623}"/>
              </a:ext>
            </a:extLst>
          </p:cNvPr>
          <p:cNvSpPr txBox="1"/>
          <p:nvPr userDrawn="1"/>
        </p:nvSpPr>
        <p:spPr>
          <a:xfrm rot="16200000">
            <a:off x="-2303620" y="2665361"/>
            <a:ext cx="566927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b="0" kern="1500" spc="600" baseline="0">
                <a:solidFill>
                  <a:schemeClr val="tx2">
                    <a:lumMod val="60000"/>
                    <a:lumOff val="40000"/>
                  </a:schemeClr>
                </a:solidFill>
              </a:rPr>
              <a:t>WASHINGTON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400702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706" r:id="rId8"/>
    <p:sldLayoutId id="2147483694" r:id="rId9"/>
    <p:sldLayoutId id="2147483703" r:id="rId10"/>
    <p:sldLayoutId id="2147483708" r:id="rId11"/>
    <p:sldLayoutId id="2147483705" r:id="rId12"/>
    <p:sldLayoutId id="2147483704" r:id="rId13"/>
    <p:sldLayoutId id="2147483707" r:id="rId14"/>
    <p:sldLayoutId id="2147483709" r:id="rId1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spc="-150" dirty="0">
          <a:solidFill>
            <a:schemeClr val="tx2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216" userDrawn="1">
          <p15:clr>
            <a:srgbClr val="F26B43"/>
          </p15:clr>
        </p15:guide>
        <p15:guide id="4" pos="669" userDrawn="1">
          <p15:clr>
            <a:srgbClr val="F26B43"/>
          </p15:clr>
        </p15:guide>
        <p15:guide id="5" pos="1122" userDrawn="1">
          <p15:clr>
            <a:srgbClr val="F26B43"/>
          </p15:clr>
        </p15:guide>
        <p15:guide id="6" pos="1575" userDrawn="1">
          <p15:clr>
            <a:srgbClr val="F26B43"/>
          </p15:clr>
        </p15:guide>
        <p15:guide id="7" pos="2028" userDrawn="1">
          <p15:clr>
            <a:srgbClr val="F26B43"/>
          </p15:clr>
        </p15:guide>
        <p15:guide id="8" pos="2481" userDrawn="1">
          <p15:clr>
            <a:srgbClr val="F26B43"/>
          </p15:clr>
        </p15:guide>
        <p15:guide id="9" pos="2934" userDrawn="1">
          <p15:clr>
            <a:srgbClr val="F26B43"/>
          </p15:clr>
        </p15:guide>
        <p15:guide id="10" pos="3387" userDrawn="1">
          <p15:clr>
            <a:srgbClr val="F26B43"/>
          </p15:clr>
        </p15:guide>
        <p15:guide id="11" pos="3840" userDrawn="1">
          <p15:clr>
            <a:srgbClr val="F26B43"/>
          </p15:clr>
        </p15:guide>
        <p15:guide id="12" pos="4293" userDrawn="1">
          <p15:clr>
            <a:srgbClr val="F26B43"/>
          </p15:clr>
        </p15:guide>
        <p15:guide id="13" pos="4746" userDrawn="1">
          <p15:clr>
            <a:srgbClr val="F26B43"/>
          </p15:clr>
        </p15:guide>
        <p15:guide id="14" pos="5199" userDrawn="1">
          <p15:clr>
            <a:srgbClr val="F26B43"/>
          </p15:clr>
        </p15:guide>
        <p15:guide id="15" pos="5652" userDrawn="1">
          <p15:clr>
            <a:srgbClr val="F26B43"/>
          </p15:clr>
        </p15:guide>
        <p15:guide id="16" pos="6105" userDrawn="1">
          <p15:clr>
            <a:srgbClr val="F26B43"/>
          </p15:clr>
        </p15:guide>
        <p15:guide id="17" pos="6558" userDrawn="1">
          <p15:clr>
            <a:srgbClr val="F26B43"/>
          </p15:clr>
        </p15:guide>
        <p15:guide id="18" pos="7011" userDrawn="1">
          <p15:clr>
            <a:srgbClr val="F26B43"/>
          </p15:clr>
        </p15:guide>
        <p15:guide id="19" pos="7464" userDrawn="1">
          <p15:clr>
            <a:srgbClr val="F26B43"/>
          </p15:clr>
        </p15:guide>
        <p15:guide id="20" orient="horz" userDrawn="1">
          <p15:clr>
            <a:srgbClr val="F26B43"/>
          </p15:clr>
        </p15:guide>
        <p15:guide id="21" orient="horz" pos="4320" userDrawn="1">
          <p15:clr>
            <a:srgbClr val="F26B43"/>
          </p15:clr>
        </p15:guide>
        <p15:guide id="22" orient="horz" pos="216" userDrawn="1">
          <p15:clr>
            <a:srgbClr val="F26B43"/>
          </p15:clr>
        </p15:guide>
        <p15:guide id="23" orient="horz" pos="696" userDrawn="1">
          <p15:clr>
            <a:srgbClr val="F26B43"/>
          </p15:clr>
        </p15:guide>
        <p15:guide id="24" orient="horz" pos="1188" userDrawn="1">
          <p15:clr>
            <a:srgbClr val="F26B43"/>
          </p15:clr>
        </p15:guide>
        <p15:guide id="25" orient="horz" pos="1674" userDrawn="1">
          <p15:clr>
            <a:srgbClr val="F26B43"/>
          </p15:clr>
        </p15:guide>
        <p15:guide id="26" orient="horz" pos="2160" userDrawn="1">
          <p15:clr>
            <a:srgbClr val="F26B43"/>
          </p15:clr>
        </p15:guide>
        <p15:guide id="27" orient="horz" pos="2646" userDrawn="1">
          <p15:clr>
            <a:srgbClr val="F26B43"/>
          </p15:clr>
        </p15:guide>
        <p15:guide id="28" orient="horz" pos="3132" userDrawn="1">
          <p15:clr>
            <a:srgbClr val="F26B43"/>
          </p15:clr>
        </p15:guide>
        <p15:guide id="29" orient="horz" pos="3618" userDrawn="1">
          <p15:clr>
            <a:srgbClr val="F26B43"/>
          </p15:clr>
        </p15:guide>
        <p15:guide id="30" orient="horz" pos="41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mc.ncbi.nlm.nih.gov/articles/PMC10771139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bofscience.com/wos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lar.google.com/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hyperlink" Target="https://www.altmetric.com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plos.org/metrics/" TargetMode="External"/><Relationship Id="rId5" Type="http://schemas.openxmlformats.org/officeDocument/2006/relationships/hyperlink" Target="https://www.elsevier.com/insights/metrics/plumx" TargetMode="Externa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savvyscience.blogspot.com/2014/01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nc-nd/3.0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t.com/content/89098b25-78af-4539-ba24-c770cf9ec7c3" TargetMode="External"/><Relationship Id="rId3" Type="http://schemas.openxmlformats.org/officeDocument/2006/relationships/hyperlink" Target="https://www.crossref.org/services/event-data/" TargetMode="External"/><Relationship Id="rId7" Type="http://schemas.openxmlformats.org/officeDocument/2006/relationships/hyperlink" Target="https://www.nature.com/articles/d41586-022-00138-y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openalex.org/" TargetMode="External"/><Relationship Id="rId5" Type="http://schemas.openxmlformats.org/officeDocument/2006/relationships/hyperlink" Target="https://paperbuzz.org/" TargetMode="External"/><Relationship Id="rId4" Type="http://schemas.openxmlformats.org/officeDocument/2006/relationships/hyperlink" Target="https://www.natureindex.com/news-blog/new-tools-track-article-buzz-online" TargetMode="External"/><Relationship Id="rId9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520429a" TargetMode="External"/><Relationship Id="rId2" Type="http://schemas.openxmlformats.org/officeDocument/2006/relationships/hyperlink" Target="https://sfdora.org/read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archive.nationalarchives.gov.uk/ukgwa/20210823214948/https:/re.ukri.org/sector-guidance/publications/metric-tide/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sfdora.org/read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idenmanifesto.org/" TargetMode="External"/><Relationship Id="rId2" Type="http://schemas.openxmlformats.org/officeDocument/2006/relationships/hyperlink" Target="https://www.nature.com/articles/520429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meo.com/133683418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ebarchive.nationalarchives.gov.uk/ukgwa/20210823214948/https:/re.ukri.org/sector-guidance/publications/metric-tide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iatulimpactthings.info/thing-5-responsible-use-of-metrics/" TargetMode="External"/><Relationship Id="rId2" Type="http://schemas.openxmlformats.org/officeDocument/2006/relationships/hyperlink" Target="https://direct.mit.edu/qss/article/4/4/879/118385/The-rise-of-responsible-metrics-as-a-professiona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s.plymouth.ac.uk/research/2021/10/26/an-introduction-to-responsible-metrics-open-access-week/#:~:text=Responsible%20metrics%20is%20a%20movement%20which%20advocates%20for,appropriate%20use%20of%20numerical%20metrics%20when%20evaluating%20research.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ftp/arxiv/papers/1808/1808.05053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EB730-B0DA-4A8F-A335-22B9758D3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28428"/>
            <a:ext cx="9144000" cy="1832919"/>
          </a:xfrm>
        </p:spPr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Research Impact Challenge: Session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E68964-B8D8-4EBC-B9D3-CCA6FA2AC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8485"/>
            <a:ext cx="9144000" cy="1137708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latin typeface="Aptos" panose="020B0004020202020204" pitchFamily="34" charset="0"/>
              </a:rPr>
              <a:t>Presented by:</a:t>
            </a:r>
          </a:p>
          <a:p>
            <a:r>
              <a:rPr lang="en-US" dirty="0">
                <a:latin typeface="Aptos" panose="020B0004020202020204" pitchFamily="34" charset="0"/>
              </a:rPr>
              <a:t>Cheryl Dykstra-Aiello, PhD, Research Development Specialist</a:t>
            </a:r>
          </a:p>
          <a:p>
            <a:r>
              <a:rPr lang="en-US" dirty="0">
                <a:latin typeface="Aptos" panose="020B0004020202020204" pitchFamily="34" charset="0"/>
              </a:rPr>
              <a:t>Office of Research Advancement and Partnerships (ORAP)</a:t>
            </a:r>
          </a:p>
          <a:p>
            <a:r>
              <a:rPr lang="en-US" dirty="0">
                <a:latin typeface="Aptos" panose="020B0004020202020204" pitchFamily="34" charset="0"/>
              </a:rPr>
              <a:t>2/20/2025</a:t>
            </a:r>
          </a:p>
        </p:txBody>
      </p:sp>
    </p:spTree>
    <p:extLst>
      <p:ext uri="{BB962C8B-B14F-4D97-AF65-F5344CB8AC3E}">
        <p14:creationId xmlns:p14="http://schemas.microsoft.com/office/powerpoint/2010/main" val="3211284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D40712-C3D0-873F-B415-45AF97B5C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Citation Analysis: h-index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CCD4E7A-2BE0-2FE8-33E6-9B14A8588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7205" r="7205"/>
          <a:stretch>
            <a:fillRect/>
          </a:stretch>
        </p:blipFill>
        <p:spPr>
          <a:xfrm>
            <a:off x="1779487" y="2281487"/>
            <a:ext cx="3991391" cy="385762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CF939-5B1E-F998-EEFD-2F5F7F0242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9909" y="2167295"/>
            <a:ext cx="5541818" cy="2194862"/>
          </a:xfrm>
        </p:spPr>
        <p:txBody>
          <a:bodyPr/>
          <a:lstStyle/>
          <a:p>
            <a:pPr marL="457200" indent="-457200"/>
            <a:r>
              <a:rPr lang="en-US" sz="2800" dirty="0">
                <a:latin typeface="Aptos" panose="020B0004020202020204" pitchFamily="34" charset="0"/>
              </a:rPr>
              <a:t>Measures productivity &amp; impact: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Aptos" panose="020B0004020202020204" pitchFamily="34" charset="0"/>
              </a:rPr>
              <a:t> A scholar </a:t>
            </a:r>
            <a:r>
              <a:rPr lang="en-US" sz="2400" b="1" dirty="0">
                <a:latin typeface="Aptos" panose="020B0004020202020204" pitchFamily="34" charset="0"/>
              </a:rPr>
              <a:t>index of h </a:t>
            </a:r>
            <a:r>
              <a:rPr lang="en-US" sz="2400" dirty="0">
                <a:latin typeface="Aptos" panose="020B0004020202020204" pitchFamily="34" charset="0"/>
              </a:rPr>
              <a:t>when </a:t>
            </a:r>
            <a:r>
              <a:rPr lang="en-US" sz="2400" b="1" dirty="0">
                <a:latin typeface="Aptos" panose="020B0004020202020204" pitchFamily="34" charset="0"/>
              </a:rPr>
              <a:t>h papers </a:t>
            </a:r>
            <a:r>
              <a:rPr lang="en-US" sz="2400" dirty="0">
                <a:latin typeface="Aptos" panose="020B0004020202020204" pitchFamily="34" charset="0"/>
              </a:rPr>
              <a:t>are </a:t>
            </a:r>
            <a:r>
              <a:rPr lang="en-US" sz="2400" b="1" dirty="0">
                <a:latin typeface="Aptos" panose="020B0004020202020204" pitchFamily="34" charset="0"/>
              </a:rPr>
              <a:t>published</a:t>
            </a:r>
            <a:r>
              <a:rPr lang="en-US" sz="2400" dirty="0">
                <a:latin typeface="Aptos" panose="020B0004020202020204" pitchFamily="34" charset="0"/>
              </a:rPr>
              <a:t>, and each paper has been </a:t>
            </a:r>
            <a:r>
              <a:rPr lang="en-US" sz="2400" b="1" dirty="0">
                <a:latin typeface="Aptos" panose="020B0004020202020204" pitchFamily="34" charset="0"/>
              </a:rPr>
              <a:t>cited at least h times</a:t>
            </a:r>
            <a:r>
              <a:rPr lang="en-US" sz="2400" dirty="0">
                <a:latin typeface="Aptos" panose="020B0004020202020204" pitchFamily="34" charset="0"/>
              </a:rPr>
              <a:t>. </a:t>
            </a:r>
          </a:p>
          <a:p>
            <a:pPr marL="457200" indent="-457200"/>
            <a:r>
              <a:rPr lang="en-US" sz="2800" dirty="0">
                <a:latin typeface="Aptos" panose="020B0004020202020204" pitchFamily="34" charset="0"/>
              </a:rPr>
              <a:t>Commonly used BUT contested and problematic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b="1" i="1" dirty="0">
                <a:latin typeface="Aptos" panose="020B0004020202020204" pitchFamily="34" charset="0"/>
              </a:rPr>
              <a:t>Further reading: </a:t>
            </a:r>
            <a:r>
              <a:rPr lang="en-US" dirty="0">
                <a:latin typeface="Aptos" panose="020B0004020202020204" pitchFamily="34" charset="0"/>
              </a:rPr>
              <a:t>“</a:t>
            </a:r>
            <a:r>
              <a:rPr lang="en-US" dirty="0">
                <a:latin typeface="Aptos" panose="020B0004020202020204" pitchFamily="34" charset="0"/>
                <a:hlinkClick r:id="rId3"/>
              </a:rPr>
              <a:t>The h-Index: Understanding its predictors, significance, and criticism</a:t>
            </a:r>
            <a:r>
              <a:rPr lang="en-US" dirty="0">
                <a:latin typeface="Aptos" panose="020B0004020202020204" pitchFamily="34" charset="0"/>
              </a:rPr>
              <a:t>”.(2023) doi: 10.4103/jfmpc.jfmpc_1613_23</a:t>
            </a:r>
          </a:p>
          <a:p>
            <a:pPr indent="0">
              <a:buNone/>
            </a:pPr>
            <a:endParaRPr lang="en-US" sz="28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301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5A3813-297B-3AFC-79E7-F72F5DCE0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Find your h-index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D77BCB-0D9B-378E-3A52-5A29055612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Web of Science</a:t>
            </a:r>
          </a:p>
          <a:p>
            <a:r>
              <a:rPr lang="en-US" dirty="0">
                <a:latin typeface="Aptos" panose="020B0004020202020204" pitchFamily="34" charset="0"/>
                <a:hlinkClick r:id="rId2"/>
              </a:rPr>
              <a:t>https://www.webofscience.com/wos/</a:t>
            </a:r>
            <a:endParaRPr lang="en-US" dirty="0">
              <a:latin typeface="Aptos" panose="020B0004020202020204" pitchFamily="34" charset="0"/>
            </a:endParaRPr>
          </a:p>
          <a:p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988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2E773-4A8D-01A3-5FD6-26445EEF7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Sign in to Web of Science using your WSU email address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6317CD-3BB6-084E-186B-15B79DA1B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3" t="7879" b="5152"/>
          <a:stretch/>
        </p:blipFill>
        <p:spPr>
          <a:xfrm>
            <a:off x="2036619" y="1782668"/>
            <a:ext cx="9604664" cy="476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01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B97-C8DF-ADF5-9094-4A745A5C9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Click the “Researchers” tab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DD89EF-E5F0-F2DE-29B8-73E77AF1C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181" b="5000"/>
          <a:stretch/>
        </p:blipFill>
        <p:spPr>
          <a:xfrm>
            <a:off x="1510581" y="1874666"/>
            <a:ext cx="9885217" cy="482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28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A0D85-D898-8D1C-4A9D-2DDD50509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Type in an author’s name (your own or someone you’ve cited)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00C1D0-280D-1256-824B-E1955C89C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37" t="8181" b="6061"/>
          <a:stretch/>
        </p:blipFill>
        <p:spPr>
          <a:xfrm>
            <a:off x="1656267" y="1953558"/>
            <a:ext cx="9598601" cy="467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80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793A-9325-1349-C4B3-22536596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View the author’s metrics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61A1CC-BC40-49F5-3A58-1F7E174B7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37" t="7576" b="5454"/>
          <a:stretch/>
        </p:blipFill>
        <p:spPr>
          <a:xfrm>
            <a:off x="1572672" y="1900266"/>
            <a:ext cx="9765792" cy="482268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4B34A96-9FFB-F504-34BA-93D1922E1EB8}"/>
              </a:ext>
            </a:extLst>
          </p:cNvPr>
          <p:cNvSpPr/>
          <p:nvPr/>
        </p:nvSpPr>
        <p:spPr>
          <a:xfrm>
            <a:off x="8364682" y="4077812"/>
            <a:ext cx="883228" cy="46759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82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793A-9325-1349-C4B3-22536596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View the author’s citation report –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8834BD-EB18-CDD8-DFFB-433283C29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672" y="1955920"/>
            <a:ext cx="9765792" cy="469462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4B34A96-9FFB-F504-34BA-93D1922E1EB8}"/>
              </a:ext>
            </a:extLst>
          </p:cNvPr>
          <p:cNvSpPr/>
          <p:nvPr/>
        </p:nvSpPr>
        <p:spPr>
          <a:xfrm>
            <a:off x="9185563" y="6035331"/>
            <a:ext cx="1496291" cy="46759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80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793A-9325-1349-C4B3-22536596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View the author’s citation report –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7BB5F1-B0B5-A84F-EFBF-3CA1B2FAC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594" y="1891726"/>
            <a:ext cx="9761947" cy="473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9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793A-9325-1349-C4B3-22536596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View the author’s citation report –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4F68E3-8B06-A39E-5F2F-0567A0A80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249" y="1943726"/>
            <a:ext cx="9766638" cy="473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93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793A-9325-1349-C4B3-22536596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View the author’s citation report –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41CB4B-5551-5DC8-181B-A5B0B5559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249" y="1882627"/>
            <a:ext cx="9766638" cy="47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37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9DD04-40E9-B33A-59D8-2017B9019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536" y="135622"/>
            <a:ext cx="9348789" cy="117347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Research Impact Sessions and Challenges</a:t>
            </a:r>
          </a:p>
        </p:txBody>
      </p:sp>
      <p:graphicFrame>
        <p:nvGraphicFramePr>
          <p:cNvPr id="5" name="Diagram 4" descr="Chart showing four sessions and associated challenges">
            <a:extLst>
              <a:ext uri="{FF2B5EF4-FFF2-40B4-BE49-F238E27FC236}">
                <a16:creationId xmlns:a16="http://schemas.microsoft.com/office/drawing/2014/main" id="{36E72D14-3131-D9CF-D0F6-4ACFD874BC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1079947"/>
              </p:ext>
            </p:extLst>
          </p:nvPr>
        </p:nvGraphicFramePr>
        <p:xfrm>
          <a:off x="2002536" y="374904"/>
          <a:ext cx="8869680" cy="610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2933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5A3813-297B-3AFC-79E7-F72F5DCE0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Find your h-index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D77BCB-0D9B-378E-3A52-5A29055612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Google Scholar</a:t>
            </a:r>
          </a:p>
          <a:p>
            <a:r>
              <a:rPr lang="en-US" dirty="0">
                <a:latin typeface="Aptos" panose="020B0004020202020204" pitchFamily="34" charset="0"/>
                <a:hlinkClick r:id="rId2"/>
              </a:rPr>
              <a:t>https://scholar.google.com/</a:t>
            </a:r>
            <a:endParaRPr lang="en-US" dirty="0">
              <a:latin typeface="Aptos" panose="020B0004020202020204" pitchFamily="34" charset="0"/>
            </a:endParaRPr>
          </a:p>
          <a:p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156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30C111-53B3-E3BC-764A-0C9E941E0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Sign in to Google Scholar using your WSU email address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89D31-415E-E623-55C9-A86FC5989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3" t="8030" r="795" b="6212"/>
          <a:stretch/>
        </p:blipFill>
        <p:spPr>
          <a:xfrm>
            <a:off x="1572672" y="1901536"/>
            <a:ext cx="9765792" cy="481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83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B76C6-CF1C-358D-E464-8EC586426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Click on your profile to view your h-index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C8590B-9F13-A0DD-5488-9A602C91B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37" t="9394" b="6061"/>
          <a:stretch/>
        </p:blipFill>
        <p:spPr>
          <a:xfrm>
            <a:off x="1572672" y="1943102"/>
            <a:ext cx="9765792" cy="468825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EF80727-F5DD-A193-A85C-0B3C27634D6C}"/>
              </a:ext>
            </a:extLst>
          </p:cNvPr>
          <p:cNvSpPr/>
          <p:nvPr/>
        </p:nvSpPr>
        <p:spPr>
          <a:xfrm>
            <a:off x="7959436" y="2701636"/>
            <a:ext cx="2213264" cy="23899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39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9F051-45EF-D79B-6039-C569FC506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Alternatively – type in another author’s name or a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866E17-4672-3969-DC13-1F9B4ED92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249" y="1927238"/>
            <a:ext cx="9766638" cy="474919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4D66D1A-A96F-73D5-3256-397AA2104D5F}"/>
              </a:ext>
            </a:extLst>
          </p:cNvPr>
          <p:cNvSpPr/>
          <p:nvPr/>
        </p:nvSpPr>
        <p:spPr>
          <a:xfrm>
            <a:off x="2888673" y="1927238"/>
            <a:ext cx="1662545" cy="48345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536988C-D028-DDF6-3D01-BD517049F74E}"/>
              </a:ext>
            </a:extLst>
          </p:cNvPr>
          <p:cNvCxnSpPr/>
          <p:nvPr/>
        </p:nvCxnSpPr>
        <p:spPr>
          <a:xfrm>
            <a:off x="3356264" y="2213264"/>
            <a:ext cx="176645" cy="59611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0AD1C47-A5E6-CB61-FDD8-A675278EBD2B}"/>
              </a:ext>
            </a:extLst>
          </p:cNvPr>
          <p:cNvSpPr/>
          <p:nvPr/>
        </p:nvSpPr>
        <p:spPr>
          <a:xfrm>
            <a:off x="3927764" y="2696717"/>
            <a:ext cx="800100" cy="48345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89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EC6741B-1236-1018-F70A-61D2FDF0D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h-index Takeaways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D694E0-6744-51FB-91E0-2B6362C03F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600" dirty="0">
                <a:latin typeface="Aptos" panose="020B0004020202020204" pitchFamily="34" charset="0"/>
              </a:rPr>
              <a:t>Depends on data source used for calculation</a:t>
            </a:r>
          </a:p>
          <a:p>
            <a:r>
              <a:rPr lang="en-US" sz="2600" dirty="0">
                <a:latin typeface="Aptos" panose="020B0004020202020204" pitchFamily="34" charset="0"/>
              </a:rPr>
              <a:t>Favors scholars with longer careers – with more publications and more time to accrue citations</a:t>
            </a:r>
          </a:p>
          <a:p>
            <a:r>
              <a:rPr lang="en-US" sz="2600" dirty="0">
                <a:latin typeface="Aptos" panose="020B0004020202020204" pitchFamily="34" charset="0"/>
              </a:rPr>
              <a:t>Inadequately represents impact of scholars whose publications aren’t indexed in data source used</a:t>
            </a:r>
          </a:p>
          <a:p>
            <a:pPr marL="0" indent="0">
              <a:buNone/>
            </a:pPr>
            <a:endParaRPr lang="en-US" sz="2600" dirty="0">
              <a:latin typeface="Aptos" panose="020B00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C23F52-140E-B98E-E152-AF086CEDCA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600" dirty="0">
                <a:latin typeface="Aptos" panose="020B0004020202020204" pitchFamily="34" charset="0"/>
              </a:rPr>
              <a:t>Google Scholar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dirty="0">
                <a:latin typeface="Aptos" panose="020B0004020202020204" pitchFamily="34" charset="0"/>
              </a:rPr>
              <a:t>more inclusive* than Web of Science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i="1" dirty="0">
                <a:latin typeface="Aptos" panose="020B0004020202020204" pitchFamily="34" charset="0"/>
              </a:rPr>
              <a:t>*more material types than peer-reviewed articles</a:t>
            </a:r>
            <a:r>
              <a:rPr lang="en-US" dirty="0">
                <a:latin typeface="Aptos" panose="020B0004020202020204" pitchFamily="34" charset="0"/>
              </a:rPr>
              <a:t>)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dirty="0">
                <a:latin typeface="Aptos" panose="020B0004020202020204" pitchFamily="34" charset="0"/>
              </a:rPr>
              <a:t>often shows a higher h-index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1EF16C-5223-92F5-9E32-51CF7CB4D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64995" y="4787929"/>
            <a:ext cx="2862958" cy="730904"/>
            <a:chOff x="7152910" y="4368237"/>
            <a:chExt cx="2862958" cy="7309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54D4A63-0C37-089A-DE22-9B79B216554F}"/>
                </a:ext>
              </a:extLst>
            </p:cNvPr>
            <p:cNvGrpSpPr/>
            <p:nvPr/>
          </p:nvGrpSpPr>
          <p:grpSpPr>
            <a:xfrm>
              <a:off x="7152910" y="4541341"/>
              <a:ext cx="2862958" cy="557800"/>
              <a:chOff x="7103386" y="4262441"/>
              <a:chExt cx="2862958" cy="55780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7A7C463-46BB-8F87-CF0B-5DCCEE2026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66883" t="24957" r="18055" b="72208"/>
              <a:stretch/>
            </p:blipFill>
            <p:spPr>
              <a:xfrm>
                <a:off x="7103386" y="4517070"/>
                <a:ext cx="2862958" cy="303171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C005A98-10AB-AB7E-01CD-EA6F95E9EA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94487" y="4262441"/>
                <a:ext cx="1880755" cy="314938"/>
              </a:xfrm>
              <a:prstGeom prst="rect">
                <a:avLst/>
              </a:prstGeom>
            </p:spPr>
          </p:pic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DEAAE98-4B11-A73B-1E85-A2A46E66F13C}"/>
                </a:ext>
              </a:extLst>
            </p:cNvPr>
            <p:cNvSpPr/>
            <p:nvPr/>
          </p:nvSpPr>
          <p:spPr>
            <a:xfrm>
              <a:off x="7533409" y="4368237"/>
              <a:ext cx="2317173" cy="7309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9AA23B3-1465-C753-A336-4F934CEE1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0573" t="78057" r="20784" b="5641"/>
          <a:stretch/>
        </p:blipFill>
        <p:spPr>
          <a:xfrm>
            <a:off x="10062561" y="4441539"/>
            <a:ext cx="1305097" cy="13846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8305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EBE16-0972-41CE-A8FA-A2F80D8FF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174" y="1104900"/>
            <a:ext cx="9348789" cy="1697120"/>
          </a:xfrm>
        </p:spPr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Challenge 8 Complete!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C5043-70C7-42B6-BC83-DD09FFA9C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1174" y="3429000"/>
            <a:ext cx="9348788" cy="1543050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Congratulations</a:t>
            </a:r>
            <a:r>
              <a:rPr lang="en-US" dirty="0"/>
              <a:t>! </a:t>
            </a:r>
          </a:p>
          <a:p>
            <a:r>
              <a:rPr lang="en-US" dirty="0"/>
              <a:t>Now we will move on to alternative metrics</a:t>
            </a:r>
          </a:p>
        </p:txBody>
      </p:sp>
    </p:spTree>
    <p:extLst>
      <p:ext uri="{BB962C8B-B14F-4D97-AF65-F5344CB8AC3E}">
        <p14:creationId xmlns:p14="http://schemas.microsoft.com/office/powerpoint/2010/main" val="2294895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EBE16-0972-41CE-A8FA-A2F80D8FF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174" y="1104900"/>
            <a:ext cx="9348789" cy="1697120"/>
          </a:xfrm>
        </p:spPr>
        <p:txBody>
          <a:bodyPr/>
          <a:lstStyle/>
          <a:p>
            <a:pPr lvl="0"/>
            <a:r>
              <a:rPr lang="en-US" dirty="0">
                <a:latin typeface="Aptos Black" panose="020B0004020202020204" pitchFamily="34" charset="0"/>
              </a:rPr>
              <a:t>Challenge 9</a:t>
            </a:r>
            <a:br>
              <a:rPr lang="en-US" dirty="0">
                <a:latin typeface="Aptos Black" panose="020B0004020202020204" pitchFamily="34" charset="0"/>
              </a:rPr>
            </a:br>
            <a:endParaRPr lang="en-US" dirty="0">
              <a:latin typeface="Aptos Black" panose="020B00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C5043-70C7-42B6-BC83-DD09FFA9C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1174" y="3429000"/>
            <a:ext cx="9348788" cy="2715768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Alternative metrics</a:t>
            </a:r>
          </a:p>
        </p:txBody>
      </p:sp>
    </p:spTree>
    <p:extLst>
      <p:ext uri="{BB962C8B-B14F-4D97-AF65-F5344CB8AC3E}">
        <p14:creationId xmlns:p14="http://schemas.microsoft.com/office/powerpoint/2010/main" val="4014523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D68B42-BFFE-7806-70FA-E1ADCF4CB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Altmetrics Defined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EE42A3-F1D2-9C24-4C50-1366B064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672" y="2998242"/>
            <a:ext cx="5295900" cy="2667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466734-E353-9772-9EB6-584BBBFC78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10375" y="2281735"/>
            <a:ext cx="4319588" cy="4100015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Considers other modes of scholarship communication beyond citations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Tweets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Blog posts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Online reviews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Shares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Downloads</a:t>
            </a:r>
          </a:p>
          <a:p>
            <a:r>
              <a:rPr lang="en-US" dirty="0">
                <a:latin typeface="Aptos" panose="020B0004020202020204" pitchFamily="34" charset="0"/>
              </a:rPr>
              <a:t>Helps demonstrate impact of your work on-line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Before citations appear in traditional publications</a:t>
            </a:r>
          </a:p>
        </p:txBody>
      </p:sp>
    </p:spTree>
    <p:extLst>
      <p:ext uri="{BB962C8B-B14F-4D97-AF65-F5344CB8AC3E}">
        <p14:creationId xmlns:p14="http://schemas.microsoft.com/office/powerpoint/2010/main" val="227687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D68B42-BFFE-7806-70FA-E1ADCF4CB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Altmetrics Tools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FC691A-A74A-C027-9AEF-98C986DC2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63460" y="2203167"/>
            <a:ext cx="976313" cy="3871362"/>
            <a:chOff x="2611358" y="2203167"/>
            <a:chExt cx="976313" cy="387136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66E1FA2-D4A7-0F5F-8A69-448F25AD5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74099" y="2203167"/>
              <a:ext cx="813572" cy="81435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0C4FF14-48CE-87E1-F4B5-D531A4CD46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80263" b="34172"/>
            <a:stretch/>
          </p:blipFill>
          <p:spPr>
            <a:xfrm>
              <a:off x="2895668" y="5378684"/>
              <a:ext cx="692003" cy="695845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730813A-6D1F-6FDB-08E2-D218EDBFFF7A}"/>
                </a:ext>
              </a:extLst>
            </p:cNvPr>
            <p:cNvGrpSpPr/>
            <p:nvPr/>
          </p:nvGrpSpPr>
          <p:grpSpPr>
            <a:xfrm>
              <a:off x="2611358" y="3724972"/>
              <a:ext cx="976313" cy="714375"/>
              <a:chOff x="2509310" y="3155738"/>
              <a:chExt cx="976313" cy="714375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5BE99D25-832E-1E9B-D1BD-5E49F7033B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9310" y="3155738"/>
                <a:ext cx="976313" cy="714375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697DBDD-6A8C-0C9B-522C-50CFD4422F11}"/>
                  </a:ext>
                </a:extLst>
              </p:cNvPr>
              <p:cNvSpPr/>
              <p:nvPr/>
            </p:nvSpPr>
            <p:spPr>
              <a:xfrm>
                <a:off x="2509310" y="3383387"/>
                <a:ext cx="671575" cy="2784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466734-E353-9772-9EB6-584BBBFC78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99247" y="1807882"/>
            <a:ext cx="8910464" cy="4567954"/>
          </a:xfrm>
        </p:spPr>
        <p:txBody>
          <a:bodyPr/>
          <a:lstStyle/>
          <a:p>
            <a:pPr marL="0" indent="0">
              <a:buNone/>
            </a:pPr>
            <a:endParaRPr lang="en-US" sz="900" dirty="0">
              <a:latin typeface="Aptos" panose="020B0004020202020204" pitchFamily="34" charset="0"/>
            </a:endParaRPr>
          </a:p>
          <a:p>
            <a:pPr marL="233363" lvl="1" indent="0">
              <a:buNone/>
            </a:pPr>
            <a:r>
              <a:rPr lang="en-US" dirty="0" err="1">
                <a:latin typeface="Aptos" panose="020B0004020202020204" pitchFamily="34" charset="0"/>
              </a:rPr>
              <a:t>PlumX</a:t>
            </a:r>
            <a:r>
              <a:rPr lang="en-US" dirty="0">
                <a:latin typeface="Aptos" panose="020B0004020202020204" pitchFamily="34" charset="0"/>
              </a:rPr>
              <a:t> Metrics</a:t>
            </a:r>
            <a:endParaRPr lang="en-US" sz="1600" i="1" dirty="0">
              <a:latin typeface="Aptos" panose="020B0004020202020204" pitchFamily="34" charset="0"/>
            </a:endParaRPr>
          </a:p>
          <a:p>
            <a:pPr marL="914400" lvl="1" indent="-285750"/>
            <a:r>
              <a:rPr lang="en-US" sz="1800" dirty="0">
                <a:latin typeface="Aptos" panose="020B0004020202020204" pitchFamily="34" charset="0"/>
              </a:rPr>
              <a:t>Measures individual researcher impact AND outputs from labs, departments and other groups</a:t>
            </a:r>
          </a:p>
          <a:p>
            <a:pPr marL="914400" lvl="1" indent="-285750"/>
            <a:r>
              <a:rPr lang="en-US" sz="1800" dirty="0">
                <a:latin typeface="Aptos" panose="020B0004020202020204" pitchFamily="34" charset="0"/>
                <a:hlinkClick r:id="rId5"/>
              </a:rPr>
              <a:t>https://www.elsevier.com/insights/metrics/plumx</a:t>
            </a:r>
            <a:endParaRPr lang="en-US" sz="1800" dirty="0">
              <a:latin typeface="Aptos" panose="020B0004020202020204" pitchFamily="34" charset="0"/>
            </a:endParaRPr>
          </a:p>
          <a:p>
            <a:pPr lvl="2" indent="0">
              <a:buNone/>
            </a:pPr>
            <a:endParaRPr lang="en-US" dirty="0">
              <a:latin typeface="Aptos" panose="020B0004020202020204" pitchFamily="34" charset="0"/>
            </a:endParaRPr>
          </a:p>
          <a:p>
            <a:pPr marL="233363" lvl="1" indent="0">
              <a:buNone/>
            </a:pPr>
            <a:r>
              <a:rPr lang="en-US" dirty="0">
                <a:latin typeface="Aptos" panose="020B0004020202020204" pitchFamily="34" charset="0"/>
              </a:rPr>
              <a:t> PLoS metrics</a:t>
            </a:r>
          </a:p>
          <a:p>
            <a:pPr marL="914400" lvl="2" indent="-285750"/>
            <a:r>
              <a:rPr lang="en-US" dirty="0">
                <a:latin typeface="Aptos" panose="020B0004020202020204" pitchFamily="34" charset="0"/>
              </a:rPr>
              <a:t>Combines altmetrics data from Altmetric with PLoS articles</a:t>
            </a:r>
          </a:p>
          <a:p>
            <a:pPr marL="1143000" lvl="3" indent="-228600">
              <a:buFont typeface="Courier New" panose="02070309020205020404" pitchFamily="49" charset="0"/>
              <a:buChar char="o"/>
            </a:pPr>
            <a:r>
              <a:rPr lang="en-US" sz="1600" i="1" dirty="0">
                <a:latin typeface="Aptos" panose="020B0004020202020204" pitchFamily="34" charset="0"/>
              </a:rPr>
              <a:t>Checks online “buzz” from social media, newspapers and online reference managers</a:t>
            </a:r>
            <a:endParaRPr lang="en-US" sz="1600" i="1" dirty="0">
              <a:latin typeface="Aptos" panose="020B0004020202020204" pitchFamily="34" charset="0"/>
              <a:hlinkClick r:id="rId6"/>
            </a:endParaRPr>
          </a:p>
          <a:p>
            <a:pPr marL="914400" lvl="2" indent="-285750"/>
            <a:r>
              <a:rPr lang="en-US" dirty="0">
                <a:latin typeface="Aptos" panose="020B0004020202020204" pitchFamily="34" charset="0"/>
                <a:hlinkClick r:id="rId6"/>
              </a:rPr>
              <a:t>https://plos.org/metrics/</a:t>
            </a:r>
            <a:endParaRPr lang="en-US" dirty="0">
              <a:latin typeface="Aptos" panose="020B0004020202020204" pitchFamily="34" charset="0"/>
            </a:endParaRPr>
          </a:p>
          <a:p>
            <a:pPr lvl="2" indent="0">
              <a:buNone/>
            </a:pPr>
            <a:endParaRPr lang="en-US" dirty="0">
              <a:latin typeface="Aptos" panose="020B0004020202020204" pitchFamily="34" charset="0"/>
            </a:endParaRPr>
          </a:p>
          <a:p>
            <a:pPr marL="233363" lvl="1" indent="0">
              <a:buNone/>
            </a:pPr>
            <a:r>
              <a:rPr lang="en-US" dirty="0">
                <a:latin typeface="Aptos" panose="020B0004020202020204" pitchFamily="34" charset="0"/>
              </a:rPr>
              <a:t>Altmetric </a:t>
            </a:r>
            <a:endParaRPr lang="en-US" sz="1600" i="1" dirty="0">
              <a:latin typeface="Aptos" panose="020B0004020202020204" pitchFamily="34" charset="0"/>
              <a:hlinkClick r:id="rId7"/>
            </a:endParaRPr>
          </a:p>
          <a:p>
            <a:pPr marL="914400" lvl="2" indent="-282575"/>
            <a:r>
              <a:rPr lang="en-US" dirty="0">
                <a:latin typeface="Aptos" panose="020B0004020202020204" pitchFamily="34" charset="0"/>
              </a:rPr>
              <a:t>Tracks what people are saying about papers online</a:t>
            </a:r>
          </a:p>
          <a:p>
            <a:pPr lvl="4" indent="-228600">
              <a:buFont typeface="Courier New" panose="02070309020205020404" pitchFamily="49" charset="0"/>
              <a:buChar char="o"/>
            </a:pPr>
            <a:r>
              <a:rPr lang="en-US" sz="1600" i="1" dirty="0">
                <a:latin typeface="Aptos" panose="020B0004020202020204" pitchFamily="34" charset="0"/>
              </a:rPr>
              <a:t>On behalf of publishers, authors, libraries &amp; institutions</a:t>
            </a:r>
            <a:endParaRPr lang="en-US" sz="1600" i="1" dirty="0">
              <a:latin typeface="Aptos" panose="020B0004020202020204" pitchFamily="34" charset="0"/>
              <a:hlinkClick r:id="rId7"/>
            </a:endParaRPr>
          </a:p>
          <a:p>
            <a:pPr marL="914400" lvl="2" indent="-282575"/>
            <a:r>
              <a:rPr lang="en-US" dirty="0">
                <a:latin typeface="Aptos" panose="020B0004020202020204" pitchFamily="34" charset="0"/>
                <a:hlinkClick r:id="rId7"/>
              </a:rPr>
              <a:t>https://www.altmetric.com/</a:t>
            </a:r>
            <a:endParaRPr lang="en-US" dirty="0">
              <a:latin typeface="Aptos" panose="020B0004020202020204" pitchFamily="34" charset="0"/>
            </a:endParaRPr>
          </a:p>
          <a:p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9880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93439-CA8E-F1DD-2BFE-974C8E36F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Altmetrics Tools: Journal Altmetric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64F9E3-0D5C-8386-EA25-C2ACE33DB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49" t="8939" r="1392" b="7273"/>
          <a:stretch/>
        </p:blipFill>
        <p:spPr>
          <a:xfrm>
            <a:off x="1654968" y="2015838"/>
            <a:ext cx="9601200" cy="465742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27D1D02-25A1-310B-E4E2-797F0001683F}"/>
              </a:ext>
            </a:extLst>
          </p:cNvPr>
          <p:cNvSpPr/>
          <p:nvPr/>
        </p:nvSpPr>
        <p:spPr>
          <a:xfrm>
            <a:off x="3283527" y="5953991"/>
            <a:ext cx="2348346" cy="40524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3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B6C6-6146-C52A-6856-AC0B59F75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174" y="355078"/>
            <a:ext cx="9348789" cy="1187119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ptos Black" panose="020B0004020202020204" pitchFamily="34" charset="0"/>
              </a:rPr>
              <a:t>Citation Analysis: What is it?</a:t>
            </a:r>
          </a:p>
        </p:txBody>
      </p:sp>
      <p:pic>
        <p:nvPicPr>
          <p:cNvPr id="5" name="Picture 4" descr="A red rectangular sign with white text">
            <a:extLst>
              <a:ext uri="{FF2B5EF4-FFF2-40B4-BE49-F238E27FC236}">
                <a16:creationId xmlns:a16="http://schemas.microsoft.com/office/drawing/2014/main" id="{CF757735-E7BB-3250-7164-366B8EF58EF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79487" y="2713279"/>
            <a:ext cx="3991391" cy="299354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B3F5DC-5B28-23E3-77F8-F14BD92350EE}"/>
              </a:ext>
            </a:extLst>
          </p:cNvPr>
          <p:cNvSpPr txBox="1"/>
          <p:nvPr/>
        </p:nvSpPr>
        <p:spPr>
          <a:xfrm>
            <a:off x="3935119" y="5506767"/>
            <a:ext cx="183575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chemeClr val="bg2">
                    <a:lumMod val="40000"/>
                    <a:lumOff val="60000"/>
                  </a:schemeClr>
                </a:solidFill>
                <a:hlinkClick r:id="rId3" tooltip="https://techsavvyscience.blogspot.com/2014/01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licensed under </a:t>
            </a:r>
            <a:r>
              <a:rPr lang="en-US" sz="700" dirty="0">
                <a:solidFill>
                  <a:schemeClr val="bg2">
                    <a:lumMod val="40000"/>
                    <a:lumOff val="60000"/>
                  </a:schemeClr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952F0-28DB-A969-EB81-F79A91473E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713279"/>
            <a:ext cx="5033963" cy="299354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ptos" panose="020B0004020202020204" pitchFamily="34" charset="0"/>
              </a:rPr>
              <a:t>Based on times cited, it is the study and assumed quality of an:</a:t>
            </a:r>
          </a:p>
          <a:p>
            <a:pPr marL="914400" indent="-457200"/>
            <a:r>
              <a:rPr lang="en-US" sz="2800" dirty="0">
                <a:latin typeface="Aptos" panose="020B0004020202020204" pitchFamily="34" charset="0"/>
              </a:rPr>
              <a:t>Article </a:t>
            </a:r>
          </a:p>
          <a:p>
            <a:pPr marL="914400" indent="-457200"/>
            <a:r>
              <a:rPr lang="en-US" sz="2800" dirty="0">
                <a:latin typeface="Aptos" panose="020B0004020202020204" pitchFamily="34" charset="0"/>
              </a:rPr>
              <a:t>Author</a:t>
            </a:r>
          </a:p>
          <a:p>
            <a:pPr marL="914400" indent="-457200"/>
            <a:r>
              <a:rPr lang="en-US" sz="2800" dirty="0">
                <a:latin typeface="Aptos" panose="020B0004020202020204" pitchFamily="34" charset="0"/>
              </a:rPr>
              <a:t>Institution</a:t>
            </a:r>
          </a:p>
          <a:p>
            <a:pPr marL="0" indent="0">
              <a:buNone/>
            </a:pPr>
            <a:endParaRPr lang="en-US" sz="28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6348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93439-CA8E-F1DD-2BFE-974C8E36F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Altmetrics Tools: Journal Altmetric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B5BD52-2CA7-B36F-14A4-679469D60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54968" y="1766454"/>
            <a:ext cx="9601200" cy="4946072"/>
            <a:chOff x="1654968" y="1911928"/>
            <a:chExt cx="9601200" cy="49460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6098065-9A57-0D65-7373-05C0F14A4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107" t="8787" r="966" b="81039"/>
            <a:stretch/>
          </p:blipFill>
          <p:spPr>
            <a:xfrm>
              <a:off x="1654968" y="1911928"/>
              <a:ext cx="9601200" cy="56110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357EA84-0C5B-5306-E027-895977B82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108" t="8939" b="9848"/>
            <a:stretch/>
          </p:blipFill>
          <p:spPr>
            <a:xfrm>
              <a:off x="1654968" y="2422858"/>
              <a:ext cx="9601200" cy="4435142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3387836C-AA2F-CE24-A8A5-561BE103A1ED}"/>
              </a:ext>
            </a:extLst>
          </p:cNvPr>
          <p:cNvSpPr/>
          <p:nvPr/>
        </p:nvSpPr>
        <p:spPr>
          <a:xfrm>
            <a:off x="6096000" y="6255327"/>
            <a:ext cx="1676400" cy="457199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90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93439-CA8E-F1DD-2BFE-974C8E36F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Altmetrics Tools: Altmetric details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8611D4-46C5-566E-E27B-3A5756EBB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939" b="6364"/>
          <a:stretch/>
        </p:blipFill>
        <p:spPr>
          <a:xfrm>
            <a:off x="1654968" y="1928714"/>
            <a:ext cx="9601200" cy="457420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5E8BE29-A481-979C-C7E8-4D709A9289D8}"/>
              </a:ext>
            </a:extLst>
          </p:cNvPr>
          <p:cNvSpPr/>
          <p:nvPr/>
        </p:nvSpPr>
        <p:spPr>
          <a:xfrm>
            <a:off x="3647209" y="3226377"/>
            <a:ext cx="716973" cy="405246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11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93439-CA8E-F1DD-2BFE-974C8E36F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Altmetrics Tools: Altmetric details continued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ACCB22-4DA8-CF84-E2AD-36802B350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97" t="8181" r="796" b="6667"/>
          <a:stretch/>
        </p:blipFill>
        <p:spPr>
          <a:xfrm>
            <a:off x="1632108" y="1922318"/>
            <a:ext cx="9646920" cy="468588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D8D1515-79B7-6AA6-36E3-A0EF99B353DF}"/>
              </a:ext>
            </a:extLst>
          </p:cNvPr>
          <p:cNvSpPr/>
          <p:nvPr/>
        </p:nvSpPr>
        <p:spPr>
          <a:xfrm>
            <a:off x="4384964" y="3283527"/>
            <a:ext cx="415636" cy="405246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53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D68B42-BFFE-7806-70FA-E1ADCF4CB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Altmetrics Tools</a:t>
            </a:r>
          </a:p>
        </p:txBody>
      </p:sp>
      <p:pic>
        <p:nvPicPr>
          <p:cNvPr id="3074" name="Picture 2" descr="logo for paperbuzz altemetrics tool">
            <a:extLst>
              <a:ext uri="{FF2B5EF4-FFF2-40B4-BE49-F238E27FC236}">
                <a16:creationId xmlns:a16="http://schemas.microsoft.com/office/drawing/2014/main" id="{69C6FAF7-3828-1B60-4E6B-35B66CCC32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5" b="10140"/>
          <a:stretch/>
        </p:blipFill>
        <p:spPr bwMode="auto">
          <a:xfrm>
            <a:off x="1917071" y="2167305"/>
            <a:ext cx="2436720" cy="51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466734-E353-9772-9EB6-584BBBFC78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94041" y="2004057"/>
            <a:ext cx="8501345" cy="4138087"/>
          </a:xfrm>
        </p:spPr>
        <p:txBody>
          <a:bodyPr/>
          <a:lstStyle/>
          <a:p>
            <a:pPr marL="914400" lvl="1" indent="-285750"/>
            <a:endParaRPr lang="en-US" dirty="0">
              <a:latin typeface="Aptos" panose="020B0004020202020204" pitchFamily="34" charset="0"/>
            </a:endParaRPr>
          </a:p>
          <a:p>
            <a:pPr marL="233363" lvl="1" indent="0">
              <a:buNone/>
            </a:pPr>
            <a:r>
              <a:rPr lang="en-US" sz="1600" i="1" dirty="0">
                <a:latin typeface="Aptos" panose="020B0004020202020204" pitchFamily="34" charset="0"/>
              </a:rPr>
              <a:t>)</a:t>
            </a:r>
          </a:p>
          <a:p>
            <a:pPr marL="914400" lvl="1" indent="-285750"/>
            <a:r>
              <a:rPr lang="en-US" dirty="0">
                <a:latin typeface="Aptos" panose="020B0004020202020204" pitchFamily="34" charset="0"/>
              </a:rPr>
              <a:t>Based on </a:t>
            </a:r>
            <a:r>
              <a:rPr lang="en-US" dirty="0" err="1">
                <a:latin typeface="Aptos" panose="020B0004020202020204" pitchFamily="34" charset="0"/>
              </a:rPr>
              <a:t>Crossref</a:t>
            </a:r>
            <a:r>
              <a:rPr lang="en-US" dirty="0">
                <a:latin typeface="Aptos" panose="020B0004020202020204" pitchFamily="34" charset="0"/>
              </a:rPr>
              <a:t> Event Data </a:t>
            </a:r>
            <a:r>
              <a:rPr lang="en-US" sz="1200" i="1" dirty="0">
                <a:latin typeface="Aptos" panose="020B0004020202020204" pitchFamily="34" charset="0"/>
              </a:rPr>
              <a:t>(</a:t>
            </a:r>
            <a:r>
              <a:rPr lang="en-US" sz="1200" i="1" dirty="0">
                <a:latin typeface="Aptos" panose="020B0004020202020204" pitchFamily="34" charset="0"/>
                <a:hlinkClick r:id="rId3"/>
              </a:rPr>
              <a:t>https://www.crossref.org/services/event-data/</a:t>
            </a:r>
            <a:r>
              <a:rPr lang="en-US" sz="1200" i="1" dirty="0">
                <a:latin typeface="Aptos" panose="020B0004020202020204" pitchFamily="34" charset="0"/>
              </a:rPr>
              <a:t> )</a:t>
            </a:r>
          </a:p>
          <a:p>
            <a:pPr marL="1143000" lvl="2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ptos" panose="020B0004020202020204" pitchFamily="34" charset="0"/>
              </a:rPr>
              <a:t>Online-linked data, social media</a:t>
            </a:r>
          </a:p>
          <a:p>
            <a:pPr marL="1371600" lvl="4" indent="-223838">
              <a:buFont typeface="Wingdings" panose="05000000000000000000" pitchFamily="2" charset="2"/>
              <a:buChar char="§"/>
            </a:pPr>
            <a:r>
              <a:rPr lang="en-US" b="0" i="0" dirty="0">
                <a:effectLst/>
                <a:latin typeface="Aptos" panose="020B0004020202020204" pitchFamily="34" charset="0"/>
              </a:rPr>
              <a:t>"New tools track article buzz online" in </a:t>
            </a:r>
            <a:r>
              <a:rPr lang="en-US" b="0" i="0" dirty="0">
                <a:solidFill>
                  <a:srgbClr val="1976D2"/>
                </a:solidFill>
                <a:effectLst/>
                <a:latin typeface="Aptos" panose="020B0004020202020204" pitchFamily="34" charset="0"/>
                <a:hlinkClick r:id="rId4"/>
              </a:rPr>
              <a:t>Nature Index</a:t>
            </a:r>
            <a:endParaRPr lang="en-US" b="0" i="0" dirty="0">
              <a:effectLst/>
              <a:latin typeface="Aptos" panose="020B0004020202020204" pitchFamily="34" charset="0"/>
            </a:endParaRPr>
          </a:p>
          <a:p>
            <a:pPr marL="914400" lvl="1" indent="-285750"/>
            <a:r>
              <a:rPr lang="en-US" dirty="0">
                <a:latin typeface="Aptos" panose="020B0004020202020204" pitchFamily="34" charset="0"/>
                <a:hlinkClick r:id="rId5"/>
              </a:rPr>
              <a:t>https://paperbuzz.org/</a:t>
            </a:r>
            <a:endParaRPr lang="en-US" dirty="0">
              <a:latin typeface="Aptos" panose="020B0004020202020204" pitchFamily="34" charset="0"/>
            </a:endParaRPr>
          </a:p>
          <a:p>
            <a:pPr marL="628650" lvl="1" indent="0">
              <a:buNone/>
            </a:pPr>
            <a:endParaRPr lang="en-US" dirty="0">
              <a:latin typeface="Aptos" panose="020B0004020202020204" pitchFamily="34" charset="0"/>
            </a:endParaRPr>
          </a:p>
          <a:p>
            <a:pPr marL="233363" lvl="1" indent="0">
              <a:buNone/>
            </a:pP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sz="2800" dirty="0" err="1">
                <a:latin typeface="Aptos" panose="020B0004020202020204" pitchFamily="34" charset="0"/>
              </a:rPr>
              <a:t>OpenAlex</a:t>
            </a:r>
            <a:endParaRPr lang="en-US" sz="1600" i="1" dirty="0">
              <a:latin typeface="Aptos" panose="020B0004020202020204" pitchFamily="34" charset="0"/>
            </a:endParaRPr>
          </a:p>
          <a:p>
            <a:pPr marL="914400" lvl="1" indent="-285750"/>
            <a:r>
              <a:rPr lang="en-US" dirty="0">
                <a:latin typeface="Aptos" panose="020B0004020202020204" pitchFamily="34" charset="0"/>
              </a:rPr>
              <a:t>A comprehensive catalog of scholarly papers, authors, institutions, and more.</a:t>
            </a:r>
          </a:p>
          <a:p>
            <a:pPr marL="914400" lvl="1" indent="-285750"/>
            <a:r>
              <a:rPr lang="en-US" dirty="0">
                <a:latin typeface="Aptos" panose="020B0004020202020204" pitchFamily="34" charset="0"/>
                <a:hlinkClick r:id="rId6"/>
              </a:rPr>
              <a:t>https://openalex.org</a:t>
            </a:r>
            <a:endParaRPr lang="en-US" dirty="0">
              <a:latin typeface="Aptos" panose="020B0004020202020204" pitchFamily="34" charset="0"/>
            </a:endParaRPr>
          </a:p>
          <a:p>
            <a:pPr lvl="4" indent="-280988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effectLst/>
                <a:latin typeface="Aptos" panose="020B0004020202020204" pitchFamily="34" charset="0"/>
              </a:rPr>
              <a:t>"Massive open index of scholarly papers launches" in </a:t>
            </a:r>
            <a:r>
              <a:rPr lang="en-US" b="0" i="0" u="none" strike="noStrike" dirty="0">
                <a:solidFill>
                  <a:srgbClr val="1976D2"/>
                </a:solidFill>
                <a:effectLst/>
                <a:latin typeface="Aptos" panose="020B0004020202020204" pitchFamily="34" charset="0"/>
                <a:hlinkClick r:id="rId7"/>
              </a:rPr>
              <a:t>Nature</a:t>
            </a:r>
            <a:endParaRPr lang="en-US" b="0" i="0" u="none" strike="noStrike" dirty="0">
              <a:effectLst/>
              <a:latin typeface="Aptos" panose="020B0004020202020204" pitchFamily="34" charset="0"/>
            </a:endParaRPr>
          </a:p>
          <a:p>
            <a:pPr lvl="4" indent="-280988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effectLst/>
                <a:latin typeface="Aptos" panose="020B0004020202020204" pitchFamily="34" charset="0"/>
              </a:rPr>
              <a:t>"Sorbonne’s embrace of free research platform shakes up academic publishing" in </a:t>
            </a:r>
            <a:r>
              <a:rPr lang="en-US" b="0" i="0" u="none" strike="noStrike" dirty="0">
                <a:solidFill>
                  <a:srgbClr val="1976D2"/>
                </a:solidFill>
                <a:effectLst/>
                <a:latin typeface="Aptos" panose="020B0004020202020204" pitchFamily="34" charset="0"/>
                <a:hlinkClick r:id="rId8"/>
              </a:rPr>
              <a:t>Financial Times</a:t>
            </a:r>
            <a:endParaRPr lang="en-US" b="0" i="0" u="none" strike="noStrike" dirty="0">
              <a:effectLst/>
              <a:latin typeface="Aptos" panose="020B0004020202020204" pitchFamily="34" charset="0"/>
            </a:endParaRPr>
          </a:p>
          <a:p>
            <a:pPr marL="628650" lvl="1" indent="0">
              <a:buNone/>
            </a:pPr>
            <a:endParaRPr lang="en-US" dirty="0">
              <a:latin typeface="Aptos" panose="020B00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4F1A47-E986-516F-19BD-B9ABAD963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7071" y="3917238"/>
            <a:ext cx="621330" cy="73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499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93439-CA8E-F1DD-2BFE-974C8E36F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Altmetrics Tools: </a:t>
            </a:r>
            <a:r>
              <a:rPr lang="en-US" dirty="0" err="1">
                <a:latin typeface="Aptos Black" panose="020B0004020202020204" pitchFamily="34" charset="0"/>
              </a:rPr>
              <a:t>paperbuzz</a:t>
            </a:r>
            <a:endParaRPr lang="en-US" dirty="0">
              <a:latin typeface="Aptos Black" panose="020B00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4D0E88-A1D9-7F1C-E0EA-41DA8B0FE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6" t="8939" r="711" b="6970"/>
          <a:stretch/>
        </p:blipFill>
        <p:spPr>
          <a:xfrm>
            <a:off x="1654968" y="2005445"/>
            <a:ext cx="9601200" cy="460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626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93439-CA8E-F1DD-2BFE-974C8E36F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Altmetrics Tools: </a:t>
            </a:r>
            <a:r>
              <a:rPr lang="en-US" dirty="0" err="1">
                <a:latin typeface="Aptos Black" panose="020B0004020202020204" pitchFamily="34" charset="0"/>
              </a:rPr>
              <a:t>paperbuzz</a:t>
            </a:r>
            <a:endParaRPr lang="en-US" dirty="0">
              <a:latin typeface="Aptos Black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58DB61-6701-86D1-1554-C408F311B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37" t="8486" r="1136" b="5177"/>
          <a:stretch/>
        </p:blipFill>
        <p:spPr>
          <a:xfrm>
            <a:off x="1654968" y="1870365"/>
            <a:ext cx="9601200" cy="476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754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93439-CA8E-F1DD-2BFE-974C8E36F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Altmetrics Tools: </a:t>
            </a:r>
            <a:r>
              <a:rPr lang="en-US" dirty="0" err="1">
                <a:latin typeface="Aptos Black" panose="020B0004020202020204" pitchFamily="34" charset="0"/>
              </a:rPr>
              <a:t>paperbuzz</a:t>
            </a:r>
            <a:endParaRPr lang="en-US" dirty="0">
              <a:latin typeface="Aptos Black" panose="020B00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DBB279-A250-8F37-7A6F-B561BF16A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37" t="8181" b="6516"/>
          <a:stretch/>
        </p:blipFill>
        <p:spPr>
          <a:xfrm>
            <a:off x="1654968" y="1984662"/>
            <a:ext cx="9601200" cy="465053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1DD4E35-B701-8658-8F09-191EB9EFC8A3}"/>
              </a:ext>
            </a:extLst>
          </p:cNvPr>
          <p:cNvSpPr/>
          <p:nvPr/>
        </p:nvSpPr>
        <p:spPr>
          <a:xfrm>
            <a:off x="4301836" y="4530436"/>
            <a:ext cx="1309255" cy="78970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601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D68B42-BFFE-7806-70FA-E1ADCF4CB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Altmetrics Tools: </a:t>
            </a:r>
            <a:r>
              <a:rPr lang="en-US" dirty="0" err="1">
                <a:latin typeface="Aptos Black" panose="020B0004020202020204" pitchFamily="34" charset="0"/>
              </a:rPr>
              <a:t>OpenAlex</a:t>
            </a:r>
            <a:endParaRPr lang="en-US" dirty="0">
              <a:latin typeface="Aptos Black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63EFBE-7F0A-65B9-3FF7-B5DBCA9DE2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19" t="8788" r="1307" b="14698"/>
          <a:stretch/>
        </p:blipFill>
        <p:spPr>
          <a:xfrm>
            <a:off x="1325922" y="2101506"/>
            <a:ext cx="10259291" cy="454867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06935B5-8949-87A3-FE3C-E34FB0828A75}"/>
              </a:ext>
            </a:extLst>
          </p:cNvPr>
          <p:cNvSpPr/>
          <p:nvPr/>
        </p:nvSpPr>
        <p:spPr>
          <a:xfrm>
            <a:off x="9975273" y="2109355"/>
            <a:ext cx="1433945" cy="46759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C9BA150-0F01-289C-1267-A6408BD96F39}"/>
              </a:ext>
            </a:extLst>
          </p:cNvPr>
          <p:cNvSpPr/>
          <p:nvPr/>
        </p:nvSpPr>
        <p:spPr>
          <a:xfrm>
            <a:off x="3311237" y="3925571"/>
            <a:ext cx="6009408" cy="812683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D68B42-BFFE-7806-70FA-E1ADCF4CB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Altmetrics Tools: </a:t>
            </a:r>
            <a:r>
              <a:rPr lang="en-US" dirty="0" err="1">
                <a:latin typeface="Aptos Black" panose="020B0004020202020204" pitchFamily="34" charset="0"/>
              </a:rPr>
              <a:t>OpenAlex</a:t>
            </a:r>
            <a:endParaRPr lang="en-US" dirty="0">
              <a:latin typeface="Aptos Black" panose="020B00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B7894E-DC08-69DA-B9C0-16915A03B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7" t="8031" b="7424"/>
          <a:stretch/>
        </p:blipFill>
        <p:spPr>
          <a:xfrm>
            <a:off x="1654968" y="1901603"/>
            <a:ext cx="9601200" cy="460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872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D68B42-BFFE-7806-70FA-E1ADCF4CB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Altmetrics Tools: </a:t>
            </a:r>
            <a:r>
              <a:rPr lang="en-US" dirty="0" err="1">
                <a:latin typeface="Aptos Black" panose="020B0004020202020204" pitchFamily="34" charset="0"/>
              </a:rPr>
              <a:t>OpenAlex</a:t>
            </a:r>
            <a:endParaRPr lang="en-US" dirty="0">
              <a:latin typeface="Aptos Black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99F4A4-321E-086D-C27C-0A22E7F18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53" t="9091" r="796" b="7576"/>
          <a:stretch/>
        </p:blipFill>
        <p:spPr>
          <a:xfrm>
            <a:off x="1654968" y="1929515"/>
            <a:ext cx="9601200" cy="4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38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B6C6-6146-C52A-6856-AC0B59F75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174" y="355078"/>
            <a:ext cx="9348789" cy="1185623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ptos Black" panose="020B0004020202020204" pitchFamily="34" charset="0"/>
              </a:rPr>
              <a:t>Citation Analysis: Why use it?</a:t>
            </a:r>
          </a:p>
        </p:txBody>
      </p:sp>
      <p:graphicFrame>
        <p:nvGraphicFramePr>
          <p:cNvPr id="15" name="Text Placeholder 2">
            <a:extLst>
              <a:ext uri="{FF2B5EF4-FFF2-40B4-BE49-F238E27FC236}">
                <a16:creationId xmlns:a16="http://schemas.microsoft.com/office/drawing/2014/main" id="{16F1DDDB-1F7F-C370-1F17-DBAB3FC0DFF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28215416"/>
              </p:ext>
            </p:extLst>
          </p:nvPr>
        </p:nvGraphicFramePr>
        <p:xfrm>
          <a:off x="1781175" y="2161522"/>
          <a:ext cx="9348788" cy="4276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88501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93439-CA8E-F1DD-2BFE-974C8E36F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Altmetrics Tools: </a:t>
            </a:r>
            <a:r>
              <a:rPr lang="en-US" dirty="0" err="1">
                <a:latin typeface="Aptos Black" panose="020B0004020202020204" pitchFamily="34" charset="0"/>
              </a:rPr>
              <a:t>OpenAlex</a:t>
            </a:r>
            <a:endParaRPr lang="en-US" dirty="0">
              <a:latin typeface="Aptos Black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1D32F1-A414-F7C8-C92C-712170AE0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37" t="8031" b="7575"/>
          <a:stretch/>
        </p:blipFill>
        <p:spPr>
          <a:xfrm>
            <a:off x="1654968" y="1995463"/>
            <a:ext cx="9601200" cy="460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658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EBE16-0972-41CE-A8FA-A2F80D8FF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174" y="1104900"/>
            <a:ext cx="9348789" cy="1697120"/>
          </a:xfrm>
        </p:spPr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Challenge 9 Complete!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C5043-70C7-42B6-BC83-DD09FFA9C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1174" y="3429000"/>
            <a:ext cx="9348788" cy="1543050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Congratulations! </a:t>
            </a:r>
          </a:p>
          <a:p>
            <a:r>
              <a:rPr lang="en-US" dirty="0">
                <a:latin typeface="Aptos" panose="020B0004020202020204" pitchFamily="34" charset="0"/>
              </a:rPr>
              <a:t>Now we will move on to responsible metrics</a:t>
            </a:r>
          </a:p>
        </p:txBody>
      </p:sp>
    </p:spTree>
    <p:extLst>
      <p:ext uri="{BB962C8B-B14F-4D97-AF65-F5344CB8AC3E}">
        <p14:creationId xmlns:p14="http://schemas.microsoft.com/office/powerpoint/2010/main" val="17232438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EBE16-0972-41CE-A8FA-A2F80D8FF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174" y="1104900"/>
            <a:ext cx="9348789" cy="1697120"/>
          </a:xfrm>
        </p:spPr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Challenge 10</a:t>
            </a:r>
            <a:br>
              <a:rPr lang="en-US" dirty="0">
                <a:latin typeface="Aptos Black" panose="020B0004020202020204" pitchFamily="34" charset="0"/>
              </a:rPr>
            </a:br>
            <a:endParaRPr lang="en-US" dirty="0">
              <a:latin typeface="Aptos Black" panose="020B00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C5043-70C7-42B6-BC83-DD09FFA9C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1174" y="3429000"/>
            <a:ext cx="9348788" cy="1543050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Responsible Metrics</a:t>
            </a:r>
          </a:p>
        </p:txBody>
      </p:sp>
    </p:spTree>
    <p:extLst>
      <p:ext uri="{BB962C8B-B14F-4D97-AF65-F5344CB8AC3E}">
        <p14:creationId xmlns:p14="http://schemas.microsoft.com/office/powerpoint/2010/main" val="26495321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2AFD49-4390-876B-2D4B-BD9846E8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“not everything that can be counted counts, and not everything that counts can be counted”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D46D20-1909-4E42-062C-07CE277FB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William Bruce Cameron,1963</a:t>
            </a:r>
          </a:p>
          <a:p>
            <a:pPr marL="0" indent="0">
              <a:buNone/>
            </a:pPr>
            <a:r>
              <a:rPr lang="en-US" sz="3200" b="0" i="0" dirty="0">
                <a:solidFill>
                  <a:srgbClr val="202122"/>
                </a:solidFill>
                <a:effectLst/>
                <a:latin typeface="Aptos" panose="020B0004020202020204" pitchFamily="34" charset="0"/>
              </a:rPr>
              <a:t>American author, most famous for </a:t>
            </a:r>
            <a:r>
              <a:rPr lang="en-US" sz="3200" b="0" i="1" u="none" strike="noStrike" dirty="0">
                <a:solidFill>
                  <a:srgbClr val="202122"/>
                </a:solidFill>
                <a:effectLst/>
                <a:latin typeface="Aptos" panose="020B0004020202020204" pitchFamily="34" charset="0"/>
              </a:rPr>
              <a:t>A Dog's Purpose</a:t>
            </a:r>
            <a:endParaRPr lang="en-US" sz="48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555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2AFD49-4390-876B-2D4B-BD9846E8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Responsible Metrics Documents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D46D20-1909-4E42-062C-07CE277FB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6727" y="2437451"/>
            <a:ext cx="7757681" cy="3152858"/>
          </a:xfrm>
        </p:spPr>
        <p:txBody>
          <a:bodyPr/>
          <a:lstStyle/>
          <a:p>
            <a:pPr marL="0" indent="0"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3 key documents with own sets of principles</a:t>
            </a:r>
            <a:endParaRPr lang="en-US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b="0" i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Outline more responsible use of metrics by researchers and/or institutions</a:t>
            </a:r>
          </a:p>
          <a:p>
            <a:pPr marL="1828800" indent="-457200" algn="l">
              <a:spcAft>
                <a:spcPts val="12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  <a:hlinkClick r:id="rId2"/>
              </a:rPr>
              <a:t>DORA – the San Francisco Declaration on Research Assessment (2012)</a:t>
            </a:r>
            <a:endParaRPr lang="en-US" sz="24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1828800" indent="-457200" algn="l">
              <a:spcAft>
                <a:spcPts val="12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  <a:hlinkClick r:id="rId3"/>
              </a:rPr>
              <a:t>The Leiden Manifesto (2015)</a:t>
            </a:r>
            <a:endParaRPr lang="en-US" sz="24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1828800" indent="-457200" algn="l">
              <a:spcAft>
                <a:spcPts val="12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  <a:hlinkClick r:id="rId4"/>
              </a:rPr>
              <a:t>The Metric Tide Report (2015)</a:t>
            </a:r>
            <a:endParaRPr lang="en-US" sz="24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endParaRPr lang="en-US" sz="20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8247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2AFD49-4390-876B-2D4B-BD9846E8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San Francisco Declaration on Research Assessment (DORA)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D46D20-1909-4E42-062C-07CE277FB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174" y="2229633"/>
            <a:ext cx="9348789" cy="3952958"/>
          </a:xfrm>
        </p:spPr>
        <p:txBody>
          <a:bodyPr/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eveloped at the 2012 meeting of The American Society for Cell Biology for all disciplines</a:t>
            </a:r>
          </a:p>
          <a:p>
            <a:pPr algn="l"/>
            <a:r>
              <a:rPr lang="en-US" sz="2000" b="0" i="0" dirty="0">
                <a:solidFill>
                  <a:schemeClr val="tx1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 total recommendations; 4 for researchers:</a:t>
            </a:r>
            <a:endParaRPr lang="en-US" sz="2000" b="0" i="0" dirty="0"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61722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b="0" i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When involved in committees making decisions about funding, hiring, tenure, or promotion, make assessments based on scientific content rather than publication metrics.</a:t>
            </a:r>
          </a:p>
          <a:p>
            <a:pPr marL="61722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b="0" i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Wherever appropriate, cite primary literature in which observations are first reported rather than reviews to give credit where credit is due.</a:t>
            </a:r>
          </a:p>
          <a:p>
            <a:pPr marL="61722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b="0" i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Use a range of article metrics and indicators on personal/supporting statements, as evidence of the impact of individual published articles and other research outputs.</a:t>
            </a:r>
          </a:p>
          <a:p>
            <a:pPr marL="61722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b="0" i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Challenge research assessment practices that rely inappropriately on Journal Impact Factors and promote and teach best practice that focuses on the value and influence of specific research outputs.</a:t>
            </a:r>
          </a:p>
          <a:p>
            <a:endParaRPr lang="en-US" sz="3200" dirty="0">
              <a:latin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2FA3C3-C589-DF6B-4D32-2EC121887060}"/>
              </a:ext>
            </a:extLst>
          </p:cNvPr>
          <p:cNvSpPr txBox="1"/>
          <p:nvPr/>
        </p:nvSpPr>
        <p:spPr>
          <a:xfrm>
            <a:off x="7860722" y="6151418"/>
            <a:ext cx="4005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ptos" panose="020B0004020202020204" pitchFamily="34" charset="0"/>
                <a:hlinkClick r:id="rId2"/>
              </a:rPr>
              <a:t>Read the Declaration | DORA</a:t>
            </a:r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2338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2AFD49-4390-876B-2D4B-BD9846E8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Leiden Manifesto for Research Metrics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D46D20-1909-4E42-062C-07CE277FB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174" y="2229633"/>
            <a:ext cx="9348789" cy="3952958"/>
          </a:xfrm>
        </p:spPr>
        <p:txBody>
          <a:bodyPr/>
          <a:lstStyle/>
          <a:p>
            <a:pPr algn="l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Originally published in Nature in April 2015 as a comment, “</a:t>
            </a:r>
            <a:r>
              <a:rPr lang="en-US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Bibliometrics: The Leiden Manifesto for research metrics</a:t>
            </a:r>
            <a:r>
              <a:rPr lang="en-US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principles proposed for the measurement of research performance, emphasizing:</a:t>
            </a:r>
          </a:p>
          <a:p>
            <a:pPr marL="1371600" lvl="2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latin typeface="Aptos" panose="020B0004020202020204" pitchFamily="34" charset="0"/>
              </a:rPr>
              <a:t>Openness and transparency</a:t>
            </a:r>
          </a:p>
          <a:p>
            <a:pPr marL="1371600" lvl="2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latin typeface="Aptos" panose="020B0004020202020204" pitchFamily="34" charset="0"/>
              </a:rPr>
              <a:t>Honoring local/regional excellence</a:t>
            </a:r>
          </a:p>
          <a:p>
            <a:pPr marL="1371600" lvl="2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latin typeface="Aptos" panose="020B0004020202020204" pitchFamily="34" charset="0"/>
              </a:rPr>
              <a:t>Honoring institutional missions </a:t>
            </a:r>
          </a:p>
          <a:p>
            <a:pPr marL="914400" lvl="2" indent="0">
              <a:spcBef>
                <a:spcPts val="600"/>
              </a:spcBef>
              <a:buNone/>
            </a:pPr>
            <a:endParaRPr lang="en-US" sz="11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i="1" dirty="0">
                <a:solidFill>
                  <a:schemeClr val="tx1"/>
                </a:solidFill>
                <a:latin typeface="Aptos" panose="020B0004020202020204" pitchFamily="34" charset="0"/>
              </a:rPr>
              <a:t>#6: Account for variation by field in publication and citation practices.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A6A3A7-9432-0552-6E64-9ED9869CB5DB}"/>
              </a:ext>
            </a:extLst>
          </p:cNvPr>
          <p:cNvSpPr txBox="1"/>
          <p:nvPr/>
        </p:nvSpPr>
        <p:spPr>
          <a:xfrm>
            <a:off x="6873586" y="6120245"/>
            <a:ext cx="47330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ptos" panose="020B0004020202020204" pitchFamily="34" charset="0"/>
                <a:hlinkClick r:id="rId3"/>
              </a:rPr>
              <a:t>Leiden manifesto for research Metrics - Home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AE330F-238E-F592-8FFB-D5481DD2668D}"/>
              </a:ext>
            </a:extLst>
          </p:cNvPr>
          <p:cNvSpPr txBox="1"/>
          <p:nvPr/>
        </p:nvSpPr>
        <p:spPr>
          <a:xfrm>
            <a:off x="6873586" y="6445836"/>
            <a:ext cx="51279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0" dirty="0">
                <a:solidFill>
                  <a:srgbClr val="981E32"/>
                </a:solidFill>
                <a:effectLst/>
                <a:latin typeface="Aptos" panose="020B0004020202020204" pitchFamily="34" charset="0"/>
                <a:hlinkClick r:id="rId4"/>
              </a:rPr>
              <a:t>The Leiden Manifesto for Research Metrics</a:t>
            </a:r>
            <a:r>
              <a:rPr lang="en-US" sz="1600" i="0" dirty="0">
                <a:solidFill>
                  <a:srgbClr val="981E32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dirty="0">
                <a:latin typeface="Aptos" panose="020B0004020202020204" pitchFamily="34" charset="0"/>
              </a:rPr>
              <a:t>on </a:t>
            </a:r>
            <a:r>
              <a:rPr lang="en-US" sz="1600" dirty="0" err="1">
                <a:latin typeface="Aptos" panose="020B0004020202020204" pitchFamily="34" charset="0"/>
              </a:rPr>
              <a:t>vimeo</a:t>
            </a:r>
            <a:endParaRPr lang="en-US" sz="16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4870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2AFD49-4390-876B-2D4B-BD9846E8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Metric Tide Report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D46D20-1909-4E42-062C-07CE277FB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229632"/>
            <a:ext cx="10629900" cy="3547713"/>
          </a:xfrm>
        </p:spPr>
        <p:txBody>
          <a:bodyPr/>
          <a:lstStyle/>
          <a:p>
            <a:pPr algn="l"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Recommends ‘responsible metrics’ for using quantitative data for assessing research – with dimensions of:</a:t>
            </a:r>
          </a:p>
          <a:p>
            <a:pPr lvl="1"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Robustness: </a:t>
            </a:r>
            <a:r>
              <a:rPr lang="en-US" i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best possible data in accuracy and scope</a:t>
            </a:r>
          </a:p>
          <a:p>
            <a:pPr lvl="1"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Humility: </a:t>
            </a:r>
            <a:r>
              <a:rPr lang="en-US" i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quantitative evaluation supports qualitative, expert assessment</a:t>
            </a:r>
          </a:p>
          <a:p>
            <a:pPr lvl="1"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Transparency: </a:t>
            </a:r>
            <a:r>
              <a:rPr lang="en-US" i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being evaluated can test and verify the results</a:t>
            </a:r>
          </a:p>
          <a:p>
            <a:pPr lvl="1"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Diversity: </a:t>
            </a:r>
            <a:r>
              <a:rPr lang="en-US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accounting for variation by field and supporting a plurality of research and researcher career paths across the system</a:t>
            </a:r>
          </a:p>
          <a:p>
            <a:pPr lvl="1"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Reflexivity: </a:t>
            </a:r>
            <a:r>
              <a:rPr lang="en-US" i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recognition and anticipation of systemic and potential effects of indicators and updating them in response.</a:t>
            </a:r>
            <a:endParaRPr lang="en-US" i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A6A3A7-9432-0552-6E64-9ED9869CB5DB}"/>
              </a:ext>
            </a:extLst>
          </p:cNvPr>
          <p:cNvSpPr txBox="1"/>
          <p:nvPr/>
        </p:nvSpPr>
        <p:spPr>
          <a:xfrm>
            <a:off x="1558637" y="6333645"/>
            <a:ext cx="103285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ptos" panose="020B0004020202020204" pitchFamily="34" charset="0"/>
                <a:hlinkClick r:id="rId2"/>
              </a:rPr>
              <a:t>The Metric Tide: Report of the Independent Review of the Role of Metrics in Research Assessment and Management</a:t>
            </a:r>
            <a:endParaRPr lang="en-US" sz="16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7757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2AFD49-4390-876B-2D4B-BD9846E8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Responsible Metrics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D46D20-1909-4E42-062C-07CE277FB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229632"/>
            <a:ext cx="10629900" cy="4015303"/>
          </a:xfrm>
        </p:spPr>
        <p:txBody>
          <a:bodyPr/>
          <a:lstStyle/>
          <a:p>
            <a:pPr marL="514350" indent="-514350" algn="l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one </a:t>
            </a:r>
            <a:r>
              <a:rPr lang="en-US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these documents resonate more with you than the others?</a:t>
            </a:r>
          </a:p>
          <a:p>
            <a:pPr marL="514350" indent="-514350" algn="l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see the recommendations in these documents being carried out in practice around you? </a:t>
            </a:r>
          </a:p>
          <a:p>
            <a:pPr marL="514350" indent="-514350" algn="l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these recommendations have to say about commonly used metrics you've encountered in your career, such as the Journal Impact Factor or the h-index?</a:t>
            </a:r>
          </a:p>
        </p:txBody>
      </p:sp>
    </p:spTree>
    <p:extLst>
      <p:ext uri="{BB962C8B-B14F-4D97-AF65-F5344CB8AC3E}">
        <p14:creationId xmlns:p14="http://schemas.microsoft.com/office/powerpoint/2010/main" val="36542924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2AFD49-4390-876B-2D4B-BD9846E8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Further References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D46D20-1909-4E42-062C-07CE277FB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174" y="2593315"/>
            <a:ext cx="9348789" cy="3152858"/>
          </a:xfrm>
        </p:spPr>
        <p:txBody>
          <a:bodyPr/>
          <a:lstStyle/>
          <a:p>
            <a:pPr marL="457200" indent="-457200">
              <a:spcBef>
                <a:spcPts val="1200"/>
              </a:spcBef>
            </a:pPr>
            <a:r>
              <a:rPr lang="en-US" sz="2400" dirty="0">
                <a:latin typeface="Aptos" panose="020B0004020202020204" pitchFamily="34" charset="0"/>
                <a:hlinkClick r:id="rId2"/>
              </a:rPr>
              <a:t>https://libguides.libraries.wsu.edu/citationsearching</a:t>
            </a:r>
          </a:p>
          <a:p>
            <a:pPr marL="457200" indent="-457200">
              <a:spcBef>
                <a:spcPts val="1200"/>
              </a:spcBef>
            </a:pPr>
            <a:r>
              <a:rPr lang="en-US" sz="2400" dirty="0">
                <a:latin typeface="Aptos" panose="020B0004020202020204" pitchFamily="34" charset="0"/>
                <a:hlinkClick r:id="rId2"/>
              </a:rPr>
              <a:t>The rise of responsible metrics as a professional reform movement: A collective action frames account | Quantitative Science Studies | MIT Press</a:t>
            </a:r>
            <a:endParaRPr lang="en-US" sz="2400" dirty="0">
              <a:latin typeface="Aptos" panose="020B0004020202020204" pitchFamily="34" charset="0"/>
            </a:endParaRPr>
          </a:p>
          <a:p>
            <a:pPr marL="457200" indent="-457200">
              <a:spcBef>
                <a:spcPts val="1200"/>
              </a:spcBef>
            </a:pPr>
            <a:r>
              <a:rPr lang="en-US" sz="2400" dirty="0">
                <a:latin typeface="Aptos" panose="020B0004020202020204" pitchFamily="34" charset="0"/>
                <a:hlinkClick r:id="rId3"/>
              </a:rPr>
              <a:t>Thing 5: Responsible Use of Metrics – IATUL Research Impact Things</a:t>
            </a:r>
            <a:endParaRPr lang="en-US" sz="2400" dirty="0">
              <a:latin typeface="Aptos" panose="020B0004020202020204" pitchFamily="34" charset="0"/>
            </a:endParaRPr>
          </a:p>
          <a:p>
            <a:pPr marL="457200" indent="-457200">
              <a:spcBef>
                <a:spcPts val="1200"/>
              </a:spcBef>
            </a:pPr>
            <a:r>
              <a:rPr lang="en-US" sz="2400" dirty="0">
                <a:latin typeface="Aptos" panose="020B0004020202020204" pitchFamily="34" charset="0"/>
                <a:hlinkClick r:id="rId4"/>
              </a:rPr>
              <a:t>An introduction to responsible metrics (Open Access Week) – Research Kaleidoscope</a:t>
            </a:r>
            <a:endParaRPr lang="en-US" sz="2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422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EBE16-0972-41CE-A8FA-A2F80D8FF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174" y="1104900"/>
            <a:ext cx="9348789" cy="1697120"/>
          </a:xfrm>
        </p:spPr>
        <p:txBody>
          <a:bodyPr/>
          <a:lstStyle/>
          <a:p>
            <a:pPr lvl="0"/>
            <a:r>
              <a:rPr lang="en-US" dirty="0">
                <a:latin typeface="Aptos Black" panose="020B0004020202020204" pitchFamily="34" charset="0"/>
              </a:rPr>
              <a:t>Challenge 8</a:t>
            </a:r>
            <a:br>
              <a:rPr lang="en-US" dirty="0">
                <a:latin typeface="Aptos Black" panose="020B0004020202020204" pitchFamily="34" charset="0"/>
              </a:rPr>
            </a:br>
            <a:endParaRPr lang="en-US" dirty="0">
              <a:latin typeface="Aptos Black" panose="020B00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C5043-70C7-42B6-BC83-DD09FFA9C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1174" y="3429000"/>
            <a:ext cx="9348788" cy="2715768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Citation-based measures of impact: h-index</a:t>
            </a:r>
          </a:p>
        </p:txBody>
      </p:sp>
    </p:spTree>
    <p:extLst>
      <p:ext uri="{BB962C8B-B14F-4D97-AF65-F5344CB8AC3E}">
        <p14:creationId xmlns:p14="http://schemas.microsoft.com/office/powerpoint/2010/main" val="35735481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EBE16-0972-41CE-A8FA-A2F80D8FF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174" y="1094509"/>
            <a:ext cx="9348789" cy="1697120"/>
          </a:xfrm>
        </p:spPr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Challenge 10 Complete!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C5043-70C7-42B6-BC83-DD09FFA9C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1174" y="3429000"/>
            <a:ext cx="9348788" cy="1600200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Congratulations! </a:t>
            </a:r>
          </a:p>
          <a:p>
            <a:r>
              <a:rPr lang="en-US" dirty="0">
                <a:latin typeface="Aptos" panose="020B0004020202020204" pitchFamily="34" charset="0"/>
              </a:rPr>
              <a:t>You have now completed all the activities of WSU’s Research Impact Challenge! </a:t>
            </a:r>
          </a:p>
        </p:txBody>
      </p:sp>
    </p:spTree>
    <p:extLst>
      <p:ext uri="{BB962C8B-B14F-4D97-AF65-F5344CB8AC3E}">
        <p14:creationId xmlns:p14="http://schemas.microsoft.com/office/powerpoint/2010/main" val="1331234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05DFA9-A383-CFBB-17E2-80B79285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094" y="355078"/>
            <a:ext cx="9348789" cy="1198149"/>
          </a:xfrm>
        </p:spPr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Two Citation Tools:  </a:t>
            </a:r>
            <a:br>
              <a:rPr lang="en-US" dirty="0">
                <a:latin typeface="Aptos Black" panose="020B0004020202020204" pitchFamily="34" charset="0"/>
              </a:rPr>
            </a:br>
            <a:r>
              <a:rPr lang="en-US" dirty="0">
                <a:latin typeface="Aptos Black" panose="020B0004020202020204" pitchFamily="34" charset="0"/>
              </a:rPr>
              <a:t>Comparing Coverage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2F26A0-4C28-29FF-CA0D-CA5CA6FC5110}"/>
              </a:ext>
            </a:extLst>
          </p:cNvPr>
          <p:cNvSpPr txBox="1"/>
          <p:nvPr/>
        </p:nvSpPr>
        <p:spPr>
          <a:xfrm>
            <a:off x="1781175" y="1859524"/>
            <a:ext cx="9348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chemeClr val="tx2"/>
                </a:solidFill>
                <a:latin typeface="Aptos Black" panose="020B0004020202020204" pitchFamily="34" charset="0"/>
              </a:rPr>
              <a:t>Coverage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C250D6-D30B-8616-29B6-6F36A5BDC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1175" y="1904720"/>
            <a:ext cx="4537075" cy="806904"/>
          </a:xfrm>
        </p:spPr>
        <p:txBody>
          <a:bodyPr/>
          <a:lstStyle/>
          <a:p>
            <a:pPr algn="ctr"/>
            <a:endParaRPr lang="en-US" sz="28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ptos" panose="020B0004020202020204" pitchFamily="34" charset="0"/>
              </a:rPr>
              <a:t>Web of Science™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743EA0-4893-A28D-0FB6-C3058F4E5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81175" y="2795148"/>
            <a:ext cx="4537075" cy="3458390"/>
          </a:xfrm>
        </p:spPr>
        <p:txBody>
          <a:bodyPr/>
          <a:lstStyle/>
          <a:p>
            <a:pPr marL="457200" indent="-457200">
              <a:spcBef>
                <a:spcPts val="600"/>
              </a:spcBef>
            </a:pPr>
            <a:r>
              <a:rPr lang="en-US" dirty="0">
                <a:latin typeface="Aptos" panose="020B0004020202020204" pitchFamily="34" charset="0"/>
              </a:rPr>
              <a:t>12,000+ peer-reviewed journals</a:t>
            </a:r>
          </a:p>
          <a:p>
            <a:pPr marL="457200" indent="-457200">
              <a:spcBef>
                <a:spcPts val="600"/>
              </a:spcBef>
            </a:pPr>
            <a:r>
              <a:rPr lang="en-US" dirty="0">
                <a:latin typeface="Aptos" panose="020B0004020202020204" pitchFamily="34" charset="0"/>
              </a:rPr>
              <a:t>1,300+ open access journals</a:t>
            </a:r>
          </a:p>
          <a:p>
            <a:pPr marL="457200" indent="-457200">
              <a:spcBef>
                <a:spcPts val="600"/>
              </a:spcBef>
            </a:pPr>
            <a:r>
              <a:rPr lang="en-US" dirty="0">
                <a:latin typeface="Aptos" panose="020B0004020202020204" pitchFamily="34" charset="0"/>
              </a:rPr>
              <a:t>30,000 books (</a:t>
            </a:r>
            <a:r>
              <a:rPr lang="en-US" i="1" dirty="0">
                <a:latin typeface="Aptos" panose="020B0004020202020204" pitchFamily="34" charset="0"/>
              </a:rPr>
              <a:t>10,000 added annually</a:t>
            </a:r>
            <a:r>
              <a:rPr lang="en-US" dirty="0">
                <a:latin typeface="Aptos" panose="020B0004020202020204" pitchFamily="34" charset="0"/>
              </a:rPr>
              <a:t>)</a:t>
            </a:r>
          </a:p>
          <a:p>
            <a:pPr marL="457200" indent="-457200">
              <a:spcBef>
                <a:spcPts val="600"/>
              </a:spcBef>
            </a:pPr>
            <a:r>
              <a:rPr lang="en-US" dirty="0">
                <a:latin typeface="Aptos" panose="020B0004020202020204" pitchFamily="34" charset="0"/>
              </a:rPr>
              <a:t>2.6+M chemical compounds &amp; 1M chemical reactions</a:t>
            </a:r>
          </a:p>
          <a:p>
            <a:pPr marL="457200" indent="-457200">
              <a:spcBef>
                <a:spcPts val="600"/>
              </a:spcBef>
            </a:pPr>
            <a:r>
              <a:rPr lang="en-US" dirty="0">
                <a:latin typeface="Aptos" panose="020B0004020202020204" pitchFamily="34" charset="0"/>
              </a:rPr>
              <a:t>148,000 conference titles (</a:t>
            </a:r>
            <a:r>
              <a:rPr lang="en-US" i="1" dirty="0">
                <a:latin typeface="Aptos" panose="020B0004020202020204" pitchFamily="34" charset="0"/>
              </a:rPr>
              <a:t>12,000 added annually</a:t>
            </a:r>
            <a:r>
              <a:rPr lang="en-US" dirty="0">
                <a:latin typeface="Aptos" panose="020B0004020202020204" pitchFamily="34" charset="0"/>
              </a:rPr>
              <a:t>)</a:t>
            </a:r>
          </a:p>
          <a:p>
            <a:pPr>
              <a:spcBef>
                <a:spcPts val="600"/>
              </a:spcBef>
            </a:pPr>
            <a:endParaRPr lang="en-US" dirty="0">
              <a:latin typeface="Aptos" panose="020B0004020202020204" pitchFamily="34" charset="0"/>
            </a:endParaRPr>
          </a:p>
        </p:txBody>
      </p:sp>
      <p:pic>
        <p:nvPicPr>
          <p:cNvPr id="10" name="Picture 9" descr="Colorful Google Scholar logo">
            <a:extLst>
              <a:ext uri="{FF2B5EF4-FFF2-40B4-BE49-F238E27FC236}">
                <a16:creationId xmlns:a16="http://schemas.microsoft.com/office/drawing/2014/main" id="{2861E5EF-F0BF-F3A8-A6C3-3CAF3198262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993" y="2277950"/>
            <a:ext cx="2581714" cy="43367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D20F49B-8252-CE5C-4011-2E2A77B94B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3816" y="2795148"/>
            <a:ext cx="4537074" cy="3896595"/>
          </a:xfrm>
        </p:spPr>
        <p:txBody>
          <a:bodyPr/>
          <a:lstStyle/>
          <a:p>
            <a:pPr marL="457200" indent="-457200">
              <a:spcBef>
                <a:spcPts val="600"/>
              </a:spcBef>
            </a:pPr>
            <a:r>
              <a:rPr lang="en-US" dirty="0">
                <a:latin typeface="Aptos" panose="020B0004020202020204" pitchFamily="34" charset="0"/>
              </a:rPr>
              <a:t>Google Books</a:t>
            </a:r>
          </a:p>
          <a:p>
            <a:pPr marL="457200" indent="-457200">
              <a:spcBef>
                <a:spcPts val="600"/>
              </a:spcBef>
            </a:pPr>
            <a:r>
              <a:rPr lang="en-US" dirty="0">
                <a:latin typeface="Aptos" panose="020B0004020202020204" pitchFamily="34" charset="0"/>
              </a:rPr>
              <a:t>Dissertations</a:t>
            </a:r>
          </a:p>
          <a:p>
            <a:pPr marL="457200" indent="-457200">
              <a:spcBef>
                <a:spcPts val="600"/>
              </a:spcBef>
            </a:pPr>
            <a:r>
              <a:rPr lang="en-US" dirty="0">
                <a:latin typeface="Aptos" panose="020B0004020202020204" pitchFamily="34" charset="0"/>
              </a:rPr>
              <a:t>Peer-reviewed articles</a:t>
            </a:r>
          </a:p>
          <a:p>
            <a:pPr marL="457200" indent="-457200">
              <a:spcBef>
                <a:spcPts val="600"/>
              </a:spcBef>
            </a:pPr>
            <a:r>
              <a:rPr lang="en-US" dirty="0">
                <a:latin typeface="Aptos" panose="020B0004020202020204" pitchFamily="34" charset="0"/>
              </a:rPr>
              <a:t>Patents, case law</a:t>
            </a:r>
          </a:p>
          <a:p>
            <a:pPr marL="457200" indent="-457200">
              <a:spcBef>
                <a:spcPts val="600"/>
              </a:spcBef>
            </a:pPr>
            <a:r>
              <a:rPr lang="en-US" dirty="0">
                <a:latin typeface="Aptos" panose="020B0004020202020204" pitchFamily="34" charset="0"/>
              </a:rPr>
              <a:t>Trade journals</a:t>
            </a:r>
          </a:p>
          <a:p>
            <a:pPr marL="457200" indent="-457200">
              <a:spcBef>
                <a:spcPts val="600"/>
              </a:spcBef>
            </a:pPr>
            <a:r>
              <a:rPr lang="en-US" dirty="0">
                <a:latin typeface="Aptos" panose="020B0004020202020204" pitchFamily="34" charset="0"/>
              </a:rPr>
              <a:t>Slide presentations, cited syllabi</a:t>
            </a:r>
          </a:p>
          <a:p>
            <a:pPr marL="457200" indent="-457200">
              <a:spcBef>
                <a:spcPts val="600"/>
              </a:spcBef>
            </a:pPr>
            <a:r>
              <a:rPr lang="en-US" dirty="0">
                <a:latin typeface="Aptos" panose="020B0004020202020204" pitchFamily="34" charset="0"/>
              </a:rPr>
              <a:t>Gray literature (</a:t>
            </a:r>
            <a:r>
              <a:rPr lang="en-US" i="1" dirty="0">
                <a:latin typeface="Aptos" panose="020B0004020202020204" pitchFamily="34" charset="0"/>
              </a:rPr>
              <a:t>e.g., </a:t>
            </a:r>
            <a:r>
              <a:rPr lang="en-US" dirty="0">
                <a:latin typeface="Aptos" panose="020B0004020202020204" pitchFamily="34" charset="0"/>
              </a:rPr>
              <a:t>reports, white papers, etc.)</a:t>
            </a:r>
          </a:p>
          <a:p>
            <a:pPr marL="457200" indent="-457200">
              <a:spcBef>
                <a:spcPts val="600"/>
              </a:spcBef>
            </a:pPr>
            <a:r>
              <a:rPr lang="en-US" dirty="0">
                <a:latin typeface="Aptos" panose="020B0004020202020204" pitchFamily="34" charset="0"/>
              </a:rPr>
              <a:t>Newsletters</a:t>
            </a:r>
          </a:p>
        </p:txBody>
      </p:sp>
    </p:spTree>
    <p:extLst>
      <p:ext uri="{BB962C8B-B14F-4D97-AF65-F5344CB8AC3E}">
        <p14:creationId xmlns:p14="http://schemas.microsoft.com/office/powerpoint/2010/main" val="1568370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05DFA9-A383-CFBB-17E2-80B79285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094" y="355078"/>
            <a:ext cx="9348789" cy="1198149"/>
          </a:xfrm>
        </p:spPr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Two Citation Tools: Comparing Subject Focus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2F26A0-4C28-29FF-CA0D-CA5CA6FC5110}"/>
              </a:ext>
            </a:extLst>
          </p:cNvPr>
          <p:cNvSpPr txBox="1"/>
          <p:nvPr/>
        </p:nvSpPr>
        <p:spPr>
          <a:xfrm>
            <a:off x="1643855" y="1881357"/>
            <a:ext cx="9348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chemeClr val="tx2"/>
                </a:solidFill>
                <a:latin typeface="Aptos Black" panose="020B0004020202020204" pitchFamily="34" charset="0"/>
              </a:rPr>
              <a:t>Subject Focus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C250D6-D30B-8616-29B6-6F36A5BDC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1175" y="2330751"/>
            <a:ext cx="4537075" cy="806904"/>
          </a:xfrm>
        </p:spPr>
        <p:txBody>
          <a:bodyPr/>
          <a:lstStyle/>
          <a:p>
            <a:pPr algn="ctr"/>
            <a:endParaRPr lang="en-US" sz="28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ptos" panose="020B0004020202020204" pitchFamily="34" charset="0"/>
              </a:rPr>
              <a:t>Web of Science™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743EA0-4893-A28D-0FB6-C3058F4E5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81175" y="3241962"/>
            <a:ext cx="4537075" cy="2327564"/>
          </a:xfrm>
        </p:spPr>
        <p:txBody>
          <a:bodyPr/>
          <a:lstStyle/>
          <a:p>
            <a:pPr marL="457200" indent="-457200"/>
            <a:r>
              <a:rPr lang="fr-FR" dirty="0" err="1">
                <a:latin typeface="Aptos" panose="020B0004020202020204" pitchFamily="34" charset="0"/>
              </a:rPr>
              <a:t>Updated</a:t>
            </a:r>
            <a:r>
              <a:rPr lang="fr-FR" dirty="0">
                <a:latin typeface="Aptos" panose="020B0004020202020204" pitchFamily="34" charset="0"/>
              </a:rPr>
              <a:t> </a:t>
            </a:r>
            <a:r>
              <a:rPr lang="fr-FR" dirty="0" err="1">
                <a:latin typeface="Aptos" panose="020B0004020202020204" pitchFamily="34" charset="0"/>
              </a:rPr>
              <a:t>weekly</a:t>
            </a:r>
            <a:endParaRPr lang="fr-FR" dirty="0">
              <a:latin typeface="Aptos" panose="020B0004020202020204" pitchFamily="34" charset="0"/>
            </a:endParaRPr>
          </a:p>
          <a:p>
            <a:pPr marL="457200" indent="-457200"/>
            <a:endParaRPr lang="fr-FR" dirty="0">
              <a:latin typeface="Aptos" panose="020B0004020202020204" pitchFamily="34" charset="0"/>
            </a:endParaRPr>
          </a:p>
          <a:p>
            <a:pPr marL="457200" indent="-457200"/>
            <a:r>
              <a:rPr lang="fr-FR" dirty="0">
                <a:latin typeface="Aptos" panose="020B0004020202020204" pitchFamily="34" charset="0"/>
              </a:rPr>
              <a:t>Science Citation Index</a:t>
            </a:r>
          </a:p>
          <a:p>
            <a:pPr marL="457200" indent="-457200"/>
            <a:r>
              <a:rPr lang="fr-FR" dirty="0">
                <a:latin typeface="Aptos" panose="020B0004020202020204" pitchFamily="34" charset="0"/>
              </a:rPr>
              <a:t>Social Science Citation Index</a:t>
            </a:r>
          </a:p>
          <a:p>
            <a:pPr marL="457200" indent="-457200"/>
            <a:r>
              <a:rPr lang="fr-FR" dirty="0">
                <a:latin typeface="Aptos" panose="020B0004020202020204" pitchFamily="34" charset="0"/>
              </a:rPr>
              <a:t>Arts &amp; </a:t>
            </a:r>
            <a:r>
              <a:rPr lang="fr-FR" dirty="0" err="1">
                <a:latin typeface="Aptos" panose="020B0004020202020204" pitchFamily="34" charset="0"/>
              </a:rPr>
              <a:t>Humanities</a:t>
            </a:r>
            <a:r>
              <a:rPr lang="fr-FR" dirty="0">
                <a:latin typeface="Aptos" panose="020B0004020202020204" pitchFamily="34" charset="0"/>
              </a:rPr>
              <a:t> Citation Index</a:t>
            </a:r>
          </a:p>
          <a:p>
            <a:endParaRPr lang="en-US" dirty="0">
              <a:latin typeface="Aptos" panose="020B0004020202020204" pitchFamily="34" charset="0"/>
            </a:endParaRPr>
          </a:p>
        </p:txBody>
      </p:sp>
      <p:pic>
        <p:nvPicPr>
          <p:cNvPr id="10" name="Picture 9" descr="Colorful Google Scholar logo">
            <a:extLst>
              <a:ext uri="{FF2B5EF4-FFF2-40B4-BE49-F238E27FC236}">
                <a16:creationId xmlns:a16="http://schemas.microsoft.com/office/drawing/2014/main" id="{2861E5EF-F0BF-F3A8-A6C3-3CAF31982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993" y="2703981"/>
            <a:ext cx="2581714" cy="43367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D20F49B-8252-CE5C-4011-2E2A77B94B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5466" y="3241962"/>
            <a:ext cx="4535424" cy="1870364"/>
          </a:xfrm>
        </p:spPr>
        <p:txBody>
          <a:bodyPr/>
          <a:lstStyle/>
          <a:p>
            <a:pPr marL="457200" indent="-457200"/>
            <a:r>
              <a:rPr lang="en-US" dirty="0">
                <a:latin typeface="Aptos" panose="020B0004020202020204" pitchFamily="34" charset="0"/>
              </a:rPr>
              <a:t>Unknown update time, but generally quick</a:t>
            </a:r>
          </a:p>
          <a:p>
            <a:pPr marL="457200" indent="-457200"/>
            <a:endParaRPr lang="en-US" dirty="0">
              <a:latin typeface="Aptos" panose="020B0004020202020204" pitchFamily="34" charset="0"/>
            </a:endParaRPr>
          </a:p>
          <a:p>
            <a:pPr marL="457200" indent="-457200"/>
            <a:r>
              <a:rPr lang="en-US" dirty="0">
                <a:latin typeface="Aptos" panose="020B0004020202020204" pitchFamily="34" charset="0"/>
              </a:rPr>
              <a:t>All disciplines (theoretically)</a:t>
            </a:r>
          </a:p>
        </p:txBody>
      </p:sp>
    </p:spTree>
    <p:extLst>
      <p:ext uri="{BB962C8B-B14F-4D97-AF65-F5344CB8AC3E}">
        <p14:creationId xmlns:p14="http://schemas.microsoft.com/office/powerpoint/2010/main" val="2687464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05DFA9-A383-CFBB-17E2-80B79285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094" y="355078"/>
            <a:ext cx="9348789" cy="1198149"/>
          </a:xfrm>
        </p:spPr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Two Citation Tools: Comparing Strengths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2F26A0-4C28-29FF-CA0D-CA5CA6FC5110}"/>
              </a:ext>
            </a:extLst>
          </p:cNvPr>
          <p:cNvSpPr txBox="1"/>
          <p:nvPr/>
        </p:nvSpPr>
        <p:spPr>
          <a:xfrm>
            <a:off x="1643855" y="1881357"/>
            <a:ext cx="9348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chemeClr val="tx2"/>
                </a:solidFill>
                <a:latin typeface="Aptos Black" panose="020B0004020202020204" pitchFamily="34" charset="0"/>
              </a:rPr>
              <a:t>Strengths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C250D6-D30B-8616-29B6-6F36A5BDC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1175" y="2330751"/>
            <a:ext cx="4537075" cy="806904"/>
          </a:xfrm>
        </p:spPr>
        <p:txBody>
          <a:bodyPr/>
          <a:lstStyle/>
          <a:p>
            <a:pPr algn="ctr"/>
            <a:endParaRPr lang="en-US" sz="28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ptos" panose="020B0004020202020204" pitchFamily="34" charset="0"/>
              </a:rPr>
              <a:t>Web of Science™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743EA0-4893-A28D-0FB6-C3058F4E5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81175" y="3241962"/>
            <a:ext cx="4537075" cy="2327564"/>
          </a:xfrm>
        </p:spPr>
        <p:txBody>
          <a:bodyPr/>
          <a:lstStyle/>
          <a:p>
            <a:pPr marL="457200" indent="-457200"/>
            <a:r>
              <a:rPr lang="en-US" dirty="0">
                <a:latin typeface="Aptos" panose="020B0004020202020204" pitchFamily="34" charset="0"/>
              </a:rPr>
              <a:t>Excellent search limits by discipline</a:t>
            </a:r>
          </a:p>
          <a:p>
            <a:pPr marL="457200" indent="-457200"/>
            <a:r>
              <a:rPr lang="en-US" dirty="0">
                <a:latin typeface="Aptos" panose="020B0004020202020204" pitchFamily="34" charset="0"/>
              </a:rPr>
              <a:t>The most well-known and most used resource for citation analysis</a:t>
            </a:r>
          </a:p>
          <a:p>
            <a:endParaRPr lang="en-US" dirty="0">
              <a:latin typeface="Aptos" panose="020B0004020202020204" pitchFamily="34" charset="0"/>
            </a:endParaRPr>
          </a:p>
        </p:txBody>
      </p:sp>
      <p:pic>
        <p:nvPicPr>
          <p:cNvPr id="10" name="Picture 9" descr="Colorful Google Scholar logo">
            <a:extLst>
              <a:ext uri="{FF2B5EF4-FFF2-40B4-BE49-F238E27FC236}">
                <a16:creationId xmlns:a16="http://schemas.microsoft.com/office/drawing/2014/main" id="{2861E5EF-F0BF-F3A8-A6C3-3CAF31982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993" y="2703981"/>
            <a:ext cx="2581714" cy="43367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D20F49B-8252-CE5C-4011-2E2A77B94B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5466" y="3241962"/>
            <a:ext cx="4535424" cy="1870364"/>
          </a:xfrm>
        </p:spPr>
        <p:txBody>
          <a:bodyPr/>
          <a:lstStyle/>
          <a:p>
            <a:pPr marL="457200" indent="-457200"/>
            <a:r>
              <a:rPr lang="en-US" dirty="0">
                <a:latin typeface="Aptos" panose="020B0004020202020204" pitchFamily="34" charset="0"/>
              </a:rPr>
              <a:t>Excellent resource for finding cited references</a:t>
            </a:r>
          </a:p>
          <a:p>
            <a:pPr marL="457200" indent="-457200"/>
            <a:r>
              <a:rPr lang="en-US" dirty="0">
                <a:latin typeface="Aptos" panose="020B0004020202020204" pitchFamily="34" charset="0"/>
              </a:rPr>
              <a:t>Free to use</a:t>
            </a:r>
          </a:p>
          <a:p>
            <a:pPr marL="457200" indent="-457200"/>
            <a:r>
              <a:rPr lang="en-US" dirty="0">
                <a:latin typeface="Aptos" panose="020B0004020202020204" pitchFamily="34" charset="0"/>
              </a:rPr>
              <a:t>May find more obscure references</a:t>
            </a:r>
          </a:p>
        </p:txBody>
      </p:sp>
    </p:spTree>
    <p:extLst>
      <p:ext uri="{BB962C8B-B14F-4D97-AF65-F5344CB8AC3E}">
        <p14:creationId xmlns:p14="http://schemas.microsoft.com/office/powerpoint/2010/main" val="3794350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05DFA9-A383-CFBB-17E2-80B79285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094" y="355078"/>
            <a:ext cx="9348789" cy="1198149"/>
          </a:xfrm>
        </p:spPr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Two Citation Tools: Comparing Weaknesses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2F26A0-4C28-29FF-CA0D-CA5CA6FC5110}"/>
              </a:ext>
            </a:extLst>
          </p:cNvPr>
          <p:cNvSpPr txBox="1"/>
          <p:nvPr/>
        </p:nvSpPr>
        <p:spPr>
          <a:xfrm>
            <a:off x="1643855" y="1881357"/>
            <a:ext cx="9348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chemeClr val="tx2"/>
                </a:solidFill>
                <a:latin typeface="Aptos Black" panose="020B0004020202020204" pitchFamily="34" charset="0"/>
              </a:rPr>
              <a:t>Weaknesses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C250D6-D30B-8616-29B6-6F36A5BDC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1175" y="2330751"/>
            <a:ext cx="4537075" cy="806904"/>
          </a:xfrm>
        </p:spPr>
        <p:txBody>
          <a:bodyPr/>
          <a:lstStyle/>
          <a:p>
            <a:pPr algn="ctr"/>
            <a:endParaRPr lang="en-US" sz="28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ptos" panose="020B0004020202020204" pitchFamily="34" charset="0"/>
              </a:rPr>
              <a:t>Web of Science™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743EA0-4893-A28D-0FB6-C3058F4E5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81175" y="3241962"/>
            <a:ext cx="4537075" cy="2327564"/>
          </a:xfrm>
        </p:spPr>
        <p:txBody>
          <a:bodyPr/>
          <a:lstStyle/>
          <a:p>
            <a:pPr marL="457200" indent="-457200"/>
            <a:r>
              <a:rPr lang="en-US" dirty="0">
                <a:latin typeface="Aptos" panose="020B0004020202020204" pitchFamily="34" charset="0"/>
              </a:rPr>
              <a:t>Poor coverage compared to Google Scholar</a:t>
            </a:r>
          </a:p>
          <a:p>
            <a:endParaRPr lang="en-US" dirty="0">
              <a:latin typeface="Aptos" panose="020B0004020202020204" pitchFamily="34" charset="0"/>
            </a:endParaRPr>
          </a:p>
        </p:txBody>
      </p:sp>
      <p:pic>
        <p:nvPicPr>
          <p:cNvPr id="10" name="Picture 9" descr="Colorful Google Scholar logo">
            <a:extLst>
              <a:ext uri="{FF2B5EF4-FFF2-40B4-BE49-F238E27FC236}">
                <a16:creationId xmlns:a16="http://schemas.microsoft.com/office/drawing/2014/main" id="{2861E5EF-F0BF-F3A8-A6C3-3CAF31982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993" y="2703981"/>
            <a:ext cx="2581714" cy="43367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D20F49B-8252-CE5C-4011-2E2A77B94B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5466" y="3241962"/>
            <a:ext cx="4535424" cy="1870364"/>
          </a:xfrm>
        </p:spPr>
        <p:txBody>
          <a:bodyPr/>
          <a:lstStyle/>
          <a:p>
            <a:pPr marL="457200" indent="-457200"/>
            <a:r>
              <a:rPr lang="en-US" dirty="0">
                <a:latin typeface="Aptos" panose="020B0004020202020204" pitchFamily="34" charset="0"/>
              </a:rPr>
              <a:t>Too much irrelevant content in search results</a:t>
            </a:r>
          </a:p>
          <a:p>
            <a:pPr marL="457200" indent="-457200"/>
            <a:r>
              <a:rPr lang="en-US" dirty="0">
                <a:latin typeface="Aptos" panose="020B0004020202020204" pitchFamily="34" charset="0"/>
              </a:rPr>
              <a:t>Few options for sorting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A07CB2-E641-6030-0C82-2A4709ED998D}"/>
              </a:ext>
            </a:extLst>
          </p:cNvPr>
          <p:cNvSpPr txBox="1"/>
          <p:nvPr/>
        </p:nvSpPr>
        <p:spPr>
          <a:xfrm>
            <a:off x="1880754" y="5444834"/>
            <a:ext cx="9684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Aptos" panose="020B0004020202020204" pitchFamily="34" charset="0"/>
              </a:rPr>
              <a:t>Further reading:  </a:t>
            </a:r>
            <a:r>
              <a:rPr lang="en-US" sz="2000" i="1" dirty="0">
                <a:latin typeface="Aptos" panose="020B0004020202020204" pitchFamily="34" charset="0"/>
              </a:rPr>
              <a:t>“</a:t>
            </a:r>
            <a:r>
              <a:rPr lang="en-US" sz="2000" i="1" dirty="0">
                <a:latin typeface="Aptos" panose="020B0004020202020204" pitchFamily="34" charset="0"/>
                <a:hlinkClick r:id="rId3"/>
              </a:rPr>
              <a:t>Google Scholar, Web of Science, and Scopus: A systematic comparison of citations in 252 subject categories</a:t>
            </a:r>
            <a:r>
              <a:rPr lang="en-US" sz="2000" i="1" dirty="0">
                <a:latin typeface="Aptos" panose="020B0004020202020204" pitchFamily="34" charset="0"/>
              </a:rPr>
              <a:t>”.(2018) doi: 10.1016/j.joi.2018.09.002 </a:t>
            </a:r>
          </a:p>
        </p:txBody>
      </p:sp>
    </p:spTree>
    <p:extLst>
      <p:ext uri="{BB962C8B-B14F-4D97-AF65-F5344CB8AC3E}">
        <p14:creationId xmlns:p14="http://schemas.microsoft.com/office/powerpoint/2010/main" val="20624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021-Brand-8-19-21">
      <a:dk1>
        <a:srgbClr val="000000"/>
      </a:dk1>
      <a:lt1>
        <a:srgbClr val="FFFFFF"/>
      </a:lt1>
      <a:dk2>
        <a:srgbClr val="4D4D4D"/>
      </a:dk2>
      <a:lt2>
        <a:srgbClr val="A60F2D"/>
      </a:lt2>
      <a:accent1>
        <a:srgbClr val="CA1237"/>
      </a:accent1>
      <a:accent2>
        <a:srgbClr val="002D61"/>
      </a:accent2>
      <a:accent3>
        <a:srgbClr val="F3E700"/>
      </a:accent3>
      <a:accent4>
        <a:srgbClr val="FF6727"/>
      </a:accent4>
      <a:accent5>
        <a:srgbClr val="AADC24"/>
      </a:accent5>
      <a:accent6>
        <a:srgbClr val="5BC3F5"/>
      </a:accent6>
      <a:hlink>
        <a:srgbClr val="CA1237"/>
      </a:hlink>
      <a:folHlink>
        <a:srgbClr val="FF0000"/>
      </a:folHlink>
    </a:clrScheme>
    <a:fontScheme name="Arial bot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Rible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6A3715537BEB4DA69B37BDE4995491" ma:contentTypeVersion="18" ma:contentTypeDescription="Create a new document." ma:contentTypeScope="" ma:versionID="a82cdfac63defa9ec6fdc1d889e30a39">
  <xsd:schema xmlns:xsd="http://www.w3.org/2001/XMLSchema" xmlns:xs="http://www.w3.org/2001/XMLSchema" xmlns:p="http://schemas.microsoft.com/office/2006/metadata/properties" xmlns:ns2="94afa083-ffc1-4466-bdd6-8ebb42b848b8" xmlns:ns3="5250f438-3fb5-48ab-ac5a-506d851d9fe3" targetNamespace="http://schemas.microsoft.com/office/2006/metadata/properties" ma:root="true" ma:fieldsID="c4081da198a947627307c3980ef3ca26" ns2:_="" ns3:_="">
    <xsd:import namespace="94afa083-ffc1-4466-bdd6-8ebb42b848b8"/>
    <xsd:import namespace="5250f438-3fb5-48ab-ac5a-506d851d9f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afa083-ffc1-4466-bdd6-8ebb42b848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1da502c-7e40-4002-9fa7-8e5645d13f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50f438-3fb5-48ab-ac5a-506d851d9fe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26c38cd-a5ac-4216-8bc2-83ebb07827c0}" ma:internalName="TaxCatchAll" ma:showField="CatchAllData" ma:web="5250f438-3fb5-48ab-ac5a-506d851d9f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afa083-ffc1-4466-bdd6-8ebb42b848b8">
      <Terms xmlns="http://schemas.microsoft.com/office/infopath/2007/PartnerControls"/>
    </lcf76f155ced4ddcb4097134ff3c332f>
    <TaxCatchAll xmlns="5250f438-3fb5-48ab-ac5a-506d851d9fe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ED66A0-7071-4E98-BA8C-28F66D62A35F}">
  <ds:schemaRefs>
    <ds:schemaRef ds:uri="5250f438-3fb5-48ab-ac5a-506d851d9fe3"/>
    <ds:schemaRef ds:uri="94afa083-ffc1-4466-bdd6-8ebb42b848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27D84F9-3BB7-4FD8-A565-419A235A93C5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purl.org/dc/dcmitype/"/>
    <ds:schemaRef ds:uri="94afa083-ffc1-4466-bdd6-8ebb42b848b8"/>
    <ds:schemaRef ds:uri="http://schemas.microsoft.com/office/2006/metadata/properties"/>
    <ds:schemaRef ds:uri="http://schemas.microsoft.com/office/infopath/2007/PartnerControls"/>
    <ds:schemaRef ds:uri="5250f438-3fb5-48ab-ac5a-506d851d9fe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45E2148-47B9-43BA-838E-1F7B51DDDF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780</TotalTime>
  <Words>1513</Words>
  <Application>Microsoft Office PowerPoint</Application>
  <PresentationFormat>Widescreen</PresentationFormat>
  <Paragraphs>232</Paragraphs>
  <Slides>50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Aptos</vt:lpstr>
      <vt:lpstr>Aptos Black</vt:lpstr>
      <vt:lpstr>Arial</vt:lpstr>
      <vt:lpstr>Arial Black</vt:lpstr>
      <vt:lpstr>Calibri</vt:lpstr>
      <vt:lpstr>Courier New</vt:lpstr>
      <vt:lpstr>Wingdings</vt:lpstr>
      <vt:lpstr>Office Theme</vt:lpstr>
      <vt:lpstr>Research Impact Challenge: Session 4</vt:lpstr>
      <vt:lpstr>Research Impact Sessions and Challenges</vt:lpstr>
      <vt:lpstr>Citation Analysis: What is it?</vt:lpstr>
      <vt:lpstr>Citation Analysis: Why use it?</vt:lpstr>
      <vt:lpstr>Challenge 8 </vt:lpstr>
      <vt:lpstr>Two Citation Tools:   Comparing Coverage</vt:lpstr>
      <vt:lpstr>Two Citation Tools: Comparing Subject Focus</vt:lpstr>
      <vt:lpstr>Two Citation Tools: Comparing Strengths</vt:lpstr>
      <vt:lpstr>Two Citation Tools: Comparing Weaknesses</vt:lpstr>
      <vt:lpstr>Citation Analysis: h-index</vt:lpstr>
      <vt:lpstr>Find your h-index</vt:lpstr>
      <vt:lpstr>Sign in to Web of Science using your WSU email address</vt:lpstr>
      <vt:lpstr>Click the “Researchers” tab</vt:lpstr>
      <vt:lpstr>Type in an author’s name (your own or someone you’ve cited)</vt:lpstr>
      <vt:lpstr>View the author’s metrics</vt:lpstr>
      <vt:lpstr>View the author’s citation report – 1</vt:lpstr>
      <vt:lpstr>View the author’s citation report – 2</vt:lpstr>
      <vt:lpstr>View the author’s citation report – 3</vt:lpstr>
      <vt:lpstr>View the author’s citation report – 4</vt:lpstr>
      <vt:lpstr>Find your h-index</vt:lpstr>
      <vt:lpstr>Sign in to Google Scholar using your WSU email address</vt:lpstr>
      <vt:lpstr>Click on your profile to view your h-index</vt:lpstr>
      <vt:lpstr>Alternatively – type in another author’s name or a title</vt:lpstr>
      <vt:lpstr>h-index Takeaways</vt:lpstr>
      <vt:lpstr>Challenge 8 Complete!</vt:lpstr>
      <vt:lpstr>Challenge 9 </vt:lpstr>
      <vt:lpstr>Altmetrics Defined</vt:lpstr>
      <vt:lpstr>Altmetrics Tools</vt:lpstr>
      <vt:lpstr>Altmetrics Tools: Journal Altmetric</vt:lpstr>
      <vt:lpstr>Altmetrics Tools: Journal Altmetric</vt:lpstr>
      <vt:lpstr>Altmetrics Tools: Altmetric details</vt:lpstr>
      <vt:lpstr>Altmetrics Tools: Altmetric details continued</vt:lpstr>
      <vt:lpstr>Altmetrics Tools</vt:lpstr>
      <vt:lpstr>Altmetrics Tools: paperbuzz</vt:lpstr>
      <vt:lpstr>Altmetrics Tools: paperbuzz</vt:lpstr>
      <vt:lpstr>Altmetrics Tools: paperbuzz</vt:lpstr>
      <vt:lpstr>Altmetrics Tools: OpenAlex</vt:lpstr>
      <vt:lpstr>Altmetrics Tools: OpenAlex</vt:lpstr>
      <vt:lpstr>Altmetrics Tools: OpenAlex</vt:lpstr>
      <vt:lpstr>Altmetrics Tools: OpenAlex</vt:lpstr>
      <vt:lpstr>Challenge 9 Complete!</vt:lpstr>
      <vt:lpstr>Challenge 10 </vt:lpstr>
      <vt:lpstr>“not everything that can be counted counts, and not everything that counts can be counted” </vt:lpstr>
      <vt:lpstr>Responsible Metrics Documents</vt:lpstr>
      <vt:lpstr>San Francisco Declaration on Research Assessment (DORA)</vt:lpstr>
      <vt:lpstr>Leiden Manifesto for Research Metrics</vt:lpstr>
      <vt:lpstr>Metric Tide Report</vt:lpstr>
      <vt:lpstr>Responsible Metrics</vt:lpstr>
      <vt:lpstr>Further References</vt:lpstr>
      <vt:lpstr>Challenge 10 Complete!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Boydo, Valerie J</dc:creator>
  <cp:lastModifiedBy>Dykstra-Aiello, Cheryl</cp:lastModifiedBy>
  <cp:revision>3</cp:revision>
  <cp:lastPrinted>2025-01-27T16:21:47Z</cp:lastPrinted>
  <dcterms:created xsi:type="dcterms:W3CDTF">2021-07-01T22:58:28Z</dcterms:created>
  <dcterms:modified xsi:type="dcterms:W3CDTF">2025-03-20T20:01:33Z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0x010100C86A3715537BEB4DA69B37BDE4995491</vt:lpwstr>
  </property>
  <property fmtid="{D5CDD505-2E9C-101B-9397-08002B2CF9AE}" pid="3" name="MediaServiceImageTags">
    <vt:lpwstr/>
  </property>
</Properties>
</file>