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8"/>
  </p:notesMasterIdLst>
  <p:handoutMasterIdLst>
    <p:handoutMasterId r:id="rId29"/>
  </p:handoutMasterIdLst>
  <p:sldIdLst>
    <p:sldId id="257" r:id="rId5"/>
    <p:sldId id="459" r:id="rId6"/>
    <p:sldId id="486" r:id="rId7"/>
    <p:sldId id="492" r:id="rId8"/>
    <p:sldId id="493" r:id="rId9"/>
    <p:sldId id="483" r:id="rId10"/>
    <p:sldId id="488" r:id="rId11"/>
    <p:sldId id="494" r:id="rId12"/>
    <p:sldId id="491" r:id="rId13"/>
    <p:sldId id="264" r:id="rId14"/>
    <p:sldId id="479" r:id="rId15"/>
    <p:sldId id="477" r:id="rId16"/>
    <p:sldId id="478" r:id="rId17"/>
    <p:sldId id="480" r:id="rId18"/>
    <p:sldId id="481" r:id="rId19"/>
    <p:sldId id="482" r:id="rId20"/>
    <p:sldId id="451" r:id="rId21"/>
    <p:sldId id="446" r:id="rId22"/>
    <p:sldId id="495" r:id="rId23"/>
    <p:sldId id="496" r:id="rId24"/>
    <p:sldId id="497" r:id="rId25"/>
    <p:sldId id="499" r:id="rId26"/>
    <p:sldId id="452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132"/>
    <a:srgbClr val="D23C00"/>
    <a:srgbClr val="FF9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25526-177E-4DB3-BDC3-2C9D7AD2524E}" v="1387" dt="2025-03-20T19:05:28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9" y="43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kstra-Aiello, Cheryl" userId="6aeeeec1-1666-43ba-b347-479b6f1a51ba" providerId="ADAL" clId="{EAD25526-177E-4DB3-BDC3-2C9D7AD2524E}"/>
    <pc:docChg chg="undo custSel addSld delSld modSld sldOrd">
      <pc:chgData name="Dykstra-Aiello, Cheryl" userId="6aeeeec1-1666-43ba-b347-479b6f1a51ba" providerId="ADAL" clId="{EAD25526-177E-4DB3-BDC3-2C9D7AD2524E}" dt="2025-03-20T19:20:22.628" v="14970"/>
      <pc:docMkLst>
        <pc:docMk/>
      </pc:docMkLst>
      <pc:sldChg chg="modSp mod">
        <pc:chgData name="Dykstra-Aiello, Cheryl" userId="6aeeeec1-1666-43ba-b347-479b6f1a51ba" providerId="ADAL" clId="{EAD25526-177E-4DB3-BDC3-2C9D7AD2524E}" dt="2025-03-20T19:04:37.692" v="14265" actId="2711"/>
        <pc:sldMkLst>
          <pc:docMk/>
          <pc:sldMk cId="3211284466" sldId="257"/>
        </pc:sldMkLst>
        <pc:spChg chg="mod">
          <ac:chgData name="Dykstra-Aiello, Cheryl" userId="6aeeeec1-1666-43ba-b347-479b6f1a51ba" providerId="ADAL" clId="{EAD25526-177E-4DB3-BDC3-2C9D7AD2524E}" dt="2025-03-20T19:04:29.393" v="14264" actId="2711"/>
          <ac:spMkLst>
            <pc:docMk/>
            <pc:sldMk cId="3211284466" sldId="257"/>
            <ac:spMk id="2" creationId="{7E8EB730-B0DA-4A8F-A335-22B9758D3046}"/>
          </ac:spMkLst>
        </pc:spChg>
        <pc:spChg chg="mod">
          <ac:chgData name="Dykstra-Aiello, Cheryl" userId="6aeeeec1-1666-43ba-b347-479b6f1a51ba" providerId="ADAL" clId="{EAD25526-177E-4DB3-BDC3-2C9D7AD2524E}" dt="2025-03-20T19:04:37.692" v="14265" actId="2711"/>
          <ac:spMkLst>
            <pc:docMk/>
            <pc:sldMk cId="3211284466" sldId="257"/>
            <ac:spMk id="3" creationId="{2BE68964-B8D8-4EBC-B9D3-CCA6FA2AC332}"/>
          </ac:spMkLst>
        </pc:spChg>
      </pc:sldChg>
      <pc:sldChg chg="modSp mod">
        <pc:chgData name="Dykstra-Aiello, Cheryl" userId="6aeeeec1-1666-43ba-b347-479b6f1a51ba" providerId="ADAL" clId="{EAD25526-177E-4DB3-BDC3-2C9D7AD2524E}" dt="2025-03-20T19:11:10.697" v="14474"/>
        <pc:sldMkLst>
          <pc:docMk/>
          <pc:sldMk cId="3573548137" sldId="264"/>
        </pc:sldMkLst>
        <pc:spChg chg="mod ord">
          <ac:chgData name="Dykstra-Aiello, Cheryl" userId="6aeeeec1-1666-43ba-b347-479b6f1a51ba" providerId="ADAL" clId="{EAD25526-177E-4DB3-BDC3-2C9D7AD2524E}" dt="2025-03-20T19:11:10.697" v="14474"/>
          <ac:spMkLst>
            <pc:docMk/>
            <pc:sldMk cId="3573548137" sldId="264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EAD25526-177E-4DB3-BDC3-2C9D7AD2524E}" dt="2025-02-12T23:36:56.968" v="12811" actId="2711"/>
          <ac:spMkLst>
            <pc:docMk/>
            <pc:sldMk cId="3573548137" sldId="264"/>
            <ac:spMk id="3" creationId="{799C5043-70C7-42B6-BC83-DD09FFA9C12A}"/>
          </ac:spMkLst>
        </pc:spChg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3074134055" sldId="276"/>
        </pc:sldMkLst>
      </pc:sldChg>
      <pc:sldChg chg="del">
        <pc:chgData name="Dykstra-Aiello, Cheryl" userId="6aeeeec1-1666-43ba-b347-479b6f1a51ba" providerId="ADAL" clId="{EAD25526-177E-4DB3-BDC3-2C9D7AD2524E}" dt="2025-02-10T16:42:01.334" v="3" actId="47"/>
        <pc:sldMkLst>
          <pc:docMk/>
          <pc:sldMk cId="2922250774" sldId="439"/>
        </pc:sldMkLst>
      </pc:sldChg>
      <pc:sldChg chg="del">
        <pc:chgData name="Dykstra-Aiello, Cheryl" userId="6aeeeec1-1666-43ba-b347-479b6f1a51ba" providerId="ADAL" clId="{EAD25526-177E-4DB3-BDC3-2C9D7AD2524E}" dt="2025-02-10T16:42:01.334" v="3" actId="47"/>
        <pc:sldMkLst>
          <pc:docMk/>
          <pc:sldMk cId="868343395" sldId="444"/>
        </pc:sldMkLst>
      </pc:sldChg>
      <pc:sldChg chg="modSp mod">
        <pc:chgData name="Dykstra-Aiello, Cheryl" userId="6aeeeec1-1666-43ba-b347-479b6f1a51ba" providerId="ADAL" clId="{EAD25526-177E-4DB3-BDC3-2C9D7AD2524E}" dt="2025-03-20T19:18:10.055" v="14955"/>
        <pc:sldMkLst>
          <pc:docMk/>
          <pc:sldMk cId="2649532118" sldId="446"/>
        </pc:sldMkLst>
        <pc:spChg chg="mod ord">
          <ac:chgData name="Dykstra-Aiello, Cheryl" userId="6aeeeec1-1666-43ba-b347-479b6f1a51ba" providerId="ADAL" clId="{EAD25526-177E-4DB3-BDC3-2C9D7AD2524E}" dt="2025-03-20T19:18:10.055" v="14955"/>
          <ac:spMkLst>
            <pc:docMk/>
            <pc:sldMk cId="2649532118" sldId="446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EAD25526-177E-4DB3-BDC3-2C9D7AD2524E}" dt="2025-02-12T23:36:27.853" v="12807" actId="2711"/>
          <ac:spMkLst>
            <pc:docMk/>
            <pc:sldMk cId="2649532118" sldId="446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EAD25526-177E-4DB3-BDC3-2C9D7AD2524E}" dt="2025-03-20T19:18:03.743" v="14954"/>
        <pc:sldMkLst>
          <pc:docMk/>
          <pc:sldMk cId="2294895131" sldId="451"/>
        </pc:sldMkLst>
        <pc:spChg chg="mod ord">
          <ac:chgData name="Dykstra-Aiello, Cheryl" userId="6aeeeec1-1666-43ba-b347-479b6f1a51ba" providerId="ADAL" clId="{EAD25526-177E-4DB3-BDC3-2C9D7AD2524E}" dt="2025-03-20T19:18:03.743" v="14954"/>
          <ac:spMkLst>
            <pc:docMk/>
            <pc:sldMk cId="2294895131" sldId="451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EAD25526-177E-4DB3-BDC3-2C9D7AD2524E}" dt="2025-02-13T16:33:38.775" v="14147" actId="20577"/>
          <ac:spMkLst>
            <pc:docMk/>
            <pc:sldMk cId="2294895131" sldId="451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EAD25526-177E-4DB3-BDC3-2C9D7AD2524E}" dt="2025-03-20T19:20:22.628" v="14970"/>
        <pc:sldMkLst>
          <pc:docMk/>
          <pc:sldMk cId="1331234145" sldId="452"/>
        </pc:sldMkLst>
        <pc:spChg chg="mod ord">
          <ac:chgData name="Dykstra-Aiello, Cheryl" userId="6aeeeec1-1666-43ba-b347-479b6f1a51ba" providerId="ADAL" clId="{EAD25526-177E-4DB3-BDC3-2C9D7AD2524E}" dt="2025-03-20T19:20:22.628" v="14970"/>
          <ac:spMkLst>
            <pc:docMk/>
            <pc:sldMk cId="1331234145" sldId="452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EAD25526-177E-4DB3-BDC3-2C9D7AD2524E}" dt="2025-02-13T16:37:14.471" v="14152" actId="6549"/>
          <ac:spMkLst>
            <pc:docMk/>
            <pc:sldMk cId="1331234145" sldId="452"/>
            <ac:spMk id="3" creationId="{799C5043-70C7-42B6-BC83-DD09FFA9C12A}"/>
          </ac:spMkLst>
        </pc:spChg>
      </pc:sldChg>
      <pc:sldChg chg="del">
        <pc:chgData name="Dykstra-Aiello, Cheryl" userId="6aeeeec1-1666-43ba-b347-479b6f1a51ba" providerId="ADAL" clId="{EAD25526-177E-4DB3-BDC3-2C9D7AD2524E}" dt="2025-02-10T16:42:39.098" v="5" actId="47"/>
        <pc:sldMkLst>
          <pc:docMk/>
          <pc:sldMk cId="1025290999" sldId="456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120844188" sldId="457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1744681352" sldId="458"/>
        </pc:sldMkLst>
      </pc:sldChg>
      <pc:sldChg chg="modSp add">
        <pc:chgData name="Dykstra-Aiello, Cheryl" userId="6aeeeec1-1666-43ba-b347-479b6f1a51ba" providerId="ADAL" clId="{EAD25526-177E-4DB3-BDC3-2C9D7AD2524E}" dt="2025-03-20T19:02:51.832" v="14261" actId="20577"/>
        <pc:sldMkLst>
          <pc:docMk/>
          <pc:sldMk cId="1802933774" sldId="459"/>
        </pc:sldMkLst>
        <pc:graphicFrameChg chg="mod">
          <ac:chgData name="Dykstra-Aiello, Cheryl" userId="6aeeeec1-1666-43ba-b347-479b6f1a51ba" providerId="ADAL" clId="{EAD25526-177E-4DB3-BDC3-2C9D7AD2524E}" dt="2025-03-20T19:02:51.832" v="14261" actId="20577"/>
          <ac:graphicFrameMkLst>
            <pc:docMk/>
            <pc:sldMk cId="1802933774" sldId="459"/>
            <ac:graphicFrameMk id="5" creationId="{36E72D14-3131-D9CF-D0F6-4ACFD874BC66}"/>
          </ac:graphicFrameMkLst>
        </pc:graphicFrameChg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2947307765" sldId="459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4062927964" sldId="460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3429301658" sldId="461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3988635810" sldId="462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3897512592" sldId="464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1024648975" sldId="465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2808688728" sldId="466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463619467" sldId="467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3797575496" sldId="468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494579241" sldId="469"/>
        </pc:sldMkLst>
      </pc:sldChg>
      <pc:sldChg chg="del">
        <pc:chgData name="Dykstra-Aiello, Cheryl" userId="6aeeeec1-1666-43ba-b347-479b6f1a51ba" providerId="ADAL" clId="{EAD25526-177E-4DB3-BDC3-2C9D7AD2524E}" dt="2025-02-10T16:43:47.620" v="71" actId="47"/>
        <pc:sldMkLst>
          <pc:docMk/>
          <pc:sldMk cId="786494207" sldId="470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991456851" sldId="471"/>
        </pc:sldMkLst>
      </pc:sldChg>
      <pc:sldChg chg="del">
        <pc:chgData name="Dykstra-Aiello, Cheryl" userId="6aeeeec1-1666-43ba-b347-479b6f1a51ba" providerId="ADAL" clId="{EAD25526-177E-4DB3-BDC3-2C9D7AD2524E}" dt="2025-02-10T16:43:13.427" v="34" actId="47"/>
        <pc:sldMkLst>
          <pc:docMk/>
          <pc:sldMk cId="3533409144" sldId="472"/>
        </pc:sldMkLst>
      </pc:sldChg>
      <pc:sldChg chg="modSp add del mod">
        <pc:chgData name="Dykstra-Aiello, Cheryl" userId="6aeeeec1-1666-43ba-b347-479b6f1a51ba" providerId="ADAL" clId="{EAD25526-177E-4DB3-BDC3-2C9D7AD2524E}" dt="2025-02-13T16:13:36.640" v="14103" actId="2696"/>
        <pc:sldMkLst>
          <pc:docMk/>
          <pc:sldMk cId="1863203255" sldId="473"/>
        </pc:sldMkLst>
        <pc:spChg chg="mod">
          <ac:chgData name="Dykstra-Aiello, Cheryl" userId="6aeeeec1-1666-43ba-b347-479b6f1a51ba" providerId="ADAL" clId="{EAD25526-177E-4DB3-BDC3-2C9D7AD2524E}" dt="2025-02-10T17:02:14.983" v="388" actId="1076"/>
          <ac:spMkLst>
            <pc:docMk/>
            <pc:sldMk cId="1863203255" sldId="473"/>
            <ac:spMk id="9" creationId="{312B5E94-3425-9B64-1C27-909F23A3D6BB}"/>
          </ac:spMkLst>
        </pc:spChg>
      </pc:sldChg>
      <pc:sldChg chg="add del">
        <pc:chgData name="Dykstra-Aiello, Cheryl" userId="6aeeeec1-1666-43ba-b347-479b6f1a51ba" providerId="ADAL" clId="{EAD25526-177E-4DB3-BDC3-2C9D7AD2524E}" dt="2025-02-10T16:57:53.048" v="128" actId="47"/>
        <pc:sldMkLst>
          <pc:docMk/>
          <pc:sldMk cId="1211231447" sldId="474"/>
        </pc:sldMkLst>
      </pc:sldChg>
      <pc:sldChg chg="add del">
        <pc:chgData name="Dykstra-Aiello, Cheryl" userId="6aeeeec1-1666-43ba-b347-479b6f1a51ba" providerId="ADAL" clId="{EAD25526-177E-4DB3-BDC3-2C9D7AD2524E}" dt="2025-03-20T19:02:56.019" v="14262" actId="47"/>
        <pc:sldMkLst>
          <pc:docMk/>
          <pc:sldMk cId="1325735616" sldId="475"/>
        </pc:sldMkLst>
      </pc:sldChg>
      <pc:sldChg chg="addSp delSp modSp del mod">
        <pc:chgData name="Dykstra-Aiello, Cheryl" userId="6aeeeec1-1666-43ba-b347-479b6f1a51ba" providerId="ADAL" clId="{EAD25526-177E-4DB3-BDC3-2C9D7AD2524E}" dt="2025-03-20T19:04:19.947" v="14263" actId="47"/>
        <pc:sldMkLst>
          <pc:docMk/>
          <pc:sldMk cId="819706289" sldId="476"/>
        </pc:sldMkLst>
        <pc:spChg chg="mod">
          <ac:chgData name="Dykstra-Aiello, Cheryl" userId="6aeeeec1-1666-43ba-b347-479b6f1a51ba" providerId="ADAL" clId="{EAD25526-177E-4DB3-BDC3-2C9D7AD2524E}" dt="2025-02-13T16:13:11.935" v="14102" actId="1036"/>
          <ac:spMkLst>
            <pc:docMk/>
            <pc:sldMk cId="819706289" sldId="476"/>
            <ac:spMk id="2" creationId="{B5841BB3-EC89-2CDE-B4F3-834CB5CFAAE9}"/>
          </ac:spMkLst>
        </pc:spChg>
        <pc:spChg chg="mod">
          <ac:chgData name="Dykstra-Aiello, Cheryl" userId="6aeeeec1-1666-43ba-b347-479b6f1a51ba" providerId="ADAL" clId="{EAD25526-177E-4DB3-BDC3-2C9D7AD2524E}" dt="2025-02-13T16:12:49.662" v="14072" actId="2711"/>
          <ac:spMkLst>
            <pc:docMk/>
            <pc:sldMk cId="819706289" sldId="476"/>
            <ac:spMk id="6" creationId="{8EE71188-AD77-6A15-69FE-4F10F2C898D0}"/>
          </ac:spMkLst>
        </pc:spChg>
        <pc:spChg chg="del">
          <ac:chgData name="Dykstra-Aiello, Cheryl" userId="6aeeeec1-1666-43ba-b347-479b6f1a51ba" providerId="ADAL" clId="{EAD25526-177E-4DB3-BDC3-2C9D7AD2524E}" dt="2025-02-13T16:12:18.975" v="14065" actId="478"/>
          <ac:spMkLst>
            <pc:docMk/>
            <pc:sldMk cId="819706289" sldId="476"/>
            <ac:spMk id="8" creationId="{0EF8E04F-517F-17F2-E187-00FB757780B4}"/>
          </ac:spMkLst>
        </pc:spChg>
        <pc:spChg chg="mod">
          <ac:chgData name="Dykstra-Aiello, Cheryl" userId="6aeeeec1-1666-43ba-b347-479b6f1a51ba" providerId="ADAL" clId="{EAD25526-177E-4DB3-BDC3-2C9D7AD2524E}" dt="2025-02-13T16:12:14.707" v="14063"/>
          <ac:spMkLst>
            <pc:docMk/>
            <pc:sldMk cId="819706289" sldId="476"/>
            <ac:spMk id="9" creationId="{6BC15AAD-34CF-ECBB-C91A-1E004AFD5F3E}"/>
          </ac:spMkLst>
        </pc:spChg>
        <pc:spChg chg="mod">
          <ac:chgData name="Dykstra-Aiello, Cheryl" userId="6aeeeec1-1666-43ba-b347-479b6f1a51ba" providerId="ADAL" clId="{EAD25526-177E-4DB3-BDC3-2C9D7AD2524E}" dt="2025-02-13T16:12:14.707" v="14063"/>
          <ac:spMkLst>
            <pc:docMk/>
            <pc:sldMk cId="819706289" sldId="476"/>
            <ac:spMk id="10" creationId="{ED6BA090-F995-65A6-C356-27E50DC4E601}"/>
          </ac:spMkLst>
        </pc:spChg>
        <pc:grpChg chg="add mod">
          <ac:chgData name="Dykstra-Aiello, Cheryl" userId="6aeeeec1-1666-43ba-b347-479b6f1a51ba" providerId="ADAL" clId="{EAD25526-177E-4DB3-BDC3-2C9D7AD2524E}" dt="2025-02-13T16:12:40.261" v="14071" actId="1076"/>
          <ac:grpSpMkLst>
            <pc:docMk/>
            <pc:sldMk cId="819706289" sldId="476"/>
            <ac:grpSpMk id="4" creationId="{3334EF20-A52B-B798-8A12-F6D415289AE6}"/>
          </ac:grpSpMkLst>
        </pc:grpChg>
        <pc:picChg chg="del">
          <ac:chgData name="Dykstra-Aiello, Cheryl" userId="6aeeeec1-1666-43ba-b347-479b6f1a51ba" providerId="ADAL" clId="{EAD25526-177E-4DB3-BDC3-2C9D7AD2524E}" dt="2025-02-13T16:12:19.798" v="14066" actId="478"/>
          <ac:picMkLst>
            <pc:docMk/>
            <pc:sldMk cId="819706289" sldId="476"/>
            <ac:picMk id="5" creationId="{034C45DE-6E4D-700E-2BB1-FD4DE88DF8A8}"/>
          </ac:picMkLst>
        </pc:picChg>
        <pc:picChg chg="del mod">
          <ac:chgData name="Dykstra-Aiello, Cheryl" userId="6aeeeec1-1666-43ba-b347-479b6f1a51ba" providerId="ADAL" clId="{EAD25526-177E-4DB3-BDC3-2C9D7AD2524E}" dt="2025-02-13T16:12:31.955" v="14068" actId="21"/>
          <ac:picMkLst>
            <pc:docMk/>
            <pc:sldMk cId="819706289" sldId="476"/>
            <ac:picMk id="7" creationId="{664AC6F0-F392-5B5E-671A-CBEBCAB9F2C2}"/>
          </ac:picMkLst>
        </pc:picChg>
        <pc:picChg chg="add mod">
          <ac:chgData name="Dykstra-Aiello, Cheryl" userId="6aeeeec1-1666-43ba-b347-479b6f1a51ba" providerId="ADAL" clId="{EAD25526-177E-4DB3-BDC3-2C9D7AD2524E}" dt="2025-02-13T16:12:36.741" v="14070" actId="1076"/>
          <ac:picMkLst>
            <pc:docMk/>
            <pc:sldMk cId="819706289" sldId="476"/>
            <ac:picMk id="11" creationId="{664AC6F0-F392-5B5E-671A-CBEBCAB9F2C2}"/>
          </ac:picMkLst>
        </pc:picChg>
      </pc:sldChg>
      <pc:sldChg chg="addSp delSp modSp new mod modClrScheme delAnim modAnim chgLayout">
        <pc:chgData name="Dykstra-Aiello, Cheryl" userId="6aeeeec1-1666-43ba-b347-479b6f1a51ba" providerId="ADAL" clId="{EAD25526-177E-4DB3-BDC3-2C9D7AD2524E}" dt="2025-03-20T19:14:17.335" v="14618"/>
        <pc:sldMkLst>
          <pc:docMk/>
          <pc:sldMk cId="720986467" sldId="477"/>
        </pc:sldMkLst>
        <pc:spChg chg="del mod ord">
          <ac:chgData name="Dykstra-Aiello, Cheryl" userId="6aeeeec1-1666-43ba-b347-479b6f1a51ba" providerId="ADAL" clId="{EAD25526-177E-4DB3-BDC3-2C9D7AD2524E}" dt="2025-02-11T22:28:35.080" v="515" actId="700"/>
          <ac:spMkLst>
            <pc:docMk/>
            <pc:sldMk cId="720986467" sldId="477"/>
            <ac:spMk id="2" creationId="{9CCD0430-D48F-2015-9F97-0352D21F5EFB}"/>
          </ac:spMkLst>
        </pc:spChg>
        <pc:spChg chg="del mod ord">
          <ac:chgData name="Dykstra-Aiello, Cheryl" userId="6aeeeec1-1666-43ba-b347-479b6f1a51ba" providerId="ADAL" clId="{EAD25526-177E-4DB3-BDC3-2C9D7AD2524E}" dt="2025-02-11T22:28:35.080" v="515" actId="700"/>
          <ac:spMkLst>
            <pc:docMk/>
            <pc:sldMk cId="720986467" sldId="477"/>
            <ac:spMk id="3" creationId="{62397305-5E5F-AFDF-77C7-937021C4B84B}"/>
          </ac:spMkLst>
        </pc:spChg>
        <pc:spChg chg="add mod ord">
          <ac:chgData name="Dykstra-Aiello, Cheryl" userId="6aeeeec1-1666-43ba-b347-479b6f1a51ba" providerId="ADAL" clId="{EAD25526-177E-4DB3-BDC3-2C9D7AD2524E}" dt="2025-03-20T19:14:17.335" v="14618"/>
          <ac:spMkLst>
            <pc:docMk/>
            <pc:sldMk cId="720986467" sldId="477"/>
            <ac:spMk id="4" creationId="{5DA759CA-4B13-9397-F2E7-3E01B9043EA0}"/>
          </ac:spMkLst>
        </pc:spChg>
        <pc:spChg chg="add mod ord">
          <ac:chgData name="Dykstra-Aiello, Cheryl" userId="6aeeeec1-1666-43ba-b347-479b6f1a51ba" providerId="ADAL" clId="{EAD25526-177E-4DB3-BDC3-2C9D7AD2524E}" dt="2025-02-12T23:37:06.474" v="12813" actId="2711"/>
          <ac:spMkLst>
            <pc:docMk/>
            <pc:sldMk cId="720986467" sldId="477"/>
            <ac:spMk id="5" creationId="{83D2756B-48C6-699A-E239-3B9B71928F0E}"/>
          </ac:spMkLst>
        </pc:spChg>
        <pc:spChg chg="add del mod ord">
          <ac:chgData name="Dykstra-Aiello, Cheryl" userId="6aeeeec1-1666-43ba-b347-479b6f1a51ba" providerId="ADAL" clId="{EAD25526-177E-4DB3-BDC3-2C9D7AD2524E}" dt="2025-02-11T22:34:36.926" v="786" actId="478"/>
          <ac:spMkLst>
            <pc:docMk/>
            <pc:sldMk cId="720986467" sldId="477"/>
            <ac:spMk id="8" creationId="{BB29349A-936E-4ADC-9FD6-DD0AAE16302B}"/>
          </ac:spMkLst>
        </pc:spChg>
        <pc:spChg chg="add del mod">
          <ac:chgData name="Dykstra-Aiello, Cheryl" userId="6aeeeec1-1666-43ba-b347-479b6f1a51ba" providerId="ADAL" clId="{EAD25526-177E-4DB3-BDC3-2C9D7AD2524E}" dt="2025-02-11T22:38:47.421" v="862" actId="478"/>
          <ac:spMkLst>
            <pc:docMk/>
            <pc:sldMk cId="720986467" sldId="477"/>
            <ac:spMk id="10" creationId="{DD3992D5-CE2C-7197-9392-CEDA9F09A4A8}"/>
          </ac:spMkLst>
        </pc:spChg>
        <pc:picChg chg="add del mod modCrop">
          <ac:chgData name="Dykstra-Aiello, Cheryl" userId="6aeeeec1-1666-43ba-b347-479b6f1a51ba" providerId="ADAL" clId="{EAD25526-177E-4DB3-BDC3-2C9D7AD2524E}" dt="2025-02-11T22:38:45.688" v="861" actId="478"/>
          <ac:picMkLst>
            <pc:docMk/>
            <pc:sldMk cId="720986467" sldId="477"/>
            <ac:picMk id="7" creationId="{AC570F65-3A39-0416-DD97-1E837F2DE994}"/>
          </ac:picMkLst>
        </pc:picChg>
        <pc:picChg chg="add mod">
          <ac:chgData name="Dykstra-Aiello, Cheryl" userId="6aeeeec1-1666-43ba-b347-479b6f1a51ba" providerId="ADAL" clId="{EAD25526-177E-4DB3-BDC3-2C9D7AD2524E}" dt="2025-03-20T19:11:54.855" v="14479" actId="962"/>
          <ac:picMkLst>
            <pc:docMk/>
            <pc:sldMk cId="720986467" sldId="477"/>
            <ac:picMk id="12" creationId="{F2F6D683-1827-7333-F3CC-355B28CB2ED8}"/>
          </ac:picMkLst>
        </pc:picChg>
      </pc:sldChg>
      <pc:sldChg chg="delSp modSp add mod modClrScheme modAnim chgLayout">
        <pc:chgData name="Dykstra-Aiello, Cheryl" userId="6aeeeec1-1666-43ba-b347-479b6f1a51ba" providerId="ADAL" clId="{EAD25526-177E-4DB3-BDC3-2C9D7AD2524E}" dt="2025-03-20T19:15:41.432" v="14776" actId="20577"/>
        <pc:sldMkLst>
          <pc:docMk/>
          <pc:sldMk cId="3718577518" sldId="478"/>
        </pc:sldMkLst>
        <pc:spChg chg="mod ord">
          <ac:chgData name="Dykstra-Aiello, Cheryl" userId="6aeeeec1-1666-43ba-b347-479b6f1a51ba" providerId="ADAL" clId="{EAD25526-177E-4DB3-BDC3-2C9D7AD2524E}" dt="2025-03-20T19:15:41.432" v="14776" actId="20577"/>
          <ac:spMkLst>
            <pc:docMk/>
            <pc:sldMk cId="3718577518" sldId="478"/>
            <ac:spMk id="4" creationId="{5DA759CA-4B13-9397-F2E7-3E01B9043EA0}"/>
          </ac:spMkLst>
        </pc:spChg>
        <pc:spChg chg="del mod">
          <ac:chgData name="Dykstra-Aiello, Cheryl" userId="6aeeeec1-1666-43ba-b347-479b6f1a51ba" providerId="ADAL" clId="{EAD25526-177E-4DB3-BDC3-2C9D7AD2524E}" dt="2025-02-11T22:46:05.719" v="956" actId="700"/>
          <ac:spMkLst>
            <pc:docMk/>
            <pc:sldMk cId="3718577518" sldId="478"/>
            <ac:spMk id="5" creationId="{83D2756B-48C6-699A-E239-3B9B71928F0E}"/>
          </ac:spMkLst>
        </pc:spChg>
        <pc:spChg chg="mod ord">
          <ac:chgData name="Dykstra-Aiello, Cheryl" userId="6aeeeec1-1666-43ba-b347-479b6f1a51ba" providerId="ADAL" clId="{EAD25526-177E-4DB3-BDC3-2C9D7AD2524E}" dt="2025-03-20T19:14:34.688" v="14619"/>
          <ac:spMkLst>
            <pc:docMk/>
            <pc:sldMk cId="3718577518" sldId="478"/>
            <ac:spMk id="10" creationId="{DD3992D5-CE2C-7197-9392-CEDA9F09A4A8}"/>
          </ac:spMkLst>
        </pc:spChg>
        <pc:picChg chg="mod">
          <ac:chgData name="Dykstra-Aiello, Cheryl" userId="6aeeeec1-1666-43ba-b347-479b6f1a51ba" providerId="ADAL" clId="{EAD25526-177E-4DB3-BDC3-2C9D7AD2524E}" dt="2025-03-20T19:15:06.714" v="14752" actId="962"/>
          <ac:picMkLst>
            <pc:docMk/>
            <pc:sldMk cId="3718577518" sldId="478"/>
            <ac:picMk id="7" creationId="{AC570F65-3A39-0416-DD97-1E837F2DE994}"/>
          </ac:picMkLst>
        </pc:picChg>
      </pc:sldChg>
      <pc:sldChg chg="new del">
        <pc:chgData name="Dykstra-Aiello, Cheryl" userId="6aeeeec1-1666-43ba-b347-479b6f1a51ba" providerId="ADAL" clId="{EAD25526-177E-4DB3-BDC3-2C9D7AD2524E}" dt="2025-02-11T22:48:11.102" v="964" actId="2696"/>
        <pc:sldMkLst>
          <pc:docMk/>
          <pc:sldMk cId="315031755" sldId="479"/>
        </pc:sldMkLst>
      </pc:sldChg>
      <pc:sldChg chg="addSp delSp modSp add mod ord modClrScheme delAnim chgLayout">
        <pc:chgData name="Dykstra-Aiello, Cheryl" userId="6aeeeec1-1666-43ba-b347-479b6f1a51ba" providerId="ADAL" clId="{EAD25526-177E-4DB3-BDC3-2C9D7AD2524E}" dt="2025-03-20T19:13:32.188" v="14617" actId="20577"/>
        <pc:sldMkLst>
          <pc:docMk/>
          <pc:sldMk cId="1248598935" sldId="479"/>
        </pc:sldMkLst>
        <pc:spChg chg="add mod ord">
          <ac:chgData name="Dykstra-Aiello, Cheryl" userId="6aeeeec1-1666-43ba-b347-479b6f1a51ba" providerId="ADAL" clId="{EAD25526-177E-4DB3-BDC3-2C9D7AD2524E}" dt="2025-03-20T19:12:49.110" v="14517" actId="20577"/>
          <ac:spMkLst>
            <pc:docMk/>
            <pc:sldMk cId="1248598935" sldId="479"/>
            <ac:spMk id="2" creationId="{324EEAC3-19E9-93C9-0D06-26B60F1DC8A1}"/>
          </ac:spMkLst>
        </pc:spChg>
        <pc:spChg chg="add del mod ord">
          <ac:chgData name="Dykstra-Aiello, Cheryl" userId="6aeeeec1-1666-43ba-b347-479b6f1a51ba" providerId="ADAL" clId="{EAD25526-177E-4DB3-BDC3-2C9D7AD2524E}" dt="2025-02-11T22:54:39.593" v="1091" actId="931"/>
          <ac:spMkLst>
            <pc:docMk/>
            <pc:sldMk cId="1248598935" sldId="479"/>
            <ac:spMk id="3" creationId="{6E669003-82C7-5DE2-38AD-71F3B77B130C}"/>
          </ac:spMkLst>
        </pc:spChg>
        <pc:spChg chg="mod ord">
          <ac:chgData name="Dykstra-Aiello, Cheryl" userId="6aeeeec1-1666-43ba-b347-479b6f1a51ba" providerId="ADAL" clId="{EAD25526-177E-4DB3-BDC3-2C9D7AD2524E}" dt="2025-03-20T19:13:32.188" v="14617" actId="20577"/>
          <ac:spMkLst>
            <pc:docMk/>
            <pc:sldMk cId="1248598935" sldId="479"/>
            <ac:spMk id="4" creationId="{5DA759CA-4B13-9397-F2E7-3E01B9043EA0}"/>
          </ac:spMkLst>
        </pc:spChg>
        <pc:spChg chg="del">
          <ac:chgData name="Dykstra-Aiello, Cheryl" userId="6aeeeec1-1666-43ba-b347-479b6f1a51ba" providerId="ADAL" clId="{EAD25526-177E-4DB3-BDC3-2C9D7AD2524E}" dt="2025-02-11T22:48:22.820" v="967" actId="478"/>
          <ac:spMkLst>
            <pc:docMk/>
            <pc:sldMk cId="1248598935" sldId="479"/>
            <ac:spMk id="10" creationId="{DD3992D5-CE2C-7197-9392-CEDA9F09A4A8}"/>
          </ac:spMkLst>
        </pc:spChg>
        <pc:picChg chg="add mod">
          <ac:chgData name="Dykstra-Aiello, Cheryl" userId="6aeeeec1-1666-43ba-b347-479b6f1a51ba" providerId="ADAL" clId="{EAD25526-177E-4DB3-BDC3-2C9D7AD2524E}" dt="2025-03-20T19:11:23.151" v="14476" actId="962"/>
          <ac:picMkLst>
            <pc:docMk/>
            <pc:sldMk cId="1248598935" sldId="479"/>
            <ac:picMk id="6" creationId="{4F375340-0CF0-6FFB-FD4E-022ADC1047B0}"/>
          </ac:picMkLst>
        </pc:picChg>
        <pc:picChg chg="del">
          <ac:chgData name="Dykstra-Aiello, Cheryl" userId="6aeeeec1-1666-43ba-b347-479b6f1a51ba" providerId="ADAL" clId="{EAD25526-177E-4DB3-BDC3-2C9D7AD2524E}" dt="2025-02-11T22:48:20.593" v="966" actId="478"/>
          <ac:picMkLst>
            <pc:docMk/>
            <pc:sldMk cId="1248598935" sldId="479"/>
            <ac:picMk id="7" creationId="{AC570F65-3A39-0416-DD97-1E837F2DE994}"/>
          </ac:picMkLst>
        </pc:picChg>
      </pc:sldChg>
      <pc:sldChg chg="addSp delSp modSp add mod">
        <pc:chgData name="Dykstra-Aiello, Cheryl" userId="6aeeeec1-1666-43ba-b347-479b6f1a51ba" providerId="ADAL" clId="{EAD25526-177E-4DB3-BDC3-2C9D7AD2524E}" dt="2025-03-20T19:17:31.328" v="14949"/>
        <pc:sldMkLst>
          <pc:docMk/>
          <pc:sldMk cId="3715746586" sldId="480"/>
        </pc:sldMkLst>
        <pc:spChg chg="mod">
          <ac:chgData name="Dykstra-Aiello, Cheryl" userId="6aeeeec1-1666-43ba-b347-479b6f1a51ba" providerId="ADAL" clId="{EAD25526-177E-4DB3-BDC3-2C9D7AD2524E}" dt="2025-02-11T23:20:26.398" v="1556" actId="14100"/>
          <ac:spMkLst>
            <pc:docMk/>
            <pc:sldMk cId="3715746586" sldId="480"/>
            <ac:spMk id="2" creationId="{324EEAC3-19E9-93C9-0D06-26B60F1DC8A1}"/>
          </ac:spMkLst>
        </pc:spChg>
        <pc:spChg chg="mod">
          <ac:chgData name="Dykstra-Aiello, Cheryl" userId="6aeeeec1-1666-43ba-b347-479b6f1a51ba" providerId="ADAL" clId="{EAD25526-177E-4DB3-BDC3-2C9D7AD2524E}" dt="2025-03-20T19:16:02.266" v="14843" actId="20577"/>
          <ac:spMkLst>
            <pc:docMk/>
            <pc:sldMk cId="3715746586" sldId="480"/>
            <ac:spMk id="4" creationId="{5DA759CA-4B13-9397-F2E7-3E01B9043EA0}"/>
          </ac:spMkLst>
        </pc:spChg>
        <pc:spChg chg="add del mod">
          <ac:chgData name="Dykstra-Aiello, Cheryl" userId="6aeeeec1-1666-43ba-b347-479b6f1a51ba" providerId="ADAL" clId="{EAD25526-177E-4DB3-BDC3-2C9D7AD2524E}" dt="2025-02-11T23:16:53.356" v="1375"/>
          <ac:spMkLst>
            <pc:docMk/>
            <pc:sldMk cId="3715746586" sldId="480"/>
            <ac:spMk id="8" creationId="{EE4E5BDA-E1B5-F2E1-3287-7006409D9BC2}"/>
          </ac:spMkLst>
        </pc:spChg>
        <pc:picChg chg="add del mod">
          <ac:chgData name="Dykstra-Aiello, Cheryl" userId="6aeeeec1-1666-43ba-b347-479b6f1a51ba" providerId="ADAL" clId="{EAD25526-177E-4DB3-BDC3-2C9D7AD2524E}" dt="2025-02-11T23:16:50.698" v="1374" actId="21"/>
          <ac:picMkLst>
            <pc:docMk/>
            <pc:sldMk cId="3715746586" sldId="480"/>
            <ac:picMk id="5" creationId="{66D05D7B-1816-0750-A0CB-5946088CEA77}"/>
          </ac:picMkLst>
        </pc:picChg>
        <pc:picChg chg="del">
          <ac:chgData name="Dykstra-Aiello, Cheryl" userId="6aeeeec1-1666-43ba-b347-479b6f1a51ba" providerId="ADAL" clId="{EAD25526-177E-4DB3-BDC3-2C9D7AD2524E}" dt="2025-02-11T23:16:47.937" v="1372" actId="478"/>
          <ac:picMkLst>
            <pc:docMk/>
            <pc:sldMk cId="3715746586" sldId="480"/>
            <ac:picMk id="6" creationId="{4F375340-0CF0-6FFB-FD4E-022ADC1047B0}"/>
          </ac:picMkLst>
        </pc:picChg>
        <pc:picChg chg="add mod ord modCrop">
          <ac:chgData name="Dykstra-Aiello, Cheryl" userId="6aeeeec1-1666-43ba-b347-479b6f1a51ba" providerId="ADAL" clId="{EAD25526-177E-4DB3-BDC3-2C9D7AD2524E}" dt="2025-03-20T19:17:31.328" v="14949"/>
          <ac:picMkLst>
            <pc:docMk/>
            <pc:sldMk cId="3715746586" sldId="480"/>
            <ac:picMk id="9" creationId="{C4157B3E-79D8-437D-2C43-3A7C351C3D6A}"/>
          </ac:picMkLst>
        </pc:picChg>
      </pc:sldChg>
      <pc:sldChg chg="addSp delSp modSp add mod modClrScheme chgLayout">
        <pc:chgData name="Dykstra-Aiello, Cheryl" userId="6aeeeec1-1666-43ba-b347-479b6f1a51ba" providerId="ADAL" clId="{EAD25526-177E-4DB3-BDC3-2C9D7AD2524E}" dt="2025-03-20T19:17:37.614" v="14951"/>
        <pc:sldMkLst>
          <pc:docMk/>
          <pc:sldMk cId="1829516465" sldId="481"/>
        </pc:sldMkLst>
        <pc:spChg chg="mod ord">
          <ac:chgData name="Dykstra-Aiello, Cheryl" userId="6aeeeec1-1666-43ba-b347-479b6f1a51ba" providerId="ADAL" clId="{EAD25526-177E-4DB3-BDC3-2C9D7AD2524E}" dt="2025-02-11T23:30:34.901" v="2031" actId="1076"/>
          <ac:spMkLst>
            <pc:docMk/>
            <pc:sldMk cId="1829516465" sldId="481"/>
            <ac:spMk id="2" creationId="{324EEAC3-19E9-93C9-0D06-26B60F1DC8A1}"/>
          </ac:spMkLst>
        </pc:spChg>
        <pc:spChg chg="mod ord">
          <ac:chgData name="Dykstra-Aiello, Cheryl" userId="6aeeeec1-1666-43ba-b347-479b6f1a51ba" providerId="ADAL" clId="{EAD25526-177E-4DB3-BDC3-2C9D7AD2524E}" dt="2025-03-20T19:17:37.614" v="14951"/>
          <ac:spMkLst>
            <pc:docMk/>
            <pc:sldMk cId="1829516465" sldId="481"/>
            <ac:spMk id="4" creationId="{5DA759CA-4B13-9397-F2E7-3E01B9043EA0}"/>
          </ac:spMkLst>
        </pc:spChg>
        <pc:spChg chg="add del mod ord">
          <ac:chgData name="Dykstra-Aiello, Cheryl" userId="6aeeeec1-1666-43ba-b347-479b6f1a51ba" providerId="ADAL" clId="{EAD25526-177E-4DB3-BDC3-2C9D7AD2524E}" dt="2025-02-11T23:22:22.712" v="1600" actId="700"/>
          <ac:spMkLst>
            <pc:docMk/>
            <pc:sldMk cId="1829516465" sldId="481"/>
            <ac:spMk id="5" creationId="{25EB011D-ECEE-F75D-E5CA-222B5E63CBFF}"/>
          </ac:spMkLst>
        </pc:spChg>
        <pc:spChg chg="add mod ord">
          <ac:chgData name="Dykstra-Aiello, Cheryl" userId="6aeeeec1-1666-43ba-b347-479b6f1a51ba" providerId="ADAL" clId="{EAD25526-177E-4DB3-BDC3-2C9D7AD2524E}" dt="2025-02-11T23:30:44.411" v="2033" actId="403"/>
          <ac:spMkLst>
            <pc:docMk/>
            <pc:sldMk cId="1829516465" sldId="481"/>
            <ac:spMk id="6" creationId="{2F20053C-00DC-CD66-7180-73A88EB7B11C}"/>
          </ac:spMkLst>
        </pc:spChg>
        <pc:picChg chg="del">
          <ac:chgData name="Dykstra-Aiello, Cheryl" userId="6aeeeec1-1666-43ba-b347-479b6f1a51ba" providerId="ADAL" clId="{EAD25526-177E-4DB3-BDC3-2C9D7AD2524E}" dt="2025-02-11T23:21:06.650" v="1559" actId="478"/>
          <ac:picMkLst>
            <pc:docMk/>
            <pc:sldMk cId="1829516465" sldId="481"/>
            <ac:picMk id="9" creationId="{C4157B3E-79D8-437D-2C43-3A7C351C3D6A}"/>
          </ac:picMkLst>
        </pc:picChg>
      </pc:sldChg>
      <pc:sldChg chg="modSp new mod">
        <pc:chgData name="Dykstra-Aiello, Cheryl" userId="6aeeeec1-1666-43ba-b347-479b6f1a51ba" providerId="ADAL" clId="{EAD25526-177E-4DB3-BDC3-2C9D7AD2524E}" dt="2025-03-20T19:17:47.349" v="14953"/>
        <pc:sldMkLst>
          <pc:docMk/>
          <pc:sldMk cId="3531317573" sldId="482"/>
        </pc:sldMkLst>
        <pc:spChg chg="mod">
          <ac:chgData name="Dykstra-Aiello, Cheryl" userId="6aeeeec1-1666-43ba-b347-479b6f1a51ba" providerId="ADAL" clId="{EAD25526-177E-4DB3-BDC3-2C9D7AD2524E}" dt="2025-02-11T23:33:03.983" v="2093" actId="403"/>
          <ac:spMkLst>
            <pc:docMk/>
            <pc:sldMk cId="3531317573" sldId="482"/>
            <ac:spMk id="2" creationId="{A71343C1-D82C-C646-FB9F-3CF69B40EFDD}"/>
          </ac:spMkLst>
        </pc:spChg>
        <pc:spChg chg="mod">
          <ac:chgData name="Dykstra-Aiello, Cheryl" userId="6aeeeec1-1666-43ba-b347-479b6f1a51ba" providerId="ADAL" clId="{EAD25526-177E-4DB3-BDC3-2C9D7AD2524E}" dt="2025-02-11T23:38:55.962" v="2094" actId="20578"/>
          <ac:spMkLst>
            <pc:docMk/>
            <pc:sldMk cId="3531317573" sldId="482"/>
            <ac:spMk id="3" creationId="{D237EBBE-7E83-D98A-BD8B-E0FE0B80A4FB}"/>
          </ac:spMkLst>
        </pc:spChg>
        <pc:spChg chg="mod ord">
          <ac:chgData name="Dykstra-Aiello, Cheryl" userId="6aeeeec1-1666-43ba-b347-479b6f1a51ba" providerId="ADAL" clId="{EAD25526-177E-4DB3-BDC3-2C9D7AD2524E}" dt="2025-03-20T19:17:47.349" v="14953"/>
          <ac:spMkLst>
            <pc:docMk/>
            <pc:sldMk cId="3531317573" sldId="482"/>
            <ac:spMk id="4" creationId="{5C65D758-734F-6200-9672-3D8901060BD5}"/>
          </ac:spMkLst>
        </pc:spChg>
      </pc:sldChg>
      <pc:sldChg chg="addSp delSp modSp new mod ord modClrScheme modAnim chgLayout">
        <pc:chgData name="Dykstra-Aiello, Cheryl" userId="6aeeeec1-1666-43ba-b347-479b6f1a51ba" providerId="ADAL" clId="{EAD25526-177E-4DB3-BDC3-2C9D7AD2524E}" dt="2025-03-20T19:08:19.027" v="14461" actId="13244"/>
        <pc:sldMkLst>
          <pc:docMk/>
          <pc:sldMk cId="284216744" sldId="483"/>
        </pc:sldMkLst>
        <pc:spChg chg="del mod ord">
          <ac:chgData name="Dykstra-Aiello, Cheryl" userId="6aeeeec1-1666-43ba-b347-479b6f1a51ba" providerId="ADAL" clId="{EAD25526-177E-4DB3-BDC3-2C9D7AD2524E}" dt="2025-02-11T23:39:13.189" v="2096" actId="700"/>
          <ac:spMkLst>
            <pc:docMk/>
            <pc:sldMk cId="284216744" sldId="483"/>
            <ac:spMk id="2" creationId="{1E4D111B-3886-1936-BB3F-C9562A580E00}"/>
          </ac:spMkLst>
        </pc:spChg>
        <pc:spChg chg="add del mod">
          <ac:chgData name="Dykstra-Aiello, Cheryl" userId="6aeeeec1-1666-43ba-b347-479b6f1a51ba" providerId="ADAL" clId="{EAD25526-177E-4DB3-BDC3-2C9D7AD2524E}" dt="2025-02-12T16:14:19.170" v="2646" actId="478"/>
          <ac:spMkLst>
            <pc:docMk/>
            <pc:sldMk cId="284216744" sldId="483"/>
            <ac:spMk id="2" creationId="{4590B6DD-1434-5BCF-F6D3-63D511F4A472}"/>
          </ac:spMkLst>
        </pc:spChg>
        <pc:spChg chg="add mod">
          <ac:chgData name="Dykstra-Aiello, Cheryl" userId="6aeeeec1-1666-43ba-b347-479b6f1a51ba" providerId="ADAL" clId="{EAD25526-177E-4DB3-BDC3-2C9D7AD2524E}" dt="2025-02-12T21:15:47.375" v="8157" actId="208"/>
          <ac:spMkLst>
            <pc:docMk/>
            <pc:sldMk cId="284216744" sldId="483"/>
            <ac:spMk id="2" creationId="{940DCE45-AE33-2F02-A5FB-098C912FD608}"/>
          </ac:spMkLst>
        </pc:spChg>
        <pc:spChg chg="add mod ord">
          <ac:chgData name="Dykstra-Aiello, Cheryl" userId="6aeeeec1-1666-43ba-b347-479b6f1a51ba" providerId="ADAL" clId="{EAD25526-177E-4DB3-BDC3-2C9D7AD2524E}" dt="2025-02-12T16:29:27.921" v="2995" actId="12788"/>
          <ac:spMkLst>
            <pc:docMk/>
            <pc:sldMk cId="284216744" sldId="483"/>
            <ac:spMk id="3" creationId="{AFAA6843-AE7B-AD8A-9CF9-27EFF6BB7233}"/>
          </ac:spMkLst>
        </pc:spChg>
        <pc:spChg chg="add mod topLvl">
          <ac:chgData name="Dykstra-Aiello, Cheryl" userId="6aeeeec1-1666-43ba-b347-479b6f1a51ba" providerId="ADAL" clId="{EAD25526-177E-4DB3-BDC3-2C9D7AD2524E}" dt="2025-02-12T16:50:51.899" v="4040" actId="14100"/>
          <ac:spMkLst>
            <pc:docMk/>
            <pc:sldMk cId="284216744" sldId="483"/>
            <ac:spMk id="4" creationId="{47D195FC-2715-8D89-3282-F2AB3750D40B}"/>
          </ac:spMkLst>
        </pc:spChg>
        <pc:spChg chg="add del mod ord">
          <ac:chgData name="Dykstra-Aiello, Cheryl" userId="6aeeeec1-1666-43ba-b347-479b6f1a51ba" providerId="ADAL" clId="{EAD25526-177E-4DB3-BDC3-2C9D7AD2524E}" dt="2025-02-11T23:40:20.809" v="2117" actId="1032"/>
          <ac:spMkLst>
            <pc:docMk/>
            <pc:sldMk cId="284216744" sldId="483"/>
            <ac:spMk id="4" creationId="{770D3D40-9B93-8CF8-3D84-4D6563660083}"/>
          </ac:spMkLst>
        </pc:spChg>
        <pc:spChg chg="add mod topLvl">
          <ac:chgData name="Dykstra-Aiello, Cheryl" userId="6aeeeec1-1666-43ba-b347-479b6f1a51ba" providerId="ADAL" clId="{EAD25526-177E-4DB3-BDC3-2C9D7AD2524E}" dt="2025-02-12T16:50:42.903" v="4039" actId="14100"/>
          <ac:spMkLst>
            <pc:docMk/>
            <pc:sldMk cId="284216744" sldId="483"/>
            <ac:spMk id="5" creationId="{CB3B42A5-F3A9-BB8C-E7D1-A9791AD98B91}"/>
          </ac:spMkLst>
        </pc:spChg>
        <pc:spChg chg="add mod topLvl">
          <ac:chgData name="Dykstra-Aiello, Cheryl" userId="6aeeeec1-1666-43ba-b347-479b6f1a51ba" providerId="ADAL" clId="{EAD25526-177E-4DB3-BDC3-2C9D7AD2524E}" dt="2025-02-12T16:50:30.022" v="4036" actId="122"/>
          <ac:spMkLst>
            <pc:docMk/>
            <pc:sldMk cId="284216744" sldId="483"/>
            <ac:spMk id="6" creationId="{2866F940-562E-FF02-57F0-59BD09493FB0}"/>
          </ac:spMkLst>
        </pc:spChg>
        <pc:spChg chg="add del mod">
          <ac:chgData name="Dykstra-Aiello, Cheryl" userId="6aeeeec1-1666-43ba-b347-479b6f1a51ba" providerId="ADAL" clId="{EAD25526-177E-4DB3-BDC3-2C9D7AD2524E}" dt="2025-02-11T23:42:02.875" v="2232" actId="478"/>
          <ac:spMkLst>
            <pc:docMk/>
            <pc:sldMk cId="284216744" sldId="483"/>
            <ac:spMk id="7" creationId="{7AC2C4BD-D772-248C-EDFA-724759F1D5C5}"/>
          </ac:spMkLst>
        </pc:spChg>
        <pc:spChg chg="add del mod ord">
          <ac:chgData name="Dykstra-Aiello, Cheryl" userId="6aeeeec1-1666-43ba-b347-479b6f1a51ba" providerId="ADAL" clId="{EAD25526-177E-4DB3-BDC3-2C9D7AD2524E}" dt="2025-02-11T23:43:47.733" v="2234" actId="1032"/>
          <ac:spMkLst>
            <pc:docMk/>
            <pc:sldMk cId="284216744" sldId="483"/>
            <ac:spMk id="8" creationId="{23889D6D-F08F-7F5D-62F7-3778F98A01BA}"/>
          </ac:spMkLst>
        </pc:spChg>
        <pc:spChg chg="add del">
          <ac:chgData name="Dykstra-Aiello, Cheryl" userId="6aeeeec1-1666-43ba-b347-479b6f1a51ba" providerId="ADAL" clId="{EAD25526-177E-4DB3-BDC3-2C9D7AD2524E}" dt="2025-02-12T16:21:50.152" v="2826" actId="478"/>
          <ac:spMkLst>
            <pc:docMk/>
            <pc:sldMk cId="284216744" sldId="483"/>
            <ac:spMk id="8" creationId="{56C8E25A-20EA-F15C-1FC3-5CAAB70BB622}"/>
          </ac:spMkLst>
        </pc:spChg>
        <pc:spChg chg="add 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9" creationId="{D9B84583-98DC-956A-9D1F-2D8EB712B11C}"/>
          </ac:spMkLst>
        </pc:spChg>
        <pc:spChg chg="add mod">
          <ac:chgData name="Dykstra-Aiello, Cheryl" userId="6aeeeec1-1666-43ba-b347-479b6f1a51ba" providerId="ADAL" clId="{EAD25526-177E-4DB3-BDC3-2C9D7AD2524E}" dt="2025-02-11T23:44:07.517" v="2238"/>
          <ac:spMkLst>
            <pc:docMk/>
            <pc:sldMk cId="284216744" sldId="483"/>
            <ac:spMk id="11" creationId="{E9029F87-1C9F-0A90-639F-B9A48B1843FC}"/>
          </ac:spMkLst>
        </pc:spChg>
        <pc:spChg chg="add mod">
          <ac:chgData name="Dykstra-Aiello, Cheryl" userId="6aeeeec1-1666-43ba-b347-479b6f1a51ba" providerId="ADAL" clId="{EAD25526-177E-4DB3-BDC3-2C9D7AD2524E}" dt="2025-02-11T23:44:07.517" v="2238"/>
          <ac:spMkLst>
            <pc:docMk/>
            <pc:sldMk cId="284216744" sldId="483"/>
            <ac:spMk id="12" creationId="{0ED87B50-F64A-72BE-1620-1FC47A96848F}"/>
          </ac:spMkLst>
        </pc:spChg>
        <pc:spChg chg="mod">
          <ac:chgData name="Dykstra-Aiello, Cheryl" userId="6aeeeec1-1666-43ba-b347-479b6f1a51ba" providerId="ADAL" clId="{EAD25526-177E-4DB3-BDC3-2C9D7AD2524E}" dt="2025-02-12T16:47:02.712" v="4012" actId="208"/>
          <ac:spMkLst>
            <pc:docMk/>
            <pc:sldMk cId="284216744" sldId="483"/>
            <ac:spMk id="12" creationId="{8A5C8774-B1E1-1A90-DA9B-B2FB90919CCD}"/>
          </ac:spMkLst>
        </pc:spChg>
        <pc:spChg chg="mod">
          <ac:chgData name="Dykstra-Aiello, Cheryl" userId="6aeeeec1-1666-43ba-b347-479b6f1a51ba" providerId="ADAL" clId="{EAD25526-177E-4DB3-BDC3-2C9D7AD2524E}" dt="2025-02-12T16:46:30.969" v="4010" actId="207"/>
          <ac:spMkLst>
            <pc:docMk/>
            <pc:sldMk cId="284216744" sldId="483"/>
            <ac:spMk id="13" creationId="{A8565523-765E-A47C-5AB4-E130E06BC386}"/>
          </ac:spMkLst>
        </pc:spChg>
        <pc:spChg chg="add mod">
          <ac:chgData name="Dykstra-Aiello, Cheryl" userId="6aeeeec1-1666-43ba-b347-479b6f1a51ba" providerId="ADAL" clId="{EAD25526-177E-4DB3-BDC3-2C9D7AD2524E}" dt="2025-02-11T23:44:23.722" v="2241"/>
          <ac:spMkLst>
            <pc:docMk/>
            <pc:sldMk cId="284216744" sldId="483"/>
            <ac:spMk id="14" creationId="{18AA55A5-0D36-9B7D-84DB-101E442C56BE}"/>
          </ac:spMkLst>
        </pc:spChg>
        <pc:spChg chg="mod">
          <ac:chgData name="Dykstra-Aiello, Cheryl" userId="6aeeeec1-1666-43ba-b347-479b6f1a51ba" providerId="ADAL" clId="{EAD25526-177E-4DB3-BDC3-2C9D7AD2524E}" dt="2025-02-12T16:46:30.969" v="4010" actId="207"/>
          <ac:spMkLst>
            <pc:docMk/>
            <pc:sldMk cId="284216744" sldId="483"/>
            <ac:spMk id="14" creationId="{805A966D-D299-17E6-21F3-B7BAE52F2DF1}"/>
          </ac:spMkLst>
        </pc:spChg>
        <pc:spChg chg="add mod">
          <ac:chgData name="Dykstra-Aiello, Cheryl" userId="6aeeeec1-1666-43ba-b347-479b6f1a51ba" providerId="ADAL" clId="{EAD25526-177E-4DB3-BDC3-2C9D7AD2524E}" dt="2025-02-11T23:44:23.722" v="2241"/>
          <ac:spMkLst>
            <pc:docMk/>
            <pc:sldMk cId="284216744" sldId="483"/>
            <ac:spMk id="15" creationId="{A241E9BC-67C4-8E42-F368-63369A8DE6D2}"/>
          </ac:spMkLst>
        </pc:spChg>
        <pc:spChg chg="mod">
          <ac:chgData name="Dykstra-Aiello, Cheryl" userId="6aeeeec1-1666-43ba-b347-479b6f1a51ba" providerId="ADAL" clId="{EAD25526-177E-4DB3-BDC3-2C9D7AD2524E}" dt="2025-02-12T16:47:02.712" v="4012" actId="208"/>
          <ac:spMkLst>
            <pc:docMk/>
            <pc:sldMk cId="284216744" sldId="483"/>
            <ac:spMk id="16" creationId="{372D7923-C76E-3DA3-AADB-A1A0FBB3A2B4}"/>
          </ac:spMkLst>
        </pc:spChg>
        <pc:spChg chg="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17" creationId="{2818AA7D-FADF-47BC-DBDA-84DAF6B26BE8}"/>
          </ac:spMkLst>
        </pc:spChg>
        <pc:spChg chg="add del mod">
          <ac:chgData name="Dykstra-Aiello, Cheryl" userId="6aeeeec1-1666-43ba-b347-479b6f1a51ba" providerId="ADAL" clId="{EAD25526-177E-4DB3-BDC3-2C9D7AD2524E}" dt="2025-02-11T23:53:07.537" v="2519" actId="478"/>
          <ac:spMkLst>
            <pc:docMk/>
            <pc:sldMk cId="284216744" sldId="483"/>
            <ac:spMk id="17" creationId="{ABA0AD58-AC6B-6C93-306A-741887B914CE}"/>
          </ac:spMkLst>
        </pc:spChg>
        <pc:spChg chg="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18" creationId="{83A8457A-931D-F646-45EA-F604A37FF5E1}"/>
          </ac:spMkLst>
        </pc:spChg>
        <pc:spChg chg="add del mod">
          <ac:chgData name="Dykstra-Aiello, Cheryl" userId="6aeeeec1-1666-43ba-b347-479b6f1a51ba" providerId="ADAL" clId="{EAD25526-177E-4DB3-BDC3-2C9D7AD2524E}" dt="2025-02-11T23:53:10.274" v="2520" actId="478"/>
          <ac:spMkLst>
            <pc:docMk/>
            <pc:sldMk cId="284216744" sldId="483"/>
            <ac:spMk id="19" creationId="{57F56C25-9DDE-6C6D-61AD-C48A342B2D83}"/>
          </ac:spMkLst>
        </pc:spChg>
        <pc:spChg chg="add mod topLvl">
          <ac:chgData name="Dykstra-Aiello, Cheryl" userId="6aeeeec1-1666-43ba-b347-479b6f1a51ba" providerId="ADAL" clId="{EAD25526-177E-4DB3-BDC3-2C9D7AD2524E}" dt="2025-02-12T16:47:02.712" v="4012" actId="208"/>
          <ac:spMkLst>
            <pc:docMk/>
            <pc:sldMk cId="284216744" sldId="483"/>
            <ac:spMk id="20" creationId="{3629F6A9-E926-83D3-4636-04F4F1C3A243}"/>
          </ac:spMkLst>
        </pc:spChg>
        <pc:spChg chg="add del mod topLvl">
          <ac:chgData name="Dykstra-Aiello, Cheryl" userId="6aeeeec1-1666-43ba-b347-479b6f1a51ba" providerId="ADAL" clId="{EAD25526-177E-4DB3-BDC3-2C9D7AD2524E}" dt="2025-02-12T16:26:06.110" v="2959" actId="478"/>
          <ac:spMkLst>
            <pc:docMk/>
            <pc:sldMk cId="284216744" sldId="483"/>
            <ac:spMk id="21" creationId="{44B025BB-BCA4-82B1-ABF8-B7BC93B5FD73}"/>
          </ac:spMkLst>
        </pc:spChg>
        <pc:spChg chg="add del mod topLvl">
          <ac:chgData name="Dykstra-Aiello, Cheryl" userId="6aeeeec1-1666-43ba-b347-479b6f1a51ba" providerId="ADAL" clId="{EAD25526-177E-4DB3-BDC3-2C9D7AD2524E}" dt="2025-02-12T16:26:06.110" v="2959" actId="478"/>
          <ac:spMkLst>
            <pc:docMk/>
            <pc:sldMk cId="284216744" sldId="483"/>
            <ac:spMk id="22" creationId="{37CD2C8A-BDF9-748E-39B5-3E0DB39573A4}"/>
          </ac:spMkLst>
        </pc:spChg>
        <pc:spChg chg="add del mod topLvl">
          <ac:chgData name="Dykstra-Aiello, Cheryl" userId="6aeeeec1-1666-43ba-b347-479b6f1a51ba" providerId="ADAL" clId="{EAD25526-177E-4DB3-BDC3-2C9D7AD2524E}" dt="2025-02-12T16:26:06.110" v="2959" actId="478"/>
          <ac:spMkLst>
            <pc:docMk/>
            <pc:sldMk cId="284216744" sldId="483"/>
            <ac:spMk id="23" creationId="{58B3E483-4A08-06A4-9F76-B05AE79249EF}"/>
          </ac:spMkLst>
        </pc:spChg>
        <pc:spChg chg="add del mod topLvl">
          <ac:chgData name="Dykstra-Aiello, Cheryl" userId="6aeeeec1-1666-43ba-b347-479b6f1a51ba" providerId="ADAL" clId="{EAD25526-177E-4DB3-BDC3-2C9D7AD2524E}" dt="2025-02-12T16:26:06.110" v="2959" actId="478"/>
          <ac:spMkLst>
            <pc:docMk/>
            <pc:sldMk cId="284216744" sldId="483"/>
            <ac:spMk id="24" creationId="{798F5595-5652-FCA2-D92E-DA4A74602825}"/>
          </ac:spMkLst>
        </pc:spChg>
        <pc:spChg chg="add mod topLvl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25" creationId="{94279A27-CA06-CCEC-577C-72995ECF67A8}"/>
          </ac:spMkLst>
        </pc:spChg>
        <pc:spChg chg="add del mod">
          <ac:chgData name="Dykstra-Aiello, Cheryl" userId="6aeeeec1-1666-43ba-b347-479b6f1a51ba" providerId="ADAL" clId="{EAD25526-177E-4DB3-BDC3-2C9D7AD2524E}" dt="2025-02-12T16:24:50.116" v="2950" actId="478"/>
          <ac:spMkLst>
            <pc:docMk/>
            <pc:sldMk cId="284216744" sldId="483"/>
            <ac:spMk id="26" creationId="{49A5A20E-7146-FC97-9885-139C877A844F}"/>
          </ac:spMkLst>
        </pc:spChg>
        <pc:spChg chg="add del mod">
          <ac:chgData name="Dykstra-Aiello, Cheryl" userId="6aeeeec1-1666-43ba-b347-479b6f1a51ba" providerId="ADAL" clId="{EAD25526-177E-4DB3-BDC3-2C9D7AD2524E}" dt="2025-02-12T16:24:50.116" v="2950" actId="478"/>
          <ac:spMkLst>
            <pc:docMk/>
            <pc:sldMk cId="284216744" sldId="483"/>
            <ac:spMk id="27" creationId="{487CFC23-177A-88EA-D72D-53822F952873}"/>
          </ac:spMkLst>
        </pc:spChg>
        <pc:spChg chg="add del mod">
          <ac:chgData name="Dykstra-Aiello, Cheryl" userId="6aeeeec1-1666-43ba-b347-479b6f1a51ba" providerId="ADAL" clId="{EAD25526-177E-4DB3-BDC3-2C9D7AD2524E}" dt="2025-02-12T16:24:50.116" v="2950" actId="478"/>
          <ac:spMkLst>
            <pc:docMk/>
            <pc:sldMk cId="284216744" sldId="483"/>
            <ac:spMk id="28" creationId="{567DDA98-C1A1-4E83-A6C5-3B3A6A756BF9}"/>
          </ac:spMkLst>
        </pc:spChg>
        <pc:spChg chg="add del mod">
          <ac:chgData name="Dykstra-Aiello, Cheryl" userId="6aeeeec1-1666-43ba-b347-479b6f1a51ba" providerId="ADAL" clId="{EAD25526-177E-4DB3-BDC3-2C9D7AD2524E}" dt="2025-02-12T16:24:50.116" v="2950" actId="478"/>
          <ac:spMkLst>
            <pc:docMk/>
            <pc:sldMk cId="284216744" sldId="483"/>
            <ac:spMk id="29" creationId="{1D3FA9AF-19BE-3A5F-0174-07149D4EB910}"/>
          </ac:spMkLst>
        </pc:spChg>
        <pc:spChg chg="add mod topLvl">
          <ac:chgData name="Dykstra-Aiello, Cheryl" userId="6aeeeec1-1666-43ba-b347-479b6f1a51ba" providerId="ADAL" clId="{EAD25526-177E-4DB3-BDC3-2C9D7AD2524E}" dt="2025-02-12T16:53:25.456" v="4065" actId="1035"/>
          <ac:spMkLst>
            <pc:docMk/>
            <pc:sldMk cId="284216744" sldId="483"/>
            <ac:spMk id="31" creationId="{0FF41CBE-0ACA-4B0D-4E62-D9615A89A996}"/>
          </ac:spMkLst>
        </pc:spChg>
        <pc:spChg chg="mod">
          <ac:chgData name="Dykstra-Aiello, Cheryl" userId="6aeeeec1-1666-43ba-b347-479b6f1a51ba" providerId="ADAL" clId="{EAD25526-177E-4DB3-BDC3-2C9D7AD2524E}" dt="2025-02-12T16:47:02.712" v="4012" actId="208"/>
          <ac:spMkLst>
            <pc:docMk/>
            <pc:sldMk cId="284216744" sldId="483"/>
            <ac:spMk id="32" creationId="{9A86353C-35B9-2B57-DFFA-1CFAA466D7F2}"/>
          </ac:spMkLst>
        </pc:spChg>
        <pc:spChg chg="mod">
          <ac:chgData name="Dykstra-Aiello, Cheryl" userId="6aeeeec1-1666-43ba-b347-479b6f1a51ba" providerId="ADAL" clId="{EAD25526-177E-4DB3-BDC3-2C9D7AD2524E}" dt="2025-02-12T16:46:30.969" v="4010" actId="207"/>
          <ac:spMkLst>
            <pc:docMk/>
            <pc:sldMk cId="284216744" sldId="483"/>
            <ac:spMk id="33" creationId="{425CD69D-493B-DECE-C7FA-0ACF3898AF67}"/>
          </ac:spMkLst>
        </pc:spChg>
        <pc:spChg chg="mod">
          <ac:chgData name="Dykstra-Aiello, Cheryl" userId="6aeeeec1-1666-43ba-b347-479b6f1a51ba" providerId="ADAL" clId="{EAD25526-177E-4DB3-BDC3-2C9D7AD2524E}" dt="2025-02-12T16:46:30.969" v="4010" actId="207"/>
          <ac:spMkLst>
            <pc:docMk/>
            <pc:sldMk cId="284216744" sldId="483"/>
            <ac:spMk id="34" creationId="{50EBE5A7-30BA-77CE-8875-4BD380B52A54}"/>
          </ac:spMkLst>
        </pc:spChg>
        <pc:spChg chg="mod">
          <ac:chgData name="Dykstra-Aiello, Cheryl" userId="6aeeeec1-1666-43ba-b347-479b6f1a51ba" providerId="ADAL" clId="{EAD25526-177E-4DB3-BDC3-2C9D7AD2524E}" dt="2025-02-12T16:47:02.712" v="4012" actId="208"/>
          <ac:spMkLst>
            <pc:docMk/>
            <pc:sldMk cId="284216744" sldId="483"/>
            <ac:spMk id="36" creationId="{AD2349AD-3BCE-911C-3C49-D37F9BE6F6FF}"/>
          </ac:spMkLst>
        </pc:spChg>
        <pc:spChg chg="mod">
          <ac:chgData name="Dykstra-Aiello, Cheryl" userId="6aeeeec1-1666-43ba-b347-479b6f1a51ba" providerId="ADAL" clId="{EAD25526-177E-4DB3-BDC3-2C9D7AD2524E}" dt="2025-02-12T16:46:30.969" v="4010" actId="207"/>
          <ac:spMkLst>
            <pc:docMk/>
            <pc:sldMk cId="284216744" sldId="483"/>
            <ac:spMk id="37" creationId="{4788B980-5FEC-F763-3A3B-3D4810AFE165}"/>
          </ac:spMkLst>
        </pc:spChg>
        <pc:spChg chg="mod">
          <ac:chgData name="Dykstra-Aiello, Cheryl" userId="6aeeeec1-1666-43ba-b347-479b6f1a51ba" providerId="ADAL" clId="{EAD25526-177E-4DB3-BDC3-2C9D7AD2524E}" dt="2025-02-12T16:46:30.969" v="4010" actId="207"/>
          <ac:spMkLst>
            <pc:docMk/>
            <pc:sldMk cId="284216744" sldId="483"/>
            <ac:spMk id="38" creationId="{1628CB56-D36B-3294-021C-08C4CADA40F5}"/>
          </ac:spMkLst>
        </pc:spChg>
        <pc:spChg chg="add mod">
          <ac:chgData name="Dykstra-Aiello, Cheryl" userId="6aeeeec1-1666-43ba-b347-479b6f1a51ba" providerId="ADAL" clId="{EAD25526-177E-4DB3-BDC3-2C9D7AD2524E}" dt="2025-02-12T16:51:13.285" v="4044" actId="164"/>
          <ac:spMkLst>
            <pc:docMk/>
            <pc:sldMk cId="284216744" sldId="483"/>
            <ac:spMk id="42" creationId="{EB9D4A20-AB5A-D0BE-382C-4F371D121D68}"/>
          </ac:spMkLst>
        </pc:spChg>
        <pc:spChg chg="add mod">
          <ac:chgData name="Dykstra-Aiello, Cheryl" userId="6aeeeec1-1666-43ba-b347-479b6f1a51ba" providerId="ADAL" clId="{EAD25526-177E-4DB3-BDC3-2C9D7AD2524E}" dt="2025-02-12T16:51:13.285" v="4044" actId="164"/>
          <ac:spMkLst>
            <pc:docMk/>
            <pc:sldMk cId="284216744" sldId="483"/>
            <ac:spMk id="43" creationId="{34274514-41E4-5945-DFA9-4BDDB4C46966}"/>
          </ac:spMkLst>
        </pc:spChg>
        <pc:spChg chg="add 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44" creationId="{B10459C1-AB75-B77B-C2C4-2D9A344F06E6}"/>
          </ac:spMkLst>
        </pc:spChg>
        <pc:spChg chg="add 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45" creationId="{6985DA92-C305-7D2B-9F06-2CDD5A159C3E}"/>
          </ac:spMkLst>
        </pc:spChg>
        <pc:spChg chg="add 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46" creationId="{7DF81384-52A8-741C-4592-DA2FFFF9DB12}"/>
          </ac:spMkLst>
        </pc:spChg>
        <pc:spChg chg="add mod">
          <ac:chgData name="Dykstra-Aiello, Cheryl" userId="6aeeeec1-1666-43ba-b347-479b6f1a51ba" providerId="ADAL" clId="{EAD25526-177E-4DB3-BDC3-2C9D7AD2524E}" dt="2025-02-12T16:46:24.351" v="4009" actId="571"/>
          <ac:spMkLst>
            <pc:docMk/>
            <pc:sldMk cId="284216744" sldId="483"/>
            <ac:spMk id="47" creationId="{9DE16BEF-70A4-85B7-3353-4B12B53CD9C7}"/>
          </ac:spMkLst>
        </pc:spChg>
        <pc:spChg chg="add mod ord">
          <ac:chgData name="Dykstra-Aiello, Cheryl" userId="6aeeeec1-1666-43ba-b347-479b6f1a51ba" providerId="ADAL" clId="{EAD25526-177E-4DB3-BDC3-2C9D7AD2524E}" dt="2025-03-20T19:08:19.027" v="14461" actId="13244"/>
          <ac:spMkLst>
            <pc:docMk/>
            <pc:sldMk cId="284216744" sldId="483"/>
            <ac:spMk id="50" creationId="{C8B94468-4C1F-E334-00D2-6E113FF4E106}"/>
          </ac:spMkLst>
        </pc:spChg>
        <pc:grpChg chg="add mod topLvl">
          <ac:chgData name="Dykstra-Aiello, Cheryl" userId="6aeeeec1-1666-43ba-b347-479b6f1a51ba" providerId="ADAL" clId="{EAD25526-177E-4DB3-BDC3-2C9D7AD2524E}" dt="2025-02-12T16:46:24.351" v="4009" actId="571"/>
          <ac:grpSpMkLst>
            <pc:docMk/>
            <pc:sldMk cId="284216744" sldId="483"/>
            <ac:grpSpMk id="10" creationId="{10ED1162-4EC7-B354-2FA6-EC10B39AB001}"/>
          </ac:grpSpMkLst>
        </pc:grpChg>
        <pc:grpChg chg="add del mod">
          <ac:chgData name="Dykstra-Aiello, Cheryl" userId="6aeeeec1-1666-43ba-b347-479b6f1a51ba" providerId="ADAL" clId="{EAD25526-177E-4DB3-BDC3-2C9D7AD2524E}" dt="2025-02-11T23:44:19.669" v="2240" actId="478"/>
          <ac:grpSpMkLst>
            <pc:docMk/>
            <pc:sldMk cId="284216744" sldId="483"/>
            <ac:grpSpMk id="10" creationId="{4E29FC83-38E0-E6BC-1B8E-8967ECD17C49}"/>
          </ac:grpSpMkLst>
        </pc:grpChg>
        <pc:grpChg chg="add mod topLvl">
          <ac:chgData name="Dykstra-Aiello, Cheryl" userId="6aeeeec1-1666-43ba-b347-479b6f1a51ba" providerId="ADAL" clId="{EAD25526-177E-4DB3-BDC3-2C9D7AD2524E}" dt="2025-02-12T16:46:24.351" v="4009" actId="571"/>
          <ac:grpSpMkLst>
            <pc:docMk/>
            <pc:sldMk cId="284216744" sldId="483"/>
            <ac:grpSpMk id="11" creationId="{71B3E60D-7351-7644-B0C3-6B87BD1B2C4E}"/>
          </ac:grpSpMkLst>
        </pc:grpChg>
        <pc:grpChg chg="add del mod">
          <ac:chgData name="Dykstra-Aiello, Cheryl" userId="6aeeeec1-1666-43ba-b347-479b6f1a51ba" providerId="ADAL" clId="{EAD25526-177E-4DB3-BDC3-2C9D7AD2524E}" dt="2025-02-11T23:44:29.302" v="2243" actId="478"/>
          <ac:grpSpMkLst>
            <pc:docMk/>
            <pc:sldMk cId="284216744" sldId="483"/>
            <ac:grpSpMk id="13" creationId="{C93D3CA4-9206-26BF-A3BE-5952688390FB}"/>
          </ac:grpSpMkLst>
        </pc:grpChg>
        <pc:grpChg chg="add mod topLvl">
          <ac:chgData name="Dykstra-Aiello, Cheryl" userId="6aeeeec1-1666-43ba-b347-479b6f1a51ba" providerId="ADAL" clId="{EAD25526-177E-4DB3-BDC3-2C9D7AD2524E}" dt="2025-02-12T16:46:24.351" v="4009" actId="571"/>
          <ac:grpSpMkLst>
            <pc:docMk/>
            <pc:sldMk cId="284216744" sldId="483"/>
            <ac:grpSpMk id="15" creationId="{8BBCF4F2-3A0A-6DA0-3E55-A5C50715D1EB}"/>
          </ac:grpSpMkLst>
        </pc:grpChg>
        <pc:grpChg chg="add mod topLvl">
          <ac:chgData name="Dykstra-Aiello, Cheryl" userId="6aeeeec1-1666-43ba-b347-479b6f1a51ba" providerId="ADAL" clId="{EAD25526-177E-4DB3-BDC3-2C9D7AD2524E}" dt="2025-02-12T16:46:24.351" v="4009" actId="571"/>
          <ac:grpSpMkLst>
            <pc:docMk/>
            <pc:sldMk cId="284216744" sldId="483"/>
            <ac:grpSpMk id="19" creationId="{2264AEB7-26A0-50AA-7705-4D107304B430}"/>
          </ac:grpSpMkLst>
        </pc:grpChg>
        <pc:grpChg chg="add del mod">
          <ac:chgData name="Dykstra-Aiello, Cheryl" userId="6aeeeec1-1666-43ba-b347-479b6f1a51ba" providerId="ADAL" clId="{EAD25526-177E-4DB3-BDC3-2C9D7AD2524E}" dt="2025-02-12T16:26:01.850" v="2958" actId="165"/>
          <ac:grpSpMkLst>
            <pc:docMk/>
            <pc:sldMk cId="284216744" sldId="483"/>
            <ac:grpSpMk id="30" creationId="{8441C470-1337-D470-979E-513BC4B94A2C}"/>
          </ac:grpSpMkLst>
        </pc:grpChg>
        <pc:grpChg chg="add mod topLvl">
          <ac:chgData name="Dykstra-Aiello, Cheryl" userId="6aeeeec1-1666-43ba-b347-479b6f1a51ba" providerId="ADAL" clId="{EAD25526-177E-4DB3-BDC3-2C9D7AD2524E}" dt="2025-02-12T16:46:24.351" v="4009" actId="571"/>
          <ac:grpSpMkLst>
            <pc:docMk/>
            <pc:sldMk cId="284216744" sldId="483"/>
            <ac:grpSpMk id="35" creationId="{9FD3F97A-5AB4-2801-51B0-7F5CF2181641}"/>
          </ac:grpSpMkLst>
        </pc:grpChg>
        <pc:grpChg chg="add del mod">
          <ac:chgData name="Dykstra-Aiello, Cheryl" userId="6aeeeec1-1666-43ba-b347-479b6f1a51ba" providerId="ADAL" clId="{EAD25526-177E-4DB3-BDC3-2C9D7AD2524E}" dt="2025-02-12T16:35:03.233" v="3728" actId="165"/>
          <ac:grpSpMkLst>
            <pc:docMk/>
            <pc:sldMk cId="284216744" sldId="483"/>
            <ac:grpSpMk id="39" creationId="{7A4E5B91-B258-7150-74AC-C487FED71E08}"/>
          </ac:grpSpMkLst>
        </pc:grpChg>
        <pc:grpChg chg="add mod">
          <ac:chgData name="Dykstra-Aiello, Cheryl" userId="6aeeeec1-1666-43ba-b347-479b6f1a51ba" providerId="ADAL" clId="{EAD25526-177E-4DB3-BDC3-2C9D7AD2524E}" dt="2025-02-12T16:46:24.351" v="4009" actId="571"/>
          <ac:grpSpMkLst>
            <pc:docMk/>
            <pc:sldMk cId="284216744" sldId="483"/>
            <ac:grpSpMk id="40" creationId="{B8A49E25-FD77-45D7-2C16-400AFACD8FC1}"/>
          </ac:grpSpMkLst>
        </pc:grpChg>
        <pc:grpChg chg="add mod">
          <ac:chgData name="Dykstra-Aiello, Cheryl" userId="6aeeeec1-1666-43ba-b347-479b6f1a51ba" providerId="ADAL" clId="{EAD25526-177E-4DB3-BDC3-2C9D7AD2524E}" dt="2025-02-12T16:51:13.285" v="4044" actId="164"/>
          <ac:grpSpMkLst>
            <pc:docMk/>
            <pc:sldMk cId="284216744" sldId="483"/>
            <ac:grpSpMk id="41" creationId="{8F34929D-5A0F-0EBB-D7CF-CBD4F7B8426D}"/>
          </ac:grpSpMkLst>
        </pc:grpChg>
        <pc:grpChg chg="add mod">
          <ac:chgData name="Dykstra-Aiello, Cheryl" userId="6aeeeec1-1666-43ba-b347-479b6f1a51ba" providerId="ADAL" clId="{EAD25526-177E-4DB3-BDC3-2C9D7AD2524E}" dt="2025-02-12T16:53:33.447" v="4072" actId="1036"/>
          <ac:grpSpMkLst>
            <pc:docMk/>
            <pc:sldMk cId="284216744" sldId="483"/>
            <ac:grpSpMk id="48" creationId="{29EB4E52-35B2-60B6-EE98-4A76D99A8B98}"/>
          </ac:grpSpMkLst>
        </pc:grpChg>
        <pc:graphicFrameChg chg="add del mod modGraphic">
          <ac:chgData name="Dykstra-Aiello, Cheryl" userId="6aeeeec1-1666-43ba-b347-479b6f1a51ba" providerId="ADAL" clId="{EAD25526-177E-4DB3-BDC3-2C9D7AD2524E}" dt="2025-02-11T23:42:00.314" v="2231" actId="478"/>
          <ac:graphicFrameMkLst>
            <pc:docMk/>
            <pc:sldMk cId="284216744" sldId="483"/>
            <ac:graphicFrameMk id="5" creationId="{3D09B9EF-C591-E013-0B8C-9FEF56057A36}"/>
          </ac:graphicFrameMkLst>
        </pc:graphicFrameChg>
        <pc:graphicFrameChg chg="add del mod modGraphic">
          <ac:chgData name="Dykstra-Aiello, Cheryl" userId="6aeeeec1-1666-43ba-b347-479b6f1a51ba" providerId="ADAL" clId="{EAD25526-177E-4DB3-BDC3-2C9D7AD2524E}" dt="2025-02-11T23:52:59.904" v="2515" actId="478"/>
          <ac:graphicFrameMkLst>
            <pc:docMk/>
            <pc:sldMk cId="284216744" sldId="483"/>
            <ac:graphicFrameMk id="9" creationId="{47F3AB6A-0462-E997-02FB-A06387F4A916}"/>
          </ac:graphicFrameMkLst>
        </pc:graphicFrameChg>
        <pc:graphicFrameChg chg="add del mod">
          <ac:chgData name="Dykstra-Aiello, Cheryl" userId="6aeeeec1-1666-43ba-b347-479b6f1a51ba" providerId="ADAL" clId="{EAD25526-177E-4DB3-BDC3-2C9D7AD2524E}" dt="2025-02-11T23:53:04.793" v="2517" actId="478"/>
          <ac:graphicFrameMkLst>
            <pc:docMk/>
            <pc:sldMk cId="284216744" sldId="483"/>
            <ac:graphicFrameMk id="16" creationId="{DBABA0F5-0EED-F24E-9582-D2D070B56749}"/>
          </ac:graphicFrameMkLst>
        </pc:graphicFrameChg>
      </pc:sldChg>
      <pc:sldChg chg="addSp delSp modSp new del mod ord">
        <pc:chgData name="Dykstra-Aiello, Cheryl" userId="6aeeeec1-1666-43ba-b347-479b6f1a51ba" providerId="ADAL" clId="{EAD25526-177E-4DB3-BDC3-2C9D7AD2524E}" dt="2025-02-12T17:30:29.536" v="4895" actId="2696"/>
        <pc:sldMkLst>
          <pc:docMk/>
          <pc:sldMk cId="1648301466" sldId="484"/>
        </pc:sldMkLst>
        <pc:spChg chg="del">
          <ac:chgData name="Dykstra-Aiello, Cheryl" userId="6aeeeec1-1666-43ba-b347-479b6f1a51ba" providerId="ADAL" clId="{EAD25526-177E-4DB3-BDC3-2C9D7AD2524E}" dt="2025-02-11T23:52:35.741" v="2493" actId="478"/>
          <ac:spMkLst>
            <pc:docMk/>
            <pc:sldMk cId="1648301466" sldId="484"/>
            <ac:spMk id="2" creationId="{477E3873-755E-44E6-CA04-1B1E4F1089F6}"/>
          </ac:spMkLst>
        </pc:spChg>
        <pc:spChg chg="mod">
          <ac:chgData name="Dykstra-Aiello, Cheryl" userId="6aeeeec1-1666-43ba-b347-479b6f1a51ba" providerId="ADAL" clId="{EAD25526-177E-4DB3-BDC3-2C9D7AD2524E}" dt="2025-02-11T23:52:47.506" v="2512" actId="2711"/>
          <ac:spMkLst>
            <pc:docMk/>
            <pc:sldMk cId="1648301466" sldId="484"/>
            <ac:spMk id="3" creationId="{E719996D-59E7-D4CA-5E4C-41A12C5F5AF8}"/>
          </ac:spMkLst>
        </pc:spChg>
        <pc:spChg chg="add mod">
          <ac:chgData name="Dykstra-Aiello, Cheryl" userId="6aeeeec1-1666-43ba-b347-479b6f1a51ba" providerId="ADAL" clId="{EAD25526-177E-4DB3-BDC3-2C9D7AD2524E}" dt="2025-02-11T23:52:51.997" v="2513" actId="2711"/>
          <ac:spMkLst>
            <pc:docMk/>
            <pc:sldMk cId="1648301466" sldId="484"/>
            <ac:spMk id="7" creationId="{D6ACAC00-284E-5B7F-3EA0-4C597AD7CA68}"/>
          </ac:spMkLst>
        </pc:spChg>
        <pc:picChg chg="add mod modCrop">
          <ac:chgData name="Dykstra-Aiello, Cheryl" userId="6aeeeec1-1666-43ba-b347-479b6f1a51ba" providerId="ADAL" clId="{EAD25526-177E-4DB3-BDC3-2C9D7AD2524E}" dt="2025-02-11T23:52:30.411" v="2492" actId="1035"/>
          <ac:picMkLst>
            <pc:docMk/>
            <pc:sldMk cId="1648301466" sldId="484"/>
            <ac:picMk id="5" creationId="{91B47BF2-B90E-E368-A6B0-2D144716F683}"/>
          </ac:picMkLst>
        </pc:picChg>
      </pc:sldChg>
      <pc:sldChg chg="addSp delSp modSp new del mod">
        <pc:chgData name="Dykstra-Aiello, Cheryl" userId="6aeeeec1-1666-43ba-b347-479b6f1a51ba" providerId="ADAL" clId="{EAD25526-177E-4DB3-BDC3-2C9D7AD2524E}" dt="2025-02-12T19:09:33.598" v="8102" actId="2696"/>
        <pc:sldMkLst>
          <pc:docMk/>
          <pc:sldMk cId="509669229" sldId="485"/>
        </pc:sldMkLst>
        <pc:spChg chg="del">
          <ac:chgData name="Dykstra-Aiello, Cheryl" userId="6aeeeec1-1666-43ba-b347-479b6f1a51ba" providerId="ADAL" clId="{EAD25526-177E-4DB3-BDC3-2C9D7AD2524E}" dt="2025-02-11T23:57:24.397" v="2587" actId="478"/>
          <ac:spMkLst>
            <pc:docMk/>
            <pc:sldMk cId="509669229" sldId="485"/>
            <ac:spMk id="2" creationId="{12E31C5E-9474-64AB-07C4-E05CB186680D}"/>
          </ac:spMkLst>
        </pc:spChg>
        <pc:spChg chg="mod">
          <ac:chgData name="Dykstra-Aiello, Cheryl" userId="6aeeeec1-1666-43ba-b347-479b6f1a51ba" providerId="ADAL" clId="{EAD25526-177E-4DB3-BDC3-2C9D7AD2524E}" dt="2025-02-11T23:57:26.924" v="2595" actId="20577"/>
          <ac:spMkLst>
            <pc:docMk/>
            <pc:sldMk cId="509669229" sldId="485"/>
            <ac:spMk id="3" creationId="{0BD8A5EE-B04F-F572-6803-976574A65A8C}"/>
          </ac:spMkLst>
        </pc:spChg>
        <pc:spChg chg="add mod">
          <ac:chgData name="Dykstra-Aiello, Cheryl" userId="6aeeeec1-1666-43ba-b347-479b6f1a51ba" providerId="ADAL" clId="{EAD25526-177E-4DB3-BDC3-2C9D7AD2524E}" dt="2025-02-11T23:57:20.653" v="2586" actId="20577"/>
          <ac:spMkLst>
            <pc:docMk/>
            <pc:sldMk cId="509669229" sldId="485"/>
            <ac:spMk id="5" creationId="{1F932105-1BF4-FD46-1474-6C7AA6F509CA}"/>
          </ac:spMkLst>
        </pc:spChg>
      </pc:sldChg>
      <pc:sldChg chg="addSp delSp modSp new mod modClrScheme modAnim chgLayout">
        <pc:chgData name="Dykstra-Aiello, Cheryl" userId="6aeeeec1-1666-43ba-b347-479b6f1a51ba" providerId="ADAL" clId="{EAD25526-177E-4DB3-BDC3-2C9D7AD2524E}" dt="2025-03-20T19:05:04.039" v="14361" actId="962"/>
        <pc:sldMkLst>
          <pc:docMk/>
          <pc:sldMk cId="46701953" sldId="486"/>
        </pc:sldMkLst>
        <pc:spChg chg="mod ord">
          <ac:chgData name="Dykstra-Aiello, Cheryl" userId="6aeeeec1-1666-43ba-b347-479b6f1a51ba" providerId="ADAL" clId="{EAD25526-177E-4DB3-BDC3-2C9D7AD2524E}" dt="2025-02-12T22:47:40.920" v="10670" actId="20577"/>
          <ac:spMkLst>
            <pc:docMk/>
            <pc:sldMk cId="46701953" sldId="486"/>
            <ac:spMk id="2" creationId="{B7B8CF6B-744C-6F8E-0CDA-C149D89ACA25}"/>
          </ac:spMkLst>
        </pc:spChg>
        <pc:spChg chg="add del mod ord">
          <ac:chgData name="Dykstra-Aiello, Cheryl" userId="6aeeeec1-1666-43ba-b347-479b6f1a51ba" providerId="ADAL" clId="{EAD25526-177E-4DB3-BDC3-2C9D7AD2524E}" dt="2025-02-12T17:01:58.260" v="4174" actId="700"/>
          <ac:spMkLst>
            <pc:docMk/>
            <pc:sldMk cId="46701953" sldId="486"/>
            <ac:spMk id="3" creationId="{A7516ADF-688D-9BEF-59F6-A0A7B38D9178}"/>
          </ac:spMkLst>
        </pc:spChg>
        <pc:spChg chg="add mod">
          <ac:chgData name="Dykstra-Aiello, Cheryl" userId="6aeeeec1-1666-43ba-b347-479b6f1a51ba" providerId="ADAL" clId="{EAD25526-177E-4DB3-BDC3-2C9D7AD2524E}" dt="2025-02-12T17:03:53.895" v="4196" actId="14100"/>
          <ac:spMkLst>
            <pc:docMk/>
            <pc:sldMk cId="46701953" sldId="486"/>
            <ac:spMk id="6" creationId="{E12BD62B-CF74-6B86-68CE-A3F422C04C3E}"/>
          </ac:spMkLst>
        </pc:spChg>
        <pc:picChg chg="add mod modCrop">
          <ac:chgData name="Dykstra-Aiello, Cheryl" userId="6aeeeec1-1666-43ba-b347-479b6f1a51ba" providerId="ADAL" clId="{EAD25526-177E-4DB3-BDC3-2C9D7AD2524E}" dt="2025-03-20T19:05:04.039" v="14361" actId="962"/>
          <ac:picMkLst>
            <pc:docMk/>
            <pc:sldMk cId="46701953" sldId="486"/>
            <ac:picMk id="5" creationId="{6C7522B9-2002-4529-5982-AF1BD68A0FB0}"/>
          </ac:picMkLst>
        </pc:picChg>
      </pc:sldChg>
      <pc:sldChg chg="addSp delSp modSp add del mod modClrScheme delAnim modAnim chgLayout">
        <pc:chgData name="Dykstra-Aiello, Cheryl" userId="6aeeeec1-1666-43ba-b347-479b6f1a51ba" providerId="ADAL" clId="{EAD25526-177E-4DB3-BDC3-2C9D7AD2524E}" dt="2025-02-12T22:17:07.640" v="9742" actId="47"/>
        <pc:sldMkLst>
          <pc:docMk/>
          <pc:sldMk cId="4041145252" sldId="487"/>
        </pc:sldMkLst>
        <pc:spChg chg="mod ord">
          <ac:chgData name="Dykstra-Aiello, Cheryl" userId="6aeeeec1-1666-43ba-b347-479b6f1a51ba" providerId="ADAL" clId="{EAD25526-177E-4DB3-BDC3-2C9D7AD2524E}" dt="2025-02-12T18:18:42.648" v="5951" actId="20577"/>
          <ac:spMkLst>
            <pc:docMk/>
            <pc:sldMk cId="4041145252" sldId="487"/>
            <ac:spMk id="2" creationId="{B7B8CF6B-744C-6F8E-0CDA-C149D89ACA25}"/>
          </ac:spMkLst>
        </pc:spChg>
        <pc:spChg chg="add del mod ord">
          <ac:chgData name="Dykstra-Aiello, Cheryl" userId="6aeeeec1-1666-43ba-b347-479b6f1a51ba" providerId="ADAL" clId="{EAD25526-177E-4DB3-BDC3-2C9D7AD2524E}" dt="2025-02-12T17:10:01.552" v="4216" actId="931"/>
          <ac:spMkLst>
            <pc:docMk/>
            <pc:sldMk cId="4041145252" sldId="487"/>
            <ac:spMk id="3" creationId="{B039A830-3D8D-7721-2D02-2D054CD8E366}"/>
          </ac:spMkLst>
        </pc:spChg>
        <pc:spChg chg="add del mod ord">
          <ac:chgData name="Dykstra-Aiello, Cheryl" userId="6aeeeec1-1666-43ba-b347-479b6f1a51ba" providerId="ADAL" clId="{EAD25526-177E-4DB3-BDC3-2C9D7AD2524E}" dt="2025-02-12T17:08:02.948" v="4202" actId="931"/>
          <ac:spMkLst>
            <pc:docMk/>
            <pc:sldMk cId="4041145252" sldId="487"/>
            <ac:spMk id="4" creationId="{223DCBB0-FDA8-9427-0DF0-E237350B9DA9}"/>
          </ac:spMkLst>
        </pc:spChg>
        <pc:spChg chg="del">
          <ac:chgData name="Dykstra-Aiello, Cheryl" userId="6aeeeec1-1666-43ba-b347-479b6f1a51ba" providerId="ADAL" clId="{EAD25526-177E-4DB3-BDC3-2C9D7AD2524E}" dt="2025-02-12T17:05:17.569" v="4200" actId="478"/>
          <ac:spMkLst>
            <pc:docMk/>
            <pc:sldMk cId="4041145252" sldId="487"/>
            <ac:spMk id="6" creationId="{E12BD62B-CF74-6B86-68CE-A3F422C04C3E}"/>
          </ac:spMkLst>
        </pc:spChg>
        <pc:spChg chg="add del mod">
          <ac:chgData name="Dykstra-Aiello, Cheryl" userId="6aeeeec1-1666-43ba-b347-479b6f1a51ba" providerId="ADAL" clId="{EAD25526-177E-4DB3-BDC3-2C9D7AD2524E}" dt="2025-02-12T17:09:02.698" v="4208" actId="931"/>
          <ac:spMkLst>
            <pc:docMk/>
            <pc:sldMk cId="4041145252" sldId="487"/>
            <ac:spMk id="10" creationId="{8A7918F9-F76B-CEFA-888A-0B38EB0BFC5C}"/>
          </ac:spMkLst>
        </pc:spChg>
        <pc:spChg chg="add del mod">
          <ac:chgData name="Dykstra-Aiello, Cheryl" userId="6aeeeec1-1666-43ba-b347-479b6f1a51ba" providerId="ADAL" clId="{EAD25526-177E-4DB3-BDC3-2C9D7AD2524E}" dt="2025-02-12T17:09:18.167" v="4212" actId="21"/>
          <ac:spMkLst>
            <pc:docMk/>
            <pc:sldMk cId="4041145252" sldId="487"/>
            <ac:spMk id="13" creationId="{A80BCA3F-35B8-39A7-5850-8603C876FE97}"/>
          </ac:spMkLst>
        </pc:spChg>
        <pc:spChg chg="add del mod">
          <ac:chgData name="Dykstra-Aiello, Cheryl" userId="6aeeeec1-1666-43ba-b347-479b6f1a51ba" providerId="ADAL" clId="{EAD25526-177E-4DB3-BDC3-2C9D7AD2524E}" dt="2025-02-12T17:09:24.348" v="4215" actId="478"/>
          <ac:spMkLst>
            <pc:docMk/>
            <pc:sldMk cId="4041145252" sldId="487"/>
            <ac:spMk id="15" creationId="{5C456872-F929-5DE1-5020-8831139EE91B}"/>
          </ac:spMkLst>
        </pc:spChg>
        <pc:spChg chg="add del mod">
          <ac:chgData name="Dykstra-Aiello, Cheryl" userId="6aeeeec1-1666-43ba-b347-479b6f1a51ba" providerId="ADAL" clId="{EAD25526-177E-4DB3-BDC3-2C9D7AD2524E}" dt="2025-02-12T17:10:09.478" v="4220" actId="478"/>
          <ac:spMkLst>
            <pc:docMk/>
            <pc:sldMk cId="4041145252" sldId="487"/>
            <ac:spMk id="19" creationId="{6475C946-A0AE-918D-E954-1927761E8B99}"/>
          </ac:spMkLst>
        </pc:spChg>
        <pc:spChg chg="add del mod">
          <ac:chgData name="Dykstra-Aiello, Cheryl" userId="6aeeeec1-1666-43ba-b347-479b6f1a51ba" providerId="ADAL" clId="{EAD25526-177E-4DB3-BDC3-2C9D7AD2524E}" dt="2025-02-12T17:10:50.032" v="4221" actId="931"/>
          <ac:spMkLst>
            <pc:docMk/>
            <pc:sldMk cId="4041145252" sldId="487"/>
            <ac:spMk id="21" creationId="{D0620A75-C717-0607-20E5-85F871B0A112}"/>
          </ac:spMkLst>
        </pc:spChg>
        <pc:spChg chg="add del mod">
          <ac:chgData name="Dykstra-Aiello, Cheryl" userId="6aeeeec1-1666-43ba-b347-479b6f1a51ba" providerId="ADAL" clId="{EAD25526-177E-4DB3-BDC3-2C9D7AD2524E}" dt="2025-02-12T17:12:35.832" v="4228" actId="931"/>
          <ac:spMkLst>
            <pc:docMk/>
            <pc:sldMk cId="4041145252" sldId="487"/>
            <ac:spMk id="25" creationId="{0FE0B082-EC76-D78D-D428-AB00E4E0C6B1}"/>
          </ac:spMkLst>
        </pc:spChg>
        <pc:spChg chg="add del mod">
          <ac:chgData name="Dykstra-Aiello, Cheryl" userId="6aeeeec1-1666-43ba-b347-479b6f1a51ba" providerId="ADAL" clId="{EAD25526-177E-4DB3-BDC3-2C9D7AD2524E}" dt="2025-02-12T17:13:39.475" v="4233" actId="931"/>
          <ac:spMkLst>
            <pc:docMk/>
            <pc:sldMk cId="4041145252" sldId="487"/>
            <ac:spMk id="29" creationId="{C6ABF484-629E-CD15-D113-3FA66456F106}"/>
          </ac:spMkLst>
        </pc:spChg>
        <pc:spChg chg="add del mod">
          <ac:chgData name="Dykstra-Aiello, Cheryl" userId="6aeeeec1-1666-43ba-b347-479b6f1a51ba" providerId="ADAL" clId="{EAD25526-177E-4DB3-BDC3-2C9D7AD2524E}" dt="2025-02-12T17:13:47.270" v="4236" actId="478"/>
          <ac:spMkLst>
            <pc:docMk/>
            <pc:sldMk cId="4041145252" sldId="487"/>
            <ac:spMk id="32" creationId="{72648B35-D6B6-DF52-27A6-D98C734A957C}"/>
          </ac:spMkLst>
        </pc:spChg>
        <pc:spChg chg="add del mod">
          <ac:chgData name="Dykstra-Aiello, Cheryl" userId="6aeeeec1-1666-43ba-b347-479b6f1a51ba" providerId="ADAL" clId="{EAD25526-177E-4DB3-BDC3-2C9D7AD2524E}" dt="2025-02-12T17:14:51.516" v="4237" actId="931"/>
          <ac:spMkLst>
            <pc:docMk/>
            <pc:sldMk cId="4041145252" sldId="487"/>
            <ac:spMk id="34" creationId="{CA9283BF-9C0C-A3F9-65C2-4C3A3AEF6AE2}"/>
          </ac:spMkLst>
        </pc:spChg>
        <pc:spChg chg="add del mod">
          <ac:chgData name="Dykstra-Aiello, Cheryl" userId="6aeeeec1-1666-43ba-b347-479b6f1a51ba" providerId="ADAL" clId="{EAD25526-177E-4DB3-BDC3-2C9D7AD2524E}" dt="2025-02-12T17:16:15.991" v="4241" actId="931"/>
          <ac:spMkLst>
            <pc:docMk/>
            <pc:sldMk cId="4041145252" sldId="487"/>
            <ac:spMk id="38" creationId="{F0782526-A685-682E-943B-E48FD9872128}"/>
          </ac:spMkLst>
        </pc:spChg>
        <pc:spChg chg="add mod">
          <ac:chgData name="Dykstra-Aiello, Cheryl" userId="6aeeeec1-1666-43ba-b347-479b6f1a51ba" providerId="ADAL" clId="{EAD25526-177E-4DB3-BDC3-2C9D7AD2524E}" dt="2025-02-12T18:25:11.064" v="6043" actId="20577"/>
          <ac:spMkLst>
            <pc:docMk/>
            <pc:sldMk cId="4041145252" sldId="487"/>
            <ac:spMk id="46" creationId="{964A354B-9898-9A84-03D8-5DD8F0F325CD}"/>
          </ac:spMkLst>
        </pc:spChg>
        <pc:spChg chg="add mod">
          <ac:chgData name="Dykstra-Aiello, Cheryl" userId="6aeeeec1-1666-43ba-b347-479b6f1a51ba" providerId="ADAL" clId="{EAD25526-177E-4DB3-BDC3-2C9D7AD2524E}" dt="2025-02-12T22:02:46.219" v="9496" actId="20577"/>
          <ac:spMkLst>
            <pc:docMk/>
            <pc:sldMk cId="4041145252" sldId="487"/>
            <ac:spMk id="47" creationId="{A5F79788-8C9E-C6BB-24EB-3031848CD73B}"/>
          </ac:spMkLst>
        </pc:spChg>
        <pc:spChg chg="mod">
          <ac:chgData name="Dykstra-Aiello, Cheryl" userId="6aeeeec1-1666-43ba-b347-479b6f1a51ba" providerId="ADAL" clId="{EAD25526-177E-4DB3-BDC3-2C9D7AD2524E}" dt="2025-02-12T18:15:40.326" v="5892"/>
          <ac:spMkLst>
            <pc:docMk/>
            <pc:sldMk cId="4041145252" sldId="487"/>
            <ac:spMk id="50" creationId="{BAF4933F-084E-4E99-28F3-48496C3F9DA9}"/>
          </ac:spMkLst>
        </pc:spChg>
        <pc:spChg chg="mod">
          <ac:chgData name="Dykstra-Aiello, Cheryl" userId="6aeeeec1-1666-43ba-b347-479b6f1a51ba" providerId="ADAL" clId="{EAD25526-177E-4DB3-BDC3-2C9D7AD2524E}" dt="2025-02-12T18:15:40.326" v="5892"/>
          <ac:spMkLst>
            <pc:docMk/>
            <pc:sldMk cId="4041145252" sldId="487"/>
            <ac:spMk id="51" creationId="{0F5F42A5-52DB-F987-C9D8-16A317F646C5}"/>
          </ac:spMkLst>
        </pc:spChg>
        <pc:spChg chg="mod">
          <ac:chgData name="Dykstra-Aiello, Cheryl" userId="6aeeeec1-1666-43ba-b347-479b6f1a51ba" providerId="ADAL" clId="{EAD25526-177E-4DB3-BDC3-2C9D7AD2524E}" dt="2025-02-12T18:15:40.326" v="5892"/>
          <ac:spMkLst>
            <pc:docMk/>
            <pc:sldMk cId="4041145252" sldId="487"/>
            <ac:spMk id="54" creationId="{2E89EEB1-817D-F84A-2D8A-131712135F70}"/>
          </ac:spMkLst>
        </pc:spChg>
        <pc:spChg chg="mod">
          <ac:chgData name="Dykstra-Aiello, Cheryl" userId="6aeeeec1-1666-43ba-b347-479b6f1a51ba" providerId="ADAL" clId="{EAD25526-177E-4DB3-BDC3-2C9D7AD2524E}" dt="2025-02-12T18:15:40.326" v="5892"/>
          <ac:spMkLst>
            <pc:docMk/>
            <pc:sldMk cId="4041145252" sldId="487"/>
            <ac:spMk id="55" creationId="{BE92D208-C41E-BBFE-97B5-C6F59746BF3E}"/>
          </ac:spMkLst>
        </pc:spChg>
        <pc:spChg chg="mod">
          <ac:chgData name="Dykstra-Aiello, Cheryl" userId="6aeeeec1-1666-43ba-b347-479b6f1a51ba" providerId="ADAL" clId="{EAD25526-177E-4DB3-BDC3-2C9D7AD2524E}" dt="2025-02-12T18:15:40.326" v="5892"/>
          <ac:spMkLst>
            <pc:docMk/>
            <pc:sldMk cId="4041145252" sldId="487"/>
            <ac:spMk id="56" creationId="{98AFDA9E-C68B-1E6A-1FF1-C645287C405F}"/>
          </ac:spMkLst>
        </pc:spChg>
        <pc:spChg chg="add mod">
          <ac:chgData name="Dykstra-Aiello, Cheryl" userId="6aeeeec1-1666-43ba-b347-479b6f1a51ba" providerId="ADAL" clId="{EAD25526-177E-4DB3-BDC3-2C9D7AD2524E}" dt="2025-02-12T18:20:33.445" v="6019" actId="20577"/>
          <ac:spMkLst>
            <pc:docMk/>
            <pc:sldMk cId="4041145252" sldId="487"/>
            <ac:spMk id="57" creationId="{C0F01D2D-1BCD-8AB5-0A3E-BEBFEE9B09B8}"/>
          </ac:spMkLst>
        </pc:spChg>
        <pc:grpChg chg="add mod">
          <ac:chgData name="Dykstra-Aiello, Cheryl" userId="6aeeeec1-1666-43ba-b347-479b6f1a51ba" providerId="ADAL" clId="{EAD25526-177E-4DB3-BDC3-2C9D7AD2524E}" dt="2025-02-12T18:20:07.495" v="5975" actId="1076"/>
          <ac:grpSpMkLst>
            <pc:docMk/>
            <pc:sldMk cId="4041145252" sldId="487"/>
            <ac:grpSpMk id="48" creationId="{24E4D26A-C232-E012-4DB9-205D70B75F41}"/>
          </ac:grpSpMkLst>
        </pc:grpChg>
        <pc:grpChg chg="mod">
          <ac:chgData name="Dykstra-Aiello, Cheryl" userId="6aeeeec1-1666-43ba-b347-479b6f1a51ba" providerId="ADAL" clId="{EAD25526-177E-4DB3-BDC3-2C9D7AD2524E}" dt="2025-02-12T18:15:40.326" v="5892"/>
          <ac:grpSpMkLst>
            <pc:docMk/>
            <pc:sldMk cId="4041145252" sldId="487"/>
            <ac:grpSpMk id="49" creationId="{B6D1F249-1CC2-8B7D-9395-FB6C0C83613A}"/>
          </ac:grpSpMkLst>
        </pc:grpChg>
        <pc:grpChg chg="mod">
          <ac:chgData name="Dykstra-Aiello, Cheryl" userId="6aeeeec1-1666-43ba-b347-479b6f1a51ba" providerId="ADAL" clId="{EAD25526-177E-4DB3-BDC3-2C9D7AD2524E}" dt="2025-02-12T18:15:40.326" v="5892"/>
          <ac:grpSpMkLst>
            <pc:docMk/>
            <pc:sldMk cId="4041145252" sldId="487"/>
            <ac:grpSpMk id="53" creationId="{35E72F6A-3539-CE42-26DB-2F6EEC541684}"/>
          </ac:grpSpMkLst>
        </pc:grpChg>
        <pc:picChg chg="del">
          <ac:chgData name="Dykstra-Aiello, Cheryl" userId="6aeeeec1-1666-43ba-b347-479b6f1a51ba" providerId="ADAL" clId="{EAD25526-177E-4DB3-BDC3-2C9D7AD2524E}" dt="2025-02-12T17:05:15.832" v="4199" actId="478"/>
          <ac:picMkLst>
            <pc:docMk/>
            <pc:sldMk cId="4041145252" sldId="487"/>
            <ac:picMk id="5" creationId="{6C7522B9-2002-4529-5982-AF1BD68A0FB0}"/>
          </ac:picMkLst>
        </pc:picChg>
        <pc:picChg chg="add del mod modCrop">
          <ac:chgData name="Dykstra-Aiello, Cheryl" userId="6aeeeec1-1666-43ba-b347-479b6f1a51ba" providerId="ADAL" clId="{EAD25526-177E-4DB3-BDC3-2C9D7AD2524E}" dt="2025-02-12T17:08:26.431" v="4207" actId="478"/>
          <ac:picMkLst>
            <pc:docMk/>
            <pc:sldMk cId="4041145252" sldId="487"/>
            <ac:picMk id="8" creationId="{707419DF-F018-8879-4F91-1BA2612FF198}"/>
          </ac:picMkLst>
        </pc:picChg>
        <pc:picChg chg="add del mod">
          <ac:chgData name="Dykstra-Aiello, Cheryl" userId="6aeeeec1-1666-43ba-b347-479b6f1a51ba" providerId="ADAL" clId="{EAD25526-177E-4DB3-BDC3-2C9D7AD2524E}" dt="2025-02-12T17:09:18.167" v="4212" actId="21"/>
          <ac:picMkLst>
            <pc:docMk/>
            <pc:sldMk cId="4041145252" sldId="487"/>
            <ac:picMk id="12" creationId="{018ADCBC-5E7C-C4F4-6522-4F2E5B85CE9C}"/>
          </ac:picMkLst>
        </pc:picChg>
        <pc:picChg chg="add del">
          <ac:chgData name="Dykstra-Aiello, Cheryl" userId="6aeeeec1-1666-43ba-b347-479b6f1a51ba" providerId="ADAL" clId="{EAD25526-177E-4DB3-BDC3-2C9D7AD2524E}" dt="2025-02-12T17:09:22.815" v="4214" actId="478"/>
          <ac:picMkLst>
            <pc:docMk/>
            <pc:sldMk cId="4041145252" sldId="487"/>
            <ac:picMk id="16" creationId="{7EC69802-ED21-BC1B-1A14-761AF98AD378}"/>
          </ac:picMkLst>
        </pc:picChg>
        <pc:picChg chg="add del mod">
          <ac:chgData name="Dykstra-Aiello, Cheryl" userId="6aeeeec1-1666-43ba-b347-479b6f1a51ba" providerId="ADAL" clId="{EAD25526-177E-4DB3-BDC3-2C9D7AD2524E}" dt="2025-02-12T17:10:09.478" v="4220" actId="478"/>
          <ac:picMkLst>
            <pc:docMk/>
            <pc:sldMk cId="4041145252" sldId="487"/>
            <ac:picMk id="18" creationId="{12531A6F-63DD-FD48-36C9-D0F4F084FB95}"/>
          </ac:picMkLst>
        </pc:picChg>
        <pc:picChg chg="add del mod">
          <ac:chgData name="Dykstra-Aiello, Cheryl" userId="6aeeeec1-1666-43ba-b347-479b6f1a51ba" providerId="ADAL" clId="{EAD25526-177E-4DB3-BDC3-2C9D7AD2524E}" dt="2025-02-12T17:11:54.281" v="4227" actId="478"/>
          <ac:picMkLst>
            <pc:docMk/>
            <pc:sldMk cId="4041145252" sldId="487"/>
            <ac:picMk id="23" creationId="{A099BE99-D01A-711B-D0D5-CBF6047D161B}"/>
          </ac:picMkLst>
        </pc:picChg>
        <pc:picChg chg="add del mod">
          <ac:chgData name="Dykstra-Aiello, Cheryl" userId="6aeeeec1-1666-43ba-b347-479b6f1a51ba" providerId="ADAL" clId="{EAD25526-177E-4DB3-BDC3-2C9D7AD2524E}" dt="2025-02-12T17:13:07.261" v="4232" actId="478"/>
          <ac:picMkLst>
            <pc:docMk/>
            <pc:sldMk cId="4041145252" sldId="487"/>
            <ac:picMk id="27" creationId="{690D2091-DB99-93B4-B06F-E25E1B7A14FA}"/>
          </ac:picMkLst>
        </pc:picChg>
        <pc:picChg chg="add del mod">
          <ac:chgData name="Dykstra-Aiello, Cheryl" userId="6aeeeec1-1666-43ba-b347-479b6f1a51ba" providerId="ADAL" clId="{EAD25526-177E-4DB3-BDC3-2C9D7AD2524E}" dt="2025-02-12T17:13:47.270" v="4236" actId="478"/>
          <ac:picMkLst>
            <pc:docMk/>
            <pc:sldMk cId="4041145252" sldId="487"/>
            <ac:picMk id="31" creationId="{5FACD748-BEED-7558-70B3-83CEC0188776}"/>
          </ac:picMkLst>
        </pc:picChg>
        <pc:picChg chg="add del mod">
          <ac:chgData name="Dykstra-Aiello, Cheryl" userId="6aeeeec1-1666-43ba-b347-479b6f1a51ba" providerId="ADAL" clId="{EAD25526-177E-4DB3-BDC3-2C9D7AD2524E}" dt="2025-02-12T17:14:56.084" v="4240" actId="478"/>
          <ac:picMkLst>
            <pc:docMk/>
            <pc:sldMk cId="4041145252" sldId="487"/>
            <ac:picMk id="36" creationId="{16901B10-F1A3-C71D-B74A-60797C409580}"/>
          </ac:picMkLst>
        </pc:picChg>
        <pc:picChg chg="add del mod">
          <ac:chgData name="Dykstra-Aiello, Cheryl" userId="6aeeeec1-1666-43ba-b347-479b6f1a51ba" providerId="ADAL" clId="{EAD25526-177E-4DB3-BDC3-2C9D7AD2524E}" dt="2025-02-12T17:20:07.844" v="4255" actId="478"/>
          <ac:picMkLst>
            <pc:docMk/>
            <pc:sldMk cId="4041145252" sldId="487"/>
            <ac:picMk id="40" creationId="{F6CBF29F-5332-654F-8DEA-CE66F55736A8}"/>
          </ac:picMkLst>
        </pc:picChg>
        <pc:picChg chg="add del mod">
          <ac:chgData name="Dykstra-Aiello, Cheryl" userId="6aeeeec1-1666-43ba-b347-479b6f1a51ba" providerId="ADAL" clId="{EAD25526-177E-4DB3-BDC3-2C9D7AD2524E}" dt="2025-02-12T17:24:42.599" v="4547" actId="478"/>
          <ac:picMkLst>
            <pc:docMk/>
            <pc:sldMk cId="4041145252" sldId="487"/>
            <ac:picMk id="42" creationId="{BD0C6A13-8B98-C95F-5F68-BF82EEEC9668}"/>
          </ac:picMkLst>
        </pc:picChg>
        <pc:picChg chg="add del mod">
          <ac:chgData name="Dykstra-Aiello, Cheryl" userId="6aeeeec1-1666-43ba-b347-479b6f1a51ba" providerId="ADAL" clId="{EAD25526-177E-4DB3-BDC3-2C9D7AD2524E}" dt="2025-02-12T18:12:08.960" v="5807" actId="478"/>
          <ac:picMkLst>
            <pc:docMk/>
            <pc:sldMk cId="4041145252" sldId="487"/>
            <ac:picMk id="44" creationId="{635372A7-8463-A1D1-776E-014EA41207F1}"/>
          </ac:picMkLst>
        </pc:picChg>
        <pc:picChg chg="mod">
          <ac:chgData name="Dykstra-Aiello, Cheryl" userId="6aeeeec1-1666-43ba-b347-479b6f1a51ba" providerId="ADAL" clId="{EAD25526-177E-4DB3-BDC3-2C9D7AD2524E}" dt="2025-02-12T18:15:40.326" v="5892"/>
          <ac:picMkLst>
            <pc:docMk/>
            <pc:sldMk cId="4041145252" sldId="487"/>
            <ac:picMk id="52" creationId="{C5E62432-9713-BF2E-D345-297B4B9B8B01}"/>
          </ac:picMkLst>
        </pc:picChg>
      </pc:sldChg>
      <pc:sldChg chg="addSp delSp modSp add mod ord">
        <pc:chgData name="Dykstra-Aiello, Cheryl" userId="6aeeeec1-1666-43ba-b347-479b6f1a51ba" providerId="ADAL" clId="{EAD25526-177E-4DB3-BDC3-2C9D7AD2524E}" dt="2025-03-20T19:08:34.191" v="14463" actId="962"/>
        <pc:sldMkLst>
          <pc:docMk/>
          <pc:sldMk cId="1849117177" sldId="488"/>
        </pc:sldMkLst>
        <pc:spChg chg="mod">
          <ac:chgData name="Dykstra-Aiello, Cheryl" userId="6aeeeec1-1666-43ba-b347-479b6f1a51ba" providerId="ADAL" clId="{EAD25526-177E-4DB3-BDC3-2C9D7AD2524E}" dt="2025-02-12T17:21:26.519" v="4336" actId="20577"/>
          <ac:spMkLst>
            <pc:docMk/>
            <pc:sldMk cId="1849117177" sldId="488"/>
            <ac:spMk id="2" creationId="{B7B8CF6B-744C-6F8E-0CDA-C149D89ACA25}"/>
          </ac:spMkLst>
        </pc:spChg>
        <pc:spChg chg="add mod">
          <ac:chgData name="Dykstra-Aiello, Cheryl" userId="6aeeeec1-1666-43ba-b347-479b6f1a51ba" providerId="ADAL" clId="{EAD25526-177E-4DB3-BDC3-2C9D7AD2524E}" dt="2025-02-12T17:33:18.590" v="5092" actId="1036"/>
          <ac:spMkLst>
            <pc:docMk/>
            <pc:sldMk cId="1849117177" sldId="488"/>
            <ac:spMk id="4" creationId="{1EA9B8A3-B5BD-07C1-3E8B-E4949DFF0D32}"/>
          </ac:spMkLst>
        </pc:spChg>
        <pc:spChg chg="add mod">
          <ac:chgData name="Dykstra-Aiello, Cheryl" userId="6aeeeec1-1666-43ba-b347-479b6f1a51ba" providerId="ADAL" clId="{EAD25526-177E-4DB3-BDC3-2C9D7AD2524E}" dt="2025-02-12T18:24:18.866" v="6023" actId="313"/>
          <ac:spMkLst>
            <pc:docMk/>
            <pc:sldMk cId="1849117177" sldId="488"/>
            <ac:spMk id="6" creationId="{EF569000-38F3-FB12-C70C-2347C792B596}"/>
          </ac:spMkLst>
        </pc:spChg>
        <pc:picChg chg="mod">
          <ac:chgData name="Dykstra-Aiello, Cheryl" userId="6aeeeec1-1666-43ba-b347-479b6f1a51ba" providerId="ADAL" clId="{EAD25526-177E-4DB3-BDC3-2C9D7AD2524E}" dt="2025-03-20T19:08:34.191" v="14463" actId="962"/>
          <ac:picMkLst>
            <pc:docMk/>
            <pc:sldMk cId="1849117177" sldId="488"/>
            <ac:picMk id="40" creationId="{F6CBF29F-5332-654F-8DEA-CE66F55736A8}"/>
          </ac:picMkLst>
        </pc:picChg>
        <pc:picChg chg="del">
          <ac:chgData name="Dykstra-Aiello, Cheryl" userId="6aeeeec1-1666-43ba-b347-479b6f1a51ba" providerId="ADAL" clId="{EAD25526-177E-4DB3-BDC3-2C9D7AD2524E}" dt="2025-02-12T17:20:10.879" v="4256" actId="478"/>
          <ac:picMkLst>
            <pc:docMk/>
            <pc:sldMk cId="1849117177" sldId="488"/>
            <ac:picMk id="42" creationId="{BD0C6A13-8B98-C95F-5F68-BF82EEEC9668}"/>
          </ac:picMkLst>
        </pc:picChg>
        <pc:picChg chg="del">
          <ac:chgData name="Dykstra-Aiello, Cheryl" userId="6aeeeec1-1666-43ba-b347-479b6f1a51ba" providerId="ADAL" clId="{EAD25526-177E-4DB3-BDC3-2C9D7AD2524E}" dt="2025-02-12T17:20:11.609" v="4257" actId="478"/>
          <ac:picMkLst>
            <pc:docMk/>
            <pc:sldMk cId="1849117177" sldId="488"/>
            <ac:picMk id="44" creationId="{635372A7-8463-A1D1-776E-014EA41207F1}"/>
          </ac:picMkLst>
        </pc:picChg>
      </pc:sldChg>
      <pc:sldChg chg="addSp delSp modSp add del mod ord modClrScheme delAnim chgLayout">
        <pc:chgData name="Dykstra-Aiello, Cheryl" userId="6aeeeec1-1666-43ba-b347-479b6f1a51ba" providerId="ADAL" clId="{EAD25526-177E-4DB3-BDC3-2C9D7AD2524E}" dt="2025-02-12T22:46:14.460" v="10603" actId="2696"/>
        <pc:sldMkLst>
          <pc:docMk/>
          <pc:sldMk cId="1767390902" sldId="489"/>
        </pc:sldMkLst>
        <pc:spChg chg="mod ord">
          <ac:chgData name="Dykstra-Aiello, Cheryl" userId="6aeeeec1-1666-43ba-b347-479b6f1a51ba" providerId="ADAL" clId="{EAD25526-177E-4DB3-BDC3-2C9D7AD2524E}" dt="2025-02-12T18:46:20.349" v="7678" actId="20577"/>
          <ac:spMkLst>
            <pc:docMk/>
            <pc:sldMk cId="1767390902" sldId="489"/>
            <ac:spMk id="2" creationId="{B7B8CF6B-744C-6F8E-0CDA-C149D89ACA25}"/>
          </ac:spMkLst>
        </pc:spChg>
        <pc:spChg chg="add del mod">
          <ac:chgData name="Dykstra-Aiello, Cheryl" userId="6aeeeec1-1666-43ba-b347-479b6f1a51ba" providerId="ADAL" clId="{EAD25526-177E-4DB3-BDC3-2C9D7AD2524E}" dt="2025-02-12T18:26:56.218" v="6050" actId="931"/>
          <ac:spMkLst>
            <pc:docMk/>
            <pc:sldMk cId="1767390902" sldId="489"/>
            <ac:spMk id="4" creationId="{B8EB5026-6393-5FB2-9192-542B25DAE25C}"/>
          </ac:spMkLst>
        </pc:spChg>
        <pc:spChg chg="add del mod">
          <ac:chgData name="Dykstra-Aiello, Cheryl" userId="6aeeeec1-1666-43ba-b347-479b6f1a51ba" providerId="ADAL" clId="{EAD25526-177E-4DB3-BDC3-2C9D7AD2524E}" dt="2025-02-12T18:28:27.401" v="6134" actId="700"/>
          <ac:spMkLst>
            <pc:docMk/>
            <pc:sldMk cId="1767390902" sldId="489"/>
            <ac:spMk id="8" creationId="{41AE81F0-5C57-843D-321B-7C703E0C8CCB}"/>
          </ac:spMkLst>
        </pc:spChg>
        <pc:spChg chg="add mod">
          <ac:chgData name="Dykstra-Aiello, Cheryl" userId="6aeeeec1-1666-43ba-b347-479b6f1a51ba" providerId="ADAL" clId="{EAD25526-177E-4DB3-BDC3-2C9D7AD2524E}" dt="2025-02-12T18:44:15.817" v="7628" actId="404"/>
          <ac:spMkLst>
            <pc:docMk/>
            <pc:sldMk cId="1767390902" sldId="489"/>
            <ac:spMk id="9" creationId="{3C758DD2-9839-BDEC-321C-0F05464EA979}"/>
          </ac:spMkLst>
        </pc:spChg>
        <pc:spChg chg="add mod">
          <ac:chgData name="Dykstra-Aiello, Cheryl" userId="6aeeeec1-1666-43ba-b347-479b6f1a51ba" providerId="ADAL" clId="{EAD25526-177E-4DB3-BDC3-2C9D7AD2524E}" dt="2025-02-12T18:44:57.454" v="7646" actId="20577"/>
          <ac:spMkLst>
            <pc:docMk/>
            <pc:sldMk cId="1767390902" sldId="489"/>
            <ac:spMk id="10" creationId="{AEFEF11E-8C29-F6EC-65F9-1EC25196C820}"/>
          </ac:spMkLst>
        </pc:spChg>
        <pc:spChg chg="add del mod">
          <ac:chgData name="Dykstra-Aiello, Cheryl" userId="6aeeeec1-1666-43ba-b347-479b6f1a51ba" providerId="ADAL" clId="{EAD25526-177E-4DB3-BDC3-2C9D7AD2524E}" dt="2025-02-12T18:27:05.348" v="6054" actId="26606"/>
          <ac:spMkLst>
            <pc:docMk/>
            <pc:sldMk cId="1767390902" sldId="489"/>
            <ac:spMk id="11" creationId="{4A251277-15E6-896D-80AB-CDFB3D34D437}"/>
          </ac:spMkLst>
        </pc:spChg>
        <pc:spChg chg="add mod">
          <ac:chgData name="Dykstra-Aiello, Cheryl" userId="6aeeeec1-1666-43ba-b347-479b6f1a51ba" providerId="ADAL" clId="{EAD25526-177E-4DB3-BDC3-2C9D7AD2524E}" dt="2025-02-12T18:44:25.387" v="7635" actId="404"/>
          <ac:spMkLst>
            <pc:docMk/>
            <pc:sldMk cId="1767390902" sldId="489"/>
            <ac:spMk id="12" creationId="{8859A155-2149-C33B-DA8B-25A57750BD2C}"/>
          </ac:spMkLst>
        </pc:spChg>
        <pc:spChg chg="add del mod">
          <ac:chgData name="Dykstra-Aiello, Cheryl" userId="6aeeeec1-1666-43ba-b347-479b6f1a51ba" providerId="ADAL" clId="{EAD25526-177E-4DB3-BDC3-2C9D7AD2524E}" dt="2025-02-12T18:27:07.963" v="6056" actId="26606"/>
          <ac:spMkLst>
            <pc:docMk/>
            <pc:sldMk cId="1767390902" sldId="489"/>
            <ac:spMk id="13" creationId="{C52034FC-D65F-98C2-2B9C-3F03CAEFECCA}"/>
          </ac:spMkLst>
        </pc:spChg>
        <pc:spChg chg="add mod">
          <ac:chgData name="Dykstra-Aiello, Cheryl" userId="6aeeeec1-1666-43ba-b347-479b6f1a51ba" providerId="ADAL" clId="{EAD25526-177E-4DB3-BDC3-2C9D7AD2524E}" dt="2025-02-12T18:44:31.032" v="7641" actId="404"/>
          <ac:spMkLst>
            <pc:docMk/>
            <pc:sldMk cId="1767390902" sldId="489"/>
            <ac:spMk id="14" creationId="{E738AD46-7F79-4CB8-CE4E-BFF9480D8DC7}"/>
          </ac:spMkLst>
        </pc:spChg>
        <pc:spChg chg="add del mod ord">
          <ac:chgData name="Dykstra-Aiello, Cheryl" userId="6aeeeec1-1666-43ba-b347-479b6f1a51ba" providerId="ADAL" clId="{EAD25526-177E-4DB3-BDC3-2C9D7AD2524E}" dt="2025-02-12T18:28:29.916" v="6135" actId="478"/>
          <ac:spMkLst>
            <pc:docMk/>
            <pc:sldMk cId="1767390902" sldId="489"/>
            <ac:spMk id="15" creationId="{3A679233-87AC-1943-34A2-BBF13CD943F9}"/>
          </ac:spMkLst>
        </pc:spChg>
        <pc:spChg chg="add mod">
          <ac:chgData name="Dykstra-Aiello, Cheryl" userId="6aeeeec1-1666-43ba-b347-479b6f1a51ba" providerId="ADAL" clId="{EAD25526-177E-4DB3-BDC3-2C9D7AD2524E}" dt="2025-02-12T18:42:17.681" v="7557" actId="1038"/>
          <ac:spMkLst>
            <pc:docMk/>
            <pc:sldMk cId="1767390902" sldId="489"/>
            <ac:spMk id="16" creationId="{296016FE-40D9-9795-B7D3-66CA75786F8D}"/>
          </ac:spMkLst>
        </pc:spChg>
        <pc:spChg chg="add mod">
          <ac:chgData name="Dykstra-Aiello, Cheryl" userId="6aeeeec1-1666-43ba-b347-479b6f1a51ba" providerId="ADAL" clId="{EAD25526-177E-4DB3-BDC3-2C9D7AD2524E}" dt="2025-02-12T18:44:28.466" v="7638" actId="404"/>
          <ac:spMkLst>
            <pc:docMk/>
            <pc:sldMk cId="1767390902" sldId="489"/>
            <ac:spMk id="17" creationId="{7B8DB228-FE63-9E9D-9713-8C8A8F73B6F4}"/>
          </ac:spMkLst>
        </pc:spChg>
        <pc:spChg chg="add mod">
          <ac:chgData name="Dykstra-Aiello, Cheryl" userId="6aeeeec1-1666-43ba-b347-479b6f1a51ba" providerId="ADAL" clId="{EAD25526-177E-4DB3-BDC3-2C9D7AD2524E}" dt="2025-02-12T18:42:17.681" v="7557" actId="1038"/>
          <ac:spMkLst>
            <pc:docMk/>
            <pc:sldMk cId="1767390902" sldId="489"/>
            <ac:spMk id="18" creationId="{C579F568-084F-6F9F-40C2-65F08E4BFF92}"/>
          </ac:spMkLst>
        </pc:spChg>
        <pc:spChg chg="add mod">
          <ac:chgData name="Dykstra-Aiello, Cheryl" userId="6aeeeec1-1666-43ba-b347-479b6f1a51ba" providerId="ADAL" clId="{EAD25526-177E-4DB3-BDC3-2C9D7AD2524E}" dt="2025-02-12T18:42:17.681" v="7557" actId="1038"/>
          <ac:spMkLst>
            <pc:docMk/>
            <pc:sldMk cId="1767390902" sldId="489"/>
            <ac:spMk id="19" creationId="{C45A5A86-F451-E01B-79B7-4C4E620B0C1C}"/>
          </ac:spMkLst>
        </pc:spChg>
        <pc:spChg chg="add mod">
          <ac:chgData name="Dykstra-Aiello, Cheryl" userId="6aeeeec1-1666-43ba-b347-479b6f1a51ba" providerId="ADAL" clId="{EAD25526-177E-4DB3-BDC3-2C9D7AD2524E}" dt="2025-02-12T18:44:36.783" v="7644" actId="404"/>
          <ac:spMkLst>
            <pc:docMk/>
            <pc:sldMk cId="1767390902" sldId="489"/>
            <ac:spMk id="20" creationId="{DCA19BD5-C921-CF05-39D8-ADF1530C773C}"/>
          </ac:spMkLst>
        </pc:spChg>
        <pc:spChg chg="add mod">
          <ac:chgData name="Dykstra-Aiello, Cheryl" userId="6aeeeec1-1666-43ba-b347-479b6f1a51ba" providerId="ADAL" clId="{EAD25526-177E-4DB3-BDC3-2C9D7AD2524E}" dt="2025-02-12T18:43:37.213" v="7600" actId="164"/>
          <ac:spMkLst>
            <pc:docMk/>
            <pc:sldMk cId="1767390902" sldId="489"/>
            <ac:spMk id="22" creationId="{B9A32070-B96E-960F-341B-EF48113591AD}"/>
          </ac:spMkLst>
        </pc:spChg>
        <pc:spChg chg="add mod">
          <ac:chgData name="Dykstra-Aiello, Cheryl" userId="6aeeeec1-1666-43ba-b347-479b6f1a51ba" providerId="ADAL" clId="{EAD25526-177E-4DB3-BDC3-2C9D7AD2524E}" dt="2025-02-12T18:43:37.213" v="7600" actId="164"/>
          <ac:spMkLst>
            <pc:docMk/>
            <pc:sldMk cId="1767390902" sldId="489"/>
            <ac:spMk id="23" creationId="{C170EB67-D29E-4162-C8D2-6EBA35E45118}"/>
          </ac:spMkLst>
        </pc:spChg>
        <pc:spChg chg="mod">
          <ac:chgData name="Dykstra-Aiello, Cheryl" userId="6aeeeec1-1666-43ba-b347-479b6f1a51ba" providerId="ADAL" clId="{EAD25526-177E-4DB3-BDC3-2C9D7AD2524E}" dt="2025-02-12T18:45:15.682" v="7648" actId="208"/>
          <ac:spMkLst>
            <pc:docMk/>
            <pc:sldMk cId="1767390902" sldId="489"/>
            <ac:spMk id="26" creationId="{DEA49BC6-0E84-38A1-49AC-6C8C982E1E7C}"/>
          </ac:spMkLst>
        </pc:spChg>
        <pc:spChg chg="mod">
          <ac:chgData name="Dykstra-Aiello, Cheryl" userId="6aeeeec1-1666-43ba-b347-479b6f1a51ba" providerId="ADAL" clId="{EAD25526-177E-4DB3-BDC3-2C9D7AD2524E}" dt="2025-02-12T18:45:33.016" v="7669" actId="20577"/>
          <ac:spMkLst>
            <pc:docMk/>
            <pc:sldMk cId="1767390902" sldId="489"/>
            <ac:spMk id="27" creationId="{EDDFD2AD-5F00-A812-3FC5-0EDED2326A06}"/>
          </ac:spMkLst>
        </pc:spChg>
        <pc:spChg chg="del">
          <ac:chgData name="Dykstra-Aiello, Cheryl" userId="6aeeeec1-1666-43ba-b347-479b6f1a51ba" providerId="ADAL" clId="{EAD25526-177E-4DB3-BDC3-2C9D7AD2524E}" dt="2025-02-12T18:26:10.948" v="6047" actId="478"/>
          <ac:spMkLst>
            <pc:docMk/>
            <pc:sldMk cId="1767390902" sldId="489"/>
            <ac:spMk id="46" creationId="{964A354B-9898-9A84-03D8-5DD8F0F325CD}"/>
          </ac:spMkLst>
        </pc:spChg>
        <pc:spChg chg="del">
          <ac:chgData name="Dykstra-Aiello, Cheryl" userId="6aeeeec1-1666-43ba-b347-479b6f1a51ba" providerId="ADAL" clId="{EAD25526-177E-4DB3-BDC3-2C9D7AD2524E}" dt="2025-02-12T18:26:15.648" v="6048" actId="478"/>
          <ac:spMkLst>
            <pc:docMk/>
            <pc:sldMk cId="1767390902" sldId="489"/>
            <ac:spMk id="47" creationId="{A5F79788-8C9E-C6BB-24EB-3031848CD73B}"/>
          </ac:spMkLst>
        </pc:spChg>
        <pc:spChg chg="del">
          <ac:chgData name="Dykstra-Aiello, Cheryl" userId="6aeeeec1-1666-43ba-b347-479b6f1a51ba" providerId="ADAL" clId="{EAD25526-177E-4DB3-BDC3-2C9D7AD2524E}" dt="2025-02-12T18:26:04.146" v="6046" actId="478"/>
          <ac:spMkLst>
            <pc:docMk/>
            <pc:sldMk cId="1767390902" sldId="489"/>
            <ac:spMk id="57" creationId="{C0F01D2D-1BCD-8AB5-0A3E-BEBFEE9B09B8}"/>
          </ac:spMkLst>
        </pc:spChg>
        <pc:grpChg chg="add mod">
          <ac:chgData name="Dykstra-Aiello, Cheryl" userId="6aeeeec1-1666-43ba-b347-479b6f1a51ba" providerId="ADAL" clId="{EAD25526-177E-4DB3-BDC3-2C9D7AD2524E}" dt="2025-02-12T18:43:47.250" v="7620" actId="1036"/>
          <ac:grpSpMkLst>
            <pc:docMk/>
            <pc:sldMk cId="1767390902" sldId="489"/>
            <ac:grpSpMk id="21" creationId="{27F86C93-39BC-FD32-704A-2956586173CB}"/>
          </ac:grpSpMkLst>
        </pc:grpChg>
        <pc:grpChg chg="add mod">
          <ac:chgData name="Dykstra-Aiello, Cheryl" userId="6aeeeec1-1666-43ba-b347-479b6f1a51ba" providerId="ADAL" clId="{EAD25526-177E-4DB3-BDC3-2C9D7AD2524E}" dt="2025-02-12T18:44:03.616" v="7624" actId="1076"/>
          <ac:grpSpMkLst>
            <pc:docMk/>
            <pc:sldMk cId="1767390902" sldId="489"/>
            <ac:grpSpMk id="24" creationId="{01F60914-29E2-A1C6-9994-6BDD7DFB12F1}"/>
          </ac:grpSpMkLst>
        </pc:grpChg>
        <pc:grpChg chg="add mod">
          <ac:chgData name="Dykstra-Aiello, Cheryl" userId="6aeeeec1-1666-43ba-b347-479b6f1a51ba" providerId="ADAL" clId="{EAD25526-177E-4DB3-BDC3-2C9D7AD2524E}" dt="2025-02-12T18:44:08.016" v="7625" actId="1076"/>
          <ac:grpSpMkLst>
            <pc:docMk/>
            <pc:sldMk cId="1767390902" sldId="489"/>
            <ac:grpSpMk id="25" creationId="{0AE1E6FE-630E-1331-F4E1-5621E27C4476}"/>
          </ac:grpSpMkLst>
        </pc:grpChg>
        <pc:grpChg chg="del">
          <ac:chgData name="Dykstra-Aiello, Cheryl" userId="6aeeeec1-1666-43ba-b347-479b6f1a51ba" providerId="ADAL" clId="{EAD25526-177E-4DB3-BDC3-2C9D7AD2524E}" dt="2025-02-12T18:26:02.164" v="6045" actId="478"/>
          <ac:grpSpMkLst>
            <pc:docMk/>
            <pc:sldMk cId="1767390902" sldId="489"/>
            <ac:grpSpMk id="48" creationId="{24E4D26A-C232-E012-4DB9-205D70B75F41}"/>
          </ac:grpSpMkLst>
        </pc:grpChg>
        <pc:picChg chg="add del mod">
          <ac:chgData name="Dykstra-Aiello, Cheryl" userId="6aeeeec1-1666-43ba-b347-479b6f1a51ba" providerId="ADAL" clId="{EAD25526-177E-4DB3-BDC3-2C9D7AD2524E}" dt="2025-02-12T18:28:18.966" v="6133" actId="478"/>
          <ac:picMkLst>
            <pc:docMk/>
            <pc:sldMk cId="1767390902" sldId="489"/>
            <ac:picMk id="6" creationId="{17437DCC-8EBD-2144-7649-FDD0072A87A9}"/>
          </ac:picMkLst>
        </pc:picChg>
      </pc:sldChg>
      <pc:sldChg chg="delSp add del mod">
        <pc:chgData name="Dykstra-Aiello, Cheryl" userId="6aeeeec1-1666-43ba-b347-479b6f1a51ba" providerId="ADAL" clId="{EAD25526-177E-4DB3-BDC3-2C9D7AD2524E}" dt="2025-02-12T17:30:14.820" v="4894" actId="2696"/>
        <pc:sldMkLst>
          <pc:docMk/>
          <pc:sldMk cId="3896697957" sldId="489"/>
        </pc:sldMkLst>
        <pc:picChg chg="del">
          <ac:chgData name="Dykstra-Aiello, Cheryl" userId="6aeeeec1-1666-43ba-b347-479b6f1a51ba" providerId="ADAL" clId="{EAD25526-177E-4DB3-BDC3-2C9D7AD2524E}" dt="2025-02-12T17:25:25.713" v="4562" actId="21"/>
          <ac:picMkLst>
            <pc:docMk/>
            <pc:sldMk cId="3896697957" sldId="489"/>
            <ac:picMk id="42" creationId="{BD0C6A13-8B98-C95F-5F68-BF82EEEC9668}"/>
          </ac:picMkLst>
        </pc:picChg>
      </pc:sldChg>
      <pc:sldChg chg="addSp delSp modSp new del mod ord">
        <pc:chgData name="Dykstra-Aiello, Cheryl" userId="6aeeeec1-1666-43ba-b347-479b6f1a51ba" providerId="ADAL" clId="{EAD25526-177E-4DB3-BDC3-2C9D7AD2524E}" dt="2025-02-12T21:55:58.604" v="9074" actId="2696"/>
        <pc:sldMkLst>
          <pc:docMk/>
          <pc:sldMk cId="716013298" sldId="490"/>
        </pc:sldMkLst>
        <pc:spChg chg="del mod">
          <ac:chgData name="Dykstra-Aiello, Cheryl" userId="6aeeeec1-1666-43ba-b347-479b6f1a51ba" providerId="ADAL" clId="{EAD25526-177E-4DB3-BDC3-2C9D7AD2524E}" dt="2025-02-12T18:52:13.731" v="7720" actId="1032"/>
          <ac:spMkLst>
            <pc:docMk/>
            <pc:sldMk cId="716013298" sldId="490"/>
            <ac:spMk id="2" creationId="{967BD384-92AA-DF89-0C4D-2DD638FAFDF1}"/>
          </ac:spMkLst>
        </pc:spChg>
        <pc:spChg chg="add mod">
          <ac:chgData name="Dykstra-Aiello, Cheryl" userId="6aeeeec1-1666-43ba-b347-479b6f1a51ba" providerId="ADAL" clId="{EAD25526-177E-4DB3-BDC3-2C9D7AD2524E}" dt="2025-02-12T21:42:51.552" v="8573" actId="20577"/>
          <ac:spMkLst>
            <pc:docMk/>
            <pc:sldMk cId="716013298" sldId="490"/>
            <ac:spMk id="2" creationId="{ED3C43B1-4A6C-D5C0-11AF-363BEC9347C8}"/>
          </ac:spMkLst>
        </pc:spChg>
        <pc:spChg chg="mod">
          <ac:chgData name="Dykstra-Aiello, Cheryl" userId="6aeeeec1-1666-43ba-b347-479b6f1a51ba" providerId="ADAL" clId="{EAD25526-177E-4DB3-BDC3-2C9D7AD2524E}" dt="2025-02-12T18:49:37.914" v="7719" actId="20577"/>
          <ac:spMkLst>
            <pc:docMk/>
            <pc:sldMk cId="716013298" sldId="490"/>
            <ac:spMk id="3" creationId="{15BFCBFF-B23E-CE13-C1C4-768AE6E82E17}"/>
          </ac:spMkLst>
        </pc:spChg>
        <pc:spChg chg="add mod">
          <ac:chgData name="Dykstra-Aiello, Cheryl" userId="6aeeeec1-1666-43ba-b347-479b6f1a51ba" providerId="ADAL" clId="{EAD25526-177E-4DB3-BDC3-2C9D7AD2524E}" dt="2025-02-12T21:48:41.486" v="8909" actId="6549"/>
          <ac:spMkLst>
            <pc:docMk/>
            <pc:sldMk cId="716013298" sldId="490"/>
            <ac:spMk id="5" creationId="{3D426F27-3DB1-2E9B-8C5E-0E30DFBCA2E6}"/>
          </ac:spMkLst>
        </pc:spChg>
        <pc:spChg chg="add mod">
          <ac:chgData name="Dykstra-Aiello, Cheryl" userId="6aeeeec1-1666-43ba-b347-479b6f1a51ba" providerId="ADAL" clId="{EAD25526-177E-4DB3-BDC3-2C9D7AD2524E}" dt="2025-02-12T21:48:50.969" v="8913" actId="20577"/>
          <ac:spMkLst>
            <pc:docMk/>
            <pc:sldMk cId="716013298" sldId="490"/>
            <ac:spMk id="6" creationId="{262F769B-3B7A-2D84-BE81-9CD40C21FC76}"/>
          </ac:spMkLst>
        </pc:spChg>
        <pc:spChg chg="add mod">
          <ac:chgData name="Dykstra-Aiello, Cheryl" userId="6aeeeec1-1666-43ba-b347-479b6f1a51ba" providerId="ADAL" clId="{EAD25526-177E-4DB3-BDC3-2C9D7AD2524E}" dt="2025-02-12T21:49:21.387" v="8915" actId="1076"/>
          <ac:spMkLst>
            <pc:docMk/>
            <pc:sldMk cId="716013298" sldId="490"/>
            <ac:spMk id="7" creationId="{A70136AD-6FE4-F618-14BA-9C4B662E91F1}"/>
          </ac:spMkLst>
        </pc:spChg>
        <pc:spChg chg="add mod">
          <ac:chgData name="Dykstra-Aiello, Cheryl" userId="6aeeeec1-1666-43ba-b347-479b6f1a51ba" providerId="ADAL" clId="{EAD25526-177E-4DB3-BDC3-2C9D7AD2524E}" dt="2025-02-12T21:35:04.517" v="8168" actId="403"/>
          <ac:spMkLst>
            <pc:docMk/>
            <pc:sldMk cId="716013298" sldId="490"/>
            <ac:spMk id="8" creationId="{AAA85B04-69F0-269B-2C04-806BD85FB97C}"/>
          </ac:spMkLst>
        </pc:spChg>
        <pc:spChg chg="add del mod">
          <ac:chgData name="Dykstra-Aiello, Cheryl" userId="6aeeeec1-1666-43ba-b347-479b6f1a51ba" providerId="ADAL" clId="{EAD25526-177E-4DB3-BDC3-2C9D7AD2524E}" dt="2025-02-12T21:38:22.687" v="8227" actId="478"/>
          <ac:spMkLst>
            <pc:docMk/>
            <pc:sldMk cId="716013298" sldId="490"/>
            <ac:spMk id="10" creationId="{8005DB43-27CB-4BAA-79E1-FA01355FD62F}"/>
          </ac:spMkLst>
        </pc:spChg>
        <pc:spChg chg="add del mod">
          <ac:chgData name="Dykstra-Aiello, Cheryl" userId="6aeeeec1-1666-43ba-b347-479b6f1a51ba" providerId="ADAL" clId="{EAD25526-177E-4DB3-BDC3-2C9D7AD2524E}" dt="2025-02-12T21:38:24.052" v="8228" actId="478"/>
          <ac:spMkLst>
            <pc:docMk/>
            <pc:sldMk cId="716013298" sldId="490"/>
            <ac:spMk id="12" creationId="{0501ADF8-E46C-7DE2-6574-7C3FA0ED86BD}"/>
          </ac:spMkLst>
        </pc:spChg>
        <pc:spChg chg="add del mod">
          <ac:chgData name="Dykstra-Aiello, Cheryl" userId="6aeeeec1-1666-43ba-b347-479b6f1a51ba" providerId="ADAL" clId="{EAD25526-177E-4DB3-BDC3-2C9D7AD2524E}" dt="2025-02-12T21:38:27.152" v="8229" actId="478"/>
          <ac:spMkLst>
            <pc:docMk/>
            <pc:sldMk cId="716013298" sldId="490"/>
            <ac:spMk id="14" creationId="{15AC5A01-ABED-DE34-C811-B7C9F4945272}"/>
          </ac:spMkLst>
        </pc:spChg>
        <pc:graphicFrameChg chg="add mod modGraphic">
          <ac:chgData name="Dykstra-Aiello, Cheryl" userId="6aeeeec1-1666-43ba-b347-479b6f1a51ba" providerId="ADAL" clId="{EAD25526-177E-4DB3-BDC3-2C9D7AD2524E}" dt="2025-02-12T21:50:55.570" v="9072" actId="313"/>
          <ac:graphicFrameMkLst>
            <pc:docMk/>
            <pc:sldMk cId="716013298" sldId="490"/>
            <ac:graphicFrameMk id="4" creationId="{5340AB9B-3F68-245F-8633-7315569797D2}"/>
          </ac:graphicFrameMkLst>
        </pc:graphicFrameChg>
        <pc:graphicFrameChg chg="add del mod">
          <ac:chgData name="Dykstra-Aiello, Cheryl" userId="6aeeeec1-1666-43ba-b347-479b6f1a51ba" providerId="ADAL" clId="{EAD25526-177E-4DB3-BDC3-2C9D7AD2524E}" dt="2025-02-12T18:55:30.863" v="7918" actId="478"/>
          <ac:graphicFrameMkLst>
            <pc:docMk/>
            <pc:sldMk cId="716013298" sldId="490"/>
            <ac:graphicFrameMk id="5" creationId="{3B9EEB06-D9DD-E31E-1E68-EE5471EE6E52}"/>
          </ac:graphicFrameMkLst>
        </pc:graphicFrameChg>
      </pc:sldChg>
      <pc:sldChg chg="addSp delSp modSp add del mod">
        <pc:chgData name="Dykstra-Aiello, Cheryl" userId="6aeeeec1-1666-43ba-b347-479b6f1a51ba" providerId="ADAL" clId="{EAD25526-177E-4DB3-BDC3-2C9D7AD2524E}" dt="2025-02-12T18:16:59.910" v="5903" actId="47"/>
        <pc:sldMkLst>
          <pc:docMk/>
          <pc:sldMk cId="755969017" sldId="490"/>
        </pc:sldMkLst>
        <pc:spChg chg="add del mod topLvl">
          <ac:chgData name="Dykstra-Aiello, Cheryl" userId="6aeeeec1-1666-43ba-b347-479b6f1a51ba" providerId="ADAL" clId="{EAD25526-177E-4DB3-BDC3-2C9D7AD2524E}" dt="2025-02-12T18:07:24.926" v="5601" actId="21"/>
          <ac:spMkLst>
            <pc:docMk/>
            <pc:sldMk cId="755969017" sldId="490"/>
            <ac:spMk id="5" creationId="{8826D0A2-E9D4-5606-A2D4-638018B7757A}"/>
          </ac:spMkLst>
        </pc:spChg>
        <pc:spChg chg="add del mod ord topLvl">
          <ac:chgData name="Dykstra-Aiello, Cheryl" userId="6aeeeec1-1666-43ba-b347-479b6f1a51ba" providerId="ADAL" clId="{EAD25526-177E-4DB3-BDC3-2C9D7AD2524E}" dt="2025-02-12T18:07:10.559" v="5597" actId="21"/>
          <ac:spMkLst>
            <pc:docMk/>
            <pc:sldMk cId="755969017" sldId="490"/>
            <ac:spMk id="6" creationId="{C89A8D01-0380-9985-7BD7-3F6819B6CEAC}"/>
          </ac:spMkLst>
        </pc:spChg>
        <pc:spChg chg="add mod">
          <ac:chgData name="Dykstra-Aiello, Cheryl" userId="6aeeeec1-1666-43ba-b347-479b6f1a51ba" providerId="ADAL" clId="{EAD25526-177E-4DB3-BDC3-2C9D7AD2524E}" dt="2025-02-12T18:06:19.582" v="5585" actId="164"/>
          <ac:spMkLst>
            <pc:docMk/>
            <pc:sldMk cId="755969017" sldId="490"/>
            <ac:spMk id="10" creationId="{83F932A2-CF3C-4D70-D11C-A5F883F86B6A}"/>
          </ac:spMkLst>
        </pc:spChg>
        <pc:spChg chg="add mod">
          <ac:chgData name="Dykstra-Aiello, Cheryl" userId="6aeeeec1-1666-43ba-b347-479b6f1a51ba" providerId="ADAL" clId="{EAD25526-177E-4DB3-BDC3-2C9D7AD2524E}" dt="2025-02-12T18:06:19.582" v="5585" actId="164"/>
          <ac:spMkLst>
            <pc:docMk/>
            <pc:sldMk cId="755969017" sldId="490"/>
            <ac:spMk id="11" creationId="{CF3DB61B-94FD-2CDA-4A48-7DEEE5A0917C}"/>
          </ac:spMkLst>
        </pc:spChg>
        <pc:spChg chg="add mod ord">
          <ac:chgData name="Dykstra-Aiello, Cheryl" userId="6aeeeec1-1666-43ba-b347-479b6f1a51ba" providerId="ADAL" clId="{EAD25526-177E-4DB3-BDC3-2C9D7AD2524E}" dt="2025-02-12T18:07:01.716" v="5595" actId="171"/>
          <ac:spMkLst>
            <pc:docMk/>
            <pc:sldMk cId="755969017" sldId="490"/>
            <ac:spMk id="12" creationId="{264436CD-5CFF-B171-F18E-FC7F14C2A673}"/>
          </ac:spMkLst>
        </pc:spChg>
        <pc:spChg chg="add mod">
          <ac:chgData name="Dykstra-Aiello, Cheryl" userId="6aeeeec1-1666-43ba-b347-479b6f1a51ba" providerId="ADAL" clId="{EAD25526-177E-4DB3-BDC3-2C9D7AD2524E}" dt="2025-02-12T18:09:00.110" v="5640" actId="403"/>
          <ac:spMkLst>
            <pc:docMk/>
            <pc:sldMk cId="755969017" sldId="490"/>
            <ac:spMk id="15" creationId="{C89A8D01-0380-9985-7BD7-3F6819B6CEAC}"/>
          </ac:spMkLst>
        </pc:spChg>
        <pc:spChg chg="add mod">
          <ac:chgData name="Dykstra-Aiello, Cheryl" userId="6aeeeec1-1666-43ba-b347-479b6f1a51ba" providerId="ADAL" clId="{EAD25526-177E-4DB3-BDC3-2C9D7AD2524E}" dt="2025-02-12T18:08:55.479" v="5638" actId="403"/>
          <ac:spMkLst>
            <pc:docMk/>
            <pc:sldMk cId="755969017" sldId="490"/>
            <ac:spMk id="16" creationId="{8826D0A2-E9D4-5606-A2D4-638018B7757A}"/>
          </ac:spMkLst>
        </pc:spChg>
        <pc:spChg chg="mod">
          <ac:chgData name="Dykstra-Aiello, Cheryl" userId="6aeeeec1-1666-43ba-b347-479b6f1a51ba" providerId="ADAL" clId="{EAD25526-177E-4DB3-BDC3-2C9D7AD2524E}" dt="2025-02-12T17:29:19.704" v="4864" actId="6549"/>
          <ac:spMkLst>
            <pc:docMk/>
            <pc:sldMk cId="755969017" sldId="490"/>
            <ac:spMk id="46" creationId="{964A354B-9898-9A84-03D8-5DD8F0F325CD}"/>
          </ac:spMkLst>
        </pc:spChg>
        <pc:grpChg chg="add del mod">
          <ac:chgData name="Dykstra-Aiello, Cheryl" userId="6aeeeec1-1666-43ba-b347-479b6f1a51ba" providerId="ADAL" clId="{EAD25526-177E-4DB3-BDC3-2C9D7AD2524E}" dt="2025-02-12T18:07:10.559" v="5597" actId="21"/>
          <ac:grpSpMkLst>
            <pc:docMk/>
            <pc:sldMk cId="755969017" sldId="490"/>
            <ac:grpSpMk id="7" creationId="{082CEEBC-5157-7551-FC04-338ECF5E3A96}"/>
          </ac:grpSpMkLst>
        </pc:grpChg>
        <pc:grpChg chg="add mod">
          <ac:chgData name="Dykstra-Aiello, Cheryl" userId="6aeeeec1-1666-43ba-b347-479b6f1a51ba" providerId="ADAL" clId="{EAD25526-177E-4DB3-BDC3-2C9D7AD2524E}" dt="2025-02-12T18:06:28.694" v="5586" actId="164"/>
          <ac:grpSpMkLst>
            <pc:docMk/>
            <pc:sldMk cId="755969017" sldId="490"/>
            <ac:grpSpMk id="13" creationId="{A0F004CB-4511-38A9-6EC6-27A2C6341C65}"/>
          </ac:grpSpMkLst>
        </pc:grpChg>
        <pc:grpChg chg="add mod">
          <ac:chgData name="Dykstra-Aiello, Cheryl" userId="6aeeeec1-1666-43ba-b347-479b6f1a51ba" providerId="ADAL" clId="{EAD25526-177E-4DB3-BDC3-2C9D7AD2524E}" dt="2025-02-12T18:07:44.359" v="5603" actId="164"/>
          <ac:grpSpMkLst>
            <pc:docMk/>
            <pc:sldMk cId="755969017" sldId="490"/>
            <ac:grpSpMk id="14" creationId="{44F30229-DFA6-9B75-0DB8-47297ECDBD2A}"/>
          </ac:grpSpMkLst>
        </pc:grpChg>
        <pc:grpChg chg="add mod">
          <ac:chgData name="Dykstra-Aiello, Cheryl" userId="6aeeeec1-1666-43ba-b347-479b6f1a51ba" providerId="ADAL" clId="{EAD25526-177E-4DB3-BDC3-2C9D7AD2524E}" dt="2025-02-12T18:09:05.094" v="5641" actId="1076"/>
          <ac:grpSpMkLst>
            <pc:docMk/>
            <pc:sldMk cId="755969017" sldId="490"/>
            <ac:grpSpMk id="17" creationId="{9B4DD482-8A2A-BEFE-A7C4-3ACD222FF18A}"/>
          </ac:grpSpMkLst>
        </pc:grpChg>
        <pc:picChg chg="add del mod">
          <ac:chgData name="Dykstra-Aiello, Cheryl" userId="6aeeeec1-1666-43ba-b347-479b6f1a51ba" providerId="ADAL" clId="{EAD25526-177E-4DB3-BDC3-2C9D7AD2524E}" dt="2025-02-12T18:04:48.500" v="5570" actId="478"/>
          <ac:picMkLst>
            <pc:docMk/>
            <pc:sldMk cId="755969017" sldId="490"/>
            <ac:picMk id="4" creationId="{99B5267E-F102-916E-9FD3-879D9AA95193}"/>
          </ac:picMkLst>
        </pc:picChg>
        <pc:picChg chg="add mod modCrop">
          <ac:chgData name="Dykstra-Aiello, Cheryl" userId="6aeeeec1-1666-43ba-b347-479b6f1a51ba" providerId="ADAL" clId="{EAD25526-177E-4DB3-BDC3-2C9D7AD2524E}" dt="2025-02-12T18:06:28.694" v="5586" actId="164"/>
          <ac:picMkLst>
            <pc:docMk/>
            <pc:sldMk cId="755969017" sldId="490"/>
            <ac:picMk id="9" creationId="{865EF9D1-97EC-FC7F-62C3-C3A01ACCEA0A}"/>
          </ac:picMkLst>
        </pc:picChg>
        <pc:picChg chg="add del mod">
          <ac:chgData name="Dykstra-Aiello, Cheryl" userId="6aeeeec1-1666-43ba-b347-479b6f1a51ba" providerId="ADAL" clId="{EAD25526-177E-4DB3-BDC3-2C9D7AD2524E}" dt="2025-02-12T17:29:22.892" v="4865" actId="478"/>
          <ac:picMkLst>
            <pc:docMk/>
            <pc:sldMk cId="755969017" sldId="490"/>
            <ac:picMk id="42" creationId="{BD0C6A13-8B98-C95F-5F68-BF82EEEC9668}"/>
          </ac:picMkLst>
        </pc:picChg>
        <pc:picChg chg="del mod ord modCrop">
          <ac:chgData name="Dykstra-Aiello, Cheryl" userId="6aeeeec1-1666-43ba-b347-479b6f1a51ba" providerId="ADAL" clId="{EAD25526-177E-4DB3-BDC3-2C9D7AD2524E}" dt="2025-02-12T18:03:49.312" v="5543" actId="478"/>
          <ac:picMkLst>
            <pc:docMk/>
            <pc:sldMk cId="755969017" sldId="490"/>
            <ac:picMk id="44" creationId="{635372A7-8463-A1D1-776E-014EA41207F1}"/>
          </ac:picMkLst>
        </pc:picChg>
      </pc:sldChg>
      <pc:sldChg chg="addSp delSp modSp add mod ord">
        <pc:chgData name="Dykstra-Aiello, Cheryl" userId="6aeeeec1-1666-43ba-b347-479b6f1a51ba" providerId="ADAL" clId="{EAD25526-177E-4DB3-BDC3-2C9D7AD2524E}" dt="2025-03-20T19:10:53.445" v="14473" actId="2711"/>
        <pc:sldMkLst>
          <pc:docMk/>
          <pc:sldMk cId="1884293211" sldId="491"/>
        </pc:sldMkLst>
        <pc:spChg chg="del">
          <ac:chgData name="Dykstra-Aiello, Cheryl" userId="6aeeeec1-1666-43ba-b347-479b6f1a51ba" providerId="ADAL" clId="{EAD25526-177E-4DB3-BDC3-2C9D7AD2524E}" dt="2025-02-12T21:35:46.735" v="8200" actId="478"/>
          <ac:spMkLst>
            <pc:docMk/>
            <pc:sldMk cId="1884293211" sldId="491"/>
            <ac:spMk id="2" creationId="{ED3C43B1-4A6C-D5C0-11AF-363BEC9347C8}"/>
          </ac:spMkLst>
        </pc:spChg>
        <pc:spChg chg="mod">
          <ac:chgData name="Dykstra-Aiello, Cheryl" userId="6aeeeec1-1666-43ba-b347-479b6f1a51ba" providerId="ADAL" clId="{EAD25526-177E-4DB3-BDC3-2C9D7AD2524E}" dt="2025-03-20T19:10:53.445" v="14473" actId="2711"/>
          <ac:spMkLst>
            <pc:docMk/>
            <pc:sldMk cId="1884293211" sldId="491"/>
            <ac:spMk id="3" creationId="{15BFCBFF-B23E-CE13-C1C4-768AE6E82E17}"/>
          </ac:spMkLst>
        </pc:spChg>
        <pc:spChg chg="del">
          <ac:chgData name="Dykstra-Aiello, Cheryl" userId="6aeeeec1-1666-43ba-b347-479b6f1a51ba" providerId="ADAL" clId="{EAD25526-177E-4DB3-BDC3-2C9D7AD2524E}" dt="2025-02-12T21:35:45.519" v="8199" actId="478"/>
          <ac:spMkLst>
            <pc:docMk/>
            <pc:sldMk cId="1884293211" sldId="491"/>
            <ac:spMk id="6" creationId="{262F769B-3B7A-2D84-BE81-9CD40C21FC76}"/>
          </ac:spMkLst>
        </pc:spChg>
        <pc:spChg chg="add del mod">
          <ac:chgData name="Dykstra-Aiello, Cheryl" userId="6aeeeec1-1666-43ba-b347-479b6f1a51ba" providerId="ADAL" clId="{EAD25526-177E-4DB3-BDC3-2C9D7AD2524E}" dt="2025-02-12T21:35:44.702" v="8198" actId="478"/>
          <ac:spMkLst>
            <pc:docMk/>
            <pc:sldMk cId="1884293211" sldId="491"/>
            <ac:spMk id="7" creationId="{58D44537-8421-DE26-E21A-713CE5CF6AAD}"/>
          </ac:spMkLst>
        </pc:spChg>
        <pc:spChg chg="del">
          <ac:chgData name="Dykstra-Aiello, Cheryl" userId="6aeeeec1-1666-43ba-b347-479b6f1a51ba" providerId="ADAL" clId="{EAD25526-177E-4DB3-BDC3-2C9D7AD2524E}" dt="2025-02-12T21:35:38.719" v="8196" actId="478"/>
          <ac:spMkLst>
            <pc:docMk/>
            <pc:sldMk cId="1884293211" sldId="491"/>
            <ac:spMk id="8" creationId="{AAA85B04-69F0-269B-2C04-806BD85FB97C}"/>
          </ac:spMkLst>
        </pc:spChg>
        <pc:spChg chg="del mod">
          <ac:chgData name="Dykstra-Aiello, Cheryl" userId="6aeeeec1-1666-43ba-b347-479b6f1a51ba" providerId="ADAL" clId="{EAD25526-177E-4DB3-BDC3-2C9D7AD2524E}" dt="2025-02-12T23:21:51.499" v="12442" actId="478"/>
          <ac:spMkLst>
            <pc:docMk/>
            <pc:sldMk cId="1884293211" sldId="491"/>
            <ac:spMk id="10" creationId="{8005DB43-27CB-4BAA-79E1-FA01355FD62F}"/>
          </ac:spMkLst>
        </pc:spChg>
        <pc:spChg chg="add mod">
          <ac:chgData name="Dykstra-Aiello, Cheryl" userId="6aeeeec1-1666-43ba-b347-479b6f1a51ba" providerId="ADAL" clId="{EAD25526-177E-4DB3-BDC3-2C9D7AD2524E}" dt="2025-02-12T23:28:12.420" v="12567" actId="12788"/>
          <ac:spMkLst>
            <pc:docMk/>
            <pc:sldMk cId="1884293211" sldId="491"/>
            <ac:spMk id="11" creationId="{70DD8DA9-C1CF-9818-4CE6-EB5A06EE63FB}"/>
          </ac:spMkLst>
        </pc:spChg>
        <pc:spChg chg="del mod">
          <ac:chgData name="Dykstra-Aiello, Cheryl" userId="6aeeeec1-1666-43ba-b347-479b6f1a51ba" providerId="ADAL" clId="{EAD25526-177E-4DB3-BDC3-2C9D7AD2524E}" dt="2025-02-12T23:21:50.439" v="12441" actId="478"/>
          <ac:spMkLst>
            <pc:docMk/>
            <pc:sldMk cId="1884293211" sldId="491"/>
            <ac:spMk id="12" creationId="{0501ADF8-E46C-7DE2-6574-7C3FA0ED86BD}"/>
          </ac:spMkLst>
        </pc:spChg>
        <pc:spChg chg="del mod">
          <ac:chgData name="Dykstra-Aiello, Cheryl" userId="6aeeeec1-1666-43ba-b347-479b6f1a51ba" providerId="ADAL" clId="{EAD25526-177E-4DB3-BDC3-2C9D7AD2524E}" dt="2025-02-12T23:21:53.561" v="12443" actId="478"/>
          <ac:spMkLst>
            <pc:docMk/>
            <pc:sldMk cId="1884293211" sldId="491"/>
            <ac:spMk id="14" creationId="{15AC5A01-ABED-DE34-C811-B7C9F4945272}"/>
          </ac:spMkLst>
        </pc:spChg>
        <pc:spChg chg="add mod">
          <ac:chgData name="Dykstra-Aiello, Cheryl" userId="6aeeeec1-1666-43ba-b347-479b6f1a51ba" providerId="ADAL" clId="{EAD25526-177E-4DB3-BDC3-2C9D7AD2524E}" dt="2025-02-12T23:28:12.420" v="12567" actId="12788"/>
          <ac:spMkLst>
            <pc:docMk/>
            <pc:sldMk cId="1884293211" sldId="491"/>
            <ac:spMk id="15" creationId="{4A645EEB-1026-591B-F1CB-02FA25E71085}"/>
          </ac:spMkLst>
        </pc:spChg>
        <pc:spChg chg="add mod">
          <ac:chgData name="Dykstra-Aiello, Cheryl" userId="6aeeeec1-1666-43ba-b347-479b6f1a51ba" providerId="ADAL" clId="{EAD25526-177E-4DB3-BDC3-2C9D7AD2524E}" dt="2025-02-12T23:28:12.420" v="12567" actId="12788"/>
          <ac:spMkLst>
            <pc:docMk/>
            <pc:sldMk cId="1884293211" sldId="491"/>
            <ac:spMk id="17" creationId="{3A143CE5-3305-A6D5-B6DD-B2BC94C34BF4}"/>
          </ac:spMkLst>
        </pc:spChg>
        <pc:spChg chg="add mod">
          <ac:chgData name="Dykstra-Aiello, Cheryl" userId="6aeeeec1-1666-43ba-b347-479b6f1a51ba" providerId="ADAL" clId="{EAD25526-177E-4DB3-BDC3-2C9D7AD2524E}" dt="2025-02-13T16:24:42.854" v="14104" actId="122"/>
          <ac:spMkLst>
            <pc:docMk/>
            <pc:sldMk cId="1884293211" sldId="491"/>
            <ac:spMk id="18" creationId="{B5574FF3-B48F-7625-105C-D26099B3A65C}"/>
          </ac:spMkLst>
        </pc:spChg>
        <pc:spChg chg="add mod">
          <ac:chgData name="Dykstra-Aiello, Cheryl" userId="6aeeeec1-1666-43ba-b347-479b6f1a51ba" providerId="ADAL" clId="{EAD25526-177E-4DB3-BDC3-2C9D7AD2524E}" dt="2025-02-12T23:28:12.420" v="12567" actId="12788"/>
          <ac:spMkLst>
            <pc:docMk/>
            <pc:sldMk cId="1884293211" sldId="491"/>
            <ac:spMk id="20" creationId="{557896C3-F936-3D2D-775A-D9059E92D1E5}"/>
          </ac:spMkLst>
        </pc:spChg>
        <pc:graphicFrameChg chg="del">
          <ac:chgData name="Dykstra-Aiello, Cheryl" userId="6aeeeec1-1666-43ba-b347-479b6f1a51ba" providerId="ADAL" clId="{EAD25526-177E-4DB3-BDC3-2C9D7AD2524E}" dt="2025-02-12T21:35:41.735" v="8197" actId="478"/>
          <ac:graphicFrameMkLst>
            <pc:docMk/>
            <pc:sldMk cId="1884293211" sldId="491"/>
            <ac:graphicFrameMk id="4" creationId="{5340AB9B-3F68-245F-8633-7315569797D2}"/>
          </ac:graphicFrameMkLst>
        </pc:graphicFrameChg>
      </pc:sldChg>
      <pc:sldChg chg="modSp add del mod">
        <pc:chgData name="Dykstra-Aiello, Cheryl" userId="6aeeeec1-1666-43ba-b347-479b6f1a51ba" providerId="ADAL" clId="{EAD25526-177E-4DB3-BDC3-2C9D7AD2524E}" dt="2025-02-12T17:58:23.375" v="5480" actId="47"/>
        <pc:sldMkLst>
          <pc:docMk/>
          <pc:sldMk cId="2103794361" sldId="491"/>
        </pc:sldMkLst>
        <pc:spChg chg="mod">
          <ac:chgData name="Dykstra-Aiello, Cheryl" userId="6aeeeec1-1666-43ba-b347-479b6f1a51ba" providerId="ADAL" clId="{EAD25526-177E-4DB3-BDC3-2C9D7AD2524E}" dt="2025-02-12T17:55:41.374" v="5466" actId="6549"/>
          <ac:spMkLst>
            <pc:docMk/>
            <pc:sldMk cId="2103794361" sldId="491"/>
            <ac:spMk id="46" creationId="{964A354B-9898-9A84-03D8-5DD8F0F325CD}"/>
          </ac:spMkLst>
        </pc:spChg>
      </pc:sldChg>
      <pc:sldChg chg="addSp delSp modSp add del mod modClrScheme chgLayout">
        <pc:chgData name="Dykstra-Aiello, Cheryl" userId="6aeeeec1-1666-43ba-b347-479b6f1a51ba" providerId="ADAL" clId="{EAD25526-177E-4DB3-BDC3-2C9D7AD2524E}" dt="2025-02-12T18:16:59.910" v="5903" actId="47"/>
        <pc:sldMkLst>
          <pc:docMk/>
          <pc:sldMk cId="1721250818" sldId="492"/>
        </pc:sldMkLst>
        <pc:spChg chg="mod ord">
          <ac:chgData name="Dykstra-Aiello, Cheryl" userId="6aeeeec1-1666-43ba-b347-479b6f1a51ba" providerId="ADAL" clId="{EAD25526-177E-4DB3-BDC3-2C9D7AD2524E}" dt="2025-02-12T17:56:36.461" v="5469" actId="700"/>
          <ac:spMkLst>
            <pc:docMk/>
            <pc:sldMk cId="1721250818" sldId="492"/>
            <ac:spMk id="2" creationId="{B7B8CF6B-744C-6F8E-0CDA-C149D89ACA25}"/>
          </ac:spMkLst>
        </pc:spChg>
        <pc:spChg chg="add del mod ord">
          <ac:chgData name="Dykstra-Aiello, Cheryl" userId="6aeeeec1-1666-43ba-b347-479b6f1a51ba" providerId="ADAL" clId="{EAD25526-177E-4DB3-BDC3-2C9D7AD2524E}" dt="2025-02-12T17:56:36.461" v="5469" actId="700"/>
          <ac:spMkLst>
            <pc:docMk/>
            <pc:sldMk cId="1721250818" sldId="492"/>
            <ac:spMk id="3" creationId="{D5D189B8-10D0-C703-2F65-1F3C022D053F}"/>
          </ac:spMkLst>
        </pc:spChg>
        <pc:spChg chg="add del mod ord">
          <ac:chgData name="Dykstra-Aiello, Cheryl" userId="6aeeeec1-1666-43ba-b347-479b6f1a51ba" providerId="ADAL" clId="{EAD25526-177E-4DB3-BDC3-2C9D7AD2524E}" dt="2025-02-12T17:56:36.461" v="5469" actId="700"/>
          <ac:spMkLst>
            <pc:docMk/>
            <pc:sldMk cId="1721250818" sldId="492"/>
            <ac:spMk id="4" creationId="{7C48B0AD-FEB7-C1E0-82FE-6C2EB50B0168}"/>
          </ac:spMkLst>
        </pc:spChg>
        <pc:spChg chg="add del mod ord">
          <ac:chgData name="Dykstra-Aiello, Cheryl" userId="6aeeeec1-1666-43ba-b347-479b6f1a51ba" providerId="ADAL" clId="{EAD25526-177E-4DB3-BDC3-2C9D7AD2524E}" dt="2025-02-12T17:56:36.461" v="5469" actId="700"/>
          <ac:spMkLst>
            <pc:docMk/>
            <pc:sldMk cId="1721250818" sldId="492"/>
            <ac:spMk id="5" creationId="{7CFA9F62-511C-EA65-4C6C-EAE1E78FC1E0}"/>
          </ac:spMkLst>
        </pc:spChg>
        <pc:spChg chg="add mod ord">
          <ac:chgData name="Dykstra-Aiello, Cheryl" userId="6aeeeec1-1666-43ba-b347-479b6f1a51ba" providerId="ADAL" clId="{EAD25526-177E-4DB3-BDC3-2C9D7AD2524E}" dt="2025-02-12T17:57:43.132" v="5479" actId="179"/>
          <ac:spMkLst>
            <pc:docMk/>
            <pc:sldMk cId="1721250818" sldId="492"/>
            <ac:spMk id="6" creationId="{F7ACE82B-15A8-A54B-5844-1C06C1BB7DD0}"/>
          </ac:spMkLst>
        </pc:spChg>
        <pc:spChg chg="mod ord">
          <ac:chgData name="Dykstra-Aiello, Cheryl" userId="6aeeeec1-1666-43ba-b347-479b6f1a51ba" providerId="ADAL" clId="{EAD25526-177E-4DB3-BDC3-2C9D7AD2524E}" dt="2025-02-12T18:12:03.944" v="5806" actId="14100"/>
          <ac:spMkLst>
            <pc:docMk/>
            <pc:sldMk cId="1721250818" sldId="492"/>
            <ac:spMk id="46" creationId="{964A354B-9898-9A84-03D8-5DD8F0F325CD}"/>
          </ac:spMkLst>
        </pc:spChg>
        <pc:picChg chg="del">
          <ac:chgData name="Dykstra-Aiello, Cheryl" userId="6aeeeec1-1666-43ba-b347-479b6f1a51ba" providerId="ADAL" clId="{EAD25526-177E-4DB3-BDC3-2C9D7AD2524E}" dt="2025-02-12T17:56:29.274" v="5468" actId="478"/>
          <ac:picMkLst>
            <pc:docMk/>
            <pc:sldMk cId="1721250818" sldId="492"/>
            <ac:picMk id="44" creationId="{635372A7-8463-A1D1-776E-014EA41207F1}"/>
          </ac:picMkLst>
        </pc:picChg>
      </pc:sldChg>
      <pc:sldChg chg="addSp delSp modSp new mod ord modClrScheme modAnim chgLayout">
        <pc:chgData name="Dykstra-Aiello, Cheryl" userId="6aeeeec1-1666-43ba-b347-479b6f1a51ba" providerId="ADAL" clId="{EAD25526-177E-4DB3-BDC3-2C9D7AD2524E}" dt="2025-03-20T19:07:42.137" v="14460" actId="13244"/>
        <pc:sldMkLst>
          <pc:docMk/>
          <pc:sldMk cId="2587341531" sldId="492"/>
        </pc:sldMkLst>
        <pc:spChg chg="del">
          <ac:chgData name="Dykstra-Aiello, Cheryl" userId="6aeeeec1-1666-43ba-b347-479b6f1a51ba" providerId="ADAL" clId="{EAD25526-177E-4DB3-BDC3-2C9D7AD2524E}" dt="2025-02-12T21:56:11.152" v="9075" actId="700"/>
          <ac:spMkLst>
            <pc:docMk/>
            <pc:sldMk cId="2587341531" sldId="492"/>
            <ac:spMk id="2" creationId="{336E0657-004F-827D-57FE-494CDB809E41}"/>
          </ac:spMkLst>
        </pc:spChg>
        <pc:spChg chg="del mod ord">
          <ac:chgData name="Dykstra-Aiello, Cheryl" userId="6aeeeec1-1666-43ba-b347-479b6f1a51ba" providerId="ADAL" clId="{EAD25526-177E-4DB3-BDC3-2C9D7AD2524E}" dt="2025-02-12T21:56:11.152" v="9075" actId="700"/>
          <ac:spMkLst>
            <pc:docMk/>
            <pc:sldMk cId="2587341531" sldId="492"/>
            <ac:spMk id="3" creationId="{A91F55D2-D680-14A6-2403-81C8FB9057C9}"/>
          </ac:spMkLst>
        </pc:spChg>
        <pc:spChg chg="del">
          <ac:chgData name="Dykstra-Aiello, Cheryl" userId="6aeeeec1-1666-43ba-b347-479b6f1a51ba" providerId="ADAL" clId="{EAD25526-177E-4DB3-BDC3-2C9D7AD2524E}" dt="2025-02-12T21:56:11.152" v="9075" actId="700"/>
          <ac:spMkLst>
            <pc:docMk/>
            <pc:sldMk cId="2587341531" sldId="492"/>
            <ac:spMk id="4" creationId="{E68D0D94-B443-3911-8CB8-F084017D5939}"/>
          </ac:spMkLst>
        </pc:spChg>
        <pc:spChg chg="add mod ord">
          <ac:chgData name="Dykstra-Aiello, Cheryl" userId="6aeeeec1-1666-43ba-b347-479b6f1a51ba" providerId="ADAL" clId="{EAD25526-177E-4DB3-BDC3-2C9D7AD2524E}" dt="2025-03-20T19:05:21.296" v="14362" actId="2711"/>
          <ac:spMkLst>
            <pc:docMk/>
            <pc:sldMk cId="2587341531" sldId="492"/>
            <ac:spMk id="5" creationId="{F540A050-0F64-015A-9D1A-526251B42F7D}"/>
          </ac:spMkLst>
        </pc:spChg>
        <pc:spChg chg="add del mod">
          <ac:chgData name="Dykstra-Aiello, Cheryl" userId="6aeeeec1-1666-43ba-b347-479b6f1a51ba" providerId="ADAL" clId="{EAD25526-177E-4DB3-BDC3-2C9D7AD2524E}" dt="2025-02-12T22:01:24.435" v="9372" actId="478"/>
          <ac:spMkLst>
            <pc:docMk/>
            <pc:sldMk cId="2587341531" sldId="492"/>
            <ac:spMk id="8" creationId="{D3C4F0E0-FF1B-6EB4-DE8B-9E234EBEC3D6}"/>
          </ac:spMkLst>
        </pc:spChg>
        <pc:spChg chg="add mod">
          <ac:chgData name="Dykstra-Aiello, Cheryl" userId="6aeeeec1-1666-43ba-b347-479b6f1a51ba" providerId="ADAL" clId="{EAD25526-177E-4DB3-BDC3-2C9D7AD2524E}" dt="2025-02-12T22:30:12.617" v="9825" actId="554"/>
          <ac:spMkLst>
            <pc:docMk/>
            <pc:sldMk cId="2587341531" sldId="492"/>
            <ac:spMk id="9" creationId="{37E61841-312B-4BD0-7E71-935DE87C8E6D}"/>
          </ac:spMkLst>
        </pc:spChg>
        <pc:spChg chg="add mod">
          <ac:chgData name="Dykstra-Aiello, Cheryl" userId="6aeeeec1-1666-43ba-b347-479b6f1a51ba" providerId="ADAL" clId="{EAD25526-177E-4DB3-BDC3-2C9D7AD2524E}" dt="2025-02-12T22:30:12.617" v="9825" actId="554"/>
          <ac:spMkLst>
            <pc:docMk/>
            <pc:sldMk cId="2587341531" sldId="492"/>
            <ac:spMk id="10" creationId="{FF6100F5-FBE9-99DA-CEEB-924A98EA7265}"/>
          </ac:spMkLst>
        </pc:spChg>
        <pc:spChg chg="mod">
          <ac:chgData name="Dykstra-Aiello, Cheryl" userId="6aeeeec1-1666-43ba-b347-479b6f1a51ba" providerId="ADAL" clId="{EAD25526-177E-4DB3-BDC3-2C9D7AD2524E}" dt="2025-02-12T22:07:49.213" v="9660"/>
          <ac:spMkLst>
            <pc:docMk/>
            <pc:sldMk cId="2587341531" sldId="492"/>
            <ac:spMk id="13" creationId="{20F92DB7-091D-A94E-67CA-11108FACB39D}"/>
          </ac:spMkLst>
        </pc:spChg>
        <pc:spChg chg="mod">
          <ac:chgData name="Dykstra-Aiello, Cheryl" userId="6aeeeec1-1666-43ba-b347-479b6f1a51ba" providerId="ADAL" clId="{EAD25526-177E-4DB3-BDC3-2C9D7AD2524E}" dt="2025-02-12T22:07:49.213" v="9660"/>
          <ac:spMkLst>
            <pc:docMk/>
            <pc:sldMk cId="2587341531" sldId="492"/>
            <ac:spMk id="14" creationId="{0BB77CB0-1221-5448-F493-90186EA5FF24}"/>
          </ac:spMkLst>
        </pc:spChg>
        <pc:spChg chg="mod">
          <ac:chgData name="Dykstra-Aiello, Cheryl" userId="6aeeeec1-1666-43ba-b347-479b6f1a51ba" providerId="ADAL" clId="{EAD25526-177E-4DB3-BDC3-2C9D7AD2524E}" dt="2025-02-12T22:07:49.213" v="9660"/>
          <ac:spMkLst>
            <pc:docMk/>
            <pc:sldMk cId="2587341531" sldId="492"/>
            <ac:spMk id="17" creationId="{89CF2794-BA67-EA6F-97A5-D234F4F5D724}"/>
          </ac:spMkLst>
        </pc:spChg>
        <pc:spChg chg="mod">
          <ac:chgData name="Dykstra-Aiello, Cheryl" userId="6aeeeec1-1666-43ba-b347-479b6f1a51ba" providerId="ADAL" clId="{EAD25526-177E-4DB3-BDC3-2C9D7AD2524E}" dt="2025-02-12T22:07:49.213" v="9660"/>
          <ac:spMkLst>
            <pc:docMk/>
            <pc:sldMk cId="2587341531" sldId="492"/>
            <ac:spMk id="18" creationId="{22A6F267-17FB-832E-63DC-D9F74B487C44}"/>
          </ac:spMkLst>
        </pc:spChg>
        <pc:spChg chg="mod">
          <ac:chgData name="Dykstra-Aiello, Cheryl" userId="6aeeeec1-1666-43ba-b347-479b6f1a51ba" providerId="ADAL" clId="{EAD25526-177E-4DB3-BDC3-2C9D7AD2524E}" dt="2025-02-12T22:07:49.213" v="9660"/>
          <ac:spMkLst>
            <pc:docMk/>
            <pc:sldMk cId="2587341531" sldId="492"/>
            <ac:spMk id="19" creationId="{5F89FEA9-AE9E-9453-8F83-851AD7732A20}"/>
          </ac:spMkLst>
        </pc:spChg>
        <pc:spChg chg="add mod ord">
          <ac:chgData name="Dykstra-Aiello, Cheryl" userId="6aeeeec1-1666-43ba-b347-479b6f1a51ba" providerId="ADAL" clId="{EAD25526-177E-4DB3-BDC3-2C9D7AD2524E}" dt="2025-03-20T19:07:23.750" v="14458" actId="13244"/>
          <ac:spMkLst>
            <pc:docMk/>
            <pc:sldMk cId="2587341531" sldId="492"/>
            <ac:spMk id="22" creationId="{696F205A-0F7D-0DA4-56BD-5BA9AE5E9E0C}"/>
          </ac:spMkLst>
        </pc:spChg>
        <pc:spChg chg="add mod">
          <ac:chgData name="Dykstra-Aiello, Cheryl" userId="6aeeeec1-1666-43ba-b347-479b6f1a51ba" providerId="ADAL" clId="{EAD25526-177E-4DB3-BDC3-2C9D7AD2524E}" dt="2025-02-12T22:51:51.195" v="10842" actId="14100"/>
          <ac:spMkLst>
            <pc:docMk/>
            <pc:sldMk cId="2587341531" sldId="492"/>
            <ac:spMk id="27" creationId="{508263FF-5F12-9CA6-E38E-F113A1FE4CBA}"/>
          </ac:spMkLst>
        </pc:spChg>
        <pc:spChg chg="add mod">
          <ac:chgData name="Dykstra-Aiello, Cheryl" userId="6aeeeec1-1666-43ba-b347-479b6f1a51ba" providerId="ADAL" clId="{EAD25526-177E-4DB3-BDC3-2C9D7AD2524E}" dt="2025-02-12T22:50:57.252" v="10826"/>
          <ac:spMkLst>
            <pc:docMk/>
            <pc:sldMk cId="2587341531" sldId="492"/>
            <ac:spMk id="28" creationId="{9D343ECE-EE27-3EB5-EEE5-D44BD0686F7C}"/>
          </ac:spMkLst>
        </pc:spChg>
        <pc:grpChg chg="add mod">
          <ac:chgData name="Dykstra-Aiello, Cheryl" userId="6aeeeec1-1666-43ba-b347-479b6f1a51ba" providerId="ADAL" clId="{EAD25526-177E-4DB3-BDC3-2C9D7AD2524E}" dt="2025-03-20T19:05:53.625" v="14451" actId="962"/>
          <ac:grpSpMkLst>
            <pc:docMk/>
            <pc:sldMk cId="2587341531" sldId="492"/>
            <ac:grpSpMk id="11" creationId="{12C61C7F-E672-1048-2F91-F62E76A7945E}"/>
          </ac:grpSpMkLst>
        </pc:grpChg>
        <pc:grpChg chg="mod">
          <ac:chgData name="Dykstra-Aiello, Cheryl" userId="6aeeeec1-1666-43ba-b347-479b6f1a51ba" providerId="ADAL" clId="{EAD25526-177E-4DB3-BDC3-2C9D7AD2524E}" dt="2025-02-12T22:07:49.213" v="9660"/>
          <ac:grpSpMkLst>
            <pc:docMk/>
            <pc:sldMk cId="2587341531" sldId="492"/>
            <ac:grpSpMk id="12" creationId="{8128E37A-6F40-5D3A-BD69-EB3F57F5C087}"/>
          </ac:grpSpMkLst>
        </pc:grpChg>
        <pc:grpChg chg="mod">
          <ac:chgData name="Dykstra-Aiello, Cheryl" userId="6aeeeec1-1666-43ba-b347-479b6f1a51ba" providerId="ADAL" clId="{EAD25526-177E-4DB3-BDC3-2C9D7AD2524E}" dt="2025-02-12T22:07:49.213" v="9660"/>
          <ac:grpSpMkLst>
            <pc:docMk/>
            <pc:sldMk cId="2587341531" sldId="492"/>
            <ac:grpSpMk id="16" creationId="{EF1CFBF1-3683-EE7C-3520-59ED087AC7A0}"/>
          </ac:grpSpMkLst>
        </pc:grpChg>
        <pc:picChg chg="add del mod modCrop">
          <ac:chgData name="Dykstra-Aiello, Cheryl" userId="6aeeeec1-1666-43ba-b347-479b6f1a51ba" providerId="ADAL" clId="{EAD25526-177E-4DB3-BDC3-2C9D7AD2524E}" dt="2025-02-12T21:57:43.621" v="9131" actId="478"/>
          <ac:picMkLst>
            <pc:docMk/>
            <pc:sldMk cId="2587341531" sldId="492"/>
            <ac:picMk id="7" creationId="{4DAB7ACB-8348-3605-94DF-C2E1FEAB43AD}"/>
          </ac:picMkLst>
        </pc:picChg>
        <pc:picChg chg="mod">
          <ac:chgData name="Dykstra-Aiello, Cheryl" userId="6aeeeec1-1666-43ba-b347-479b6f1a51ba" providerId="ADAL" clId="{EAD25526-177E-4DB3-BDC3-2C9D7AD2524E}" dt="2025-02-12T22:07:49.213" v="9660"/>
          <ac:picMkLst>
            <pc:docMk/>
            <pc:sldMk cId="2587341531" sldId="492"/>
            <ac:picMk id="15" creationId="{DBCF1834-E619-6285-4559-EE79C3888EDC}"/>
          </ac:picMkLst>
        </pc:picChg>
        <pc:picChg chg="add del mod">
          <ac:chgData name="Dykstra-Aiello, Cheryl" userId="6aeeeec1-1666-43ba-b347-479b6f1a51ba" providerId="ADAL" clId="{EAD25526-177E-4DB3-BDC3-2C9D7AD2524E}" dt="2025-02-12T22:27:43.763" v="9759" actId="478"/>
          <ac:picMkLst>
            <pc:docMk/>
            <pc:sldMk cId="2587341531" sldId="492"/>
            <ac:picMk id="21" creationId="{C0AD3F97-FDD0-CB22-EFAF-891555C878D7}"/>
          </ac:picMkLst>
        </pc:picChg>
        <pc:picChg chg="add mod ord">
          <ac:chgData name="Dykstra-Aiello, Cheryl" userId="6aeeeec1-1666-43ba-b347-479b6f1a51ba" providerId="ADAL" clId="{EAD25526-177E-4DB3-BDC3-2C9D7AD2524E}" dt="2025-03-20T19:07:42.137" v="14460" actId="13244"/>
          <ac:picMkLst>
            <pc:docMk/>
            <pc:sldMk cId="2587341531" sldId="492"/>
            <ac:picMk id="24" creationId="{B067273E-A8EF-4D67-C536-E28187D74348}"/>
          </ac:picMkLst>
        </pc:picChg>
        <pc:picChg chg="add mod ord">
          <ac:chgData name="Dykstra-Aiello, Cheryl" userId="6aeeeec1-1666-43ba-b347-479b6f1a51ba" providerId="ADAL" clId="{EAD25526-177E-4DB3-BDC3-2C9D7AD2524E}" dt="2025-03-20T19:07:37.532" v="14459" actId="13244"/>
          <ac:picMkLst>
            <pc:docMk/>
            <pc:sldMk cId="2587341531" sldId="492"/>
            <ac:picMk id="26" creationId="{5D619EA7-5605-38C7-7052-C8C0CF7FDAFD}"/>
          </ac:picMkLst>
        </pc:picChg>
      </pc:sldChg>
      <pc:sldChg chg="addSp delSp modSp new mod modClrScheme chgLayout">
        <pc:chgData name="Dykstra-Aiello, Cheryl" userId="6aeeeec1-1666-43ba-b347-479b6f1a51ba" providerId="ADAL" clId="{EAD25526-177E-4DB3-BDC3-2C9D7AD2524E}" dt="2025-02-12T22:51:44.295" v="10841" actId="14100"/>
        <pc:sldMkLst>
          <pc:docMk/>
          <pc:sldMk cId="1287175298" sldId="493"/>
        </pc:sldMkLst>
        <pc:spChg chg="mod ord">
          <ac:chgData name="Dykstra-Aiello, Cheryl" userId="6aeeeec1-1666-43ba-b347-479b6f1a51ba" providerId="ADAL" clId="{EAD25526-177E-4DB3-BDC3-2C9D7AD2524E}" dt="2025-02-12T22:49:52.327" v="10818" actId="20577"/>
          <ac:spMkLst>
            <pc:docMk/>
            <pc:sldMk cId="1287175298" sldId="493"/>
            <ac:spMk id="2" creationId="{0857471B-C138-0550-C1FB-54DC8F4A4839}"/>
          </ac:spMkLst>
        </pc:spChg>
        <pc:spChg chg="add mod">
          <ac:chgData name="Dykstra-Aiello, Cheryl" userId="6aeeeec1-1666-43ba-b347-479b6f1a51ba" providerId="ADAL" clId="{EAD25526-177E-4DB3-BDC3-2C9D7AD2524E}" dt="2025-02-12T22:45:51.525" v="10601" actId="164"/>
          <ac:spMkLst>
            <pc:docMk/>
            <pc:sldMk cId="1287175298" sldId="493"/>
            <ac:spMk id="3" creationId="{3142ADFD-895E-B60F-ED44-65773A57D483}"/>
          </ac:spMkLst>
        </pc:spChg>
        <pc:spChg chg="add mod">
          <ac:chgData name="Dykstra-Aiello, Cheryl" userId="6aeeeec1-1666-43ba-b347-479b6f1a51ba" providerId="ADAL" clId="{EAD25526-177E-4DB3-BDC3-2C9D7AD2524E}" dt="2025-02-12T22:45:51.525" v="10601" actId="164"/>
          <ac:spMkLst>
            <pc:docMk/>
            <pc:sldMk cId="1287175298" sldId="493"/>
            <ac:spMk id="4" creationId="{5BF3B7DE-2DF8-D1CC-2543-4E0C47BDE352}"/>
          </ac:spMkLst>
        </pc:spChg>
        <pc:spChg chg="add mod">
          <ac:chgData name="Dykstra-Aiello, Cheryl" userId="6aeeeec1-1666-43ba-b347-479b6f1a51ba" providerId="ADAL" clId="{EAD25526-177E-4DB3-BDC3-2C9D7AD2524E}" dt="2025-02-12T22:45:51.525" v="10601" actId="164"/>
          <ac:spMkLst>
            <pc:docMk/>
            <pc:sldMk cId="1287175298" sldId="493"/>
            <ac:spMk id="5" creationId="{CBE8CA6B-6F15-A3D3-95AA-714C3016065E}"/>
          </ac:spMkLst>
        </pc:spChg>
        <pc:spChg chg="add mod">
          <ac:chgData name="Dykstra-Aiello, Cheryl" userId="6aeeeec1-1666-43ba-b347-479b6f1a51ba" providerId="ADAL" clId="{EAD25526-177E-4DB3-BDC3-2C9D7AD2524E}" dt="2025-02-12T22:45:51.525" v="10601" actId="164"/>
          <ac:spMkLst>
            <pc:docMk/>
            <pc:sldMk cId="1287175298" sldId="493"/>
            <ac:spMk id="6" creationId="{48B5C675-CF88-4A6B-F2AF-A5589DDAA2B8}"/>
          </ac:spMkLst>
        </pc:spChg>
        <pc:spChg chg="add mod">
          <ac:chgData name="Dykstra-Aiello, Cheryl" userId="6aeeeec1-1666-43ba-b347-479b6f1a51ba" providerId="ADAL" clId="{EAD25526-177E-4DB3-BDC3-2C9D7AD2524E}" dt="2025-02-12T22:45:51.525" v="10601" actId="164"/>
          <ac:spMkLst>
            <pc:docMk/>
            <pc:sldMk cId="1287175298" sldId="493"/>
            <ac:spMk id="7" creationId="{DF81D770-41FB-9D4C-EC9D-B17B154A4034}"/>
          </ac:spMkLst>
        </pc:spChg>
        <pc:spChg chg="add mod">
          <ac:chgData name="Dykstra-Aiello, Cheryl" userId="6aeeeec1-1666-43ba-b347-479b6f1a51ba" providerId="ADAL" clId="{EAD25526-177E-4DB3-BDC3-2C9D7AD2524E}" dt="2025-02-12T22:45:51.525" v="10601" actId="164"/>
          <ac:spMkLst>
            <pc:docMk/>
            <pc:sldMk cId="1287175298" sldId="493"/>
            <ac:spMk id="8" creationId="{A87FB592-E9B3-8199-741D-5FE3D99A2214}"/>
          </ac:spMkLst>
        </pc:spChg>
        <pc:spChg chg="add mod">
          <ac:chgData name="Dykstra-Aiello, Cheryl" userId="6aeeeec1-1666-43ba-b347-479b6f1a51ba" providerId="ADAL" clId="{EAD25526-177E-4DB3-BDC3-2C9D7AD2524E}" dt="2025-02-12T22:45:47.712" v="10600" actId="571"/>
          <ac:spMkLst>
            <pc:docMk/>
            <pc:sldMk cId="1287175298" sldId="493"/>
            <ac:spMk id="9" creationId="{E4AC3310-38A9-4361-25F3-AC48168C5836}"/>
          </ac:spMkLst>
        </pc:spChg>
        <pc:spChg chg="add mod">
          <ac:chgData name="Dykstra-Aiello, Cheryl" userId="6aeeeec1-1666-43ba-b347-479b6f1a51ba" providerId="ADAL" clId="{EAD25526-177E-4DB3-BDC3-2C9D7AD2524E}" dt="2025-02-12T22:45:47.712" v="10600" actId="571"/>
          <ac:spMkLst>
            <pc:docMk/>
            <pc:sldMk cId="1287175298" sldId="493"/>
            <ac:spMk id="10" creationId="{A27E02D7-A30C-6922-0B8F-424BEA99370A}"/>
          </ac:spMkLst>
        </pc:spChg>
        <pc:spChg chg="add mod">
          <ac:chgData name="Dykstra-Aiello, Cheryl" userId="6aeeeec1-1666-43ba-b347-479b6f1a51ba" providerId="ADAL" clId="{EAD25526-177E-4DB3-BDC3-2C9D7AD2524E}" dt="2025-02-12T22:45:47.712" v="10600" actId="571"/>
          <ac:spMkLst>
            <pc:docMk/>
            <pc:sldMk cId="1287175298" sldId="493"/>
            <ac:spMk id="11" creationId="{E9C39671-0906-A9B3-F410-3166CBD67F91}"/>
          </ac:spMkLst>
        </pc:spChg>
        <pc:spChg chg="add mod">
          <ac:chgData name="Dykstra-Aiello, Cheryl" userId="6aeeeec1-1666-43ba-b347-479b6f1a51ba" providerId="ADAL" clId="{EAD25526-177E-4DB3-BDC3-2C9D7AD2524E}" dt="2025-02-12T22:45:47.712" v="10600" actId="571"/>
          <ac:spMkLst>
            <pc:docMk/>
            <pc:sldMk cId="1287175298" sldId="493"/>
            <ac:spMk id="12" creationId="{47D58BF5-6854-2B3B-64F9-928D5E6480C8}"/>
          </ac:spMkLst>
        </pc:spChg>
        <pc:spChg chg="add mod">
          <ac:chgData name="Dykstra-Aiello, Cheryl" userId="6aeeeec1-1666-43ba-b347-479b6f1a51ba" providerId="ADAL" clId="{EAD25526-177E-4DB3-BDC3-2C9D7AD2524E}" dt="2025-02-12T22:45:47.712" v="10600" actId="571"/>
          <ac:spMkLst>
            <pc:docMk/>
            <pc:sldMk cId="1287175298" sldId="493"/>
            <ac:spMk id="13" creationId="{58122331-A8CC-0FCA-2712-2A99AFA6CC96}"/>
          </ac:spMkLst>
        </pc:spChg>
        <pc:spChg chg="add del mod ord">
          <ac:chgData name="Dykstra-Aiello, Cheryl" userId="6aeeeec1-1666-43ba-b347-479b6f1a51ba" providerId="ADAL" clId="{EAD25526-177E-4DB3-BDC3-2C9D7AD2524E}" dt="2025-02-12T22:48:22.667" v="10691" actId="700"/>
          <ac:spMkLst>
            <pc:docMk/>
            <pc:sldMk cId="1287175298" sldId="493"/>
            <ac:spMk id="15" creationId="{BAA771AC-5BFD-8275-8E16-CD0DF5A28791}"/>
          </ac:spMkLst>
        </pc:spChg>
        <pc:spChg chg="add del mod">
          <ac:chgData name="Dykstra-Aiello, Cheryl" userId="6aeeeec1-1666-43ba-b347-479b6f1a51ba" providerId="ADAL" clId="{EAD25526-177E-4DB3-BDC3-2C9D7AD2524E}" dt="2025-02-12T22:51:04.889" v="10829"/>
          <ac:spMkLst>
            <pc:docMk/>
            <pc:sldMk cId="1287175298" sldId="493"/>
            <ac:spMk id="17" creationId="{BFCFA0A8-62E1-885C-860B-569E7044AF30}"/>
          </ac:spMkLst>
        </pc:spChg>
        <pc:spChg chg="add mod">
          <ac:chgData name="Dykstra-Aiello, Cheryl" userId="6aeeeec1-1666-43ba-b347-479b6f1a51ba" providerId="ADAL" clId="{EAD25526-177E-4DB3-BDC3-2C9D7AD2524E}" dt="2025-02-12T22:51:44.295" v="10841" actId="14100"/>
          <ac:spMkLst>
            <pc:docMk/>
            <pc:sldMk cId="1287175298" sldId="493"/>
            <ac:spMk id="18" creationId="{DB22C26E-D731-D849-0195-F4AE826AADA5}"/>
          </ac:spMkLst>
        </pc:spChg>
        <pc:grpChg chg="add mod">
          <ac:chgData name="Dykstra-Aiello, Cheryl" userId="6aeeeec1-1666-43ba-b347-479b6f1a51ba" providerId="ADAL" clId="{EAD25526-177E-4DB3-BDC3-2C9D7AD2524E}" dt="2025-02-12T22:45:55.701" v="10602" actId="1076"/>
          <ac:grpSpMkLst>
            <pc:docMk/>
            <pc:sldMk cId="1287175298" sldId="493"/>
            <ac:grpSpMk id="14" creationId="{82C458FF-EF2F-24A3-0020-7B35D9602557}"/>
          </ac:grpSpMkLst>
        </pc:grpChg>
      </pc:sldChg>
      <pc:sldChg chg="addSp delSp modSp new mod modClrScheme modAnim chgLayout">
        <pc:chgData name="Dykstra-Aiello, Cheryl" userId="6aeeeec1-1666-43ba-b347-479b6f1a51ba" providerId="ADAL" clId="{EAD25526-177E-4DB3-BDC3-2C9D7AD2524E}" dt="2025-03-20T19:10:07.797" v="14472" actId="13244"/>
        <pc:sldMkLst>
          <pc:docMk/>
          <pc:sldMk cId="3435744463" sldId="494"/>
        </pc:sldMkLst>
        <pc:spChg chg="del mod ord">
          <ac:chgData name="Dykstra-Aiello, Cheryl" userId="6aeeeec1-1666-43ba-b347-479b6f1a51ba" providerId="ADAL" clId="{EAD25526-177E-4DB3-BDC3-2C9D7AD2524E}" dt="2025-02-12T22:54:45.595" v="10894" actId="700"/>
          <ac:spMkLst>
            <pc:docMk/>
            <pc:sldMk cId="3435744463" sldId="494"/>
            <ac:spMk id="2" creationId="{3D39B028-EB9D-E94C-F070-8DB6ADFC9260}"/>
          </ac:spMkLst>
        </pc:spChg>
        <pc:spChg chg="mod ord">
          <ac:chgData name="Dykstra-Aiello, Cheryl" userId="6aeeeec1-1666-43ba-b347-479b6f1a51ba" providerId="ADAL" clId="{EAD25526-177E-4DB3-BDC3-2C9D7AD2524E}" dt="2025-03-20T19:09:29.509" v="14467"/>
          <ac:spMkLst>
            <pc:docMk/>
            <pc:sldMk cId="3435744463" sldId="494"/>
            <ac:spMk id="3" creationId="{A13B6872-CC02-0BAA-2518-99A0C10ECFD1}"/>
          </ac:spMkLst>
        </pc:spChg>
        <pc:spChg chg="add mod ord">
          <ac:chgData name="Dykstra-Aiello, Cheryl" userId="6aeeeec1-1666-43ba-b347-479b6f1a51ba" providerId="ADAL" clId="{EAD25526-177E-4DB3-BDC3-2C9D7AD2524E}" dt="2025-02-12T23:15:56.316" v="12353" actId="554"/>
          <ac:spMkLst>
            <pc:docMk/>
            <pc:sldMk cId="3435744463" sldId="494"/>
            <ac:spMk id="4" creationId="{F27BCD7C-E1F6-DC09-7D15-33535293D43F}"/>
          </ac:spMkLst>
        </pc:spChg>
        <pc:spChg chg="add mod ord">
          <ac:chgData name="Dykstra-Aiello, Cheryl" userId="6aeeeec1-1666-43ba-b347-479b6f1a51ba" providerId="ADAL" clId="{EAD25526-177E-4DB3-BDC3-2C9D7AD2524E}" dt="2025-02-12T23:16:05.834" v="12367" actId="1035"/>
          <ac:spMkLst>
            <pc:docMk/>
            <pc:sldMk cId="3435744463" sldId="494"/>
            <ac:spMk id="5" creationId="{D8E1B03D-AC20-0BCD-033C-9EDD576344AC}"/>
          </ac:spMkLst>
        </pc:spChg>
        <pc:spChg chg="add mod ord">
          <ac:chgData name="Dykstra-Aiello, Cheryl" userId="6aeeeec1-1666-43ba-b347-479b6f1a51ba" providerId="ADAL" clId="{EAD25526-177E-4DB3-BDC3-2C9D7AD2524E}" dt="2025-03-20T19:09:35.486" v="14469"/>
          <ac:spMkLst>
            <pc:docMk/>
            <pc:sldMk cId="3435744463" sldId="494"/>
            <ac:spMk id="6" creationId="{C7870EE9-EBE8-7251-1C9A-09FF1A848842}"/>
          </ac:spMkLst>
        </pc:spChg>
        <pc:spChg chg="add mod ord">
          <ac:chgData name="Dykstra-Aiello, Cheryl" userId="6aeeeec1-1666-43ba-b347-479b6f1a51ba" providerId="ADAL" clId="{EAD25526-177E-4DB3-BDC3-2C9D7AD2524E}" dt="2025-03-20T19:09:39.645" v="14471"/>
          <ac:spMkLst>
            <pc:docMk/>
            <pc:sldMk cId="3435744463" sldId="494"/>
            <ac:spMk id="7" creationId="{2F54C21D-CF59-3F2F-C1B3-172731051936}"/>
          </ac:spMkLst>
        </pc:spChg>
        <pc:spChg chg="add del mod">
          <ac:chgData name="Dykstra-Aiello, Cheryl" userId="6aeeeec1-1666-43ba-b347-479b6f1a51ba" providerId="ADAL" clId="{EAD25526-177E-4DB3-BDC3-2C9D7AD2524E}" dt="2025-02-12T23:02:06.213" v="11692" actId="478"/>
          <ac:spMkLst>
            <pc:docMk/>
            <pc:sldMk cId="3435744463" sldId="494"/>
            <ac:spMk id="8" creationId="{AA9C4715-C379-2181-E101-B4C72C729AF2}"/>
          </ac:spMkLst>
        </pc:spChg>
        <pc:spChg chg="add mod ord">
          <ac:chgData name="Dykstra-Aiello, Cheryl" userId="6aeeeec1-1666-43ba-b347-479b6f1a51ba" providerId="ADAL" clId="{EAD25526-177E-4DB3-BDC3-2C9D7AD2524E}" dt="2025-03-20T19:10:07.797" v="14472" actId="13244"/>
          <ac:spMkLst>
            <pc:docMk/>
            <pc:sldMk cId="3435744463" sldId="494"/>
            <ac:spMk id="9" creationId="{15AD023E-9C48-E51D-9961-700A6B8EA1CC}"/>
          </ac:spMkLst>
        </pc:spChg>
        <pc:spChg chg="add mod">
          <ac:chgData name="Dykstra-Aiello, Cheryl" userId="6aeeeec1-1666-43ba-b347-479b6f1a51ba" providerId="ADAL" clId="{EAD25526-177E-4DB3-BDC3-2C9D7AD2524E}" dt="2025-02-12T23:16:57.653" v="12394" actId="1036"/>
          <ac:spMkLst>
            <pc:docMk/>
            <pc:sldMk cId="3435744463" sldId="494"/>
            <ac:spMk id="11" creationId="{6A6F42CA-C0A5-E94F-32B4-AE7B58F33D79}"/>
          </ac:spMkLst>
        </pc:spChg>
        <pc:spChg chg="add mod">
          <ac:chgData name="Dykstra-Aiello, Cheryl" userId="6aeeeec1-1666-43ba-b347-479b6f1a51ba" providerId="ADAL" clId="{EAD25526-177E-4DB3-BDC3-2C9D7AD2524E}" dt="2025-02-12T23:17:45.501" v="12404" actId="1076"/>
          <ac:spMkLst>
            <pc:docMk/>
            <pc:sldMk cId="3435744463" sldId="494"/>
            <ac:spMk id="12" creationId="{4B2CC309-5B52-FF3D-0B68-D5C3F394A638}"/>
          </ac:spMkLst>
        </pc:spChg>
        <pc:spChg chg="add mod">
          <ac:chgData name="Dykstra-Aiello, Cheryl" userId="6aeeeec1-1666-43ba-b347-479b6f1a51ba" providerId="ADAL" clId="{EAD25526-177E-4DB3-BDC3-2C9D7AD2524E}" dt="2025-02-12T23:17:56.099" v="12406" actId="1076"/>
          <ac:spMkLst>
            <pc:docMk/>
            <pc:sldMk cId="3435744463" sldId="494"/>
            <ac:spMk id="13" creationId="{BC8C75B8-9754-C1CD-7E8C-CCF8F3894886}"/>
          </ac:spMkLst>
        </pc:spChg>
        <pc:grpChg chg="add mod">
          <ac:chgData name="Dykstra-Aiello, Cheryl" userId="6aeeeec1-1666-43ba-b347-479b6f1a51ba" providerId="ADAL" clId="{EAD25526-177E-4DB3-BDC3-2C9D7AD2524E}" dt="2025-02-12T23:18:08.731" v="12439" actId="1036"/>
          <ac:grpSpMkLst>
            <pc:docMk/>
            <pc:sldMk cId="3435744463" sldId="494"/>
            <ac:grpSpMk id="14" creationId="{4840ACDD-3EFA-AE66-4AC9-756E76DFC7F2}"/>
          </ac:grpSpMkLst>
        </pc:grpChg>
      </pc:sldChg>
      <pc:sldChg chg="modSp add mod ord">
        <pc:chgData name="Dykstra-Aiello, Cheryl" userId="6aeeeec1-1666-43ba-b347-479b6f1a51ba" providerId="ADAL" clId="{EAD25526-177E-4DB3-BDC3-2C9D7AD2524E}" dt="2025-03-20T19:18:26.200" v="14958" actId="962"/>
        <pc:sldMkLst>
          <pc:docMk/>
          <pc:sldMk cId="1493579497" sldId="495"/>
        </pc:sldMkLst>
        <pc:spChg chg="mod ord">
          <ac:chgData name="Dykstra-Aiello, Cheryl" userId="6aeeeec1-1666-43ba-b347-479b6f1a51ba" providerId="ADAL" clId="{EAD25526-177E-4DB3-BDC3-2C9D7AD2524E}" dt="2025-03-20T19:18:19.241" v="14956"/>
          <ac:spMkLst>
            <pc:docMk/>
            <pc:sldMk cId="1493579497" sldId="495"/>
            <ac:spMk id="4" creationId="{5DA759CA-4B13-9397-F2E7-3E01B9043EA0}"/>
          </ac:spMkLst>
        </pc:spChg>
        <pc:spChg chg="mod">
          <ac:chgData name="Dykstra-Aiello, Cheryl" userId="6aeeeec1-1666-43ba-b347-479b6f1a51ba" providerId="ADAL" clId="{EAD25526-177E-4DB3-BDC3-2C9D7AD2524E}" dt="2025-02-12T23:36:18.218" v="12805" actId="2711"/>
          <ac:spMkLst>
            <pc:docMk/>
            <pc:sldMk cId="1493579497" sldId="495"/>
            <ac:spMk id="5" creationId="{83D2756B-48C6-699A-E239-3B9B71928F0E}"/>
          </ac:spMkLst>
        </pc:spChg>
        <pc:picChg chg="mod">
          <ac:chgData name="Dykstra-Aiello, Cheryl" userId="6aeeeec1-1666-43ba-b347-479b6f1a51ba" providerId="ADAL" clId="{EAD25526-177E-4DB3-BDC3-2C9D7AD2524E}" dt="2025-03-20T19:18:26.200" v="14958" actId="962"/>
          <ac:picMkLst>
            <pc:docMk/>
            <pc:sldMk cId="1493579497" sldId="495"/>
            <ac:picMk id="12" creationId="{F2F6D683-1827-7333-F3CC-355B28CB2ED8}"/>
          </ac:picMkLst>
        </pc:picChg>
      </pc:sldChg>
      <pc:sldChg chg="delSp modSp add del mod modClrScheme delAnim chgLayout">
        <pc:chgData name="Dykstra-Aiello, Cheryl" userId="6aeeeec1-1666-43ba-b347-479b6f1a51ba" providerId="ADAL" clId="{EAD25526-177E-4DB3-BDC3-2C9D7AD2524E}" dt="2025-02-12T23:19:48.525" v="12440" actId="47"/>
        <pc:sldMkLst>
          <pc:docMk/>
          <pc:sldMk cId="4001534638" sldId="495"/>
        </pc:sldMkLst>
        <pc:spChg chg="mod ord">
          <ac:chgData name="Dykstra-Aiello, Cheryl" userId="6aeeeec1-1666-43ba-b347-479b6f1a51ba" providerId="ADAL" clId="{EAD25526-177E-4DB3-BDC3-2C9D7AD2524E}" dt="2025-02-12T23:09:38.818" v="11983" actId="700"/>
          <ac:spMkLst>
            <pc:docMk/>
            <pc:sldMk cId="4001534638" sldId="495"/>
            <ac:spMk id="3" creationId="{A13B6872-CC02-0BAA-2518-99A0C10ECFD1}"/>
          </ac:spMkLst>
        </pc:spChg>
        <pc:spChg chg="del mod ord">
          <ac:chgData name="Dykstra-Aiello, Cheryl" userId="6aeeeec1-1666-43ba-b347-479b6f1a51ba" providerId="ADAL" clId="{EAD25526-177E-4DB3-BDC3-2C9D7AD2524E}" dt="2025-02-12T23:09:54.741" v="11988" actId="478"/>
          <ac:spMkLst>
            <pc:docMk/>
            <pc:sldMk cId="4001534638" sldId="495"/>
            <ac:spMk id="4" creationId="{F27BCD7C-E1F6-DC09-7D15-33535293D43F}"/>
          </ac:spMkLst>
        </pc:spChg>
        <pc:spChg chg="mod ord">
          <ac:chgData name="Dykstra-Aiello, Cheryl" userId="6aeeeec1-1666-43ba-b347-479b6f1a51ba" providerId="ADAL" clId="{EAD25526-177E-4DB3-BDC3-2C9D7AD2524E}" dt="2025-02-12T23:10:57.756" v="12158" actId="122"/>
          <ac:spMkLst>
            <pc:docMk/>
            <pc:sldMk cId="4001534638" sldId="495"/>
            <ac:spMk id="5" creationId="{D8E1B03D-AC20-0BCD-033C-9EDD576344AC}"/>
          </ac:spMkLst>
        </pc:spChg>
        <pc:spChg chg="del mod ord">
          <ac:chgData name="Dykstra-Aiello, Cheryl" userId="6aeeeec1-1666-43ba-b347-479b6f1a51ba" providerId="ADAL" clId="{EAD25526-177E-4DB3-BDC3-2C9D7AD2524E}" dt="2025-02-12T23:09:46.283" v="11984" actId="478"/>
          <ac:spMkLst>
            <pc:docMk/>
            <pc:sldMk cId="4001534638" sldId="495"/>
            <ac:spMk id="6" creationId="{C7870EE9-EBE8-7251-1C9A-09FF1A848842}"/>
          </ac:spMkLst>
        </pc:spChg>
        <pc:spChg chg="del mod ord">
          <ac:chgData name="Dykstra-Aiello, Cheryl" userId="6aeeeec1-1666-43ba-b347-479b6f1a51ba" providerId="ADAL" clId="{EAD25526-177E-4DB3-BDC3-2C9D7AD2524E}" dt="2025-02-12T23:09:48.283" v="11985" actId="478"/>
          <ac:spMkLst>
            <pc:docMk/>
            <pc:sldMk cId="4001534638" sldId="495"/>
            <ac:spMk id="7" creationId="{2F54C21D-CF59-3F2F-C1B3-172731051936}"/>
          </ac:spMkLst>
        </pc:spChg>
        <pc:spChg chg="del">
          <ac:chgData name="Dykstra-Aiello, Cheryl" userId="6aeeeec1-1666-43ba-b347-479b6f1a51ba" providerId="ADAL" clId="{EAD25526-177E-4DB3-BDC3-2C9D7AD2524E}" dt="2025-02-12T23:09:49.478" v="11986" actId="478"/>
          <ac:spMkLst>
            <pc:docMk/>
            <pc:sldMk cId="4001534638" sldId="495"/>
            <ac:spMk id="9" creationId="{15AD023E-9C48-E51D-9961-700A6B8EA1CC}"/>
          </ac:spMkLst>
        </pc:spChg>
        <pc:spChg chg="del">
          <ac:chgData name="Dykstra-Aiello, Cheryl" userId="6aeeeec1-1666-43ba-b347-479b6f1a51ba" providerId="ADAL" clId="{EAD25526-177E-4DB3-BDC3-2C9D7AD2524E}" dt="2025-02-12T23:09:51.154" v="11987" actId="478"/>
          <ac:spMkLst>
            <pc:docMk/>
            <pc:sldMk cId="4001534638" sldId="495"/>
            <ac:spMk id="11" creationId="{6A6F42CA-C0A5-E94F-32B4-AE7B58F33D79}"/>
          </ac:spMkLst>
        </pc:spChg>
      </pc:sldChg>
      <pc:sldChg chg="addSp delSp modSp add mod modClrScheme chgLayout">
        <pc:chgData name="Dykstra-Aiello, Cheryl" userId="6aeeeec1-1666-43ba-b347-479b6f1a51ba" providerId="ADAL" clId="{EAD25526-177E-4DB3-BDC3-2C9D7AD2524E}" dt="2025-03-20T19:18:49.508" v="14961"/>
        <pc:sldMkLst>
          <pc:docMk/>
          <pc:sldMk cId="3293801342" sldId="496"/>
        </pc:sldMkLst>
        <pc:spChg chg="add del mod">
          <ac:chgData name="Dykstra-Aiello, Cheryl" userId="6aeeeec1-1666-43ba-b347-479b6f1a51ba" providerId="ADAL" clId="{EAD25526-177E-4DB3-BDC3-2C9D7AD2524E}" dt="2025-02-12T23:34:01.285" v="12768" actId="478"/>
          <ac:spMkLst>
            <pc:docMk/>
            <pc:sldMk cId="3293801342" sldId="496"/>
            <ac:spMk id="3" creationId="{BF932F6D-2346-E442-B659-E981E2AD2E75}"/>
          </ac:spMkLst>
        </pc:spChg>
        <pc:spChg chg="mod ord">
          <ac:chgData name="Dykstra-Aiello, Cheryl" userId="6aeeeec1-1666-43ba-b347-479b6f1a51ba" providerId="ADAL" clId="{EAD25526-177E-4DB3-BDC3-2C9D7AD2524E}" dt="2025-03-20T19:18:49.508" v="14961"/>
          <ac:spMkLst>
            <pc:docMk/>
            <pc:sldMk cId="3293801342" sldId="496"/>
            <ac:spMk id="4" creationId="{5DA759CA-4B13-9397-F2E7-3E01B9043EA0}"/>
          </ac:spMkLst>
        </pc:spChg>
        <pc:spChg chg="del">
          <ac:chgData name="Dykstra-Aiello, Cheryl" userId="6aeeeec1-1666-43ba-b347-479b6f1a51ba" providerId="ADAL" clId="{EAD25526-177E-4DB3-BDC3-2C9D7AD2524E}" dt="2025-02-12T23:33:59.218" v="12767" actId="478"/>
          <ac:spMkLst>
            <pc:docMk/>
            <pc:sldMk cId="3293801342" sldId="496"/>
            <ac:spMk id="5" creationId="{83D2756B-48C6-699A-E239-3B9B71928F0E}"/>
          </ac:spMkLst>
        </pc:spChg>
        <pc:spChg chg="add del mod ord">
          <ac:chgData name="Dykstra-Aiello, Cheryl" userId="6aeeeec1-1666-43ba-b347-479b6f1a51ba" providerId="ADAL" clId="{EAD25526-177E-4DB3-BDC3-2C9D7AD2524E}" dt="2025-02-12T23:34:58.341" v="12775"/>
          <ac:spMkLst>
            <pc:docMk/>
            <pc:sldMk cId="3293801342" sldId="496"/>
            <ac:spMk id="7" creationId="{37D210A8-C42D-8BEC-B99D-4A71F154A3D2}"/>
          </ac:spMkLst>
        </pc:spChg>
        <pc:spChg chg="add mod ord">
          <ac:chgData name="Dykstra-Aiello, Cheryl" userId="6aeeeec1-1666-43ba-b347-479b6f1a51ba" providerId="ADAL" clId="{EAD25526-177E-4DB3-BDC3-2C9D7AD2524E}" dt="2025-02-12T23:37:59.278" v="12922" actId="20577"/>
          <ac:spMkLst>
            <pc:docMk/>
            <pc:sldMk cId="3293801342" sldId="496"/>
            <ac:spMk id="8" creationId="{968942D8-0225-B93F-B812-8CABDF366746}"/>
          </ac:spMkLst>
        </pc:spChg>
        <pc:picChg chg="add del mod">
          <ac:chgData name="Dykstra-Aiello, Cheryl" userId="6aeeeec1-1666-43ba-b347-479b6f1a51ba" providerId="ADAL" clId="{EAD25526-177E-4DB3-BDC3-2C9D7AD2524E}" dt="2025-02-12T23:34:55.122" v="12774" actId="21"/>
          <ac:picMkLst>
            <pc:docMk/>
            <pc:sldMk cId="3293801342" sldId="496"/>
            <ac:picMk id="6" creationId="{45ADED83-504D-99B6-CF69-4DB796D6413C}"/>
          </ac:picMkLst>
        </pc:picChg>
        <pc:picChg chg="add mod">
          <ac:chgData name="Dykstra-Aiello, Cheryl" userId="6aeeeec1-1666-43ba-b347-479b6f1a51ba" providerId="ADAL" clId="{EAD25526-177E-4DB3-BDC3-2C9D7AD2524E}" dt="2025-03-20T19:18:32.358" v="14959" actId="962"/>
          <ac:picMkLst>
            <pc:docMk/>
            <pc:sldMk cId="3293801342" sldId="496"/>
            <ac:picMk id="9" creationId="{78FA6698-A473-2AF4-561A-83A68F41090B}"/>
          </ac:picMkLst>
        </pc:picChg>
        <pc:picChg chg="del">
          <ac:chgData name="Dykstra-Aiello, Cheryl" userId="6aeeeec1-1666-43ba-b347-479b6f1a51ba" providerId="ADAL" clId="{EAD25526-177E-4DB3-BDC3-2C9D7AD2524E}" dt="2025-02-12T23:33:56.451" v="12766" actId="478"/>
          <ac:picMkLst>
            <pc:docMk/>
            <pc:sldMk cId="3293801342" sldId="496"/>
            <ac:picMk id="12" creationId="{F2F6D683-1827-7333-F3CC-355B28CB2ED8}"/>
          </ac:picMkLst>
        </pc:picChg>
      </pc:sldChg>
      <pc:sldChg chg="addSp delSp modSp add mod">
        <pc:chgData name="Dykstra-Aiello, Cheryl" userId="6aeeeec1-1666-43ba-b347-479b6f1a51ba" providerId="ADAL" clId="{EAD25526-177E-4DB3-BDC3-2C9D7AD2524E}" dt="2025-03-20T19:19:38.293" v="14964"/>
        <pc:sldMkLst>
          <pc:docMk/>
          <pc:sldMk cId="1943822848" sldId="497"/>
        </pc:sldMkLst>
        <pc:spChg chg="add del mod">
          <ac:chgData name="Dykstra-Aiello, Cheryl" userId="6aeeeec1-1666-43ba-b347-479b6f1a51ba" providerId="ADAL" clId="{EAD25526-177E-4DB3-BDC3-2C9D7AD2524E}" dt="2025-02-12T23:38:17.074" v="12925"/>
          <ac:spMkLst>
            <pc:docMk/>
            <pc:sldMk cId="1943822848" sldId="497"/>
            <ac:spMk id="3" creationId="{24E07DCD-8781-B37E-28A3-47DD867E6CBB}"/>
          </ac:spMkLst>
        </pc:spChg>
        <pc:spChg chg="add mod">
          <ac:chgData name="Dykstra-Aiello, Cheryl" userId="6aeeeec1-1666-43ba-b347-479b6f1a51ba" providerId="ADAL" clId="{EAD25526-177E-4DB3-BDC3-2C9D7AD2524E}" dt="2025-02-12T23:43:39.303" v="13389" actId="12789"/>
          <ac:spMkLst>
            <pc:docMk/>
            <pc:sldMk cId="1943822848" sldId="497"/>
            <ac:spMk id="7" creationId="{078BE241-EBCD-5E09-BF23-E04019B90CED}"/>
          </ac:spMkLst>
        </pc:spChg>
        <pc:spChg chg="del mod">
          <ac:chgData name="Dykstra-Aiello, Cheryl" userId="6aeeeec1-1666-43ba-b347-479b6f1a51ba" providerId="ADAL" clId="{EAD25526-177E-4DB3-BDC3-2C9D7AD2524E}" dt="2025-02-12T23:40:13.520" v="13175" actId="478"/>
          <ac:spMkLst>
            <pc:docMk/>
            <pc:sldMk cId="1943822848" sldId="497"/>
            <ac:spMk id="8" creationId="{968942D8-0225-B93F-B812-8CABDF366746}"/>
          </ac:spMkLst>
        </pc:spChg>
        <pc:spChg chg="add del mod">
          <ac:chgData name="Dykstra-Aiello, Cheryl" userId="6aeeeec1-1666-43ba-b347-479b6f1a51ba" providerId="ADAL" clId="{EAD25526-177E-4DB3-BDC3-2C9D7AD2524E}" dt="2025-02-12T23:40:41.569" v="13176"/>
          <ac:spMkLst>
            <pc:docMk/>
            <pc:sldMk cId="1943822848" sldId="497"/>
            <ac:spMk id="11" creationId="{EAFD4D63-1571-4735-E3E3-D88E4B2DC9F2}"/>
          </ac:spMkLst>
        </pc:spChg>
        <pc:picChg chg="add del mod">
          <ac:chgData name="Dykstra-Aiello, Cheryl" userId="6aeeeec1-1666-43ba-b347-479b6f1a51ba" providerId="ADAL" clId="{EAD25526-177E-4DB3-BDC3-2C9D7AD2524E}" dt="2025-02-12T23:40:13.520" v="13175" actId="478"/>
          <ac:picMkLst>
            <pc:docMk/>
            <pc:sldMk cId="1943822848" sldId="497"/>
            <ac:picMk id="5" creationId="{282E8B58-A0BD-2223-D20F-F46ADE9B314B}"/>
          </ac:picMkLst>
        </pc:picChg>
        <pc:picChg chg="del">
          <ac:chgData name="Dykstra-Aiello, Cheryl" userId="6aeeeec1-1666-43ba-b347-479b6f1a51ba" providerId="ADAL" clId="{EAD25526-177E-4DB3-BDC3-2C9D7AD2524E}" dt="2025-02-12T23:38:14.802" v="12924" actId="478"/>
          <ac:picMkLst>
            <pc:docMk/>
            <pc:sldMk cId="1943822848" sldId="497"/>
            <ac:picMk id="9" creationId="{78FA6698-A473-2AF4-561A-83A68F41090B}"/>
          </ac:picMkLst>
        </pc:picChg>
        <pc:picChg chg="add mod ord">
          <ac:chgData name="Dykstra-Aiello, Cheryl" userId="6aeeeec1-1666-43ba-b347-479b6f1a51ba" providerId="ADAL" clId="{EAD25526-177E-4DB3-BDC3-2C9D7AD2524E}" dt="2025-03-20T19:19:38.293" v="14964"/>
          <ac:picMkLst>
            <pc:docMk/>
            <pc:sldMk cId="1943822848" sldId="497"/>
            <ac:picMk id="12" creationId="{BEF8F123-9DCB-3FAB-E207-97458A1D4F37}"/>
          </ac:picMkLst>
        </pc:picChg>
        <pc:picChg chg="add mod">
          <ac:chgData name="Dykstra-Aiello, Cheryl" userId="6aeeeec1-1666-43ba-b347-479b6f1a51ba" providerId="ADAL" clId="{EAD25526-177E-4DB3-BDC3-2C9D7AD2524E}" dt="2025-03-20T19:19:08.399" v="14963" actId="962"/>
          <ac:picMkLst>
            <pc:docMk/>
            <pc:sldMk cId="1943822848" sldId="497"/>
            <ac:picMk id="13" creationId="{95D8F7E2-EF9C-2380-6DEB-61A910ADEBF7}"/>
          </ac:picMkLst>
        </pc:picChg>
      </pc:sldChg>
      <pc:sldChg chg="add del">
        <pc:chgData name="Dykstra-Aiello, Cheryl" userId="6aeeeec1-1666-43ba-b347-479b6f1a51ba" providerId="ADAL" clId="{EAD25526-177E-4DB3-BDC3-2C9D7AD2524E}" dt="2025-02-12T23:44:06.292" v="13394" actId="47"/>
        <pc:sldMkLst>
          <pc:docMk/>
          <pc:sldMk cId="2276071339" sldId="498"/>
        </pc:sldMkLst>
      </pc:sldChg>
      <pc:sldChg chg="addSp delSp modSp add mod ord">
        <pc:chgData name="Dykstra-Aiello, Cheryl" userId="6aeeeec1-1666-43ba-b347-479b6f1a51ba" providerId="ADAL" clId="{EAD25526-177E-4DB3-BDC3-2C9D7AD2524E}" dt="2025-03-20T19:20:13.751" v="14969"/>
        <pc:sldMkLst>
          <pc:docMk/>
          <pc:sldMk cId="2453212745" sldId="499"/>
        </pc:sldMkLst>
        <pc:spChg chg="add del mod">
          <ac:chgData name="Dykstra-Aiello, Cheryl" userId="6aeeeec1-1666-43ba-b347-479b6f1a51ba" providerId="ADAL" clId="{EAD25526-177E-4DB3-BDC3-2C9D7AD2524E}" dt="2025-02-12T23:47:28.909" v="13474"/>
          <ac:spMkLst>
            <pc:docMk/>
            <pc:sldMk cId="2453212745" sldId="499"/>
            <ac:spMk id="3" creationId="{9033A002-442B-316C-A824-90C126217707}"/>
          </ac:spMkLst>
        </pc:spChg>
        <pc:spChg chg="ord">
          <ac:chgData name="Dykstra-Aiello, Cheryl" userId="6aeeeec1-1666-43ba-b347-479b6f1a51ba" providerId="ADAL" clId="{EAD25526-177E-4DB3-BDC3-2C9D7AD2524E}" dt="2025-03-20T19:20:10.072" v="14968"/>
          <ac:spMkLst>
            <pc:docMk/>
            <pc:sldMk cId="2453212745" sldId="499"/>
            <ac:spMk id="4" creationId="{5DA759CA-4B13-9397-F2E7-3E01B9043EA0}"/>
          </ac:spMkLst>
        </pc:spChg>
        <pc:spChg chg="mod">
          <ac:chgData name="Dykstra-Aiello, Cheryl" userId="6aeeeec1-1666-43ba-b347-479b6f1a51ba" providerId="ADAL" clId="{EAD25526-177E-4DB3-BDC3-2C9D7AD2524E}" dt="2025-03-20T19:19:53.728" v="14966" actId="1076"/>
          <ac:spMkLst>
            <pc:docMk/>
            <pc:sldMk cId="2453212745" sldId="499"/>
            <ac:spMk id="8" creationId="{968942D8-0225-B93F-B812-8CABDF366746}"/>
          </ac:spMkLst>
        </pc:spChg>
        <pc:picChg chg="add mod ord">
          <ac:chgData name="Dykstra-Aiello, Cheryl" userId="6aeeeec1-1666-43ba-b347-479b6f1a51ba" providerId="ADAL" clId="{EAD25526-177E-4DB3-BDC3-2C9D7AD2524E}" dt="2025-03-20T19:20:13.751" v="14969"/>
          <ac:picMkLst>
            <pc:docMk/>
            <pc:sldMk cId="2453212745" sldId="499"/>
            <ac:picMk id="5" creationId="{A8AC9EB3-A774-ABE2-8334-0D744212305B}"/>
          </ac:picMkLst>
        </pc:picChg>
        <pc:picChg chg="del">
          <ac:chgData name="Dykstra-Aiello, Cheryl" userId="6aeeeec1-1666-43ba-b347-479b6f1a51ba" providerId="ADAL" clId="{EAD25526-177E-4DB3-BDC3-2C9D7AD2524E}" dt="2025-02-12T23:46:41.771" v="13466" actId="478"/>
          <ac:picMkLst>
            <pc:docMk/>
            <pc:sldMk cId="2453212745" sldId="499"/>
            <ac:picMk id="9" creationId="{78FA6698-A473-2AF4-561A-83A68F41090B}"/>
          </ac:picMkLst>
        </pc:picChg>
      </pc:sldChg>
      <pc:sldChg chg="addSp modSp new del mod">
        <pc:chgData name="Dykstra-Aiello, Cheryl" userId="6aeeeec1-1666-43ba-b347-479b6f1a51ba" providerId="ADAL" clId="{EAD25526-177E-4DB3-BDC3-2C9D7AD2524E}" dt="2025-02-12T23:52:41.174" v="13490" actId="2696"/>
        <pc:sldMkLst>
          <pc:docMk/>
          <pc:sldMk cId="4149278935" sldId="500"/>
        </pc:sldMkLst>
        <pc:picChg chg="add mod modCrop">
          <ac:chgData name="Dykstra-Aiello, Cheryl" userId="6aeeeec1-1666-43ba-b347-479b6f1a51ba" providerId="ADAL" clId="{EAD25526-177E-4DB3-BDC3-2C9D7AD2524E}" dt="2025-02-12T23:47:21.814" v="13473" actId="14100"/>
          <ac:picMkLst>
            <pc:docMk/>
            <pc:sldMk cId="4149278935" sldId="500"/>
            <ac:picMk id="6" creationId="{46F3FB62-9445-A595-2A76-015D30594C5E}"/>
          </ac:picMkLst>
        </pc:picChg>
      </pc:sldChg>
    </pc:docChg>
  </pc:docChgLst>
  <pc:docChgLst>
    <pc:chgData name="Dykstra-Aiello, Cheryl" userId="6aeeeec1-1666-43ba-b347-479b6f1a51ba" providerId="ADAL" clId="{59211511-FBEF-4D09-B0AE-99F078CE0A27}"/>
    <pc:docChg chg="undo redo custSel addSld delSld modSld sldOrd">
      <pc:chgData name="Dykstra-Aiello, Cheryl" userId="6aeeeec1-1666-43ba-b347-479b6f1a51ba" providerId="ADAL" clId="{59211511-FBEF-4D09-B0AE-99F078CE0A27}" dt="2025-02-03T21:46:51.643" v="5725" actId="20577"/>
      <pc:docMkLst>
        <pc:docMk/>
      </pc:docMkLst>
      <pc:sldChg chg="modSp mod">
        <pc:chgData name="Dykstra-Aiello, Cheryl" userId="6aeeeec1-1666-43ba-b347-479b6f1a51ba" providerId="ADAL" clId="{59211511-FBEF-4D09-B0AE-99F078CE0A27}" dt="2025-02-03T21:46:31.035" v="5719" actId="20577"/>
        <pc:sldMkLst>
          <pc:docMk/>
          <pc:sldMk cId="3211284466" sldId="257"/>
        </pc:sldMkLst>
        <pc:spChg chg="mod">
          <ac:chgData name="Dykstra-Aiello, Cheryl" userId="6aeeeec1-1666-43ba-b347-479b6f1a51ba" providerId="ADAL" clId="{59211511-FBEF-4D09-B0AE-99F078CE0A27}" dt="2025-01-30T22:59:50.853" v="1" actId="20577"/>
          <ac:spMkLst>
            <pc:docMk/>
            <pc:sldMk cId="3211284466" sldId="257"/>
            <ac:spMk id="2" creationId="{7E8EB730-B0DA-4A8F-A335-22B9758D3046}"/>
          </ac:spMkLst>
        </pc:spChg>
        <pc:spChg chg="mod">
          <ac:chgData name="Dykstra-Aiello, Cheryl" userId="6aeeeec1-1666-43ba-b347-479b6f1a51ba" providerId="ADAL" clId="{59211511-FBEF-4D09-B0AE-99F078CE0A27}" dt="2025-02-03T21:46:31.035" v="5719" actId="20577"/>
          <ac:spMkLst>
            <pc:docMk/>
            <pc:sldMk cId="3211284466" sldId="257"/>
            <ac:spMk id="3" creationId="{2BE68964-B8D8-4EBC-B9D3-CCA6FA2AC332}"/>
          </ac:spMkLst>
        </pc:spChg>
      </pc:sldChg>
      <pc:sldChg chg="modSp mod">
        <pc:chgData name="Dykstra-Aiello, Cheryl" userId="6aeeeec1-1666-43ba-b347-479b6f1a51ba" providerId="ADAL" clId="{59211511-FBEF-4D09-B0AE-99F078CE0A27}" dt="2025-02-01T00:19:33.888" v="5197" actId="20577"/>
        <pc:sldMkLst>
          <pc:docMk/>
          <pc:sldMk cId="3573548137" sldId="264"/>
        </pc:sldMkLst>
        <pc:spChg chg="mod">
          <ac:chgData name="Dykstra-Aiello, Cheryl" userId="6aeeeec1-1666-43ba-b347-479b6f1a51ba" providerId="ADAL" clId="{59211511-FBEF-4D09-B0AE-99F078CE0A27}" dt="2025-01-30T23:52:43.643" v="336" actId="20577"/>
          <ac:spMkLst>
            <pc:docMk/>
            <pc:sldMk cId="3573548137" sldId="264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59211511-FBEF-4D09-B0AE-99F078CE0A27}" dt="2025-02-01T00:19:33.888" v="5197" actId="20577"/>
          <ac:spMkLst>
            <pc:docMk/>
            <pc:sldMk cId="3573548137" sldId="264"/>
            <ac:spMk id="3" creationId="{799C5043-70C7-42B6-BC83-DD09FFA9C12A}"/>
          </ac:spMkLst>
        </pc:spChg>
      </pc:sldChg>
      <pc:sldChg chg="addSp delSp modSp mod modClrScheme chgLayout">
        <pc:chgData name="Dykstra-Aiello, Cheryl" userId="6aeeeec1-1666-43ba-b347-479b6f1a51ba" providerId="ADAL" clId="{59211511-FBEF-4D09-B0AE-99F078CE0A27}" dt="2025-02-01T00:29:06.181" v="5381" actId="1076"/>
        <pc:sldMkLst>
          <pc:docMk/>
          <pc:sldMk cId="3074134055" sldId="276"/>
        </pc:sldMkLst>
        <pc:spChg chg="add del mod ord">
          <ac:chgData name="Dykstra-Aiello, Cheryl" userId="6aeeeec1-1666-43ba-b347-479b6f1a51ba" providerId="ADAL" clId="{59211511-FBEF-4D09-B0AE-99F078CE0A27}" dt="2025-02-01T00:19:53.945" v="5243" actId="20577"/>
          <ac:spMkLst>
            <pc:docMk/>
            <pc:sldMk cId="3074134055" sldId="276"/>
            <ac:spMk id="2" creationId="{D8C7C84E-A439-4B2A-94CE-26B4E69CC91C}"/>
          </ac:spMkLst>
        </pc:spChg>
        <pc:spChg chg="mod ord">
          <ac:chgData name="Dykstra-Aiello, Cheryl" userId="6aeeeec1-1666-43ba-b347-479b6f1a51ba" providerId="ADAL" clId="{59211511-FBEF-4D09-B0AE-99F078CE0A27}" dt="2025-01-31T21:08:01.360" v="1070" actId="700"/>
          <ac:spMkLst>
            <pc:docMk/>
            <pc:sldMk cId="3074134055" sldId="276"/>
            <ac:spMk id="3" creationId="{2B351BEF-2A59-4268-968D-5C8F03B9F3D2}"/>
          </ac:spMkLst>
        </pc:spChg>
        <pc:spChg chg="add del mod ord">
          <ac:chgData name="Dykstra-Aiello, Cheryl" userId="6aeeeec1-1666-43ba-b347-479b6f1a51ba" providerId="ADAL" clId="{59211511-FBEF-4D09-B0AE-99F078CE0A27}" dt="2025-01-31T20:58:14.109" v="479" actId="700"/>
          <ac:spMkLst>
            <pc:docMk/>
            <pc:sldMk cId="3074134055" sldId="276"/>
            <ac:spMk id="4" creationId="{12F5964D-08F5-AC3A-203C-D3F31009E609}"/>
          </ac:spMkLst>
        </pc:spChg>
        <pc:spChg chg="add del mod">
          <ac:chgData name="Dykstra-Aiello, Cheryl" userId="6aeeeec1-1666-43ba-b347-479b6f1a51ba" providerId="ADAL" clId="{59211511-FBEF-4D09-B0AE-99F078CE0A27}" dt="2025-02-01T00:26:08.149" v="5353" actId="478"/>
          <ac:spMkLst>
            <pc:docMk/>
            <pc:sldMk cId="3074134055" sldId="276"/>
            <ac:spMk id="5" creationId="{69C7AB3F-3FC8-A45B-322B-670A1D498DA2}"/>
          </ac:spMkLst>
        </pc:spChg>
        <pc:spChg chg="add del mod">
          <ac:chgData name="Dykstra-Aiello, Cheryl" userId="6aeeeec1-1666-43ba-b347-479b6f1a51ba" providerId="ADAL" clId="{59211511-FBEF-4D09-B0AE-99F078CE0A27}" dt="2025-01-31T20:58:16.947" v="480" actId="478"/>
          <ac:spMkLst>
            <pc:docMk/>
            <pc:sldMk cId="3074134055" sldId="276"/>
            <ac:spMk id="6" creationId="{BD1E1E88-00ED-AAA4-127D-F3F1D489EA59}"/>
          </ac:spMkLst>
        </pc:spChg>
        <pc:spChg chg="add mod">
          <ac:chgData name="Dykstra-Aiello, Cheryl" userId="6aeeeec1-1666-43ba-b347-479b6f1a51ba" providerId="ADAL" clId="{59211511-FBEF-4D09-B0AE-99F078CE0A27}" dt="2025-01-31T21:07:08.582" v="1055" actId="931"/>
          <ac:spMkLst>
            <pc:docMk/>
            <pc:sldMk cId="3074134055" sldId="276"/>
            <ac:spMk id="8" creationId="{14C7A956-0C4B-DA13-FD0E-B7BEA00D5119}"/>
          </ac:spMkLst>
        </pc:spChg>
        <pc:spChg chg="add del mod">
          <ac:chgData name="Dykstra-Aiello, Cheryl" userId="6aeeeec1-1666-43ba-b347-479b6f1a51ba" providerId="ADAL" clId="{59211511-FBEF-4D09-B0AE-99F078CE0A27}" dt="2025-02-01T00:26:33.116" v="5360" actId="478"/>
          <ac:spMkLst>
            <pc:docMk/>
            <pc:sldMk cId="3074134055" sldId="276"/>
            <ac:spMk id="8" creationId="{9694489F-C964-E6E5-17C1-A11416FC103F}"/>
          </ac:spMkLst>
        </pc:spChg>
        <pc:spChg chg="add del mod">
          <ac:chgData name="Dykstra-Aiello, Cheryl" userId="6aeeeec1-1666-43ba-b347-479b6f1a51ba" providerId="ADAL" clId="{59211511-FBEF-4D09-B0AE-99F078CE0A27}" dt="2025-01-31T21:08:05.351" v="1071" actId="21"/>
          <ac:spMkLst>
            <pc:docMk/>
            <pc:sldMk cId="3074134055" sldId="276"/>
            <ac:spMk id="11" creationId="{6DADE057-6AA5-8421-6933-CC41902EC767}"/>
          </ac:spMkLst>
        </pc:spChg>
        <pc:spChg chg="add del mod ord">
          <ac:chgData name="Dykstra-Aiello, Cheryl" userId="6aeeeec1-1666-43ba-b347-479b6f1a51ba" providerId="ADAL" clId="{59211511-FBEF-4D09-B0AE-99F078CE0A27}" dt="2025-01-31T21:08:12.073" v="1072"/>
          <ac:spMkLst>
            <pc:docMk/>
            <pc:sldMk cId="3074134055" sldId="276"/>
            <ac:spMk id="12" creationId="{218DE293-66FF-69CD-7E9F-2E2D2CEBC89C}"/>
          </ac:spMkLst>
        </pc:spChg>
        <pc:picChg chg="del">
          <ac:chgData name="Dykstra-Aiello, Cheryl" userId="6aeeeec1-1666-43ba-b347-479b6f1a51ba" providerId="ADAL" clId="{59211511-FBEF-4D09-B0AE-99F078CE0A27}" dt="2025-01-30T23:50:15.054" v="83" actId="478"/>
          <ac:picMkLst>
            <pc:docMk/>
            <pc:sldMk cId="3074134055" sldId="276"/>
            <ac:picMk id="5" creationId="{F9983A90-A5FB-9AFF-ABFB-E36194D0511E}"/>
          </ac:picMkLst>
        </pc:picChg>
        <pc:picChg chg="add del mod modCrop">
          <ac:chgData name="Dykstra-Aiello, Cheryl" userId="6aeeeec1-1666-43ba-b347-479b6f1a51ba" providerId="ADAL" clId="{59211511-FBEF-4D09-B0AE-99F078CE0A27}" dt="2025-02-01T00:26:30.878" v="5359" actId="478"/>
          <ac:picMkLst>
            <pc:docMk/>
            <pc:sldMk cId="3074134055" sldId="276"/>
            <ac:picMk id="6" creationId="{D3116EC2-A653-0945-8CC3-309902C299BF}"/>
          </ac:picMkLst>
        </pc:picChg>
        <pc:picChg chg="add mod">
          <ac:chgData name="Dykstra-Aiello, Cheryl" userId="6aeeeec1-1666-43ba-b347-479b6f1a51ba" providerId="ADAL" clId="{59211511-FBEF-4D09-B0AE-99F078CE0A27}" dt="2025-01-31T21:07:08.582" v="1055" actId="931"/>
          <ac:picMkLst>
            <pc:docMk/>
            <pc:sldMk cId="3074134055" sldId="276"/>
            <ac:picMk id="7" creationId="{C429AD43-369D-6514-7170-7ACC4D6EE18E}"/>
          </ac:picMkLst>
        </pc:picChg>
        <pc:picChg chg="add del mod">
          <ac:chgData name="Dykstra-Aiello, Cheryl" userId="6aeeeec1-1666-43ba-b347-479b6f1a51ba" providerId="ADAL" clId="{59211511-FBEF-4D09-B0AE-99F078CE0A27}" dt="2025-01-31T21:08:05.351" v="1071" actId="21"/>
          <ac:picMkLst>
            <pc:docMk/>
            <pc:sldMk cId="3074134055" sldId="276"/>
            <ac:picMk id="10" creationId="{59C0CA18-C9BA-6BCD-589D-2DC63186F0E8}"/>
          </ac:picMkLst>
        </pc:picChg>
        <pc:picChg chg="add del mod">
          <ac:chgData name="Dykstra-Aiello, Cheryl" userId="6aeeeec1-1666-43ba-b347-479b6f1a51ba" providerId="ADAL" clId="{59211511-FBEF-4D09-B0AE-99F078CE0A27}" dt="2025-02-01T00:27:22.787" v="5369" actId="478"/>
          <ac:picMkLst>
            <pc:docMk/>
            <pc:sldMk cId="3074134055" sldId="276"/>
            <ac:picMk id="10" creationId="{A56A39E2-141A-914B-D773-259F253923D5}"/>
          </ac:picMkLst>
        </pc:picChg>
        <pc:picChg chg="add del mod">
          <ac:chgData name="Dykstra-Aiello, Cheryl" userId="6aeeeec1-1666-43ba-b347-479b6f1a51ba" providerId="ADAL" clId="{59211511-FBEF-4D09-B0AE-99F078CE0A27}" dt="2025-02-01T00:28:55.634" v="5377" actId="478"/>
          <ac:picMkLst>
            <pc:docMk/>
            <pc:sldMk cId="3074134055" sldId="276"/>
            <ac:picMk id="12" creationId="{3E02F7D6-87FC-654A-3D55-95F851FBF25A}"/>
          </ac:picMkLst>
        </pc:picChg>
        <pc:picChg chg="add del mod">
          <ac:chgData name="Dykstra-Aiello, Cheryl" userId="6aeeeec1-1666-43ba-b347-479b6f1a51ba" providerId="ADAL" clId="{59211511-FBEF-4D09-B0AE-99F078CE0A27}" dt="2025-02-01T00:26:06.099" v="5352" actId="21"/>
          <ac:picMkLst>
            <pc:docMk/>
            <pc:sldMk cId="3074134055" sldId="276"/>
            <ac:picMk id="13" creationId="{BD985BF0-AF7A-F7E4-8FE4-2A679C34A83A}"/>
          </ac:picMkLst>
        </pc:picChg>
        <pc:picChg chg="add mod">
          <ac:chgData name="Dykstra-Aiello, Cheryl" userId="6aeeeec1-1666-43ba-b347-479b6f1a51ba" providerId="ADAL" clId="{59211511-FBEF-4D09-B0AE-99F078CE0A27}" dt="2025-02-01T00:29:06.181" v="5381" actId="1076"/>
          <ac:picMkLst>
            <pc:docMk/>
            <pc:sldMk cId="3074134055" sldId="276"/>
            <ac:picMk id="15" creationId="{CEF6974E-73B4-AE8D-F2FD-E27E81F02D5F}"/>
          </ac:picMkLst>
        </pc:picChg>
      </pc:sldChg>
      <pc:sldChg chg="modSp mod">
        <pc:chgData name="Dykstra-Aiello, Cheryl" userId="6aeeeec1-1666-43ba-b347-479b6f1a51ba" providerId="ADAL" clId="{59211511-FBEF-4D09-B0AE-99F078CE0A27}" dt="2025-02-01T00:18:44.203" v="5166" actId="1076"/>
        <pc:sldMkLst>
          <pc:docMk/>
          <pc:sldMk cId="2922250774" sldId="439"/>
        </pc:sldMkLst>
        <pc:spChg chg="mod">
          <ac:chgData name="Dykstra-Aiello, Cheryl" userId="6aeeeec1-1666-43ba-b347-479b6f1a51ba" providerId="ADAL" clId="{59211511-FBEF-4D09-B0AE-99F078CE0A27}" dt="2025-02-01T00:18:37.730" v="5165" actId="1076"/>
          <ac:spMkLst>
            <pc:docMk/>
            <pc:sldMk cId="2922250774" sldId="439"/>
            <ac:spMk id="2" creationId="{B5841BB3-EC89-2CDE-B4F3-834CB5CFAAE9}"/>
          </ac:spMkLst>
        </pc:spChg>
        <pc:spChg chg="mod">
          <ac:chgData name="Dykstra-Aiello, Cheryl" userId="6aeeeec1-1666-43ba-b347-479b6f1a51ba" providerId="ADAL" clId="{59211511-FBEF-4D09-B0AE-99F078CE0A27}" dt="2025-02-01T00:18:44.203" v="5166" actId="1076"/>
          <ac:spMkLst>
            <pc:docMk/>
            <pc:sldMk cId="2922250774" sldId="439"/>
            <ac:spMk id="8" creationId="{0EF8E04F-517F-17F2-E187-00FB757780B4}"/>
          </ac:spMkLst>
        </pc:spChg>
        <pc:picChg chg="mod">
          <ac:chgData name="Dykstra-Aiello, Cheryl" userId="6aeeeec1-1666-43ba-b347-479b6f1a51ba" providerId="ADAL" clId="{59211511-FBEF-4D09-B0AE-99F078CE0A27}" dt="2025-02-01T00:18:20.133" v="5161" actId="1076"/>
          <ac:picMkLst>
            <pc:docMk/>
            <pc:sldMk cId="2922250774" sldId="439"/>
            <ac:picMk id="5" creationId="{034C45DE-6E4D-700E-2BB1-FD4DE88DF8A8}"/>
          </ac:picMkLst>
        </pc:picChg>
      </pc:sldChg>
      <pc:sldChg chg="modSp mod">
        <pc:chgData name="Dykstra-Aiello, Cheryl" userId="6aeeeec1-1666-43ba-b347-479b6f1a51ba" providerId="ADAL" clId="{59211511-FBEF-4D09-B0AE-99F078CE0A27}" dt="2025-02-03T21:46:51.643" v="5725" actId="20577"/>
        <pc:sldMkLst>
          <pc:docMk/>
          <pc:sldMk cId="868343395" sldId="444"/>
        </pc:sldMkLst>
        <pc:spChg chg="mod">
          <ac:chgData name="Dykstra-Aiello, Cheryl" userId="6aeeeec1-1666-43ba-b347-479b6f1a51ba" providerId="ADAL" clId="{59211511-FBEF-4D09-B0AE-99F078CE0A27}" dt="2025-02-03T21:46:51.643" v="5725" actId="20577"/>
          <ac:spMkLst>
            <pc:docMk/>
            <pc:sldMk cId="868343395" sldId="444"/>
            <ac:spMk id="9" creationId="{312B5E94-3425-9B64-1C27-909F23A3D6BB}"/>
          </ac:spMkLst>
        </pc:spChg>
      </pc:sldChg>
      <pc:sldChg chg="del">
        <pc:chgData name="Dykstra-Aiello, Cheryl" userId="6aeeeec1-1666-43ba-b347-479b6f1a51ba" providerId="ADAL" clId="{59211511-FBEF-4D09-B0AE-99F078CE0A27}" dt="2025-01-30T23:48:52.915" v="6" actId="47"/>
        <pc:sldMkLst>
          <pc:docMk/>
          <pc:sldMk cId="3118813357" sldId="445"/>
        </pc:sldMkLst>
      </pc:sldChg>
      <pc:sldChg chg="modSp mod">
        <pc:chgData name="Dykstra-Aiello, Cheryl" userId="6aeeeec1-1666-43ba-b347-479b6f1a51ba" providerId="ADAL" clId="{59211511-FBEF-4D09-B0AE-99F078CE0A27}" dt="2025-02-01T00:45:50.528" v="5663" actId="20577"/>
        <pc:sldMkLst>
          <pc:docMk/>
          <pc:sldMk cId="2649532118" sldId="446"/>
        </pc:sldMkLst>
        <pc:spChg chg="mod">
          <ac:chgData name="Dykstra-Aiello, Cheryl" userId="6aeeeec1-1666-43ba-b347-479b6f1a51ba" providerId="ADAL" clId="{59211511-FBEF-4D09-B0AE-99F078CE0A27}" dt="2025-01-30T23:52:31.364" v="324" actId="20577"/>
          <ac:spMkLst>
            <pc:docMk/>
            <pc:sldMk cId="2649532118" sldId="446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59211511-FBEF-4D09-B0AE-99F078CE0A27}" dt="2025-02-01T00:45:50.528" v="5663" actId="20577"/>
          <ac:spMkLst>
            <pc:docMk/>
            <pc:sldMk cId="2649532118" sldId="446"/>
            <ac:spMk id="3" creationId="{799C5043-70C7-42B6-BC83-DD09FFA9C12A}"/>
          </ac:spMkLst>
        </pc:spChg>
      </pc:sldChg>
      <pc:sldChg chg="del">
        <pc:chgData name="Dykstra-Aiello, Cheryl" userId="6aeeeec1-1666-43ba-b347-479b6f1a51ba" providerId="ADAL" clId="{59211511-FBEF-4D09-B0AE-99F078CE0A27}" dt="2025-01-30T23:50:21.505" v="84" actId="47"/>
        <pc:sldMkLst>
          <pc:docMk/>
          <pc:sldMk cId="4211704202" sldId="449"/>
        </pc:sldMkLst>
      </pc:sldChg>
      <pc:sldChg chg="del">
        <pc:chgData name="Dykstra-Aiello, Cheryl" userId="6aeeeec1-1666-43ba-b347-479b6f1a51ba" providerId="ADAL" clId="{59211511-FBEF-4D09-B0AE-99F078CE0A27}" dt="2025-01-30T23:50:21.505" v="84" actId="47"/>
        <pc:sldMkLst>
          <pc:docMk/>
          <pc:sldMk cId="3438021386" sldId="450"/>
        </pc:sldMkLst>
      </pc:sldChg>
      <pc:sldChg chg="modSp mod">
        <pc:chgData name="Dykstra-Aiello, Cheryl" userId="6aeeeec1-1666-43ba-b347-479b6f1a51ba" providerId="ADAL" clId="{59211511-FBEF-4D09-B0AE-99F078CE0A27}" dt="2025-01-30T23:51:14.480" v="195" actId="20577"/>
        <pc:sldMkLst>
          <pc:docMk/>
          <pc:sldMk cId="2294895131" sldId="451"/>
        </pc:sldMkLst>
        <pc:spChg chg="mod">
          <ac:chgData name="Dykstra-Aiello, Cheryl" userId="6aeeeec1-1666-43ba-b347-479b6f1a51ba" providerId="ADAL" clId="{59211511-FBEF-4D09-B0AE-99F078CE0A27}" dt="2025-01-30T23:50:41.401" v="99" actId="20577"/>
          <ac:spMkLst>
            <pc:docMk/>
            <pc:sldMk cId="2294895131" sldId="451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59211511-FBEF-4D09-B0AE-99F078CE0A27}" dt="2025-01-30T23:51:14.480" v="195" actId="20577"/>
          <ac:spMkLst>
            <pc:docMk/>
            <pc:sldMk cId="2294895131" sldId="451"/>
            <ac:spMk id="3" creationId="{799C5043-70C7-42B6-BC83-DD09FFA9C12A}"/>
          </ac:spMkLst>
        </pc:spChg>
      </pc:sldChg>
      <pc:sldChg chg="modSp mod">
        <pc:chgData name="Dykstra-Aiello, Cheryl" userId="6aeeeec1-1666-43ba-b347-479b6f1a51ba" providerId="ADAL" clId="{59211511-FBEF-4D09-B0AE-99F078CE0A27}" dt="2025-01-31T22:07:39.285" v="3849" actId="2711"/>
        <pc:sldMkLst>
          <pc:docMk/>
          <pc:sldMk cId="1331234145" sldId="452"/>
        </pc:sldMkLst>
        <pc:spChg chg="mod">
          <ac:chgData name="Dykstra-Aiello, Cheryl" userId="6aeeeec1-1666-43ba-b347-479b6f1a51ba" providerId="ADAL" clId="{59211511-FBEF-4D09-B0AE-99F078CE0A27}" dt="2025-01-31T22:07:39.285" v="3849" actId="2711"/>
          <ac:spMkLst>
            <pc:docMk/>
            <pc:sldMk cId="1331234145" sldId="452"/>
            <ac:spMk id="2" creationId="{2CFEBE16-0972-41CE-A8FA-A2F80D8FFFBB}"/>
          </ac:spMkLst>
        </pc:spChg>
        <pc:spChg chg="mod">
          <ac:chgData name="Dykstra-Aiello, Cheryl" userId="6aeeeec1-1666-43ba-b347-479b6f1a51ba" providerId="ADAL" clId="{59211511-FBEF-4D09-B0AE-99F078CE0A27}" dt="2025-01-31T22:07:34.965" v="3848" actId="2711"/>
          <ac:spMkLst>
            <pc:docMk/>
            <pc:sldMk cId="1331234145" sldId="452"/>
            <ac:spMk id="3" creationId="{799C5043-70C7-42B6-BC83-DD09FFA9C12A}"/>
          </ac:spMkLst>
        </pc:spChg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2299254287" sldId="453"/>
        </pc:sldMkLst>
      </pc:sldChg>
      <pc:sldChg chg="delSp modSp del mod">
        <pc:chgData name="Dykstra-Aiello, Cheryl" userId="6aeeeec1-1666-43ba-b347-479b6f1a51ba" providerId="ADAL" clId="{59211511-FBEF-4D09-B0AE-99F078CE0A27}" dt="2025-01-31T22:07:26.777" v="3846" actId="47"/>
        <pc:sldMkLst>
          <pc:docMk/>
          <pc:sldMk cId="513683723" sldId="454"/>
        </pc:sldMkLst>
        <pc:spChg chg="del">
          <ac:chgData name="Dykstra-Aiello, Cheryl" userId="6aeeeec1-1666-43ba-b347-479b6f1a51ba" providerId="ADAL" clId="{59211511-FBEF-4D09-B0AE-99F078CE0A27}" dt="2025-01-30T23:52:57.033" v="338" actId="478"/>
          <ac:spMkLst>
            <pc:docMk/>
            <pc:sldMk cId="513683723" sldId="454"/>
            <ac:spMk id="2" creationId="{F056A4BF-2C87-D88B-1447-AC1C1BAC3BE9}"/>
          </ac:spMkLst>
        </pc:spChg>
        <pc:spChg chg="mod">
          <ac:chgData name="Dykstra-Aiello, Cheryl" userId="6aeeeec1-1666-43ba-b347-479b6f1a51ba" providerId="ADAL" clId="{59211511-FBEF-4D09-B0AE-99F078CE0A27}" dt="2025-01-30T23:53:08.615" v="372" actId="20577"/>
          <ac:spMkLst>
            <pc:docMk/>
            <pc:sldMk cId="513683723" sldId="454"/>
            <ac:spMk id="3" creationId="{2B351BEF-2A59-4268-968D-5C8F03B9F3D2}"/>
          </ac:spMkLst>
        </pc:spChg>
        <pc:picChg chg="del">
          <ac:chgData name="Dykstra-Aiello, Cheryl" userId="6aeeeec1-1666-43ba-b347-479b6f1a51ba" providerId="ADAL" clId="{59211511-FBEF-4D09-B0AE-99F078CE0A27}" dt="2025-01-30T23:52:54.394" v="337" actId="478"/>
          <ac:picMkLst>
            <pc:docMk/>
            <pc:sldMk cId="513683723" sldId="454"/>
            <ac:picMk id="6" creationId="{DD839BEE-A466-6F94-ABEF-27B7070C023C}"/>
          </ac:picMkLst>
        </pc:picChg>
      </pc:sldChg>
      <pc:sldChg chg="add del">
        <pc:chgData name="Dykstra-Aiello, Cheryl" userId="6aeeeec1-1666-43ba-b347-479b6f1a51ba" providerId="ADAL" clId="{59211511-FBEF-4D09-B0AE-99F078CE0A27}" dt="2025-01-30T23:48:57.606" v="7" actId="47"/>
        <pc:sldMkLst>
          <pc:docMk/>
          <pc:sldMk cId="1834281401" sldId="455"/>
        </pc:sldMkLst>
      </pc:sldChg>
      <pc:sldChg chg="modSp add del">
        <pc:chgData name="Dykstra-Aiello, Cheryl" userId="6aeeeec1-1666-43ba-b347-479b6f1a51ba" providerId="ADAL" clId="{59211511-FBEF-4D09-B0AE-99F078CE0A27}" dt="2025-01-31T20:59:10.896" v="523" actId="20577"/>
        <pc:sldMkLst>
          <pc:docMk/>
          <pc:sldMk cId="1025290999" sldId="456"/>
        </pc:sldMkLst>
        <pc:graphicFrameChg chg="mod">
          <ac:chgData name="Dykstra-Aiello, Cheryl" userId="6aeeeec1-1666-43ba-b347-479b6f1a51ba" providerId="ADAL" clId="{59211511-FBEF-4D09-B0AE-99F078CE0A27}" dt="2025-01-31T20:59:10.896" v="523" actId="20577"/>
          <ac:graphicFrameMkLst>
            <pc:docMk/>
            <pc:sldMk cId="1025290999" sldId="456"/>
            <ac:graphicFrameMk id="5" creationId="{36E72D14-3131-D9CF-D0F6-4ACFD874BC66}"/>
          </ac:graphicFrameMkLst>
        </pc:graphicFrameChg>
      </pc:sldChg>
      <pc:sldChg chg="addSp delSp modSp new mod modClrScheme chgLayout">
        <pc:chgData name="Dykstra-Aiello, Cheryl" userId="6aeeeec1-1666-43ba-b347-479b6f1a51ba" providerId="ADAL" clId="{59211511-FBEF-4D09-B0AE-99F078CE0A27}" dt="2025-02-01T00:20:28.921" v="5268" actId="20577"/>
        <pc:sldMkLst>
          <pc:docMk/>
          <pc:sldMk cId="120844188" sldId="457"/>
        </pc:sldMkLst>
        <pc:spChg chg="del">
          <ac:chgData name="Dykstra-Aiello, Cheryl" userId="6aeeeec1-1666-43ba-b347-479b6f1a51ba" providerId="ADAL" clId="{59211511-FBEF-4D09-B0AE-99F078CE0A27}" dt="2025-01-31T21:10:32.011" v="1133" actId="22"/>
          <ac:spMkLst>
            <pc:docMk/>
            <pc:sldMk cId="120844188" sldId="457"/>
            <ac:spMk id="2" creationId="{AF370D2A-A8F1-A57E-C3C4-0F7983856FB0}"/>
          </ac:spMkLst>
        </pc:spChg>
        <pc:spChg chg="mod ord">
          <ac:chgData name="Dykstra-Aiello, Cheryl" userId="6aeeeec1-1666-43ba-b347-479b6f1a51ba" providerId="ADAL" clId="{59211511-FBEF-4D09-B0AE-99F078CE0A27}" dt="2025-01-31T21:26:00.883" v="1745" actId="2711"/>
          <ac:spMkLst>
            <pc:docMk/>
            <pc:sldMk cId="120844188" sldId="457"/>
            <ac:spMk id="3" creationId="{F13D041B-4FBD-4EC2-488D-56AD65582C6A}"/>
          </ac:spMkLst>
        </pc:spChg>
        <pc:spChg chg="mod ord">
          <ac:chgData name="Dykstra-Aiello, Cheryl" userId="6aeeeec1-1666-43ba-b347-479b6f1a51ba" providerId="ADAL" clId="{59211511-FBEF-4D09-B0AE-99F078CE0A27}" dt="2025-02-01T00:20:28.921" v="5268" actId="20577"/>
          <ac:spMkLst>
            <pc:docMk/>
            <pc:sldMk cId="120844188" sldId="457"/>
            <ac:spMk id="4" creationId="{6CC38023-B238-4448-AA8D-0C31DA60D223}"/>
          </ac:spMkLst>
        </pc:spChg>
        <pc:picChg chg="add mod ord modCrop">
          <ac:chgData name="Dykstra-Aiello, Cheryl" userId="6aeeeec1-1666-43ba-b347-479b6f1a51ba" providerId="ADAL" clId="{59211511-FBEF-4D09-B0AE-99F078CE0A27}" dt="2025-01-31T21:14:52.795" v="1339" actId="1076"/>
          <ac:picMkLst>
            <pc:docMk/>
            <pc:sldMk cId="120844188" sldId="457"/>
            <ac:picMk id="6" creationId="{4B2020CC-7315-BFFE-9AEC-D8934043FFC3}"/>
          </ac:picMkLst>
        </pc:picChg>
      </pc:sldChg>
      <pc:sldChg chg="add del">
        <pc:chgData name="Dykstra-Aiello, Cheryl" userId="6aeeeec1-1666-43ba-b347-479b6f1a51ba" providerId="ADAL" clId="{59211511-FBEF-4D09-B0AE-99F078CE0A27}" dt="2025-01-30T23:49:02.076" v="8" actId="47"/>
        <pc:sldMkLst>
          <pc:docMk/>
          <pc:sldMk cId="1325735616" sldId="457"/>
        </pc:sldMkLst>
      </pc:sldChg>
      <pc:sldChg chg="add del">
        <pc:chgData name="Dykstra-Aiello, Cheryl" userId="6aeeeec1-1666-43ba-b347-479b6f1a51ba" providerId="ADAL" clId="{59211511-FBEF-4D09-B0AE-99F078CE0A27}" dt="2025-01-30T23:49:04.078" v="9" actId="47"/>
        <pc:sldMkLst>
          <pc:docMk/>
          <pc:sldMk cId="206169906" sldId="458"/>
        </pc:sldMkLst>
      </pc:sldChg>
      <pc:sldChg chg="addSp delSp modSp new mod">
        <pc:chgData name="Dykstra-Aiello, Cheryl" userId="6aeeeec1-1666-43ba-b347-479b6f1a51ba" providerId="ADAL" clId="{59211511-FBEF-4D09-B0AE-99F078CE0A27}" dt="2025-02-01T00:22:41.979" v="5334" actId="313"/>
        <pc:sldMkLst>
          <pc:docMk/>
          <pc:sldMk cId="1744681352" sldId="458"/>
        </pc:sldMkLst>
        <pc:spChg chg="mod">
          <ac:chgData name="Dykstra-Aiello, Cheryl" userId="6aeeeec1-1666-43ba-b347-479b6f1a51ba" providerId="ADAL" clId="{59211511-FBEF-4D09-B0AE-99F078CE0A27}" dt="2025-02-01T00:21:10.914" v="5287" actId="5793"/>
          <ac:spMkLst>
            <pc:docMk/>
            <pc:sldMk cId="1744681352" sldId="458"/>
            <ac:spMk id="2" creationId="{C9070940-AB76-9F16-9378-D5D8595A4B47}"/>
          </ac:spMkLst>
        </pc:spChg>
        <pc:spChg chg="del mod">
          <ac:chgData name="Dykstra-Aiello, Cheryl" userId="6aeeeec1-1666-43ba-b347-479b6f1a51ba" providerId="ADAL" clId="{59211511-FBEF-4D09-B0AE-99F078CE0A27}" dt="2025-02-01T00:21:01.827" v="5285" actId="478"/>
          <ac:spMkLst>
            <pc:docMk/>
            <pc:sldMk cId="1744681352" sldId="458"/>
            <ac:spMk id="3" creationId="{5BF341F9-A154-6883-578E-51843FA3554F}"/>
          </ac:spMkLst>
        </pc:spChg>
        <pc:spChg chg="mod">
          <ac:chgData name="Dykstra-Aiello, Cheryl" userId="6aeeeec1-1666-43ba-b347-479b6f1a51ba" providerId="ADAL" clId="{59211511-FBEF-4D09-B0AE-99F078CE0A27}" dt="2025-01-31T21:25:54.580" v="1744" actId="2711"/>
          <ac:spMkLst>
            <pc:docMk/>
            <pc:sldMk cId="1744681352" sldId="458"/>
            <ac:spMk id="4" creationId="{71842A46-4CF4-D3D0-786D-D7D7510A255E}"/>
          </ac:spMkLst>
        </pc:spChg>
        <pc:spChg chg="add del">
          <ac:chgData name="Dykstra-Aiello, Cheryl" userId="6aeeeec1-1666-43ba-b347-479b6f1a51ba" providerId="ADAL" clId="{59211511-FBEF-4D09-B0AE-99F078CE0A27}" dt="2025-01-31T21:16:57.709" v="1432" actId="22"/>
          <ac:spMkLst>
            <pc:docMk/>
            <pc:sldMk cId="1744681352" sldId="458"/>
            <ac:spMk id="6" creationId="{A1DC9CC5-B112-6B31-110D-787F18AF74CD}"/>
          </ac:spMkLst>
        </pc:spChg>
        <pc:spChg chg="add del">
          <ac:chgData name="Dykstra-Aiello, Cheryl" userId="6aeeeec1-1666-43ba-b347-479b6f1a51ba" providerId="ADAL" clId="{59211511-FBEF-4D09-B0AE-99F078CE0A27}" dt="2025-01-31T21:17:00.459" v="1434" actId="22"/>
          <ac:spMkLst>
            <pc:docMk/>
            <pc:sldMk cId="1744681352" sldId="458"/>
            <ac:spMk id="8" creationId="{0856BB92-B88C-C60E-D091-3BC09A66EA48}"/>
          </ac:spMkLst>
        </pc:spChg>
        <pc:spChg chg="add mod">
          <ac:chgData name="Dykstra-Aiello, Cheryl" userId="6aeeeec1-1666-43ba-b347-479b6f1a51ba" providerId="ADAL" clId="{59211511-FBEF-4D09-B0AE-99F078CE0A27}" dt="2025-02-01T00:22:41.979" v="5334" actId="313"/>
          <ac:spMkLst>
            <pc:docMk/>
            <pc:sldMk cId="1744681352" sldId="458"/>
            <ac:spMk id="9" creationId="{BA1A5545-FF41-B314-61D0-2E37C80D5291}"/>
          </ac:spMkLst>
        </pc:spChg>
      </pc:sldChg>
      <pc:sldChg chg="add del">
        <pc:chgData name="Dykstra-Aiello, Cheryl" userId="6aeeeec1-1666-43ba-b347-479b6f1a51ba" providerId="ADAL" clId="{59211511-FBEF-4D09-B0AE-99F078CE0A27}" dt="2025-01-30T23:48:43.661" v="5" actId="47"/>
        <pc:sldMkLst>
          <pc:docMk/>
          <pc:sldMk cId="1802933774" sldId="459"/>
        </pc:sldMkLst>
      </pc:sldChg>
      <pc:sldChg chg="addSp delSp modSp new mod modClrScheme chgLayout">
        <pc:chgData name="Dykstra-Aiello, Cheryl" userId="6aeeeec1-1666-43ba-b347-479b6f1a51ba" providerId="ADAL" clId="{59211511-FBEF-4D09-B0AE-99F078CE0A27}" dt="2025-02-01T00:35:20.279" v="5433" actId="26606"/>
        <pc:sldMkLst>
          <pc:docMk/>
          <pc:sldMk cId="2947307765" sldId="459"/>
        </pc:sldMkLst>
        <pc:spChg chg="del mod ord">
          <ac:chgData name="Dykstra-Aiello, Cheryl" userId="6aeeeec1-1666-43ba-b347-479b6f1a51ba" providerId="ADAL" clId="{59211511-FBEF-4D09-B0AE-99F078CE0A27}" dt="2025-01-31T21:21:24.445" v="1577" actId="700"/>
          <ac:spMkLst>
            <pc:docMk/>
            <pc:sldMk cId="2947307765" sldId="459"/>
            <ac:spMk id="2" creationId="{DFFE259D-159F-3747-CC94-ADAC74C2E12B}"/>
          </ac:spMkLst>
        </pc:spChg>
        <pc:spChg chg="del mod ord">
          <ac:chgData name="Dykstra-Aiello, Cheryl" userId="6aeeeec1-1666-43ba-b347-479b6f1a51ba" providerId="ADAL" clId="{59211511-FBEF-4D09-B0AE-99F078CE0A27}" dt="2025-01-31T21:21:24.445" v="1577" actId="700"/>
          <ac:spMkLst>
            <pc:docMk/>
            <pc:sldMk cId="2947307765" sldId="459"/>
            <ac:spMk id="3" creationId="{2FC67C19-EAD1-85D8-BA3D-A8AD6791AE42}"/>
          </ac:spMkLst>
        </pc:spChg>
        <pc:spChg chg="add mod ord">
          <ac:chgData name="Dykstra-Aiello, Cheryl" userId="6aeeeec1-1666-43ba-b347-479b6f1a51ba" providerId="ADAL" clId="{59211511-FBEF-4D09-B0AE-99F078CE0A27}" dt="2025-02-01T00:32:45.760" v="5416" actId="26606"/>
          <ac:spMkLst>
            <pc:docMk/>
            <pc:sldMk cId="2947307765" sldId="459"/>
            <ac:spMk id="4" creationId="{C9B98DFB-F79A-CF6C-2C77-59330F05DF08}"/>
          </ac:spMkLst>
        </pc:spChg>
        <pc:spChg chg="add mod ord">
          <ac:chgData name="Dykstra-Aiello, Cheryl" userId="6aeeeec1-1666-43ba-b347-479b6f1a51ba" providerId="ADAL" clId="{59211511-FBEF-4D09-B0AE-99F078CE0A27}" dt="2025-02-01T00:35:20.279" v="5433" actId="26606"/>
          <ac:spMkLst>
            <pc:docMk/>
            <pc:sldMk cId="2947307765" sldId="459"/>
            <ac:spMk id="5" creationId="{12E2C2AC-4137-6BFD-F163-CC4433416059}"/>
          </ac:spMkLst>
        </pc:spChg>
        <pc:spChg chg="add del mod">
          <ac:chgData name="Dykstra-Aiello, Cheryl" userId="6aeeeec1-1666-43ba-b347-479b6f1a51ba" providerId="ADAL" clId="{59211511-FBEF-4D09-B0AE-99F078CE0A27}" dt="2025-02-01T00:29:24.732" v="5382" actId="478"/>
          <ac:spMkLst>
            <pc:docMk/>
            <pc:sldMk cId="2947307765" sldId="459"/>
            <ac:spMk id="6" creationId="{001D8FE6-AD64-1B62-32F4-7EDE982C8EEB}"/>
          </ac:spMkLst>
        </pc:spChg>
        <pc:spChg chg="add del mod ord">
          <ac:chgData name="Dykstra-Aiello, Cheryl" userId="6aeeeec1-1666-43ba-b347-479b6f1a51ba" providerId="ADAL" clId="{59211511-FBEF-4D09-B0AE-99F078CE0A27}" dt="2025-02-01T00:32:26.240" v="5412"/>
          <ac:spMkLst>
            <pc:docMk/>
            <pc:sldMk cId="2947307765" sldId="459"/>
            <ac:spMk id="9" creationId="{17935362-0F32-6B1F-8737-32225693BC7E}"/>
          </ac:spMkLst>
        </pc:spChg>
        <pc:picChg chg="add del mod">
          <ac:chgData name="Dykstra-Aiello, Cheryl" userId="6aeeeec1-1666-43ba-b347-479b6f1a51ba" providerId="ADAL" clId="{59211511-FBEF-4D09-B0AE-99F078CE0A27}" dt="2025-02-01T00:31:01.106" v="5392" actId="21"/>
          <ac:picMkLst>
            <pc:docMk/>
            <pc:sldMk cId="2947307765" sldId="459"/>
            <ac:picMk id="3" creationId="{1CFDE967-2E66-AEA2-3224-5CFA57CD8887}"/>
          </ac:picMkLst>
        </pc:picChg>
        <pc:picChg chg="add del mod">
          <ac:chgData name="Dykstra-Aiello, Cheryl" userId="6aeeeec1-1666-43ba-b347-479b6f1a51ba" providerId="ADAL" clId="{59211511-FBEF-4D09-B0AE-99F078CE0A27}" dt="2025-02-01T00:32:20.726" v="5411" actId="21"/>
          <ac:picMkLst>
            <pc:docMk/>
            <pc:sldMk cId="2947307765" sldId="459"/>
            <ac:picMk id="8" creationId="{FB4E2E78-7BF1-2A5F-83A7-0DE983C59CA9}"/>
          </ac:picMkLst>
        </pc:picChg>
        <pc:picChg chg="add mod ord modCrop">
          <ac:chgData name="Dykstra-Aiello, Cheryl" userId="6aeeeec1-1666-43ba-b347-479b6f1a51ba" providerId="ADAL" clId="{59211511-FBEF-4D09-B0AE-99F078CE0A27}" dt="2025-02-01T00:35:20.279" v="5433" actId="26606"/>
          <ac:picMkLst>
            <pc:docMk/>
            <pc:sldMk cId="2947307765" sldId="459"/>
            <ac:picMk id="10" creationId="{DF61A9EB-C6E7-BF17-B9C8-8CA88AA54596}"/>
          </ac:picMkLst>
        </pc:picChg>
      </pc:sldChg>
      <pc:sldChg chg="add del">
        <pc:chgData name="Dykstra-Aiello, Cheryl" userId="6aeeeec1-1666-43ba-b347-479b6f1a51ba" providerId="ADAL" clId="{59211511-FBEF-4D09-B0AE-99F078CE0A27}" dt="2025-01-30T23:48:15.801" v="4" actId="47"/>
        <pc:sldMkLst>
          <pc:docMk/>
          <pc:sldMk cId="1862415847" sldId="460"/>
        </pc:sldMkLst>
      </pc:sldChg>
      <pc:sldChg chg="addSp modSp add mod ord modClrScheme chgLayout">
        <pc:chgData name="Dykstra-Aiello, Cheryl" userId="6aeeeec1-1666-43ba-b347-479b6f1a51ba" providerId="ADAL" clId="{59211511-FBEF-4D09-B0AE-99F078CE0A27}" dt="2025-02-01T00:40:16.956" v="5499" actId="27636"/>
        <pc:sldMkLst>
          <pc:docMk/>
          <pc:sldMk cId="4062927964" sldId="460"/>
        </pc:sldMkLst>
        <pc:spChg chg="mod ord">
          <ac:chgData name="Dykstra-Aiello, Cheryl" userId="6aeeeec1-1666-43ba-b347-479b6f1a51ba" providerId="ADAL" clId="{59211511-FBEF-4D09-B0AE-99F078CE0A27}" dt="2025-02-01T00:37:49.424" v="5444" actId="26606"/>
          <ac:spMkLst>
            <pc:docMk/>
            <pc:sldMk cId="4062927964" sldId="460"/>
            <ac:spMk id="4" creationId="{C9B98DFB-F79A-CF6C-2C77-59330F05DF08}"/>
          </ac:spMkLst>
        </pc:spChg>
        <pc:spChg chg="mod ord">
          <ac:chgData name="Dykstra-Aiello, Cheryl" userId="6aeeeec1-1666-43ba-b347-479b6f1a51ba" providerId="ADAL" clId="{59211511-FBEF-4D09-B0AE-99F078CE0A27}" dt="2025-02-01T00:40:16.956" v="5499" actId="27636"/>
          <ac:spMkLst>
            <pc:docMk/>
            <pc:sldMk cId="4062927964" sldId="460"/>
            <ac:spMk id="5" creationId="{12E2C2AC-4137-6BFD-F163-CC4433416059}"/>
          </ac:spMkLst>
        </pc:spChg>
        <pc:picChg chg="add mod">
          <ac:chgData name="Dykstra-Aiello, Cheryl" userId="6aeeeec1-1666-43ba-b347-479b6f1a51ba" providerId="ADAL" clId="{59211511-FBEF-4D09-B0AE-99F078CE0A27}" dt="2025-02-01T00:37:49.424" v="5444" actId="26606"/>
          <ac:picMkLst>
            <pc:docMk/>
            <pc:sldMk cId="4062927964" sldId="460"/>
            <ac:picMk id="3" creationId="{8DD52D89-71BD-AD5B-CECE-051637B25006}"/>
          </ac:picMkLst>
        </pc:picChg>
      </pc:sldChg>
      <pc:sldChg chg="addSp modSp add mod modClrScheme chgLayout">
        <pc:chgData name="Dykstra-Aiello, Cheryl" userId="6aeeeec1-1666-43ba-b347-479b6f1a51ba" providerId="ADAL" clId="{59211511-FBEF-4D09-B0AE-99F078CE0A27}" dt="2025-02-01T00:44:50.015" v="5573" actId="403"/>
        <pc:sldMkLst>
          <pc:docMk/>
          <pc:sldMk cId="3429301658" sldId="461"/>
        </pc:sldMkLst>
        <pc:spChg chg="mod ord">
          <ac:chgData name="Dykstra-Aiello, Cheryl" userId="6aeeeec1-1666-43ba-b347-479b6f1a51ba" providerId="ADAL" clId="{59211511-FBEF-4D09-B0AE-99F078CE0A27}" dt="2025-02-01T00:43:48.879" v="5565" actId="26606"/>
          <ac:spMkLst>
            <pc:docMk/>
            <pc:sldMk cId="3429301658" sldId="461"/>
            <ac:spMk id="4" creationId="{C9B98DFB-F79A-CF6C-2C77-59330F05DF08}"/>
          </ac:spMkLst>
        </pc:spChg>
        <pc:spChg chg="mod">
          <ac:chgData name="Dykstra-Aiello, Cheryl" userId="6aeeeec1-1666-43ba-b347-479b6f1a51ba" providerId="ADAL" clId="{59211511-FBEF-4D09-B0AE-99F078CE0A27}" dt="2025-02-01T00:44:50.015" v="5573" actId="403"/>
          <ac:spMkLst>
            <pc:docMk/>
            <pc:sldMk cId="3429301658" sldId="461"/>
            <ac:spMk id="5" creationId="{12E2C2AC-4137-6BFD-F163-CC4433416059}"/>
          </ac:spMkLst>
        </pc:spChg>
        <pc:spChg chg="add mod">
          <ac:chgData name="Dykstra-Aiello, Cheryl" userId="6aeeeec1-1666-43ba-b347-479b6f1a51ba" providerId="ADAL" clId="{59211511-FBEF-4D09-B0AE-99F078CE0A27}" dt="2025-02-01T00:44:28.471" v="5568" actId="1076"/>
          <ac:spMkLst>
            <pc:docMk/>
            <pc:sldMk cId="3429301658" sldId="461"/>
            <ac:spMk id="6" creationId="{5A799CAA-1899-5B06-346B-86D77EDD559C}"/>
          </ac:spMkLst>
        </pc:spChg>
        <pc:picChg chg="add mod">
          <ac:chgData name="Dykstra-Aiello, Cheryl" userId="6aeeeec1-1666-43ba-b347-479b6f1a51ba" providerId="ADAL" clId="{59211511-FBEF-4D09-B0AE-99F078CE0A27}" dt="2025-02-01T00:43:48.879" v="5565" actId="26606"/>
          <ac:picMkLst>
            <pc:docMk/>
            <pc:sldMk cId="3429301658" sldId="461"/>
            <ac:picMk id="3" creationId="{56E9BE14-7FBF-4EBE-5152-A193B7B395CC}"/>
          </ac:picMkLst>
        </pc:picChg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4227282781" sldId="461"/>
        </pc:sldMkLst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333701158" sldId="462"/>
        </pc:sldMkLst>
      </pc:sldChg>
      <pc:sldChg chg="modSp new mod">
        <pc:chgData name="Dykstra-Aiello, Cheryl" userId="6aeeeec1-1666-43ba-b347-479b6f1a51ba" providerId="ADAL" clId="{59211511-FBEF-4D09-B0AE-99F078CE0A27}" dt="2025-01-31T21:54:55.949" v="3464" actId="5793"/>
        <pc:sldMkLst>
          <pc:docMk/>
          <pc:sldMk cId="3988635810" sldId="462"/>
        </pc:sldMkLst>
        <pc:spChg chg="mod">
          <ac:chgData name="Dykstra-Aiello, Cheryl" userId="6aeeeec1-1666-43ba-b347-479b6f1a51ba" providerId="ADAL" clId="{59211511-FBEF-4D09-B0AE-99F078CE0A27}" dt="2025-01-31T21:54:55.949" v="3464" actId="5793"/>
          <ac:spMkLst>
            <pc:docMk/>
            <pc:sldMk cId="3988635810" sldId="462"/>
            <ac:spMk id="2" creationId="{5ED5737C-06C1-1F9D-E52E-2FC861AC858C}"/>
          </ac:spMkLst>
        </pc:spChg>
        <pc:spChg chg="mod">
          <ac:chgData name="Dykstra-Aiello, Cheryl" userId="6aeeeec1-1666-43ba-b347-479b6f1a51ba" providerId="ADAL" clId="{59211511-FBEF-4D09-B0AE-99F078CE0A27}" dt="2025-01-31T21:47:12.642" v="3065" actId="20577"/>
          <ac:spMkLst>
            <pc:docMk/>
            <pc:sldMk cId="3988635810" sldId="462"/>
            <ac:spMk id="3" creationId="{17DFD84D-646A-8141-5226-7EF36F937B4D}"/>
          </ac:spMkLst>
        </pc:spChg>
      </pc:sldChg>
      <pc:sldChg chg="new del ord">
        <pc:chgData name="Dykstra-Aiello, Cheryl" userId="6aeeeec1-1666-43ba-b347-479b6f1a51ba" providerId="ADAL" clId="{59211511-FBEF-4D09-B0AE-99F078CE0A27}" dt="2025-01-31T22:07:29.030" v="3847" actId="47"/>
        <pc:sldMkLst>
          <pc:docMk/>
          <pc:sldMk cId="2807701734" sldId="463"/>
        </pc:sldMkLst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1781436169" sldId="464"/>
        </pc:sldMkLst>
      </pc:sldChg>
      <pc:sldChg chg="addSp modSp new mod ord modClrScheme chgLayout">
        <pc:chgData name="Dykstra-Aiello, Cheryl" userId="6aeeeec1-1666-43ba-b347-479b6f1a51ba" providerId="ADAL" clId="{59211511-FBEF-4D09-B0AE-99F078CE0A27}" dt="2025-02-01T00:47:27.154" v="5670" actId="948"/>
        <pc:sldMkLst>
          <pc:docMk/>
          <pc:sldMk cId="3897512592" sldId="464"/>
        </pc:sldMkLst>
        <pc:spChg chg="mod">
          <ac:chgData name="Dykstra-Aiello, Cheryl" userId="6aeeeec1-1666-43ba-b347-479b6f1a51ba" providerId="ADAL" clId="{59211511-FBEF-4D09-B0AE-99F078CE0A27}" dt="2025-02-01T00:47:27.154" v="5670" actId="948"/>
          <ac:spMkLst>
            <pc:docMk/>
            <pc:sldMk cId="3897512592" sldId="464"/>
            <ac:spMk id="2" creationId="{087EAF25-D7A1-1F0C-B8F8-4A9ACEEF118D}"/>
          </ac:spMkLst>
        </pc:spChg>
        <pc:spChg chg="mod ord">
          <ac:chgData name="Dykstra-Aiello, Cheryl" userId="6aeeeec1-1666-43ba-b347-479b6f1a51ba" providerId="ADAL" clId="{59211511-FBEF-4D09-B0AE-99F078CE0A27}" dt="2025-02-01T00:47:07.014" v="5667" actId="26606"/>
          <ac:spMkLst>
            <pc:docMk/>
            <pc:sldMk cId="3897512592" sldId="464"/>
            <ac:spMk id="3" creationId="{BF1E4DF5-46CC-4DAF-5544-88F7F3AB5216}"/>
          </ac:spMkLst>
        </pc:spChg>
        <pc:picChg chg="add mod">
          <ac:chgData name="Dykstra-Aiello, Cheryl" userId="6aeeeec1-1666-43ba-b347-479b6f1a51ba" providerId="ADAL" clId="{59211511-FBEF-4D09-B0AE-99F078CE0A27}" dt="2025-02-01T00:47:07.014" v="5667" actId="26606"/>
          <ac:picMkLst>
            <pc:docMk/>
            <pc:sldMk cId="3897512592" sldId="464"/>
            <ac:picMk id="5" creationId="{2E2CB4FE-D0FC-C0E8-091A-1D56DA8BD82E}"/>
          </ac:picMkLst>
        </pc:picChg>
      </pc:sldChg>
      <pc:sldChg chg="addSp modSp add mod modClrScheme chgLayout">
        <pc:chgData name="Dykstra-Aiello, Cheryl" userId="6aeeeec1-1666-43ba-b347-479b6f1a51ba" providerId="ADAL" clId="{59211511-FBEF-4D09-B0AE-99F078CE0A27}" dt="2025-02-01T00:51:15.006" v="5687" actId="1076"/>
        <pc:sldMkLst>
          <pc:docMk/>
          <pc:sldMk cId="1024648975" sldId="465"/>
        </pc:sldMkLst>
        <pc:spChg chg="mod ord">
          <ac:chgData name="Dykstra-Aiello, Cheryl" userId="6aeeeec1-1666-43ba-b347-479b6f1a51ba" providerId="ADAL" clId="{59211511-FBEF-4D09-B0AE-99F078CE0A27}" dt="2025-02-01T00:48:45.748" v="5680" actId="26606"/>
          <ac:spMkLst>
            <pc:docMk/>
            <pc:sldMk cId="1024648975" sldId="465"/>
            <ac:spMk id="2" creationId="{087EAF25-D7A1-1F0C-B8F8-4A9ACEEF118D}"/>
          </ac:spMkLst>
        </pc:spChg>
        <pc:spChg chg="mod ord">
          <ac:chgData name="Dykstra-Aiello, Cheryl" userId="6aeeeec1-1666-43ba-b347-479b6f1a51ba" providerId="ADAL" clId="{59211511-FBEF-4D09-B0AE-99F078CE0A27}" dt="2025-02-01T00:48:45.748" v="5680" actId="26606"/>
          <ac:spMkLst>
            <pc:docMk/>
            <pc:sldMk cId="1024648975" sldId="465"/>
            <ac:spMk id="3" creationId="{BF1E4DF5-46CC-4DAF-5544-88F7F3AB5216}"/>
          </ac:spMkLst>
        </pc:spChg>
        <pc:spChg chg="add mod">
          <ac:chgData name="Dykstra-Aiello, Cheryl" userId="6aeeeec1-1666-43ba-b347-479b6f1a51ba" providerId="ADAL" clId="{59211511-FBEF-4D09-B0AE-99F078CE0A27}" dt="2025-02-01T00:51:15.006" v="5687" actId="1076"/>
          <ac:spMkLst>
            <pc:docMk/>
            <pc:sldMk cId="1024648975" sldId="465"/>
            <ac:spMk id="8" creationId="{9F1BACEE-D7E5-6D36-578B-36641AF2D57E}"/>
          </ac:spMkLst>
        </pc:spChg>
        <pc:picChg chg="add mod ord">
          <ac:chgData name="Dykstra-Aiello, Cheryl" userId="6aeeeec1-1666-43ba-b347-479b6f1a51ba" providerId="ADAL" clId="{59211511-FBEF-4D09-B0AE-99F078CE0A27}" dt="2025-02-01T00:48:47.278" v="5683" actId="931"/>
          <ac:picMkLst>
            <pc:docMk/>
            <pc:sldMk cId="1024648975" sldId="465"/>
            <ac:picMk id="5" creationId="{45564CBD-7B4F-26DF-8888-FA0CB8800DA6}"/>
          </ac:picMkLst>
        </pc:picChg>
        <pc:picChg chg="add mod">
          <ac:chgData name="Dykstra-Aiello, Cheryl" userId="6aeeeec1-1666-43ba-b347-479b6f1a51ba" providerId="ADAL" clId="{59211511-FBEF-4D09-B0AE-99F078CE0A27}" dt="2025-02-01T00:51:15.006" v="5687" actId="1076"/>
          <ac:picMkLst>
            <pc:docMk/>
            <pc:sldMk cId="1024648975" sldId="465"/>
            <ac:picMk id="7" creationId="{EA518B3D-45FB-CC5B-3971-7C7E98693745}"/>
          </ac:picMkLst>
        </pc:picChg>
      </pc:sldChg>
      <pc:sldChg chg="addSp delSp modSp add mod modClrScheme chgLayout">
        <pc:chgData name="Dykstra-Aiello, Cheryl" userId="6aeeeec1-1666-43ba-b347-479b6f1a51ba" providerId="ADAL" clId="{59211511-FBEF-4D09-B0AE-99F078CE0A27}" dt="2025-01-31T22:14:42.523" v="4252" actId="20577"/>
        <pc:sldMkLst>
          <pc:docMk/>
          <pc:sldMk cId="2808688728" sldId="466"/>
        </pc:sldMkLst>
        <pc:spChg chg="mod ord">
          <ac:chgData name="Dykstra-Aiello, Cheryl" userId="6aeeeec1-1666-43ba-b347-479b6f1a51ba" providerId="ADAL" clId="{59211511-FBEF-4D09-B0AE-99F078CE0A27}" dt="2025-01-31T22:14:42.523" v="4252" actId="20577"/>
          <ac:spMkLst>
            <pc:docMk/>
            <pc:sldMk cId="2808688728" sldId="466"/>
            <ac:spMk id="2" creationId="{087EAF25-D7A1-1F0C-B8F8-4A9ACEEF118D}"/>
          </ac:spMkLst>
        </pc:spChg>
        <pc:spChg chg="mod ord">
          <ac:chgData name="Dykstra-Aiello, Cheryl" userId="6aeeeec1-1666-43ba-b347-479b6f1a51ba" providerId="ADAL" clId="{59211511-FBEF-4D09-B0AE-99F078CE0A27}" dt="2025-01-31T22:12:52.786" v="4208" actId="700"/>
          <ac:spMkLst>
            <pc:docMk/>
            <pc:sldMk cId="2808688728" sldId="466"/>
            <ac:spMk id="3" creationId="{BF1E4DF5-46CC-4DAF-5544-88F7F3AB5216}"/>
          </ac:spMkLst>
        </pc:spChg>
        <pc:spChg chg="add del mod ord">
          <ac:chgData name="Dykstra-Aiello, Cheryl" userId="6aeeeec1-1666-43ba-b347-479b6f1a51ba" providerId="ADAL" clId="{59211511-FBEF-4D09-B0AE-99F078CE0A27}" dt="2025-01-31T22:12:59.445" v="4210"/>
          <ac:spMkLst>
            <pc:docMk/>
            <pc:sldMk cId="2808688728" sldId="466"/>
            <ac:spMk id="5" creationId="{45D0F431-4ED1-2F4C-1027-BD74CB5C90FB}"/>
          </ac:spMkLst>
        </pc:spChg>
        <pc:picChg chg="add del mod">
          <ac:chgData name="Dykstra-Aiello, Cheryl" userId="6aeeeec1-1666-43ba-b347-479b6f1a51ba" providerId="ADAL" clId="{59211511-FBEF-4D09-B0AE-99F078CE0A27}" dt="2025-01-31T22:12:56.719" v="4209" actId="21"/>
          <ac:picMkLst>
            <pc:docMk/>
            <pc:sldMk cId="2808688728" sldId="466"/>
            <ac:picMk id="4" creationId="{408AAF2B-CEF8-A055-EE67-7ACF2DD96B04}"/>
          </ac:picMkLst>
        </pc:picChg>
        <pc:picChg chg="add mod modCrop">
          <ac:chgData name="Dykstra-Aiello, Cheryl" userId="6aeeeec1-1666-43ba-b347-479b6f1a51ba" providerId="ADAL" clId="{59211511-FBEF-4D09-B0AE-99F078CE0A27}" dt="2025-01-31T22:14:37.056" v="4250" actId="1076"/>
          <ac:picMkLst>
            <pc:docMk/>
            <pc:sldMk cId="2808688728" sldId="466"/>
            <ac:picMk id="6" creationId="{4C2C5459-7865-A33A-C4A5-9FECE0B0A1D6}"/>
          </ac:picMkLst>
        </pc:picChg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3114065866" sldId="466"/>
        </pc:sldMkLst>
      </pc:sldChg>
      <pc:sldChg chg="modSp add mod ord">
        <pc:chgData name="Dykstra-Aiello, Cheryl" userId="6aeeeec1-1666-43ba-b347-479b6f1a51ba" providerId="ADAL" clId="{59211511-FBEF-4D09-B0AE-99F078CE0A27}" dt="2025-02-01T00:57:22.157" v="5716" actId="179"/>
        <pc:sldMkLst>
          <pc:docMk/>
          <pc:sldMk cId="463619467" sldId="467"/>
        </pc:sldMkLst>
        <pc:spChg chg="mod">
          <ac:chgData name="Dykstra-Aiello, Cheryl" userId="6aeeeec1-1666-43ba-b347-479b6f1a51ba" providerId="ADAL" clId="{59211511-FBEF-4D09-B0AE-99F078CE0A27}" dt="2025-02-01T00:57:22.157" v="5716" actId="179"/>
          <ac:spMkLst>
            <pc:docMk/>
            <pc:sldMk cId="463619467" sldId="467"/>
            <ac:spMk id="2" creationId="{087EAF25-D7A1-1F0C-B8F8-4A9ACEEF118D}"/>
          </ac:spMkLst>
        </pc:spChg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3748076805" sldId="467"/>
        </pc:sldMkLst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408377381" sldId="468"/>
        </pc:sldMkLst>
      </pc:sldChg>
      <pc:sldChg chg="addSp delSp modSp add mod">
        <pc:chgData name="Dykstra-Aiello, Cheryl" userId="6aeeeec1-1666-43ba-b347-479b6f1a51ba" providerId="ADAL" clId="{59211511-FBEF-4D09-B0AE-99F078CE0A27}" dt="2025-01-31T22:16:57.310" v="4275" actId="14100"/>
        <pc:sldMkLst>
          <pc:docMk/>
          <pc:sldMk cId="3797575496" sldId="468"/>
        </pc:sldMkLst>
        <pc:spChg chg="mod">
          <ac:chgData name="Dykstra-Aiello, Cheryl" userId="6aeeeec1-1666-43ba-b347-479b6f1a51ba" providerId="ADAL" clId="{59211511-FBEF-4D09-B0AE-99F078CE0A27}" dt="2025-01-31T22:16:57.310" v="4275" actId="14100"/>
          <ac:spMkLst>
            <pc:docMk/>
            <pc:sldMk cId="3797575496" sldId="468"/>
            <ac:spMk id="2" creationId="{087EAF25-D7A1-1F0C-B8F8-4A9ACEEF118D}"/>
          </ac:spMkLst>
        </pc:spChg>
        <pc:spChg chg="add del mod">
          <ac:chgData name="Dykstra-Aiello, Cheryl" userId="6aeeeec1-1666-43ba-b347-479b6f1a51ba" providerId="ADAL" clId="{59211511-FBEF-4D09-B0AE-99F078CE0A27}" dt="2025-01-31T22:15:56.015" v="4264" actId="478"/>
          <ac:spMkLst>
            <pc:docMk/>
            <pc:sldMk cId="3797575496" sldId="468"/>
            <ac:spMk id="5" creationId="{3CCB9437-EF06-4CEF-F362-84A2E0A73387}"/>
          </ac:spMkLst>
        </pc:spChg>
        <pc:picChg chg="del">
          <ac:chgData name="Dykstra-Aiello, Cheryl" userId="6aeeeec1-1666-43ba-b347-479b6f1a51ba" providerId="ADAL" clId="{59211511-FBEF-4D09-B0AE-99F078CE0A27}" dt="2025-01-31T22:15:34.118" v="4257" actId="478"/>
          <ac:picMkLst>
            <pc:docMk/>
            <pc:sldMk cId="3797575496" sldId="468"/>
            <ac:picMk id="6" creationId="{4C2C5459-7865-A33A-C4A5-9FECE0B0A1D6}"/>
          </ac:picMkLst>
        </pc:picChg>
        <pc:picChg chg="add mod modCrop">
          <ac:chgData name="Dykstra-Aiello, Cheryl" userId="6aeeeec1-1666-43ba-b347-479b6f1a51ba" providerId="ADAL" clId="{59211511-FBEF-4D09-B0AE-99F078CE0A27}" dt="2025-01-31T22:16:22.327" v="4270" actId="1076"/>
          <ac:picMkLst>
            <pc:docMk/>
            <pc:sldMk cId="3797575496" sldId="468"/>
            <ac:picMk id="7" creationId="{F170414D-04A2-595A-EA4C-00E1373CAC6D}"/>
          </ac:picMkLst>
        </pc:picChg>
      </pc:sldChg>
      <pc:sldChg chg="addSp delSp modSp add mod">
        <pc:chgData name="Dykstra-Aiello, Cheryl" userId="6aeeeec1-1666-43ba-b347-479b6f1a51ba" providerId="ADAL" clId="{59211511-FBEF-4D09-B0AE-99F078CE0A27}" dt="2025-02-01T00:57:14.577" v="5714" actId="179"/>
        <pc:sldMkLst>
          <pc:docMk/>
          <pc:sldMk cId="494579241" sldId="469"/>
        </pc:sldMkLst>
        <pc:spChg chg="mod">
          <ac:chgData name="Dykstra-Aiello, Cheryl" userId="6aeeeec1-1666-43ba-b347-479b6f1a51ba" providerId="ADAL" clId="{59211511-FBEF-4D09-B0AE-99F078CE0A27}" dt="2025-02-01T00:57:14.577" v="5714" actId="179"/>
          <ac:spMkLst>
            <pc:docMk/>
            <pc:sldMk cId="494579241" sldId="469"/>
            <ac:spMk id="2" creationId="{087EAF25-D7A1-1F0C-B8F8-4A9ACEEF118D}"/>
          </ac:spMkLst>
        </pc:spChg>
        <pc:spChg chg="add del mod">
          <ac:chgData name="Dykstra-Aiello, Cheryl" userId="6aeeeec1-1666-43ba-b347-479b6f1a51ba" providerId="ADAL" clId="{59211511-FBEF-4D09-B0AE-99F078CE0A27}" dt="2025-02-01T00:54:41.495" v="5710" actId="478"/>
          <ac:spMkLst>
            <pc:docMk/>
            <pc:sldMk cId="494579241" sldId="469"/>
            <ac:spMk id="6" creationId="{1C3D8BD8-B93F-DCB0-B6F8-CC90E34CB04B}"/>
          </ac:spMkLst>
        </pc:spChg>
        <pc:picChg chg="add del mod">
          <ac:chgData name="Dykstra-Aiello, Cheryl" userId="6aeeeec1-1666-43ba-b347-479b6f1a51ba" providerId="ADAL" clId="{59211511-FBEF-4D09-B0AE-99F078CE0A27}" dt="2025-02-01T00:54:41.495" v="5710" actId="478"/>
          <ac:picMkLst>
            <pc:docMk/>
            <pc:sldMk cId="494579241" sldId="469"/>
            <ac:picMk id="5" creationId="{5D9BF682-ACCA-EB32-04BB-4269F7CB96C2}"/>
          </ac:picMkLst>
        </pc:picChg>
        <pc:picChg chg="add del mod">
          <ac:chgData name="Dykstra-Aiello, Cheryl" userId="6aeeeec1-1666-43ba-b347-479b6f1a51ba" providerId="ADAL" clId="{59211511-FBEF-4D09-B0AE-99F078CE0A27}" dt="2025-02-01T00:54:33.393" v="5708" actId="478"/>
          <ac:picMkLst>
            <pc:docMk/>
            <pc:sldMk cId="494579241" sldId="469"/>
            <ac:picMk id="8" creationId="{574ACCA3-516F-F5C9-4F92-AA2EB4DB259F}"/>
          </ac:picMkLst>
        </pc:picChg>
        <pc:picChg chg="add del mod">
          <ac:chgData name="Dykstra-Aiello, Cheryl" userId="6aeeeec1-1666-43ba-b347-479b6f1a51ba" providerId="ADAL" clId="{59211511-FBEF-4D09-B0AE-99F078CE0A27}" dt="2025-02-01T00:54:37.920" v="5709" actId="478"/>
          <ac:picMkLst>
            <pc:docMk/>
            <pc:sldMk cId="494579241" sldId="469"/>
            <ac:picMk id="10" creationId="{A5A19B07-8A6D-E30B-5A0F-4721EFAE3199}"/>
          </ac:picMkLst>
        </pc:picChg>
      </pc:sldChg>
      <pc:sldChg chg="modSp add mod">
        <pc:chgData name="Dykstra-Aiello, Cheryl" userId="6aeeeec1-1666-43ba-b347-479b6f1a51ba" providerId="ADAL" clId="{59211511-FBEF-4D09-B0AE-99F078CE0A27}" dt="2025-01-31T22:22:33.875" v="4481" actId="20577"/>
        <pc:sldMkLst>
          <pc:docMk/>
          <pc:sldMk cId="786494207" sldId="470"/>
        </pc:sldMkLst>
        <pc:spChg chg="mod">
          <ac:chgData name="Dykstra-Aiello, Cheryl" userId="6aeeeec1-1666-43ba-b347-479b6f1a51ba" providerId="ADAL" clId="{59211511-FBEF-4D09-B0AE-99F078CE0A27}" dt="2025-01-31T22:22:33.875" v="4481" actId="20577"/>
          <ac:spMkLst>
            <pc:docMk/>
            <pc:sldMk cId="786494207" sldId="470"/>
            <ac:spMk id="2" creationId="{087EAF25-D7A1-1F0C-B8F8-4A9ACEEF118D}"/>
          </ac:spMkLst>
        </pc:spChg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2486945482" sldId="470"/>
        </pc:sldMkLst>
      </pc:sldChg>
      <pc:sldChg chg="addSp delSp modSp new mod modClrScheme chgLayout">
        <pc:chgData name="Dykstra-Aiello, Cheryl" userId="6aeeeec1-1666-43ba-b347-479b6f1a51ba" providerId="ADAL" clId="{59211511-FBEF-4D09-B0AE-99F078CE0A27}" dt="2025-02-01T00:33:30.062" v="5421" actId="5793"/>
        <pc:sldMkLst>
          <pc:docMk/>
          <pc:sldMk cId="991456851" sldId="471"/>
        </pc:sldMkLst>
        <pc:spChg chg="del mod ord">
          <ac:chgData name="Dykstra-Aiello, Cheryl" userId="6aeeeec1-1666-43ba-b347-479b6f1a51ba" providerId="ADAL" clId="{59211511-FBEF-4D09-B0AE-99F078CE0A27}" dt="2025-02-01T00:31:06.992" v="5393" actId="700"/>
          <ac:spMkLst>
            <pc:docMk/>
            <pc:sldMk cId="991456851" sldId="471"/>
            <ac:spMk id="2" creationId="{06F6FD5C-F1D7-75C9-47BE-8A217F9F2FEC}"/>
          </ac:spMkLst>
        </pc:spChg>
        <pc:spChg chg="mod ord">
          <ac:chgData name="Dykstra-Aiello, Cheryl" userId="6aeeeec1-1666-43ba-b347-479b6f1a51ba" providerId="ADAL" clId="{59211511-FBEF-4D09-B0AE-99F078CE0A27}" dt="2025-02-01T00:31:23.284" v="5397" actId="26606"/>
          <ac:spMkLst>
            <pc:docMk/>
            <pc:sldMk cId="991456851" sldId="471"/>
            <ac:spMk id="3" creationId="{A4D66375-DA50-97B6-8058-8CC4836A6336}"/>
          </ac:spMkLst>
        </pc:spChg>
        <pc:spChg chg="add del mod ord">
          <ac:chgData name="Dykstra-Aiello, Cheryl" userId="6aeeeec1-1666-43ba-b347-479b6f1a51ba" providerId="ADAL" clId="{59211511-FBEF-4D09-B0AE-99F078CE0A27}" dt="2025-02-01T00:31:23.284" v="5397" actId="26606"/>
          <ac:spMkLst>
            <pc:docMk/>
            <pc:sldMk cId="991456851" sldId="471"/>
            <ac:spMk id="4" creationId="{723C51F2-FF66-A1E9-2119-D02A45786FB5}"/>
          </ac:spMkLst>
        </pc:spChg>
        <pc:spChg chg="add del mod ord">
          <ac:chgData name="Dykstra-Aiello, Cheryl" userId="6aeeeec1-1666-43ba-b347-479b6f1a51ba" providerId="ADAL" clId="{59211511-FBEF-4D09-B0AE-99F078CE0A27}" dt="2025-02-01T00:31:09.716" v="5394"/>
          <ac:spMkLst>
            <pc:docMk/>
            <pc:sldMk cId="991456851" sldId="471"/>
            <ac:spMk id="5" creationId="{EBA03276-03F8-0A32-4515-2A79B5A8D1B7}"/>
          </ac:spMkLst>
        </pc:spChg>
        <pc:spChg chg="add del mod">
          <ac:chgData name="Dykstra-Aiello, Cheryl" userId="6aeeeec1-1666-43ba-b347-479b6f1a51ba" providerId="ADAL" clId="{59211511-FBEF-4D09-B0AE-99F078CE0A27}" dt="2025-02-01T00:31:23.252" v="5396" actId="26606"/>
          <ac:spMkLst>
            <pc:docMk/>
            <pc:sldMk cId="991456851" sldId="471"/>
            <ac:spMk id="11" creationId="{2A1FC61F-86C5-7AD3-DBEC-1CE79012DAFA}"/>
          </ac:spMkLst>
        </pc:spChg>
        <pc:spChg chg="add mod">
          <ac:chgData name="Dykstra-Aiello, Cheryl" userId="6aeeeec1-1666-43ba-b347-479b6f1a51ba" providerId="ADAL" clId="{59211511-FBEF-4D09-B0AE-99F078CE0A27}" dt="2025-02-01T00:33:30.062" v="5421" actId="5793"/>
          <ac:spMkLst>
            <pc:docMk/>
            <pc:sldMk cId="991456851" sldId="471"/>
            <ac:spMk id="13" creationId="{C6EC8541-E902-2A4C-1989-D33D64FEB46E}"/>
          </ac:spMkLst>
        </pc:spChg>
        <pc:picChg chg="add mod">
          <ac:chgData name="Dykstra-Aiello, Cheryl" userId="6aeeeec1-1666-43ba-b347-479b6f1a51ba" providerId="ADAL" clId="{59211511-FBEF-4D09-B0AE-99F078CE0A27}" dt="2025-02-01T00:31:23.284" v="5397" actId="26606"/>
          <ac:picMkLst>
            <pc:docMk/>
            <pc:sldMk cId="991456851" sldId="471"/>
            <ac:picMk id="6" creationId="{ECC27AE3-7135-044F-C9E2-1AABE370712F}"/>
          </ac:picMkLst>
        </pc:picChg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2100268841" sldId="471"/>
        </pc:sldMkLst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201520820" sldId="472"/>
        </pc:sldMkLst>
      </pc:sldChg>
      <pc:sldChg chg="addSp delSp modSp add mod modClrScheme chgLayout">
        <pc:chgData name="Dykstra-Aiello, Cheryl" userId="6aeeeec1-1666-43ba-b347-479b6f1a51ba" providerId="ADAL" clId="{59211511-FBEF-4D09-B0AE-99F078CE0A27}" dt="2025-02-01T00:42:45.232" v="5553" actId="27636"/>
        <pc:sldMkLst>
          <pc:docMk/>
          <pc:sldMk cId="3533409144" sldId="472"/>
        </pc:sldMkLst>
        <pc:spChg chg="mod ord">
          <ac:chgData name="Dykstra-Aiello, Cheryl" userId="6aeeeec1-1666-43ba-b347-479b6f1a51ba" providerId="ADAL" clId="{59211511-FBEF-4D09-B0AE-99F078CE0A27}" dt="2025-02-01T00:41:39.491" v="5511" actId="26606"/>
          <ac:spMkLst>
            <pc:docMk/>
            <pc:sldMk cId="3533409144" sldId="472"/>
            <ac:spMk id="4" creationId="{C9B98DFB-F79A-CF6C-2C77-59330F05DF08}"/>
          </ac:spMkLst>
        </pc:spChg>
        <pc:spChg chg="mod ord">
          <ac:chgData name="Dykstra-Aiello, Cheryl" userId="6aeeeec1-1666-43ba-b347-479b6f1a51ba" providerId="ADAL" clId="{59211511-FBEF-4D09-B0AE-99F078CE0A27}" dt="2025-02-01T00:42:45.232" v="5553" actId="27636"/>
          <ac:spMkLst>
            <pc:docMk/>
            <pc:sldMk cId="3533409144" sldId="472"/>
            <ac:spMk id="5" creationId="{12E2C2AC-4137-6BFD-F163-CC4433416059}"/>
          </ac:spMkLst>
        </pc:spChg>
        <pc:picChg chg="del">
          <ac:chgData name="Dykstra-Aiello, Cheryl" userId="6aeeeec1-1666-43ba-b347-479b6f1a51ba" providerId="ADAL" clId="{59211511-FBEF-4D09-B0AE-99F078CE0A27}" dt="2025-02-01T00:41:13.074" v="5504" actId="478"/>
          <ac:picMkLst>
            <pc:docMk/>
            <pc:sldMk cId="3533409144" sldId="472"/>
            <ac:picMk id="3" creationId="{8DD52D89-71BD-AD5B-CECE-051637B25006}"/>
          </ac:picMkLst>
        </pc:picChg>
        <pc:picChg chg="add mod">
          <ac:chgData name="Dykstra-Aiello, Cheryl" userId="6aeeeec1-1666-43ba-b347-479b6f1a51ba" providerId="ADAL" clId="{59211511-FBEF-4D09-B0AE-99F078CE0A27}" dt="2025-02-01T00:41:39.491" v="5511" actId="26606"/>
          <ac:picMkLst>
            <pc:docMk/>
            <pc:sldMk cId="3533409144" sldId="472"/>
            <ac:picMk id="6" creationId="{5D5C585A-ADA2-0E7E-FA99-0FC7C384B6A3}"/>
          </ac:picMkLst>
        </pc:picChg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1606401422" sldId="473"/>
        </pc:sldMkLst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523851671" sldId="474"/>
        </pc:sldMkLst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174180792" sldId="475"/>
        </pc:sldMkLst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1333035751" sldId="476"/>
        </pc:sldMkLst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1942004894" sldId="478"/>
        </pc:sldMkLst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1320873857" sldId="479"/>
        </pc:sldMkLst>
      </pc:sldChg>
      <pc:sldChg chg="del">
        <pc:chgData name="Dykstra-Aiello, Cheryl" userId="6aeeeec1-1666-43ba-b347-479b6f1a51ba" providerId="ADAL" clId="{59211511-FBEF-4D09-B0AE-99F078CE0A27}" dt="2025-01-30T23:53:17.098" v="373" actId="47"/>
        <pc:sldMkLst>
          <pc:docMk/>
          <pc:sldMk cId="3713417286" sldId="480"/>
        </pc:sldMkLst>
      </pc:sldChg>
      <pc:sldChg chg="del">
        <pc:chgData name="Dykstra-Aiello, Cheryl" userId="6aeeeec1-1666-43ba-b347-479b6f1a51ba" providerId="ADAL" clId="{59211511-FBEF-4D09-B0AE-99F078CE0A27}" dt="2025-01-30T23:53:55.150" v="449" actId="47"/>
        <pc:sldMkLst>
          <pc:docMk/>
          <pc:sldMk cId="3972201692" sldId="4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9C861-62B8-496F-B25A-8B464BE291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7410B-9DFB-4AA1-9BF4-86ECC940783A}">
      <dgm:prSet phldrT="[Text]"/>
      <dgm:spPr/>
      <dgm:t>
        <a:bodyPr/>
        <a:lstStyle/>
        <a:p>
          <a:r>
            <a:rPr lang="en-US" b="1" dirty="0">
              <a:latin typeface="Aptos" panose="020B0004020202020204" pitchFamily="34" charset="0"/>
            </a:rPr>
            <a:t>Research Impact Challenge</a:t>
          </a:r>
        </a:p>
      </dgm:t>
    </dgm:pt>
    <dgm:pt modelId="{E3B90307-56ED-46FA-A0BF-8DDEB2F4EA8A}" type="parTrans" cxnId="{88EBF876-6B0B-4AD4-A7BE-03E5B3416701}">
      <dgm:prSet/>
      <dgm:spPr/>
      <dgm:t>
        <a:bodyPr/>
        <a:lstStyle/>
        <a:p>
          <a:endParaRPr lang="en-US"/>
        </a:p>
      </dgm:t>
    </dgm:pt>
    <dgm:pt modelId="{D8BB97B2-ACE1-4B4C-92D5-2BB643808BEF}" type="sibTrans" cxnId="{88EBF876-6B0B-4AD4-A7BE-03E5B3416701}">
      <dgm:prSet/>
      <dgm:spPr/>
      <dgm:t>
        <a:bodyPr/>
        <a:lstStyle/>
        <a:p>
          <a:endParaRPr lang="en-US"/>
        </a:p>
      </dgm:t>
    </dgm:pt>
    <dgm:pt modelId="{0019FA55-1589-41FE-9886-EA976F774B76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1</a:t>
          </a:r>
        </a:p>
        <a:p>
          <a:r>
            <a:rPr lang="en-US" b="1" dirty="0">
              <a:latin typeface="Aptos" panose="020B0004020202020204" pitchFamily="34" charset="0"/>
            </a:rPr>
            <a:t>Challenges 1-3</a:t>
          </a:r>
          <a:r>
            <a:rPr lang="en-US" dirty="0">
              <a:latin typeface="Aptos" panose="020B0004020202020204" pitchFamily="34" charset="0"/>
            </a:rPr>
            <a:t>: Complete!</a:t>
          </a:r>
        </a:p>
      </dgm:t>
    </dgm:pt>
    <dgm:pt modelId="{757CBEE5-C263-47D4-88F6-D69EC7DD9AE2}" type="parTrans" cxnId="{FEE15758-E08B-4D48-A76F-B1DCB13580B1}">
      <dgm:prSet/>
      <dgm:spPr/>
      <dgm:t>
        <a:bodyPr/>
        <a:lstStyle/>
        <a:p>
          <a:endParaRPr lang="en-US"/>
        </a:p>
      </dgm:t>
    </dgm:pt>
    <dgm:pt modelId="{4B0C603B-746F-4BD0-B990-B6B8C52C9B9B}" type="sibTrans" cxnId="{FEE15758-E08B-4D48-A76F-B1DCB13580B1}">
      <dgm:prSet/>
      <dgm:spPr/>
      <dgm:t>
        <a:bodyPr/>
        <a:lstStyle/>
        <a:p>
          <a:endParaRPr lang="en-US"/>
        </a:p>
      </dgm:t>
    </dgm:pt>
    <dgm:pt modelId="{6A68AC17-3CCF-4D51-A674-A0C27E6BAED7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2</a:t>
          </a:r>
        </a:p>
        <a:p>
          <a:r>
            <a:rPr lang="en-US" b="1" dirty="0">
              <a:latin typeface="Aptos" panose="020B0004020202020204" pitchFamily="34" charset="0"/>
            </a:rPr>
            <a:t>Challenges 4-5</a:t>
          </a:r>
          <a:r>
            <a:rPr lang="en-US" dirty="0">
              <a:latin typeface="Aptos" panose="020B0004020202020204" pitchFamily="34" charset="0"/>
            </a:rPr>
            <a:t>: Complete! </a:t>
          </a:r>
        </a:p>
      </dgm:t>
    </dgm:pt>
    <dgm:pt modelId="{0C1DF50A-20AB-49D3-82DF-2AF16BB8C122}" type="parTrans" cxnId="{ED1E76E6-6FF0-4BB4-99AF-413451022E0C}">
      <dgm:prSet/>
      <dgm:spPr/>
      <dgm:t>
        <a:bodyPr/>
        <a:lstStyle/>
        <a:p>
          <a:endParaRPr lang="en-US"/>
        </a:p>
      </dgm:t>
    </dgm:pt>
    <dgm:pt modelId="{B957F200-EBE0-4D07-A744-F9A85A8F4BD5}" type="sibTrans" cxnId="{ED1E76E6-6FF0-4BB4-99AF-413451022E0C}">
      <dgm:prSet/>
      <dgm:spPr/>
      <dgm:t>
        <a:bodyPr/>
        <a:lstStyle/>
        <a:p>
          <a:endParaRPr lang="en-US"/>
        </a:p>
      </dgm:t>
    </dgm:pt>
    <dgm:pt modelId="{5F3CD1EB-C0BB-478B-B088-3E4E00EF97D2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3</a:t>
          </a:r>
        </a:p>
        <a:p>
          <a:r>
            <a:rPr lang="en-US" b="1" dirty="0">
              <a:latin typeface="Aptos" panose="020B0004020202020204" pitchFamily="34" charset="0"/>
            </a:rPr>
            <a:t>Challenges 6-7</a:t>
          </a:r>
          <a:r>
            <a:rPr lang="en-US" dirty="0">
              <a:latin typeface="Aptos" panose="020B0004020202020204" pitchFamily="34" charset="0"/>
            </a:rPr>
            <a:t>: Determining What “Counts” and Finding Appropriate Metrics</a:t>
          </a:r>
        </a:p>
        <a:p>
          <a:endParaRPr lang="en-US" dirty="0">
            <a:latin typeface="Aptos" panose="020B0004020202020204" pitchFamily="34" charset="0"/>
          </a:endParaRPr>
        </a:p>
      </dgm:t>
    </dgm:pt>
    <dgm:pt modelId="{E74B67D8-F652-4E0A-AA45-7426A4C5D086}" type="parTrans" cxnId="{5DB3C39B-5FE0-4A4B-A7A4-26F6BE8967EB}">
      <dgm:prSet/>
      <dgm:spPr/>
      <dgm:t>
        <a:bodyPr/>
        <a:lstStyle/>
        <a:p>
          <a:endParaRPr lang="en-US"/>
        </a:p>
      </dgm:t>
    </dgm:pt>
    <dgm:pt modelId="{8934ABB0-4370-423C-9068-1CEA051DE55A}" type="sibTrans" cxnId="{5DB3C39B-5FE0-4A4B-A7A4-26F6BE8967EB}">
      <dgm:prSet/>
      <dgm:spPr/>
      <dgm:t>
        <a:bodyPr/>
        <a:lstStyle/>
        <a:p>
          <a:endParaRPr lang="en-US"/>
        </a:p>
      </dgm:t>
    </dgm:pt>
    <dgm:pt modelId="{33C64D4A-C520-45D7-A3EA-86F216B0315E}">
      <dgm:prSet phldrT="[Text]"/>
      <dgm:spPr/>
      <dgm:t>
        <a:bodyPr/>
        <a:lstStyle/>
        <a:p>
          <a:r>
            <a:rPr lang="en-US" b="1" u="sng" dirty="0">
              <a:latin typeface="Aptos" panose="020B0004020202020204" pitchFamily="34" charset="0"/>
            </a:rPr>
            <a:t>Session 4</a:t>
          </a:r>
        </a:p>
        <a:p>
          <a:r>
            <a:rPr lang="en-US" b="1" dirty="0">
              <a:latin typeface="Aptos" panose="020B0004020202020204" pitchFamily="34" charset="0"/>
            </a:rPr>
            <a:t>Challenges 8-10</a:t>
          </a:r>
        </a:p>
      </dgm:t>
    </dgm:pt>
    <dgm:pt modelId="{1CEAB502-A138-4063-92AC-83F18EC69898}" type="parTrans" cxnId="{48C704C3-8138-437C-8E7B-2CC1BD906DFF}">
      <dgm:prSet/>
      <dgm:spPr/>
      <dgm:t>
        <a:bodyPr/>
        <a:lstStyle/>
        <a:p>
          <a:endParaRPr lang="en-US"/>
        </a:p>
      </dgm:t>
    </dgm:pt>
    <dgm:pt modelId="{450FDD43-F7C6-4D6E-9019-6C5354D1CAF3}" type="sibTrans" cxnId="{48C704C3-8138-437C-8E7B-2CC1BD906DFF}">
      <dgm:prSet/>
      <dgm:spPr/>
      <dgm:t>
        <a:bodyPr/>
        <a:lstStyle/>
        <a:p>
          <a:endParaRPr lang="en-US"/>
        </a:p>
      </dgm:t>
    </dgm:pt>
    <dgm:pt modelId="{3B8ED6CE-8233-440A-9AF5-2E804F8A93BD}" type="pres">
      <dgm:prSet presAssocID="{DA99C861-62B8-496F-B25A-8B464BE291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895DDA-B2D7-49F8-98B4-764C63D6BEAE}" type="pres">
      <dgm:prSet presAssocID="{DA99C861-62B8-496F-B25A-8B464BE291FA}" presName="matrix" presStyleCnt="0"/>
      <dgm:spPr/>
    </dgm:pt>
    <dgm:pt modelId="{E08A992C-8DB3-4563-9B34-A00516242F64}" type="pres">
      <dgm:prSet presAssocID="{DA99C861-62B8-496F-B25A-8B464BE291FA}" presName="tile1" presStyleLbl="node1" presStyleIdx="0" presStyleCnt="4"/>
      <dgm:spPr/>
    </dgm:pt>
    <dgm:pt modelId="{E433F6FF-90AC-4E07-B169-98CF9C40501D}" type="pres">
      <dgm:prSet presAssocID="{DA99C861-62B8-496F-B25A-8B464BE291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D60A5E5-11DD-4177-A474-C400BD99F22C}" type="pres">
      <dgm:prSet presAssocID="{DA99C861-62B8-496F-B25A-8B464BE291FA}" presName="tile2" presStyleLbl="node1" presStyleIdx="1" presStyleCnt="4" custLinFactNeighborX="66885"/>
      <dgm:spPr/>
    </dgm:pt>
    <dgm:pt modelId="{C8F6DB25-C850-4561-A2BA-0E41324F801D}" type="pres">
      <dgm:prSet presAssocID="{DA99C861-62B8-496F-B25A-8B464BE291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5C424A-534F-401E-BEA7-F76EBFE6B805}" type="pres">
      <dgm:prSet presAssocID="{DA99C861-62B8-496F-B25A-8B464BE291FA}" presName="tile3" presStyleLbl="node1" presStyleIdx="2" presStyleCnt="4"/>
      <dgm:spPr/>
    </dgm:pt>
    <dgm:pt modelId="{9EFD10B1-CF66-49C2-875A-7A933F5C44CE}" type="pres">
      <dgm:prSet presAssocID="{DA99C861-62B8-496F-B25A-8B464BE291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78B009-D66C-4D5A-86DC-09E5FA429733}" type="pres">
      <dgm:prSet presAssocID="{DA99C861-62B8-496F-B25A-8B464BE291FA}" presName="tile4" presStyleLbl="node1" presStyleIdx="3" presStyleCnt="4"/>
      <dgm:spPr/>
    </dgm:pt>
    <dgm:pt modelId="{D9C0140F-0151-43A7-B40B-8D61F90E658F}" type="pres">
      <dgm:prSet presAssocID="{DA99C861-62B8-496F-B25A-8B464BE291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DB5EC8-159B-4CAB-9CA4-9EE7F23D88E6}" type="pres">
      <dgm:prSet presAssocID="{DA99C861-62B8-496F-B25A-8B464BE291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1C1BD0D-7CCE-4DA2-A3CA-745786BD0A4F}" type="presOf" srcId="{0019FA55-1589-41FE-9886-EA976F774B76}" destId="{E433F6FF-90AC-4E07-B169-98CF9C40501D}" srcOrd="1" destOrd="0" presId="urn:microsoft.com/office/officeart/2005/8/layout/matrix1"/>
    <dgm:cxn modelId="{792A8C1E-1821-495E-BFF2-4EC1028B9C92}" type="presOf" srcId="{5F3CD1EB-C0BB-478B-B088-3E4E00EF97D2}" destId="{EE5C424A-534F-401E-BEA7-F76EBFE6B805}" srcOrd="0" destOrd="0" presId="urn:microsoft.com/office/officeart/2005/8/layout/matrix1"/>
    <dgm:cxn modelId="{43FA4237-0A8C-4B8D-847D-4486164BC8DA}" type="presOf" srcId="{DA99C861-62B8-496F-B25A-8B464BE291FA}" destId="{3B8ED6CE-8233-440A-9AF5-2E804F8A93BD}" srcOrd="0" destOrd="0" presId="urn:microsoft.com/office/officeart/2005/8/layout/matrix1"/>
    <dgm:cxn modelId="{8E08133D-308F-40DE-9B1B-472CC5CB32BF}" type="presOf" srcId="{33C64D4A-C520-45D7-A3EA-86F216B0315E}" destId="{D9C0140F-0151-43A7-B40B-8D61F90E658F}" srcOrd="1" destOrd="0" presId="urn:microsoft.com/office/officeart/2005/8/layout/matrix1"/>
    <dgm:cxn modelId="{4CA29946-BF19-49DB-BE67-20A3B7010C86}" type="presOf" srcId="{6A68AC17-3CCF-4D51-A674-A0C27E6BAED7}" destId="{AD60A5E5-11DD-4177-A474-C400BD99F22C}" srcOrd="0" destOrd="0" presId="urn:microsoft.com/office/officeart/2005/8/layout/matrix1"/>
    <dgm:cxn modelId="{88EBF876-6B0B-4AD4-A7BE-03E5B3416701}" srcId="{DA99C861-62B8-496F-B25A-8B464BE291FA}" destId="{F197410B-9DFB-4AA1-9BF4-86ECC940783A}" srcOrd="0" destOrd="0" parTransId="{E3B90307-56ED-46FA-A0BF-8DDEB2F4EA8A}" sibTransId="{D8BB97B2-ACE1-4B4C-92D5-2BB643808BEF}"/>
    <dgm:cxn modelId="{FEE15758-E08B-4D48-A76F-B1DCB13580B1}" srcId="{F197410B-9DFB-4AA1-9BF4-86ECC940783A}" destId="{0019FA55-1589-41FE-9886-EA976F774B76}" srcOrd="0" destOrd="0" parTransId="{757CBEE5-C263-47D4-88F6-D69EC7DD9AE2}" sibTransId="{4B0C603B-746F-4BD0-B990-B6B8C52C9B9B}"/>
    <dgm:cxn modelId="{D910E57B-5825-4DA9-A160-95DCA0F0EF3B}" type="presOf" srcId="{6A68AC17-3CCF-4D51-A674-A0C27E6BAED7}" destId="{C8F6DB25-C850-4561-A2BA-0E41324F801D}" srcOrd="1" destOrd="0" presId="urn:microsoft.com/office/officeart/2005/8/layout/matrix1"/>
    <dgm:cxn modelId="{63365B92-CFBD-440D-91B6-A2E5A4F0F9D7}" type="presOf" srcId="{33C64D4A-C520-45D7-A3EA-86F216B0315E}" destId="{7F78B009-D66C-4D5A-86DC-09E5FA429733}" srcOrd="0" destOrd="0" presId="urn:microsoft.com/office/officeart/2005/8/layout/matrix1"/>
    <dgm:cxn modelId="{5DB3C39B-5FE0-4A4B-A7A4-26F6BE8967EB}" srcId="{F197410B-9DFB-4AA1-9BF4-86ECC940783A}" destId="{5F3CD1EB-C0BB-478B-B088-3E4E00EF97D2}" srcOrd="2" destOrd="0" parTransId="{E74B67D8-F652-4E0A-AA45-7426A4C5D086}" sibTransId="{8934ABB0-4370-423C-9068-1CEA051DE55A}"/>
    <dgm:cxn modelId="{48C704C3-8138-437C-8E7B-2CC1BD906DFF}" srcId="{F197410B-9DFB-4AA1-9BF4-86ECC940783A}" destId="{33C64D4A-C520-45D7-A3EA-86F216B0315E}" srcOrd="3" destOrd="0" parTransId="{1CEAB502-A138-4063-92AC-83F18EC69898}" sibTransId="{450FDD43-F7C6-4D6E-9019-6C5354D1CAF3}"/>
    <dgm:cxn modelId="{DAC5E7CB-6E40-4864-A65D-CC386C4EAE5A}" type="presOf" srcId="{0019FA55-1589-41FE-9886-EA976F774B76}" destId="{E08A992C-8DB3-4563-9B34-A00516242F64}" srcOrd="0" destOrd="0" presId="urn:microsoft.com/office/officeart/2005/8/layout/matrix1"/>
    <dgm:cxn modelId="{90024DD1-7DFA-426F-B271-23302684D1E6}" type="presOf" srcId="{5F3CD1EB-C0BB-478B-B088-3E4E00EF97D2}" destId="{9EFD10B1-CF66-49C2-875A-7A933F5C44CE}" srcOrd="1" destOrd="0" presId="urn:microsoft.com/office/officeart/2005/8/layout/matrix1"/>
    <dgm:cxn modelId="{C022C7D2-6AB0-431E-B07C-AA717FFCD740}" type="presOf" srcId="{F197410B-9DFB-4AA1-9BF4-86ECC940783A}" destId="{86DB5EC8-159B-4CAB-9CA4-9EE7F23D88E6}" srcOrd="0" destOrd="0" presId="urn:microsoft.com/office/officeart/2005/8/layout/matrix1"/>
    <dgm:cxn modelId="{ED1E76E6-6FF0-4BB4-99AF-413451022E0C}" srcId="{F197410B-9DFB-4AA1-9BF4-86ECC940783A}" destId="{6A68AC17-3CCF-4D51-A674-A0C27E6BAED7}" srcOrd="1" destOrd="0" parTransId="{0C1DF50A-20AB-49D3-82DF-2AF16BB8C122}" sibTransId="{B957F200-EBE0-4D07-A744-F9A85A8F4BD5}"/>
    <dgm:cxn modelId="{2F0D50B0-C246-496E-8D72-BDA6DC52312F}" type="presParOf" srcId="{3B8ED6CE-8233-440A-9AF5-2E804F8A93BD}" destId="{5E895DDA-B2D7-49F8-98B4-764C63D6BEAE}" srcOrd="0" destOrd="0" presId="urn:microsoft.com/office/officeart/2005/8/layout/matrix1"/>
    <dgm:cxn modelId="{16546757-D1E5-49D8-9126-CE3AA1EA1845}" type="presParOf" srcId="{5E895DDA-B2D7-49F8-98B4-764C63D6BEAE}" destId="{E08A992C-8DB3-4563-9B34-A00516242F64}" srcOrd="0" destOrd="0" presId="urn:microsoft.com/office/officeart/2005/8/layout/matrix1"/>
    <dgm:cxn modelId="{D94AC856-6539-4996-807B-2E58D99B7006}" type="presParOf" srcId="{5E895DDA-B2D7-49F8-98B4-764C63D6BEAE}" destId="{E433F6FF-90AC-4E07-B169-98CF9C40501D}" srcOrd="1" destOrd="0" presId="urn:microsoft.com/office/officeart/2005/8/layout/matrix1"/>
    <dgm:cxn modelId="{8391E654-0805-497A-B664-41134B27E631}" type="presParOf" srcId="{5E895DDA-B2D7-49F8-98B4-764C63D6BEAE}" destId="{AD60A5E5-11DD-4177-A474-C400BD99F22C}" srcOrd="2" destOrd="0" presId="urn:microsoft.com/office/officeart/2005/8/layout/matrix1"/>
    <dgm:cxn modelId="{BF31FC88-7E1E-4B63-9CD0-10B54AEE2DEB}" type="presParOf" srcId="{5E895DDA-B2D7-49F8-98B4-764C63D6BEAE}" destId="{C8F6DB25-C850-4561-A2BA-0E41324F801D}" srcOrd="3" destOrd="0" presId="urn:microsoft.com/office/officeart/2005/8/layout/matrix1"/>
    <dgm:cxn modelId="{9DC41B16-3A64-4960-A912-13DF8FF099FA}" type="presParOf" srcId="{5E895DDA-B2D7-49F8-98B4-764C63D6BEAE}" destId="{EE5C424A-534F-401E-BEA7-F76EBFE6B805}" srcOrd="4" destOrd="0" presId="urn:microsoft.com/office/officeart/2005/8/layout/matrix1"/>
    <dgm:cxn modelId="{E4153E24-3E3C-46DD-A354-021DD75B8E93}" type="presParOf" srcId="{5E895DDA-B2D7-49F8-98B4-764C63D6BEAE}" destId="{9EFD10B1-CF66-49C2-875A-7A933F5C44CE}" srcOrd="5" destOrd="0" presId="urn:microsoft.com/office/officeart/2005/8/layout/matrix1"/>
    <dgm:cxn modelId="{1C29E592-D6F7-4DF9-8CE8-7F94C287083D}" type="presParOf" srcId="{5E895DDA-B2D7-49F8-98B4-764C63D6BEAE}" destId="{7F78B009-D66C-4D5A-86DC-09E5FA429733}" srcOrd="6" destOrd="0" presId="urn:microsoft.com/office/officeart/2005/8/layout/matrix1"/>
    <dgm:cxn modelId="{ADAA4D63-1457-40FF-A0BF-0FE63E774D9B}" type="presParOf" srcId="{5E895DDA-B2D7-49F8-98B4-764C63D6BEAE}" destId="{D9C0140F-0151-43A7-B40B-8D61F90E658F}" srcOrd="7" destOrd="0" presId="urn:microsoft.com/office/officeart/2005/8/layout/matrix1"/>
    <dgm:cxn modelId="{04D07635-A0B3-4267-9E03-2876CDCBAF59}" type="presParOf" srcId="{3B8ED6CE-8233-440A-9AF5-2E804F8A93BD}" destId="{86DB5EC8-159B-4CAB-9CA4-9EE7F23D88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A992C-8DB3-4563-9B34-A00516242F64}">
      <dsp:nvSpPr>
        <dsp:cNvPr id="0" name=""/>
        <dsp:cNvSpPr/>
      </dsp:nvSpPr>
      <dsp:spPr>
        <a:xfrm rot="16200000">
          <a:off x="690372" y="-690372"/>
          <a:ext cx="3054096" cy="44348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1-3</a:t>
          </a:r>
          <a:r>
            <a:rPr lang="en-US" sz="2400" kern="1200" dirty="0">
              <a:latin typeface="Aptos" panose="020B0004020202020204" pitchFamily="34" charset="0"/>
            </a:rPr>
            <a:t>: Complete!</a:t>
          </a:r>
        </a:p>
      </dsp:txBody>
      <dsp:txXfrm rot="5400000">
        <a:off x="-1" y="1"/>
        <a:ext cx="4434840" cy="2290572"/>
      </dsp:txXfrm>
    </dsp:sp>
    <dsp:sp modelId="{AD60A5E5-11DD-4177-A474-C400BD99F22C}">
      <dsp:nvSpPr>
        <dsp:cNvPr id="0" name=""/>
        <dsp:cNvSpPr/>
      </dsp:nvSpPr>
      <dsp:spPr>
        <a:xfrm>
          <a:off x="4434840" y="0"/>
          <a:ext cx="4434840" cy="30540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4-5</a:t>
          </a:r>
          <a:r>
            <a:rPr lang="en-US" sz="2400" kern="1200" dirty="0">
              <a:latin typeface="Aptos" panose="020B0004020202020204" pitchFamily="34" charset="0"/>
            </a:rPr>
            <a:t>: Complete! </a:t>
          </a:r>
        </a:p>
      </dsp:txBody>
      <dsp:txXfrm>
        <a:off x="4434840" y="0"/>
        <a:ext cx="4434840" cy="2290572"/>
      </dsp:txXfrm>
    </dsp:sp>
    <dsp:sp modelId="{EE5C424A-534F-401E-BEA7-F76EBFE6B805}">
      <dsp:nvSpPr>
        <dsp:cNvPr id="0" name=""/>
        <dsp:cNvSpPr/>
      </dsp:nvSpPr>
      <dsp:spPr>
        <a:xfrm rot="10800000">
          <a:off x="0" y="3054096"/>
          <a:ext cx="4434840" cy="30540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6-7</a:t>
          </a:r>
          <a:r>
            <a:rPr lang="en-US" sz="2400" kern="1200" dirty="0">
              <a:latin typeface="Aptos" panose="020B0004020202020204" pitchFamily="34" charset="0"/>
            </a:rPr>
            <a:t>: Determining What “Counts” and Finding Appropriate Metrics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tos" panose="020B0004020202020204" pitchFamily="34" charset="0"/>
          </a:endParaRPr>
        </a:p>
      </dsp:txBody>
      <dsp:txXfrm rot="10800000">
        <a:off x="0" y="3817619"/>
        <a:ext cx="4434840" cy="2290572"/>
      </dsp:txXfrm>
    </dsp:sp>
    <dsp:sp modelId="{7F78B009-D66C-4D5A-86DC-09E5FA429733}">
      <dsp:nvSpPr>
        <dsp:cNvPr id="0" name=""/>
        <dsp:cNvSpPr/>
      </dsp:nvSpPr>
      <dsp:spPr>
        <a:xfrm rot="5400000">
          <a:off x="5125212" y="2363723"/>
          <a:ext cx="3054096" cy="44348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tos" panose="020B0004020202020204" pitchFamily="34" charset="0"/>
            </a:rPr>
            <a:t>Session 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Challenges 8-10</a:t>
          </a:r>
        </a:p>
      </dsp:txBody>
      <dsp:txXfrm rot="-5400000">
        <a:off x="4434840" y="3817619"/>
        <a:ext cx="4434840" cy="2290572"/>
      </dsp:txXfrm>
    </dsp:sp>
    <dsp:sp modelId="{86DB5EC8-159B-4CAB-9CA4-9EE7F23D88E6}">
      <dsp:nvSpPr>
        <dsp:cNvPr id="0" name=""/>
        <dsp:cNvSpPr/>
      </dsp:nvSpPr>
      <dsp:spPr>
        <a:xfrm>
          <a:off x="3104387" y="2290572"/>
          <a:ext cx="2660904" cy="152704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0B0004020202020204" pitchFamily="34" charset="0"/>
            </a:rPr>
            <a:t>Research Impact Challenge</a:t>
          </a:r>
        </a:p>
      </dsp:txBody>
      <dsp:txXfrm>
        <a:off x="3178931" y="2365116"/>
        <a:ext cx="2511816" cy="1377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007295-A262-4B4C-B3B9-A5147EDA2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40C5D-AF0B-4D35-87E2-31586FE76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42D976-EE9F-4D81-93B4-309048736BC3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E2C2C-8523-4618-A980-A47A4BE03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26EBE-7AF6-4EEA-A555-9CC10FE10A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EB6B82-8D0B-4843-8350-0C677FAF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CB9D09-B8C5-4B94-B5DC-AF4ED464E02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CEC689-B63F-4B6D-AF6D-31DA368AC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C689-B63F-4B6D-AF6D-31DA368AC8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045F47D-AB9C-4341-B52D-E18C2DB01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480" y="570486"/>
            <a:ext cx="3749040" cy="744191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1111F31-87D3-4336-B677-12C731F35A0A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6"/>
          <a:stretch/>
        </p:blipFill>
        <p:spPr>
          <a:xfrm>
            <a:off x="5843" y="6168788"/>
            <a:ext cx="12172604" cy="689212"/>
          </a:xfrm>
          <a:prstGeom prst="rect">
            <a:avLst/>
          </a:prstGeom>
          <a:effectLst>
            <a:outerShdw blurRad="88900" dist="381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28428"/>
            <a:ext cx="9144000" cy="1832919"/>
          </a:xfrm>
        </p:spPr>
        <p:txBody>
          <a:bodyPr anchor="b" anchorCtr="1">
            <a:noAutofit/>
          </a:bodyPr>
          <a:lstStyle>
            <a:lvl1pPr algn="ctr"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8485"/>
            <a:ext cx="9144000" cy="1137708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98DB7-C1B5-49F6-AC55-1A25027B890C}"/>
              </a:ext>
            </a:extLst>
          </p:cNvPr>
          <p:cNvSpPr/>
          <p:nvPr userDrawn="1"/>
        </p:nvSpPr>
        <p:spPr>
          <a:xfrm>
            <a:off x="5638800" y="378411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6092C-9916-4F45-AC83-40A526432204}"/>
              </a:ext>
            </a:extLst>
          </p:cNvPr>
          <p:cNvSpPr/>
          <p:nvPr userDrawn="1"/>
        </p:nvSpPr>
        <p:spPr>
          <a:xfrm>
            <a:off x="5694419" y="6168788"/>
            <a:ext cx="803161" cy="6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872973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754880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5069E1-66A9-45BF-B886-E9052A262D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5000" y="3018774"/>
            <a:ext cx="4754880" cy="31185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2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7764B7-ADAB-412F-A905-60FDDC8A0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0879" y="2"/>
            <a:ext cx="11141122" cy="3002507"/>
          </a:xfrm>
          <a:custGeom>
            <a:avLst/>
            <a:gdLst>
              <a:gd name="connsiteX0" fmla="*/ 0 w 11141122"/>
              <a:gd name="connsiteY0" fmla="*/ 0 h 3002507"/>
              <a:gd name="connsiteX1" fmla="*/ 11141122 w 11141122"/>
              <a:gd name="connsiteY1" fmla="*/ 0 h 3002507"/>
              <a:gd name="connsiteX2" fmla="*/ 11141122 w 11141122"/>
              <a:gd name="connsiteY2" fmla="*/ 3002507 h 3002507"/>
              <a:gd name="connsiteX3" fmla="*/ 5868536 w 11141122"/>
              <a:gd name="connsiteY3" fmla="*/ 3002507 h 3002507"/>
              <a:gd name="connsiteX4" fmla="*/ 5868536 w 11141122"/>
              <a:gd name="connsiteY4" fmla="*/ 2565778 h 3002507"/>
              <a:gd name="connsiteX5" fmla="*/ 491318 w 11141122"/>
              <a:gd name="connsiteY5" fmla="*/ 2565778 h 3002507"/>
              <a:gd name="connsiteX6" fmla="*/ 491318 w 11141122"/>
              <a:gd name="connsiteY6" fmla="*/ 3002507 h 3002507"/>
              <a:gd name="connsiteX7" fmla="*/ 0 w 11141122"/>
              <a:gd name="connsiteY7" fmla="*/ 3002507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1122" h="3002507">
                <a:moveTo>
                  <a:pt x="0" y="0"/>
                </a:moveTo>
                <a:lnTo>
                  <a:pt x="11141122" y="0"/>
                </a:lnTo>
                <a:lnTo>
                  <a:pt x="11141122" y="3002507"/>
                </a:lnTo>
                <a:lnTo>
                  <a:pt x="5868536" y="3002507"/>
                </a:lnTo>
                <a:lnTo>
                  <a:pt x="5868536" y="2565778"/>
                </a:lnTo>
                <a:lnTo>
                  <a:pt x="491318" y="2565778"/>
                </a:lnTo>
                <a:lnTo>
                  <a:pt x="491318" y="3002507"/>
                </a:lnTo>
                <a:lnTo>
                  <a:pt x="0" y="30025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2825087"/>
            <a:ext cx="4892581" cy="794760"/>
          </a:xfr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4320" y="3893074"/>
            <a:ext cx="4872973" cy="272609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D14DF-5E3B-41EB-8A91-1BED59B88863}"/>
              </a:ext>
            </a:extLst>
          </p:cNvPr>
          <p:cNvSpPr/>
          <p:nvPr userDrawn="1"/>
        </p:nvSpPr>
        <p:spPr>
          <a:xfrm>
            <a:off x="1542197" y="6766560"/>
            <a:ext cx="5377218" cy="91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572000" cy="661720"/>
          </a:xfrm>
          <a:solidFill>
            <a:schemeClr val="bg1">
              <a:lumMod val="95000"/>
            </a:schemeClr>
          </a:solidFill>
        </p:spPr>
        <p:txBody>
          <a:bodyPr wrap="square" lIns="182880" tIns="182880" rIns="182880" bIns="18288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904898" cy="846386"/>
          </a:xfrm>
          <a:solidFill>
            <a:schemeClr val="bg1">
              <a:lumMod val="95000"/>
            </a:schemeClr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9FF349-499D-4773-A3B2-1547301DC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4950" y="3124200"/>
            <a:ext cx="5264150" cy="340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0655B-5834-474B-BC1F-9C661A5AD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272756"/>
          </a:xfrm>
        </p:spPr>
        <p:txBody>
          <a:bodyPr/>
          <a:lstStyle>
            <a:lvl1pPr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8DCDB-66C8-44DE-8ED7-83CE364096B0}"/>
              </a:ext>
            </a:extLst>
          </p:cNvPr>
          <p:cNvSpPr/>
          <p:nvPr userDrawn="1"/>
        </p:nvSpPr>
        <p:spPr>
          <a:xfrm>
            <a:off x="5998368" y="185385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 lIns="0" tIns="0" rIns="0" bIns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9FB596-AD7C-4AED-B155-2E23580F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64562-184D-4ABA-BCF1-23E6D7615DCD}"/>
              </a:ext>
            </a:extLst>
          </p:cNvPr>
          <p:cNvSpPr/>
          <p:nvPr userDrawn="1"/>
        </p:nvSpPr>
        <p:spPr>
          <a:xfrm>
            <a:off x="5998368" y="305760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5" y="2161522"/>
            <a:ext cx="4589480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6" y="2161522"/>
            <a:ext cx="4931387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DCAAAE-3117-43B1-8365-13245D251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5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04B13-2F49-410C-8FFA-FF8EE826DAF8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2 columns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1175" y="1923911"/>
            <a:ext cx="4537075" cy="80690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175" y="2944164"/>
            <a:ext cx="4537075" cy="3649357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5138" y="1913026"/>
            <a:ext cx="4561114" cy="81778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5138" y="2945001"/>
            <a:ext cx="4535424" cy="3681539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CD8D19-683F-4EEA-A357-6C4EB3371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981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85F82-FB5E-45F8-AF46-963FBEC3C89E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73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6C6E0-1904-4EA4-8832-3D5199045240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3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77E9CF-9D63-466A-9A30-3EAA2C01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0"/>
            <a:ext cx="111633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C9A9F1-4A70-4EE4-881D-E394F5F9F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9487" y="2281238"/>
            <a:ext cx="3991391" cy="38576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02B8-C24E-459A-BF60-3329F2C39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71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FFDF8C-1F0B-4961-8F1A-EA5E868A5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81735"/>
            <a:ext cx="5033963" cy="385762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606DA-AEE2-4075-92FE-8A3E75FE8F85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E30C7818-3D84-4FE4-A829-AB1B144CF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410"/>
          <a:stretch/>
        </p:blipFill>
        <p:spPr>
          <a:xfrm>
            <a:off x="0" y="0"/>
            <a:ext cx="1046273" cy="6858000"/>
          </a:xfrm>
          <a:prstGeom prst="rect">
            <a:avLst/>
          </a:prstGeom>
          <a:effectLst>
            <a:outerShdw blurRad="88900" dist="38100" algn="l" rotWithShape="0">
              <a:prstClr val="black">
                <a:alpha val="15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272756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2229633"/>
            <a:ext cx="9348789" cy="175637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3B4A29-4092-435B-BDA1-D96A6FE7095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3351" y="5930900"/>
            <a:ext cx="575336" cy="57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9E68E-02D9-4963-8B66-3C7E618C0623}"/>
              </a:ext>
            </a:extLst>
          </p:cNvPr>
          <p:cNvSpPr txBox="1"/>
          <p:nvPr userDrawn="1"/>
        </p:nvSpPr>
        <p:spPr>
          <a:xfrm rot="16200000">
            <a:off x="-2303620" y="2665361"/>
            <a:ext cx="56692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0" kern="1500" spc="600" baseline="0">
                <a:solidFill>
                  <a:schemeClr val="tx2">
                    <a:lumMod val="60000"/>
                    <a:lumOff val="40000"/>
                  </a:schemeClr>
                </a:solidFill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070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694" r:id="rId9"/>
    <p:sldLayoutId id="2147483703" r:id="rId10"/>
    <p:sldLayoutId id="2147483708" r:id="rId11"/>
    <p:sldLayoutId id="2147483705" r:id="rId12"/>
    <p:sldLayoutId id="2147483704" r:id="rId13"/>
    <p:sldLayoutId id="2147483707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pc="-150" dirty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669" userDrawn="1">
          <p15:clr>
            <a:srgbClr val="F26B43"/>
          </p15:clr>
        </p15:guide>
        <p15:guide id="5" pos="1122" userDrawn="1">
          <p15:clr>
            <a:srgbClr val="F26B43"/>
          </p15:clr>
        </p15:guide>
        <p15:guide id="6" pos="1575" userDrawn="1">
          <p15:clr>
            <a:srgbClr val="F26B43"/>
          </p15:clr>
        </p15:guide>
        <p15:guide id="7" pos="2028" userDrawn="1">
          <p15:clr>
            <a:srgbClr val="F26B43"/>
          </p15:clr>
        </p15:guide>
        <p15:guide id="8" pos="2481" userDrawn="1">
          <p15:clr>
            <a:srgbClr val="F26B43"/>
          </p15:clr>
        </p15:guide>
        <p15:guide id="9" pos="2934" userDrawn="1">
          <p15:clr>
            <a:srgbClr val="F26B43"/>
          </p15:clr>
        </p15:guide>
        <p15:guide id="10" pos="3387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293" userDrawn="1">
          <p15:clr>
            <a:srgbClr val="F26B43"/>
          </p15:clr>
        </p15:guide>
        <p15:guide id="13" pos="4746" userDrawn="1">
          <p15:clr>
            <a:srgbClr val="F26B43"/>
          </p15:clr>
        </p15:guide>
        <p15:guide id="14" pos="5199" userDrawn="1">
          <p15:clr>
            <a:srgbClr val="F26B43"/>
          </p15:clr>
        </p15:guide>
        <p15:guide id="15" pos="5652" userDrawn="1">
          <p15:clr>
            <a:srgbClr val="F26B43"/>
          </p15:clr>
        </p15:guide>
        <p15:guide id="16" pos="6105" userDrawn="1">
          <p15:clr>
            <a:srgbClr val="F26B43"/>
          </p15:clr>
        </p15:guide>
        <p15:guide id="17" pos="6558" userDrawn="1">
          <p15:clr>
            <a:srgbClr val="F26B43"/>
          </p15:clr>
        </p15:guide>
        <p15:guide id="18" pos="7011" userDrawn="1">
          <p15:clr>
            <a:srgbClr val="F26B43"/>
          </p15:clr>
        </p15:guide>
        <p15:guide id="19" pos="7464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  <p15:guide id="22" orient="horz" pos="216" userDrawn="1">
          <p15:clr>
            <a:srgbClr val="F26B43"/>
          </p15:clr>
        </p15:guide>
        <p15:guide id="23" orient="horz" pos="696" userDrawn="1">
          <p15:clr>
            <a:srgbClr val="F26B43"/>
          </p15:clr>
        </p15:guide>
        <p15:guide id="24" orient="horz" pos="1188" userDrawn="1">
          <p15:clr>
            <a:srgbClr val="F26B43"/>
          </p15:clr>
        </p15:guide>
        <p15:guide id="25" orient="horz" pos="1674" userDrawn="1">
          <p15:clr>
            <a:srgbClr val="F26B43"/>
          </p15:clr>
        </p15:guide>
        <p15:guide id="26" orient="horz" pos="2160" userDrawn="1">
          <p15:clr>
            <a:srgbClr val="F26B43"/>
          </p15:clr>
        </p15:guide>
        <p15:guide id="27" orient="horz" pos="2646" userDrawn="1">
          <p15:clr>
            <a:srgbClr val="F26B43"/>
          </p15:clr>
        </p15:guide>
        <p15:guide id="28" orient="horz" pos="3132" userDrawn="1">
          <p15:clr>
            <a:srgbClr val="F26B43"/>
          </p15:clr>
        </p15:guide>
        <p15:guide id="29" orient="horz" pos="3618" userDrawn="1">
          <p15:clr>
            <a:srgbClr val="F26B43"/>
          </p15:clr>
        </p15:guide>
        <p15:guide id="30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-library.com/clipart/157724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23101174-line-icon-for-consideration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23101174-line-icon-for-consideration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rics-toolkit.info/en/lates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insights/metrics/snowball-metric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ssets.ctfassets.net/o78em1y1w4i4/2Y6HuvN8988qJMRh15dS4s/864c86f4c0629de31cc6ff6ccba70cf2/Snowball-Metrics-cards-Final.pdf" TargetMode="External"/><Relationship Id="rId4" Type="http://schemas.openxmlformats.org/officeDocument/2006/relationships/hyperlink" Target="https://www.metrics-toolkit.info/en/latest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mart.com/ip/Vinyl-Kids-Bedroom-Toy-Story-Buzz-Lightyear-Decor-Design-Wall-Art-Decal-To-Infinity-And-Beyond-Quotes-22-x-36-Adhesive-Home-Living-Room-Walt-Disney-S/846718431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ecteezy.com/vector-art/3674954-earth-globe-with-people-vector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stories.universityofgalway.ie/what-is-research-impact/index.html" TargetMode="External"/><Relationship Id="rId4" Type="http://schemas.openxmlformats.org/officeDocument/2006/relationships/hyperlink" Target="https://www.vecteezy.com/vector-art/4202937-isolated-school-books-pencils-and-apple-vector-design" TargetMode="External"/><Relationship Id="rId9" Type="http://schemas.openxmlformats.org/officeDocument/2006/relationships/hyperlink" Target="https://impact.enlight-eu.org/system/files/2022-07/Research_impact_eboo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universityofgalway.ie/what-is-research-impact/index.html" TargetMode="External"/><Relationship Id="rId2" Type="http://schemas.openxmlformats.org/officeDocument/2006/relationships/hyperlink" Target="https://impact.enlight-eu.org/system/files/2022-07/Research_impact_ebook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universityofgalway.ie/what-is-research-impact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kkf.issuelab.org/resource/logic-model-development-guid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researchgate.net/publication/348155617_A_synthesis_of_the_frameworks_available_to_guide_evaluations_of_research_impact_at_the_interface_of_environmental_science_policy_and_practice" TargetMode="External"/><Relationship Id="rId4" Type="http://schemas.openxmlformats.org/officeDocument/2006/relationships/hyperlink" Target="https://i2insights.org/2021/03/16/evaluating-research-impac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a.ie/wp-content/uploads/2023/12/Guide_ResearcherImpactFramework_Oct2022-8.pdf" TargetMode="External"/><Relationship Id="rId2" Type="http://schemas.openxmlformats.org/officeDocument/2006/relationships/hyperlink" Target="https://www.iua.ie/ourwork/university-societal-engagement/engaged-research-societal-impa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pact.enlight-eu.org/understanding-research-impact" TargetMode="External"/><Relationship Id="rId5" Type="http://schemas.openxmlformats.org/officeDocument/2006/relationships/hyperlink" Target="https://bmcmedicine.biomedcentral.com/articles/10.1186/s12916-016-0620-8" TargetMode="External"/><Relationship Id="rId4" Type="http://schemas.openxmlformats.org/officeDocument/2006/relationships/hyperlink" Target="https://www.fasttrackimpact.com/what-is-impact-sub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B730-B0DA-4A8F-A335-22B9758D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8428"/>
            <a:ext cx="9144000" cy="1832919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Research Impact Challenge: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68964-B8D8-4EBC-B9D3-CCA6FA2AC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485"/>
            <a:ext cx="9144000" cy="113770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Aptos" panose="020B0004020202020204" pitchFamily="34" charset="0"/>
              </a:rPr>
              <a:t>Presented by:</a:t>
            </a:r>
          </a:p>
          <a:p>
            <a:r>
              <a:rPr lang="en-US" dirty="0">
                <a:latin typeface="Aptos" panose="020B0004020202020204" pitchFamily="34" charset="0"/>
              </a:rPr>
              <a:t>Cheryl Dykstra-Aiello, PhD, Research Development Specialist</a:t>
            </a:r>
          </a:p>
          <a:p>
            <a:r>
              <a:rPr lang="en-US" dirty="0">
                <a:latin typeface="Aptos" panose="020B0004020202020204" pitchFamily="34" charset="0"/>
              </a:rPr>
              <a:t>Office of Research Advancement and Partnerships (ORAP)</a:t>
            </a:r>
          </a:p>
          <a:p>
            <a:r>
              <a:rPr lang="en-US" dirty="0">
                <a:latin typeface="Aptos" panose="020B0004020202020204" pitchFamily="34" charset="0"/>
              </a:rPr>
              <a:t>2/13/2025</a:t>
            </a:r>
          </a:p>
        </p:txBody>
      </p:sp>
    </p:spTree>
    <p:extLst>
      <p:ext uri="{BB962C8B-B14F-4D97-AF65-F5344CB8AC3E}">
        <p14:creationId xmlns:p14="http://schemas.microsoft.com/office/powerpoint/2010/main" val="321128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pPr lvl="0"/>
            <a:r>
              <a:rPr lang="en-US" dirty="0">
                <a:latin typeface="Aptos Black" panose="020B0004020202020204" pitchFamily="34" charset="0"/>
              </a:rPr>
              <a:t>Challenge 6</a:t>
            </a:r>
            <a:br>
              <a:rPr lang="en-US" dirty="0">
                <a:latin typeface="Aptos Black" panose="020B0004020202020204" pitchFamily="34" charset="0"/>
              </a:rPr>
            </a:br>
            <a:r>
              <a:rPr lang="en-US" dirty="0">
                <a:latin typeface="Aptos Black" panose="020B0004020202020204" pitchFamily="34" charset="0"/>
              </a:rPr>
              <a:t>Determining What 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271576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“What I do, what’s important to me, and what “counts”</a:t>
            </a:r>
          </a:p>
        </p:txBody>
      </p:sp>
    </p:spTree>
    <p:extLst>
      <p:ext uri="{BB962C8B-B14F-4D97-AF65-F5344CB8AC3E}">
        <p14:creationId xmlns:p14="http://schemas.microsoft.com/office/powerpoint/2010/main" val="357354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6 Goal</a:t>
            </a:r>
          </a:p>
        </p:txBody>
      </p:sp>
      <p:pic>
        <p:nvPicPr>
          <p:cNvPr id="6" name="Picture Placeholder 5" descr="A group of people carrying a red word">
            <a:extLst>
              <a:ext uri="{FF2B5EF4-FFF2-40B4-BE49-F238E27FC236}">
                <a16:creationId xmlns:a16="http://schemas.microsoft.com/office/drawing/2014/main" id="{4F375340-0CF0-6FFB-FD4E-022ADC1047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147" r="11147"/>
          <a:stretch>
            <a:fillRect/>
          </a:stretch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EEAC3-19E9-93C9-0D06-26B60F1DC8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</a:t>
            </a:r>
            <a:r>
              <a:rPr lang="en-US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 awareness to: </a:t>
            </a:r>
          </a:p>
          <a:p>
            <a:pPr marL="457200" indent="-457200">
              <a:spcAft>
                <a:spcPts val="1200"/>
              </a:spcAft>
            </a:pPr>
            <a:r>
              <a:rPr lang="en-US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academic work</a:t>
            </a:r>
          </a:p>
          <a:p>
            <a:pPr marL="457200" indent="-457200">
              <a:spcAft>
                <a:spcPts val="1200"/>
              </a:spcAft>
            </a:pPr>
            <a:r>
              <a:rPr lang="en-US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assumptions about what work is important</a:t>
            </a:r>
          </a:p>
        </p:txBody>
      </p:sp>
    </p:spTree>
    <p:extLst>
      <p:ext uri="{BB962C8B-B14F-4D97-AF65-F5344CB8AC3E}">
        <p14:creationId xmlns:p14="http://schemas.microsoft.com/office/powerpoint/2010/main" val="124859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18711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Think about the work you do</a:t>
            </a:r>
          </a:p>
        </p:txBody>
      </p:sp>
      <p:pic>
        <p:nvPicPr>
          <p:cNvPr id="12" name="Picture 11" descr="A black and white icon of a person with a question mark">
            <a:extLst>
              <a:ext uri="{FF2B5EF4-FFF2-40B4-BE49-F238E27FC236}">
                <a16:creationId xmlns:a16="http://schemas.microsoft.com/office/drawing/2014/main" id="{F2F6D683-1827-7333-F3CC-355B28CB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6370" y="2281238"/>
            <a:ext cx="3857625" cy="3857625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D2756B-48C6-699A-E239-3B9B71928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81735"/>
            <a:ext cx="5033963" cy="3857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CONSIDER:</a:t>
            </a:r>
          </a:p>
          <a:p>
            <a:pPr marL="0" indent="0">
              <a:buNone/>
            </a:pPr>
            <a:endParaRPr lang="en-US" b="1" dirty="0">
              <a:latin typeface="Aptos" panose="020B0004020202020204" pitchFamily="34" charset="0"/>
            </a:endParaRP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Why does your work matter?</a:t>
            </a: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How can you effectively communicate this?</a:t>
            </a:r>
          </a:p>
          <a:p>
            <a:pPr marL="457200" indent="-457200"/>
            <a:r>
              <a:rPr lang="en-US" dirty="0">
                <a:latin typeface="Aptos" panose="020B0004020202020204" pitchFamily="34" charset="0"/>
              </a:rPr>
              <a:t>How much is your work valued?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</a:rPr>
              <a:t>By you,?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</a:rPr>
              <a:t>By your peers?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</a:rPr>
              <a:t>By those in a position to evaluate you?</a:t>
            </a:r>
          </a:p>
        </p:txBody>
      </p:sp>
    </p:spTree>
    <p:extLst>
      <p:ext uri="{BB962C8B-B14F-4D97-AF65-F5344CB8AC3E}">
        <p14:creationId xmlns:p14="http://schemas.microsoft.com/office/powerpoint/2010/main" val="72098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Consider the work you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992D5-CE2C-7197-9392-CEDA9F09A4A8}"/>
              </a:ext>
            </a:extLst>
          </p:cNvPr>
          <p:cNvSpPr txBox="1"/>
          <p:nvPr/>
        </p:nvSpPr>
        <p:spPr>
          <a:xfrm>
            <a:off x="2512218" y="2014457"/>
            <a:ext cx="7886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To help with this activity – complete the Challenge 6 worksheet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70F65-3A39-0416-DD97-1E837F2DE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34" t="38223" r="25500" b="18222"/>
          <a:stretch/>
        </p:blipFill>
        <p:spPr>
          <a:xfrm>
            <a:off x="2307999" y="2494280"/>
            <a:ext cx="8295136" cy="40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Caveat to this activity</a:t>
            </a:r>
          </a:p>
        </p:txBody>
      </p:sp>
      <p:pic>
        <p:nvPicPr>
          <p:cNvPr id="9" name="Picture Placeholder 8" descr="A word definition with yellow background and black text">
            <a:extLst>
              <a:ext uri="{FF2B5EF4-FFF2-40B4-BE49-F238E27FC236}">
                <a16:creationId xmlns:a16="http://schemas.microsoft.com/office/drawing/2014/main" id="{C4157B3E-79D8-437D-2C43-3A7C351C3D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052" b="1533"/>
          <a:stretch/>
        </p:blipFill>
        <p:spPr>
          <a:xfrm>
            <a:off x="1781174" y="2654726"/>
            <a:ext cx="3570144" cy="31116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EEAC3-19E9-93C9-0D06-26B60F1DC8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0" y="2281735"/>
            <a:ext cx="5414963" cy="3857625"/>
          </a:xfrm>
        </p:spPr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worksheet items may not </a:t>
            </a: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to you. </a:t>
            </a:r>
          </a:p>
          <a:p>
            <a:pPr marL="457200" indent="-457200">
              <a:spcAft>
                <a:spcPts val="1200"/>
              </a:spcAft>
            </a:pP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mainly on the previous 5 years.</a:t>
            </a:r>
          </a:p>
          <a:p>
            <a:pPr marL="457200" indent="-457200">
              <a:spcAft>
                <a:spcPts val="1200"/>
              </a:spcAft>
            </a:pP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work types are grouped into categories of research, teaching, service, and engagement, for you, some activities might be more aligned with one area than another.</a:t>
            </a:r>
          </a:p>
          <a:p>
            <a:pPr marL="457200" indent="-457200">
              <a:spcAft>
                <a:spcPts val="1200"/>
              </a:spcAft>
            </a:pP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list is long but not exhaustive so if you do a type of work not currently included on the list, add it in a blank row.</a:t>
            </a:r>
          </a:p>
        </p:txBody>
      </p:sp>
    </p:spTree>
    <p:extLst>
      <p:ext uri="{BB962C8B-B14F-4D97-AF65-F5344CB8AC3E}">
        <p14:creationId xmlns:p14="http://schemas.microsoft.com/office/powerpoint/2010/main" val="371574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What about the work you exclude from your CV?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EEAC3-19E9-93C9-0D06-26B60F1DC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356" y="2601142"/>
            <a:ext cx="4141643" cy="339761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40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area is important to you but excluded from your CV or thought to be of no use to an evaluation?</a:t>
            </a:r>
            <a:endParaRPr lang="en-US" sz="4000" i="1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0053C-00DC-CD66-7180-73A88EB7B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184" y="2161522"/>
            <a:ext cx="5477339" cy="4276855"/>
          </a:xfrm>
        </p:spPr>
        <p:txBody>
          <a:bodyPr/>
          <a:lstStyle/>
          <a:p>
            <a:pPr marL="457200" indent="-457200"/>
            <a:r>
              <a:rPr lang="en-US" sz="3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describe the impact of this work? </a:t>
            </a:r>
          </a:p>
          <a:p>
            <a:pPr marL="457200" indent="-457200"/>
            <a:r>
              <a:rPr lang="en-US" sz="3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success indicators would you be looking for?</a:t>
            </a:r>
          </a:p>
          <a:p>
            <a:pPr marL="457200" indent="-457200"/>
            <a:r>
              <a:rPr lang="en-US" sz="3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capture them?</a:t>
            </a:r>
          </a:p>
          <a:p>
            <a:pPr marL="457200" indent="-457200"/>
            <a:r>
              <a:rPr lang="en-US" sz="3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report them systematically?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51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5D758-734F-6200-9672-3D89010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Black" panose="020B0004020202020204" pitchFamily="34" charset="0"/>
              </a:rPr>
              <a:t>Bonus Challenge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343C1-D82C-C646-FB9F-3CF69B40E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guidelines or evaluation criteria for your next major milestone, reflecting on your assessment of your own work. </a:t>
            </a:r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EBBE-7E83-D98A-BD8B-E0FE0B80A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alignment between what’s important to you, what you’re doing, and what’s expected?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1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 6!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Congratulations! </a:t>
            </a:r>
          </a:p>
          <a:p>
            <a:r>
              <a:rPr lang="en-US" dirty="0">
                <a:latin typeface="Aptos" panose="020B0004020202020204" pitchFamily="34" charset="0"/>
              </a:rPr>
              <a:t>Now we will move on to finding appropriate metrics</a:t>
            </a:r>
          </a:p>
        </p:txBody>
      </p:sp>
    </p:spTree>
    <p:extLst>
      <p:ext uri="{BB962C8B-B14F-4D97-AF65-F5344CB8AC3E}">
        <p14:creationId xmlns:p14="http://schemas.microsoft.com/office/powerpoint/2010/main" val="229489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Challenge 7</a:t>
            </a:r>
            <a:br>
              <a:rPr lang="en-US" dirty="0">
                <a:latin typeface="Aptos Black" panose="020B0004020202020204" pitchFamily="34" charset="0"/>
              </a:rPr>
            </a:br>
            <a:r>
              <a:rPr lang="en-US" dirty="0">
                <a:latin typeface="Aptos Black" panose="020B0004020202020204" pitchFamily="34" charset="0"/>
              </a:rPr>
              <a:t>Finding Appropriate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Finding appropriate metrics</a:t>
            </a:r>
          </a:p>
        </p:txBody>
      </p:sp>
    </p:spTree>
    <p:extLst>
      <p:ext uri="{BB962C8B-B14F-4D97-AF65-F5344CB8AC3E}">
        <p14:creationId xmlns:p14="http://schemas.microsoft.com/office/powerpoint/2010/main" val="264953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187119"/>
          </a:xfrm>
        </p:spPr>
        <p:txBody>
          <a:bodyPr anchor="b">
            <a:normAutofit/>
          </a:bodyPr>
          <a:lstStyle/>
          <a:p>
            <a:r>
              <a:rPr lang="en-US">
                <a:latin typeface="Aptos Black" panose="020B0004020202020204" pitchFamily="34" charset="0"/>
              </a:rPr>
              <a:t>Understanding Metrics</a:t>
            </a:r>
          </a:p>
        </p:txBody>
      </p:sp>
      <p:pic>
        <p:nvPicPr>
          <p:cNvPr id="12" name="Picture 11" descr="A black and white icon of a person with a question mark">
            <a:extLst>
              <a:ext uri="{FF2B5EF4-FFF2-40B4-BE49-F238E27FC236}">
                <a16:creationId xmlns:a16="http://schemas.microsoft.com/office/drawing/2014/main" id="{F2F6D683-1827-7333-F3CC-355B28CB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6370" y="2281238"/>
            <a:ext cx="3857625" cy="3857625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D2756B-48C6-699A-E239-3B9B71928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81735"/>
            <a:ext cx="5033963" cy="3857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ptos" panose="020B0004020202020204" pitchFamily="34" charset="0"/>
              </a:rPr>
              <a:t>CONSIDER:</a:t>
            </a:r>
          </a:p>
          <a:p>
            <a:pPr marL="0" indent="0">
              <a:buNone/>
            </a:pPr>
            <a:endParaRPr lang="en-US" b="1">
              <a:latin typeface="Aptos" panose="020B0004020202020204" pitchFamily="34" charset="0"/>
            </a:endParaRPr>
          </a:p>
          <a:p>
            <a:pPr marL="457200" indent="-457200"/>
            <a:r>
              <a:rPr lang="en-US">
                <a:latin typeface="Aptos" panose="020B0004020202020204" pitchFamily="34" charset="0"/>
              </a:rPr>
              <a:t>How do you get from the work you do to an appropriate metric for measuring and communicating its impact?</a:t>
            </a:r>
            <a:endParaRPr lang="en-US" sz="24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DD04-40E9-B33A-59D8-2017B901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135622"/>
            <a:ext cx="9348789" cy="11734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 Impact Sessions and Challenges</a:t>
            </a:r>
          </a:p>
        </p:txBody>
      </p:sp>
      <p:graphicFrame>
        <p:nvGraphicFramePr>
          <p:cNvPr id="5" name="Diagram 4" descr="Chart showing four sessions and associated challenges">
            <a:extLst>
              <a:ext uri="{FF2B5EF4-FFF2-40B4-BE49-F238E27FC236}">
                <a16:creationId xmlns:a16="http://schemas.microsoft.com/office/drawing/2014/main" id="{36E72D14-3131-D9CF-D0F6-4ACFD874B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06474"/>
              </p:ext>
            </p:extLst>
          </p:nvPr>
        </p:nvGraphicFramePr>
        <p:xfrm>
          <a:off x="2002536" y="374904"/>
          <a:ext cx="8869680" cy="610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93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Understanding Metrics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FA6698-A473-2AF4-561A-83A68F410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1175" y="2792980"/>
            <a:ext cx="4589463" cy="301511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8942D8-0225-B93F-B812-8CABDF3667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Navigate to:</a:t>
            </a:r>
            <a:endParaRPr lang="en-US" dirty="0">
              <a:latin typeface="Aptos" panose="020B0004020202020204" pitchFamily="34" charset="0"/>
              <a:hlinkClick r:id="rId3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hlinkClick r:id="rId3"/>
              </a:rPr>
              <a:t>https://www.metrics-toolkit.info/en/latest/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Note: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Site is not completely up to date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Still valuable for understanding metrics</a:t>
            </a:r>
          </a:p>
        </p:txBody>
      </p:sp>
    </p:spTree>
    <p:extLst>
      <p:ext uri="{BB962C8B-B14F-4D97-AF65-F5344CB8AC3E}">
        <p14:creationId xmlns:p14="http://schemas.microsoft.com/office/powerpoint/2010/main" val="329380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Understanding Metrics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EF8F123-9DCB-3FAB-E207-97458A1D4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t="8889" r="79667" b="8544"/>
          <a:stretch/>
        </p:blipFill>
        <p:spPr bwMode="auto">
          <a:xfrm>
            <a:off x="1339467" y="1971740"/>
            <a:ext cx="1872428" cy="427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8BE241-EBCD-5E09-BF23-E04019B90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5134" y="2818252"/>
            <a:ext cx="3555199" cy="2583700"/>
          </a:xfrm>
        </p:spPr>
        <p:txBody>
          <a:bodyPr/>
          <a:lstStyle/>
          <a:p>
            <a:r>
              <a:rPr lang="en-US" dirty="0"/>
              <a:t>Browse listed metrics</a:t>
            </a:r>
          </a:p>
          <a:p>
            <a:r>
              <a:rPr lang="en-US" dirty="0"/>
              <a:t>Discover:</a:t>
            </a:r>
          </a:p>
          <a:p>
            <a:pPr lvl="1"/>
            <a:r>
              <a:rPr lang="en-US" sz="2000" dirty="0"/>
              <a:t>What the metric is</a:t>
            </a:r>
          </a:p>
          <a:p>
            <a:pPr lvl="1"/>
            <a:r>
              <a:rPr lang="en-US" sz="2000" dirty="0"/>
              <a:t>How it works</a:t>
            </a:r>
          </a:p>
          <a:p>
            <a:pPr lvl="1"/>
            <a:r>
              <a:rPr lang="en-US" sz="2000" dirty="0"/>
              <a:t>Things to keep in mind</a:t>
            </a:r>
          </a:p>
          <a:p>
            <a:pPr lvl="1"/>
            <a:r>
              <a:rPr lang="en-US" sz="2000" dirty="0"/>
              <a:t>Where to learn more</a:t>
            </a:r>
          </a:p>
          <a:p>
            <a:pPr lvl="1"/>
            <a:r>
              <a:rPr lang="en-US" sz="2000" dirty="0"/>
              <a:t>Related metrics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D8F7E2-EF9C-2380-6DEB-61A910AD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573" y="2470136"/>
            <a:ext cx="474309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759CA-4B13-9397-F2E7-3E01B90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Understanding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C9EB3-A774-ABE2-8334-0D7442123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1175" y="2528184"/>
            <a:ext cx="4589463" cy="354470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8942D8-0225-B93F-B812-8CABDF366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4496" y="3090218"/>
            <a:ext cx="4931387" cy="242063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See another way to define metrics: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Snowball Metrics</a:t>
            </a:r>
            <a:endParaRPr lang="en-US" dirty="0">
              <a:latin typeface="Aptos" panose="020B0004020202020204" pitchFamily="34" charset="0"/>
              <a:hlinkClick r:id="rId4"/>
            </a:endParaRPr>
          </a:p>
          <a:p>
            <a:pPr marL="1143000" lvl="2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ptos" panose="020B0004020202020204" pitchFamily="34" charset="0"/>
                <a:hlinkClick r:id="rId5"/>
              </a:rPr>
              <a:t>Metrics cards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1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E16-0972-41CE-A8FA-A2F80D8F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>
                <a:latin typeface="Aptos Black" panose="020B0004020202020204" pitchFamily="34" charset="0"/>
              </a:rPr>
              <a:t>Challenge 7 Complete!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5043-70C7-42B6-BC83-DD09FFA9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4" y="3428999"/>
            <a:ext cx="9348788" cy="1911927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Congratulations! </a:t>
            </a:r>
          </a:p>
          <a:p>
            <a:r>
              <a:rPr lang="en-US">
                <a:latin typeface="Aptos" panose="020B0004020202020204" pitchFamily="34" charset="0"/>
              </a:rPr>
              <a:t>Next week, we will end the series by looking at citation-based metrics, alternative metrics, and responsible metrics </a:t>
            </a:r>
          </a:p>
        </p:txBody>
      </p:sp>
    </p:spTree>
    <p:extLst>
      <p:ext uri="{BB962C8B-B14F-4D97-AF65-F5344CB8AC3E}">
        <p14:creationId xmlns:p14="http://schemas.microsoft.com/office/powerpoint/2010/main" val="133123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CF6B-744C-6F8E-0CDA-C149D89A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Defining Impact</a:t>
            </a:r>
          </a:p>
        </p:txBody>
      </p:sp>
      <p:pic>
        <p:nvPicPr>
          <p:cNvPr id="5" name="Picture 4" descr="Screen shot of dictionary definition">
            <a:extLst>
              <a:ext uri="{FF2B5EF4-FFF2-40B4-BE49-F238E27FC236}">
                <a16:creationId xmlns:a16="http://schemas.microsoft.com/office/drawing/2014/main" id="{6C7522B9-2002-4529-5982-AF1BD68A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72" t="5749" r="43906" b="44964"/>
          <a:stretch/>
        </p:blipFill>
        <p:spPr>
          <a:xfrm>
            <a:off x="2160474" y="2038351"/>
            <a:ext cx="8590188" cy="3933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2BD62B-CF74-6B86-68CE-A3F422C04C3E}"/>
              </a:ext>
            </a:extLst>
          </p:cNvPr>
          <p:cNvSpPr/>
          <p:nvPr/>
        </p:nvSpPr>
        <p:spPr>
          <a:xfrm>
            <a:off x="5170516" y="5145578"/>
            <a:ext cx="5484149" cy="9559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0A050-0F64-015A-9D1A-526251B4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173471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Defining Impact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6F205A-0F7D-0DA4-56BD-5BA9AE5E9E0C}"/>
              </a:ext>
            </a:extLst>
          </p:cNvPr>
          <p:cNvSpPr/>
          <p:nvPr/>
        </p:nvSpPr>
        <p:spPr>
          <a:xfrm>
            <a:off x="5251553" y="1925276"/>
            <a:ext cx="24080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latin typeface="Aptos" panose="020B0004020202020204" pitchFamily="34" charset="0"/>
              </a:rPr>
              <a:t>Beneficial</a:t>
            </a:r>
          </a:p>
          <a:p>
            <a:pPr algn="ctr"/>
            <a:r>
              <a:rPr lang="en-US" sz="4000" dirty="0">
                <a:ln w="0"/>
                <a:latin typeface="Aptos" panose="020B0004020202020204" pitchFamily="34" charset="0"/>
              </a:rPr>
              <a:t>Effects</a:t>
            </a:r>
            <a:endParaRPr lang="en-US" sz="4000" b="0" cap="none" spc="0" dirty="0">
              <a:ln w="0"/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E61841-312B-4BD0-7E71-935DE87C8E6D}"/>
              </a:ext>
            </a:extLst>
          </p:cNvPr>
          <p:cNvSpPr/>
          <p:nvPr/>
        </p:nvSpPr>
        <p:spPr>
          <a:xfrm>
            <a:off x="1783350" y="2032204"/>
            <a:ext cx="3266902" cy="31065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Aptos" panose="020B0004020202020204" pitchFamily="34" charset="0"/>
              </a:rPr>
              <a:t>Academic</a:t>
            </a:r>
          </a:p>
          <a:p>
            <a:pPr algn="ctr"/>
            <a:r>
              <a:rPr lang="en-US" sz="2000" i="1" dirty="0">
                <a:latin typeface="Aptos" panose="020B0004020202020204" pitchFamily="34" charset="0"/>
              </a:rPr>
              <a:t>Advancing knowledge, understanding, methods, theory – within and across disciplines</a:t>
            </a:r>
          </a:p>
        </p:txBody>
      </p:sp>
      <p:pic>
        <p:nvPicPr>
          <p:cNvPr id="26" name="Picture 25" descr="A stack of books and an apple on top of a pen">
            <a:extLst>
              <a:ext uri="{FF2B5EF4-FFF2-40B4-BE49-F238E27FC236}">
                <a16:creationId xmlns:a16="http://schemas.microsoft.com/office/drawing/2014/main" id="{5D619EA7-5605-38C7-7052-C8C0CF7FDA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0954" y="4585122"/>
            <a:ext cx="1731695" cy="17316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6100F5-FBE9-99DA-CEEB-924A98EA7265}"/>
              </a:ext>
            </a:extLst>
          </p:cNvPr>
          <p:cNvSpPr/>
          <p:nvPr/>
        </p:nvSpPr>
        <p:spPr>
          <a:xfrm>
            <a:off x="7897460" y="2032204"/>
            <a:ext cx="3266902" cy="31065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>
                <a:latin typeface="Aptos" panose="020B0004020202020204" pitchFamily="34" charset="0"/>
              </a:rPr>
              <a:t>Cultural/Societal</a:t>
            </a:r>
          </a:p>
          <a:p>
            <a:pPr algn="ctr"/>
            <a:r>
              <a:rPr lang="en-US" sz="2000" i="1">
                <a:latin typeface="Aptos" panose="020B0004020202020204" pitchFamily="34" charset="0"/>
              </a:rPr>
              <a:t>Benefiting people &amp; places they live through effects on public policy, quality of life, the environment, health</a:t>
            </a:r>
          </a:p>
        </p:txBody>
      </p:sp>
      <p:pic>
        <p:nvPicPr>
          <p:cNvPr id="24" name="Picture 23" descr="A group of people standing on the earth">
            <a:extLst>
              <a:ext uri="{FF2B5EF4-FFF2-40B4-BE49-F238E27FC236}">
                <a16:creationId xmlns:a16="http://schemas.microsoft.com/office/drawing/2014/main" id="{B067273E-A8EF-4D67-C536-E28187D743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64235" y="4852724"/>
            <a:ext cx="1533352" cy="1579418"/>
          </a:xfrm>
          <a:prstGeom prst="rect">
            <a:avLst/>
          </a:prstGeom>
        </p:spPr>
      </p:pic>
      <p:grpSp>
        <p:nvGrpSpPr>
          <p:cNvPr id="11" name="Group 10" descr="Flying cartoon character with ">
            <a:extLst>
              <a:ext uri="{FF2B5EF4-FFF2-40B4-BE49-F238E27FC236}">
                <a16:creationId xmlns:a16="http://schemas.microsoft.com/office/drawing/2014/main" id="{12C61C7F-E672-1048-2F91-F62E76A7945E}"/>
              </a:ext>
            </a:extLst>
          </p:cNvPr>
          <p:cNvGrpSpPr/>
          <p:nvPr/>
        </p:nvGrpSpPr>
        <p:grpSpPr>
          <a:xfrm>
            <a:off x="5069876" y="4099619"/>
            <a:ext cx="2771384" cy="1667115"/>
            <a:chOff x="1682750" y="3885615"/>
            <a:chExt cx="2330012" cy="13793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28E37A-6F40-5D3A-BD69-EB3F57F5C087}"/>
                </a:ext>
              </a:extLst>
            </p:cNvPr>
            <p:cNvGrpSpPr/>
            <p:nvPr/>
          </p:nvGrpSpPr>
          <p:grpSpPr>
            <a:xfrm rot="20606000">
              <a:off x="1682750" y="3978480"/>
              <a:ext cx="2257483" cy="1234590"/>
              <a:chOff x="3445047" y="3084022"/>
              <a:chExt cx="2257483" cy="1234590"/>
            </a:xfrm>
          </p:grpSpPr>
          <p:pic>
            <p:nvPicPr>
              <p:cNvPr id="15" name="Picture 14" descr="A cartoon character in the sky&#10;&#10;Description automatically generated">
                <a:extLst>
                  <a:ext uri="{FF2B5EF4-FFF2-40B4-BE49-F238E27FC236}">
                    <a16:creationId xmlns:a16="http://schemas.microsoft.com/office/drawing/2014/main" id="{DBCF1834-E619-6285-4559-EE79C3888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 t="36630" r="32962" b="8303"/>
              <a:stretch/>
            </p:blipFill>
            <p:spPr>
              <a:xfrm>
                <a:off x="3445047" y="3192087"/>
                <a:ext cx="2171645" cy="101846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F1CFBF1-3683-EE7C-3520-59ED087AC7A0}"/>
                  </a:ext>
                </a:extLst>
              </p:cNvPr>
              <p:cNvGrpSpPr/>
              <p:nvPr/>
            </p:nvGrpSpPr>
            <p:grpSpPr>
              <a:xfrm>
                <a:off x="4056611" y="3084022"/>
                <a:ext cx="1645919" cy="1234590"/>
                <a:chOff x="4056611" y="3084022"/>
                <a:chExt cx="1645919" cy="123459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9CF2794-BA67-EA6F-97A5-D234F4F5D724}"/>
                    </a:ext>
                  </a:extLst>
                </p:cNvPr>
                <p:cNvSpPr/>
                <p:nvPr/>
              </p:nvSpPr>
              <p:spPr>
                <a:xfrm>
                  <a:off x="4056611" y="3084022"/>
                  <a:ext cx="349134" cy="263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22A6F267-17FB-832E-63DC-D9F74B487C44}"/>
                    </a:ext>
                  </a:extLst>
                </p:cNvPr>
                <p:cNvSpPr/>
                <p:nvPr/>
              </p:nvSpPr>
              <p:spPr>
                <a:xfrm>
                  <a:off x="5003971" y="3841340"/>
                  <a:ext cx="698559" cy="4772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F89FEA9-AE9E-9453-8F83-851AD7732A20}"/>
                    </a:ext>
                  </a:extLst>
                </p:cNvPr>
                <p:cNvSpPr/>
                <p:nvPr/>
              </p:nvSpPr>
              <p:spPr>
                <a:xfrm>
                  <a:off x="4783830" y="3084022"/>
                  <a:ext cx="349134" cy="263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F92DB7-091D-A94E-67CA-11108FACB39D}"/>
                </a:ext>
              </a:extLst>
            </p:cNvPr>
            <p:cNvSpPr/>
            <p:nvPr/>
          </p:nvSpPr>
          <p:spPr>
            <a:xfrm rot="20367855">
              <a:off x="2070638" y="4897429"/>
              <a:ext cx="1942124" cy="3675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…and beyond!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B77CB0-1221-5448-F493-90186EA5FF24}"/>
                </a:ext>
              </a:extLst>
            </p:cNvPr>
            <p:cNvSpPr/>
            <p:nvPr/>
          </p:nvSpPr>
          <p:spPr>
            <a:xfrm rot="20279100">
              <a:off x="1932943" y="3885615"/>
              <a:ext cx="1358645" cy="3675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Academia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08263FF-5F12-9CA6-E38E-F113A1FE4CBA}"/>
              </a:ext>
            </a:extLst>
          </p:cNvPr>
          <p:cNvSpPr txBox="1"/>
          <p:nvPr/>
        </p:nvSpPr>
        <p:spPr>
          <a:xfrm>
            <a:off x="3366655" y="6612911"/>
            <a:ext cx="8744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latin typeface="Aptos" panose="020B0004020202020204" pitchFamily="34" charset="0"/>
              </a:rPr>
              <a:t>Adapted from: </a:t>
            </a:r>
            <a:r>
              <a:rPr lang="en-US" sz="900" i="1">
                <a:latin typeface="Aptos" panose="020B0004020202020204" pitchFamily="34" charset="0"/>
                <a:hlinkClick r:id="rId9"/>
              </a:rPr>
              <a:t>https://impact.enlight-eu.org/system/files/2022-07/Research_impact_ebook.pdf</a:t>
            </a:r>
            <a:r>
              <a:rPr lang="en-US" sz="900" i="1">
                <a:latin typeface="Aptos" panose="020B0004020202020204" pitchFamily="34" charset="0"/>
              </a:rPr>
              <a:t> and </a:t>
            </a:r>
            <a:r>
              <a:rPr lang="en-US" sz="900" i="1">
                <a:hlinkClick r:id="rId10"/>
              </a:rPr>
              <a:t>https://stories.universityofgalway.ie/what-is-research-impact/index.html</a:t>
            </a:r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25873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471B-C138-0550-C1FB-54DC8F4A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Impact Areas</a:t>
            </a:r>
            <a:br>
              <a:rPr lang="en-US" dirty="0">
                <a:latin typeface="Aptos Black" panose="020B0004020202020204" pitchFamily="34" charset="0"/>
              </a:rPr>
            </a:br>
            <a:r>
              <a:rPr lang="en-US" sz="4000" b="1" i="1" dirty="0">
                <a:latin typeface="Aptos" panose="020B0004020202020204" pitchFamily="34" charset="0"/>
              </a:rPr>
              <a:t>Institution, funder, and discipline-specific</a:t>
            </a:r>
            <a:endParaRPr lang="en-US" b="1" i="1" dirty="0">
              <a:latin typeface="Aptos" panose="020B00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458FF-EF2F-24A3-0020-7B35D9602557}"/>
              </a:ext>
            </a:extLst>
          </p:cNvPr>
          <p:cNvGrpSpPr/>
          <p:nvPr/>
        </p:nvGrpSpPr>
        <p:grpSpPr>
          <a:xfrm>
            <a:off x="1271907" y="1965064"/>
            <a:ext cx="10367322" cy="4537858"/>
            <a:chOff x="1100051" y="2005445"/>
            <a:chExt cx="10367322" cy="453785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42ADFD-895E-B60F-ED44-65773A57D483}"/>
                </a:ext>
              </a:extLst>
            </p:cNvPr>
            <p:cNvSpPr/>
            <p:nvPr/>
          </p:nvSpPr>
          <p:spPr>
            <a:xfrm>
              <a:off x="1100051" y="2005445"/>
              <a:ext cx="2636519" cy="24245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 dirty="0">
                  <a:latin typeface="Aptos" panose="020B0004020202020204" pitchFamily="34" charset="0"/>
                </a:rPr>
                <a:t>Policy</a:t>
              </a:r>
            </a:p>
            <a:p>
              <a:pPr algn="ctr"/>
              <a:r>
                <a:rPr lang="en-US" i="1" dirty="0">
                  <a:latin typeface="Aptos" panose="020B0004020202020204" pitchFamily="34" charset="0"/>
                </a:rPr>
                <a:t>Influencing government decisions on policy changes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BF3B7DE-2DF8-D1CC-2543-4E0C47BDE352}"/>
                </a:ext>
              </a:extLst>
            </p:cNvPr>
            <p:cNvSpPr/>
            <p:nvPr/>
          </p:nvSpPr>
          <p:spPr>
            <a:xfrm>
              <a:off x="2646212" y="4118756"/>
              <a:ext cx="2636519" cy="24245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>
                  <a:latin typeface="Aptos" panose="020B0004020202020204" pitchFamily="34" charset="0"/>
                </a:rPr>
                <a:t>Economic</a:t>
              </a:r>
            </a:p>
            <a:p>
              <a:pPr algn="ctr"/>
              <a:r>
                <a:rPr lang="en-US" i="1">
                  <a:latin typeface="Aptos" panose="020B0004020202020204" pitchFamily="34" charset="0"/>
                </a:rPr>
                <a:t>Helping businesses &amp; growth or  development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E8CA6B-6F15-A3D3-95AA-714C3016065E}"/>
                </a:ext>
              </a:extLst>
            </p:cNvPr>
            <p:cNvSpPr/>
            <p:nvPr/>
          </p:nvSpPr>
          <p:spPr>
            <a:xfrm>
              <a:off x="4192372" y="2005445"/>
              <a:ext cx="2636519" cy="24245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>
                  <a:latin typeface="Aptos" panose="020B0004020202020204" pitchFamily="34" charset="0"/>
                </a:rPr>
                <a:t>Environment</a:t>
              </a:r>
            </a:p>
            <a:p>
              <a:pPr algn="ctr"/>
              <a:r>
                <a:rPr lang="en-US" i="1">
                  <a:latin typeface="Aptos" panose="020B0004020202020204" pitchFamily="34" charset="0"/>
                </a:rPr>
                <a:t>Impacting climate change, pollution, endangered species preservation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B5C675-CF88-4A6B-F2AF-A5589DDAA2B8}"/>
                </a:ext>
              </a:extLst>
            </p:cNvPr>
            <p:cNvSpPr/>
            <p:nvPr/>
          </p:nvSpPr>
          <p:spPr>
            <a:xfrm>
              <a:off x="5738533" y="4118756"/>
              <a:ext cx="2636519" cy="24245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>
                  <a:latin typeface="Aptos" panose="020B0004020202020204" pitchFamily="34" charset="0"/>
                </a:rPr>
                <a:t>Health</a:t>
              </a:r>
            </a:p>
            <a:p>
              <a:pPr algn="ctr"/>
              <a:r>
                <a:rPr lang="en-US" i="1">
                  <a:latin typeface="Aptos" panose="020B0004020202020204" pitchFamily="34" charset="0"/>
                </a:rPr>
                <a:t>Advancing drug development, changing medical practice, reducing health inequality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81D770-41FB-9D4C-EC9D-B17B154A4034}"/>
                </a:ext>
              </a:extLst>
            </p:cNvPr>
            <p:cNvSpPr/>
            <p:nvPr/>
          </p:nvSpPr>
          <p:spPr>
            <a:xfrm>
              <a:off x="7284693" y="2005445"/>
              <a:ext cx="2636519" cy="24245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>
                  <a:latin typeface="Aptos" panose="020B0004020202020204" pitchFamily="34" charset="0"/>
                </a:rPr>
                <a:t>Technology</a:t>
              </a:r>
            </a:p>
            <a:p>
              <a:pPr algn="ctr"/>
              <a:r>
                <a:rPr lang="en-US" i="1">
                  <a:latin typeface="Aptos" panose="020B0004020202020204" pitchFamily="34" charset="0"/>
                </a:rPr>
                <a:t>Improving products,  processes, groups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7FB592-E9B3-8199-741D-5FE3D99A2214}"/>
                </a:ext>
              </a:extLst>
            </p:cNvPr>
            <p:cNvSpPr/>
            <p:nvPr/>
          </p:nvSpPr>
          <p:spPr>
            <a:xfrm>
              <a:off x="8830854" y="4118756"/>
              <a:ext cx="2636519" cy="24245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>
                  <a:latin typeface="Aptos" panose="020B0004020202020204" pitchFamily="34" charset="0"/>
                </a:rPr>
                <a:t>Social</a:t>
              </a:r>
            </a:p>
            <a:p>
              <a:pPr algn="ctr"/>
              <a:r>
                <a:rPr lang="en-US" i="1">
                  <a:latin typeface="Aptos" panose="020B0004020202020204" pitchFamily="34" charset="0"/>
                </a:rPr>
                <a:t>Benefitting community welfare, practices, behaviors, activities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B22C26E-D731-D849-0195-F4AE826AADA5}"/>
              </a:ext>
            </a:extLst>
          </p:cNvPr>
          <p:cNvSpPr txBox="1"/>
          <p:nvPr/>
        </p:nvSpPr>
        <p:spPr>
          <a:xfrm>
            <a:off x="3383279" y="6612911"/>
            <a:ext cx="8728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latin typeface="Aptos" panose="020B0004020202020204" pitchFamily="34" charset="0"/>
              </a:rPr>
              <a:t>Adapted from: </a:t>
            </a:r>
            <a:r>
              <a:rPr lang="en-US" sz="900" i="1">
                <a:latin typeface="Aptos" panose="020B0004020202020204" pitchFamily="34" charset="0"/>
                <a:hlinkClick r:id="rId2"/>
              </a:rPr>
              <a:t>https://impact.enlight-eu.org/system/files/2022-07/Research_impact_ebook.pdf</a:t>
            </a:r>
            <a:r>
              <a:rPr lang="en-US" sz="900" i="1">
                <a:latin typeface="Aptos" panose="020B0004020202020204" pitchFamily="34" charset="0"/>
              </a:rPr>
              <a:t> and </a:t>
            </a:r>
            <a:r>
              <a:rPr lang="en-US" sz="900" i="1">
                <a:hlinkClick r:id="rId3"/>
              </a:rPr>
              <a:t>https://stories.universityofgalway.ie/what-is-research-impact/index.html</a:t>
            </a:r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8717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A6843-AE7B-AD8A-9CF9-27EFF6BB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39" y="355078"/>
            <a:ext cx="9348789" cy="1272756"/>
          </a:xfrm>
        </p:spPr>
        <p:txBody>
          <a:bodyPr/>
          <a:lstStyle/>
          <a:p>
            <a:r>
              <a:rPr lang="en-US">
                <a:latin typeface="Aptos Black" panose="020B0004020202020204" pitchFamily="34" charset="0"/>
              </a:rPr>
              <a:t>The Impact Journey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B94468-4C1F-E334-00D2-6E113FF4E106}"/>
              </a:ext>
            </a:extLst>
          </p:cNvPr>
          <p:cNvSpPr txBox="1"/>
          <p:nvPr/>
        </p:nvSpPr>
        <p:spPr>
          <a:xfrm>
            <a:off x="3271795" y="1522847"/>
            <a:ext cx="64506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>
                <a:latin typeface="Aptos" panose="020B0004020202020204" pitchFamily="34" charset="0"/>
              </a:rPr>
              <a:t>Adapted from:  </a:t>
            </a:r>
            <a:r>
              <a:rPr lang="en-US" sz="1100" i="1">
                <a:latin typeface="Aptos" panose="020B0004020202020204" pitchFamily="34" charset="0"/>
                <a:hlinkClick r:id="rId3"/>
              </a:rPr>
              <a:t>https://stories.universityofgalway.ie/what-is-research-impact/index.html</a:t>
            </a:r>
            <a:endParaRPr lang="en-US" sz="1100" i="1">
              <a:latin typeface="Aptos" panose="020B0004020202020204" pitchFamily="34" charset="0"/>
              <a:hlinkClick r:id="rId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EB4E52-35B2-60B6-EE98-4A76D99A8B98}"/>
              </a:ext>
            </a:extLst>
          </p:cNvPr>
          <p:cNvGrpSpPr/>
          <p:nvPr/>
        </p:nvGrpSpPr>
        <p:grpSpPr>
          <a:xfrm>
            <a:off x="1453033" y="1919053"/>
            <a:ext cx="10059795" cy="4897383"/>
            <a:chOff x="1453033" y="1827610"/>
            <a:chExt cx="10059795" cy="489738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F34929D-5A0F-0EBB-D7CF-CBD4F7B8426D}"/>
                </a:ext>
              </a:extLst>
            </p:cNvPr>
            <p:cNvGrpSpPr/>
            <p:nvPr/>
          </p:nvGrpSpPr>
          <p:grpSpPr>
            <a:xfrm>
              <a:off x="1453033" y="1827610"/>
              <a:ext cx="10059795" cy="4057802"/>
              <a:chOff x="1453033" y="1827610"/>
              <a:chExt cx="10059795" cy="4057802"/>
            </a:xfrm>
          </p:grpSpPr>
          <p:sp>
            <p:nvSpPr>
              <p:cNvPr id="31" name="Arrow: Notched Right 30">
                <a:extLst>
                  <a:ext uri="{FF2B5EF4-FFF2-40B4-BE49-F238E27FC236}">
                    <a16:creationId xmlns:a16="http://schemas.microsoft.com/office/drawing/2014/main" id="{0FF41CBE-0ACA-4B0D-4E62-D9615A89A996}"/>
                  </a:ext>
                </a:extLst>
              </p:cNvPr>
              <p:cNvSpPr/>
              <p:nvPr/>
            </p:nvSpPr>
            <p:spPr>
              <a:xfrm>
                <a:off x="1453033" y="1827610"/>
                <a:ext cx="10059795" cy="530007"/>
              </a:xfrm>
              <a:prstGeom prst="notched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>
                    <a:solidFill>
                      <a:schemeClr val="bg1">
                        <a:lumMod val="85000"/>
                      </a:schemeClr>
                    </a:solidFill>
                    <a:latin typeface="Aptos" panose="020B0004020202020204" pitchFamily="34" charset="0"/>
                  </a:rPr>
                  <a:t>T I M E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8A49E25-FD77-45D7-2C16-400AFACD8FC1}"/>
                  </a:ext>
                </a:extLst>
              </p:cNvPr>
              <p:cNvGrpSpPr/>
              <p:nvPr/>
            </p:nvGrpSpPr>
            <p:grpSpPr>
              <a:xfrm>
                <a:off x="1453033" y="2383435"/>
                <a:ext cx="10059795" cy="243758"/>
                <a:chOff x="1802175" y="2440433"/>
                <a:chExt cx="9389917" cy="189411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7D195FC-2715-8D89-3282-F2AB3750D40B}"/>
                    </a:ext>
                  </a:extLst>
                </p:cNvPr>
                <p:cNvSpPr/>
                <p:nvPr/>
              </p:nvSpPr>
              <p:spPr>
                <a:xfrm>
                  <a:off x="1802175" y="2440433"/>
                  <a:ext cx="5590491" cy="1894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cap="small">
                      <a:solidFill>
                        <a:schemeClr val="bg1">
                          <a:lumMod val="65000"/>
                        </a:schemeClr>
                      </a:solidFill>
                      <a:latin typeface="Aptos" panose="020B0004020202020204" pitchFamily="34" charset="0"/>
                    </a:rPr>
                    <a:t>Can be Controlled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3B42A5-F3A9-BB8C-E7D1-A9791AD98B91}"/>
                    </a:ext>
                  </a:extLst>
                </p:cNvPr>
                <p:cNvSpPr/>
                <p:nvPr/>
              </p:nvSpPr>
              <p:spPr>
                <a:xfrm>
                  <a:off x="7501299" y="2440433"/>
                  <a:ext cx="1791080" cy="1894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cap="small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ptos" panose="020B0004020202020204" pitchFamily="34" charset="0"/>
                    </a:rPr>
                    <a:t>Direct Influence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866F940-562E-FF02-57F0-59BD09493FB0}"/>
                    </a:ext>
                  </a:extLst>
                </p:cNvPr>
                <p:cNvSpPr/>
                <p:nvPr/>
              </p:nvSpPr>
              <p:spPr>
                <a:xfrm>
                  <a:off x="9401012" y="2440433"/>
                  <a:ext cx="1791080" cy="1894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cap="small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rPr>
                    <a:t>Indirect Influence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0ED1162-4EC7-B354-2FA6-EC10B39AB001}"/>
                  </a:ext>
                </a:extLst>
              </p:cNvPr>
              <p:cNvGrpSpPr/>
              <p:nvPr/>
            </p:nvGrpSpPr>
            <p:grpSpPr>
              <a:xfrm>
                <a:off x="1453034" y="2684192"/>
                <a:ext cx="1918854" cy="3201220"/>
                <a:chOff x="1781174" y="2674625"/>
                <a:chExt cx="1714500" cy="399426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629F6A9-E926-83D3-4636-04F4F1C3A243}"/>
                    </a:ext>
                  </a:extLst>
                </p:cNvPr>
                <p:cNvSpPr/>
                <p:nvPr/>
              </p:nvSpPr>
              <p:spPr>
                <a:xfrm>
                  <a:off x="1781174" y="3582791"/>
                  <a:ext cx="1712946" cy="3086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Research funding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Researcher knowledge &amp; expertise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Facilities &amp; equipment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Staff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279A27-CA06-CCEC-577C-72995ECF67A8}"/>
                    </a:ext>
                  </a:extLst>
                </p:cNvPr>
                <p:cNvSpPr/>
                <p:nvPr/>
              </p:nvSpPr>
              <p:spPr>
                <a:xfrm>
                  <a:off x="1781174" y="2674625"/>
                  <a:ext cx="1714500" cy="33735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latin typeface="Aptos" panose="020B0004020202020204" pitchFamily="34" charset="0"/>
                    </a:rPr>
                    <a:t>INPUTS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9B84583-98DC-956A-9D1F-2D8EB712B11C}"/>
                    </a:ext>
                  </a:extLst>
                </p:cNvPr>
                <p:cNvSpPr/>
                <p:nvPr/>
              </p:nvSpPr>
              <p:spPr>
                <a:xfrm>
                  <a:off x="1781174" y="3047421"/>
                  <a:ext cx="1714500" cy="535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i="1">
                      <a:latin typeface="Aptos" panose="020B0004020202020204" pitchFamily="34" charset="0"/>
                    </a:rPr>
                    <a:t>WHAT YOU NEED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1B3E60D-7351-7644-B0C3-6B87BD1B2C4E}"/>
                  </a:ext>
                </a:extLst>
              </p:cNvPr>
              <p:cNvGrpSpPr/>
              <p:nvPr/>
            </p:nvGrpSpPr>
            <p:grpSpPr>
              <a:xfrm>
                <a:off x="9593974" y="2684192"/>
                <a:ext cx="1918854" cy="3201220"/>
                <a:chOff x="1781174" y="2674625"/>
                <a:chExt cx="1714500" cy="399426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A5C8774-B1E1-1A90-DA9B-B2FB90919CCD}"/>
                    </a:ext>
                  </a:extLst>
                </p:cNvPr>
                <p:cNvSpPr/>
                <p:nvPr/>
              </p:nvSpPr>
              <p:spPr>
                <a:xfrm>
                  <a:off x="1781174" y="3582791"/>
                  <a:ext cx="1714500" cy="3086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Cultural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Economic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Educational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Environmental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Health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Political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Social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Technological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8565523-765E-A47C-5AB4-E130E06BC386}"/>
                    </a:ext>
                  </a:extLst>
                </p:cNvPr>
                <p:cNvSpPr/>
                <p:nvPr/>
              </p:nvSpPr>
              <p:spPr>
                <a:xfrm>
                  <a:off x="1781174" y="2674625"/>
                  <a:ext cx="1714500" cy="33735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latin typeface="Aptos" panose="020B0004020202020204" pitchFamily="34" charset="0"/>
                    </a:rPr>
                    <a:t>IMPACTS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05A966D-D299-17E6-21F3-B7BAE52F2DF1}"/>
                    </a:ext>
                  </a:extLst>
                </p:cNvPr>
                <p:cNvSpPr/>
                <p:nvPr/>
              </p:nvSpPr>
              <p:spPr>
                <a:xfrm>
                  <a:off x="1781174" y="3047421"/>
                  <a:ext cx="1714500" cy="535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i="1">
                      <a:latin typeface="Aptos" panose="020B0004020202020204" pitchFamily="34" charset="0"/>
                    </a:rPr>
                    <a:t>CONSEQUENCES OF USE OF OUTPUTS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BCF4F2-3A0A-6DA0-3E55-A5C50715D1EB}"/>
                  </a:ext>
                </a:extLst>
              </p:cNvPr>
              <p:cNvGrpSpPr/>
              <p:nvPr/>
            </p:nvGrpSpPr>
            <p:grpSpPr>
              <a:xfrm>
                <a:off x="3470864" y="2684192"/>
                <a:ext cx="1918854" cy="3201220"/>
                <a:chOff x="1781174" y="2674625"/>
                <a:chExt cx="1714500" cy="399426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72D7923-C76E-3DA3-AADB-A1A0FBB3A2B4}"/>
                    </a:ext>
                  </a:extLst>
                </p:cNvPr>
                <p:cNvSpPr/>
                <p:nvPr/>
              </p:nvSpPr>
              <p:spPr>
                <a:xfrm>
                  <a:off x="1781174" y="3582791"/>
                  <a:ext cx="1714500" cy="3086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Research &amp; development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New methods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Collaboration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Learning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Experiments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Theorizing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818AA7D-FADF-47BC-DBDA-84DAF6B26BE8}"/>
                    </a:ext>
                  </a:extLst>
                </p:cNvPr>
                <p:cNvSpPr/>
                <p:nvPr/>
              </p:nvSpPr>
              <p:spPr>
                <a:xfrm>
                  <a:off x="1781174" y="2674625"/>
                  <a:ext cx="1714500" cy="33735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latin typeface="Aptos" panose="020B0004020202020204" pitchFamily="34" charset="0"/>
                    </a:rPr>
                    <a:t>ACTIVITIES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3A8457A-931D-F646-45EA-F604A37FF5E1}"/>
                    </a:ext>
                  </a:extLst>
                </p:cNvPr>
                <p:cNvSpPr/>
                <p:nvPr/>
              </p:nvSpPr>
              <p:spPr>
                <a:xfrm>
                  <a:off x="1781174" y="3047421"/>
                  <a:ext cx="1714500" cy="535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i="1">
                      <a:latin typeface="Aptos" panose="020B0004020202020204" pitchFamily="34" charset="0"/>
                    </a:rPr>
                    <a:t>WHAT YOU DO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264AEB7-26A0-50AA-7705-4D107304B430}"/>
                  </a:ext>
                </a:extLst>
              </p:cNvPr>
              <p:cNvGrpSpPr/>
              <p:nvPr/>
            </p:nvGrpSpPr>
            <p:grpSpPr>
              <a:xfrm>
                <a:off x="5506875" y="2684192"/>
                <a:ext cx="1918854" cy="3201220"/>
                <a:chOff x="1781174" y="2674625"/>
                <a:chExt cx="1714500" cy="39942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A86353C-35B9-2B57-DFFA-1CFAA466D7F2}"/>
                    </a:ext>
                  </a:extLst>
                </p:cNvPr>
                <p:cNvSpPr/>
                <p:nvPr/>
              </p:nvSpPr>
              <p:spPr>
                <a:xfrm>
                  <a:off x="1781174" y="3582791"/>
                  <a:ext cx="1714500" cy="3086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Publications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Prototypes, artifacts, datasets, software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Patents, products, services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Methods &amp; processes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Exhibitions &amp; performances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140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25CD69D-493B-DECE-C7FA-0ACF3898AF67}"/>
                    </a:ext>
                  </a:extLst>
                </p:cNvPr>
                <p:cNvSpPr/>
                <p:nvPr/>
              </p:nvSpPr>
              <p:spPr>
                <a:xfrm>
                  <a:off x="1781174" y="2674625"/>
                  <a:ext cx="1714500" cy="33735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latin typeface="Aptos" panose="020B0004020202020204" pitchFamily="34" charset="0"/>
                    </a:rPr>
                    <a:t>OUTPUTS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50EBE5A7-30BA-77CE-8875-4BD380B52A54}"/>
                    </a:ext>
                  </a:extLst>
                </p:cNvPr>
                <p:cNvSpPr/>
                <p:nvPr/>
              </p:nvSpPr>
              <p:spPr>
                <a:xfrm>
                  <a:off x="1781174" y="3047421"/>
                  <a:ext cx="1714500" cy="535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i="1">
                      <a:latin typeface="Aptos" panose="020B0004020202020204" pitchFamily="34" charset="0"/>
                    </a:rPr>
                    <a:t>PRODUCTS OF YOUR RESEARCH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FD3F97A-5AB4-2801-51B0-7F5CF2181641}"/>
                  </a:ext>
                </a:extLst>
              </p:cNvPr>
              <p:cNvGrpSpPr/>
              <p:nvPr/>
            </p:nvGrpSpPr>
            <p:grpSpPr>
              <a:xfrm>
                <a:off x="7558736" y="2684192"/>
                <a:ext cx="1918855" cy="3201220"/>
                <a:chOff x="1781174" y="2674625"/>
                <a:chExt cx="1714501" cy="3994266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D2349AD-3BCE-911C-3C49-D37F9BE6F6FF}"/>
                    </a:ext>
                  </a:extLst>
                </p:cNvPr>
                <p:cNvSpPr/>
                <p:nvPr/>
              </p:nvSpPr>
              <p:spPr>
                <a:xfrm>
                  <a:off x="1781175" y="3582791"/>
                  <a:ext cx="1714500" cy="3086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Postgraduates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Cited outputs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License income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Follow-on income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Uptake of device &amp; therapies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Uptake of tools &amp;instruments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Media coverage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>
                      <a:latin typeface="Aptos" panose="020B0004020202020204" pitchFamily="34" charset="0"/>
                    </a:rPr>
                    <a:t>New companies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788B980-5FEC-F763-3A3B-3D4810AFE165}"/>
                    </a:ext>
                  </a:extLst>
                </p:cNvPr>
                <p:cNvSpPr/>
                <p:nvPr/>
              </p:nvSpPr>
              <p:spPr>
                <a:xfrm>
                  <a:off x="1781174" y="2674625"/>
                  <a:ext cx="1714500" cy="33735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latin typeface="Aptos" panose="020B0004020202020204" pitchFamily="34" charset="0"/>
                    </a:rPr>
                    <a:t>OUTCOMES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628CB56-D36B-3294-021C-08C4CADA40F5}"/>
                    </a:ext>
                  </a:extLst>
                </p:cNvPr>
                <p:cNvSpPr/>
                <p:nvPr/>
              </p:nvSpPr>
              <p:spPr>
                <a:xfrm>
                  <a:off x="1781174" y="3047421"/>
                  <a:ext cx="1714500" cy="535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i="1">
                      <a:latin typeface="Aptos" panose="020B0004020202020204" pitchFamily="34" charset="0"/>
                    </a:rPr>
                    <a:t>AWARENESS &amp; USE OF OUTPUTS</a:t>
                  </a:r>
                </a:p>
              </p:txBody>
            </p:sp>
          </p:grpSp>
        </p:grpSp>
        <p:sp>
          <p:nvSpPr>
            <p:cNvPr id="42" name="Arrow: Striped Right 41">
              <a:extLst>
                <a:ext uri="{FF2B5EF4-FFF2-40B4-BE49-F238E27FC236}">
                  <a16:creationId xmlns:a16="http://schemas.microsoft.com/office/drawing/2014/main" id="{EB9D4A20-AB5A-D0BE-382C-4F371D121D68}"/>
                </a:ext>
              </a:extLst>
            </p:cNvPr>
            <p:cNvSpPr/>
            <p:nvPr/>
          </p:nvSpPr>
          <p:spPr>
            <a:xfrm>
              <a:off x="1453033" y="5902034"/>
              <a:ext cx="5972696" cy="42907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cap="small">
                  <a:solidFill>
                    <a:schemeClr val="bg2">
                      <a:lumMod val="75000"/>
                    </a:schemeClr>
                  </a:solidFill>
                  <a:latin typeface="Aptos" panose="020B0004020202020204" pitchFamily="34" charset="0"/>
                </a:rPr>
                <a:t>Planned Work</a:t>
              </a:r>
            </a:p>
          </p:txBody>
        </p:sp>
        <p:sp>
          <p:nvSpPr>
            <p:cNvPr id="43" name="Arrow: Striped Right 42">
              <a:extLst>
                <a:ext uri="{FF2B5EF4-FFF2-40B4-BE49-F238E27FC236}">
                  <a16:creationId xmlns:a16="http://schemas.microsoft.com/office/drawing/2014/main" id="{34274514-41E4-5945-DFA9-4BDDB4C46966}"/>
                </a:ext>
              </a:extLst>
            </p:cNvPr>
            <p:cNvSpPr/>
            <p:nvPr/>
          </p:nvSpPr>
          <p:spPr>
            <a:xfrm>
              <a:off x="5540132" y="6218192"/>
              <a:ext cx="5972696" cy="506801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cap="small">
                  <a:latin typeface="Aptos" panose="020B0004020202020204" pitchFamily="34" charset="0"/>
                </a:rPr>
                <a:t>Intended Results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0DCE45-AE33-2F02-A5FB-098C912FD608}"/>
              </a:ext>
            </a:extLst>
          </p:cNvPr>
          <p:cNvSpPr/>
          <p:nvPr/>
        </p:nvSpPr>
        <p:spPr>
          <a:xfrm>
            <a:off x="7457248" y="2344189"/>
            <a:ext cx="4172737" cy="3790604"/>
          </a:xfrm>
          <a:custGeom>
            <a:avLst/>
            <a:gdLst>
              <a:gd name="connsiteX0" fmla="*/ 0 w 4172737"/>
              <a:gd name="connsiteY0" fmla="*/ 631780 h 3790604"/>
              <a:gd name="connsiteX1" fmla="*/ 631780 w 4172737"/>
              <a:gd name="connsiteY1" fmla="*/ 0 h 3790604"/>
              <a:gd name="connsiteX2" fmla="*/ 3540957 w 4172737"/>
              <a:gd name="connsiteY2" fmla="*/ 0 h 3790604"/>
              <a:gd name="connsiteX3" fmla="*/ 4172737 w 4172737"/>
              <a:gd name="connsiteY3" fmla="*/ 631780 h 3790604"/>
              <a:gd name="connsiteX4" fmla="*/ 4172737 w 4172737"/>
              <a:gd name="connsiteY4" fmla="*/ 3158824 h 3790604"/>
              <a:gd name="connsiteX5" fmla="*/ 3540957 w 4172737"/>
              <a:gd name="connsiteY5" fmla="*/ 3790604 h 3790604"/>
              <a:gd name="connsiteX6" fmla="*/ 631780 w 4172737"/>
              <a:gd name="connsiteY6" fmla="*/ 3790604 h 3790604"/>
              <a:gd name="connsiteX7" fmla="*/ 0 w 4172737"/>
              <a:gd name="connsiteY7" fmla="*/ 3158824 h 3790604"/>
              <a:gd name="connsiteX8" fmla="*/ 0 w 4172737"/>
              <a:gd name="connsiteY8" fmla="*/ 631780 h 37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737" h="3790604" extrusionOk="0">
                <a:moveTo>
                  <a:pt x="0" y="631780"/>
                </a:moveTo>
                <a:cubicBezTo>
                  <a:pt x="11224" y="307035"/>
                  <a:pt x="293054" y="-54096"/>
                  <a:pt x="631780" y="0"/>
                </a:cubicBezTo>
                <a:cubicBezTo>
                  <a:pt x="1397459" y="164109"/>
                  <a:pt x="3075513" y="62248"/>
                  <a:pt x="3540957" y="0"/>
                </a:cubicBezTo>
                <a:cubicBezTo>
                  <a:pt x="3887245" y="60671"/>
                  <a:pt x="4191743" y="230633"/>
                  <a:pt x="4172737" y="631780"/>
                </a:cubicBezTo>
                <a:cubicBezTo>
                  <a:pt x="4284138" y="906767"/>
                  <a:pt x="4045840" y="2117368"/>
                  <a:pt x="4172737" y="3158824"/>
                </a:cubicBezTo>
                <a:cubicBezTo>
                  <a:pt x="4188301" y="3512497"/>
                  <a:pt x="3895186" y="3770777"/>
                  <a:pt x="3540957" y="3790604"/>
                </a:cubicBezTo>
                <a:cubicBezTo>
                  <a:pt x="2656931" y="3660997"/>
                  <a:pt x="1326582" y="3930251"/>
                  <a:pt x="631780" y="3790604"/>
                </a:cubicBezTo>
                <a:cubicBezTo>
                  <a:pt x="256566" y="3800995"/>
                  <a:pt x="56440" y="3534536"/>
                  <a:pt x="0" y="3158824"/>
                </a:cubicBezTo>
                <a:cubicBezTo>
                  <a:pt x="-48253" y="2628615"/>
                  <a:pt x="-47612" y="1780917"/>
                  <a:pt x="0" y="63178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77536918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CF6B-744C-6F8E-0CDA-C149D89A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Evaluating Impact</a:t>
            </a:r>
          </a:p>
        </p:txBody>
      </p:sp>
      <p:pic>
        <p:nvPicPr>
          <p:cNvPr id="40" name="Content Placeholder 39" descr="A magnifying glass with gears inside">
            <a:extLst>
              <a:ext uri="{FF2B5EF4-FFF2-40B4-BE49-F238E27FC236}">
                <a16:creationId xmlns:a16="http://schemas.microsoft.com/office/drawing/2014/main" id="{F6CBF29F-5332-654F-8DEA-CE66F55736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68528" y="1957226"/>
            <a:ext cx="6930551" cy="387417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9B8A3-B5BD-07C1-3E8B-E4949DFF0D32}"/>
              </a:ext>
            </a:extLst>
          </p:cNvPr>
          <p:cNvSpPr txBox="1"/>
          <p:nvPr/>
        </p:nvSpPr>
        <p:spPr>
          <a:xfrm>
            <a:off x="5985164" y="5831404"/>
            <a:ext cx="40139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>
                <a:latin typeface="Aptos" panose="020B0004020202020204" pitchFamily="34" charset="0"/>
                <a:hlinkClick r:id="rId4"/>
              </a:rPr>
              <a:t>https://i2insights.org/2021/03/16/evaluating-research-impact/</a:t>
            </a:r>
            <a:endParaRPr lang="en-US" sz="110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69000-38F3-FB12-C70C-2347C792B596}"/>
              </a:ext>
            </a:extLst>
          </p:cNvPr>
          <p:cNvSpPr txBox="1"/>
          <p:nvPr/>
        </p:nvSpPr>
        <p:spPr>
          <a:xfrm>
            <a:off x="3068528" y="6172336"/>
            <a:ext cx="6930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Aptos" panose="020B0004020202020204" pitchFamily="34" charset="0"/>
                <a:hlinkClick r:id="rId5"/>
              </a:rPr>
              <a:t>Louder et al., 2021, A Synthesis of the frameworks available to guide evaluations of research impact at the interface of environmental science, policy and practice.</a:t>
            </a:r>
            <a:endParaRPr lang="en-US" sz="12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1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B6872-CC02-0BAA-2518-99A0C10E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Demonstrating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870EE9-EBE8-7251-1C9A-09FF1A848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81174" y="1838998"/>
            <a:ext cx="4561114" cy="8177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ptos Black" panose="020B0004020202020204" pitchFamily="34" charset="0"/>
              </a:rPr>
              <a:t>SIGNIFICANCE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54C21D-CF59-3F2F-C1B3-172731051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81174" y="2770381"/>
            <a:ext cx="4535424" cy="1625420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b="1" i="1" dirty="0">
                <a:latin typeface="Aptos" panose="020B0004020202020204" pitchFamily="34" charset="0"/>
              </a:rPr>
              <a:t>What is the importance or value of the impact to each beneficiary?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D023E-9C48-E51D-9961-700A6B8EA1CC}"/>
              </a:ext>
            </a:extLst>
          </p:cNvPr>
          <p:cNvSpPr txBox="1"/>
          <p:nvPr/>
        </p:nvSpPr>
        <p:spPr>
          <a:xfrm>
            <a:off x="1561684" y="3820682"/>
            <a:ext cx="446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  <a:latin typeface="Aptos" panose="020B0004020202020204" pitchFamily="34" charset="0"/>
              </a:rPr>
              <a:t>Significant:  </a:t>
            </a:r>
          </a:p>
          <a:p>
            <a:r>
              <a:rPr lang="en-US" sz="2400">
                <a:solidFill>
                  <a:srgbClr val="7030A0"/>
                </a:solidFill>
                <a:latin typeface="Aptos" panose="020B0004020202020204" pitchFamily="34" charset="0"/>
              </a:rPr>
              <a:t>The research has saved a life.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BCD7C-E1F6-DC09-7D15-33535293D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9857" y="1838998"/>
            <a:ext cx="4537075" cy="8069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ptos Black" panose="020B0004020202020204" pitchFamily="34" charset="0"/>
              </a:rPr>
              <a:t>REACH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1B03D-AC20-0BCD-033C-9EDD57634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9857" y="2770381"/>
            <a:ext cx="4537075" cy="161121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ptos" panose="020B0004020202020204" pitchFamily="34" charset="0"/>
              </a:rPr>
              <a:t>How widespread is the impact?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F42CA-C0A5-E94F-32B4-AE7B58F33D79}"/>
              </a:ext>
            </a:extLst>
          </p:cNvPr>
          <p:cNvSpPr txBox="1"/>
          <p:nvPr/>
        </p:nvSpPr>
        <p:spPr>
          <a:xfrm>
            <a:off x="6536088" y="3820682"/>
            <a:ext cx="5002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Significant with reach:  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The research saved millions of lives.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0ACDD-3EFA-AE66-4AC9-756E76DFC7F2}"/>
              </a:ext>
            </a:extLst>
          </p:cNvPr>
          <p:cNvGrpSpPr/>
          <p:nvPr/>
        </p:nvGrpSpPr>
        <p:grpSpPr>
          <a:xfrm>
            <a:off x="3080146" y="4932798"/>
            <a:ext cx="6750842" cy="1554240"/>
            <a:chOff x="5052761" y="4359472"/>
            <a:chExt cx="6750842" cy="1554240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4B2CC309-5B52-FF3D-0B68-D5C3F394A638}"/>
                </a:ext>
              </a:extLst>
            </p:cNvPr>
            <p:cNvSpPr txBox="1">
              <a:spLocks/>
            </p:cNvSpPr>
            <p:nvPr/>
          </p:nvSpPr>
          <p:spPr>
            <a:xfrm>
              <a:off x="7605223" y="4359472"/>
              <a:ext cx="1645919" cy="806904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  <a:latin typeface="Aptos Black" panose="020B0004020202020204" pitchFamily="34" charset="0"/>
                </a:rPr>
                <a:t>ATTRIBUTION</a:t>
              </a:r>
            </a:p>
          </p:txBody>
        </p:sp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BC8C75B8-9754-C1CD-7E8C-CCF8F3894886}"/>
                </a:ext>
              </a:extLst>
            </p:cNvPr>
            <p:cNvSpPr txBox="1">
              <a:spLocks/>
            </p:cNvSpPr>
            <p:nvPr/>
          </p:nvSpPr>
          <p:spPr>
            <a:xfrm>
              <a:off x="5052761" y="5321456"/>
              <a:ext cx="6750842" cy="59225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i="1" dirty="0">
                  <a:latin typeface="Aptos" panose="020B0004020202020204" pitchFamily="34" charset="0"/>
                </a:rPr>
                <a:t>How did the research contribute to the impact?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7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FCBFF-B23E-CE13-C1C4-768AE6E8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3" y="355078"/>
            <a:ext cx="9348789" cy="1272756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Other Resources for Understanding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D8DA9-C1CF-9818-4CE6-EB5A06EE63FB}"/>
              </a:ext>
            </a:extLst>
          </p:cNvPr>
          <p:cNvSpPr txBox="1"/>
          <p:nvPr/>
        </p:nvSpPr>
        <p:spPr>
          <a:xfrm>
            <a:off x="1551496" y="2309344"/>
            <a:ext cx="980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ptos" panose="020B0004020202020204" pitchFamily="34" charset="0"/>
                <a:hlinkClick r:id="rId2"/>
              </a:rPr>
              <a:t>https://www.iua.ie/ourwork/university-societal-engagement/engaged-research-societal-impact/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45EEB-1026-591B-F1CB-02FA25E71085}"/>
              </a:ext>
            </a:extLst>
          </p:cNvPr>
          <p:cNvSpPr txBox="1"/>
          <p:nvPr/>
        </p:nvSpPr>
        <p:spPr>
          <a:xfrm>
            <a:off x="1267550" y="2989961"/>
            <a:ext cx="10376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ptos" panose="020B0004020202020204" pitchFamily="34" charset="0"/>
                <a:hlinkClick r:id="rId3"/>
              </a:rPr>
              <a:t>https://www.iua.ie/wp-content/uploads/2023/12/Guide_ResearcherImpactFramework_Oct2022-8.pdf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43CE5-3305-A6D5-B6DD-B2BC94C34BF4}"/>
              </a:ext>
            </a:extLst>
          </p:cNvPr>
          <p:cNvSpPr txBox="1"/>
          <p:nvPr/>
        </p:nvSpPr>
        <p:spPr>
          <a:xfrm>
            <a:off x="3392327" y="3670578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ptos" panose="020B0004020202020204" pitchFamily="34" charset="0"/>
                <a:hlinkClick r:id="rId4"/>
              </a:rPr>
              <a:t>https://www.fasttrackimpact.com/what-is-impact-subpage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574FF3-B48F-7625-105C-D26099B3A65C}"/>
              </a:ext>
            </a:extLst>
          </p:cNvPr>
          <p:cNvSpPr txBox="1"/>
          <p:nvPr/>
        </p:nvSpPr>
        <p:spPr>
          <a:xfrm>
            <a:off x="1551496" y="4351195"/>
            <a:ext cx="980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  <a:hlinkClick r:id="rId5"/>
              </a:rPr>
              <a:t>Greenhalgh et al., Research impact: a narrative review. (2016) BMC Medicine</a:t>
            </a:r>
            <a:r>
              <a:rPr lang="en-US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896C3-F936-3D2D-775A-D9059E92D1E5}"/>
              </a:ext>
            </a:extLst>
          </p:cNvPr>
          <p:cNvSpPr txBox="1"/>
          <p:nvPr/>
        </p:nvSpPr>
        <p:spPr>
          <a:xfrm>
            <a:off x="2789545" y="5031812"/>
            <a:ext cx="733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ptos" panose="020B0004020202020204" pitchFamily="34" charset="0"/>
                <a:hlinkClick r:id="rId6"/>
              </a:rPr>
              <a:t>https://impact.enlight-eu.org/understanding-research-impact</a:t>
            </a: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9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1-Brand-8-19-21">
      <a:dk1>
        <a:srgbClr val="000000"/>
      </a:dk1>
      <a:lt1>
        <a:srgbClr val="FFFFFF"/>
      </a:lt1>
      <a:dk2>
        <a:srgbClr val="4D4D4D"/>
      </a:dk2>
      <a:lt2>
        <a:srgbClr val="A60F2D"/>
      </a:lt2>
      <a:accent1>
        <a:srgbClr val="CA1237"/>
      </a:accent1>
      <a:accent2>
        <a:srgbClr val="002D61"/>
      </a:accent2>
      <a:accent3>
        <a:srgbClr val="F3E700"/>
      </a:accent3>
      <a:accent4>
        <a:srgbClr val="FF6727"/>
      </a:accent4>
      <a:accent5>
        <a:srgbClr val="AADC24"/>
      </a:accent5>
      <a:accent6>
        <a:srgbClr val="5BC3F5"/>
      </a:accent6>
      <a:hlink>
        <a:srgbClr val="CA1237"/>
      </a:hlink>
      <a:folHlink>
        <a:srgbClr val="FF0000"/>
      </a:folHlink>
    </a:clrScheme>
    <a:fontScheme name="Arial bo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afa083-ffc1-4466-bdd6-8ebb42b848b8">
      <Terms xmlns="http://schemas.microsoft.com/office/infopath/2007/PartnerControls"/>
    </lcf76f155ced4ddcb4097134ff3c332f>
    <TaxCatchAll xmlns="5250f438-3fb5-48ab-ac5a-506d851d9f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A3715537BEB4DA69B37BDE4995491" ma:contentTypeVersion="18" ma:contentTypeDescription="Create a new document." ma:contentTypeScope="" ma:versionID="a82cdfac63defa9ec6fdc1d889e30a39">
  <xsd:schema xmlns:xsd="http://www.w3.org/2001/XMLSchema" xmlns:xs="http://www.w3.org/2001/XMLSchema" xmlns:p="http://schemas.microsoft.com/office/2006/metadata/properties" xmlns:ns2="94afa083-ffc1-4466-bdd6-8ebb42b848b8" xmlns:ns3="5250f438-3fb5-48ab-ac5a-506d851d9fe3" targetNamespace="http://schemas.microsoft.com/office/2006/metadata/properties" ma:root="true" ma:fieldsID="c4081da198a947627307c3980ef3ca26" ns2:_="" ns3:_="">
    <xsd:import namespace="94afa083-ffc1-4466-bdd6-8ebb42b848b8"/>
    <xsd:import namespace="5250f438-3fb5-48ab-ac5a-506d851d9f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fa083-ffc1-4466-bdd6-8ebb42b84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f438-3fb5-48ab-ac5a-506d851d9f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6c38cd-a5ac-4216-8bc2-83ebb07827c0}" ma:internalName="TaxCatchAll" ma:showField="CatchAllData" ma:web="5250f438-3fb5-48ab-ac5a-506d851d9f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D84F9-3BB7-4FD8-A565-419A235A93C5}">
  <ds:schemaRefs>
    <ds:schemaRef ds:uri="5250f438-3fb5-48ab-ac5a-506d851d9fe3"/>
    <ds:schemaRef ds:uri="94afa083-ffc1-4466-bdd6-8ebb42b848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5E2148-47B9-43BA-838E-1F7B51DDD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D66A0-7071-4E98-BA8C-28F66D62A35F}">
  <ds:schemaRefs>
    <ds:schemaRef ds:uri="5250f438-3fb5-48ab-ac5a-506d851d9fe3"/>
    <ds:schemaRef ds:uri="94afa083-ffc1-4466-bdd6-8ebb42b848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987</Words>
  <Application>Microsoft Office PowerPoint</Application>
  <PresentationFormat>Widescreen</PresentationFormat>
  <Paragraphs>181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Black</vt:lpstr>
      <vt:lpstr>Arial</vt:lpstr>
      <vt:lpstr>Arial Black</vt:lpstr>
      <vt:lpstr>Calibri</vt:lpstr>
      <vt:lpstr>Courier New</vt:lpstr>
      <vt:lpstr>Wingdings</vt:lpstr>
      <vt:lpstr>Office Theme</vt:lpstr>
      <vt:lpstr>Research Impact Challenge: Session 3</vt:lpstr>
      <vt:lpstr>Research Impact Sessions and Challenges</vt:lpstr>
      <vt:lpstr>Defining Impact</vt:lpstr>
      <vt:lpstr>Defining Impact</vt:lpstr>
      <vt:lpstr>Impact Areas Institution, funder, and discipline-specific</vt:lpstr>
      <vt:lpstr>The Impact Journey</vt:lpstr>
      <vt:lpstr>Evaluating Impact</vt:lpstr>
      <vt:lpstr>Demonstrating Impact</vt:lpstr>
      <vt:lpstr>Other Resources for Understanding Impact</vt:lpstr>
      <vt:lpstr>Challenge 6 Determining What Counts</vt:lpstr>
      <vt:lpstr>Challenge 6 Goal</vt:lpstr>
      <vt:lpstr>Think about the work you do</vt:lpstr>
      <vt:lpstr>Consider the work you do</vt:lpstr>
      <vt:lpstr>Caveat to this activity</vt:lpstr>
      <vt:lpstr>What about the work you exclude from your CV?</vt:lpstr>
      <vt:lpstr>Bonus Challenge</vt:lpstr>
      <vt:lpstr>Challenge  6!</vt:lpstr>
      <vt:lpstr>Challenge 7 Finding Appropriate Measures</vt:lpstr>
      <vt:lpstr>Understanding Metrics</vt:lpstr>
      <vt:lpstr>Understanding Metrics</vt:lpstr>
      <vt:lpstr>Understanding Metrics</vt:lpstr>
      <vt:lpstr>Understanding Metrics</vt:lpstr>
      <vt:lpstr>Challenge 7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Boydo, Valerie J</dc:creator>
  <cp:lastModifiedBy>Dykstra-Aiello, Cheryl</cp:lastModifiedBy>
  <cp:revision>1</cp:revision>
  <cp:lastPrinted>2025-01-27T16:21:47Z</cp:lastPrinted>
  <dcterms:created xsi:type="dcterms:W3CDTF">2021-07-01T22:58:28Z</dcterms:created>
  <dcterms:modified xsi:type="dcterms:W3CDTF">2025-03-20T19:20:27Z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0x010100C86A3715537BEB4DA69B37BDE4995491</vt:lpwstr>
  </property>
  <property fmtid="{D5CDD505-2E9C-101B-9397-08002B2CF9AE}" pid="3" name="MediaServiceImageTags">
    <vt:lpwstr/>
  </property>
</Properties>
</file>