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57" r:id="rId5"/>
    <p:sldId id="473" r:id="rId6"/>
    <p:sldId id="264" r:id="rId7"/>
    <p:sldId id="276" r:id="rId8"/>
    <p:sldId id="457" r:id="rId9"/>
    <p:sldId id="458" r:id="rId10"/>
    <p:sldId id="459" r:id="rId11"/>
    <p:sldId id="471" r:id="rId12"/>
    <p:sldId id="472" r:id="rId13"/>
    <p:sldId id="460" r:id="rId14"/>
    <p:sldId id="461" r:id="rId15"/>
    <p:sldId id="462" r:id="rId16"/>
    <p:sldId id="451" r:id="rId17"/>
    <p:sldId id="446" r:id="rId18"/>
    <p:sldId id="464" r:id="rId19"/>
    <p:sldId id="465" r:id="rId20"/>
    <p:sldId id="466" r:id="rId21"/>
    <p:sldId id="468" r:id="rId22"/>
    <p:sldId id="469" r:id="rId23"/>
    <p:sldId id="467" r:id="rId24"/>
    <p:sldId id="470" r:id="rId25"/>
    <p:sldId id="452"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F6C3C-4299-4562-A4D1-C8938FF1AF08}" v="22" dt="2025-03-20T18:22:03.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87" autoAdjust="0"/>
  </p:normalViewPr>
  <p:slideViewPr>
    <p:cSldViewPr snapToGrid="0">
      <p:cViewPr varScale="1">
        <p:scale>
          <a:sx n="101" d="100"/>
          <a:sy n="101" d="100"/>
        </p:scale>
        <p:origin x="126" y="426"/>
      </p:cViewPr>
      <p:guideLst>
        <p:guide orient="horz" pos="2160"/>
        <p:guide pos="384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kstra-Aiello, Cheryl" userId="6aeeeec1-1666-43ba-b347-479b6f1a51ba" providerId="ADAL" clId="{9E5F6C3C-4299-4562-A4D1-C8938FF1AF08}"/>
    <pc:docChg chg="custSel delSld modSld">
      <pc:chgData name="Dykstra-Aiello, Cheryl" userId="6aeeeec1-1666-43ba-b347-479b6f1a51ba" providerId="ADAL" clId="{9E5F6C3C-4299-4562-A4D1-C8938FF1AF08}" dt="2025-03-20T18:37:17.477" v="570" actId="20577"/>
      <pc:docMkLst>
        <pc:docMk/>
      </pc:docMkLst>
      <pc:sldChg chg="modSp mod">
        <pc:chgData name="Dykstra-Aiello, Cheryl" userId="6aeeeec1-1666-43ba-b347-479b6f1a51ba" providerId="ADAL" clId="{9E5F6C3C-4299-4562-A4D1-C8938FF1AF08}" dt="2025-03-20T18:20:26.834" v="4" actId="255"/>
        <pc:sldMkLst>
          <pc:docMk/>
          <pc:sldMk cId="3211284466" sldId="257"/>
        </pc:sldMkLst>
        <pc:spChg chg="mod">
          <ac:chgData name="Dykstra-Aiello, Cheryl" userId="6aeeeec1-1666-43ba-b347-479b6f1a51ba" providerId="ADAL" clId="{9E5F6C3C-4299-4562-A4D1-C8938FF1AF08}" dt="2025-03-20T18:20:26.834" v="4" actId="255"/>
          <ac:spMkLst>
            <pc:docMk/>
            <pc:sldMk cId="3211284466" sldId="257"/>
            <ac:spMk id="2" creationId="{7E8EB730-B0DA-4A8F-A335-22B9758D3046}"/>
          </ac:spMkLst>
        </pc:spChg>
        <pc:spChg chg="mod">
          <ac:chgData name="Dykstra-Aiello, Cheryl" userId="6aeeeec1-1666-43ba-b347-479b6f1a51ba" providerId="ADAL" clId="{9E5F6C3C-4299-4562-A4D1-C8938FF1AF08}" dt="2025-03-20T18:20:20.492" v="2" actId="2711"/>
          <ac:spMkLst>
            <pc:docMk/>
            <pc:sldMk cId="3211284466" sldId="257"/>
            <ac:spMk id="3" creationId="{2BE68964-B8D8-4EBC-B9D3-CCA6FA2AC332}"/>
          </ac:spMkLst>
        </pc:spChg>
      </pc:sldChg>
      <pc:sldChg chg="modSp mod">
        <pc:chgData name="Dykstra-Aiello, Cheryl" userId="6aeeeec1-1666-43ba-b347-479b6f1a51ba" providerId="ADAL" clId="{9E5F6C3C-4299-4562-A4D1-C8938FF1AF08}" dt="2025-03-20T18:28:32.256" v="156" actId="13244"/>
        <pc:sldMkLst>
          <pc:docMk/>
          <pc:sldMk cId="3573548137" sldId="264"/>
        </pc:sldMkLst>
        <pc:spChg chg="mod ord">
          <ac:chgData name="Dykstra-Aiello, Cheryl" userId="6aeeeec1-1666-43ba-b347-479b6f1a51ba" providerId="ADAL" clId="{9E5F6C3C-4299-4562-A4D1-C8938FF1AF08}" dt="2025-03-20T18:28:32.256" v="156" actId="13244"/>
          <ac:spMkLst>
            <pc:docMk/>
            <pc:sldMk cId="3573548137" sldId="264"/>
            <ac:spMk id="2" creationId="{2CFEBE16-0972-41CE-A8FA-A2F80D8FFFBB}"/>
          </ac:spMkLst>
        </pc:spChg>
        <pc:spChg chg="mod">
          <ac:chgData name="Dykstra-Aiello, Cheryl" userId="6aeeeec1-1666-43ba-b347-479b6f1a51ba" providerId="ADAL" clId="{9E5F6C3C-4299-4562-A4D1-C8938FF1AF08}" dt="2025-03-20T18:22:31.071" v="28" actId="2711"/>
          <ac:spMkLst>
            <pc:docMk/>
            <pc:sldMk cId="3573548137" sldId="264"/>
            <ac:spMk id="3" creationId="{799C5043-70C7-42B6-BC83-DD09FFA9C12A}"/>
          </ac:spMkLst>
        </pc:spChg>
      </pc:sldChg>
      <pc:sldChg chg="modSp mod">
        <pc:chgData name="Dykstra-Aiello, Cheryl" userId="6aeeeec1-1666-43ba-b347-479b6f1a51ba" providerId="ADAL" clId="{9E5F6C3C-4299-4562-A4D1-C8938FF1AF08}" dt="2025-03-20T18:28:49.998" v="157" actId="13244"/>
        <pc:sldMkLst>
          <pc:docMk/>
          <pc:sldMk cId="3074134055" sldId="276"/>
        </pc:sldMkLst>
        <pc:picChg chg="mod ord">
          <ac:chgData name="Dykstra-Aiello, Cheryl" userId="6aeeeec1-1666-43ba-b347-479b6f1a51ba" providerId="ADAL" clId="{9E5F6C3C-4299-4562-A4D1-C8938FF1AF08}" dt="2025-03-20T18:28:49.998" v="157" actId="13244"/>
          <ac:picMkLst>
            <pc:docMk/>
            <pc:sldMk cId="3074134055" sldId="276"/>
            <ac:picMk id="15" creationId="{CEF6974E-73B4-AE8D-F2FD-E27E81F02D5F}"/>
          </ac:picMkLst>
        </pc:picChg>
      </pc:sldChg>
      <pc:sldChg chg="del">
        <pc:chgData name="Dykstra-Aiello, Cheryl" userId="6aeeeec1-1666-43ba-b347-479b6f1a51ba" providerId="ADAL" clId="{9E5F6C3C-4299-4562-A4D1-C8938FF1AF08}" dt="2025-03-20T18:20:07.166" v="0" actId="47"/>
        <pc:sldMkLst>
          <pc:docMk/>
          <pc:sldMk cId="2922250774" sldId="439"/>
        </pc:sldMkLst>
      </pc:sldChg>
      <pc:sldChg chg="del">
        <pc:chgData name="Dykstra-Aiello, Cheryl" userId="6aeeeec1-1666-43ba-b347-479b6f1a51ba" providerId="ADAL" clId="{9E5F6C3C-4299-4562-A4D1-C8938FF1AF08}" dt="2025-03-20T18:20:07.166" v="0" actId="47"/>
        <pc:sldMkLst>
          <pc:docMk/>
          <pc:sldMk cId="868343395" sldId="444"/>
        </pc:sldMkLst>
      </pc:sldChg>
      <pc:sldChg chg="modSp mod">
        <pc:chgData name="Dykstra-Aiello, Cheryl" userId="6aeeeec1-1666-43ba-b347-479b6f1a51ba" providerId="ADAL" clId="{9E5F6C3C-4299-4562-A4D1-C8938FF1AF08}" dt="2025-03-20T18:30:08.890" v="166" actId="13244"/>
        <pc:sldMkLst>
          <pc:docMk/>
          <pc:sldMk cId="2649532118" sldId="446"/>
        </pc:sldMkLst>
        <pc:spChg chg="mod ord">
          <ac:chgData name="Dykstra-Aiello, Cheryl" userId="6aeeeec1-1666-43ba-b347-479b6f1a51ba" providerId="ADAL" clId="{9E5F6C3C-4299-4562-A4D1-C8938FF1AF08}" dt="2025-03-20T18:30:08.890" v="166" actId="13244"/>
          <ac:spMkLst>
            <pc:docMk/>
            <pc:sldMk cId="2649532118" sldId="446"/>
            <ac:spMk id="2" creationId="{2CFEBE16-0972-41CE-A8FA-A2F80D8FFFBB}"/>
          </ac:spMkLst>
        </pc:spChg>
        <pc:spChg chg="mod">
          <ac:chgData name="Dykstra-Aiello, Cheryl" userId="6aeeeec1-1666-43ba-b347-479b6f1a51ba" providerId="ADAL" clId="{9E5F6C3C-4299-4562-A4D1-C8938FF1AF08}" dt="2025-03-20T18:25:28.454" v="120" actId="2711"/>
          <ac:spMkLst>
            <pc:docMk/>
            <pc:sldMk cId="2649532118" sldId="446"/>
            <ac:spMk id="3" creationId="{799C5043-70C7-42B6-BC83-DD09FFA9C12A}"/>
          </ac:spMkLst>
        </pc:spChg>
      </pc:sldChg>
      <pc:sldChg chg="modSp mod">
        <pc:chgData name="Dykstra-Aiello, Cheryl" userId="6aeeeec1-1666-43ba-b347-479b6f1a51ba" providerId="ADAL" clId="{9E5F6C3C-4299-4562-A4D1-C8938FF1AF08}" dt="2025-03-20T18:30:05.120" v="165" actId="13244"/>
        <pc:sldMkLst>
          <pc:docMk/>
          <pc:sldMk cId="2294895131" sldId="451"/>
        </pc:sldMkLst>
        <pc:spChg chg="mod ord">
          <ac:chgData name="Dykstra-Aiello, Cheryl" userId="6aeeeec1-1666-43ba-b347-479b6f1a51ba" providerId="ADAL" clId="{9E5F6C3C-4299-4562-A4D1-C8938FF1AF08}" dt="2025-03-20T18:30:05.120" v="165" actId="13244"/>
          <ac:spMkLst>
            <pc:docMk/>
            <pc:sldMk cId="2294895131" sldId="451"/>
            <ac:spMk id="2" creationId="{2CFEBE16-0972-41CE-A8FA-A2F80D8FFFBB}"/>
          </ac:spMkLst>
        </pc:spChg>
        <pc:spChg chg="mod">
          <ac:chgData name="Dykstra-Aiello, Cheryl" userId="6aeeeec1-1666-43ba-b347-479b6f1a51ba" providerId="ADAL" clId="{9E5F6C3C-4299-4562-A4D1-C8938FF1AF08}" dt="2025-03-20T18:25:08.998" v="118" actId="2711"/>
          <ac:spMkLst>
            <pc:docMk/>
            <pc:sldMk cId="2294895131" sldId="451"/>
            <ac:spMk id="3" creationId="{799C5043-70C7-42B6-BC83-DD09FFA9C12A}"/>
          </ac:spMkLst>
        </pc:spChg>
      </pc:sldChg>
      <pc:sldChg chg="modSp mod">
        <pc:chgData name="Dykstra-Aiello, Cheryl" userId="6aeeeec1-1666-43ba-b347-479b6f1a51ba" providerId="ADAL" clId="{9E5F6C3C-4299-4562-A4D1-C8938FF1AF08}" dt="2025-03-20T18:32:25.728" v="179" actId="13244"/>
        <pc:sldMkLst>
          <pc:docMk/>
          <pc:sldMk cId="1331234145" sldId="452"/>
        </pc:sldMkLst>
        <pc:spChg chg="ord">
          <ac:chgData name="Dykstra-Aiello, Cheryl" userId="6aeeeec1-1666-43ba-b347-479b6f1a51ba" providerId="ADAL" clId="{9E5F6C3C-4299-4562-A4D1-C8938FF1AF08}" dt="2025-03-20T18:32:25.728" v="179" actId="13244"/>
          <ac:spMkLst>
            <pc:docMk/>
            <pc:sldMk cId="1331234145" sldId="452"/>
            <ac:spMk id="2" creationId="{2CFEBE16-0972-41CE-A8FA-A2F80D8FFFBB}"/>
          </ac:spMkLst>
        </pc:spChg>
      </pc:sldChg>
      <pc:sldChg chg="modSp del">
        <pc:chgData name="Dykstra-Aiello, Cheryl" userId="6aeeeec1-1666-43ba-b347-479b6f1a51ba" providerId="ADAL" clId="{9E5F6C3C-4299-4562-A4D1-C8938FF1AF08}" dt="2025-03-20T18:22:14.212" v="26" actId="47"/>
        <pc:sldMkLst>
          <pc:docMk/>
          <pc:sldMk cId="1025290999" sldId="456"/>
        </pc:sldMkLst>
        <pc:graphicFrameChg chg="mod">
          <ac:chgData name="Dykstra-Aiello, Cheryl" userId="6aeeeec1-1666-43ba-b347-479b6f1a51ba" providerId="ADAL" clId="{9E5F6C3C-4299-4562-A4D1-C8938FF1AF08}" dt="2025-03-20T18:21:27.017" v="14" actId="20577"/>
          <ac:graphicFrameMkLst>
            <pc:docMk/>
            <pc:sldMk cId="1025290999" sldId="456"/>
            <ac:graphicFrameMk id="5" creationId="{36E72D14-3131-D9CF-D0F6-4ACFD874BC66}"/>
          </ac:graphicFrameMkLst>
        </pc:graphicFrameChg>
      </pc:sldChg>
      <pc:sldChg chg="modSp mod">
        <pc:chgData name="Dykstra-Aiello, Cheryl" userId="6aeeeec1-1666-43ba-b347-479b6f1a51ba" providerId="ADAL" clId="{9E5F6C3C-4299-4562-A4D1-C8938FF1AF08}" dt="2025-03-20T18:33:21.217" v="194" actId="6549"/>
        <pc:sldMkLst>
          <pc:docMk/>
          <pc:sldMk cId="120844188" sldId="457"/>
        </pc:sldMkLst>
        <pc:spChg chg="mod">
          <ac:chgData name="Dykstra-Aiello, Cheryl" userId="6aeeeec1-1666-43ba-b347-479b6f1a51ba" providerId="ADAL" clId="{9E5F6C3C-4299-4562-A4D1-C8938FF1AF08}" dt="2025-03-20T18:33:21.217" v="194" actId="6549"/>
          <ac:spMkLst>
            <pc:docMk/>
            <pc:sldMk cId="120844188" sldId="457"/>
            <ac:spMk id="3" creationId="{F13D041B-4FBD-4EC2-488D-56AD65582C6A}"/>
          </ac:spMkLst>
        </pc:spChg>
        <pc:picChg chg="mod">
          <ac:chgData name="Dykstra-Aiello, Cheryl" userId="6aeeeec1-1666-43ba-b347-479b6f1a51ba" providerId="ADAL" clId="{9E5F6C3C-4299-4562-A4D1-C8938FF1AF08}" dt="2025-03-20T18:23:30.596" v="110" actId="962"/>
          <ac:picMkLst>
            <pc:docMk/>
            <pc:sldMk cId="120844188" sldId="457"/>
            <ac:picMk id="6" creationId="{4B2020CC-7315-BFFE-9AEC-D8934043FFC3}"/>
          </ac:picMkLst>
        </pc:picChg>
      </pc:sldChg>
      <pc:sldChg chg="modSp mod">
        <pc:chgData name="Dykstra-Aiello, Cheryl" userId="6aeeeec1-1666-43ba-b347-479b6f1a51ba" providerId="ADAL" clId="{9E5F6C3C-4299-4562-A4D1-C8938FF1AF08}" dt="2025-03-20T18:33:47.081" v="229" actId="20577"/>
        <pc:sldMkLst>
          <pc:docMk/>
          <pc:sldMk cId="1744681352" sldId="458"/>
        </pc:sldMkLst>
        <pc:spChg chg="mod ord">
          <ac:chgData name="Dykstra-Aiello, Cheryl" userId="6aeeeec1-1666-43ba-b347-479b6f1a51ba" providerId="ADAL" clId="{9E5F6C3C-4299-4562-A4D1-C8938FF1AF08}" dt="2025-03-20T18:33:47.081" v="229" actId="20577"/>
          <ac:spMkLst>
            <pc:docMk/>
            <pc:sldMk cId="1744681352" sldId="458"/>
            <ac:spMk id="4" creationId="{71842A46-4CF4-D3D0-786D-D7D7510A255E}"/>
          </ac:spMkLst>
        </pc:spChg>
      </pc:sldChg>
      <pc:sldChg chg="modSp mod">
        <pc:chgData name="Dykstra-Aiello, Cheryl" userId="6aeeeec1-1666-43ba-b347-479b6f1a51ba" providerId="ADAL" clId="{9E5F6C3C-4299-4562-A4D1-C8938FF1AF08}" dt="2025-03-20T18:34:04.294" v="262" actId="20577"/>
        <pc:sldMkLst>
          <pc:docMk/>
          <pc:sldMk cId="2947307765" sldId="459"/>
        </pc:sldMkLst>
        <pc:spChg chg="mod ord">
          <ac:chgData name="Dykstra-Aiello, Cheryl" userId="6aeeeec1-1666-43ba-b347-479b6f1a51ba" providerId="ADAL" clId="{9E5F6C3C-4299-4562-A4D1-C8938FF1AF08}" dt="2025-03-20T18:34:04.294" v="262" actId="20577"/>
          <ac:spMkLst>
            <pc:docMk/>
            <pc:sldMk cId="2947307765" sldId="459"/>
            <ac:spMk id="4" creationId="{C9B98DFB-F79A-CF6C-2C77-59330F05DF08}"/>
          </ac:spMkLst>
        </pc:spChg>
        <pc:spChg chg="mod">
          <ac:chgData name="Dykstra-Aiello, Cheryl" userId="6aeeeec1-1666-43ba-b347-479b6f1a51ba" providerId="ADAL" clId="{9E5F6C3C-4299-4562-A4D1-C8938FF1AF08}" dt="2025-03-20T18:24:10.316" v="114" actId="2711"/>
          <ac:spMkLst>
            <pc:docMk/>
            <pc:sldMk cId="2947307765" sldId="459"/>
            <ac:spMk id="5" creationId="{12E2C2AC-4137-6BFD-F163-CC4433416059}"/>
          </ac:spMkLst>
        </pc:spChg>
        <pc:picChg chg="mod">
          <ac:chgData name="Dykstra-Aiello, Cheryl" userId="6aeeeec1-1666-43ba-b347-479b6f1a51ba" providerId="ADAL" clId="{9E5F6C3C-4299-4562-A4D1-C8938FF1AF08}" dt="2025-03-20T18:26:50.435" v="153" actId="962"/>
          <ac:picMkLst>
            <pc:docMk/>
            <pc:sldMk cId="2947307765" sldId="459"/>
            <ac:picMk id="10" creationId="{DF61A9EB-C6E7-BF17-B9C8-8CA88AA54596}"/>
          </ac:picMkLst>
        </pc:picChg>
      </pc:sldChg>
      <pc:sldChg chg="modSp mod">
        <pc:chgData name="Dykstra-Aiello, Cheryl" userId="6aeeeec1-1666-43ba-b347-479b6f1a51ba" providerId="ADAL" clId="{9E5F6C3C-4299-4562-A4D1-C8938FF1AF08}" dt="2025-03-20T18:34:42.354" v="322" actId="20577"/>
        <pc:sldMkLst>
          <pc:docMk/>
          <pc:sldMk cId="4062927964" sldId="460"/>
        </pc:sldMkLst>
        <pc:spChg chg="mod ord">
          <ac:chgData name="Dykstra-Aiello, Cheryl" userId="6aeeeec1-1666-43ba-b347-479b6f1a51ba" providerId="ADAL" clId="{9E5F6C3C-4299-4562-A4D1-C8938FF1AF08}" dt="2025-03-20T18:34:42.354" v="322" actId="20577"/>
          <ac:spMkLst>
            <pc:docMk/>
            <pc:sldMk cId="4062927964" sldId="460"/>
            <ac:spMk id="4" creationId="{C9B98DFB-F79A-CF6C-2C77-59330F05DF08}"/>
          </ac:spMkLst>
        </pc:spChg>
        <pc:picChg chg="mod">
          <ac:chgData name="Dykstra-Aiello, Cheryl" userId="6aeeeec1-1666-43ba-b347-479b6f1a51ba" providerId="ADAL" clId="{9E5F6C3C-4299-4562-A4D1-C8938FF1AF08}" dt="2025-03-20T18:26:20.565" v="129" actId="962"/>
          <ac:picMkLst>
            <pc:docMk/>
            <pc:sldMk cId="4062927964" sldId="460"/>
            <ac:picMk id="3" creationId="{8DD52D89-71BD-AD5B-CECE-051637B25006}"/>
          </ac:picMkLst>
        </pc:picChg>
      </pc:sldChg>
      <pc:sldChg chg="modSp mod">
        <pc:chgData name="Dykstra-Aiello, Cheryl" userId="6aeeeec1-1666-43ba-b347-479b6f1a51ba" providerId="ADAL" clId="{9E5F6C3C-4299-4562-A4D1-C8938FF1AF08}" dt="2025-03-20T18:34:56.706" v="359" actId="20577"/>
        <pc:sldMkLst>
          <pc:docMk/>
          <pc:sldMk cId="3429301658" sldId="461"/>
        </pc:sldMkLst>
        <pc:spChg chg="mod ord">
          <ac:chgData name="Dykstra-Aiello, Cheryl" userId="6aeeeec1-1666-43ba-b347-479b6f1a51ba" providerId="ADAL" clId="{9E5F6C3C-4299-4562-A4D1-C8938FF1AF08}" dt="2025-03-20T18:34:56.706" v="359" actId="20577"/>
          <ac:spMkLst>
            <pc:docMk/>
            <pc:sldMk cId="3429301658" sldId="461"/>
            <ac:spMk id="4" creationId="{C9B98DFB-F79A-CF6C-2C77-59330F05DF08}"/>
          </ac:spMkLst>
        </pc:spChg>
        <pc:picChg chg="mod">
          <ac:chgData name="Dykstra-Aiello, Cheryl" userId="6aeeeec1-1666-43ba-b347-479b6f1a51ba" providerId="ADAL" clId="{9E5F6C3C-4299-4562-A4D1-C8938FF1AF08}" dt="2025-03-20T18:26:14.549" v="127" actId="962"/>
          <ac:picMkLst>
            <pc:docMk/>
            <pc:sldMk cId="3429301658" sldId="461"/>
            <ac:picMk id="3" creationId="{56E9BE14-7FBF-4EBE-5152-A193B7B395CC}"/>
          </ac:picMkLst>
        </pc:picChg>
      </pc:sldChg>
      <pc:sldChg chg="modSp mod">
        <pc:chgData name="Dykstra-Aiello, Cheryl" userId="6aeeeec1-1666-43ba-b347-479b6f1a51ba" providerId="ADAL" clId="{9E5F6C3C-4299-4562-A4D1-C8938FF1AF08}" dt="2025-03-20T18:35:12.950" v="426" actId="6549"/>
        <pc:sldMkLst>
          <pc:docMk/>
          <pc:sldMk cId="3988635810" sldId="462"/>
        </pc:sldMkLst>
        <pc:spChg chg="mod ord">
          <ac:chgData name="Dykstra-Aiello, Cheryl" userId="6aeeeec1-1666-43ba-b347-479b6f1a51ba" providerId="ADAL" clId="{9E5F6C3C-4299-4562-A4D1-C8938FF1AF08}" dt="2025-03-20T18:35:12.950" v="426" actId="6549"/>
          <ac:spMkLst>
            <pc:docMk/>
            <pc:sldMk cId="3988635810" sldId="462"/>
            <ac:spMk id="3" creationId="{17DFD84D-646A-8141-5226-7EF36F937B4D}"/>
          </ac:spMkLst>
        </pc:spChg>
      </pc:sldChg>
      <pc:sldChg chg="modSp mod">
        <pc:chgData name="Dykstra-Aiello, Cheryl" userId="6aeeeec1-1666-43ba-b347-479b6f1a51ba" providerId="ADAL" clId="{9E5F6C3C-4299-4562-A4D1-C8938FF1AF08}" dt="2025-03-20T18:31:17.531" v="175" actId="2711"/>
        <pc:sldMkLst>
          <pc:docMk/>
          <pc:sldMk cId="3897512592" sldId="464"/>
        </pc:sldMkLst>
        <pc:spChg chg="mod ord">
          <ac:chgData name="Dykstra-Aiello, Cheryl" userId="6aeeeec1-1666-43ba-b347-479b6f1a51ba" providerId="ADAL" clId="{9E5F6C3C-4299-4562-A4D1-C8938FF1AF08}" dt="2025-03-20T18:31:17.531" v="175" actId="2711"/>
          <ac:spMkLst>
            <pc:docMk/>
            <pc:sldMk cId="3897512592" sldId="464"/>
            <ac:spMk id="3" creationId="{BF1E4DF5-46CC-4DAF-5544-88F7F3AB5216}"/>
          </ac:spMkLst>
        </pc:spChg>
        <pc:picChg chg="mod">
          <ac:chgData name="Dykstra-Aiello, Cheryl" userId="6aeeeec1-1666-43ba-b347-479b6f1a51ba" providerId="ADAL" clId="{9E5F6C3C-4299-4562-A4D1-C8938FF1AF08}" dt="2025-03-20T18:26:06.331" v="125" actId="962"/>
          <ac:picMkLst>
            <pc:docMk/>
            <pc:sldMk cId="3897512592" sldId="464"/>
            <ac:picMk id="5" creationId="{2E2CB4FE-D0FC-C0E8-091A-1D56DA8BD82E}"/>
          </ac:picMkLst>
        </pc:picChg>
      </pc:sldChg>
      <pc:sldChg chg="modSp mod">
        <pc:chgData name="Dykstra-Aiello, Cheryl" userId="6aeeeec1-1666-43ba-b347-479b6f1a51ba" providerId="ADAL" clId="{9E5F6C3C-4299-4562-A4D1-C8938FF1AF08}" dt="2025-03-20T18:35:46.831" v="464" actId="20577"/>
        <pc:sldMkLst>
          <pc:docMk/>
          <pc:sldMk cId="1024648975" sldId="465"/>
        </pc:sldMkLst>
        <pc:spChg chg="mod ord">
          <ac:chgData name="Dykstra-Aiello, Cheryl" userId="6aeeeec1-1666-43ba-b347-479b6f1a51ba" providerId="ADAL" clId="{9E5F6C3C-4299-4562-A4D1-C8938FF1AF08}" dt="2025-03-20T18:35:46.831" v="464" actId="20577"/>
          <ac:spMkLst>
            <pc:docMk/>
            <pc:sldMk cId="1024648975" sldId="465"/>
            <ac:spMk id="3" creationId="{BF1E4DF5-46CC-4DAF-5544-88F7F3AB5216}"/>
          </ac:spMkLst>
        </pc:spChg>
        <pc:picChg chg="mod">
          <ac:chgData name="Dykstra-Aiello, Cheryl" userId="6aeeeec1-1666-43ba-b347-479b6f1a51ba" providerId="ADAL" clId="{9E5F6C3C-4299-4562-A4D1-C8938FF1AF08}" dt="2025-03-20T18:25:53.467" v="123" actId="962"/>
          <ac:picMkLst>
            <pc:docMk/>
            <pc:sldMk cId="1024648975" sldId="465"/>
            <ac:picMk id="7" creationId="{EA518B3D-45FB-CC5B-3971-7C7E98693745}"/>
          </ac:picMkLst>
        </pc:picChg>
      </pc:sldChg>
      <pc:sldChg chg="modSp mod">
        <pc:chgData name="Dykstra-Aiello, Cheryl" userId="6aeeeec1-1666-43ba-b347-479b6f1a51ba" providerId="ADAL" clId="{9E5F6C3C-4299-4562-A4D1-C8938FF1AF08}" dt="2025-03-20T18:36:00.407" v="486" actId="20577"/>
        <pc:sldMkLst>
          <pc:docMk/>
          <pc:sldMk cId="2808688728" sldId="466"/>
        </pc:sldMkLst>
        <pc:spChg chg="ord">
          <ac:chgData name="Dykstra-Aiello, Cheryl" userId="6aeeeec1-1666-43ba-b347-479b6f1a51ba" providerId="ADAL" clId="{9E5F6C3C-4299-4562-A4D1-C8938FF1AF08}" dt="2025-03-20T18:30:37.643" v="170" actId="13244"/>
          <ac:spMkLst>
            <pc:docMk/>
            <pc:sldMk cId="2808688728" sldId="466"/>
            <ac:spMk id="2" creationId="{087EAF25-D7A1-1F0C-B8F8-4A9ACEEF118D}"/>
          </ac:spMkLst>
        </pc:spChg>
        <pc:spChg chg="mod ord">
          <ac:chgData name="Dykstra-Aiello, Cheryl" userId="6aeeeec1-1666-43ba-b347-479b6f1a51ba" providerId="ADAL" clId="{9E5F6C3C-4299-4562-A4D1-C8938FF1AF08}" dt="2025-03-20T18:36:00.407" v="486" actId="20577"/>
          <ac:spMkLst>
            <pc:docMk/>
            <pc:sldMk cId="2808688728" sldId="466"/>
            <ac:spMk id="3" creationId="{BF1E4DF5-46CC-4DAF-5544-88F7F3AB5216}"/>
          </ac:spMkLst>
        </pc:spChg>
        <pc:picChg chg="mod">
          <ac:chgData name="Dykstra-Aiello, Cheryl" userId="6aeeeec1-1666-43ba-b347-479b6f1a51ba" providerId="ADAL" clId="{9E5F6C3C-4299-4562-A4D1-C8938FF1AF08}" dt="2025-03-20T18:30:57.965" v="173" actId="962"/>
          <ac:picMkLst>
            <pc:docMk/>
            <pc:sldMk cId="2808688728" sldId="466"/>
            <ac:picMk id="6" creationId="{4C2C5459-7865-A33A-C4A5-9FECE0B0A1D6}"/>
          </ac:picMkLst>
        </pc:picChg>
      </pc:sldChg>
      <pc:sldChg chg="modSp mod">
        <pc:chgData name="Dykstra-Aiello, Cheryl" userId="6aeeeec1-1666-43ba-b347-479b6f1a51ba" providerId="ADAL" clId="{9E5F6C3C-4299-4562-A4D1-C8938FF1AF08}" dt="2025-03-20T18:36:54.589" v="561" actId="20577"/>
        <pc:sldMkLst>
          <pc:docMk/>
          <pc:sldMk cId="463619467" sldId="467"/>
        </pc:sldMkLst>
        <pc:spChg chg="mod ord">
          <ac:chgData name="Dykstra-Aiello, Cheryl" userId="6aeeeec1-1666-43ba-b347-479b6f1a51ba" providerId="ADAL" clId="{9E5F6C3C-4299-4562-A4D1-C8938FF1AF08}" dt="2025-03-20T18:36:54.589" v="561" actId="20577"/>
          <ac:spMkLst>
            <pc:docMk/>
            <pc:sldMk cId="463619467" sldId="467"/>
            <ac:spMk id="3" creationId="{BF1E4DF5-46CC-4DAF-5544-88F7F3AB5216}"/>
          </ac:spMkLst>
        </pc:spChg>
      </pc:sldChg>
      <pc:sldChg chg="modSp mod">
        <pc:chgData name="Dykstra-Aiello, Cheryl" userId="6aeeeec1-1666-43ba-b347-479b6f1a51ba" providerId="ADAL" clId="{9E5F6C3C-4299-4562-A4D1-C8938FF1AF08}" dt="2025-03-20T18:36:24.375" v="543" actId="20577"/>
        <pc:sldMkLst>
          <pc:docMk/>
          <pc:sldMk cId="3797575496" sldId="468"/>
        </pc:sldMkLst>
        <pc:spChg chg="mod">
          <ac:chgData name="Dykstra-Aiello, Cheryl" userId="6aeeeec1-1666-43ba-b347-479b6f1a51ba" providerId="ADAL" clId="{9E5F6C3C-4299-4562-A4D1-C8938FF1AF08}" dt="2025-03-20T18:36:24.375" v="543" actId="20577"/>
          <ac:spMkLst>
            <pc:docMk/>
            <pc:sldMk cId="3797575496" sldId="468"/>
            <ac:spMk id="3" creationId="{BF1E4DF5-46CC-4DAF-5544-88F7F3AB5216}"/>
          </ac:spMkLst>
        </pc:spChg>
        <pc:picChg chg="mod">
          <ac:chgData name="Dykstra-Aiello, Cheryl" userId="6aeeeec1-1666-43ba-b347-479b6f1a51ba" providerId="ADAL" clId="{9E5F6C3C-4299-4562-A4D1-C8938FF1AF08}" dt="2025-03-20T18:31:02.348" v="174" actId="962"/>
          <ac:picMkLst>
            <pc:docMk/>
            <pc:sldMk cId="3797575496" sldId="468"/>
            <ac:picMk id="7" creationId="{F170414D-04A2-595A-EA4C-00E1373CAC6D}"/>
          </ac:picMkLst>
        </pc:picChg>
      </pc:sldChg>
      <pc:sldChg chg="modSp mod">
        <pc:chgData name="Dykstra-Aiello, Cheryl" userId="6aeeeec1-1666-43ba-b347-479b6f1a51ba" providerId="ADAL" clId="{9E5F6C3C-4299-4562-A4D1-C8938FF1AF08}" dt="2025-03-20T18:36:36.596" v="550" actId="20577"/>
        <pc:sldMkLst>
          <pc:docMk/>
          <pc:sldMk cId="494579241" sldId="469"/>
        </pc:sldMkLst>
        <pc:spChg chg="mod ord">
          <ac:chgData name="Dykstra-Aiello, Cheryl" userId="6aeeeec1-1666-43ba-b347-479b6f1a51ba" providerId="ADAL" clId="{9E5F6C3C-4299-4562-A4D1-C8938FF1AF08}" dt="2025-03-20T18:36:36.596" v="550" actId="20577"/>
          <ac:spMkLst>
            <pc:docMk/>
            <pc:sldMk cId="494579241" sldId="469"/>
            <ac:spMk id="3" creationId="{BF1E4DF5-46CC-4DAF-5544-88F7F3AB5216}"/>
          </ac:spMkLst>
        </pc:spChg>
      </pc:sldChg>
      <pc:sldChg chg="modSp mod">
        <pc:chgData name="Dykstra-Aiello, Cheryl" userId="6aeeeec1-1666-43ba-b347-479b6f1a51ba" providerId="ADAL" clId="{9E5F6C3C-4299-4562-A4D1-C8938FF1AF08}" dt="2025-03-20T18:37:17.477" v="570" actId="20577"/>
        <pc:sldMkLst>
          <pc:docMk/>
          <pc:sldMk cId="786494207" sldId="470"/>
        </pc:sldMkLst>
        <pc:spChg chg="mod ord">
          <ac:chgData name="Dykstra-Aiello, Cheryl" userId="6aeeeec1-1666-43ba-b347-479b6f1a51ba" providerId="ADAL" clId="{9E5F6C3C-4299-4562-A4D1-C8938FF1AF08}" dt="2025-03-20T18:37:17.477" v="570" actId="20577"/>
          <ac:spMkLst>
            <pc:docMk/>
            <pc:sldMk cId="786494207" sldId="470"/>
            <ac:spMk id="3" creationId="{BF1E4DF5-46CC-4DAF-5544-88F7F3AB5216}"/>
          </ac:spMkLst>
        </pc:spChg>
      </pc:sldChg>
      <pc:sldChg chg="modSp mod">
        <pc:chgData name="Dykstra-Aiello, Cheryl" userId="6aeeeec1-1666-43ba-b347-479b6f1a51ba" providerId="ADAL" clId="{9E5F6C3C-4299-4562-A4D1-C8938FF1AF08}" dt="2025-03-20T18:34:17.072" v="281" actId="20577"/>
        <pc:sldMkLst>
          <pc:docMk/>
          <pc:sldMk cId="991456851" sldId="471"/>
        </pc:sldMkLst>
        <pc:spChg chg="mod ord">
          <ac:chgData name="Dykstra-Aiello, Cheryl" userId="6aeeeec1-1666-43ba-b347-479b6f1a51ba" providerId="ADAL" clId="{9E5F6C3C-4299-4562-A4D1-C8938FF1AF08}" dt="2025-03-20T18:34:17.072" v="281" actId="20577"/>
          <ac:spMkLst>
            <pc:docMk/>
            <pc:sldMk cId="991456851" sldId="471"/>
            <ac:spMk id="3" creationId="{A4D66375-DA50-97B6-8058-8CC4836A6336}"/>
          </ac:spMkLst>
        </pc:spChg>
        <pc:picChg chg="mod">
          <ac:chgData name="Dykstra-Aiello, Cheryl" userId="6aeeeec1-1666-43ba-b347-479b6f1a51ba" providerId="ADAL" clId="{9E5F6C3C-4299-4562-A4D1-C8938FF1AF08}" dt="2025-03-20T18:26:31.501" v="133" actId="962"/>
          <ac:picMkLst>
            <pc:docMk/>
            <pc:sldMk cId="991456851" sldId="471"/>
            <ac:picMk id="6" creationId="{ECC27AE3-7135-044F-C9E2-1AABE370712F}"/>
          </ac:picMkLst>
        </pc:picChg>
      </pc:sldChg>
      <pc:sldChg chg="modSp mod">
        <pc:chgData name="Dykstra-Aiello, Cheryl" userId="6aeeeec1-1666-43ba-b347-479b6f1a51ba" providerId="ADAL" clId="{9E5F6C3C-4299-4562-A4D1-C8938FF1AF08}" dt="2025-03-20T18:34:31.894" v="299" actId="20577"/>
        <pc:sldMkLst>
          <pc:docMk/>
          <pc:sldMk cId="3533409144" sldId="472"/>
        </pc:sldMkLst>
        <pc:spChg chg="mod ord">
          <ac:chgData name="Dykstra-Aiello, Cheryl" userId="6aeeeec1-1666-43ba-b347-479b6f1a51ba" providerId="ADAL" clId="{9E5F6C3C-4299-4562-A4D1-C8938FF1AF08}" dt="2025-03-20T18:34:31.894" v="299" actId="20577"/>
          <ac:spMkLst>
            <pc:docMk/>
            <pc:sldMk cId="3533409144" sldId="472"/>
            <ac:spMk id="4" creationId="{C9B98DFB-F79A-CF6C-2C77-59330F05DF08}"/>
          </ac:spMkLst>
        </pc:spChg>
        <pc:picChg chg="mod">
          <ac:chgData name="Dykstra-Aiello, Cheryl" userId="6aeeeec1-1666-43ba-b347-479b6f1a51ba" providerId="ADAL" clId="{9E5F6C3C-4299-4562-A4D1-C8938FF1AF08}" dt="2025-03-20T18:26:25.621" v="131" actId="962"/>
          <ac:picMkLst>
            <pc:docMk/>
            <pc:sldMk cId="3533409144" sldId="472"/>
            <ac:picMk id="6" creationId="{5D5C585A-ADA2-0E7E-FA99-0FC7C384B6A3}"/>
          </ac:picMkLst>
        </pc:picChg>
      </pc:sldChg>
      <pc:sldChg chg="modSp">
        <pc:chgData name="Dykstra-Aiello, Cheryl" userId="6aeeeec1-1666-43ba-b347-479b6f1a51ba" providerId="ADAL" clId="{9E5F6C3C-4299-4562-A4D1-C8938FF1AF08}" dt="2025-03-20T18:22:03.710" v="25" actId="20577"/>
        <pc:sldMkLst>
          <pc:docMk/>
          <pc:sldMk cId="1802933774" sldId="473"/>
        </pc:sldMkLst>
        <pc:graphicFrameChg chg="mod">
          <ac:chgData name="Dykstra-Aiello, Cheryl" userId="6aeeeec1-1666-43ba-b347-479b6f1a51ba" providerId="ADAL" clId="{9E5F6C3C-4299-4562-A4D1-C8938FF1AF08}" dt="2025-03-20T18:22:03.710" v="25" actId="20577"/>
          <ac:graphicFrameMkLst>
            <pc:docMk/>
            <pc:sldMk cId="1802933774" sldId="473"/>
            <ac:graphicFrameMk id="5" creationId="{36E72D14-3131-D9CF-D0F6-4ACFD874BC66}"/>
          </ac:graphicFrameMkLst>
        </pc:graphicFrameChg>
      </pc:sldChg>
    </pc:docChg>
  </pc:docChgLst>
  <pc:docChgLst>
    <pc:chgData name="Dykstra-Aiello, Cheryl" userId="6aeeeec1-1666-43ba-b347-479b6f1a51ba" providerId="ADAL" clId="{59211511-FBEF-4D09-B0AE-99F078CE0A27}"/>
    <pc:docChg chg="undo redo custSel addSld delSld modSld sldOrd">
      <pc:chgData name="Dykstra-Aiello, Cheryl" userId="6aeeeec1-1666-43ba-b347-479b6f1a51ba" providerId="ADAL" clId="{59211511-FBEF-4D09-B0AE-99F078CE0A27}" dt="2025-02-03T21:46:51.643" v="5725" actId="20577"/>
      <pc:docMkLst>
        <pc:docMk/>
      </pc:docMkLst>
      <pc:sldChg chg="modSp mod">
        <pc:chgData name="Dykstra-Aiello, Cheryl" userId="6aeeeec1-1666-43ba-b347-479b6f1a51ba" providerId="ADAL" clId="{59211511-FBEF-4D09-B0AE-99F078CE0A27}" dt="2025-02-03T21:46:31.035" v="5719" actId="20577"/>
        <pc:sldMkLst>
          <pc:docMk/>
          <pc:sldMk cId="3211284466" sldId="257"/>
        </pc:sldMkLst>
        <pc:spChg chg="mod">
          <ac:chgData name="Dykstra-Aiello, Cheryl" userId="6aeeeec1-1666-43ba-b347-479b6f1a51ba" providerId="ADAL" clId="{59211511-FBEF-4D09-B0AE-99F078CE0A27}" dt="2025-01-30T22:59:50.853" v="1" actId="20577"/>
          <ac:spMkLst>
            <pc:docMk/>
            <pc:sldMk cId="3211284466" sldId="257"/>
            <ac:spMk id="2" creationId="{7E8EB730-B0DA-4A8F-A335-22B9758D3046}"/>
          </ac:spMkLst>
        </pc:spChg>
        <pc:spChg chg="mod">
          <ac:chgData name="Dykstra-Aiello, Cheryl" userId="6aeeeec1-1666-43ba-b347-479b6f1a51ba" providerId="ADAL" clId="{59211511-FBEF-4D09-B0AE-99F078CE0A27}" dt="2025-02-03T21:46:31.035" v="5719" actId="20577"/>
          <ac:spMkLst>
            <pc:docMk/>
            <pc:sldMk cId="3211284466" sldId="257"/>
            <ac:spMk id="3" creationId="{2BE68964-B8D8-4EBC-B9D3-CCA6FA2AC332}"/>
          </ac:spMkLst>
        </pc:spChg>
      </pc:sldChg>
      <pc:sldChg chg="modSp mod">
        <pc:chgData name="Dykstra-Aiello, Cheryl" userId="6aeeeec1-1666-43ba-b347-479b6f1a51ba" providerId="ADAL" clId="{59211511-FBEF-4D09-B0AE-99F078CE0A27}" dt="2025-02-01T00:19:33.888" v="5197" actId="20577"/>
        <pc:sldMkLst>
          <pc:docMk/>
          <pc:sldMk cId="3573548137" sldId="264"/>
        </pc:sldMkLst>
        <pc:spChg chg="mod">
          <ac:chgData name="Dykstra-Aiello, Cheryl" userId="6aeeeec1-1666-43ba-b347-479b6f1a51ba" providerId="ADAL" clId="{59211511-FBEF-4D09-B0AE-99F078CE0A27}" dt="2025-01-30T23:52:43.643" v="336" actId="20577"/>
          <ac:spMkLst>
            <pc:docMk/>
            <pc:sldMk cId="3573548137" sldId="264"/>
            <ac:spMk id="2" creationId="{2CFEBE16-0972-41CE-A8FA-A2F80D8FFFBB}"/>
          </ac:spMkLst>
        </pc:spChg>
        <pc:spChg chg="mod">
          <ac:chgData name="Dykstra-Aiello, Cheryl" userId="6aeeeec1-1666-43ba-b347-479b6f1a51ba" providerId="ADAL" clId="{59211511-FBEF-4D09-B0AE-99F078CE0A27}" dt="2025-02-01T00:19:33.888" v="5197" actId="20577"/>
          <ac:spMkLst>
            <pc:docMk/>
            <pc:sldMk cId="3573548137" sldId="264"/>
            <ac:spMk id="3" creationId="{799C5043-70C7-42B6-BC83-DD09FFA9C12A}"/>
          </ac:spMkLst>
        </pc:spChg>
      </pc:sldChg>
      <pc:sldChg chg="addSp delSp modSp mod modClrScheme chgLayout">
        <pc:chgData name="Dykstra-Aiello, Cheryl" userId="6aeeeec1-1666-43ba-b347-479b6f1a51ba" providerId="ADAL" clId="{59211511-FBEF-4D09-B0AE-99F078CE0A27}" dt="2025-02-01T00:29:06.181" v="5381" actId="1076"/>
        <pc:sldMkLst>
          <pc:docMk/>
          <pc:sldMk cId="3074134055" sldId="276"/>
        </pc:sldMkLst>
        <pc:spChg chg="add del mod ord">
          <ac:chgData name="Dykstra-Aiello, Cheryl" userId="6aeeeec1-1666-43ba-b347-479b6f1a51ba" providerId="ADAL" clId="{59211511-FBEF-4D09-B0AE-99F078CE0A27}" dt="2025-02-01T00:19:53.945" v="5243" actId="20577"/>
          <ac:spMkLst>
            <pc:docMk/>
            <pc:sldMk cId="3074134055" sldId="276"/>
            <ac:spMk id="2" creationId="{D8C7C84E-A439-4B2A-94CE-26B4E69CC91C}"/>
          </ac:spMkLst>
        </pc:spChg>
        <pc:spChg chg="mod ord">
          <ac:chgData name="Dykstra-Aiello, Cheryl" userId="6aeeeec1-1666-43ba-b347-479b6f1a51ba" providerId="ADAL" clId="{59211511-FBEF-4D09-B0AE-99F078CE0A27}" dt="2025-01-31T21:08:01.360" v="1070" actId="700"/>
          <ac:spMkLst>
            <pc:docMk/>
            <pc:sldMk cId="3074134055" sldId="276"/>
            <ac:spMk id="3" creationId="{2B351BEF-2A59-4268-968D-5C8F03B9F3D2}"/>
          </ac:spMkLst>
        </pc:spChg>
        <pc:spChg chg="add del mod ord">
          <ac:chgData name="Dykstra-Aiello, Cheryl" userId="6aeeeec1-1666-43ba-b347-479b6f1a51ba" providerId="ADAL" clId="{59211511-FBEF-4D09-B0AE-99F078CE0A27}" dt="2025-01-31T20:58:14.109" v="479" actId="700"/>
          <ac:spMkLst>
            <pc:docMk/>
            <pc:sldMk cId="3074134055" sldId="276"/>
            <ac:spMk id="4" creationId="{12F5964D-08F5-AC3A-203C-D3F31009E609}"/>
          </ac:spMkLst>
        </pc:spChg>
        <pc:spChg chg="add del mod">
          <ac:chgData name="Dykstra-Aiello, Cheryl" userId="6aeeeec1-1666-43ba-b347-479b6f1a51ba" providerId="ADAL" clId="{59211511-FBEF-4D09-B0AE-99F078CE0A27}" dt="2025-02-01T00:26:08.149" v="5353" actId="478"/>
          <ac:spMkLst>
            <pc:docMk/>
            <pc:sldMk cId="3074134055" sldId="276"/>
            <ac:spMk id="5" creationId="{69C7AB3F-3FC8-A45B-322B-670A1D498DA2}"/>
          </ac:spMkLst>
        </pc:spChg>
        <pc:spChg chg="add del mod">
          <ac:chgData name="Dykstra-Aiello, Cheryl" userId="6aeeeec1-1666-43ba-b347-479b6f1a51ba" providerId="ADAL" clId="{59211511-FBEF-4D09-B0AE-99F078CE0A27}" dt="2025-01-31T20:58:16.947" v="480" actId="478"/>
          <ac:spMkLst>
            <pc:docMk/>
            <pc:sldMk cId="3074134055" sldId="276"/>
            <ac:spMk id="6" creationId="{BD1E1E88-00ED-AAA4-127D-F3F1D489EA59}"/>
          </ac:spMkLst>
        </pc:spChg>
        <pc:spChg chg="add mod">
          <ac:chgData name="Dykstra-Aiello, Cheryl" userId="6aeeeec1-1666-43ba-b347-479b6f1a51ba" providerId="ADAL" clId="{59211511-FBEF-4D09-B0AE-99F078CE0A27}" dt="2025-01-31T21:07:08.582" v="1055" actId="931"/>
          <ac:spMkLst>
            <pc:docMk/>
            <pc:sldMk cId="3074134055" sldId="276"/>
            <ac:spMk id="8" creationId="{14C7A956-0C4B-DA13-FD0E-B7BEA00D5119}"/>
          </ac:spMkLst>
        </pc:spChg>
        <pc:spChg chg="add del mod">
          <ac:chgData name="Dykstra-Aiello, Cheryl" userId="6aeeeec1-1666-43ba-b347-479b6f1a51ba" providerId="ADAL" clId="{59211511-FBEF-4D09-B0AE-99F078CE0A27}" dt="2025-02-01T00:26:33.116" v="5360" actId="478"/>
          <ac:spMkLst>
            <pc:docMk/>
            <pc:sldMk cId="3074134055" sldId="276"/>
            <ac:spMk id="8" creationId="{9694489F-C964-E6E5-17C1-A11416FC103F}"/>
          </ac:spMkLst>
        </pc:spChg>
        <pc:spChg chg="add del mod">
          <ac:chgData name="Dykstra-Aiello, Cheryl" userId="6aeeeec1-1666-43ba-b347-479b6f1a51ba" providerId="ADAL" clId="{59211511-FBEF-4D09-B0AE-99F078CE0A27}" dt="2025-01-31T21:08:05.351" v="1071" actId="21"/>
          <ac:spMkLst>
            <pc:docMk/>
            <pc:sldMk cId="3074134055" sldId="276"/>
            <ac:spMk id="11" creationId="{6DADE057-6AA5-8421-6933-CC41902EC767}"/>
          </ac:spMkLst>
        </pc:spChg>
        <pc:spChg chg="add del mod ord">
          <ac:chgData name="Dykstra-Aiello, Cheryl" userId="6aeeeec1-1666-43ba-b347-479b6f1a51ba" providerId="ADAL" clId="{59211511-FBEF-4D09-B0AE-99F078CE0A27}" dt="2025-01-31T21:08:12.073" v="1072"/>
          <ac:spMkLst>
            <pc:docMk/>
            <pc:sldMk cId="3074134055" sldId="276"/>
            <ac:spMk id="12" creationId="{218DE293-66FF-69CD-7E9F-2E2D2CEBC89C}"/>
          </ac:spMkLst>
        </pc:spChg>
        <pc:picChg chg="del">
          <ac:chgData name="Dykstra-Aiello, Cheryl" userId="6aeeeec1-1666-43ba-b347-479b6f1a51ba" providerId="ADAL" clId="{59211511-FBEF-4D09-B0AE-99F078CE0A27}" dt="2025-01-30T23:50:15.054" v="83" actId="478"/>
          <ac:picMkLst>
            <pc:docMk/>
            <pc:sldMk cId="3074134055" sldId="276"/>
            <ac:picMk id="5" creationId="{F9983A90-A5FB-9AFF-ABFB-E36194D0511E}"/>
          </ac:picMkLst>
        </pc:picChg>
        <pc:picChg chg="add del mod modCrop">
          <ac:chgData name="Dykstra-Aiello, Cheryl" userId="6aeeeec1-1666-43ba-b347-479b6f1a51ba" providerId="ADAL" clId="{59211511-FBEF-4D09-B0AE-99F078CE0A27}" dt="2025-02-01T00:26:30.878" v="5359" actId="478"/>
          <ac:picMkLst>
            <pc:docMk/>
            <pc:sldMk cId="3074134055" sldId="276"/>
            <ac:picMk id="6" creationId="{D3116EC2-A653-0945-8CC3-309902C299BF}"/>
          </ac:picMkLst>
        </pc:picChg>
        <pc:picChg chg="add mod">
          <ac:chgData name="Dykstra-Aiello, Cheryl" userId="6aeeeec1-1666-43ba-b347-479b6f1a51ba" providerId="ADAL" clId="{59211511-FBEF-4D09-B0AE-99F078CE0A27}" dt="2025-01-31T21:07:08.582" v="1055" actId="931"/>
          <ac:picMkLst>
            <pc:docMk/>
            <pc:sldMk cId="3074134055" sldId="276"/>
            <ac:picMk id="7" creationId="{C429AD43-369D-6514-7170-7ACC4D6EE18E}"/>
          </ac:picMkLst>
        </pc:picChg>
        <pc:picChg chg="add del mod">
          <ac:chgData name="Dykstra-Aiello, Cheryl" userId="6aeeeec1-1666-43ba-b347-479b6f1a51ba" providerId="ADAL" clId="{59211511-FBEF-4D09-B0AE-99F078CE0A27}" dt="2025-01-31T21:08:05.351" v="1071" actId="21"/>
          <ac:picMkLst>
            <pc:docMk/>
            <pc:sldMk cId="3074134055" sldId="276"/>
            <ac:picMk id="10" creationId="{59C0CA18-C9BA-6BCD-589D-2DC63186F0E8}"/>
          </ac:picMkLst>
        </pc:picChg>
        <pc:picChg chg="add del mod">
          <ac:chgData name="Dykstra-Aiello, Cheryl" userId="6aeeeec1-1666-43ba-b347-479b6f1a51ba" providerId="ADAL" clId="{59211511-FBEF-4D09-B0AE-99F078CE0A27}" dt="2025-02-01T00:27:22.787" v="5369" actId="478"/>
          <ac:picMkLst>
            <pc:docMk/>
            <pc:sldMk cId="3074134055" sldId="276"/>
            <ac:picMk id="10" creationId="{A56A39E2-141A-914B-D773-259F253923D5}"/>
          </ac:picMkLst>
        </pc:picChg>
        <pc:picChg chg="add del mod">
          <ac:chgData name="Dykstra-Aiello, Cheryl" userId="6aeeeec1-1666-43ba-b347-479b6f1a51ba" providerId="ADAL" clId="{59211511-FBEF-4D09-B0AE-99F078CE0A27}" dt="2025-02-01T00:28:55.634" v="5377" actId="478"/>
          <ac:picMkLst>
            <pc:docMk/>
            <pc:sldMk cId="3074134055" sldId="276"/>
            <ac:picMk id="12" creationId="{3E02F7D6-87FC-654A-3D55-95F851FBF25A}"/>
          </ac:picMkLst>
        </pc:picChg>
        <pc:picChg chg="add del mod">
          <ac:chgData name="Dykstra-Aiello, Cheryl" userId="6aeeeec1-1666-43ba-b347-479b6f1a51ba" providerId="ADAL" clId="{59211511-FBEF-4D09-B0AE-99F078CE0A27}" dt="2025-02-01T00:26:06.099" v="5352" actId="21"/>
          <ac:picMkLst>
            <pc:docMk/>
            <pc:sldMk cId="3074134055" sldId="276"/>
            <ac:picMk id="13" creationId="{BD985BF0-AF7A-F7E4-8FE4-2A679C34A83A}"/>
          </ac:picMkLst>
        </pc:picChg>
        <pc:picChg chg="add mod">
          <ac:chgData name="Dykstra-Aiello, Cheryl" userId="6aeeeec1-1666-43ba-b347-479b6f1a51ba" providerId="ADAL" clId="{59211511-FBEF-4D09-B0AE-99F078CE0A27}" dt="2025-02-01T00:29:06.181" v="5381" actId="1076"/>
          <ac:picMkLst>
            <pc:docMk/>
            <pc:sldMk cId="3074134055" sldId="276"/>
            <ac:picMk id="15" creationId="{CEF6974E-73B4-AE8D-F2FD-E27E81F02D5F}"/>
          </ac:picMkLst>
        </pc:picChg>
      </pc:sldChg>
      <pc:sldChg chg="modSp mod">
        <pc:chgData name="Dykstra-Aiello, Cheryl" userId="6aeeeec1-1666-43ba-b347-479b6f1a51ba" providerId="ADAL" clId="{59211511-FBEF-4D09-B0AE-99F078CE0A27}" dt="2025-02-01T00:18:44.203" v="5166" actId="1076"/>
        <pc:sldMkLst>
          <pc:docMk/>
          <pc:sldMk cId="2922250774" sldId="439"/>
        </pc:sldMkLst>
        <pc:spChg chg="mod">
          <ac:chgData name="Dykstra-Aiello, Cheryl" userId="6aeeeec1-1666-43ba-b347-479b6f1a51ba" providerId="ADAL" clId="{59211511-FBEF-4D09-B0AE-99F078CE0A27}" dt="2025-02-01T00:18:37.730" v="5165" actId="1076"/>
          <ac:spMkLst>
            <pc:docMk/>
            <pc:sldMk cId="2922250774" sldId="439"/>
            <ac:spMk id="2" creationId="{B5841BB3-EC89-2CDE-B4F3-834CB5CFAAE9}"/>
          </ac:spMkLst>
        </pc:spChg>
        <pc:spChg chg="mod">
          <ac:chgData name="Dykstra-Aiello, Cheryl" userId="6aeeeec1-1666-43ba-b347-479b6f1a51ba" providerId="ADAL" clId="{59211511-FBEF-4D09-B0AE-99F078CE0A27}" dt="2025-02-01T00:18:44.203" v="5166" actId="1076"/>
          <ac:spMkLst>
            <pc:docMk/>
            <pc:sldMk cId="2922250774" sldId="439"/>
            <ac:spMk id="8" creationId="{0EF8E04F-517F-17F2-E187-00FB757780B4}"/>
          </ac:spMkLst>
        </pc:spChg>
        <pc:picChg chg="mod">
          <ac:chgData name="Dykstra-Aiello, Cheryl" userId="6aeeeec1-1666-43ba-b347-479b6f1a51ba" providerId="ADAL" clId="{59211511-FBEF-4D09-B0AE-99F078CE0A27}" dt="2025-02-01T00:18:20.133" v="5161" actId="1076"/>
          <ac:picMkLst>
            <pc:docMk/>
            <pc:sldMk cId="2922250774" sldId="439"/>
            <ac:picMk id="5" creationId="{034C45DE-6E4D-700E-2BB1-FD4DE88DF8A8}"/>
          </ac:picMkLst>
        </pc:picChg>
      </pc:sldChg>
      <pc:sldChg chg="modSp mod">
        <pc:chgData name="Dykstra-Aiello, Cheryl" userId="6aeeeec1-1666-43ba-b347-479b6f1a51ba" providerId="ADAL" clId="{59211511-FBEF-4D09-B0AE-99F078CE0A27}" dt="2025-02-03T21:46:51.643" v="5725" actId="20577"/>
        <pc:sldMkLst>
          <pc:docMk/>
          <pc:sldMk cId="868343395" sldId="444"/>
        </pc:sldMkLst>
        <pc:spChg chg="mod">
          <ac:chgData name="Dykstra-Aiello, Cheryl" userId="6aeeeec1-1666-43ba-b347-479b6f1a51ba" providerId="ADAL" clId="{59211511-FBEF-4D09-B0AE-99F078CE0A27}" dt="2025-02-03T21:46:51.643" v="5725" actId="20577"/>
          <ac:spMkLst>
            <pc:docMk/>
            <pc:sldMk cId="868343395" sldId="444"/>
            <ac:spMk id="9" creationId="{312B5E94-3425-9B64-1C27-909F23A3D6BB}"/>
          </ac:spMkLst>
        </pc:spChg>
      </pc:sldChg>
      <pc:sldChg chg="del">
        <pc:chgData name="Dykstra-Aiello, Cheryl" userId="6aeeeec1-1666-43ba-b347-479b6f1a51ba" providerId="ADAL" clId="{59211511-FBEF-4D09-B0AE-99F078CE0A27}" dt="2025-01-30T23:48:52.915" v="6" actId="47"/>
        <pc:sldMkLst>
          <pc:docMk/>
          <pc:sldMk cId="3118813357" sldId="445"/>
        </pc:sldMkLst>
      </pc:sldChg>
      <pc:sldChg chg="modSp mod">
        <pc:chgData name="Dykstra-Aiello, Cheryl" userId="6aeeeec1-1666-43ba-b347-479b6f1a51ba" providerId="ADAL" clId="{59211511-FBEF-4D09-B0AE-99F078CE0A27}" dt="2025-02-01T00:45:50.528" v="5663" actId="20577"/>
        <pc:sldMkLst>
          <pc:docMk/>
          <pc:sldMk cId="2649532118" sldId="446"/>
        </pc:sldMkLst>
        <pc:spChg chg="mod">
          <ac:chgData name="Dykstra-Aiello, Cheryl" userId="6aeeeec1-1666-43ba-b347-479b6f1a51ba" providerId="ADAL" clId="{59211511-FBEF-4D09-B0AE-99F078CE0A27}" dt="2025-01-30T23:52:31.364" v="324" actId="20577"/>
          <ac:spMkLst>
            <pc:docMk/>
            <pc:sldMk cId="2649532118" sldId="446"/>
            <ac:spMk id="2" creationId="{2CFEBE16-0972-41CE-A8FA-A2F80D8FFFBB}"/>
          </ac:spMkLst>
        </pc:spChg>
        <pc:spChg chg="mod">
          <ac:chgData name="Dykstra-Aiello, Cheryl" userId="6aeeeec1-1666-43ba-b347-479b6f1a51ba" providerId="ADAL" clId="{59211511-FBEF-4D09-B0AE-99F078CE0A27}" dt="2025-02-01T00:45:50.528" v="5663" actId="20577"/>
          <ac:spMkLst>
            <pc:docMk/>
            <pc:sldMk cId="2649532118" sldId="446"/>
            <ac:spMk id="3" creationId="{799C5043-70C7-42B6-BC83-DD09FFA9C12A}"/>
          </ac:spMkLst>
        </pc:spChg>
      </pc:sldChg>
      <pc:sldChg chg="del">
        <pc:chgData name="Dykstra-Aiello, Cheryl" userId="6aeeeec1-1666-43ba-b347-479b6f1a51ba" providerId="ADAL" clId="{59211511-FBEF-4D09-B0AE-99F078CE0A27}" dt="2025-01-30T23:50:21.505" v="84" actId="47"/>
        <pc:sldMkLst>
          <pc:docMk/>
          <pc:sldMk cId="4211704202" sldId="449"/>
        </pc:sldMkLst>
      </pc:sldChg>
      <pc:sldChg chg="del">
        <pc:chgData name="Dykstra-Aiello, Cheryl" userId="6aeeeec1-1666-43ba-b347-479b6f1a51ba" providerId="ADAL" clId="{59211511-FBEF-4D09-B0AE-99F078CE0A27}" dt="2025-01-30T23:50:21.505" v="84" actId="47"/>
        <pc:sldMkLst>
          <pc:docMk/>
          <pc:sldMk cId="3438021386" sldId="450"/>
        </pc:sldMkLst>
      </pc:sldChg>
      <pc:sldChg chg="modSp mod">
        <pc:chgData name="Dykstra-Aiello, Cheryl" userId="6aeeeec1-1666-43ba-b347-479b6f1a51ba" providerId="ADAL" clId="{59211511-FBEF-4D09-B0AE-99F078CE0A27}" dt="2025-01-30T23:51:14.480" v="195" actId="20577"/>
        <pc:sldMkLst>
          <pc:docMk/>
          <pc:sldMk cId="2294895131" sldId="451"/>
        </pc:sldMkLst>
        <pc:spChg chg="mod">
          <ac:chgData name="Dykstra-Aiello, Cheryl" userId="6aeeeec1-1666-43ba-b347-479b6f1a51ba" providerId="ADAL" clId="{59211511-FBEF-4D09-B0AE-99F078CE0A27}" dt="2025-01-30T23:50:41.401" v="99" actId="20577"/>
          <ac:spMkLst>
            <pc:docMk/>
            <pc:sldMk cId="2294895131" sldId="451"/>
            <ac:spMk id="2" creationId="{2CFEBE16-0972-41CE-A8FA-A2F80D8FFFBB}"/>
          </ac:spMkLst>
        </pc:spChg>
        <pc:spChg chg="mod">
          <ac:chgData name="Dykstra-Aiello, Cheryl" userId="6aeeeec1-1666-43ba-b347-479b6f1a51ba" providerId="ADAL" clId="{59211511-FBEF-4D09-B0AE-99F078CE0A27}" dt="2025-01-30T23:51:14.480" v="195" actId="20577"/>
          <ac:spMkLst>
            <pc:docMk/>
            <pc:sldMk cId="2294895131" sldId="451"/>
            <ac:spMk id="3" creationId="{799C5043-70C7-42B6-BC83-DD09FFA9C12A}"/>
          </ac:spMkLst>
        </pc:spChg>
      </pc:sldChg>
      <pc:sldChg chg="modSp mod">
        <pc:chgData name="Dykstra-Aiello, Cheryl" userId="6aeeeec1-1666-43ba-b347-479b6f1a51ba" providerId="ADAL" clId="{59211511-FBEF-4D09-B0AE-99F078CE0A27}" dt="2025-01-31T22:07:39.285" v="3849" actId="2711"/>
        <pc:sldMkLst>
          <pc:docMk/>
          <pc:sldMk cId="1331234145" sldId="452"/>
        </pc:sldMkLst>
        <pc:spChg chg="mod">
          <ac:chgData name="Dykstra-Aiello, Cheryl" userId="6aeeeec1-1666-43ba-b347-479b6f1a51ba" providerId="ADAL" clId="{59211511-FBEF-4D09-B0AE-99F078CE0A27}" dt="2025-01-31T22:07:39.285" v="3849" actId="2711"/>
          <ac:spMkLst>
            <pc:docMk/>
            <pc:sldMk cId="1331234145" sldId="452"/>
            <ac:spMk id="2" creationId="{2CFEBE16-0972-41CE-A8FA-A2F80D8FFFBB}"/>
          </ac:spMkLst>
        </pc:spChg>
        <pc:spChg chg="mod">
          <ac:chgData name="Dykstra-Aiello, Cheryl" userId="6aeeeec1-1666-43ba-b347-479b6f1a51ba" providerId="ADAL" clId="{59211511-FBEF-4D09-B0AE-99F078CE0A27}" dt="2025-01-31T22:07:34.965" v="3848" actId="2711"/>
          <ac:spMkLst>
            <pc:docMk/>
            <pc:sldMk cId="1331234145" sldId="452"/>
            <ac:spMk id="3" creationId="{799C5043-70C7-42B6-BC83-DD09FFA9C12A}"/>
          </ac:spMkLst>
        </pc:spChg>
      </pc:sldChg>
      <pc:sldChg chg="del">
        <pc:chgData name="Dykstra-Aiello, Cheryl" userId="6aeeeec1-1666-43ba-b347-479b6f1a51ba" providerId="ADAL" clId="{59211511-FBEF-4D09-B0AE-99F078CE0A27}" dt="2025-01-30T23:53:55.150" v="449" actId="47"/>
        <pc:sldMkLst>
          <pc:docMk/>
          <pc:sldMk cId="2299254287" sldId="453"/>
        </pc:sldMkLst>
      </pc:sldChg>
      <pc:sldChg chg="delSp modSp del mod">
        <pc:chgData name="Dykstra-Aiello, Cheryl" userId="6aeeeec1-1666-43ba-b347-479b6f1a51ba" providerId="ADAL" clId="{59211511-FBEF-4D09-B0AE-99F078CE0A27}" dt="2025-01-31T22:07:26.777" v="3846" actId="47"/>
        <pc:sldMkLst>
          <pc:docMk/>
          <pc:sldMk cId="513683723" sldId="454"/>
        </pc:sldMkLst>
        <pc:spChg chg="del">
          <ac:chgData name="Dykstra-Aiello, Cheryl" userId="6aeeeec1-1666-43ba-b347-479b6f1a51ba" providerId="ADAL" clId="{59211511-FBEF-4D09-B0AE-99F078CE0A27}" dt="2025-01-30T23:52:57.033" v="338" actId="478"/>
          <ac:spMkLst>
            <pc:docMk/>
            <pc:sldMk cId="513683723" sldId="454"/>
            <ac:spMk id="2" creationId="{F056A4BF-2C87-D88B-1447-AC1C1BAC3BE9}"/>
          </ac:spMkLst>
        </pc:spChg>
        <pc:spChg chg="mod">
          <ac:chgData name="Dykstra-Aiello, Cheryl" userId="6aeeeec1-1666-43ba-b347-479b6f1a51ba" providerId="ADAL" clId="{59211511-FBEF-4D09-B0AE-99F078CE0A27}" dt="2025-01-30T23:53:08.615" v="372" actId="20577"/>
          <ac:spMkLst>
            <pc:docMk/>
            <pc:sldMk cId="513683723" sldId="454"/>
            <ac:spMk id="3" creationId="{2B351BEF-2A59-4268-968D-5C8F03B9F3D2}"/>
          </ac:spMkLst>
        </pc:spChg>
        <pc:picChg chg="del">
          <ac:chgData name="Dykstra-Aiello, Cheryl" userId="6aeeeec1-1666-43ba-b347-479b6f1a51ba" providerId="ADAL" clId="{59211511-FBEF-4D09-B0AE-99F078CE0A27}" dt="2025-01-30T23:52:54.394" v="337" actId="478"/>
          <ac:picMkLst>
            <pc:docMk/>
            <pc:sldMk cId="513683723" sldId="454"/>
            <ac:picMk id="6" creationId="{DD839BEE-A466-6F94-ABEF-27B7070C023C}"/>
          </ac:picMkLst>
        </pc:picChg>
      </pc:sldChg>
      <pc:sldChg chg="add del">
        <pc:chgData name="Dykstra-Aiello, Cheryl" userId="6aeeeec1-1666-43ba-b347-479b6f1a51ba" providerId="ADAL" clId="{59211511-FBEF-4D09-B0AE-99F078CE0A27}" dt="2025-01-30T23:48:57.606" v="7" actId="47"/>
        <pc:sldMkLst>
          <pc:docMk/>
          <pc:sldMk cId="1834281401" sldId="455"/>
        </pc:sldMkLst>
      </pc:sldChg>
      <pc:sldChg chg="modSp add del">
        <pc:chgData name="Dykstra-Aiello, Cheryl" userId="6aeeeec1-1666-43ba-b347-479b6f1a51ba" providerId="ADAL" clId="{59211511-FBEF-4D09-B0AE-99F078CE0A27}" dt="2025-01-31T20:59:10.896" v="523" actId="20577"/>
        <pc:sldMkLst>
          <pc:docMk/>
          <pc:sldMk cId="1025290999" sldId="456"/>
        </pc:sldMkLst>
        <pc:graphicFrameChg chg="mod">
          <ac:chgData name="Dykstra-Aiello, Cheryl" userId="6aeeeec1-1666-43ba-b347-479b6f1a51ba" providerId="ADAL" clId="{59211511-FBEF-4D09-B0AE-99F078CE0A27}" dt="2025-01-31T20:59:10.896" v="523" actId="20577"/>
          <ac:graphicFrameMkLst>
            <pc:docMk/>
            <pc:sldMk cId="1025290999" sldId="456"/>
            <ac:graphicFrameMk id="5" creationId="{36E72D14-3131-D9CF-D0F6-4ACFD874BC66}"/>
          </ac:graphicFrameMkLst>
        </pc:graphicFrameChg>
      </pc:sldChg>
      <pc:sldChg chg="addSp delSp modSp new mod modClrScheme chgLayout">
        <pc:chgData name="Dykstra-Aiello, Cheryl" userId="6aeeeec1-1666-43ba-b347-479b6f1a51ba" providerId="ADAL" clId="{59211511-FBEF-4D09-B0AE-99F078CE0A27}" dt="2025-02-01T00:20:28.921" v="5268" actId="20577"/>
        <pc:sldMkLst>
          <pc:docMk/>
          <pc:sldMk cId="120844188" sldId="457"/>
        </pc:sldMkLst>
        <pc:spChg chg="del">
          <ac:chgData name="Dykstra-Aiello, Cheryl" userId="6aeeeec1-1666-43ba-b347-479b6f1a51ba" providerId="ADAL" clId="{59211511-FBEF-4D09-B0AE-99F078CE0A27}" dt="2025-01-31T21:10:32.011" v="1133" actId="22"/>
          <ac:spMkLst>
            <pc:docMk/>
            <pc:sldMk cId="120844188" sldId="457"/>
            <ac:spMk id="2" creationId="{AF370D2A-A8F1-A57E-C3C4-0F7983856FB0}"/>
          </ac:spMkLst>
        </pc:spChg>
        <pc:spChg chg="mod ord">
          <ac:chgData name="Dykstra-Aiello, Cheryl" userId="6aeeeec1-1666-43ba-b347-479b6f1a51ba" providerId="ADAL" clId="{59211511-FBEF-4D09-B0AE-99F078CE0A27}" dt="2025-01-31T21:26:00.883" v="1745" actId="2711"/>
          <ac:spMkLst>
            <pc:docMk/>
            <pc:sldMk cId="120844188" sldId="457"/>
            <ac:spMk id="3" creationId="{F13D041B-4FBD-4EC2-488D-56AD65582C6A}"/>
          </ac:spMkLst>
        </pc:spChg>
        <pc:spChg chg="mod ord">
          <ac:chgData name="Dykstra-Aiello, Cheryl" userId="6aeeeec1-1666-43ba-b347-479b6f1a51ba" providerId="ADAL" clId="{59211511-FBEF-4D09-B0AE-99F078CE0A27}" dt="2025-02-01T00:20:28.921" v="5268" actId="20577"/>
          <ac:spMkLst>
            <pc:docMk/>
            <pc:sldMk cId="120844188" sldId="457"/>
            <ac:spMk id="4" creationId="{6CC38023-B238-4448-AA8D-0C31DA60D223}"/>
          </ac:spMkLst>
        </pc:spChg>
        <pc:picChg chg="add mod ord modCrop">
          <ac:chgData name="Dykstra-Aiello, Cheryl" userId="6aeeeec1-1666-43ba-b347-479b6f1a51ba" providerId="ADAL" clId="{59211511-FBEF-4D09-B0AE-99F078CE0A27}" dt="2025-01-31T21:14:52.795" v="1339" actId="1076"/>
          <ac:picMkLst>
            <pc:docMk/>
            <pc:sldMk cId="120844188" sldId="457"/>
            <ac:picMk id="6" creationId="{4B2020CC-7315-BFFE-9AEC-D8934043FFC3}"/>
          </ac:picMkLst>
        </pc:picChg>
      </pc:sldChg>
      <pc:sldChg chg="add del">
        <pc:chgData name="Dykstra-Aiello, Cheryl" userId="6aeeeec1-1666-43ba-b347-479b6f1a51ba" providerId="ADAL" clId="{59211511-FBEF-4D09-B0AE-99F078CE0A27}" dt="2025-01-30T23:49:02.076" v="8" actId="47"/>
        <pc:sldMkLst>
          <pc:docMk/>
          <pc:sldMk cId="1325735616" sldId="457"/>
        </pc:sldMkLst>
      </pc:sldChg>
      <pc:sldChg chg="add del">
        <pc:chgData name="Dykstra-Aiello, Cheryl" userId="6aeeeec1-1666-43ba-b347-479b6f1a51ba" providerId="ADAL" clId="{59211511-FBEF-4D09-B0AE-99F078CE0A27}" dt="2025-01-30T23:49:04.078" v="9" actId="47"/>
        <pc:sldMkLst>
          <pc:docMk/>
          <pc:sldMk cId="206169906" sldId="458"/>
        </pc:sldMkLst>
      </pc:sldChg>
      <pc:sldChg chg="addSp delSp modSp new mod">
        <pc:chgData name="Dykstra-Aiello, Cheryl" userId="6aeeeec1-1666-43ba-b347-479b6f1a51ba" providerId="ADAL" clId="{59211511-FBEF-4D09-B0AE-99F078CE0A27}" dt="2025-02-01T00:22:41.979" v="5334" actId="313"/>
        <pc:sldMkLst>
          <pc:docMk/>
          <pc:sldMk cId="1744681352" sldId="458"/>
        </pc:sldMkLst>
        <pc:spChg chg="mod">
          <ac:chgData name="Dykstra-Aiello, Cheryl" userId="6aeeeec1-1666-43ba-b347-479b6f1a51ba" providerId="ADAL" clId="{59211511-FBEF-4D09-B0AE-99F078CE0A27}" dt="2025-02-01T00:21:10.914" v="5287" actId="5793"/>
          <ac:spMkLst>
            <pc:docMk/>
            <pc:sldMk cId="1744681352" sldId="458"/>
            <ac:spMk id="2" creationId="{C9070940-AB76-9F16-9378-D5D8595A4B47}"/>
          </ac:spMkLst>
        </pc:spChg>
        <pc:spChg chg="del mod">
          <ac:chgData name="Dykstra-Aiello, Cheryl" userId="6aeeeec1-1666-43ba-b347-479b6f1a51ba" providerId="ADAL" clId="{59211511-FBEF-4D09-B0AE-99F078CE0A27}" dt="2025-02-01T00:21:01.827" v="5285" actId="478"/>
          <ac:spMkLst>
            <pc:docMk/>
            <pc:sldMk cId="1744681352" sldId="458"/>
            <ac:spMk id="3" creationId="{5BF341F9-A154-6883-578E-51843FA3554F}"/>
          </ac:spMkLst>
        </pc:spChg>
        <pc:spChg chg="mod">
          <ac:chgData name="Dykstra-Aiello, Cheryl" userId="6aeeeec1-1666-43ba-b347-479b6f1a51ba" providerId="ADAL" clId="{59211511-FBEF-4D09-B0AE-99F078CE0A27}" dt="2025-01-31T21:25:54.580" v="1744" actId="2711"/>
          <ac:spMkLst>
            <pc:docMk/>
            <pc:sldMk cId="1744681352" sldId="458"/>
            <ac:spMk id="4" creationId="{71842A46-4CF4-D3D0-786D-D7D7510A255E}"/>
          </ac:spMkLst>
        </pc:spChg>
        <pc:spChg chg="add del">
          <ac:chgData name="Dykstra-Aiello, Cheryl" userId="6aeeeec1-1666-43ba-b347-479b6f1a51ba" providerId="ADAL" clId="{59211511-FBEF-4D09-B0AE-99F078CE0A27}" dt="2025-01-31T21:16:57.709" v="1432" actId="22"/>
          <ac:spMkLst>
            <pc:docMk/>
            <pc:sldMk cId="1744681352" sldId="458"/>
            <ac:spMk id="6" creationId="{A1DC9CC5-B112-6B31-110D-787F18AF74CD}"/>
          </ac:spMkLst>
        </pc:spChg>
        <pc:spChg chg="add del">
          <ac:chgData name="Dykstra-Aiello, Cheryl" userId="6aeeeec1-1666-43ba-b347-479b6f1a51ba" providerId="ADAL" clId="{59211511-FBEF-4D09-B0AE-99F078CE0A27}" dt="2025-01-31T21:17:00.459" v="1434" actId="22"/>
          <ac:spMkLst>
            <pc:docMk/>
            <pc:sldMk cId="1744681352" sldId="458"/>
            <ac:spMk id="8" creationId="{0856BB92-B88C-C60E-D091-3BC09A66EA48}"/>
          </ac:spMkLst>
        </pc:spChg>
        <pc:spChg chg="add mod">
          <ac:chgData name="Dykstra-Aiello, Cheryl" userId="6aeeeec1-1666-43ba-b347-479b6f1a51ba" providerId="ADAL" clId="{59211511-FBEF-4D09-B0AE-99F078CE0A27}" dt="2025-02-01T00:22:41.979" v="5334" actId="313"/>
          <ac:spMkLst>
            <pc:docMk/>
            <pc:sldMk cId="1744681352" sldId="458"/>
            <ac:spMk id="9" creationId="{BA1A5545-FF41-B314-61D0-2E37C80D5291}"/>
          </ac:spMkLst>
        </pc:spChg>
      </pc:sldChg>
      <pc:sldChg chg="add del">
        <pc:chgData name="Dykstra-Aiello, Cheryl" userId="6aeeeec1-1666-43ba-b347-479b6f1a51ba" providerId="ADAL" clId="{59211511-FBEF-4D09-B0AE-99F078CE0A27}" dt="2025-01-30T23:48:43.661" v="5" actId="47"/>
        <pc:sldMkLst>
          <pc:docMk/>
          <pc:sldMk cId="1802933774" sldId="459"/>
        </pc:sldMkLst>
      </pc:sldChg>
      <pc:sldChg chg="addSp delSp modSp new mod modClrScheme chgLayout">
        <pc:chgData name="Dykstra-Aiello, Cheryl" userId="6aeeeec1-1666-43ba-b347-479b6f1a51ba" providerId="ADAL" clId="{59211511-FBEF-4D09-B0AE-99F078CE0A27}" dt="2025-02-01T00:35:20.279" v="5433" actId="26606"/>
        <pc:sldMkLst>
          <pc:docMk/>
          <pc:sldMk cId="2947307765" sldId="459"/>
        </pc:sldMkLst>
        <pc:spChg chg="del mod ord">
          <ac:chgData name="Dykstra-Aiello, Cheryl" userId="6aeeeec1-1666-43ba-b347-479b6f1a51ba" providerId="ADAL" clId="{59211511-FBEF-4D09-B0AE-99F078CE0A27}" dt="2025-01-31T21:21:24.445" v="1577" actId="700"/>
          <ac:spMkLst>
            <pc:docMk/>
            <pc:sldMk cId="2947307765" sldId="459"/>
            <ac:spMk id="2" creationId="{DFFE259D-159F-3747-CC94-ADAC74C2E12B}"/>
          </ac:spMkLst>
        </pc:spChg>
        <pc:spChg chg="del mod ord">
          <ac:chgData name="Dykstra-Aiello, Cheryl" userId="6aeeeec1-1666-43ba-b347-479b6f1a51ba" providerId="ADAL" clId="{59211511-FBEF-4D09-B0AE-99F078CE0A27}" dt="2025-01-31T21:21:24.445" v="1577" actId="700"/>
          <ac:spMkLst>
            <pc:docMk/>
            <pc:sldMk cId="2947307765" sldId="459"/>
            <ac:spMk id="3" creationId="{2FC67C19-EAD1-85D8-BA3D-A8AD6791AE42}"/>
          </ac:spMkLst>
        </pc:spChg>
        <pc:spChg chg="add mod ord">
          <ac:chgData name="Dykstra-Aiello, Cheryl" userId="6aeeeec1-1666-43ba-b347-479b6f1a51ba" providerId="ADAL" clId="{59211511-FBEF-4D09-B0AE-99F078CE0A27}" dt="2025-02-01T00:32:45.760" v="5416" actId="26606"/>
          <ac:spMkLst>
            <pc:docMk/>
            <pc:sldMk cId="2947307765" sldId="459"/>
            <ac:spMk id="4" creationId="{C9B98DFB-F79A-CF6C-2C77-59330F05DF08}"/>
          </ac:spMkLst>
        </pc:spChg>
        <pc:spChg chg="add mod ord">
          <ac:chgData name="Dykstra-Aiello, Cheryl" userId="6aeeeec1-1666-43ba-b347-479b6f1a51ba" providerId="ADAL" clId="{59211511-FBEF-4D09-B0AE-99F078CE0A27}" dt="2025-02-01T00:35:20.279" v="5433" actId="26606"/>
          <ac:spMkLst>
            <pc:docMk/>
            <pc:sldMk cId="2947307765" sldId="459"/>
            <ac:spMk id="5" creationId="{12E2C2AC-4137-6BFD-F163-CC4433416059}"/>
          </ac:spMkLst>
        </pc:spChg>
        <pc:spChg chg="add del mod">
          <ac:chgData name="Dykstra-Aiello, Cheryl" userId="6aeeeec1-1666-43ba-b347-479b6f1a51ba" providerId="ADAL" clId="{59211511-FBEF-4D09-B0AE-99F078CE0A27}" dt="2025-02-01T00:29:24.732" v="5382" actId="478"/>
          <ac:spMkLst>
            <pc:docMk/>
            <pc:sldMk cId="2947307765" sldId="459"/>
            <ac:spMk id="6" creationId="{001D8FE6-AD64-1B62-32F4-7EDE982C8EEB}"/>
          </ac:spMkLst>
        </pc:spChg>
        <pc:spChg chg="add del mod ord">
          <ac:chgData name="Dykstra-Aiello, Cheryl" userId="6aeeeec1-1666-43ba-b347-479b6f1a51ba" providerId="ADAL" clId="{59211511-FBEF-4D09-B0AE-99F078CE0A27}" dt="2025-02-01T00:32:26.240" v="5412"/>
          <ac:spMkLst>
            <pc:docMk/>
            <pc:sldMk cId="2947307765" sldId="459"/>
            <ac:spMk id="9" creationId="{17935362-0F32-6B1F-8737-32225693BC7E}"/>
          </ac:spMkLst>
        </pc:spChg>
        <pc:picChg chg="add del mod">
          <ac:chgData name="Dykstra-Aiello, Cheryl" userId="6aeeeec1-1666-43ba-b347-479b6f1a51ba" providerId="ADAL" clId="{59211511-FBEF-4D09-B0AE-99F078CE0A27}" dt="2025-02-01T00:31:01.106" v="5392" actId="21"/>
          <ac:picMkLst>
            <pc:docMk/>
            <pc:sldMk cId="2947307765" sldId="459"/>
            <ac:picMk id="3" creationId="{1CFDE967-2E66-AEA2-3224-5CFA57CD8887}"/>
          </ac:picMkLst>
        </pc:picChg>
        <pc:picChg chg="add del mod">
          <ac:chgData name="Dykstra-Aiello, Cheryl" userId="6aeeeec1-1666-43ba-b347-479b6f1a51ba" providerId="ADAL" clId="{59211511-FBEF-4D09-B0AE-99F078CE0A27}" dt="2025-02-01T00:32:20.726" v="5411" actId="21"/>
          <ac:picMkLst>
            <pc:docMk/>
            <pc:sldMk cId="2947307765" sldId="459"/>
            <ac:picMk id="8" creationId="{FB4E2E78-7BF1-2A5F-83A7-0DE983C59CA9}"/>
          </ac:picMkLst>
        </pc:picChg>
        <pc:picChg chg="add mod ord modCrop">
          <ac:chgData name="Dykstra-Aiello, Cheryl" userId="6aeeeec1-1666-43ba-b347-479b6f1a51ba" providerId="ADAL" clId="{59211511-FBEF-4D09-B0AE-99F078CE0A27}" dt="2025-02-01T00:35:20.279" v="5433" actId="26606"/>
          <ac:picMkLst>
            <pc:docMk/>
            <pc:sldMk cId="2947307765" sldId="459"/>
            <ac:picMk id="10" creationId="{DF61A9EB-C6E7-BF17-B9C8-8CA88AA54596}"/>
          </ac:picMkLst>
        </pc:picChg>
      </pc:sldChg>
      <pc:sldChg chg="add del">
        <pc:chgData name="Dykstra-Aiello, Cheryl" userId="6aeeeec1-1666-43ba-b347-479b6f1a51ba" providerId="ADAL" clId="{59211511-FBEF-4D09-B0AE-99F078CE0A27}" dt="2025-01-30T23:48:15.801" v="4" actId="47"/>
        <pc:sldMkLst>
          <pc:docMk/>
          <pc:sldMk cId="1862415847" sldId="460"/>
        </pc:sldMkLst>
      </pc:sldChg>
      <pc:sldChg chg="addSp modSp add mod ord modClrScheme chgLayout">
        <pc:chgData name="Dykstra-Aiello, Cheryl" userId="6aeeeec1-1666-43ba-b347-479b6f1a51ba" providerId="ADAL" clId="{59211511-FBEF-4D09-B0AE-99F078CE0A27}" dt="2025-02-01T00:40:16.956" v="5499" actId="27636"/>
        <pc:sldMkLst>
          <pc:docMk/>
          <pc:sldMk cId="4062927964" sldId="460"/>
        </pc:sldMkLst>
        <pc:spChg chg="mod ord">
          <ac:chgData name="Dykstra-Aiello, Cheryl" userId="6aeeeec1-1666-43ba-b347-479b6f1a51ba" providerId="ADAL" clId="{59211511-FBEF-4D09-B0AE-99F078CE0A27}" dt="2025-02-01T00:37:49.424" v="5444" actId="26606"/>
          <ac:spMkLst>
            <pc:docMk/>
            <pc:sldMk cId="4062927964" sldId="460"/>
            <ac:spMk id="4" creationId="{C9B98DFB-F79A-CF6C-2C77-59330F05DF08}"/>
          </ac:spMkLst>
        </pc:spChg>
        <pc:spChg chg="mod ord">
          <ac:chgData name="Dykstra-Aiello, Cheryl" userId="6aeeeec1-1666-43ba-b347-479b6f1a51ba" providerId="ADAL" clId="{59211511-FBEF-4D09-B0AE-99F078CE0A27}" dt="2025-02-01T00:40:16.956" v="5499" actId="27636"/>
          <ac:spMkLst>
            <pc:docMk/>
            <pc:sldMk cId="4062927964" sldId="460"/>
            <ac:spMk id="5" creationId="{12E2C2AC-4137-6BFD-F163-CC4433416059}"/>
          </ac:spMkLst>
        </pc:spChg>
        <pc:picChg chg="add mod">
          <ac:chgData name="Dykstra-Aiello, Cheryl" userId="6aeeeec1-1666-43ba-b347-479b6f1a51ba" providerId="ADAL" clId="{59211511-FBEF-4D09-B0AE-99F078CE0A27}" dt="2025-02-01T00:37:49.424" v="5444" actId="26606"/>
          <ac:picMkLst>
            <pc:docMk/>
            <pc:sldMk cId="4062927964" sldId="460"/>
            <ac:picMk id="3" creationId="{8DD52D89-71BD-AD5B-CECE-051637B25006}"/>
          </ac:picMkLst>
        </pc:picChg>
      </pc:sldChg>
      <pc:sldChg chg="addSp modSp add mod modClrScheme chgLayout">
        <pc:chgData name="Dykstra-Aiello, Cheryl" userId="6aeeeec1-1666-43ba-b347-479b6f1a51ba" providerId="ADAL" clId="{59211511-FBEF-4D09-B0AE-99F078CE0A27}" dt="2025-02-01T00:44:50.015" v="5573" actId="403"/>
        <pc:sldMkLst>
          <pc:docMk/>
          <pc:sldMk cId="3429301658" sldId="461"/>
        </pc:sldMkLst>
        <pc:spChg chg="mod ord">
          <ac:chgData name="Dykstra-Aiello, Cheryl" userId="6aeeeec1-1666-43ba-b347-479b6f1a51ba" providerId="ADAL" clId="{59211511-FBEF-4D09-B0AE-99F078CE0A27}" dt="2025-02-01T00:43:48.879" v="5565" actId="26606"/>
          <ac:spMkLst>
            <pc:docMk/>
            <pc:sldMk cId="3429301658" sldId="461"/>
            <ac:spMk id="4" creationId="{C9B98DFB-F79A-CF6C-2C77-59330F05DF08}"/>
          </ac:spMkLst>
        </pc:spChg>
        <pc:spChg chg="mod">
          <ac:chgData name="Dykstra-Aiello, Cheryl" userId="6aeeeec1-1666-43ba-b347-479b6f1a51ba" providerId="ADAL" clId="{59211511-FBEF-4D09-B0AE-99F078CE0A27}" dt="2025-02-01T00:44:50.015" v="5573" actId="403"/>
          <ac:spMkLst>
            <pc:docMk/>
            <pc:sldMk cId="3429301658" sldId="461"/>
            <ac:spMk id="5" creationId="{12E2C2AC-4137-6BFD-F163-CC4433416059}"/>
          </ac:spMkLst>
        </pc:spChg>
        <pc:spChg chg="add mod">
          <ac:chgData name="Dykstra-Aiello, Cheryl" userId="6aeeeec1-1666-43ba-b347-479b6f1a51ba" providerId="ADAL" clId="{59211511-FBEF-4D09-B0AE-99F078CE0A27}" dt="2025-02-01T00:44:28.471" v="5568" actId="1076"/>
          <ac:spMkLst>
            <pc:docMk/>
            <pc:sldMk cId="3429301658" sldId="461"/>
            <ac:spMk id="6" creationId="{5A799CAA-1899-5B06-346B-86D77EDD559C}"/>
          </ac:spMkLst>
        </pc:spChg>
        <pc:picChg chg="add mod">
          <ac:chgData name="Dykstra-Aiello, Cheryl" userId="6aeeeec1-1666-43ba-b347-479b6f1a51ba" providerId="ADAL" clId="{59211511-FBEF-4D09-B0AE-99F078CE0A27}" dt="2025-02-01T00:43:48.879" v="5565" actId="26606"/>
          <ac:picMkLst>
            <pc:docMk/>
            <pc:sldMk cId="3429301658" sldId="461"/>
            <ac:picMk id="3" creationId="{56E9BE14-7FBF-4EBE-5152-A193B7B395CC}"/>
          </ac:picMkLst>
        </pc:picChg>
      </pc:sldChg>
      <pc:sldChg chg="del">
        <pc:chgData name="Dykstra-Aiello, Cheryl" userId="6aeeeec1-1666-43ba-b347-479b6f1a51ba" providerId="ADAL" clId="{59211511-FBEF-4D09-B0AE-99F078CE0A27}" dt="2025-01-30T23:53:17.098" v="373" actId="47"/>
        <pc:sldMkLst>
          <pc:docMk/>
          <pc:sldMk cId="4227282781" sldId="461"/>
        </pc:sldMkLst>
      </pc:sldChg>
      <pc:sldChg chg="del">
        <pc:chgData name="Dykstra-Aiello, Cheryl" userId="6aeeeec1-1666-43ba-b347-479b6f1a51ba" providerId="ADAL" clId="{59211511-FBEF-4D09-B0AE-99F078CE0A27}" dt="2025-01-30T23:53:17.098" v="373" actId="47"/>
        <pc:sldMkLst>
          <pc:docMk/>
          <pc:sldMk cId="333701158" sldId="462"/>
        </pc:sldMkLst>
      </pc:sldChg>
      <pc:sldChg chg="modSp new mod">
        <pc:chgData name="Dykstra-Aiello, Cheryl" userId="6aeeeec1-1666-43ba-b347-479b6f1a51ba" providerId="ADAL" clId="{59211511-FBEF-4D09-B0AE-99F078CE0A27}" dt="2025-01-31T21:54:55.949" v="3464" actId="5793"/>
        <pc:sldMkLst>
          <pc:docMk/>
          <pc:sldMk cId="3988635810" sldId="462"/>
        </pc:sldMkLst>
        <pc:spChg chg="mod">
          <ac:chgData name="Dykstra-Aiello, Cheryl" userId="6aeeeec1-1666-43ba-b347-479b6f1a51ba" providerId="ADAL" clId="{59211511-FBEF-4D09-B0AE-99F078CE0A27}" dt="2025-01-31T21:54:55.949" v="3464" actId="5793"/>
          <ac:spMkLst>
            <pc:docMk/>
            <pc:sldMk cId="3988635810" sldId="462"/>
            <ac:spMk id="2" creationId="{5ED5737C-06C1-1F9D-E52E-2FC861AC858C}"/>
          </ac:spMkLst>
        </pc:spChg>
        <pc:spChg chg="mod">
          <ac:chgData name="Dykstra-Aiello, Cheryl" userId="6aeeeec1-1666-43ba-b347-479b6f1a51ba" providerId="ADAL" clId="{59211511-FBEF-4D09-B0AE-99F078CE0A27}" dt="2025-01-31T21:47:12.642" v="3065" actId="20577"/>
          <ac:spMkLst>
            <pc:docMk/>
            <pc:sldMk cId="3988635810" sldId="462"/>
            <ac:spMk id="3" creationId="{17DFD84D-646A-8141-5226-7EF36F937B4D}"/>
          </ac:spMkLst>
        </pc:spChg>
      </pc:sldChg>
      <pc:sldChg chg="new del ord">
        <pc:chgData name="Dykstra-Aiello, Cheryl" userId="6aeeeec1-1666-43ba-b347-479b6f1a51ba" providerId="ADAL" clId="{59211511-FBEF-4D09-B0AE-99F078CE0A27}" dt="2025-01-31T22:07:29.030" v="3847" actId="47"/>
        <pc:sldMkLst>
          <pc:docMk/>
          <pc:sldMk cId="2807701734" sldId="463"/>
        </pc:sldMkLst>
      </pc:sldChg>
      <pc:sldChg chg="del">
        <pc:chgData name="Dykstra-Aiello, Cheryl" userId="6aeeeec1-1666-43ba-b347-479b6f1a51ba" providerId="ADAL" clId="{59211511-FBEF-4D09-B0AE-99F078CE0A27}" dt="2025-01-30T23:53:17.098" v="373" actId="47"/>
        <pc:sldMkLst>
          <pc:docMk/>
          <pc:sldMk cId="1781436169" sldId="464"/>
        </pc:sldMkLst>
      </pc:sldChg>
      <pc:sldChg chg="addSp modSp new mod ord modClrScheme chgLayout">
        <pc:chgData name="Dykstra-Aiello, Cheryl" userId="6aeeeec1-1666-43ba-b347-479b6f1a51ba" providerId="ADAL" clId="{59211511-FBEF-4D09-B0AE-99F078CE0A27}" dt="2025-02-01T00:47:27.154" v="5670" actId="948"/>
        <pc:sldMkLst>
          <pc:docMk/>
          <pc:sldMk cId="3897512592" sldId="464"/>
        </pc:sldMkLst>
        <pc:spChg chg="mod">
          <ac:chgData name="Dykstra-Aiello, Cheryl" userId="6aeeeec1-1666-43ba-b347-479b6f1a51ba" providerId="ADAL" clId="{59211511-FBEF-4D09-B0AE-99F078CE0A27}" dt="2025-02-01T00:47:27.154" v="5670" actId="948"/>
          <ac:spMkLst>
            <pc:docMk/>
            <pc:sldMk cId="3897512592" sldId="464"/>
            <ac:spMk id="2" creationId="{087EAF25-D7A1-1F0C-B8F8-4A9ACEEF118D}"/>
          </ac:spMkLst>
        </pc:spChg>
        <pc:spChg chg="mod ord">
          <ac:chgData name="Dykstra-Aiello, Cheryl" userId="6aeeeec1-1666-43ba-b347-479b6f1a51ba" providerId="ADAL" clId="{59211511-FBEF-4D09-B0AE-99F078CE0A27}" dt="2025-02-01T00:47:07.014" v="5667" actId="26606"/>
          <ac:spMkLst>
            <pc:docMk/>
            <pc:sldMk cId="3897512592" sldId="464"/>
            <ac:spMk id="3" creationId="{BF1E4DF5-46CC-4DAF-5544-88F7F3AB5216}"/>
          </ac:spMkLst>
        </pc:spChg>
        <pc:picChg chg="add mod">
          <ac:chgData name="Dykstra-Aiello, Cheryl" userId="6aeeeec1-1666-43ba-b347-479b6f1a51ba" providerId="ADAL" clId="{59211511-FBEF-4D09-B0AE-99F078CE0A27}" dt="2025-02-01T00:47:07.014" v="5667" actId="26606"/>
          <ac:picMkLst>
            <pc:docMk/>
            <pc:sldMk cId="3897512592" sldId="464"/>
            <ac:picMk id="5" creationId="{2E2CB4FE-D0FC-C0E8-091A-1D56DA8BD82E}"/>
          </ac:picMkLst>
        </pc:picChg>
      </pc:sldChg>
      <pc:sldChg chg="addSp modSp add mod modClrScheme chgLayout">
        <pc:chgData name="Dykstra-Aiello, Cheryl" userId="6aeeeec1-1666-43ba-b347-479b6f1a51ba" providerId="ADAL" clId="{59211511-FBEF-4D09-B0AE-99F078CE0A27}" dt="2025-02-01T00:51:15.006" v="5687" actId="1076"/>
        <pc:sldMkLst>
          <pc:docMk/>
          <pc:sldMk cId="1024648975" sldId="465"/>
        </pc:sldMkLst>
        <pc:spChg chg="mod ord">
          <ac:chgData name="Dykstra-Aiello, Cheryl" userId="6aeeeec1-1666-43ba-b347-479b6f1a51ba" providerId="ADAL" clId="{59211511-FBEF-4D09-B0AE-99F078CE0A27}" dt="2025-02-01T00:48:45.748" v="5680" actId="26606"/>
          <ac:spMkLst>
            <pc:docMk/>
            <pc:sldMk cId="1024648975" sldId="465"/>
            <ac:spMk id="2" creationId="{087EAF25-D7A1-1F0C-B8F8-4A9ACEEF118D}"/>
          </ac:spMkLst>
        </pc:spChg>
        <pc:spChg chg="mod ord">
          <ac:chgData name="Dykstra-Aiello, Cheryl" userId="6aeeeec1-1666-43ba-b347-479b6f1a51ba" providerId="ADAL" clId="{59211511-FBEF-4D09-B0AE-99F078CE0A27}" dt="2025-02-01T00:48:45.748" v="5680" actId="26606"/>
          <ac:spMkLst>
            <pc:docMk/>
            <pc:sldMk cId="1024648975" sldId="465"/>
            <ac:spMk id="3" creationId="{BF1E4DF5-46CC-4DAF-5544-88F7F3AB5216}"/>
          </ac:spMkLst>
        </pc:spChg>
        <pc:spChg chg="add mod">
          <ac:chgData name="Dykstra-Aiello, Cheryl" userId="6aeeeec1-1666-43ba-b347-479b6f1a51ba" providerId="ADAL" clId="{59211511-FBEF-4D09-B0AE-99F078CE0A27}" dt="2025-02-01T00:51:15.006" v="5687" actId="1076"/>
          <ac:spMkLst>
            <pc:docMk/>
            <pc:sldMk cId="1024648975" sldId="465"/>
            <ac:spMk id="8" creationId="{9F1BACEE-D7E5-6D36-578B-36641AF2D57E}"/>
          </ac:spMkLst>
        </pc:spChg>
        <pc:picChg chg="add mod ord">
          <ac:chgData name="Dykstra-Aiello, Cheryl" userId="6aeeeec1-1666-43ba-b347-479b6f1a51ba" providerId="ADAL" clId="{59211511-FBEF-4D09-B0AE-99F078CE0A27}" dt="2025-02-01T00:48:47.278" v="5683" actId="931"/>
          <ac:picMkLst>
            <pc:docMk/>
            <pc:sldMk cId="1024648975" sldId="465"/>
            <ac:picMk id="5" creationId="{45564CBD-7B4F-26DF-8888-FA0CB8800DA6}"/>
          </ac:picMkLst>
        </pc:picChg>
        <pc:picChg chg="add mod">
          <ac:chgData name="Dykstra-Aiello, Cheryl" userId="6aeeeec1-1666-43ba-b347-479b6f1a51ba" providerId="ADAL" clId="{59211511-FBEF-4D09-B0AE-99F078CE0A27}" dt="2025-02-01T00:51:15.006" v="5687" actId="1076"/>
          <ac:picMkLst>
            <pc:docMk/>
            <pc:sldMk cId="1024648975" sldId="465"/>
            <ac:picMk id="7" creationId="{EA518B3D-45FB-CC5B-3971-7C7E98693745}"/>
          </ac:picMkLst>
        </pc:picChg>
      </pc:sldChg>
      <pc:sldChg chg="addSp delSp modSp add mod modClrScheme chgLayout">
        <pc:chgData name="Dykstra-Aiello, Cheryl" userId="6aeeeec1-1666-43ba-b347-479b6f1a51ba" providerId="ADAL" clId="{59211511-FBEF-4D09-B0AE-99F078CE0A27}" dt="2025-01-31T22:14:42.523" v="4252" actId="20577"/>
        <pc:sldMkLst>
          <pc:docMk/>
          <pc:sldMk cId="2808688728" sldId="466"/>
        </pc:sldMkLst>
        <pc:spChg chg="mod ord">
          <ac:chgData name="Dykstra-Aiello, Cheryl" userId="6aeeeec1-1666-43ba-b347-479b6f1a51ba" providerId="ADAL" clId="{59211511-FBEF-4D09-B0AE-99F078CE0A27}" dt="2025-01-31T22:14:42.523" v="4252" actId="20577"/>
          <ac:spMkLst>
            <pc:docMk/>
            <pc:sldMk cId="2808688728" sldId="466"/>
            <ac:spMk id="2" creationId="{087EAF25-D7A1-1F0C-B8F8-4A9ACEEF118D}"/>
          </ac:spMkLst>
        </pc:spChg>
        <pc:spChg chg="mod ord">
          <ac:chgData name="Dykstra-Aiello, Cheryl" userId="6aeeeec1-1666-43ba-b347-479b6f1a51ba" providerId="ADAL" clId="{59211511-FBEF-4D09-B0AE-99F078CE0A27}" dt="2025-01-31T22:12:52.786" v="4208" actId="700"/>
          <ac:spMkLst>
            <pc:docMk/>
            <pc:sldMk cId="2808688728" sldId="466"/>
            <ac:spMk id="3" creationId="{BF1E4DF5-46CC-4DAF-5544-88F7F3AB5216}"/>
          </ac:spMkLst>
        </pc:spChg>
        <pc:spChg chg="add del mod ord">
          <ac:chgData name="Dykstra-Aiello, Cheryl" userId="6aeeeec1-1666-43ba-b347-479b6f1a51ba" providerId="ADAL" clId="{59211511-FBEF-4D09-B0AE-99F078CE0A27}" dt="2025-01-31T22:12:59.445" v="4210"/>
          <ac:spMkLst>
            <pc:docMk/>
            <pc:sldMk cId="2808688728" sldId="466"/>
            <ac:spMk id="5" creationId="{45D0F431-4ED1-2F4C-1027-BD74CB5C90FB}"/>
          </ac:spMkLst>
        </pc:spChg>
        <pc:picChg chg="add del mod">
          <ac:chgData name="Dykstra-Aiello, Cheryl" userId="6aeeeec1-1666-43ba-b347-479b6f1a51ba" providerId="ADAL" clId="{59211511-FBEF-4D09-B0AE-99F078CE0A27}" dt="2025-01-31T22:12:56.719" v="4209" actId="21"/>
          <ac:picMkLst>
            <pc:docMk/>
            <pc:sldMk cId="2808688728" sldId="466"/>
            <ac:picMk id="4" creationId="{408AAF2B-CEF8-A055-EE67-7ACF2DD96B04}"/>
          </ac:picMkLst>
        </pc:picChg>
        <pc:picChg chg="add mod modCrop">
          <ac:chgData name="Dykstra-Aiello, Cheryl" userId="6aeeeec1-1666-43ba-b347-479b6f1a51ba" providerId="ADAL" clId="{59211511-FBEF-4D09-B0AE-99F078CE0A27}" dt="2025-01-31T22:14:37.056" v="4250" actId="1076"/>
          <ac:picMkLst>
            <pc:docMk/>
            <pc:sldMk cId="2808688728" sldId="466"/>
            <ac:picMk id="6" creationId="{4C2C5459-7865-A33A-C4A5-9FECE0B0A1D6}"/>
          </ac:picMkLst>
        </pc:picChg>
      </pc:sldChg>
      <pc:sldChg chg="del">
        <pc:chgData name="Dykstra-Aiello, Cheryl" userId="6aeeeec1-1666-43ba-b347-479b6f1a51ba" providerId="ADAL" clId="{59211511-FBEF-4D09-B0AE-99F078CE0A27}" dt="2025-01-30T23:53:17.098" v="373" actId="47"/>
        <pc:sldMkLst>
          <pc:docMk/>
          <pc:sldMk cId="3114065866" sldId="466"/>
        </pc:sldMkLst>
      </pc:sldChg>
      <pc:sldChg chg="modSp add mod ord">
        <pc:chgData name="Dykstra-Aiello, Cheryl" userId="6aeeeec1-1666-43ba-b347-479b6f1a51ba" providerId="ADAL" clId="{59211511-FBEF-4D09-B0AE-99F078CE0A27}" dt="2025-02-01T00:57:22.157" v="5716" actId="179"/>
        <pc:sldMkLst>
          <pc:docMk/>
          <pc:sldMk cId="463619467" sldId="467"/>
        </pc:sldMkLst>
        <pc:spChg chg="mod">
          <ac:chgData name="Dykstra-Aiello, Cheryl" userId="6aeeeec1-1666-43ba-b347-479b6f1a51ba" providerId="ADAL" clId="{59211511-FBEF-4D09-B0AE-99F078CE0A27}" dt="2025-02-01T00:57:22.157" v="5716" actId="179"/>
          <ac:spMkLst>
            <pc:docMk/>
            <pc:sldMk cId="463619467" sldId="467"/>
            <ac:spMk id="2" creationId="{087EAF25-D7A1-1F0C-B8F8-4A9ACEEF118D}"/>
          </ac:spMkLst>
        </pc:spChg>
      </pc:sldChg>
      <pc:sldChg chg="del">
        <pc:chgData name="Dykstra-Aiello, Cheryl" userId="6aeeeec1-1666-43ba-b347-479b6f1a51ba" providerId="ADAL" clId="{59211511-FBEF-4D09-B0AE-99F078CE0A27}" dt="2025-01-30T23:53:17.098" v="373" actId="47"/>
        <pc:sldMkLst>
          <pc:docMk/>
          <pc:sldMk cId="3748076805" sldId="467"/>
        </pc:sldMkLst>
      </pc:sldChg>
      <pc:sldChg chg="del">
        <pc:chgData name="Dykstra-Aiello, Cheryl" userId="6aeeeec1-1666-43ba-b347-479b6f1a51ba" providerId="ADAL" clId="{59211511-FBEF-4D09-B0AE-99F078CE0A27}" dt="2025-01-30T23:53:17.098" v="373" actId="47"/>
        <pc:sldMkLst>
          <pc:docMk/>
          <pc:sldMk cId="408377381" sldId="468"/>
        </pc:sldMkLst>
      </pc:sldChg>
      <pc:sldChg chg="addSp delSp modSp add mod">
        <pc:chgData name="Dykstra-Aiello, Cheryl" userId="6aeeeec1-1666-43ba-b347-479b6f1a51ba" providerId="ADAL" clId="{59211511-FBEF-4D09-B0AE-99F078CE0A27}" dt="2025-01-31T22:16:57.310" v="4275" actId="14100"/>
        <pc:sldMkLst>
          <pc:docMk/>
          <pc:sldMk cId="3797575496" sldId="468"/>
        </pc:sldMkLst>
        <pc:spChg chg="mod">
          <ac:chgData name="Dykstra-Aiello, Cheryl" userId="6aeeeec1-1666-43ba-b347-479b6f1a51ba" providerId="ADAL" clId="{59211511-FBEF-4D09-B0AE-99F078CE0A27}" dt="2025-01-31T22:16:57.310" v="4275" actId="14100"/>
          <ac:spMkLst>
            <pc:docMk/>
            <pc:sldMk cId="3797575496" sldId="468"/>
            <ac:spMk id="2" creationId="{087EAF25-D7A1-1F0C-B8F8-4A9ACEEF118D}"/>
          </ac:spMkLst>
        </pc:spChg>
        <pc:spChg chg="add del mod">
          <ac:chgData name="Dykstra-Aiello, Cheryl" userId="6aeeeec1-1666-43ba-b347-479b6f1a51ba" providerId="ADAL" clId="{59211511-FBEF-4D09-B0AE-99F078CE0A27}" dt="2025-01-31T22:15:56.015" v="4264" actId="478"/>
          <ac:spMkLst>
            <pc:docMk/>
            <pc:sldMk cId="3797575496" sldId="468"/>
            <ac:spMk id="5" creationId="{3CCB9437-EF06-4CEF-F362-84A2E0A73387}"/>
          </ac:spMkLst>
        </pc:spChg>
        <pc:picChg chg="del">
          <ac:chgData name="Dykstra-Aiello, Cheryl" userId="6aeeeec1-1666-43ba-b347-479b6f1a51ba" providerId="ADAL" clId="{59211511-FBEF-4D09-B0AE-99F078CE0A27}" dt="2025-01-31T22:15:34.118" v="4257" actId="478"/>
          <ac:picMkLst>
            <pc:docMk/>
            <pc:sldMk cId="3797575496" sldId="468"/>
            <ac:picMk id="6" creationId="{4C2C5459-7865-A33A-C4A5-9FECE0B0A1D6}"/>
          </ac:picMkLst>
        </pc:picChg>
        <pc:picChg chg="add mod modCrop">
          <ac:chgData name="Dykstra-Aiello, Cheryl" userId="6aeeeec1-1666-43ba-b347-479b6f1a51ba" providerId="ADAL" clId="{59211511-FBEF-4D09-B0AE-99F078CE0A27}" dt="2025-01-31T22:16:22.327" v="4270" actId="1076"/>
          <ac:picMkLst>
            <pc:docMk/>
            <pc:sldMk cId="3797575496" sldId="468"/>
            <ac:picMk id="7" creationId="{F170414D-04A2-595A-EA4C-00E1373CAC6D}"/>
          </ac:picMkLst>
        </pc:picChg>
      </pc:sldChg>
      <pc:sldChg chg="addSp delSp modSp add mod">
        <pc:chgData name="Dykstra-Aiello, Cheryl" userId="6aeeeec1-1666-43ba-b347-479b6f1a51ba" providerId="ADAL" clId="{59211511-FBEF-4D09-B0AE-99F078CE0A27}" dt="2025-02-01T00:57:14.577" v="5714" actId="179"/>
        <pc:sldMkLst>
          <pc:docMk/>
          <pc:sldMk cId="494579241" sldId="469"/>
        </pc:sldMkLst>
        <pc:spChg chg="mod">
          <ac:chgData name="Dykstra-Aiello, Cheryl" userId="6aeeeec1-1666-43ba-b347-479b6f1a51ba" providerId="ADAL" clId="{59211511-FBEF-4D09-B0AE-99F078CE0A27}" dt="2025-02-01T00:57:14.577" v="5714" actId="179"/>
          <ac:spMkLst>
            <pc:docMk/>
            <pc:sldMk cId="494579241" sldId="469"/>
            <ac:spMk id="2" creationId="{087EAF25-D7A1-1F0C-B8F8-4A9ACEEF118D}"/>
          </ac:spMkLst>
        </pc:spChg>
        <pc:spChg chg="add del mod">
          <ac:chgData name="Dykstra-Aiello, Cheryl" userId="6aeeeec1-1666-43ba-b347-479b6f1a51ba" providerId="ADAL" clId="{59211511-FBEF-4D09-B0AE-99F078CE0A27}" dt="2025-02-01T00:54:41.495" v="5710" actId="478"/>
          <ac:spMkLst>
            <pc:docMk/>
            <pc:sldMk cId="494579241" sldId="469"/>
            <ac:spMk id="6" creationId="{1C3D8BD8-B93F-DCB0-B6F8-CC90E34CB04B}"/>
          </ac:spMkLst>
        </pc:spChg>
        <pc:picChg chg="add del mod">
          <ac:chgData name="Dykstra-Aiello, Cheryl" userId="6aeeeec1-1666-43ba-b347-479b6f1a51ba" providerId="ADAL" clId="{59211511-FBEF-4D09-B0AE-99F078CE0A27}" dt="2025-02-01T00:54:41.495" v="5710" actId="478"/>
          <ac:picMkLst>
            <pc:docMk/>
            <pc:sldMk cId="494579241" sldId="469"/>
            <ac:picMk id="5" creationId="{5D9BF682-ACCA-EB32-04BB-4269F7CB96C2}"/>
          </ac:picMkLst>
        </pc:picChg>
        <pc:picChg chg="add del mod">
          <ac:chgData name="Dykstra-Aiello, Cheryl" userId="6aeeeec1-1666-43ba-b347-479b6f1a51ba" providerId="ADAL" clId="{59211511-FBEF-4D09-B0AE-99F078CE0A27}" dt="2025-02-01T00:54:33.393" v="5708" actId="478"/>
          <ac:picMkLst>
            <pc:docMk/>
            <pc:sldMk cId="494579241" sldId="469"/>
            <ac:picMk id="8" creationId="{574ACCA3-516F-F5C9-4F92-AA2EB4DB259F}"/>
          </ac:picMkLst>
        </pc:picChg>
        <pc:picChg chg="add del mod">
          <ac:chgData name="Dykstra-Aiello, Cheryl" userId="6aeeeec1-1666-43ba-b347-479b6f1a51ba" providerId="ADAL" clId="{59211511-FBEF-4D09-B0AE-99F078CE0A27}" dt="2025-02-01T00:54:37.920" v="5709" actId="478"/>
          <ac:picMkLst>
            <pc:docMk/>
            <pc:sldMk cId="494579241" sldId="469"/>
            <ac:picMk id="10" creationId="{A5A19B07-8A6D-E30B-5A0F-4721EFAE3199}"/>
          </ac:picMkLst>
        </pc:picChg>
      </pc:sldChg>
      <pc:sldChg chg="modSp add mod">
        <pc:chgData name="Dykstra-Aiello, Cheryl" userId="6aeeeec1-1666-43ba-b347-479b6f1a51ba" providerId="ADAL" clId="{59211511-FBEF-4D09-B0AE-99F078CE0A27}" dt="2025-01-31T22:22:33.875" v="4481" actId="20577"/>
        <pc:sldMkLst>
          <pc:docMk/>
          <pc:sldMk cId="786494207" sldId="470"/>
        </pc:sldMkLst>
        <pc:spChg chg="mod">
          <ac:chgData name="Dykstra-Aiello, Cheryl" userId="6aeeeec1-1666-43ba-b347-479b6f1a51ba" providerId="ADAL" clId="{59211511-FBEF-4D09-B0AE-99F078CE0A27}" dt="2025-01-31T22:22:33.875" v="4481" actId="20577"/>
          <ac:spMkLst>
            <pc:docMk/>
            <pc:sldMk cId="786494207" sldId="470"/>
            <ac:spMk id="2" creationId="{087EAF25-D7A1-1F0C-B8F8-4A9ACEEF118D}"/>
          </ac:spMkLst>
        </pc:spChg>
      </pc:sldChg>
      <pc:sldChg chg="del">
        <pc:chgData name="Dykstra-Aiello, Cheryl" userId="6aeeeec1-1666-43ba-b347-479b6f1a51ba" providerId="ADAL" clId="{59211511-FBEF-4D09-B0AE-99F078CE0A27}" dt="2025-01-30T23:53:55.150" v="449" actId="47"/>
        <pc:sldMkLst>
          <pc:docMk/>
          <pc:sldMk cId="2486945482" sldId="470"/>
        </pc:sldMkLst>
      </pc:sldChg>
      <pc:sldChg chg="addSp delSp modSp new mod modClrScheme chgLayout">
        <pc:chgData name="Dykstra-Aiello, Cheryl" userId="6aeeeec1-1666-43ba-b347-479b6f1a51ba" providerId="ADAL" clId="{59211511-FBEF-4D09-B0AE-99F078CE0A27}" dt="2025-02-01T00:33:30.062" v="5421" actId="5793"/>
        <pc:sldMkLst>
          <pc:docMk/>
          <pc:sldMk cId="991456851" sldId="471"/>
        </pc:sldMkLst>
        <pc:spChg chg="del mod ord">
          <ac:chgData name="Dykstra-Aiello, Cheryl" userId="6aeeeec1-1666-43ba-b347-479b6f1a51ba" providerId="ADAL" clId="{59211511-FBEF-4D09-B0AE-99F078CE0A27}" dt="2025-02-01T00:31:06.992" v="5393" actId="700"/>
          <ac:spMkLst>
            <pc:docMk/>
            <pc:sldMk cId="991456851" sldId="471"/>
            <ac:spMk id="2" creationId="{06F6FD5C-F1D7-75C9-47BE-8A217F9F2FEC}"/>
          </ac:spMkLst>
        </pc:spChg>
        <pc:spChg chg="mod ord">
          <ac:chgData name="Dykstra-Aiello, Cheryl" userId="6aeeeec1-1666-43ba-b347-479b6f1a51ba" providerId="ADAL" clId="{59211511-FBEF-4D09-B0AE-99F078CE0A27}" dt="2025-02-01T00:31:23.284" v="5397" actId="26606"/>
          <ac:spMkLst>
            <pc:docMk/>
            <pc:sldMk cId="991456851" sldId="471"/>
            <ac:spMk id="3" creationId="{A4D66375-DA50-97B6-8058-8CC4836A6336}"/>
          </ac:spMkLst>
        </pc:spChg>
        <pc:spChg chg="add del mod ord">
          <ac:chgData name="Dykstra-Aiello, Cheryl" userId="6aeeeec1-1666-43ba-b347-479b6f1a51ba" providerId="ADAL" clId="{59211511-FBEF-4D09-B0AE-99F078CE0A27}" dt="2025-02-01T00:31:23.284" v="5397" actId="26606"/>
          <ac:spMkLst>
            <pc:docMk/>
            <pc:sldMk cId="991456851" sldId="471"/>
            <ac:spMk id="4" creationId="{723C51F2-FF66-A1E9-2119-D02A45786FB5}"/>
          </ac:spMkLst>
        </pc:spChg>
        <pc:spChg chg="add del mod ord">
          <ac:chgData name="Dykstra-Aiello, Cheryl" userId="6aeeeec1-1666-43ba-b347-479b6f1a51ba" providerId="ADAL" clId="{59211511-FBEF-4D09-B0AE-99F078CE0A27}" dt="2025-02-01T00:31:09.716" v="5394"/>
          <ac:spMkLst>
            <pc:docMk/>
            <pc:sldMk cId="991456851" sldId="471"/>
            <ac:spMk id="5" creationId="{EBA03276-03F8-0A32-4515-2A79B5A8D1B7}"/>
          </ac:spMkLst>
        </pc:spChg>
        <pc:spChg chg="add del mod">
          <ac:chgData name="Dykstra-Aiello, Cheryl" userId="6aeeeec1-1666-43ba-b347-479b6f1a51ba" providerId="ADAL" clId="{59211511-FBEF-4D09-B0AE-99F078CE0A27}" dt="2025-02-01T00:31:23.252" v="5396" actId="26606"/>
          <ac:spMkLst>
            <pc:docMk/>
            <pc:sldMk cId="991456851" sldId="471"/>
            <ac:spMk id="11" creationId="{2A1FC61F-86C5-7AD3-DBEC-1CE79012DAFA}"/>
          </ac:spMkLst>
        </pc:spChg>
        <pc:spChg chg="add mod">
          <ac:chgData name="Dykstra-Aiello, Cheryl" userId="6aeeeec1-1666-43ba-b347-479b6f1a51ba" providerId="ADAL" clId="{59211511-FBEF-4D09-B0AE-99F078CE0A27}" dt="2025-02-01T00:33:30.062" v="5421" actId="5793"/>
          <ac:spMkLst>
            <pc:docMk/>
            <pc:sldMk cId="991456851" sldId="471"/>
            <ac:spMk id="13" creationId="{C6EC8541-E902-2A4C-1989-D33D64FEB46E}"/>
          </ac:spMkLst>
        </pc:spChg>
        <pc:picChg chg="add mod">
          <ac:chgData name="Dykstra-Aiello, Cheryl" userId="6aeeeec1-1666-43ba-b347-479b6f1a51ba" providerId="ADAL" clId="{59211511-FBEF-4D09-B0AE-99F078CE0A27}" dt="2025-02-01T00:31:23.284" v="5397" actId="26606"/>
          <ac:picMkLst>
            <pc:docMk/>
            <pc:sldMk cId="991456851" sldId="471"/>
            <ac:picMk id="6" creationId="{ECC27AE3-7135-044F-C9E2-1AABE370712F}"/>
          </ac:picMkLst>
        </pc:picChg>
      </pc:sldChg>
      <pc:sldChg chg="del">
        <pc:chgData name="Dykstra-Aiello, Cheryl" userId="6aeeeec1-1666-43ba-b347-479b6f1a51ba" providerId="ADAL" clId="{59211511-FBEF-4D09-B0AE-99F078CE0A27}" dt="2025-01-30T23:53:55.150" v="449" actId="47"/>
        <pc:sldMkLst>
          <pc:docMk/>
          <pc:sldMk cId="2100268841" sldId="471"/>
        </pc:sldMkLst>
      </pc:sldChg>
      <pc:sldChg chg="del">
        <pc:chgData name="Dykstra-Aiello, Cheryl" userId="6aeeeec1-1666-43ba-b347-479b6f1a51ba" providerId="ADAL" clId="{59211511-FBEF-4D09-B0AE-99F078CE0A27}" dt="2025-01-30T23:53:55.150" v="449" actId="47"/>
        <pc:sldMkLst>
          <pc:docMk/>
          <pc:sldMk cId="201520820" sldId="472"/>
        </pc:sldMkLst>
      </pc:sldChg>
      <pc:sldChg chg="addSp delSp modSp add mod modClrScheme chgLayout">
        <pc:chgData name="Dykstra-Aiello, Cheryl" userId="6aeeeec1-1666-43ba-b347-479b6f1a51ba" providerId="ADAL" clId="{59211511-FBEF-4D09-B0AE-99F078CE0A27}" dt="2025-02-01T00:42:45.232" v="5553" actId="27636"/>
        <pc:sldMkLst>
          <pc:docMk/>
          <pc:sldMk cId="3533409144" sldId="472"/>
        </pc:sldMkLst>
        <pc:spChg chg="mod ord">
          <ac:chgData name="Dykstra-Aiello, Cheryl" userId="6aeeeec1-1666-43ba-b347-479b6f1a51ba" providerId="ADAL" clId="{59211511-FBEF-4D09-B0AE-99F078CE0A27}" dt="2025-02-01T00:41:39.491" v="5511" actId="26606"/>
          <ac:spMkLst>
            <pc:docMk/>
            <pc:sldMk cId="3533409144" sldId="472"/>
            <ac:spMk id="4" creationId="{C9B98DFB-F79A-CF6C-2C77-59330F05DF08}"/>
          </ac:spMkLst>
        </pc:spChg>
        <pc:spChg chg="mod ord">
          <ac:chgData name="Dykstra-Aiello, Cheryl" userId="6aeeeec1-1666-43ba-b347-479b6f1a51ba" providerId="ADAL" clId="{59211511-FBEF-4D09-B0AE-99F078CE0A27}" dt="2025-02-01T00:42:45.232" v="5553" actId="27636"/>
          <ac:spMkLst>
            <pc:docMk/>
            <pc:sldMk cId="3533409144" sldId="472"/>
            <ac:spMk id="5" creationId="{12E2C2AC-4137-6BFD-F163-CC4433416059}"/>
          </ac:spMkLst>
        </pc:spChg>
        <pc:picChg chg="del">
          <ac:chgData name="Dykstra-Aiello, Cheryl" userId="6aeeeec1-1666-43ba-b347-479b6f1a51ba" providerId="ADAL" clId="{59211511-FBEF-4D09-B0AE-99F078CE0A27}" dt="2025-02-01T00:41:13.074" v="5504" actId="478"/>
          <ac:picMkLst>
            <pc:docMk/>
            <pc:sldMk cId="3533409144" sldId="472"/>
            <ac:picMk id="3" creationId="{8DD52D89-71BD-AD5B-CECE-051637B25006}"/>
          </ac:picMkLst>
        </pc:picChg>
        <pc:picChg chg="add mod">
          <ac:chgData name="Dykstra-Aiello, Cheryl" userId="6aeeeec1-1666-43ba-b347-479b6f1a51ba" providerId="ADAL" clId="{59211511-FBEF-4D09-B0AE-99F078CE0A27}" dt="2025-02-01T00:41:39.491" v="5511" actId="26606"/>
          <ac:picMkLst>
            <pc:docMk/>
            <pc:sldMk cId="3533409144" sldId="472"/>
            <ac:picMk id="6" creationId="{5D5C585A-ADA2-0E7E-FA99-0FC7C384B6A3}"/>
          </ac:picMkLst>
        </pc:picChg>
      </pc:sldChg>
      <pc:sldChg chg="del">
        <pc:chgData name="Dykstra-Aiello, Cheryl" userId="6aeeeec1-1666-43ba-b347-479b6f1a51ba" providerId="ADAL" clId="{59211511-FBEF-4D09-B0AE-99F078CE0A27}" dt="2025-01-30T23:53:55.150" v="449" actId="47"/>
        <pc:sldMkLst>
          <pc:docMk/>
          <pc:sldMk cId="1606401422" sldId="473"/>
        </pc:sldMkLst>
      </pc:sldChg>
      <pc:sldChg chg="del">
        <pc:chgData name="Dykstra-Aiello, Cheryl" userId="6aeeeec1-1666-43ba-b347-479b6f1a51ba" providerId="ADAL" clId="{59211511-FBEF-4D09-B0AE-99F078CE0A27}" dt="2025-01-30T23:53:55.150" v="449" actId="47"/>
        <pc:sldMkLst>
          <pc:docMk/>
          <pc:sldMk cId="523851671" sldId="474"/>
        </pc:sldMkLst>
      </pc:sldChg>
      <pc:sldChg chg="del">
        <pc:chgData name="Dykstra-Aiello, Cheryl" userId="6aeeeec1-1666-43ba-b347-479b6f1a51ba" providerId="ADAL" clId="{59211511-FBEF-4D09-B0AE-99F078CE0A27}" dt="2025-01-30T23:53:55.150" v="449" actId="47"/>
        <pc:sldMkLst>
          <pc:docMk/>
          <pc:sldMk cId="174180792" sldId="475"/>
        </pc:sldMkLst>
      </pc:sldChg>
      <pc:sldChg chg="del">
        <pc:chgData name="Dykstra-Aiello, Cheryl" userId="6aeeeec1-1666-43ba-b347-479b6f1a51ba" providerId="ADAL" clId="{59211511-FBEF-4D09-B0AE-99F078CE0A27}" dt="2025-01-30T23:53:55.150" v="449" actId="47"/>
        <pc:sldMkLst>
          <pc:docMk/>
          <pc:sldMk cId="1333035751" sldId="476"/>
        </pc:sldMkLst>
      </pc:sldChg>
      <pc:sldChg chg="del">
        <pc:chgData name="Dykstra-Aiello, Cheryl" userId="6aeeeec1-1666-43ba-b347-479b6f1a51ba" providerId="ADAL" clId="{59211511-FBEF-4D09-B0AE-99F078CE0A27}" dt="2025-01-30T23:53:55.150" v="449" actId="47"/>
        <pc:sldMkLst>
          <pc:docMk/>
          <pc:sldMk cId="1942004894" sldId="478"/>
        </pc:sldMkLst>
      </pc:sldChg>
      <pc:sldChg chg="del">
        <pc:chgData name="Dykstra-Aiello, Cheryl" userId="6aeeeec1-1666-43ba-b347-479b6f1a51ba" providerId="ADAL" clId="{59211511-FBEF-4D09-B0AE-99F078CE0A27}" dt="2025-01-30T23:53:17.098" v="373" actId="47"/>
        <pc:sldMkLst>
          <pc:docMk/>
          <pc:sldMk cId="1320873857" sldId="479"/>
        </pc:sldMkLst>
      </pc:sldChg>
      <pc:sldChg chg="del">
        <pc:chgData name="Dykstra-Aiello, Cheryl" userId="6aeeeec1-1666-43ba-b347-479b6f1a51ba" providerId="ADAL" clId="{59211511-FBEF-4D09-B0AE-99F078CE0A27}" dt="2025-01-30T23:53:17.098" v="373" actId="47"/>
        <pc:sldMkLst>
          <pc:docMk/>
          <pc:sldMk cId="3713417286" sldId="480"/>
        </pc:sldMkLst>
      </pc:sldChg>
      <pc:sldChg chg="del">
        <pc:chgData name="Dykstra-Aiello, Cheryl" userId="6aeeeec1-1666-43ba-b347-479b6f1a51ba" providerId="ADAL" clId="{59211511-FBEF-4D09-B0AE-99F078CE0A27}" dt="2025-01-30T23:53:55.150" v="449" actId="47"/>
        <pc:sldMkLst>
          <pc:docMk/>
          <pc:sldMk cId="3972201692" sldId="4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9C861-62B8-496F-B25A-8B464BE291F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197410B-9DFB-4AA1-9BF4-86ECC940783A}">
      <dgm:prSet phldrT="[Text]"/>
      <dgm:spPr/>
      <dgm:t>
        <a:bodyPr/>
        <a:lstStyle/>
        <a:p>
          <a:r>
            <a:rPr lang="en-US" b="1" dirty="0">
              <a:latin typeface="Aptos" panose="020B0004020202020204" pitchFamily="34" charset="0"/>
            </a:rPr>
            <a:t>Research Impact Challenge</a:t>
          </a:r>
        </a:p>
      </dgm:t>
    </dgm:pt>
    <dgm:pt modelId="{E3B90307-56ED-46FA-A0BF-8DDEB2F4EA8A}" type="parTrans" cxnId="{88EBF876-6B0B-4AD4-A7BE-03E5B3416701}">
      <dgm:prSet/>
      <dgm:spPr/>
      <dgm:t>
        <a:bodyPr/>
        <a:lstStyle/>
        <a:p>
          <a:endParaRPr lang="en-US"/>
        </a:p>
      </dgm:t>
    </dgm:pt>
    <dgm:pt modelId="{D8BB97B2-ACE1-4B4C-92D5-2BB643808BEF}" type="sibTrans" cxnId="{88EBF876-6B0B-4AD4-A7BE-03E5B3416701}">
      <dgm:prSet/>
      <dgm:spPr/>
      <dgm:t>
        <a:bodyPr/>
        <a:lstStyle/>
        <a:p>
          <a:endParaRPr lang="en-US"/>
        </a:p>
      </dgm:t>
    </dgm:pt>
    <dgm:pt modelId="{0019FA55-1589-41FE-9886-EA976F774B76}">
      <dgm:prSet phldrT="[Text]"/>
      <dgm:spPr/>
      <dgm:t>
        <a:bodyPr/>
        <a:lstStyle/>
        <a:p>
          <a:r>
            <a:rPr lang="en-US" b="1" u="sng" dirty="0">
              <a:latin typeface="Aptos" panose="020B0004020202020204" pitchFamily="34" charset="0"/>
            </a:rPr>
            <a:t>Session 1</a:t>
          </a:r>
        </a:p>
        <a:p>
          <a:r>
            <a:rPr lang="en-US" b="1" dirty="0">
              <a:latin typeface="Aptos" panose="020B0004020202020204" pitchFamily="34" charset="0"/>
            </a:rPr>
            <a:t>Challenges 1-3</a:t>
          </a:r>
          <a:r>
            <a:rPr lang="en-US" dirty="0">
              <a:latin typeface="Aptos" panose="020B0004020202020204" pitchFamily="34" charset="0"/>
            </a:rPr>
            <a:t>: Complete!</a:t>
          </a:r>
        </a:p>
      </dgm:t>
    </dgm:pt>
    <dgm:pt modelId="{757CBEE5-C263-47D4-88F6-D69EC7DD9AE2}" type="parTrans" cxnId="{FEE15758-E08B-4D48-A76F-B1DCB13580B1}">
      <dgm:prSet/>
      <dgm:spPr/>
      <dgm:t>
        <a:bodyPr/>
        <a:lstStyle/>
        <a:p>
          <a:endParaRPr lang="en-US"/>
        </a:p>
      </dgm:t>
    </dgm:pt>
    <dgm:pt modelId="{4B0C603B-746F-4BD0-B990-B6B8C52C9B9B}" type="sibTrans" cxnId="{FEE15758-E08B-4D48-A76F-B1DCB13580B1}">
      <dgm:prSet/>
      <dgm:spPr/>
      <dgm:t>
        <a:bodyPr/>
        <a:lstStyle/>
        <a:p>
          <a:endParaRPr lang="en-US"/>
        </a:p>
      </dgm:t>
    </dgm:pt>
    <dgm:pt modelId="{6A68AC17-3CCF-4D51-A674-A0C27E6BAED7}">
      <dgm:prSet phldrT="[Text]"/>
      <dgm:spPr/>
      <dgm:t>
        <a:bodyPr/>
        <a:lstStyle/>
        <a:p>
          <a:r>
            <a:rPr lang="en-US" b="1" u="sng" dirty="0">
              <a:latin typeface="Aptos" panose="020B0004020202020204" pitchFamily="34" charset="0"/>
            </a:rPr>
            <a:t>Session 2</a:t>
          </a:r>
        </a:p>
        <a:p>
          <a:r>
            <a:rPr lang="en-US" b="1" dirty="0">
              <a:latin typeface="Aptos" panose="020B0004020202020204" pitchFamily="34" charset="0"/>
            </a:rPr>
            <a:t>Challenges 4-5</a:t>
          </a:r>
          <a:r>
            <a:rPr lang="en-US" dirty="0">
              <a:latin typeface="Aptos" panose="020B0004020202020204" pitchFamily="34" charset="0"/>
            </a:rPr>
            <a:t>: Auditing Your Online Presence in Social Media and a Personal Webpage</a:t>
          </a:r>
        </a:p>
      </dgm:t>
    </dgm:pt>
    <dgm:pt modelId="{0C1DF50A-20AB-49D3-82DF-2AF16BB8C122}" type="parTrans" cxnId="{ED1E76E6-6FF0-4BB4-99AF-413451022E0C}">
      <dgm:prSet/>
      <dgm:spPr/>
      <dgm:t>
        <a:bodyPr/>
        <a:lstStyle/>
        <a:p>
          <a:endParaRPr lang="en-US"/>
        </a:p>
      </dgm:t>
    </dgm:pt>
    <dgm:pt modelId="{B957F200-EBE0-4D07-A744-F9A85A8F4BD5}" type="sibTrans" cxnId="{ED1E76E6-6FF0-4BB4-99AF-413451022E0C}">
      <dgm:prSet/>
      <dgm:spPr/>
      <dgm:t>
        <a:bodyPr/>
        <a:lstStyle/>
        <a:p>
          <a:endParaRPr lang="en-US"/>
        </a:p>
      </dgm:t>
    </dgm:pt>
    <dgm:pt modelId="{5F3CD1EB-C0BB-478B-B088-3E4E00EF97D2}">
      <dgm:prSet phldrT="[Text]"/>
      <dgm:spPr/>
      <dgm:t>
        <a:bodyPr/>
        <a:lstStyle/>
        <a:p>
          <a:r>
            <a:rPr lang="en-US" b="1" u="sng" dirty="0">
              <a:latin typeface="Aptos" panose="020B0004020202020204" pitchFamily="34" charset="0"/>
            </a:rPr>
            <a:t>Session 3</a:t>
          </a:r>
        </a:p>
        <a:p>
          <a:r>
            <a:rPr lang="en-US" b="1" dirty="0">
              <a:latin typeface="Aptos" panose="020B0004020202020204" pitchFamily="34" charset="0"/>
            </a:rPr>
            <a:t>Challenges 6-7</a:t>
          </a:r>
          <a:endParaRPr lang="en-US" dirty="0">
            <a:latin typeface="Aptos" panose="020B0004020202020204" pitchFamily="34" charset="0"/>
          </a:endParaRPr>
        </a:p>
      </dgm:t>
    </dgm:pt>
    <dgm:pt modelId="{E74B67D8-F652-4E0A-AA45-7426A4C5D086}" type="parTrans" cxnId="{5DB3C39B-5FE0-4A4B-A7A4-26F6BE8967EB}">
      <dgm:prSet/>
      <dgm:spPr/>
      <dgm:t>
        <a:bodyPr/>
        <a:lstStyle/>
        <a:p>
          <a:endParaRPr lang="en-US"/>
        </a:p>
      </dgm:t>
    </dgm:pt>
    <dgm:pt modelId="{8934ABB0-4370-423C-9068-1CEA051DE55A}" type="sibTrans" cxnId="{5DB3C39B-5FE0-4A4B-A7A4-26F6BE8967EB}">
      <dgm:prSet/>
      <dgm:spPr/>
      <dgm:t>
        <a:bodyPr/>
        <a:lstStyle/>
        <a:p>
          <a:endParaRPr lang="en-US"/>
        </a:p>
      </dgm:t>
    </dgm:pt>
    <dgm:pt modelId="{33C64D4A-C520-45D7-A3EA-86F216B0315E}">
      <dgm:prSet phldrT="[Text]"/>
      <dgm:spPr/>
      <dgm:t>
        <a:bodyPr/>
        <a:lstStyle/>
        <a:p>
          <a:r>
            <a:rPr lang="en-US" b="1" u="sng" dirty="0">
              <a:latin typeface="Aptos" panose="020B0004020202020204" pitchFamily="34" charset="0"/>
            </a:rPr>
            <a:t>Session 4</a:t>
          </a:r>
        </a:p>
        <a:p>
          <a:r>
            <a:rPr lang="en-US" b="1" dirty="0">
              <a:latin typeface="Aptos" panose="020B0004020202020204" pitchFamily="34" charset="0"/>
            </a:rPr>
            <a:t>Challenges 8-10</a:t>
          </a:r>
          <a:endParaRPr lang="en-US" dirty="0">
            <a:latin typeface="Aptos" panose="020B0004020202020204" pitchFamily="34" charset="0"/>
          </a:endParaRPr>
        </a:p>
        <a:p>
          <a:endParaRPr lang="en-US" b="1" dirty="0">
            <a:latin typeface="Aptos" panose="020B0004020202020204" pitchFamily="34" charset="0"/>
          </a:endParaRPr>
        </a:p>
      </dgm:t>
    </dgm:pt>
    <dgm:pt modelId="{1CEAB502-A138-4063-92AC-83F18EC69898}" type="parTrans" cxnId="{48C704C3-8138-437C-8E7B-2CC1BD906DFF}">
      <dgm:prSet/>
      <dgm:spPr/>
      <dgm:t>
        <a:bodyPr/>
        <a:lstStyle/>
        <a:p>
          <a:endParaRPr lang="en-US"/>
        </a:p>
      </dgm:t>
    </dgm:pt>
    <dgm:pt modelId="{450FDD43-F7C6-4D6E-9019-6C5354D1CAF3}" type="sibTrans" cxnId="{48C704C3-8138-437C-8E7B-2CC1BD906DFF}">
      <dgm:prSet/>
      <dgm:spPr/>
      <dgm:t>
        <a:bodyPr/>
        <a:lstStyle/>
        <a:p>
          <a:endParaRPr lang="en-US"/>
        </a:p>
      </dgm:t>
    </dgm:pt>
    <dgm:pt modelId="{3B8ED6CE-8233-440A-9AF5-2E804F8A93BD}" type="pres">
      <dgm:prSet presAssocID="{DA99C861-62B8-496F-B25A-8B464BE291FA}" presName="diagram" presStyleCnt="0">
        <dgm:presLayoutVars>
          <dgm:chMax val="1"/>
          <dgm:dir/>
          <dgm:animLvl val="ctr"/>
          <dgm:resizeHandles val="exact"/>
        </dgm:presLayoutVars>
      </dgm:prSet>
      <dgm:spPr/>
    </dgm:pt>
    <dgm:pt modelId="{5E895DDA-B2D7-49F8-98B4-764C63D6BEAE}" type="pres">
      <dgm:prSet presAssocID="{DA99C861-62B8-496F-B25A-8B464BE291FA}" presName="matrix" presStyleCnt="0"/>
      <dgm:spPr/>
    </dgm:pt>
    <dgm:pt modelId="{E08A992C-8DB3-4563-9B34-A00516242F64}" type="pres">
      <dgm:prSet presAssocID="{DA99C861-62B8-496F-B25A-8B464BE291FA}" presName="tile1" presStyleLbl="node1" presStyleIdx="0" presStyleCnt="4"/>
      <dgm:spPr/>
    </dgm:pt>
    <dgm:pt modelId="{E433F6FF-90AC-4E07-B169-98CF9C40501D}" type="pres">
      <dgm:prSet presAssocID="{DA99C861-62B8-496F-B25A-8B464BE291FA}" presName="tile1text" presStyleLbl="node1" presStyleIdx="0" presStyleCnt="4">
        <dgm:presLayoutVars>
          <dgm:chMax val="0"/>
          <dgm:chPref val="0"/>
          <dgm:bulletEnabled val="1"/>
        </dgm:presLayoutVars>
      </dgm:prSet>
      <dgm:spPr/>
    </dgm:pt>
    <dgm:pt modelId="{AD60A5E5-11DD-4177-A474-C400BD99F22C}" type="pres">
      <dgm:prSet presAssocID="{DA99C861-62B8-496F-B25A-8B464BE291FA}" presName="tile2" presStyleLbl="node1" presStyleIdx="1" presStyleCnt="4" custLinFactNeighborX="66885"/>
      <dgm:spPr/>
    </dgm:pt>
    <dgm:pt modelId="{C8F6DB25-C850-4561-A2BA-0E41324F801D}" type="pres">
      <dgm:prSet presAssocID="{DA99C861-62B8-496F-B25A-8B464BE291FA}" presName="tile2text" presStyleLbl="node1" presStyleIdx="1" presStyleCnt="4">
        <dgm:presLayoutVars>
          <dgm:chMax val="0"/>
          <dgm:chPref val="0"/>
          <dgm:bulletEnabled val="1"/>
        </dgm:presLayoutVars>
      </dgm:prSet>
      <dgm:spPr/>
    </dgm:pt>
    <dgm:pt modelId="{EE5C424A-534F-401E-BEA7-F76EBFE6B805}" type="pres">
      <dgm:prSet presAssocID="{DA99C861-62B8-496F-B25A-8B464BE291FA}" presName="tile3" presStyleLbl="node1" presStyleIdx="2" presStyleCnt="4"/>
      <dgm:spPr/>
    </dgm:pt>
    <dgm:pt modelId="{9EFD10B1-CF66-49C2-875A-7A933F5C44CE}" type="pres">
      <dgm:prSet presAssocID="{DA99C861-62B8-496F-B25A-8B464BE291FA}" presName="tile3text" presStyleLbl="node1" presStyleIdx="2" presStyleCnt="4">
        <dgm:presLayoutVars>
          <dgm:chMax val="0"/>
          <dgm:chPref val="0"/>
          <dgm:bulletEnabled val="1"/>
        </dgm:presLayoutVars>
      </dgm:prSet>
      <dgm:spPr/>
    </dgm:pt>
    <dgm:pt modelId="{7F78B009-D66C-4D5A-86DC-09E5FA429733}" type="pres">
      <dgm:prSet presAssocID="{DA99C861-62B8-496F-B25A-8B464BE291FA}" presName="tile4" presStyleLbl="node1" presStyleIdx="3" presStyleCnt="4"/>
      <dgm:spPr/>
    </dgm:pt>
    <dgm:pt modelId="{D9C0140F-0151-43A7-B40B-8D61F90E658F}" type="pres">
      <dgm:prSet presAssocID="{DA99C861-62B8-496F-B25A-8B464BE291FA}" presName="tile4text" presStyleLbl="node1" presStyleIdx="3" presStyleCnt="4">
        <dgm:presLayoutVars>
          <dgm:chMax val="0"/>
          <dgm:chPref val="0"/>
          <dgm:bulletEnabled val="1"/>
        </dgm:presLayoutVars>
      </dgm:prSet>
      <dgm:spPr/>
    </dgm:pt>
    <dgm:pt modelId="{86DB5EC8-159B-4CAB-9CA4-9EE7F23D88E6}" type="pres">
      <dgm:prSet presAssocID="{DA99C861-62B8-496F-B25A-8B464BE291FA}" presName="centerTile" presStyleLbl="fgShp" presStyleIdx="0" presStyleCnt="1">
        <dgm:presLayoutVars>
          <dgm:chMax val="0"/>
          <dgm:chPref val="0"/>
        </dgm:presLayoutVars>
      </dgm:prSet>
      <dgm:spPr/>
    </dgm:pt>
  </dgm:ptLst>
  <dgm:cxnLst>
    <dgm:cxn modelId="{51C1BD0D-7CCE-4DA2-A3CA-745786BD0A4F}" type="presOf" srcId="{0019FA55-1589-41FE-9886-EA976F774B76}" destId="{E433F6FF-90AC-4E07-B169-98CF9C40501D}" srcOrd="1" destOrd="0" presId="urn:microsoft.com/office/officeart/2005/8/layout/matrix1"/>
    <dgm:cxn modelId="{792A8C1E-1821-495E-BFF2-4EC1028B9C92}" type="presOf" srcId="{5F3CD1EB-C0BB-478B-B088-3E4E00EF97D2}" destId="{EE5C424A-534F-401E-BEA7-F76EBFE6B805}" srcOrd="0" destOrd="0" presId="urn:microsoft.com/office/officeart/2005/8/layout/matrix1"/>
    <dgm:cxn modelId="{43FA4237-0A8C-4B8D-847D-4486164BC8DA}" type="presOf" srcId="{DA99C861-62B8-496F-B25A-8B464BE291FA}" destId="{3B8ED6CE-8233-440A-9AF5-2E804F8A93BD}" srcOrd="0" destOrd="0" presId="urn:microsoft.com/office/officeart/2005/8/layout/matrix1"/>
    <dgm:cxn modelId="{8E08133D-308F-40DE-9B1B-472CC5CB32BF}" type="presOf" srcId="{33C64D4A-C520-45D7-A3EA-86F216B0315E}" destId="{D9C0140F-0151-43A7-B40B-8D61F90E658F}" srcOrd="1" destOrd="0" presId="urn:microsoft.com/office/officeart/2005/8/layout/matrix1"/>
    <dgm:cxn modelId="{4CA29946-BF19-49DB-BE67-20A3B7010C86}" type="presOf" srcId="{6A68AC17-3CCF-4D51-A674-A0C27E6BAED7}" destId="{AD60A5E5-11DD-4177-A474-C400BD99F22C}" srcOrd="0" destOrd="0" presId="urn:microsoft.com/office/officeart/2005/8/layout/matrix1"/>
    <dgm:cxn modelId="{88EBF876-6B0B-4AD4-A7BE-03E5B3416701}" srcId="{DA99C861-62B8-496F-B25A-8B464BE291FA}" destId="{F197410B-9DFB-4AA1-9BF4-86ECC940783A}" srcOrd="0" destOrd="0" parTransId="{E3B90307-56ED-46FA-A0BF-8DDEB2F4EA8A}" sibTransId="{D8BB97B2-ACE1-4B4C-92D5-2BB643808BEF}"/>
    <dgm:cxn modelId="{FEE15758-E08B-4D48-A76F-B1DCB13580B1}" srcId="{F197410B-9DFB-4AA1-9BF4-86ECC940783A}" destId="{0019FA55-1589-41FE-9886-EA976F774B76}" srcOrd="0" destOrd="0" parTransId="{757CBEE5-C263-47D4-88F6-D69EC7DD9AE2}" sibTransId="{4B0C603B-746F-4BD0-B990-B6B8C52C9B9B}"/>
    <dgm:cxn modelId="{D910E57B-5825-4DA9-A160-95DCA0F0EF3B}" type="presOf" srcId="{6A68AC17-3CCF-4D51-A674-A0C27E6BAED7}" destId="{C8F6DB25-C850-4561-A2BA-0E41324F801D}" srcOrd="1" destOrd="0" presId="urn:microsoft.com/office/officeart/2005/8/layout/matrix1"/>
    <dgm:cxn modelId="{63365B92-CFBD-440D-91B6-A2E5A4F0F9D7}" type="presOf" srcId="{33C64D4A-C520-45D7-A3EA-86F216B0315E}" destId="{7F78B009-D66C-4D5A-86DC-09E5FA429733}" srcOrd="0" destOrd="0" presId="urn:microsoft.com/office/officeart/2005/8/layout/matrix1"/>
    <dgm:cxn modelId="{5DB3C39B-5FE0-4A4B-A7A4-26F6BE8967EB}" srcId="{F197410B-9DFB-4AA1-9BF4-86ECC940783A}" destId="{5F3CD1EB-C0BB-478B-B088-3E4E00EF97D2}" srcOrd="2" destOrd="0" parTransId="{E74B67D8-F652-4E0A-AA45-7426A4C5D086}" sibTransId="{8934ABB0-4370-423C-9068-1CEA051DE55A}"/>
    <dgm:cxn modelId="{48C704C3-8138-437C-8E7B-2CC1BD906DFF}" srcId="{F197410B-9DFB-4AA1-9BF4-86ECC940783A}" destId="{33C64D4A-C520-45D7-A3EA-86F216B0315E}" srcOrd="3" destOrd="0" parTransId="{1CEAB502-A138-4063-92AC-83F18EC69898}" sibTransId="{450FDD43-F7C6-4D6E-9019-6C5354D1CAF3}"/>
    <dgm:cxn modelId="{DAC5E7CB-6E40-4864-A65D-CC386C4EAE5A}" type="presOf" srcId="{0019FA55-1589-41FE-9886-EA976F774B76}" destId="{E08A992C-8DB3-4563-9B34-A00516242F64}" srcOrd="0" destOrd="0" presId="urn:microsoft.com/office/officeart/2005/8/layout/matrix1"/>
    <dgm:cxn modelId="{90024DD1-7DFA-426F-B271-23302684D1E6}" type="presOf" srcId="{5F3CD1EB-C0BB-478B-B088-3E4E00EF97D2}" destId="{9EFD10B1-CF66-49C2-875A-7A933F5C44CE}" srcOrd="1" destOrd="0" presId="urn:microsoft.com/office/officeart/2005/8/layout/matrix1"/>
    <dgm:cxn modelId="{C022C7D2-6AB0-431E-B07C-AA717FFCD740}" type="presOf" srcId="{F197410B-9DFB-4AA1-9BF4-86ECC940783A}" destId="{86DB5EC8-159B-4CAB-9CA4-9EE7F23D88E6}" srcOrd="0" destOrd="0" presId="urn:microsoft.com/office/officeart/2005/8/layout/matrix1"/>
    <dgm:cxn modelId="{ED1E76E6-6FF0-4BB4-99AF-413451022E0C}" srcId="{F197410B-9DFB-4AA1-9BF4-86ECC940783A}" destId="{6A68AC17-3CCF-4D51-A674-A0C27E6BAED7}" srcOrd="1" destOrd="0" parTransId="{0C1DF50A-20AB-49D3-82DF-2AF16BB8C122}" sibTransId="{B957F200-EBE0-4D07-A744-F9A85A8F4BD5}"/>
    <dgm:cxn modelId="{2F0D50B0-C246-496E-8D72-BDA6DC52312F}" type="presParOf" srcId="{3B8ED6CE-8233-440A-9AF5-2E804F8A93BD}" destId="{5E895DDA-B2D7-49F8-98B4-764C63D6BEAE}" srcOrd="0" destOrd="0" presId="urn:microsoft.com/office/officeart/2005/8/layout/matrix1"/>
    <dgm:cxn modelId="{16546757-D1E5-49D8-9126-CE3AA1EA1845}" type="presParOf" srcId="{5E895DDA-B2D7-49F8-98B4-764C63D6BEAE}" destId="{E08A992C-8DB3-4563-9B34-A00516242F64}" srcOrd="0" destOrd="0" presId="urn:microsoft.com/office/officeart/2005/8/layout/matrix1"/>
    <dgm:cxn modelId="{D94AC856-6539-4996-807B-2E58D99B7006}" type="presParOf" srcId="{5E895DDA-B2D7-49F8-98B4-764C63D6BEAE}" destId="{E433F6FF-90AC-4E07-B169-98CF9C40501D}" srcOrd="1" destOrd="0" presId="urn:microsoft.com/office/officeart/2005/8/layout/matrix1"/>
    <dgm:cxn modelId="{8391E654-0805-497A-B664-41134B27E631}" type="presParOf" srcId="{5E895DDA-B2D7-49F8-98B4-764C63D6BEAE}" destId="{AD60A5E5-11DD-4177-A474-C400BD99F22C}" srcOrd="2" destOrd="0" presId="urn:microsoft.com/office/officeart/2005/8/layout/matrix1"/>
    <dgm:cxn modelId="{BF31FC88-7E1E-4B63-9CD0-10B54AEE2DEB}" type="presParOf" srcId="{5E895DDA-B2D7-49F8-98B4-764C63D6BEAE}" destId="{C8F6DB25-C850-4561-A2BA-0E41324F801D}" srcOrd="3" destOrd="0" presId="urn:microsoft.com/office/officeart/2005/8/layout/matrix1"/>
    <dgm:cxn modelId="{9DC41B16-3A64-4960-A912-13DF8FF099FA}" type="presParOf" srcId="{5E895DDA-B2D7-49F8-98B4-764C63D6BEAE}" destId="{EE5C424A-534F-401E-BEA7-F76EBFE6B805}" srcOrd="4" destOrd="0" presId="urn:microsoft.com/office/officeart/2005/8/layout/matrix1"/>
    <dgm:cxn modelId="{E4153E24-3E3C-46DD-A354-021DD75B8E93}" type="presParOf" srcId="{5E895DDA-B2D7-49F8-98B4-764C63D6BEAE}" destId="{9EFD10B1-CF66-49C2-875A-7A933F5C44CE}" srcOrd="5" destOrd="0" presId="urn:microsoft.com/office/officeart/2005/8/layout/matrix1"/>
    <dgm:cxn modelId="{1C29E592-D6F7-4DF9-8CE8-7F94C287083D}" type="presParOf" srcId="{5E895DDA-B2D7-49F8-98B4-764C63D6BEAE}" destId="{7F78B009-D66C-4D5A-86DC-09E5FA429733}" srcOrd="6" destOrd="0" presId="urn:microsoft.com/office/officeart/2005/8/layout/matrix1"/>
    <dgm:cxn modelId="{ADAA4D63-1457-40FF-A0BF-0FE63E774D9B}" type="presParOf" srcId="{5E895DDA-B2D7-49F8-98B4-764C63D6BEAE}" destId="{D9C0140F-0151-43A7-B40B-8D61F90E658F}" srcOrd="7" destOrd="0" presId="urn:microsoft.com/office/officeart/2005/8/layout/matrix1"/>
    <dgm:cxn modelId="{04D07635-A0B3-4267-9E03-2876CDCBAF59}" type="presParOf" srcId="{3B8ED6CE-8233-440A-9AF5-2E804F8A93BD}" destId="{86DB5EC8-159B-4CAB-9CA4-9EE7F23D88E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A992C-8DB3-4563-9B34-A00516242F64}">
      <dsp:nvSpPr>
        <dsp:cNvPr id="0" name=""/>
        <dsp:cNvSpPr/>
      </dsp:nvSpPr>
      <dsp:spPr>
        <a:xfrm rot="16200000">
          <a:off x="690372" y="-690372"/>
          <a:ext cx="3054096" cy="4434840"/>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u="sng" kern="1200" dirty="0">
              <a:latin typeface="Aptos" panose="020B0004020202020204" pitchFamily="34" charset="0"/>
            </a:rPr>
            <a:t>Session 1</a:t>
          </a:r>
        </a:p>
        <a:p>
          <a:pPr marL="0" lvl="0" indent="0" algn="ctr" defTabSz="1111250">
            <a:lnSpc>
              <a:spcPct val="90000"/>
            </a:lnSpc>
            <a:spcBef>
              <a:spcPct val="0"/>
            </a:spcBef>
            <a:spcAft>
              <a:spcPct val="35000"/>
            </a:spcAft>
            <a:buNone/>
          </a:pPr>
          <a:r>
            <a:rPr lang="en-US" sz="2500" b="1" kern="1200" dirty="0">
              <a:latin typeface="Aptos" panose="020B0004020202020204" pitchFamily="34" charset="0"/>
            </a:rPr>
            <a:t>Challenges 1-3</a:t>
          </a:r>
          <a:r>
            <a:rPr lang="en-US" sz="2500" kern="1200" dirty="0">
              <a:latin typeface="Aptos" panose="020B0004020202020204" pitchFamily="34" charset="0"/>
            </a:rPr>
            <a:t>: Complete!</a:t>
          </a:r>
        </a:p>
      </dsp:txBody>
      <dsp:txXfrm rot="5400000">
        <a:off x="-1" y="1"/>
        <a:ext cx="4434840" cy="2290572"/>
      </dsp:txXfrm>
    </dsp:sp>
    <dsp:sp modelId="{AD60A5E5-11DD-4177-A474-C400BD99F22C}">
      <dsp:nvSpPr>
        <dsp:cNvPr id="0" name=""/>
        <dsp:cNvSpPr/>
      </dsp:nvSpPr>
      <dsp:spPr>
        <a:xfrm>
          <a:off x="4434840" y="0"/>
          <a:ext cx="4434840" cy="3054096"/>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u="sng" kern="1200" dirty="0">
              <a:latin typeface="Aptos" panose="020B0004020202020204" pitchFamily="34" charset="0"/>
            </a:rPr>
            <a:t>Session 2</a:t>
          </a:r>
        </a:p>
        <a:p>
          <a:pPr marL="0" lvl="0" indent="0" algn="ctr" defTabSz="1111250">
            <a:lnSpc>
              <a:spcPct val="90000"/>
            </a:lnSpc>
            <a:spcBef>
              <a:spcPct val="0"/>
            </a:spcBef>
            <a:spcAft>
              <a:spcPct val="35000"/>
            </a:spcAft>
            <a:buNone/>
          </a:pPr>
          <a:r>
            <a:rPr lang="en-US" sz="2500" b="1" kern="1200" dirty="0">
              <a:latin typeface="Aptos" panose="020B0004020202020204" pitchFamily="34" charset="0"/>
            </a:rPr>
            <a:t>Challenges 4-5</a:t>
          </a:r>
          <a:r>
            <a:rPr lang="en-US" sz="2500" kern="1200" dirty="0">
              <a:latin typeface="Aptos" panose="020B0004020202020204" pitchFamily="34" charset="0"/>
            </a:rPr>
            <a:t>: Auditing Your Online Presence in Social Media and a Personal Webpage</a:t>
          </a:r>
        </a:p>
      </dsp:txBody>
      <dsp:txXfrm>
        <a:off x="4434840" y="0"/>
        <a:ext cx="4434840" cy="2290572"/>
      </dsp:txXfrm>
    </dsp:sp>
    <dsp:sp modelId="{EE5C424A-534F-401E-BEA7-F76EBFE6B805}">
      <dsp:nvSpPr>
        <dsp:cNvPr id="0" name=""/>
        <dsp:cNvSpPr/>
      </dsp:nvSpPr>
      <dsp:spPr>
        <a:xfrm rot="10800000">
          <a:off x="0" y="3054096"/>
          <a:ext cx="4434840" cy="3054096"/>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u="sng" kern="1200" dirty="0">
              <a:latin typeface="Aptos" panose="020B0004020202020204" pitchFamily="34" charset="0"/>
            </a:rPr>
            <a:t>Session 3</a:t>
          </a:r>
        </a:p>
        <a:p>
          <a:pPr marL="0" lvl="0" indent="0" algn="ctr" defTabSz="1111250">
            <a:lnSpc>
              <a:spcPct val="90000"/>
            </a:lnSpc>
            <a:spcBef>
              <a:spcPct val="0"/>
            </a:spcBef>
            <a:spcAft>
              <a:spcPct val="35000"/>
            </a:spcAft>
            <a:buNone/>
          </a:pPr>
          <a:r>
            <a:rPr lang="en-US" sz="2500" b="1" kern="1200" dirty="0">
              <a:latin typeface="Aptos" panose="020B0004020202020204" pitchFamily="34" charset="0"/>
            </a:rPr>
            <a:t>Challenges 6-7</a:t>
          </a:r>
          <a:endParaRPr lang="en-US" sz="2500" kern="1200" dirty="0">
            <a:latin typeface="Aptos" panose="020B0004020202020204" pitchFamily="34" charset="0"/>
          </a:endParaRPr>
        </a:p>
      </dsp:txBody>
      <dsp:txXfrm rot="10800000">
        <a:off x="0" y="3817619"/>
        <a:ext cx="4434840" cy="2290572"/>
      </dsp:txXfrm>
    </dsp:sp>
    <dsp:sp modelId="{7F78B009-D66C-4D5A-86DC-09E5FA429733}">
      <dsp:nvSpPr>
        <dsp:cNvPr id="0" name=""/>
        <dsp:cNvSpPr/>
      </dsp:nvSpPr>
      <dsp:spPr>
        <a:xfrm rot="5400000">
          <a:off x="5125212" y="2363723"/>
          <a:ext cx="3054096" cy="4434840"/>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u="sng" kern="1200" dirty="0">
              <a:latin typeface="Aptos" panose="020B0004020202020204" pitchFamily="34" charset="0"/>
            </a:rPr>
            <a:t>Session 4</a:t>
          </a:r>
        </a:p>
        <a:p>
          <a:pPr marL="0" lvl="0" indent="0" algn="ctr" defTabSz="1111250">
            <a:lnSpc>
              <a:spcPct val="90000"/>
            </a:lnSpc>
            <a:spcBef>
              <a:spcPct val="0"/>
            </a:spcBef>
            <a:spcAft>
              <a:spcPct val="35000"/>
            </a:spcAft>
            <a:buNone/>
          </a:pPr>
          <a:r>
            <a:rPr lang="en-US" sz="2500" b="1" kern="1200" dirty="0">
              <a:latin typeface="Aptos" panose="020B0004020202020204" pitchFamily="34" charset="0"/>
            </a:rPr>
            <a:t>Challenges 8-10</a:t>
          </a:r>
          <a:endParaRPr lang="en-US" sz="2500" kern="1200" dirty="0">
            <a:latin typeface="Aptos" panose="020B0004020202020204" pitchFamily="34" charset="0"/>
          </a:endParaRPr>
        </a:p>
        <a:p>
          <a:pPr marL="0" lvl="0" indent="0" algn="ctr" defTabSz="1111250">
            <a:lnSpc>
              <a:spcPct val="90000"/>
            </a:lnSpc>
            <a:spcBef>
              <a:spcPct val="0"/>
            </a:spcBef>
            <a:spcAft>
              <a:spcPct val="35000"/>
            </a:spcAft>
            <a:buNone/>
          </a:pPr>
          <a:endParaRPr lang="en-US" sz="2500" b="1" kern="1200" dirty="0">
            <a:latin typeface="Aptos" panose="020B0004020202020204" pitchFamily="34" charset="0"/>
          </a:endParaRPr>
        </a:p>
      </dsp:txBody>
      <dsp:txXfrm rot="-5400000">
        <a:off x="4434840" y="3817619"/>
        <a:ext cx="4434840" cy="2290572"/>
      </dsp:txXfrm>
    </dsp:sp>
    <dsp:sp modelId="{86DB5EC8-159B-4CAB-9CA4-9EE7F23D88E6}">
      <dsp:nvSpPr>
        <dsp:cNvPr id="0" name=""/>
        <dsp:cNvSpPr/>
      </dsp:nvSpPr>
      <dsp:spPr>
        <a:xfrm>
          <a:off x="3104387" y="2290572"/>
          <a:ext cx="2660904" cy="1527048"/>
        </a:xfrm>
        <a:prstGeom prst="roundRect">
          <a:avLst/>
        </a:prstGeom>
        <a:solidFill>
          <a:schemeClr val="accent1">
            <a:tint val="60000"/>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Aptos" panose="020B0004020202020204" pitchFamily="34" charset="0"/>
            </a:rPr>
            <a:t>Research Impact Challenge</a:t>
          </a:r>
        </a:p>
      </dsp:txBody>
      <dsp:txXfrm>
        <a:off x="3178931" y="2365116"/>
        <a:ext cx="2511816" cy="137796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007295-A262-4B4C-B3B9-A5147EDA213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8440C5D-AF0B-4D35-87E2-31586FE763A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542D976-EE9F-4D81-93B4-309048736BC3}" type="datetimeFigureOut">
              <a:rPr lang="en-US" smtClean="0"/>
              <a:t>3/20/2025</a:t>
            </a:fld>
            <a:endParaRPr lang="en-US"/>
          </a:p>
        </p:txBody>
      </p:sp>
      <p:sp>
        <p:nvSpPr>
          <p:cNvPr id="4" name="Footer Placeholder 3">
            <a:extLst>
              <a:ext uri="{FF2B5EF4-FFF2-40B4-BE49-F238E27FC236}">
                <a16:creationId xmlns:a16="http://schemas.microsoft.com/office/drawing/2014/main" id="{076E2C2C-8523-4618-A980-A47A4BE03C9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426EBE-7AF6-4EEA-A555-9CC10FE10A3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DEB6B82-8D0B-4843-8350-0C677FAF726C}" type="slidenum">
              <a:rPr lang="en-US" smtClean="0"/>
              <a:t>‹#›</a:t>
            </a:fld>
            <a:endParaRPr lang="en-US"/>
          </a:p>
        </p:txBody>
      </p:sp>
    </p:spTree>
    <p:extLst>
      <p:ext uri="{BB962C8B-B14F-4D97-AF65-F5344CB8AC3E}">
        <p14:creationId xmlns:p14="http://schemas.microsoft.com/office/powerpoint/2010/main" val="189812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CB9D09-B8C5-4B94-B5DC-AF4ED464E025}" type="datetimeFigureOut">
              <a:rPr lang="en-US" smtClean="0"/>
              <a:t>3/20/2025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CEC689-B63F-4B6D-AF6D-31DA368AC821}" type="slidenum">
              <a:rPr lang="en-US" smtClean="0"/>
              <a:t>‹#›</a:t>
            </a:fld>
            <a:endParaRPr lang="en-US"/>
          </a:p>
        </p:txBody>
      </p:sp>
    </p:spTree>
    <p:extLst>
      <p:ext uri="{BB962C8B-B14F-4D97-AF65-F5344CB8AC3E}">
        <p14:creationId xmlns:p14="http://schemas.microsoft.com/office/powerpoint/2010/main" val="2359136600"/>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1</a:t>
            </a:fld>
            <a:endParaRPr lang="en-US"/>
          </a:p>
        </p:txBody>
      </p:sp>
    </p:spTree>
    <p:extLst>
      <p:ext uri="{BB962C8B-B14F-4D97-AF65-F5344CB8AC3E}">
        <p14:creationId xmlns:p14="http://schemas.microsoft.com/office/powerpoint/2010/main" val="370181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a:t>
            </a:fld>
            <a:endParaRPr lang="en-US"/>
          </a:p>
        </p:txBody>
      </p:sp>
    </p:spTree>
    <p:extLst>
      <p:ext uri="{BB962C8B-B14F-4D97-AF65-F5344CB8AC3E}">
        <p14:creationId xmlns:p14="http://schemas.microsoft.com/office/powerpoint/2010/main" val="145293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3</a:t>
            </a:fld>
            <a:endParaRPr lang="en-US"/>
          </a:p>
        </p:txBody>
      </p:sp>
    </p:spTree>
    <p:extLst>
      <p:ext uri="{BB962C8B-B14F-4D97-AF65-F5344CB8AC3E}">
        <p14:creationId xmlns:p14="http://schemas.microsoft.com/office/powerpoint/2010/main" val="212180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4</a:t>
            </a:fld>
            <a:endParaRPr lang="en-US"/>
          </a:p>
        </p:txBody>
      </p:sp>
    </p:spTree>
    <p:extLst>
      <p:ext uri="{BB962C8B-B14F-4D97-AF65-F5344CB8AC3E}">
        <p14:creationId xmlns:p14="http://schemas.microsoft.com/office/powerpoint/2010/main" val="355189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13</a:t>
            </a:fld>
            <a:endParaRPr lang="en-US"/>
          </a:p>
        </p:txBody>
      </p:sp>
    </p:spTree>
    <p:extLst>
      <p:ext uri="{BB962C8B-B14F-4D97-AF65-F5344CB8AC3E}">
        <p14:creationId xmlns:p14="http://schemas.microsoft.com/office/powerpoint/2010/main" val="293186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14</a:t>
            </a:fld>
            <a:endParaRPr lang="en-US"/>
          </a:p>
        </p:txBody>
      </p:sp>
    </p:spTree>
    <p:extLst>
      <p:ext uri="{BB962C8B-B14F-4D97-AF65-F5344CB8AC3E}">
        <p14:creationId xmlns:p14="http://schemas.microsoft.com/office/powerpoint/2010/main" val="75755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22</a:t>
            </a:fld>
            <a:endParaRPr lang="en-US"/>
          </a:p>
        </p:txBody>
      </p:sp>
    </p:spTree>
    <p:extLst>
      <p:ext uri="{BB962C8B-B14F-4D97-AF65-F5344CB8AC3E}">
        <p14:creationId xmlns:p14="http://schemas.microsoft.com/office/powerpoint/2010/main" val="121622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 Title Slide">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045F47D-AB9C-4341-B52D-E18C2DB010BD}"/>
              </a:ext>
            </a:extLst>
          </p:cNvPr>
          <p:cNvPicPr>
            <a:picLocks noChangeAspect="1"/>
          </p:cNvPicPr>
          <p:nvPr userDrawn="1"/>
        </p:nvPicPr>
        <p:blipFill>
          <a:blip r:embed="rId2"/>
          <a:stretch>
            <a:fillRect/>
          </a:stretch>
        </p:blipFill>
        <p:spPr>
          <a:xfrm>
            <a:off x="4221480" y="570486"/>
            <a:ext cx="3749040" cy="744191"/>
          </a:xfrm>
          <a:prstGeom prst="rect">
            <a:avLst/>
          </a:prstGeom>
        </p:spPr>
      </p:pic>
      <p:pic>
        <p:nvPicPr>
          <p:cNvPr id="9" name="Picture 8" descr="Background pattern&#10;&#10;Description automatically generated">
            <a:extLst>
              <a:ext uri="{FF2B5EF4-FFF2-40B4-BE49-F238E27FC236}">
                <a16:creationId xmlns:a16="http://schemas.microsoft.com/office/drawing/2014/main" id="{51111F31-87D3-4336-B677-12C731F35A0A}"/>
              </a:ext>
            </a:extLst>
          </p:cNvPr>
          <p:cNvPicPr>
            <a:picLocks/>
          </p:cNvPicPr>
          <p:nvPr userDrawn="1"/>
        </p:nvPicPr>
        <p:blipFill rotWithShape="1">
          <a:blip r:embed="rId3" cstate="screen">
            <a:extLst>
              <a:ext uri="{28A0092B-C50C-407E-A947-70E740481C1C}">
                <a14:useLocalDpi xmlns:a14="http://schemas.microsoft.com/office/drawing/2010/main"/>
              </a:ext>
            </a:extLst>
          </a:blip>
          <a:srcRect t="89946"/>
          <a:stretch/>
        </p:blipFill>
        <p:spPr>
          <a:xfrm>
            <a:off x="5843" y="6168788"/>
            <a:ext cx="12172604" cy="689212"/>
          </a:xfrm>
          <a:prstGeom prst="rect">
            <a:avLst/>
          </a:prstGeom>
          <a:effectLst>
            <a:outerShdw blurRad="88900" dist="38100" dir="16200000" rotWithShape="0">
              <a:prstClr val="black">
                <a:alpha val="15000"/>
              </a:prstClr>
            </a:outerShdw>
          </a:effectLst>
        </p:spPr>
      </p:pic>
      <p:sp>
        <p:nvSpPr>
          <p:cNvPr id="2" name="Title 1"/>
          <p:cNvSpPr>
            <a:spLocks noGrp="1"/>
          </p:cNvSpPr>
          <p:nvPr>
            <p:ph type="ctrTitle" hasCustomPrompt="1"/>
          </p:nvPr>
        </p:nvSpPr>
        <p:spPr>
          <a:xfrm>
            <a:off x="1524000" y="1728428"/>
            <a:ext cx="9144000" cy="1832919"/>
          </a:xfrm>
        </p:spPr>
        <p:txBody>
          <a:bodyPr anchor="b" anchorCtr="1">
            <a:noAutofit/>
          </a:bodyPr>
          <a:lstStyle>
            <a:lvl1pPr algn="ctr">
              <a:defRPr lang="en-US" sz="4400" kern="1200" spc="-150" dirty="0">
                <a:solidFill>
                  <a:schemeClr val="tx2"/>
                </a:solidFill>
                <a:latin typeface="Arial Black" panose="020B0A04020102020204" pitchFamily="34" charset="0"/>
                <a:ea typeface="+mj-ea"/>
                <a:cs typeface="+mj-cs"/>
              </a:defRPr>
            </a:lvl1pPr>
          </a:lstStyle>
          <a:p>
            <a:r>
              <a:rPr lang="en-US"/>
              <a:t>CLICK TO EDIT MASTER TITLE STYLE</a:t>
            </a:r>
          </a:p>
        </p:txBody>
      </p:sp>
      <p:sp>
        <p:nvSpPr>
          <p:cNvPr id="3" name="Subtitle 2"/>
          <p:cNvSpPr>
            <a:spLocks noGrp="1"/>
          </p:cNvSpPr>
          <p:nvPr>
            <p:ph type="subTitle" idx="1"/>
          </p:nvPr>
        </p:nvSpPr>
        <p:spPr>
          <a:xfrm>
            <a:off x="1524000" y="4248485"/>
            <a:ext cx="9144000" cy="1137708"/>
          </a:xfrm>
        </p:spPr>
        <p:txBody>
          <a:bodyPr>
            <a:noAutofit/>
          </a:bodyPr>
          <a:lstStyle>
            <a:lvl1pPr marL="0" indent="0" algn="ctr">
              <a:buNone/>
              <a:defRPr sz="32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DE198DB7-C1B5-49F6-AC55-1A25027B890C}"/>
              </a:ext>
            </a:extLst>
          </p:cNvPr>
          <p:cNvSpPr/>
          <p:nvPr userDrawn="1"/>
        </p:nvSpPr>
        <p:spPr>
          <a:xfrm>
            <a:off x="5638800" y="378411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C6092C-9916-4F45-AC83-40A526432204}"/>
              </a:ext>
            </a:extLst>
          </p:cNvPr>
          <p:cNvSpPr/>
          <p:nvPr userDrawn="1"/>
        </p:nvSpPr>
        <p:spPr>
          <a:xfrm>
            <a:off x="5694419" y="6168788"/>
            <a:ext cx="803161" cy="689212"/>
          </a:xfrm>
          <a:prstGeom prst="rect">
            <a:avLst/>
          </a:prstGeom>
          <a:solidFill>
            <a:schemeClr val="bg1"/>
          </a:solidFill>
          <a:ln>
            <a:noFill/>
          </a:ln>
          <a:effectLst>
            <a:innerShdw blurRad="1143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58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872973"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5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754880"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45069E1-66A9-45BF-B886-E9052A262DE7}"/>
              </a:ext>
            </a:extLst>
          </p:cNvPr>
          <p:cNvSpPr>
            <a:spLocks noGrp="1"/>
          </p:cNvSpPr>
          <p:nvPr>
            <p:ph type="pic" sz="quarter" idx="14"/>
          </p:nvPr>
        </p:nvSpPr>
        <p:spPr>
          <a:xfrm>
            <a:off x="6985000" y="3018774"/>
            <a:ext cx="4754880" cy="3118501"/>
          </a:xfrm>
          <a:solidFill>
            <a:schemeClr val="bg1">
              <a:lumMod val="95000"/>
            </a:schemeClr>
          </a:solidFill>
        </p:spPr>
        <p:txBody>
          <a:bodyPr/>
          <a:lstStyle/>
          <a:p>
            <a:endParaRPr lang="en-US"/>
          </a:p>
        </p:txBody>
      </p:sp>
    </p:spTree>
    <p:extLst>
      <p:ext uri="{BB962C8B-B14F-4D97-AF65-F5344CB8AC3E}">
        <p14:creationId xmlns:p14="http://schemas.microsoft.com/office/powerpoint/2010/main" val="358522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77764B7-ADAB-412F-A905-60FDDC8A075C}"/>
              </a:ext>
            </a:extLst>
          </p:cNvPr>
          <p:cNvSpPr>
            <a:spLocks noGrp="1"/>
          </p:cNvSpPr>
          <p:nvPr>
            <p:ph type="pic" sz="quarter" idx="14"/>
          </p:nvPr>
        </p:nvSpPr>
        <p:spPr>
          <a:xfrm>
            <a:off x="1050879" y="2"/>
            <a:ext cx="11141122" cy="3002507"/>
          </a:xfrm>
          <a:custGeom>
            <a:avLst/>
            <a:gdLst>
              <a:gd name="connsiteX0" fmla="*/ 0 w 11141122"/>
              <a:gd name="connsiteY0" fmla="*/ 0 h 3002507"/>
              <a:gd name="connsiteX1" fmla="*/ 11141122 w 11141122"/>
              <a:gd name="connsiteY1" fmla="*/ 0 h 3002507"/>
              <a:gd name="connsiteX2" fmla="*/ 11141122 w 11141122"/>
              <a:gd name="connsiteY2" fmla="*/ 3002507 h 3002507"/>
              <a:gd name="connsiteX3" fmla="*/ 5868536 w 11141122"/>
              <a:gd name="connsiteY3" fmla="*/ 3002507 h 3002507"/>
              <a:gd name="connsiteX4" fmla="*/ 5868536 w 11141122"/>
              <a:gd name="connsiteY4" fmla="*/ 2565778 h 3002507"/>
              <a:gd name="connsiteX5" fmla="*/ 491318 w 11141122"/>
              <a:gd name="connsiteY5" fmla="*/ 2565778 h 3002507"/>
              <a:gd name="connsiteX6" fmla="*/ 491318 w 11141122"/>
              <a:gd name="connsiteY6" fmla="*/ 3002507 h 3002507"/>
              <a:gd name="connsiteX7" fmla="*/ 0 w 11141122"/>
              <a:gd name="connsiteY7" fmla="*/ 3002507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122" h="3002507">
                <a:moveTo>
                  <a:pt x="0" y="0"/>
                </a:moveTo>
                <a:lnTo>
                  <a:pt x="11141122" y="0"/>
                </a:lnTo>
                <a:lnTo>
                  <a:pt x="11141122" y="3002507"/>
                </a:lnTo>
                <a:lnTo>
                  <a:pt x="5868536" y="3002507"/>
                </a:lnTo>
                <a:lnTo>
                  <a:pt x="5868536" y="2565778"/>
                </a:lnTo>
                <a:lnTo>
                  <a:pt x="491318" y="2565778"/>
                </a:lnTo>
                <a:lnTo>
                  <a:pt x="491318" y="3002507"/>
                </a:lnTo>
                <a:lnTo>
                  <a:pt x="0" y="3002507"/>
                </a:lnTo>
                <a:close/>
              </a:path>
            </a:pathLst>
          </a:custGeom>
          <a:noFill/>
        </p:spPr>
        <p:txBody>
          <a:bodyPr wrap="square">
            <a:noAutofit/>
          </a:bodyPr>
          <a:lstStyle/>
          <a:p>
            <a:endParaRPr lang="en-US"/>
          </a:p>
        </p:txBody>
      </p:sp>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2825087"/>
            <a:ext cx="4892581" cy="794760"/>
          </a:xfrm>
        </p:spPr>
        <p:txBody>
          <a:bodyPr anchor="b" anchorCtr="0"/>
          <a:lstStyle>
            <a:lvl1pPr algn="l">
              <a:defRPr sz="2400"/>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94320" y="3893074"/>
            <a:ext cx="4872973" cy="2726090"/>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a:t>Click to edit Master text styles</a:t>
            </a:r>
          </a:p>
        </p:txBody>
      </p:sp>
      <p:sp>
        <p:nvSpPr>
          <p:cNvPr id="11" name="Rectangle 10">
            <a:extLst>
              <a:ext uri="{FF2B5EF4-FFF2-40B4-BE49-F238E27FC236}">
                <a16:creationId xmlns:a16="http://schemas.microsoft.com/office/drawing/2014/main" id="{287D14DF-5E3B-41EB-8A91-1BED59B88863}"/>
              </a:ext>
            </a:extLst>
          </p:cNvPr>
          <p:cNvSpPr/>
          <p:nvPr userDrawn="1"/>
        </p:nvSpPr>
        <p:spPr>
          <a:xfrm>
            <a:off x="1542197" y="6766560"/>
            <a:ext cx="5377218"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48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572000" cy="661720"/>
          </a:xfrm>
          <a:solidFill>
            <a:schemeClr val="bg1">
              <a:lumMod val="95000"/>
            </a:schemeClr>
          </a:solidFill>
        </p:spPr>
        <p:txBody>
          <a:bodyPr wrap="square" lIns="182880" tIns="182880" rIns="182880" bIns="18288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0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904898" cy="846386"/>
          </a:xfrm>
          <a:solidFill>
            <a:schemeClr val="bg1">
              <a:lumMod val="95000"/>
            </a:schemeClr>
          </a:solidFill>
        </p:spPr>
        <p:txBody>
          <a:bodyPr wrap="square" lIns="274320" tIns="274320" rIns="274320" bIns="27432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A49FF349-499D-4773-A3B2-1547301DCB9D}"/>
              </a:ext>
            </a:extLst>
          </p:cNvPr>
          <p:cNvSpPr>
            <a:spLocks noGrp="1"/>
          </p:cNvSpPr>
          <p:nvPr>
            <p:ph type="pic" sz="quarter" idx="14"/>
          </p:nvPr>
        </p:nvSpPr>
        <p:spPr>
          <a:xfrm>
            <a:off x="1504950" y="3124200"/>
            <a:ext cx="5264150" cy="3403600"/>
          </a:xfrm>
        </p:spPr>
        <p:txBody>
          <a:bodyPr/>
          <a:lstStyle/>
          <a:p>
            <a:endParaRPr lang="en-US"/>
          </a:p>
        </p:txBody>
      </p:sp>
    </p:spTree>
    <p:extLst>
      <p:ext uri="{BB962C8B-B14F-4D97-AF65-F5344CB8AC3E}">
        <p14:creationId xmlns:p14="http://schemas.microsoft.com/office/powerpoint/2010/main" val="209076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chorCtr="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5D0655B-5834-474B-BC1F-9C661A5AD1A4}"/>
              </a:ext>
            </a:extLst>
          </p:cNvPr>
          <p:cNvSpPr>
            <a:spLocks noGrp="1"/>
          </p:cNvSpPr>
          <p:nvPr>
            <p:ph type="title" hasCustomPrompt="1"/>
          </p:nvPr>
        </p:nvSpPr>
        <p:spPr>
          <a:xfrm>
            <a:off x="1781174" y="355078"/>
            <a:ext cx="9348789" cy="1272756"/>
          </a:xfrm>
        </p:spPr>
        <p:txBody>
          <a:bodyPr/>
          <a:lstStyle>
            <a:lvl1pPr>
              <a:defRPr lang="en-US" sz="4400" kern="1200" spc="-150" dirty="0">
                <a:solidFill>
                  <a:schemeClr val="tx2"/>
                </a:solidFill>
                <a:latin typeface="Arial Black" panose="020B0A04020102020204" pitchFamily="34" charset="0"/>
                <a:ea typeface="+mj-ea"/>
                <a:cs typeface="+mj-cs"/>
              </a:defRPr>
            </a:lvl1pPr>
          </a:lstStyle>
          <a:p>
            <a:r>
              <a:rPr lang="en-US"/>
              <a:t>CLICK TO EDIT MASTER TITLE STYLE</a:t>
            </a:r>
          </a:p>
        </p:txBody>
      </p:sp>
      <p:sp>
        <p:nvSpPr>
          <p:cNvPr id="7" name="Rectangle 6">
            <a:extLst>
              <a:ext uri="{FF2B5EF4-FFF2-40B4-BE49-F238E27FC236}">
                <a16:creationId xmlns:a16="http://schemas.microsoft.com/office/drawing/2014/main" id="{E608DCDB-66C8-44DE-8ED7-83CE364096B0}"/>
              </a:ext>
            </a:extLst>
          </p:cNvPr>
          <p:cNvSpPr/>
          <p:nvPr userDrawn="1"/>
        </p:nvSpPr>
        <p:spPr>
          <a:xfrm>
            <a:off x="5998368" y="185385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21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174" y="3429000"/>
            <a:ext cx="9348788" cy="1543050"/>
          </a:xfrm>
        </p:spPr>
        <p:txBody>
          <a:bodyPr lIns="0" tIns="0" rIns="0" bIns="0"/>
          <a:lstStyle>
            <a:lvl1pPr marL="0" indent="0" algn="ctr">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19FB596-AD7C-4AED-B155-2E23580F8DEC}"/>
              </a:ext>
            </a:extLst>
          </p:cNvPr>
          <p:cNvSpPr>
            <a:spLocks noGrp="1"/>
          </p:cNvSpPr>
          <p:nvPr>
            <p:ph type="title" hasCustomPrompt="1"/>
          </p:nvPr>
        </p:nvSpPr>
        <p:spPr>
          <a:xfrm>
            <a:off x="1781174" y="1104900"/>
            <a:ext cx="9348789" cy="1697120"/>
          </a:xfrm>
        </p:spPr>
        <p:txBody>
          <a:bodyPr/>
          <a:lstStyle/>
          <a:p>
            <a:r>
              <a:rPr lang="en-US"/>
              <a:t>CLICK TO EDIT MASTER TITLE STYLE</a:t>
            </a:r>
          </a:p>
        </p:txBody>
      </p:sp>
      <p:sp>
        <p:nvSpPr>
          <p:cNvPr id="8" name="Rectangle 7">
            <a:extLst>
              <a:ext uri="{FF2B5EF4-FFF2-40B4-BE49-F238E27FC236}">
                <a16:creationId xmlns:a16="http://schemas.microsoft.com/office/drawing/2014/main" id="{DA064562-184D-4ABA-BCF1-23E6D7615DCD}"/>
              </a:ext>
            </a:extLst>
          </p:cNvPr>
          <p:cNvSpPr/>
          <p:nvPr userDrawn="1"/>
        </p:nvSpPr>
        <p:spPr>
          <a:xfrm>
            <a:off x="5998368" y="305760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9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81175" y="2161522"/>
            <a:ext cx="4589480"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15136" y="2161522"/>
            <a:ext cx="4931387"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BCDCAAAE-3117-43B1-8365-13245D2510A9}"/>
              </a:ext>
            </a:extLst>
          </p:cNvPr>
          <p:cNvSpPr>
            <a:spLocks noGrp="1"/>
          </p:cNvSpPr>
          <p:nvPr>
            <p:ph type="title" hasCustomPrompt="1"/>
          </p:nvPr>
        </p:nvSpPr>
        <p:spPr>
          <a:xfrm>
            <a:off x="1781174" y="355078"/>
            <a:ext cx="9348789" cy="1185623"/>
          </a:xfrm>
        </p:spPr>
        <p:txBody>
          <a:bodyPr/>
          <a:lstStyle/>
          <a:p>
            <a:r>
              <a:rPr lang="en-US"/>
              <a:t>CLICK TO EDIT MASTER TITLE STYLE</a:t>
            </a:r>
          </a:p>
        </p:txBody>
      </p:sp>
      <p:sp>
        <p:nvSpPr>
          <p:cNvPr id="8" name="Rectangle 7">
            <a:extLst>
              <a:ext uri="{FF2B5EF4-FFF2-40B4-BE49-F238E27FC236}">
                <a16:creationId xmlns:a16="http://schemas.microsoft.com/office/drawing/2014/main" id="{18004B13-2F49-410C-8FFA-FF8EE826DAF8}"/>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60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2 columns/header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781175" y="1923911"/>
            <a:ext cx="4537075" cy="806904"/>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4" name="Content Placeholder 3"/>
          <p:cNvSpPr>
            <a:spLocks noGrp="1"/>
          </p:cNvSpPr>
          <p:nvPr>
            <p:ph sz="half" idx="2"/>
          </p:nvPr>
        </p:nvSpPr>
        <p:spPr>
          <a:xfrm>
            <a:off x="1781175" y="2944164"/>
            <a:ext cx="4537075" cy="3649357"/>
          </a:xfrm>
        </p:spPr>
        <p:txBody>
          <a:bodyPr anchor="t" anchorCtr="0"/>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815138" y="1913026"/>
            <a:ext cx="4561114" cy="817789"/>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6" name="Content Placeholder 5"/>
          <p:cNvSpPr>
            <a:spLocks noGrp="1"/>
          </p:cNvSpPr>
          <p:nvPr>
            <p:ph sz="quarter" idx="4"/>
          </p:nvPr>
        </p:nvSpPr>
        <p:spPr>
          <a:xfrm>
            <a:off x="6815138" y="2945001"/>
            <a:ext cx="4535424" cy="3681539"/>
          </a:xfrm>
        </p:spPr>
        <p:txBody>
          <a:bodyPr anchor="t" anchorCtr="0"/>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5BCD8D19-683F-4EEA-A357-6C4EB3371CEC}"/>
              </a:ext>
            </a:extLst>
          </p:cNvPr>
          <p:cNvSpPr>
            <a:spLocks noGrp="1"/>
          </p:cNvSpPr>
          <p:nvPr>
            <p:ph type="title" hasCustomPrompt="1"/>
          </p:nvPr>
        </p:nvSpPr>
        <p:spPr>
          <a:xfrm>
            <a:off x="1781174" y="355078"/>
            <a:ext cx="9348789" cy="1198149"/>
          </a:xfrm>
        </p:spPr>
        <p:txBody>
          <a:bodyPr/>
          <a:lstStyle/>
          <a:p>
            <a:r>
              <a:rPr lang="en-US"/>
              <a:t>CLICK TO EDIT MASTER TITLE STYLE</a:t>
            </a:r>
          </a:p>
        </p:txBody>
      </p:sp>
      <p:sp>
        <p:nvSpPr>
          <p:cNvPr id="14" name="Rectangle 13">
            <a:extLst>
              <a:ext uri="{FF2B5EF4-FFF2-40B4-BE49-F238E27FC236}">
                <a16:creationId xmlns:a16="http://schemas.microsoft.com/office/drawing/2014/main" id="{9BD85F82-FB5E-45F8-AF46-963FBEC3C89E}"/>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7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1174" y="355078"/>
            <a:ext cx="9348789" cy="1173471"/>
          </a:xfrm>
        </p:spPr>
        <p:txBody>
          <a:bodyPr/>
          <a:lstStyle/>
          <a:p>
            <a:r>
              <a:rPr lang="en-US"/>
              <a:t>CLICK TO EDIT MASTER TITLE STYLE</a:t>
            </a:r>
          </a:p>
        </p:txBody>
      </p:sp>
      <p:sp>
        <p:nvSpPr>
          <p:cNvPr id="9" name="Rectangle 8">
            <a:extLst>
              <a:ext uri="{FF2B5EF4-FFF2-40B4-BE49-F238E27FC236}">
                <a16:creationId xmlns:a16="http://schemas.microsoft.com/office/drawing/2014/main" id="{26F6C6E0-1904-4EA4-8832-3D5199045240}"/>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8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3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full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877E9CF-9D63-466A-9A30-3EAA2C01ED9A}"/>
              </a:ext>
            </a:extLst>
          </p:cNvPr>
          <p:cNvSpPr>
            <a:spLocks noGrp="1"/>
          </p:cNvSpPr>
          <p:nvPr>
            <p:ph type="pic" sz="quarter" idx="10"/>
          </p:nvPr>
        </p:nvSpPr>
        <p:spPr>
          <a:xfrm>
            <a:off x="1028700" y="0"/>
            <a:ext cx="11163300" cy="6858000"/>
          </a:xfrm>
        </p:spPr>
        <p:txBody>
          <a:bodyPr/>
          <a:lstStyle/>
          <a:p>
            <a:endParaRPr lang="en-US"/>
          </a:p>
        </p:txBody>
      </p:sp>
    </p:spTree>
    <p:extLst>
      <p:ext uri="{BB962C8B-B14F-4D97-AF65-F5344CB8AC3E}">
        <p14:creationId xmlns:p14="http://schemas.microsoft.com/office/powerpoint/2010/main" val="231126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C9A9F1-4A70-4EE4-881D-E394F5F9FC68}"/>
              </a:ext>
            </a:extLst>
          </p:cNvPr>
          <p:cNvSpPr>
            <a:spLocks noGrp="1"/>
          </p:cNvSpPr>
          <p:nvPr>
            <p:ph type="pic" sz="quarter" idx="14"/>
          </p:nvPr>
        </p:nvSpPr>
        <p:spPr>
          <a:xfrm>
            <a:off x="1779487" y="2281238"/>
            <a:ext cx="3991391" cy="3857625"/>
          </a:xfrm>
          <a:solidFill>
            <a:schemeClr val="tx2">
              <a:lumMod val="20000"/>
              <a:lumOff val="80000"/>
            </a:schemeClr>
          </a:solidFill>
        </p:spPr>
        <p:txBody>
          <a:bodyPr/>
          <a:lstStyle/>
          <a:p>
            <a:endParaRPr lang="en-US"/>
          </a:p>
        </p:txBody>
      </p:sp>
      <p:sp>
        <p:nvSpPr>
          <p:cNvPr id="2" name="Title 1">
            <a:extLst>
              <a:ext uri="{FF2B5EF4-FFF2-40B4-BE49-F238E27FC236}">
                <a16:creationId xmlns:a16="http://schemas.microsoft.com/office/drawing/2014/main" id="{25F002B8-C24E-459A-BF60-3329F2C395D9}"/>
              </a:ext>
            </a:extLst>
          </p:cNvPr>
          <p:cNvSpPr>
            <a:spLocks noGrp="1"/>
          </p:cNvSpPr>
          <p:nvPr>
            <p:ph type="title" hasCustomPrompt="1"/>
          </p:nvPr>
        </p:nvSpPr>
        <p:spPr>
          <a:xfrm>
            <a:off x="1781174" y="355078"/>
            <a:ext cx="9348789" cy="1187119"/>
          </a:xfrm>
        </p:spPr>
        <p:txBody>
          <a:bodyPr/>
          <a:lstStyle>
            <a:lvl1pPr algn="ctr">
              <a:defRPr/>
            </a:lvl1pPr>
          </a:lstStyle>
          <a:p>
            <a:r>
              <a:rPr lang="en-US"/>
              <a:t>CLICK TO EDIT MASTER TITLE STYLE</a:t>
            </a:r>
          </a:p>
        </p:txBody>
      </p:sp>
      <p:sp>
        <p:nvSpPr>
          <p:cNvPr id="9" name="Content Placeholder 8">
            <a:extLst>
              <a:ext uri="{FF2B5EF4-FFF2-40B4-BE49-F238E27FC236}">
                <a16:creationId xmlns:a16="http://schemas.microsoft.com/office/drawing/2014/main" id="{C3FFDF8C-1F0B-4961-8F1A-EA5E868A599A}"/>
              </a:ext>
            </a:extLst>
          </p:cNvPr>
          <p:cNvSpPr>
            <a:spLocks noGrp="1"/>
          </p:cNvSpPr>
          <p:nvPr>
            <p:ph sz="quarter" idx="13"/>
          </p:nvPr>
        </p:nvSpPr>
        <p:spPr>
          <a:xfrm>
            <a:off x="6096000" y="2281735"/>
            <a:ext cx="5033963" cy="3857625"/>
          </a:xfrm>
        </p:spPr>
        <p:txBody>
          <a:bodyPr anchor="t" anchorCtr="0"/>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ABC606DA-AEE2-4075-92FE-8A3E75FE8F85}"/>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89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E30C7818-3D84-4FE4-A829-AB1B144CF0B0}"/>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r="91410"/>
          <a:stretch/>
        </p:blipFill>
        <p:spPr>
          <a:xfrm>
            <a:off x="0" y="0"/>
            <a:ext cx="1046273" cy="6858000"/>
          </a:xfrm>
          <a:prstGeom prst="rect">
            <a:avLst/>
          </a:prstGeom>
          <a:effectLst>
            <a:outerShdw blurRad="88900" dist="38100" algn="l" rotWithShape="0">
              <a:prstClr val="black">
                <a:alpha val="15000"/>
              </a:prstClr>
            </a:outerShdw>
          </a:effectLst>
        </p:spPr>
      </p:pic>
      <p:sp>
        <p:nvSpPr>
          <p:cNvPr id="2" name="Title Placeholder 1"/>
          <p:cNvSpPr>
            <a:spLocks noGrp="1"/>
          </p:cNvSpPr>
          <p:nvPr>
            <p:ph type="title"/>
          </p:nvPr>
        </p:nvSpPr>
        <p:spPr>
          <a:xfrm>
            <a:off x="1781174" y="355078"/>
            <a:ext cx="9348789" cy="1272756"/>
          </a:xfrm>
          <a:prstGeom prst="rect">
            <a:avLst/>
          </a:prstGeom>
        </p:spPr>
        <p:txBody>
          <a:bodyPr vert="horz" lIns="0" tIns="0" rIns="0" bIns="0" rtlCol="0" anchor="b" anchorCtr="1">
            <a:noAutofit/>
          </a:bodyPr>
          <a:lstStyle/>
          <a:p>
            <a:r>
              <a:rPr lang="en-US"/>
              <a:t>CLICK TO EDIT MASTER TITLE STYLE</a:t>
            </a:r>
          </a:p>
        </p:txBody>
      </p:sp>
      <p:sp>
        <p:nvSpPr>
          <p:cNvPr id="3" name="Text Placeholder 2"/>
          <p:cNvSpPr>
            <a:spLocks noGrp="1"/>
          </p:cNvSpPr>
          <p:nvPr>
            <p:ph type="body" idx="1"/>
          </p:nvPr>
        </p:nvSpPr>
        <p:spPr>
          <a:xfrm>
            <a:off x="1781174" y="2229633"/>
            <a:ext cx="9348789" cy="1756378"/>
          </a:xfrm>
          <a:prstGeom prst="rect">
            <a:avLst/>
          </a:prstGeom>
        </p:spPr>
        <p:txBody>
          <a:bodyPr vert="horz" lIns="0" tIns="0" rIns="0" bIns="0" rtlCol="0" anchor="t" anchorCtr="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43B4A29-4092-435B-BDA1-D96A6FE70950}"/>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43351" y="5930900"/>
            <a:ext cx="575336" cy="571500"/>
          </a:xfrm>
          <a:prstGeom prst="rect">
            <a:avLst/>
          </a:prstGeom>
        </p:spPr>
      </p:pic>
      <p:sp>
        <p:nvSpPr>
          <p:cNvPr id="10" name="TextBox 9">
            <a:extLst>
              <a:ext uri="{FF2B5EF4-FFF2-40B4-BE49-F238E27FC236}">
                <a16:creationId xmlns:a16="http://schemas.microsoft.com/office/drawing/2014/main" id="{6579E68E-02D9-4963-8B66-3C7E618C0623}"/>
              </a:ext>
            </a:extLst>
          </p:cNvPr>
          <p:cNvSpPr txBox="1"/>
          <p:nvPr userDrawn="1"/>
        </p:nvSpPr>
        <p:spPr>
          <a:xfrm rot="16200000">
            <a:off x="-2303620" y="2665361"/>
            <a:ext cx="5669278" cy="338554"/>
          </a:xfrm>
          <a:prstGeom prst="rect">
            <a:avLst/>
          </a:prstGeom>
          <a:noFill/>
          <a:effectLst/>
        </p:spPr>
        <p:txBody>
          <a:bodyPr wrap="square" rtlCol="0">
            <a:spAutoFit/>
          </a:bodyPr>
          <a:lstStyle/>
          <a:p>
            <a:r>
              <a:rPr lang="en-US" sz="1600" b="0" kern="1500" spc="600" baseline="0">
                <a:solidFill>
                  <a:schemeClr val="tx2">
                    <a:lumMod val="60000"/>
                    <a:lumOff val="40000"/>
                  </a:schemeClr>
                </a:solidFill>
              </a:rPr>
              <a:t>WASHINGTON STATE UNIVERSITY</a:t>
            </a:r>
          </a:p>
        </p:txBody>
      </p:sp>
    </p:spTree>
    <p:extLst>
      <p:ext uri="{BB962C8B-B14F-4D97-AF65-F5344CB8AC3E}">
        <p14:creationId xmlns:p14="http://schemas.microsoft.com/office/powerpoint/2010/main" val="4007026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6" r:id="rId8"/>
    <p:sldLayoutId id="2147483694" r:id="rId9"/>
    <p:sldLayoutId id="2147483703" r:id="rId10"/>
    <p:sldLayoutId id="2147483708" r:id="rId11"/>
    <p:sldLayoutId id="2147483705" r:id="rId12"/>
    <p:sldLayoutId id="2147483704" r:id="rId13"/>
    <p:sldLayoutId id="2147483707" r:id="rId14"/>
  </p:sldLayoutIdLst>
  <p:txStyles>
    <p:titleStyle>
      <a:lvl1pPr algn="ctr" defTabSz="914400" rtl="0" eaLnBrk="1" latinLnBrk="0" hangingPunct="1">
        <a:lnSpc>
          <a:spcPct val="90000"/>
        </a:lnSpc>
        <a:spcBef>
          <a:spcPct val="0"/>
        </a:spcBef>
        <a:buNone/>
        <a:defRPr lang="en-US" sz="4400" kern="1200" spc="-150" dirty="0">
          <a:solidFill>
            <a:schemeClr val="tx2"/>
          </a:solidFill>
          <a:latin typeface="Arial Black" panose="020B0A04020102020204" pitchFamily="34" charset="0"/>
          <a:ea typeface="+mj-ea"/>
          <a:cs typeface="+mj-cs"/>
        </a:defRPr>
      </a:lvl1pPr>
    </p:titleStyle>
    <p:bodyStyle>
      <a:lvl1pPr marL="182880" indent="-182880" algn="l" defTabSz="914400" rtl="0" eaLnBrk="1" latinLnBrk="0" hangingPunct="1">
        <a:lnSpc>
          <a:spcPct val="90000"/>
        </a:lnSpc>
        <a:spcBef>
          <a:spcPts val="800"/>
        </a:spcBef>
        <a:buFont typeface="Arial" panose="020B0604020202020204" pitchFamily="34" charset="0"/>
        <a:buChar char="•"/>
        <a:defRPr sz="2800" kern="1200">
          <a:solidFill>
            <a:schemeClr val="tx2">
              <a:lumMod val="75000"/>
            </a:schemeClr>
          </a:solidFill>
          <a:latin typeface="+mn-lt"/>
          <a:ea typeface="+mn-ea"/>
          <a:cs typeface="+mn-cs"/>
        </a:defRPr>
      </a:lvl1pPr>
      <a:lvl2pPr marL="457200" indent="-182880" algn="l" defTabSz="914400" rtl="0" eaLnBrk="1" latinLnBrk="0" hangingPunct="1">
        <a:lnSpc>
          <a:spcPct val="90000"/>
        </a:lnSpc>
        <a:spcBef>
          <a:spcPts val="400"/>
        </a:spcBef>
        <a:buFont typeface="Arial" panose="020B0604020202020204" pitchFamily="34" charset="0"/>
        <a:buChar char="•"/>
        <a:defRPr sz="2400" kern="1200">
          <a:solidFill>
            <a:schemeClr val="tx2">
              <a:lumMod val="75000"/>
            </a:schemeClr>
          </a:solidFill>
          <a:latin typeface="+mn-lt"/>
          <a:ea typeface="+mn-ea"/>
          <a:cs typeface="+mn-cs"/>
        </a:defRPr>
      </a:lvl2pPr>
      <a:lvl3pPr marL="6858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3pPr>
      <a:lvl4pPr marL="9144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4pPr>
      <a:lvl5pPr marL="11430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16" userDrawn="1">
          <p15:clr>
            <a:srgbClr val="F26B43"/>
          </p15:clr>
        </p15:guide>
        <p15:guide id="4" pos="669" userDrawn="1">
          <p15:clr>
            <a:srgbClr val="F26B43"/>
          </p15:clr>
        </p15:guide>
        <p15:guide id="5" pos="1122" userDrawn="1">
          <p15:clr>
            <a:srgbClr val="F26B43"/>
          </p15:clr>
        </p15:guide>
        <p15:guide id="6" pos="1575" userDrawn="1">
          <p15:clr>
            <a:srgbClr val="F26B43"/>
          </p15:clr>
        </p15:guide>
        <p15:guide id="7" pos="2028" userDrawn="1">
          <p15:clr>
            <a:srgbClr val="F26B43"/>
          </p15:clr>
        </p15:guide>
        <p15:guide id="8" pos="2481" userDrawn="1">
          <p15:clr>
            <a:srgbClr val="F26B43"/>
          </p15:clr>
        </p15:guide>
        <p15:guide id="9" pos="2934" userDrawn="1">
          <p15:clr>
            <a:srgbClr val="F26B43"/>
          </p15:clr>
        </p15:guide>
        <p15:guide id="10" pos="3387" userDrawn="1">
          <p15:clr>
            <a:srgbClr val="F26B43"/>
          </p15:clr>
        </p15:guide>
        <p15:guide id="11" pos="3840" userDrawn="1">
          <p15:clr>
            <a:srgbClr val="F26B43"/>
          </p15:clr>
        </p15:guide>
        <p15:guide id="12" pos="4293" userDrawn="1">
          <p15:clr>
            <a:srgbClr val="F26B43"/>
          </p15:clr>
        </p15:guide>
        <p15:guide id="13" pos="4746" userDrawn="1">
          <p15:clr>
            <a:srgbClr val="F26B43"/>
          </p15:clr>
        </p15:guide>
        <p15:guide id="14" pos="5199" userDrawn="1">
          <p15:clr>
            <a:srgbClr val="F26B43"/>
          </p15:clr>
        </p15:guide>
        <p15:guide id="15" pos="5652" userDrawn="1">
          <p15:clr>
            <a:srgbClr val="F26B43"/>
          </p15:clr>
        </p15:guide>
        <p15:guide id="16" pos="6105" userDrawn="1">
          <p15:clr>
            <a:srgbClr val="F26B43"/>
          </p15:clr>
        </p15:guide>
        <p15:guide id="17" pos="6558" userDrawn="1">
          <p15:clr>
            <a:srgbClr val="F26B43"/>
          </p15:clr>
        </p15:guide>
        <p15:guide id="18" pos="7011" userDrawn="1">
          <p15:clr>
            <a:srgbClr val="F26B43"/>
          </p15:clr>
        </p15:guide>
        <p15:guide id="19" pos="7464" userDrawn="1">
          <p15:clr>
            <a:srgbClr val="F26B43"/>
          </p15:clr>
        </p15:guide>
        <p15:guide id="20" orient="horz" userDrawn="1">
          <p15:clr>
            <a:srgbClr val="F26B43"/>
          </p15:clr>
        </p15:guide>
        <p15:guide id="21" orient="horz" pos="4320" userDrawn="1">
          <p15:clr>
            <a:srgbClr val="F26B43"/>
          </p15:clr>
        </p15:guide>
        <p15:guide id="22" orient="horz" pos="216" userDrawn="1">
          <p15:clr>
            <a:srgbClr val="F26B43"/>
          </p15:clr>
        </p15:guide>
        <p15:guide id="23" orient="horz" pos="696" userDrawn="1">
          <p15:clr>
            <a:srgbClr val="F26B43"/>
          </p15:clr>
        </p15:guide>
        <p15:guide id="24" orient="horz" pos="1188" userDrawn="1">
          <p15:clr>
            <a:srgbClr val="F26B43"/>
          </p15:clr>
        </p15:guide>
        <p15:guide id="25" orient="horz" pos="1674" userDrawn="1">
          <p15:clr>
            <a:srgbClr val="F26B43"/>
          </p15:clr>
        </p15:guide>
        <p15:guide id="26" orient="horz" pos="2160" userDrawn="1">
          <p15:clr>
            <a:srgbClr val="F26B43"/>
          </p15:clr>
        </p15:guide>
        <p15:guide id="27" orient="horz" pos="2646" userDrawn="1">
          <p15:clr>
            <a:srgbClr val="F26B43"/>
          </p15:clr>
        </p15:guide>
        <p15:guide id="28" orient="horz" pos="3132" userDrawn="1">
          <p15:clr>
            <a:srgbClr val="F26B43"/>
          </p15:clr>
        </p15:guide>
        <p15:guide id="29" orient="horz" pos="3618" userDrawn="1">
          <p15:clr>
            <a:srgbClr val="F26B43"/>
          </p15:clr>
        </p15:guide>
        <p15:guide id="30"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ashrconsulting.com/four-social-media-risks-employers/" TargetMode="External"/><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people-equation.com/are-you-using-the-right-type-of-leadership-power/" TargetMode="External"/><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ocialmedia.wsu.edu/" TargetMode="External"/><Relationship Id="rId2" Type="http://schemas.openxmlformats.org/officeDocument/2006/relationships/hyperlink" Target="https://policies.wsu.edu/prf/index/manuals/executive-policy-manual/ep04/" TargetMode="External"/><Relationship Id="rId1" Type="http://schemas.openxmlformats.org/officeDocument/2006/relationships/slideLayout" Target="../slideLayouts/slideLayout2.xml"/><Relationship Id="rId6" Type="http://schemas.openxmlformats.org/officeDocument/2006/relationships/hyperlink" Target="https://nursing.wsu.edu/student-policies-procedures/social-media-policy/#:~:text=2/28/2022)-,General%20Guidelines,-Maintain%20Confidentiality%0ADo" TargetMode="External"/><Relationship Id="rId5" Type="http://schemas.openxmlformats.org/officeDocument/2006/relationships/hyperlink" Target="https://spokane.wsu.edu/communications/social-media-2/" TargetMode="External"/><Relationship Id="rId4" Type="http://schemas.openxmlformats.org/officeDocument/2006/relationships/hyperlink" Target="https://communications.cahnrs.wsu.edu/news-social-media/"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pixnio.com/miscellaneous/computer-keyboard-sketch-web-design-layout-document-paper-office"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blog.scielo.org/en/2018/05/18/identifiers-and-research-orcid-basics-and-plans-interview-with-laure-haak/"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social-hire.com/blog/small-business/how-modern-businesses-are-using-social-media-and-artificial-intelligen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3blmedia.com/news/sustainability-and-climate-risk-strategies-and-scenarios"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safetymattersblog.com/2017/01/reflections-on-nuclear-safety-culture.html" TargetMode="External"/><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618media.com/en/blog/legal-considerations-of-social-media-ads/"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730-B0DA-4A8F-A335-22B9758D3046}"/>
              </a:ext>
            </a:extLst>
          </p:cNvPr>
          <p:cNvSpPr>
            <a:spLocks noGrp="1"/>
          </p:cNvSpPr>
          <p:nvPr>
            <p:ph type="ctrTitle"/>
          </p:nvPr>
        </p:nvSpPr>
        <p:spPr>
          <a:xfrm>
            <a:off x="1524000" y="1728428"/>
            <a:ext cx="9144000" cy="1832919"/>
          </a:xfrm>
        </p:spPr>
        <p:txBody>
          <a:bodyPr/>
          <a:lstStyle/>
          <a:p>
            <a:r>
              <a:rPr lang="en-US" sz="4200" dirty="0">
                <a:latin typeface="Aptos Black" panose="020B0004020202020204" pitchFamily="34" charset="0"/>
              </a:rPr>
              <a:t>Research Impact Challenge: Session 2</a:t>
            </a:r>
          </a:p>
        </p:txBody>
      </p:sp>
      <p:sp>
        <p:nvSpPr>
          <p:cNvPr id="3" name="Subtitle 2">
            <a:extLst>
              <a:ext uri="{FF2B5EF4-FFF2-40B4-BE49-F238E27FC236}">
                <a16:creationId xmlns:a16="http://schemas.microsoft.com/office/drawing/2014/main" id="{2BE68964-B8D8-4EBC-B9D3-CCA6FA2AC332}"/>
              </a:ext>
            </a:extLst>
          </p:cNvPr>
          <p:cNvSpPr>
            <a:spLocks noGrp="1"/>
          </p:cNvSpPr>
          <p:nvPr>
            <p:ph type="subTitle" idx="1"/>
          </p:nvPr>
        </p:nvSpPr>
        <p:spPr>
          <a:xfrm>
            <a:off x="1524000" y="4248485"/>
            <a:ext cx="9144000" cy="1137708"/>
          </a:xfrm>
        </p:spPr>
        <p:txBody>
          <a:bodyPr>
            <a:normAutofit fontScale="55000" lnSpcReduction="20000"/>
          </a:bodyPr>
          <a:lstStyle/>
          <a:p>
            <a:r>
              <a:rPr lang="en-US" dirty="0">
                <a:latin typeface="Aptos" panose="020B0004020202020204" pitchFamily="34" charset="0"/>
              </a:rPr>
              <a:t>Presented by:</a:t>
            </a:r>
          </a:p>
          <a:p>
            <a:r>
              <a:rPr lang="en-US" dirty="0">
                <a:latin typeface="Aptos" panose="020B0004020202020204" pitchFamily="34" charset="0"/>
              </a:rPr>
              <a:t>Cheryl Dykstra-Aiello, PhD, Research Development Specialist</a:t>
            </a:r>
          </a:p>
          <a:p>
            <a:r>
              <a:rPr lang="en-US" dirty="0">
                <a:latin typeface="Aptos" panose="020B0004020202020204" pitchFamily="34" charset="0"/>
              </a:rPr>
              <a:t>Office of Research Advancement and Partnerships (ORAP)</a:t>
            </a:r>
          </a:p>
          <a:p>
            <a:r>
              <a:rPr lang="en-US" dirty="0">
                <a:latin typeface="Aptos" panose="020B0004020202020204" pitchFamily="34" charset="0"/>
              </a:rPr>
              <a:t>2/6/2025</a:t>
            </a:r>
          </a:p>
        </p:txBody>
      </p:sp>
    </p:spTree>
    <p:extLst>
      <p:ext uri="{BB962C8B-B14F-4D97-AF65-F5344CB8AC3E}">
        <p14:creationId xmlns:p14="http://schemas.microsoft.com/office/powerpoint/2010/main" val="321128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98DFB-F79A-CF6C-2C77-59330F05DF08}"/>
              </a:ext>
            </a:extLst>
          </p:cNvPr>
          <p:cNvSpPr>
            <a:spLocks noGrp="1"/>
          </p:cNvSpPr>
          <p:nvPr>
            <p:ph type="title"/>
          </p:nvPr>
        </p:nvSpPr>
        <p:spPr>
          <a:xfrm>
            <a:off x="1781174" y="355078"/>
            <a:ext cx="9348789" cy="1187119"/>
          </a:xfrm>
        </p:spPr>
        <p:txBody>
          <a:bodyPr anchor="b">
            <a:normAutofit fontScale="90000"/>
          </a:bodyPr>
          <a:lstStyle/>
          <a:p>
            <a:r>
              <a:rPr lang="en-US" dirty="0">
                <a:latin typeface="Aptos Black" panose="020B0004020202020204" pitchFamily="34" charset="0"/>
              </a:rPr>
              <a:t>Engaging in Social Media – Inherent Risks</a:t>
            </a:r>
          </a:p>
        </p:txBody>
      </p:sp>
      <p:pic>
        <p:nvPicPr>
          <p:cNvPr id="3" name="Picture 2" descr="A yellow caution tape with icons">
            <a:extLst>
              <a:ext uri="{FF2B5EF4-FFF2-40B4-BE49-F238E27FC236}">
                <a16:creationId xmlns:a16="http://schemas.microsoft.com/office/drawing/2014/main" id="{8DD52D89-71BD-AD5B-CECE-051637B250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79487" y="2728247"/>
            <a:ext cx="3991391" cy="2963607"/>
          </a:xfrm>
          <a:prstGeom prst="rect">
            <a:avLst/>
          </a:prstGeom>
          <a:noFill/>
        </p:spPr>
      </p:pic>
      <p:sp>
        <p:nvSpPr>
          <p:cNvPr id="5" name="Content Placeholder 4">
            <a:extLst>
              <a:ext uri="{FF2B5EF4-FFF2-40B4-BE49-F238E27FC236}">
                <a16:creationId xmlns:a16="http://schemas.microsoft.com/office/drawing/2014/main" id="{12E2C2AC-4137-6BFD-F163-CC4433416059}"/>
              </a:ext>
            </a:extLst>
          </p:cNvPr>
          <p:cNvSpPr>
            <a:spLocks noGrp="1"/>
          </p:cNvSpPr>
          <p:nvPr>
            <p:ph sz="quarter" idx="13"/>
          </p:nvPr>
        </p:nvSpPr>
        <p:spPr>
          <a:xfrm>
            <a:off x="6096000" y="2281735"/>
            <a:ext cx="5033963" cy="3857625"/>
          </a:xfrm>
        </p:spPr>
        <p:txBody>
          <a:bodyPr anchor="t">
            <a:normAutofit fontScale="70000" lnSpcReduction="20000"/>
          </a:bodyPr>
          <a:lstStyle/>
          <a:p>
            <a:pPr marL="617220" lvl="1" indent="-342900">
              <a:spcBef>
                <a:spcPts val="0"/>
              </a:spcBef>
              <a:spcAft>
                <a:spcPts val="800"/>
              </a:spcAft>
              <a:buFont typeface="Symbol" panose="05050102010706020507" pitchFamily="18" charset="2"/>
              <a:buChar char=""/>
            </a:pPr>
            <a:r>
              <a:rPr lang="en-US" sz="3800" kern="100" dirty="0">
                <a:effectLst/>
                <a:latin typeface="Aptos" panose="020B0004020202020204" pitchFamily="34" charset="0"/>
              </a:rPr>
              <a:t>Can you accept the inherent risks </a:t>
            </a:r>
            <a:r>
              <a:rPr lang="en-US" sz="3800" kern="100" dirty="0">
                <a:latin typeface="Aptos" panose="020B0004020202020204" pitchFamily="34" charset="0"/>
              </a:rPr>
              <a:t>associated with social media?</a:t>
            </a:r>
            <a:r>
              <a:rPr lang="en-US" sz="3800" kern="100" dirty="0">
                <a:effectLst/>
                <a:latin typeface="Aptos" panose="020B0004020202020204" pitchFamily="34" charset="0"/>
              </a:rPr>
              <a:t> </a:t>
            </a:r>
          </a:p>
          <a:p>
            <a:pPr marL="1371600" lvl="3" indent="-280988">
              <a:lnSpc>
                <a:spcPct val="110000"/>
              </a:lnSpc>
              <a:spcBef>
                <a:spcPts val="1200"/>
              </a:spcBef>
              <a:spcAft>
                <a:spcPts val="800"/>
              </a:spcAft>
              <a:buFont typeface="Wingdings" panose="05000000000000000000" pitchFamily="2" charset="2"/>
              <a:buChar char="v"/>
            </a:pPr>
            <a:r>
              <a:rPr lang="en-US" sz="2800" i="1" kern="100" dirty="0">
                <a:latin typeface="Aptos" panose="020B0004020202020204" pitchFamily="34" charset="0"/>
              </a:rPr>
              <a:t>P</a:t>
            </a:r>
            <a:r>
              <a:rPr lang="en-US" sz="2800" i="1" kern="100" dirty="0">
                <a:effectLst/>
                <a:latin typeface="Aptos" panose="020B0004020202020204" pitchFamily="34" charset="0"/>
              </a:rPr>
              <a:t>eople of color, women, LGBTQ community members, contingent faculty, people doing controversial scholarship, and other vulnerable groups are disproportionately likely to be exposed to these risks that include harassment, abuse, even job security.</a:t>
            </a:r>
          </a:p>
          <a:p>
            <a:endParaRPr lang="en-US" dirty="0">
              <a:latin typeface="Aptos" panose="020B0004020202020204" pitchFamily="34" charset="0"/>
            </a:endParaRPr>
          </a:p>
        </p:txBody>
      </p:sp>
    </p:spTree>
    <p:extLst>
      <p:ext uri="{BB962C8B-B14F-4D97-AF65-F5344CB8AC3E}">
        <p14:creationId xmlns:p14="http://schemas.microsoft.com/office/powerpoint/2010/main" val="406292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98DFB-F79A-CF6C-2C77-59330F05DF08}"/>
              </a:ext>
            </a:extLst>
          </p:cNvPr>
          <p:cNvSpPr>
            <a:spLocks noGrp="1"/>
          </p:cNvSpPr>
          <p:nvPr>
            <p:ph type="title"/>
          </p:nvPr>
        </p:nvSpPr>
        <p:spPr>
          <a:xfrm>
            <a:off x="1781174" y="355078"/>
            <a:ext cx="9348789" cy="1185623"/>
          </a:xfrm>
        </p:spPr>
        <p:txBody>
          <a:bodyPr anchor="b">
            <a:normAutofit fontScale="90000"/>
          </a:bodyPr>
          <a:lstStyle/>
          <a:p>
            <a:r>
              <a:rPr lang="en-US" dirty="0">
                <a:latin typeface="Aptos Black" panose="020B0004020202020204" pitchFamily="34" charset="0"/>
              </a:rPr>
              <a:t>Things to Remember when Engaging in Social Media</a:t>
            </a:r>
          </a:p>
        </p:txBody>
      </p:sp>
      <p:sp>
        <p:nvSpPr>
          <p:cNvPr id="5" name="Content Placeholder 4">
            <a:extLst>
              <a:ext uri="{FF2B5EF4-FFF2-40B4-BE49-F238E27FC236}">
                <a16:creationId xmlns:a16="http://schemas.microsoft.com/office/drawing/2014/main" id="{12E2C2AC-4137-6BFD-F163-CC4433416059}"/>
              </a:ext>
            </a:extLst>
          </p:cNvPr>
          <p:cNvSpPr>
            <a:spLocks noGrp="1"/>
          </p:cNvSpPr>
          <p:nvPr>
            <p:ph sz="half" idx="1"/>
          </p:nvPr>
        </p:nvSpPr>
        <p:spPr>
          <a:xfrm>
            <a:off x="1781175" y="2161522"/>
            <a:ext cx="4589480" cy="4276855"/>
          </a:xfrm>
        </p:spPr>
        <p:txBody>
          <a:bodyPr anchor="t">
            <a:normAutofit/>
          </a:bodyPr>
          <a:lstStyle/>
          <a:p>
            <a:pPr marL="0" marR="0" lvl="0" indent="0">
              <a:spcBef>
                <a:spcPts val="0"/>
              </a:spcBef>
              <a:spcAft>
                <a:spcPts val="800"/>
              </a:spcAft>
              <a:buNone/>
            </a:pPr>
            <a:r>
              <a:rPr lang="en-US" sz="3200" b="1" kern="100" dirty="0">
                <a:effectLst/>
                <a:latin typeface="Aptos" panose="020B0004020202020204" pitchFamily="34" charset="0"/>
              </a:rPr>
              <a:t>Remember:</a:t>
            </a:r>
          </a:p>
          <a:p>
            <a:pPr marL="342900" marR="0" lvl="0" indent="-342900">
              <a:spcBef>
                <a:spcPts val="1800"/>
              </a:spcBef>
              <a:spcAft>
                <a:spcPts val="800"/>
              </a:spcAft>
              <a:buFont typeface="Symbol" panose="05050102010706020507" pitchFamily="18" charset="2"/>
              <a:buChar char=""/>
            </a:pPr>
            <a:r>
              <a:rPr lang="en-US" sz="2000" kern="100" dirty="0">
                <a:effectLst/>
                <a:latin typeface="Aptos" panose="020B0004020202020204" pitchFamily="34" charset="0"/>
              </a:rPr>
              <a:t>Engaging (or not) on social media is a personal and professional decision.</a:t>
            </a:r>
          </a:p>
          <a:p>
            <a:pPr marL="342900" marR="0" lvl="0" indent="-342900">
              <a:spcBef>
                <a:spcPts val="1800"/>
              </a:spcBef>
              <a:spcAft>
                <a:spcPts val="800"/>
              </a:spcAft>
              <a:buFont typeface="Symbol" panose="05050102010706020507" pitchFamily="18" charset="2"/>
              <a:buChar char=""/>
            </a:pPr>
            <a:r>
              <a:rPr lang="en-US" sz="2000" kern="100" dirty="0">
                <a:effectLst/>
                <a:latin typeface="Aptos" panose="020B0004020202020204" pitchFamily="34" charset="0"/>
              </a:rPr>
              <a:t>Only you can decide the most meaningful and productive ways in which to engage with these tools</a:t>
            </a:r>
          </a:p>
          <a:p>
            <a:pPr marL="342900" marR="0" lvl="0" indent="-342900">
              <a:spcBef>
                <a:spcPts val="1800"/>
              </a:spcBef>
              <a:spcAft>
                <a:spcPts val="800"/>
              </a:spcAft>
              <a:buFont typeface="Symbol" panose="05050102010706020507" pitchFamily="18" charset="2"/>
              <a:buChar char=""/>
            </a:pPr>
            <a:r>
              <a:rPr lang="en-US" sz="2000" kern="100" dirty="0">
                <a:effectLst/>
                <a:latin typeface="Aptos" panose="020B0004020202020204" pitchFamily="34" charset="0"/>
              </a:rPr>
              <a:t>Always keep self-care—and care for your colleagues—in mind in deciding where to best focus your time and energy and how to share your work. </a:t>
            </a:r>
          </a:p>
          <a:p>
            <a:endParaRPr lang="en-US" sz="2000" dirty="0"/>
          </a:p>
        </p:txBody>
      </p:sp>
      <p:pic>
        <p:nvPicPr>
          <p:cNvPr id="3" name="Picture 2" descr="A close-up of a street sign">
            <a:extLst>
              <a:ext uri="{FF2B5EF4-FFF2-40B4-BE49-F238E27FC236}">
                <a16:creationId xmlns:a16="http://schemas.microsoft.com/office/drawing/2014/main" id="{56E9BE14-7FBF-4EBE-5152-A193B7B395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42402" y="2161522"/>
            <a:ext cx="4276855" cy="4276855"/>
          </a:xfrm>
          <a:prstGeom prst="rect">
            <a:avLst/>
          </a:prstGeom>
          <a:noFill/>
        </p:spPr>
      </p:pic>
      <p:sp>
        <p:nvSpPr>
          <p:cNvPr id="6" name="TextBox 5">
            <a:extLst>
              <a:ext uri="{FF2B5EF4-FFF2-40B4-BE49-F238E27FC236}">
                <a16:creationId xmlns:a16="http://schemas.microsoft.com/office/drawing/2014/main" id="{5A799CAA-1899-5B06-346B-86D77EDD559C}"/>
              </a:ext>
            </a:extLst>
          </p:cNvPr>
          <p:cNvSpPr txBox="1"/>
          <p:nvPr/>
        </p:nvSpPr>
        <p:spPr>
          <a:xfrm>
            <a:off x="8685816" y="6438377"/>
            <a:ext cx="2733441" cy="200055"/>
          </a:xfrm>
          <a:prstGeom prst="rect">
            <a:avLst/>
          </a:prstGeom>
          <a:noFill/>
        </p:spPr>
        <p:txBody>
          <a:bodyPr wrap="none" rtlCol="0">
            <a:spAutoFit/>
          </a:bodyPr>
          <a:lstStyle/>
          <a:p>
            <a:pPr algn="r">
              <a:spcAft>
                <a:spcPts val="600"/>
              </a:spcAft>
            </a:pPr>
            <a:r>
              <a:rPr lang="en-US" sz="700" dirty="0">
                <a:hlinkClick r:id="rId3" tooltip="http://people-equation.com/are-you-using-the-right-type-of-leadership-power/">
                  <a:extLst>
                    <a:ext uri="{A12FA001-AC4F-418D-AE19-62706E023703}">
                      <ahyp:hlinkClr xmlns:ahyp="http://schemas.microsoft.com/office/drawing/2018/hyperlinkcolor" val="tx"/>
                    </a:ext>
                  </a:extLst>
                </a:hlinkClick>
              </a:rPr>
              <a:t>This Photo</a:t>
            </a:r>
            <a:r>
              <a:rPr lang="en-US" sz="700" dirty="0"/>
              <a:t> by Unknown Author is licensed under </a:t>
            </a:r>
            <a:r>
              <a:rPr lang="en-US" sz="700" dirty="0">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p>
        </p:txBody>
      </p:sp>
    </p:spTree>
    <p:extLst>
      <p:ext uri="{BB962C8B-B14F-4D97-AF65-F5344CB8AC3E}">
        <p14:creationId xmlns:p14="http://schemas.microsoft.com/office/powerpoint/2010/main" val="342930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DFD84D-646A-8141-5226-7EF36F937B4D}"/>
              </a:ext>
            </a:extLst>
          </p:cNvPr>
          <p:cNvSpPr>
            <a:spLocks noGrp="1"/>
          </p:cNvSpPr>
          <p:nvPr>
            <p:ph type="title"/>
          </p:nvPr>
        </p:nvSpPr>
        <p:spPr/>
        <p:txBody>
          <a:bodyPr/>
          <a:lstStyle/>
          <a:p>
            <a:r>
              <a:rPr lang="en-US" dirty="0">
                <a:latin typeface="Aptos Black" panose="020B0004020202020204" pitchFamily="34" charset="0"/>
              </a:rPr>
              <a:t>Find out more about Social Media Engagement</a:t>
            </a:r>
          </a:p>
        </p:txBody>
      </p:sp>
      <p:sp>
        <p:nvSpPr>
          <p:cNvPr id="2" name="Content Placeholder 1">
            <a:extLst>
              <a:ext uri="{FF2B5EF4-FFF2-40B4-BE49-F238E27FC236}">
                <a16:creationId xmlns:a16="http://schemas.microsoft.com/office/drawing/2014/main" id="{5ED5737C-06C1-1F9D-E52E-2FC861AC858C}"/>
              </a:ext>
            </a:extLst>
          </p:cNvPr>
          <p:cNvSpPr>
            <a:spLocks noGrp="1"/>
          </p:cNvSpPr>
          <p:nvPr>
            <p:ph idx="1"/>
          </p:nvPr>
        </p:nvSpPr>
        <p:spPr>
          <a:xfrm>
            <a:off x="1781174" y="2073768"/>
            <a:ext cx="9669608" cy="4429153"/>
          </a:xfrm>
        </p:spPr>
        <p:txBody>
          <a:bodyPr/>
          <a:lstStyle/>
          <a:p>
            <a:pPr marL="0" marR="0" lvl="0" indent="0">
              <a:lnSpc>
                <a:spcPct val="107000"/>
              </a:lnSpc>
              <a:spcBef>
                <a:spcPts val="0"/>
              </a:spcBef>
              <a:spcAft>
                <a:spcPts val="800"/>
              </a:spcAft>
              <a:buClr>
                <a:schemeClr val="tx1"/>
              </a:buClr>
              <a:buSzPct val="150000"/>
              <a:buNone/>
              <a:tabLst>
                <a:tab pos="457200" algn="l"/>
              </a:tabLst>
            </a:pPr>
            <a:r>
              <a:rPr lang="en-US" b="1" kern="100" dirty="0">
                <a:latin typeface="Aptos" panose="020B0004020202020204" pitchFamily="34" charset="0"/>
                <a:ea typeface="Calibri" panose="020F0502020204030204" pitchFamily="34" charset="0"/>
                <a:cs typeface="Times New Roman" panose="02020603050405020304" pitchFamily="18" charset="0"/>
              </a:rPr>
              <a:t>Find out more:</a:t>
            </a:r>
            <a:endParaRPr lang="en-US" b="1" kern="100" dirty="0">
              <a:effectLst/>
              <a:latin typeface="Aptos" panose="020B00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Clr>
                <a:schemeClr val="tx1"/>
              </a:buClr>
              <a:buSzPct val="150000"/>
              <a:tabLst>
                <a:tab pos="457200" algn="l"/>
              </a:tabLst>
            </a:pPr>
            <a:r>
              <a:rPr lang="en-US" sz="2200" kern="100" dirty="0">
                <a:latin typeface="Aptos" panose="020B0004020202020204" pitchFamily="34" charset="0"/>
                <a:ea typeface="Calibri" panose="020F0502020204030204" pitchFamily="34" charset="0"/>
                <a:cs typeface="Times New Roman" panose="02020603050405020304" pitchFamily="18" charset="0"/>
              </a:rPr>
              <a:t>U</a:t>
            </a:r>
            <a:r>
              <a:rPr lang="en-US" sz="2200" kern="100" dirty="0">
                <a:effectLst/>
                <a:latin typeface="Aptos" panose="020B0004020202020204" pitchFamily="34" charset="0"/>
                <a:ea typeface="Calibri" panose="020F0502020204030204" pitchFamily="34" charset="0"/>
                <a:cs typeface="Times New Roman" panose="02020603050405020304" pitchFamily="18" charset="0"/>
              </a:rPr>
              <a:t>nderstand </a:t>
            </a:r>
            <a:r>
              <a:rPr lang="en-US" sz="2200" u="sng" kern="100" dirty="0">
                <a:solidFill>
                  <a:srgbClr val="0000FF"/>
                </a:solidFill>
                <a:effectLst/>
                <a:latin typeface="Aptos" panose="020B0004020202020204" pitchFamily="34" charset="0"/>
                <a:ea typeface="Calibri" panose="020F0502020204030204" pitchFamily="34" charset="0"/>
                <a:cs typeface="Times New Roman" panose="02020603050405020304" pitchFamily="18" charset="0"/>
                <a:hlinkClick r:id="rId2"/>
              </a:rPr>
              <a:t>WSU’s social media policy</a:t>
            </a:r>
            <a:r>
              <a:rPr lang="en-US" sz="2200" kern="100" dirty="0">
                <a:effectLst/>
                <a:latin typeface="Aptos" panose="020B0004020202020204" pitchFamily="34" charset="0"/>
                <a:ea typeface="Calibri" panose="020F0502020204030204" pitchFamily="34" charset="0"/>
                <a:cs typeface="Times New Roman" panose="02020603050405020304" pitchFamily="18" charset="0"/>
              </a:rPr>
              <a:t> about employees’ use of social media on the job</a:t>
            </a:r>
          </a:p>
          <a:p>
            <a:pPr marR="0" lvl="0">
              <a:lnSpc>
                <a:spcPct val="107000"/>
              </a:lnSpc>
              <a:spcBef>
                <a:spcPts val="0"/>
              </a:spcBef>
              <a:spcAft>
                <a:spcPts val="800"/>
              </a:spcAft>
              <a:buClr>
                <a:schemeClr val="tx1"/>
              </a:buClr>
              <a:buSzPct val="150000"/>
              <a:tabLst>
                <a:tab pos="457200" algn="l"/>
              </a:tabLst>
            </a:pPr>
            <a:r>
              <a:rPr lang="en-US" sz="2200" kern="100" dirty="0">
                <a:latin typeface="Aptos" panose="020B0004020202020204" pitchFamily="34" charset="0"/>
                <a:ea typeface="Calibri" panose="020F0502020204030204" pitchFamily="34" charset="0"/>
                <a:cs typeface="Times New Roman" panose="02020603050405020304" pitchFamily="18" charset="0"/>
              </a:rPr>
              <a:t>For information about best practices when using social media, check out </a:t>
            </a:r>
            <a:r>
              <a:rPr lang="en-US" sz="2200" u="sng"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hlinkClick r:id="rId3"/>
              </a:rPr>
              <a:t>Social Media at WSU</a:t>
            </a:r>
            <a:r>
              <a:rPr lang="en-US" sz="2200" kern="100" dirty="0">
                <a:effectLst/>
                <a:latin typeface="Aptos" panose="020B0004020202020204" pitchFamily="34" charset="0"/>
                <a:ea typeface="Calibri" panose="020F0502020204030204" pitchFamily="34" charset="0"/>
                <a:cs typeface="Times New Roman" panose="02020603050405020304" pitchFamily="18" charset="0"/>
              </a:rPr>
              <a:t> .</a:t>
            </a:r>
          </a:p>
          <a:p>
            <a:pPr marL="228600" indent="-228600">
              <a:lnSpc>
                <a:spcPct val="107000"/>
              </a:lnSpc>
              <a:spcBef>
                <a:spcPts val="0"/>
              </a:spcBef>
              <a:spcAft>
                <a:spcPts val="800"/>
              </a:spcAft>
              <a:buClr>
                <a:schemeClr val="tx1"/>
              </a:buClr>
              <a:buSzPct val="150000"/>
              <a:tabLst>
                <a:tab pos="914400" algn="l"/>
              </a:tabLst>
            </a:pPr>
            <a:r>
              <a:rPr lang="en-US" sz="2200" kern="100" dirty="0">
                <a:effectLst/>
                <a:latin typeface="Aptos" panose="020B0004020202020204" pitchFamily="34" charset="0"/>
                <a:ea typeface="Calibri" panose="020F0502020204030204" pitchFamily="34" charset="0"/>
                <a:cs typeface="Times New Roman" panose="02020603050405020304" pitchFamily="18" charset="0"/>
              </a:rPr>
              <a:t>Check to see if your colleges and/or campus have its own guidelines.  </a:t>
            </a:r>
          </a:p>
          <a:p>
            <a:pPr marL="502920" lvl="1" indent="-228600">
              <a:lnSpc>
                <a:spcPct val="107000"/>
              </a:lnSpc>
              <a:spcBef>
                <a:spcPts val="0"/>
              </a:spcBef>
              <a:spcAft>
                <a:spcPts val="800"/>
              </a:spcAft>
              <a:buClr>
                <a:schemeClr val="tx1"/>
              </a:buClr>
              <a:buSzPct val="150000"/>
              <a:tabLst>
                <a:tab pos="914400" algn="l"/>
              </a:tabLst>
            </a:pPr>
            <a:r>
              <a:rPr lang="en-US" sz="2000" kern="100" dirty="0">
                <a:effectLst/>
                <a:latin typeface="Aptos" panose="020B0004020202020204" pitchFamily="34" charset="0"/>
                <a:ea typeface="Calibri" panose="020F0502020204030204" pitchFamily="34" charset="0"/>
                <a:cs typeface="Times New Roman" panose="02020603050405020304" pitchFamily="18" charset="0"/>
              </a:rPr>
              <a:t>Some do:</a:t>
            </a:r>
          </a:p>
          <a:p>
            <a:pPr marL="731520" lvl="2" indent="-228600">
              <a:lnSpc>
                <a:spcPct val="107000"/>
              </a:lnSpc>
              <a:spcBef>
                <a:spcPts val="0"/>
              </a:spcBef>
              <a:spcAft>
                <a:spcPts val="800"/>
              </a:spcAft>
              <a:buClr>
                <a:schemeClr val="tx1"/>
              </a:buClr>
              <a:buSzPct val="150000"/>
              <a:tabLst>
                <a:tab pos="914400" algn="l"/>
              </a:tabLst>
            </a:pPr>
            <a:r>
              <a:rPr lang="en-US" sz="1800" u="sng" kern="100" dirty="0">
                <a:solidFill>
                  <a:srgbClr val="0000FF"/>
                </a:solidFill>
                <a:effectLst/>
                <a:latin typeface="Aptos" panose="020B0004020202020204" pitchFamily="34" charset="0"/>
                <a:ea typeface="Calibri" panose="020F0502020204030204" pitchFamily="34" charset="0"/>
                <a:cs typeface="Times New Roman" panose="02020603050405020304" pitchFamily="18" charset="0"/>
                <a:hlinkClick r:id="rId4"/>
              </a:rPr>
              <a:t>Social Media </a:t>
            </a:r>
            <a:r>
              <a:rPr lang="en-US" sz="1800" u="sng" kern="100" dirty="0">
                <a:solidFill>
                  <a:srgbClr val="0000FF"/>
                </a:solidFill>
                <a:effectLst/>
                <a:latin typeface="Aptos" panose="020B0004020202020204" pitchFamily="34" charset="0"/>
                <a:ea typeface="Calibri" panose="020F0502020204030204" pitchFamily="34" charset="0"/>
                <a:cs typeface="Times New Roman" panose="02020603050405020304" pitchFamily="18" charset="0"/>
                <a:hlinkClick r:id="rId5"/>
              </a:rPr>
              <a:t>–</a:t>
            </a:r>
            <a:r>
              <a:rPr lang="en-US" sz="1800" u="sng" kern="100" dirty="0">
                <a:solidFill>
                  <a:srgbClr val="0000FF"/>
                </a:solidFill>
                <a:effectLst/>
                <a:latin typeface="Aptos" panose="020B0004020202020204" pitchFamily="34" charset="0"/>
                <a:ea typeface="Calibri" panose="020F0502020204030204" pitchFamily="34" charset="0"/>
                <a:cs typeface="Times New Roman" panose="02020603050405020304" pitchFamily="18" charset="0"/>
                <a:hlinkClick r:id="rId4"/>
              </a:rPr>
              <a:t> CAHNRS</a:t>
            </a:r>
            <a:endParaRPr lang="en-US" sz="1800" kern="100" dirty="0">
              <a:latin typeface="Aptos" panose="020B0004020202020204" pitchFamily="34" charset="0"/>
              <a:ea typeface="Calibri" panose="020F0502020204030204" pitchFamily="34" charset="0"/>
              <a:cs typeface="Times New Roman" panose="02020603050405020304" pitchFamily="18" charset="0"/>
            </a:endParaRPr>
          </a:p>
          <a:p>
            <a:pPr marL="731520" lvl="2" indent="-228600">
              <a:lnSpc>
                <a:spcPct val="107000"/>
              </a:lnSpc>
              <a:spcBef>
                <a:spcPts val="0"/>
              </a:spcBef>
              <a:spcAft>
                <a:spcPts val="800"/>
              </a:spcAft>
              <a:buClr>
                <a:schemeClr val="tx1"/>
              </a:buClr>
              <a:buSzPct val="150000"/>
              <a:tabLst>
                <a:tab pos="914400" algn="l"/>
              </a:tabLst>
            </a:pPr>
            <a:r>
              <a:rPr lang="en-US" sz="1800" u="sng" kern="100" dirty="0">
                <a:solidFill>
                  <a:srgbClr val="0000FF"/>
                </a:solidFill>
                <a:effectLst/>
                <a:latin typeface="Aptos" panose="020B0004020202020204" pitchFamily="34" charset="0"/>
                <a:ea typeface="Calibri" panose="020F0502020204030204" pitchFamily="34" charset="0"/>
                <a:cs typeface="Times New Roman" panose="02020603050405020304" pitchFamily="18" charset="0"/>
                <a:hlinkClick r:id="rId5"/>
              </a:rPr>
              <a:t>Social Media - WSU Spokane</a:t>
            </a:r>
            <a:endParaRPr lang="en-US" sz="1800" kern="100" dirty="0">
              <a:latin typeface="Aptos" panose="020B0004020202020204" pitchFamily="34" charset="0"/>
              <a:ea typeface="Calibri" panose="020F0502020204030204" pitchFamily="34" charset="0"/>
              <a:cs typeface="Times New Roman" panose="02020603050405020304" pitchFamily="18" charset="0"/>
            </a:endParaRPr>
          </a:p>
          <a:p>
            <a:pPr marL="731520" lvl="2" indent="-228600">
              <a:lnSpc>
                <a:spcPct val="107000"/>
              </a:lnSpc>
              <a:spcBef>
                <a:spcPts val="0"/>
              </a:spcBef>
              <a:spcAft>
                <a:spcPts val="800"/>
              </a:spcAft>
              <a:buClr>
                <a:schemeClr val="tx1"/>
              </a:buClr>
              <a:buSzPct val="150000"/>
              <a:tabLst>
                <a:tab pos="914400" algn="l"/>
              </a:tabLst>
            </a:pPr>
            <a:r>
              <a:rPr lang="en-US" sz="1800" u="sng" kern="100" dirty="0">
                <a:solidFill>
                  <a:srgbClr val="0000FF"/>
                </a:solidFill>
                <a:effectLst/>
                <a:latin typeface="Aptos" panose="020B0004020202020204" pitchFamily="34" charset="0"/>
                <a:ea typeface="Calibri" panose="020F0502020204030204" pitchFamily="34" charset="0"/>
                <a:cs typeface="Times New Roman" panose="02020603050405020304" pitchFamily="18" charset="0"/>
                <a:hlinkClick r:id="rId6"/>
              </a:rPr>
              <a:t>Social Media General Guidelines – College of Nursing</a:t>
            </a:r>
            <a:r>
              <a:rPr lang="en-US" sz="1800" kern="100" dirty="0">
                <a:effectLst/>
                <a:latin typeface="Aptos" panose="020B0004020202020204" pitchFamily="34" charset="0"/>
                <a:ea typeface="Calibri" panose="020F0502020204030204" pitchFamily="34" charset="0"/>
                <a:cs typeface="Times New Roman" panose="02020603050405020304" pitchFamily="18" charset="0"/>
              </a:rPr>
              <a:t> – geared to students but appropriate for all who engage with social media</a:t>
            </a:r>
          </a:p>
          <a:p>
            <a:pPr marL="0" indent="0">
              <a:buSzPct val="150000"/>
              <a:buNone/>
            </a:pPr>
            <a:endParaRPr lang="en-US" sz="4400" dirty="0">
              <a:latin typeface="Aptos" panose="020B0004020202020204" pitchFamily="34" charset="0"/>
            </a:endParaRPr>
          </a:p>
        </p:txBody>
      </p:sp>
    </p:spTree>
    <p:extLst>
      <p:ext uri="{BB962C8B-B14F-4D97-AF65-F5344CB8AC3E}">
        <p14:creationId xmlns:p14="http://schemas.microsoft.com/office/powerpoint/2010/main" val="3988635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E16-0972-41CE-A8FA-A2F80D8FFFBB}"/>
              </a:ext>
            </a:extLst>
          </p:cNvPr>
          <p:cNvSpPr>
            <a:spLocks noGrp="1"/>
          </p:cNvSpPr>
          <p:nvPr>
            <p:ph type="title"/>
          </p:nvPr>
        </p:nvSpPr>
        <p:spPr>
          <a:xfrm>
            <a:off x="1781174" y="1104900"/>
            <a:ext cx="9348789" cy="1697120"/>
          </a:xfrm>
        </p:spPr>
        <p:txBody>
          <a:bodyPr/>
          <a:lstStyle/>
          <a:p>
            <a:r>
              <a:rPr lang="en-US" dirty="0">
                <a:latin typeface="Aptos Black" panose="020B0004020202020204" pitchFamily="34" charset="0"/>
              </a:rPr>
              <a:t>Challenge 4 Complete!</a:t>
            </a:r>
          </a:p>
        </p:txBody>
      </p:sp>
      <p:sp>
        <p:nvSpPr>
          <p:cNvPr id="3" name="Text Placeholder 2">
            <a:extLst>
              <a:ext uri="{FF2B5EF4-FFF2-40B4-BE49-F238E27FC236}">
                <a16:creationId xmlns:a16="http://schemas.microsoft.com/office/drawing/2014/main" id="{799C5043-70C7-42B6-BC83-DD09FFA9C12A}"/>
              </a:ext>
            </a:extLst>
          </p:cNvPr>
          <p:cNvSpPr>
            <a:spLocks noGrp="1"/>
          </p:cNvSpPr>
          <p:nvPr>
            <p:ph type="body" idx="1"/>
          </p:nvPr>
        </p:nvSpPr>
        <p:spPr>
          <a:xfrm>
            <a:off x="1781174" y="3429000"/>
            <a:ext cx="9348788" cy="1543050"/>
          </a:xfrm>
        </p:spPr>
        <p:txBody>
          <a:bodyPr/>
          <a:lstStyle/>
          <a:p>
            <a:r>
              <a:rPr lang="en-US" dirty="0">
                <a:latin typeface="Aptos" panose="020B0004020202020204" pitchFamily="34" charset="0"/>
              </a:rPr>
              <a:t>Congratulations! </a:t>
            </a:r>
          </a:p>
          <a:p>
            <a:r>
              <a:rPr lang="en-US" dirty="0">
                <a:latin typeface="Aptos" panose="020B0004020202020204" pitchFamily="34" charset="0"/>
              </a:rPr>
              <a:t>Now we will move on to pulling all previous activities together for your personal web page</a:t>
            </a:r>
          </a:p>
        </p:txBody>
      </p:sp>
    </p:spTree>
    <p:extLst>
      <p:ext uri="{BB962C8B-B14F-4D97-AF65-F5344CB8AC3E}">
        <p14:creationId xmlns:p14="http://schemas.microsoft.com/office/powerpoint/2010/main" val="229489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E16-0972-41CE-A8FA-A2F80D8FFFBB}"/>
              </a:ext>
            </a:extLst>
          </p:cNvPr>
          <p:cNvSpPr>
            <a:spLocks noGrp="1"/>
          </p:cNvSpPr>
          <p:nvPr>
            <p:ph type="title"/>
          </p:nvPr>
        </p:nvSpPr>
        <p:spPr>
          <a:xfrm>
            <a:off x="1781174" y="1104900"/>
            <a:ext cx="9348789" cy="1697120"/>
          </a:xfrm>
        </p:spPr>
        <p:txBody>
          <a:bodyPr/>
          <a:lstStyle/>
          <a:p>
            <a:r>
              <a:rPr lang="en-US" dirty="0">
                <a:latin typeface="Aptos Black" panose="020B0004020202020204" pitchFamily="34" charset="0"/>
              </a:rPr>
              <a:t>Challenge 5</a:t>
            </a:r>
            <a:br>
              <a:rPr lang="en-US" dirty="0">
                <a:latin typeface="Aptos Black" panose="020B0004020202020204" pitchFamily="34" charset="0"/>
              </a:rPr>
            </a:br>
            <a:r>
              <a:rPr lang="en-US" dirty="0">
                <a:latin typeface="Aptos Black" panose="020B0004020202020204" pitchFamily="34" charset="0"/>
              </a:rPr>
              <a:t>Online Presence: Your Personal Webpage</a:t>
            </a:r>
          </a:p>
        </p:txBody>
      </p:sp>
      <p:sp>
        <p:nvSpPr>
          <p:cNvPr id="3" name="Text Placeholder 2">
            <a:extLst>
              <a:ext uri="{FF2B5EF4-FFF2-40B4-BE49-F238E27FC236}">
                <a16:creationId xmlns:a16="http://schemas.microsoft.com/office/drawing/2014/main" id="{799C5043-70C7-42B6-BC83-DD09FFA9C12A}"/>
              </a:ext>
            </a:extLst>
          </p:cNvPr>
          <p:cNvSpPr>
            <a:spLocks noGrp="1"/>
          </p:cNvSpPr>
          <p:nvPr>
            <p:ph type="body" idx="1"/>
          </p:nvPr>
        </p:nvSpPr>
        <p:spPr>
          <a:xfrm>
            <a:off x="1781174" y="3429000"/>
            <a:ext cx="9348788" cy="1543050"/>
          </a:xfrm>
        </p:spPr>
        <p:txBody>
          <a:bodyPr/>
          <a:lstStyle/>
          <a:p>
            <a:r>
              <a:rPr lang="en-US" dirty="0">
                <a:latin typeface="Aptos" panose="020B0004020202020204" pitchFamily="34" charset="0"/>
              </a:rPr>
              <a:t>Pulling all previous activities together.</a:t>
            </a:r>
          </a:p>
          <a:p>
            <a:endParaRPr lang="en-US" dirty="0">
              <a:latin typeface="Aptos" panose="020B0004020202020204" pitchFamily="34" charset="0"/>
            </a:endParaRPr>
          </a:p>
        </p:txBody>
      </p:sp>
    </p:spTree>
    <p:extLst>
      <p:ext uri="{BB962C8B-B14F-4D97-AF65-F5344CB8AC3E}">
        <p14:creationId xmlns:p14="http://schemas.microsoft.com/office/powerpoint/2010/main" val="264953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E4DF5-46CC-4DAF-5544-88F7F3AB5216}"/>
              </a:ext>
            </a:extLst>
          </p:cNvPr>
          <p:cNvSpPr>
            <a:spLocks noGrp="1"/>
          </p:cNvSpPr>
          <p:nvPr>
            <p:ph type="title"/>
          </p:nvPr>
        </p:nvSpPr>
        <p:spPr>
          <a:xfrm>
            <a:off x="1781174" y="355078"/>
            <a:ext cx="9348789" cy="1185623"/>
          </a:xfrm>
        </p:spPr>
        <p:txBody>
          <a:bodyPr anchor="b">
            <a:normAutofit/>
          </a:bodyPr>
          <a:lstStyle/>
          <a:p>
            <a:r>
              <a:rPr lang="en-US" sz="4100" dirty="0">
                <a:latin typeface="Aptos Black" panose="020B0004020202020204" pitchFamily="34" charset="0"/>
              </a:rPr>
              <a:t>Update Your Public Profile Webpage</a:t>
            </a:r>
          </a:p>
        </p:txBody>
      </p:sp>
      <p:sp>
        <p:nvSpPr>
          <p:cNvPr id="2" name="Content Placeholder 1">
            <a:extLst>
              <a:ext uri="{FF2B5EF4-FFF2-40B4-BE49-F238E27FC236}">
                <a16:creationId xmlns:a16="http://schemas.microsoft.com/office/drawing/2014/main" id="{087EAF25-D7A1-1F0C-B8F8-4A9ACEEF118D}"/>
              </a:ext>
            </a:extLst>
          </p:cNvPr>
          <p:cNvSpPr>
            <a:spLocks noGrp="1"/>
          </p:cNvSpPr>
          <p:nvPr>
            <p:ph sz="half" idx="1"/>
          </p:nvPr>
        </p:nvSpPr>
        <p:spPr>
          <a:xfrm>
            <a:off x="1781175" y="2161522"/>
            <a:ext cx="4589480" cy="4276855"/>
          </a:xfrm>
        </p:spPr>
        <p:txBody>
          <a:bodyPr anchor="t">
            <a:normAutofit/>
          </a:bodyPr>
          <a:lstStyle/>
          <a:p>
            <a:pPr marL="0" marR="0" lvl="0" indent="0">
              <a:spcBef>
                <a:spcPts val="0"/>
              </a:spcBef>
              <a:spcAft>
                <a:spcPts val="2400"/>
              </a:spcAft>
              <a:buNone/>
            </a:pPr>
            <a:r>
              <a:rPr lang="en-US" sz="2000" kern="100" dirty="0">
                <a:effectLst/>
                <a:latin typeface="Aptos" panose="020B0004020202020204" pitchFamily="34" charset="0"/>
              </a:rPr>
              <a:t>Use any public profile web page that can access that contains </a:t>
            </a:r>
            <a:r>
              <a:rPr lang="en-US" sz="2000" kern="100" dirty="0">
                <a:latin typeface="Aptos" panose="020B0004020202020204" pitchFamily="34" charset="0"/>
              </a:rPr>
              <a:t>your information and </a:t>
            </a:r>
            <a:r>
              <a:rPr lang="en-US" sz="2000" kern="100" dirty="0">
                <a:effectLst/>
                <a:latin typeface="Aptos" panose="020B0004020202020204" pitchFamily="34" charset="0"/>
              </a:rPr>
              <a:t>work (e.g., Google Scholar) </a:t>
            </a:r>
            <a:endParaRPr lang="en-US" sz="2000" b="1" kern="100" dirty="0">
              <a:effectLst/>
              <a:latin typeface="Aptos" panose="020B0004020202020204" pitchFamily="34" charset="0"/>
            </a:endParaRPr>
          </a:p>
          <a:p>
            <a:pPr marL="914400" lvl="1" indent="-457200">
              <a:spcBef>
                <a:spcPts val="0"/>
              </a:spcBef>
              <a:spcAft>
                <a:spcPts val="1200"/>
              </a:spcAft>
            </a:pPr>
            <a:r>
              <a:rPr lang="en-US" sz="2000" b="1" kern="100" dirty="0">
                <a:effectLst/>
                <a:latin typeface="Aptos" panose="020B0004020202020204" pitchFamily="34" charset="0"/>
              </a:rPr>
              <a:t>First choice:</a:t>
            </a:r>
            <a:r>
              <a:rPr lang="en-US" sz="2000" kern="100" dirty="0">
                <a:effectLst/>
                <a:latin typeface="Aptos" panose="020B0004020202020204" pitchFamily="34" charset="0"/>
              </a:rPr>
              <a:t> WSU departmental or staff profile page. </a:t>
            </a:r>
          </a:p>
          <a:p>
            <a:pPr marL="914400" lvl="1" indent="-457200">
              <a:spcBef>
                <a:spcPts val="0"/>
              </a:spcBef>
              <a:spcAft>
                <a:spcPts val="1200"/>
              </a:spcAft>
            </a:pPr>
            <a:r>
              <a:rPr lang="en-US" sz="2000" b="1" kern="100" dirty="0">
                <a:effectLst/>
                <a:latin typeface="Aptos" panose="020B0004020202020204" pitchFamily="34" charset="0"/>
              </a:rPr>
              <a:t>Second choice:</a:t>
            </a:r>
            <a:r>
              <a:rPr lang="en-US" sz="2000" kern="100" dirty="0">
                <a:effectLst/>
                <a:latin typeface="Aptos" panose="020B0004020202020204" pitchFamily="34" charset="0"/>
              </a:rPr>
              <a:t> </a:t>
            </a:r>
            <a:r>
              <a:rPr lang="en-US" sz="2000" kern="100" dirty="0" err="1">
                <a:effectLst/>
                <a:latin typeface="Aptos" panose="020B0004020202020204" pitchFamily="34" charset="0"/>
              </a:rPr>
              <a:t>ORCiD</a:t>
            </a:r>
            <a:r>
              <a:rPr lang="en-US" sz="2000" kern="100" dirty="0">
                <a:effectLst/>
                <a:latin typeface="Aptos" panose="020B0004020202020204" pitchFamily="34" charset="0"/>
              </a:rPr>
              <a:t> profile</a:t>
            </a:r>
          </a:p>
          <a:p>
            <a:pPr marL="914400" lvl="1" indent="-457200">
              <a:spcBef>
                <a:spcPts val="0"/>
              </a:spcBef>
              <a:spcAft>
                <a:spcPts val="1200"/>
              </a:spcAft>
            </a:pPr>
            <a:r>
              <a:rPr lang="en-US" sz="2000" b="1" kern="100" dirty="0">
                <a:latin typeface="Aptos" panose="020B0004020202020204" pitchFamily="34" charset="0"/>
              </a:rPr>
              <a:t>Third choice:  </a:t>
            </a:r>
            <a:r>
              <a:rPr lang="en-US" sz="2000" kern="100" dirty="0">
                <a:latin typeface="Aptos" panose="020B0004020202020204" pitchFamily="34" charset="0"/>
              </a:rPr>
              <a:t>Any other social networking platform </a:t>
            </a:r>
            <a:r>
              <a:rPr lang="en-US" sz="2000" kern="100" dirty="0">
                <a:effectLst/>
                <a:latin typeface="Aptos" panose="020B0004020202020204" pitchFamily="34" charset="0"/>
              </a:rPr>
              <a:t>public profile</a:t>
            </a:r>
          </a:p>
          <a:p>
            <a:pPr marL="914400" lvl="1" indent="-457200">
              <a:spcBef>
                <a:spcPts val="0"/>
              </a:spcBef>
              <a:spcAft>
                <a:spcPts val="1200"/>
              </a:spcAft>
            </a:pPr>
            <a:r>
              <a:rPr lang="en-US" sz="2000" b="1" kern="100" dirty="0">
                <a:effectLst/>
                <a:latin typeface="Aptos" panose="020B0004020202020204" pitchFamily="34" charset="0"/>
              </a:rPr>
              <a:t>Fourth choice: </a:t>
            </a:r>
            <a:r>
              <a:rPr lang="en-US" sz="2000" b="1" kern="100" dirty="0">
                <a:latin typeface="Aptos" panose="020B0004020202020204" pitchFamily="34" charset="0"/>
              </a:rPr>
              <a:t>I</a:t>
            </a:r>
            <a:r>
              <a:rPr lang="en-US" sz="2000" kern="100" dirty="0">
                <a:effectLst/>
                <a:latin typeface="Aptos" panose="020B0004020202020204" pitchFamily="34" charset="0"/>
              </a:rPr>
              <a:t>ndependent website or blog</a:t>
            </a:r>
            <a:endParaRPr lang="en-US" sz="2000" dirty="0">
              <a:latin typeface="Aptos" panose="020B0004020202020204" pitchFamily="34" charset="0"/>
            </a:endParaRPr>
          </a:p>
        </p:txBody>
      </p:sp>
      <p:pic>
        <p:nvPicPr>
          <p:cNvPr id="5" name="Picture 4" descr="A keyboard and glasses on a paper">
            <a:extLst>
              <a:ext uri="{FF2B5EF4-FFF2-40B4-BE49-F238E27FC236}">
                <a16:creationId xmlns:a16="http://schemas.microsoft.com/office/drawing/2014/main" id="{2E2CB4FE-D0FC-C0E8-091A-1D56DA8BD8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15136" y="2654099"/>
            <a:ext cx="4931387" cy="3291700"/>
          </a:xfrm>
          <a:prstGeom prst="rect">
            <a:avLst/>
          </a:prstGeom>
          <a:noFill/>
        </p:spPr>
      </p:pic>
    </p:spTree>
    <p:extLst>
      <p:ext uri="{BB962C8B-B14F-4D97-AF65-F5344CB8AC3E}">
        <p14:creationId xmlns:p14="http://schemas.microsoft.com/office/powerpoint/2010/main" val="389751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E4DF5-46CC-4DAF-5544-88F7F3AB5216}"/>
              </a:ext>
            </a:extLst>
          </p:cNvPr>
          <p:cNvSpPr>
            <a:spLocks noGrp="1"/>
          </p:cNvSpPr>
          <p:nvPr>
            <p:ph type="title"/>
          </p:nvPr>
        </p:nvSpPr>
        <p:spPr/>
        <p:txBody>
          <a:bodyPr/>
          <a:lstStyle/>
          <a:p>
            <a:r>
              <a:rPr lang="en-US" dirty="0">
                <a:latin typeface="Aptos Black" panose="020B0004020202020204" pitchFamily="34" charset="0"/>
              </a:rPr>
              <a:t>What about your </a:t>
            </a:r>
            <a:r>
              <a:rPr lang="en-US" dirty="0" err="1">
                <a:latin typeface="Aptos Black" panose="020B0004020202020204" pitchFamily="34" charset="0"/>
              </a:rPr>
              <a:t>ORCiD</a:t>
            </a:r>
            <a:r>
              <a:rPr lang="en-US" dirty="0">
                <a:latin typeface="Aptos Black" panose="020B0004020202020204" pitchFamily="34" charset="0"/>
              </a:rPr>
              <a:t>?</a:t>
            </a:r>
          </a:p>
        </p:txBody>
      </p:sp>
      <p:sp>
        <p:nvSpPr>
          <p:cNvPr id="2" name="Content Placeholder 1">
            <a:extLst>
              <a:ext uri="{FF2B5EF4-FFF2-40B4-BE49-F238E27FC236}">
                <a16:creationId xmlns:a16="http://schemas.microsoft.com/office/drawing/2014/main" id="{087EAF25-D7A1-1F0C-B8F8-4A9ACEEF118D}"/>
              </a:ext>
            </a:extLst>
          </p:cNvPr>
          <p:cNvSpPr>
            <a:spLocks noGrp="1"/>
          </p:cNvSpPr>
          <p:nvPr>
            <p:ph idx="1"/>
          </p:nvPr>
        </p:nvSpPr>
        <p:spPr>
          <a:xfrm>
            <a:off x="1781174" y="2229632"/>
            <a:ext cx="9348789" cy="4036085"/>
          </a:xfrm>
        </p:spPr>
        <p:txBody>
          <a:bodyPr/>
          <a:lstStyle/>
          <a:p>
            <a:pPr marL="0" marR="0" lvl="0" indent="0">
              <a:lnSpc>
                <a:spcPct val="107000"/>
              </a:lnSpc>
              <a:spcBef>
                <a:spcPts val="0"/>
              </a:spcBef>
              <a:spcAft>
                <a:spcPts val="0"/>
              </a:spcAft>
              <a:buNone/>
            </a:pPr>
            <a:r>
              <a:rPr lang="en-US" sz="3200" kern="100" dirty="0">
                <a:latin typeface="Aptos" panose="020B0004020202020204" pitchFamily="34" charset="0"/>
                <a:ea typeface="Calibri" panose="020F0502020204030204" pitchFamily="34" charset="0"/>
                <a:cs typeface="Times New Roman" panose="02020603050405020304" pitchFamily="18" charset="0"/>
              </a:rPr>
              <a:t>Review your public profile webpage and consider the following:</a:t>
            </a:r>
          </a:p>
          <a:p>
            <a:pPr marL="0" marR="0" lvl="0" indent="0">
              <a:lnSpc>
                <a:spcPct val="107000"/>
              </a:lnSpc>
              <a:spcBef>
                <a:spcPts val="0"/>
              </a:spcBef>
              <a:spcAft>
                <a:spcPts val="0"/>
              </a:spcAft>
              <a:buNone/>
            </a:pPr>
            <a:endParaRPr lang="en-US" sz="32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3200" kern="100" dirty="0">
                <a:latin typeface="Aptos" panose="020B0004020202020204" pitchFamily="34" charset="0"/>
                <a:ea typeface="Calibri" panose="020F0502020204030204" pitchFamily="34" charset="0"/>
                <a:cs typeface="Times New Roman" panose="02020603050405020304" pitchFamily="18" charset="0"/>
              </a:rPr>
              <a:t>Is your </a:t>
            </a:r>
            <a:r>
              <a:rPr lang="en-US" sz="3200" kern="100" dirty="0" err="1">
                <a:latin typeface="Aptos" panose="020B0004020202020204" pitchFamily="34" charset="0"/>
                <a:ea typeface="Calibri" panose="020F0502020204030204" pitchFamily="34" charset="0"/>
                <a:cs typeface="Times New Roman" panose="02020603050405020304" pitchFamily="18" charset="0"/>
              </a:rPr>
              <a:t>ORCiD</a:t>
            </a:r>
            <a:r>
              <a:rPr lang="en-US" sz="3200" kern="100" dirty="0">
                <a:latin typeface="Aptos" panose="020B0004020202020204" pitchFamily="34" charset="0"/>
                <a:ea typeface="Calibri" panose="020F0502020204030204" pitchFamily="34" charset="0"/>
                <a:cs typeface="Times New Roman" panose="02020603050405020304" pitchFamily="18" charset="0"/>
              </a:rPr>
              <a:t> noted?</a:t>
            </a:r>
          </a:p>
          <a:p>
            <a:pPr>
              <a:lnSpc>
                <a:spcPct val="107000"/>
              </a:lnSpc>
              <a:spcBef>
                <a:spcPts val="600"/>
              </a:spcBef>
              <a:spcAft>
                <a:spcPts val="600"/>
              </a:spcAft>
            </a:pPr>
            <a:r>
              <a:rPr lang="en-US" sz="3200" kern="100" dirty="0">
                <a:effectLst/>
                <a:latin typeface="Aptos" panose="020B0004020202020204" pitchFamily="34" charset="0"/>
                <a:ea typeface="Calibri" panose="020F0502020204030204" pitchFamily="34" charset="0"/>
                <a:cs typeface="Times New Roman" panose="02020603050405020304" pitchFamily="18" charset="0"/>
              </a:rPr>
              <a:t>Is your </a:t>
            </a:r>
            <a:r>
              <a:rPr lang="en-US" sz="3200" kern="100" dirty="0" err="1">
                <a:effectLst/>
                <a:latin typeface="Aptos" panose="020B0004020202020204" pitchFamily="34" charset="0"/>
                <a:ea typeface="Calibri" panose="020F0502020204030204" pitchFamily="34" charset="0"/>
                <a:cs typeface="Times New Roman" panose="02020603050405020304" pitchFamily="18" charset="0"/>
              </a:rPr>
              <a:t>ORCiD</a:t>
            </a:r>
            <a:r>
              <a:rPr lang="en-US" sz="3200" kern="100" dirty="0">
                <a:effectLst/>
                <a:latin typeface="Aptos" panose="020B0004020202020204" pitchFamily="34" charset="0"/>
                <a:ea typeface="Calibri" panose="020F0502020204030204" pitchFamily="34" charset="0"/>
                <a:cs typeface="Times New Roman" panose="02020603050405020304" pitchFamily="18" charset="0"/>
              </a:rPr>
              <a:t> </a:t>
            </a:r>
            <a:r>
              <a:rPr lang="en-US" sz="3200" kern="100" dirty="0">
                <a:latin typeface="Aptos" panose="020B0004020202020204" pitchFamily="34" charset="0"/>
                <a:ea typeface="Calibri" panose="020F0502020204030204" pitchFamily="34" charset="0"/>
                <a:cs typeface="Times New Roman" panose="02020603050405020304" pitchFamily="18" charset="0"/>
              </a:rPr>
              <a:t>profile linked?</a:t>
            </a:r>
            <a:endParaRPr lang="en-US" sz="3200"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3200" kern="100" dirty="0">
              <a:effectLst/>
              <a:latin typeface="Aptos" panose="020B00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A518B3D-45FB-CC5B-3971-7C7E9869374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56434" y="3499529"/>
            <a:ext cx="3176022" cy="1078994"/>
          </a:xfrm>
          <a:prstGeom prst="rect">
            <a:avLst/>
          </a:prstGeom>
        </p:spPr>
      </p:pic>
      <p:sp>
        <p:nvSpPr>
          <p:cNvPr id="8" name="TextBox 7">
            <a:extLst>
              <a:ext uri="{FF2B5EF4-FFF2-40B4-BE49-F238E27FC236}">
                <a16:creationId xmlns:a16="http://schemas.microsoft.com/office/drawing/2014/main" id="{9F1BACEE-D7E5-6D36-578B-36641AF2D57E}"/>
              </a:ext>
            </a:extLst>
          </p:cNvPr>
          <p:cNvSpPr txBox="1"/>
          <p:nvPr/>
        </p:nvSpPr>
        <p:spPr>
          <a:xfrm>
            <a:off x="7656434" y="4578523"/>
            <a:ext cx="3176022" cy="230832"/>
          </a:xfrm>
          <a:prstGeom prst="rect">
            <a:avLst/>
          </a:prstGeom>
          <a:noFill/>
        </p:spPr>
        <p:txBody>
          <a:bodyPr wrap="square" rtlCol="0">
            <a:spAutoFit/>
          </a:bodyPr>
          <a:lstStyle/>
          <a:p>
            <a:r>
              <a:rPr lang="en-US" sz="900">
                <a:hlinkClick r:id="rId3" tooltip="https://blog.scielo.org/en/2018/05/18/identifiers-and-research-orcid-basics-and-plans-interview-with-laure-haak/"/>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02464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E4DF5-46CC-4DAF-5544-88F7F3AB5216}"/>
              </a:ext>
            </a:extLst>
          </p:cNvPr>
          <p:cNvSpPr>
            <a:spLocks noGrp="1"/>
          </p:cNvSpPr>
          <p:nvPr>
            <p:ph type="title"/>
          </p:nvPr>
        </p:nvSpPr>
        <p:spPr/>
        <p:txBody>
          <a:bodyPr/>
          <a:lstStyle/>
          <a:p>
            <a:r>
              <a:rPr lang="en-US" dirty="0">
                <a:latin typeface="Aptos Black" panose="020B0004020202020204" pitchFamily="34" charset="0"/>
              </a:rPr>
              <a:t>Share your </a:t>
            </a:r>
            <a:r>
              <a:rPr lang="en-US" dirty="0" err="1">
                <a:latin typeface="Aptos Black" panose="020B0004020202020204" pitchFamily="34" charset="0"/>
              </a:rPr>
              <a:t>ORCiD</a:t>
            </a:r>
            <a:r>
              <a:rPr lang="en-US" dirty="0">
                <a:latin typeface="Aptos Black" panose="020B0004020202020204" pitchFamily="34" charset="0"/>
              </a:rPr>
              <a:t> link!</a:t>
            </a:r>
          </a:p>
        </p:txBody>
      </p:sp>
      <p:sp>
        <p:nvSpPr>
          <p:cNvPr id="2" name="Content Placeholder 1">
            <a:extLst>
              <a:ext uri="{FF2B5EF4-FFF2-40B4-BE49-F238E27FC236}">
                <a16:creationId xmlns:a16="http://schemas.microsoft.com/office/drawing/2014/main" id="{087EAF25-D7A1-1F0C-B8F8-4A9ACEEF118D}"/>
              </a:ext>
            </a:extLst>
          </p:cNvPr>
          <p:cNvSpPr>
            <a:spLocks noGrp="1"/>
          </p:cNvSpPr>
          <p:nvPr>
            <p:ph sz="quarter" idx="13"/>
          </p:nvPr>
        </p:nvSpPr>
        <p:spPr>
          <a:xfrm>
            <a:off x="1375929" y="3429000"/>
            <a:ext cx="3904818" cy="1901536"/>
          </a:xfrm>
        </p:spPr>
        <p:txBody>
          <a:bodyPr/>
          <a:lstStyle/>
          <a:p>
            <a:pPr marL="0" marR="0" lvl="0" indent="0">
              <a:lnSpc>
                <a:spcPct val="107000"/>
              </a:lnSpc>
              <a:spcBef>
                <a:spcPts val="0"/>
              </a:spcBef>
              <a:spcAft>
                <a:spcPts val="800"/>
              </a:spcAft>
              <a:buNone/>
            </a:pPr>
            <a:r>
              <a:rPr lang="en-US" sz="2800" kern="100" dirty="0">
                <a:effectLst/>
                <a:latin typeface="Aptos" panose="020B0004020202020204" pitchFamily="34" charset="0"/>
                <a:ea typeface="Calibri" panose="020F0502020204030204" pitchFamily="34" charset="0"/>
                <a:cs typeface="Times New Roman" panose="02020603050405020304" pitchFamily="18" charset="0"/>
              </a:rPr>
              <a:t>Your </a:t>
            </a:r>
            <a:r>
              <a:rPr lang="en-US" sz="2800" kern="100" dirty="0" err="1">
                <a:effectLst/>
                <a:latin typeface="Aptos" panose="020B0004020202020204" pitchFamily="34" charset="0"/>
                <a:ea typeface="Calibri" panose="020F0502020204030204" pitchFamily="34" charset="0"/>
                <a:cs typeface="Times New Roman" panose="02020603050405020304" pitchFamily="18" charset="0"/>
              </a:rPr>
              <a:t>ORCiD</a:t>
            </a:r>
            <a:r>
              <a:rPr lang="en-US" sz="2800" kern="100" dirty="0">
                <a:effectLst/>
                <a:latin typeface="Aptos" panose="020B0004020202020204" pitchFamily="34" charset="0"/>
                <a:ea typeface="Calibri" panose="020F0502020204030204" pitchFamily="34" charset="0"/>
                <a:cs typeface="Times New Roman" panose="02020603050405020304" pitchFamily="18" charset="0"/>
              </a:rPr>
              <a:t> link for sharing can be found under your account settings</a:t>
            </a:r>
          </a:p>
          <a:p>
            <a:pPr marL="0" marR="0" lvl="0" indent="0">
              <a:lnSpc>
                <a:spcPct val="107000"/>
              </a:lnSpc>
              <a:spcBef>
                <a:spcPts val="0"/>
              </a:spcBef>
              <a:spcAft>
                <a:spcPts val="0"/>
              </a:spcAft>
              <a:buNone/>
            </a:pPr>
            <a:endParaRPr lang="en-US" sz="4400" kern="100" dirty="0">
              <a:effectLst/>
              <a:latin typeface="Aptos" panose="020B0004020202020204" pitchFamily="34" charset="0"/>
              <a:ea typeface="Calibri" panose="020F0502020204030204" pitchFamily="34" charset="0"/>
              <a:cs typeface="Times New Roman" panose="02020603050405020304" pitchFamily="18" charset="0"/>
            </a:endParaRPr>
          </a:p>
        </p:txBody>
      </p:sp>
      <p:pic>
        <p:nvPicPr>
          <p:cNvPr id="6" name="Picture Placeholder 5">
            <a:extLst>
              <a:ext uri="{FF2B5EF4-FFF2-40B4-BE49-F238E27FC236}">
                <a16:creationId xmlns:a16="http://schemas.microsoft.com/office/drawing/2014/main" id="{4C2C5459-7865-A33A-C4A5-9FECE0B0A1D6}"/>
              </a:ext>
              <a:ext uri="{C183D7F6-B498-43B3-948B-1728B52AA6E4}">
                <adec:decorative xmlns:adec="http://schemas.microsoft.com/office/drawing/2017/decorative" val="1"/>
              </a:ext>
            </a:extLst>
          </p:cNvPr>
          <p:cNvPicPr>
            <a:picLocks noGrp="1" noChangeAspect="1"/>
          </p:cNvPicPr>
          <p:nvPr>
            <p:ph type="pic" sz="quarter" idx="14"/>
          </p:nvPr>
        </p:nvPicPr>
        <p:blipFill>
          <a:blip r:embed="rId2"/>
          <a:srcRect l="7509" r="2369"/>
          <a:stretch/>
        </p:blipFill>
        <p:spPr>
          <a:xfrm>
            <a:off x="4592781" y="1934374"/>
            <a:ext cx="7076210" cy="4743739"/>
          </a:xfrm>
          <a:prstGeom prst="rect">
            <a:avLst/>
          </a:prstGeom>
        </p:spPr>
      </p:pic>
    </p:spTree>
    <p:extLst>
      <p:ext uri="{BB962C8B-B14F-4D97-AF65-F5344CB8AC3E}">
        <p14:creationId xmlns:p14="http://schemas.microsoft.com/office/powerpoint/2010/main" val="280868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E4DF5-46CC-4DAF-5544-88F7F3AB5216}"/>
              </a:ext>
            </a:extLst>
          </p:cNvPr>
          <p:cNvSpPr>
            <a:spLocks noGrp="1"/>
          </p:cNvSpPr>
          <p:nvPr>
            <p:ph type="title"/>
          </p:nvPr>
        </p:nvSpPr>
        <p:spPr/>
        <p:txBody>
          <a:bodyPr/>
          <a:lstStyle/>
          <a:p>
            <a:r>
              <a:rPr lang="en-US" dirty="0">
                <a:latin typeface="Aptos Black" panose="020B0004020202020204" pitchFamily="34" charset="0"/>
              </a:rPr>
              <a:t>Linking your </a:t>
            </a:r>
            <a:r>
              <a:rPr lang="en-US" dirty="0" err="1">
                <a:latin typeface="Aptos Black" panose="020B0004020202020204" pitchFamily="34" charset="0"/>
              </a:rPr>
              <a:t>ORCiD</a:t>
            </a:r>
            <a:r>
              <a:rPr lang="en-US" dirty="0">
                <a:latin typeface="Aptos Black" panose="020B0004020202020204" pitchFamily="34" charset="0"/>
              </a:rPr>
              <a:t> on your Google Scholar Profile</a:t>
            </a:r>
          </a:p>
        </p:txBody>
      </p:sp>
      <p:sp>
        <p:nvSpPr>
          <p:cNvPr id="2" name="Content Placeholder 1">
            <a:extLst>
              <a:ext uri="{FF2B5EF4-FFF2-40B4-BE49-F238E27FC236}">
                <a16:creationId xmlns:a16="http://schemas.microsoft.com/office/drawing/2014/main" id="{087EAF25-D7A1-1F0C-B8F8-4A9ACEEF118D}"/>
              </a:ext>
            </a:extLst>
          </p:cNvPr>
          <p:cNvSpPr>
            <a:spLocks noGrp="1"/>
          </p:cNvSpPr>
          <p:nvPr>
            <p:ph sz="quarter" idx="13"/>
          </p:nvPr>
        </p:nvSpPr>
        <p:spPr>
          <a:xfrm>
            <a:off x="1427884" y="2285487"/>
            <a:ext cx="3123335" cy="3876322"/>
          </a:xfrm>
        </p:spPr>
        <p:txBody>
          <a:bodyPr/>
          <a:lstStyle/>
          <a:p>
            <a:pPr marL="0" marR="0" lvl="0" indent="0">
              <a:lnSpc>
                <a:spcPct val="107000"/>
              </a:lnSpc>
              <a:spcBef>
                <a:spcPts val="0"/>
              </a:spcBef>
              <a:spcAft>
                <a:spcPts val="800"/>
              </a:spcAft>
              <a:buNone/>
            </a:pPr>
            <a:r>
              <a:rPr lang="en-US" sz="2800" kern="100" dirty="0">
                <a:effectLst/>
                <a:latin typeface="Aptos" panose="020B0004020202020204" pitchFamily="34" charset="0"/>
                <a:ea typeface="Calibri" panose="020F0502020204030204" pitchFamily="34" charset="0"/>
                <a:cs typeface="Times New Roman" panose="02020603050405020304" pitchFamily="18" charset="0"/>
              </a:rPr>
              <a:t>If you don’t have a personal webpage already linked on your Google Scholar profile, you can link your LinkedIn or </a:t>
            </a:r>
            <a:r>
              <a:rPr lang="en-US" sz="2800" kern="100" dirty="0" err="1">
                <a:effectLst/>
                <a:latin typeface="Aptos" panose="020B0004020202020204" pitchFamily="34" charset="0"/>
                <a:ea typeface="Calibri" panose="020F0502020204030204" pitchFamily="34" charset="0"/>
                <a:cs typeface="Times New Roman" panose="02020603050405020304" pitchFamily="18" charset="0"/>
              </a:rPr>
              <a:t>ORCiD</a:t>
            </a:r>
            <a:r>
              <a:rPr lang="en-US" sz="2800" kern="100" dirty="0">
                <a:effectLst/>
                <a:latin typeface="Aptos" panose="020B0004020202020204" pitchFamily="34" charset="0"/>
                <a:ea typeface="Calibri" panose="020F0502020204030204" pitchFamily="34" charset="0"/>
                <a:cs typeface="Times New Roman" panose="02020603050405020304" pitchFamily="18" charset="0"/>
              </a:rPr>
              <a:t> profile as if it is your homepage.  </a:t>
            </a:r>
            <a:endParaRPr lang="en-US" sz="4400" kern="100" dirty="0">
              <a:effectLst/>
              <a:latin typeface="Aptos" panose="020B0004020202020204" pitchFamily="34" charset="0"/>
              <a:ea typeface="Calibri" panose="020F0502020204030204" pitchFamily="34" charset="0"/>
              <a:cs typeface="Times New Roman" panose="02020603050405020304" pitchFamily="18" charset="0"/>
            </a:endParaRPr>
          </a:p>
        </p:txBody>
      </p:sp>
      <p:pic>
        <p:nvPicPr>
          <p:cNvPr id="7" name="Graphic 1">
            <a:extLst>
              <a:ext uri="{FF2B5EF4-FFF2-40B4-BE49-F238E27FC236}">
                <a16:creationId xmlns:a16="http://schemas.microsoft.com/office/drawing/2014/main" id="{F170414D-04A2-595A-EA4C-00E1373CAC6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l="2749" t="7329" r="6459" b="6710"/>
          <a:stretch/>
        </p:blipFill>
        <p:spPr>
          <a:xfrm>
            <a:off x="4802950" y="2336929"/>
            <a:ext cx="7025884" cy="3741753"/>
          </a:xfrm>
          <a:prstGeom prst="rect">
            <a:avLst/>
          </a:prstGeom>
        </p:spPr>
      </p:pic>
    </p:spTree>
    <p:extLst>
      <p:ext uri="{BB962C8B-B14F-4D97-AF65-F5344CB8AC3E}">
        <p14:creationId xmlns:p14="http://schemas.microsoft.com/office/powerpoint/2010/main" val="379757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E4DF5-46CC-4DAF-5544-88F7F3AB5216}"/>
              </a:ext>
            </a:extLst>
          </p:cNvPr>
          <p:cNvSpPr>
            <a:spLocks noGrp="1"/>
          </p:cNvSpPr>
          <p:nvPr>
            <p:ph type="title"/>
          </p:nvPr>
        </p:nvSpPr>
        <p:spPr/>
        <p:txBody>
          <a:bodyPr/>
          <a:lstStyle/>
          <a:p>
            <a:r>
              <a:rPr lang="en-US" dirty="0">
                <a:latin typeface="Aptos Black" panose="020B0004020202020204" pitchFamily="34" charset="0"/>
              </a:rPr>
              <a:t>Review Your Public Profile Webpage</a:t>
            </a:r>
          </a:p>
        </p:txBody>
      </p:sp>
      <p:sp>
        <p:nvSpPr>
          <p:cNvPr id="2" name="Content Placeholder 1">
            <a:extLst>
              <a:ext uri="{FF2B5EF4-FFF2-40B4-BE49-F238E27FC236}">
                <a16:creationId xmlns:a16="http://schemas.microsoft.com/office/drawing/2014/main" id="{087EAF25-D7A1-1F0C-B8F8-4A9ACEEF118D}"/>
              </a:ext>
            </a:extLst>
          </p:cNvPr>
          <p:cNvSpPr>
            <a:spLocks noGrp="1"/>
          </p:cNvSpPr>
          <p:nvPr>
            <p:ph idx="1"/>
          </p:nvPr>
        </p:nvSpPr>
        <p:spPr>
          <a:xfrm>
            <a:off x="1781174" y="2836718"/>
            <a:ext cx="9348789" cy="3428999"/>
          </a:xfrm>
        </p:spPr>
        <p:txBody>
          <a:bodyPr/>
          <a:lstStyle/>
          <a:p>
            <a:pPr marL="0" marR="0" lvl="0" indent="0">
              <a:lnSpc>
                <a:spcPct val="107000"/>
              </a:lnSpc>
              <a:spcBef>
                <a:spcPts val="0"/>
              </a:spcBef>
              <a:spcAft>
                <a:spcPts val="0"/>
              </a:spcAft>
              <a:buNone/>
            </a:pPr>
            <a:r>
              <a:rPr lang="en-US" sz="3200" kern="100" dirty="0">
                <a:latin typeface="Aptos" panose="020B0004020202020204" pitchFamily="34" charset="0"/>
                <a:ea typeface="Calibri" panose="020F0502020204030204" pitchFamily="34" charset="0"/>
                <a:cs typeface="Times New Roman" panose="02020603050405020304" pitchFamily="18" charset="0"/>
              </a:rPr>
              <a:t>Review your public profile webpage and consider the following:</a:t>
            </a:r>
          </a:p>
          <a:p>
            <a:pPr marL="0" marR="0" lvl="0" indent="0">
              <a:lnSpc>
                <a:spcPct val="107000"/>
              </a:lnSpc>
              <a:spcBef>
                <a:spcPts val="0"/>
              </a:spcBef>
              <a:spcAft>
                <a:spcPts val="0"/>
              </a:spcAft>
              <a:buNone/>
            </a:pPr>
            <a:endParaRPr lang="en-US" sz="3200" kern="100" dirty="0">
              <a:effectLst/>
              <a:latin typeface="Aptos" panose="020B0004020202020204" pitchFamily="34" charset="0"/>
              <a:ea typeface="Calibri" panose="020F0502020204030204" pitchFamily="34" charset="0"/>
              <a:cs typeface="Times New Roman" panose="02020603050405020304" pitchFamily="18" charset="0"/>
            </a:endParaRPr>
          </a:p>
          <a:p>
            <a:pPr marL="1371600" indent="-457200">
              <a:lnSpc>
                <a:spcPct val="107000"/>
              </a:lnSpc>
              <a:spcBef>
                <a:spcPts val="600"/>
              </a:spcBef>
              <a:spcAft>
                <a:spcPts val="600"/>
              </a:spcAft>
            </a:pPr>
            <a:r>
              <a:rPr lang="en-US" sz="3200" kern="100" dirty="0">
                <a:latin typeface="Aptos" panose="020B0004020202020204" pitchFamily="34" charset="0"/>
                <a:ea typeface="Calibri" panose="020F0502020204030204" pitchFamily="34" charset="0"/>
                <a:cs typeface="Times New Roman" panose="02020603050405020304" pitchFamily="18" charset="0"/>
              </a:rPr>
              <a:t>Link to your Google Scholar profile.</a:t>
            </a:r>
          </a:p>
          <a:p>
            <a:pPr marL="1371600" indent="-457200">
              <a:lnSpc>
                <a:spcPct val="107000"/>
              </a:lnSpc>
              <a:spcBef>
                <a:spcPts val="600"/>
              </a:spcBef>
              <a:spcAft>
                <a:spcPts val="600"/>
              </a:spcAft>
            </a:pPr>
            <a:r>
              <a:rPr lang="en-US" sz="3200" kern="100" dirty="0">
                <a:latin typeface="Aptos" panose="020B0004020202020204" pitchFamily="34" charset="0"/>
                <a:ea typeface="Calibri" panose="020F0502020204030204" pitchFamily="34" charset="0"/>
                <a:cs typeface="Times New Roman" panose="02020603050405020304" pitchFamily="18" charset="0"/>
              </a:rPr>
              <a:t>Link(s) to any repositories where you have deposited your work</a:t>
            </a:r>
            <a:endParaRPr lang="en-US" sz="3200" kern="100" dirty="0">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57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DD04-40E9-B33A-59D8-2017B9019D0E}"/>
              </a:ext>
            </a:extLst>
          </p:cNvPr>
          <p:cNvSpPr>
            <a:spLocks noGrp="1"/>
          </p:cNvSpPr>
          <p:nvPr>
            <p:ph type="title"/>
          </p:nvPr>
        </p:nvSpPr>
        <p:spPr>
          <a:xfrm>
            <a:off x="2002536" y="135622"/>
            <a:ext cx="9348789" cy="1173471"/>
          </a:xfrm>
        </p:spPr>
        <p:txBody>
          <a:bodyPr/>
          <a:lstStyle/>
          <a:p>
            <a:r>
              <a:rPr lang="en-US" dirty="0">
                <a:solidFill>
                  <a:schemeClr val="bg1"/>
                </a:solidFill>
              </a:rPr>
              <a:t>Research Impact Sessions and Challenges</a:t>
            </a:r>
          </a:p>
        </p:txBody>
      </p:sp>
      <p:graphicFrame>
        <p:nvGraphicFramePr>
          <p:cNvPr id="5" name="Diagram 4" descr="Chart showing four sessions and associated challenges">
            <a:extLst>
              <a:ext uri="{FF2B5EF4-FFF2-40B4-BE49-F238E27FC236}">
                <a16:creationId xmlns:a16="http://schemas.microsoft.com/office/drawing/2014/main" id="{36E72D14-3131-D9CF-D0F6-4ACFD874BC66}"/>
              </a:ext>
            </a:extLst>
          </p:cNvPr>
          <p:cNvGraphicFramePr/>
          <p:nvPr>
            <p:extLst>
              <p:ext uri="{D42A27DB-BD31-4B8C-83A1-F6EECF244321}">
                <p14:modId xmlns:p14="http://schemas.microsoft.com/office/powerpoint/2010/main" val="1346249627"/>
              </p:ext>
            </p:extLst>
          </p:nvPr>
        </p:nvGraphicFramePr>
        <p:xfrm>
          <a:off x="2002536" y="374904"/>
          <a:ext cx="8869680" cy="610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293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E4DF5-46CC-4DAF-5544-88F7F3AB5216}"/>
              </a:ext>
            </a:extLst>
          </p:cNvPr>
          <p:cNvSpPr>
            <a:spLocks noGrp="1"/>
          </p:cNvSpPr>
          <p:nvPr>
            <p:ph type="title"/>
          </p:nvPr>
        </p:nvSpPr>
        <p:spPr/>
        <p:txBody>
          <a:bodyPr/>
          <a:lstStyle/>
          <a:p>
            <a:r>
              <a:rPr lang="en-US" dirty="0">
                <a:latin typeface="Aptos Black" panose="020B0004020202020204" pitchFamily="34" charset="0"/>
              </a:rPr>
              <a:t>Update Links on Your Public Profile Webpage</a:t>
            </a:r>
          </a:p>
        </p:txBody>
      </p:sp>
      <p:sp>
        <p:nvSpPr>
          <p:cNvPr id="2" name="Content Placeholder 1">
            <a:extLst>
              <a:ext uri="{FF2B5EF4-FFF2-40B4-BE49-F238E27FC236}">
                <a16:creationId xmlns:a16="http://schemas.microsoft.com/office/drawing/2014/main" id="{087EAF25-D7A1-1F0C-B8F8-4A9ACEEF118D}"/>
              </a:ext>
            </a:extLst>
          </p:cNvPr>
          <p:cNvSpPr>
            <a:spLocks noGrp="1"/>
          </p:cNvSpPr>
          <p:nvPr>
            <p:ph idx="1"/>
          </p:nvPr>
        </p:nvSpPr>
        <p:spPr>
          <a:xfrm>
            <a:off x="1781174" y="2229632"/>
            <a:ext cx="9348789" cy="4036085"/>
          </a:xfrm>
        </p:spPr>
        <p:txBody>
          <a:bodyPr/>
          <a:lstStyle/>
          <a:p>
            <a:pPr marL="0" marR="0" lvl="0" indent="0">
              <a:lnSpc>
                <a:spcPct val="107000"/>
              </a:lnSpc>
              <a:spcBef>
                <a:spcPts val="0"/>
              </a:spcBef>
              <a:spcAft>
                <a:spcPts val="0"/>
              </a:spcAft>
              <a:buNone/>
            </a:pPr>
            <a:r>
              <a:rPr lang="en-US" sz="3200" kern="100" dirty="0">
                <a:latin typeface="Aptos" panose="020B0004020202020204" pitchFamily="34" charset="0"/>
                <a:ea typeface="Calibri" panose="020F0502020204030204" pitchFamily="34" charset="0"/>
                <a:cs typeface="Times New Roman" panose="02020603050405020304" pitchFamily="18" charset="0"/>
              </a:rPr>
              <a:t>Review your public profile webpage and consider the following:</a:t>
            </a:r>
          </a:p>
          <a:p>
            <a:pPr marL="0" marR="0" lvl="0" indent="0">
              <a:lnSpc>
                <a:spcPct val="107000"/>
              </a:lnSpc>
              <a:spcBef>
                <a:spcPts val="0"/>
              </a:spcBef>
              <a:spcAft>
                <a:spcPts val="0"/>
              </a:spcAft>
              <a:buNone/>
            </a:pPr>
            <a:endParaRPr lang="en-US" sz="3200" kern="100" dirty="0">
              <a:effectLst/>
              <a:latin typeface="Aptos" panose="020B0004020202020204" pitchFamily="34" charset="0"/>
              <a:ea typeface="Calibri" panose="020F0502020204030204" pitchFamily="34" charset="0"/>
              <a:cs typeface="Times New Roman" panose="02020603050405020304" pitchFamily="18" charset="0"/>
            </a:endParaRPr>
          </a:p>
          <a:p>
            <a:pPr marL="914400" indent="-457200">
              <a:lnSpc>
                <a:spcPct val="107000"/>
              </a:lnSpc>
              <a:spcBef>
                <a:spcPts val="600"/>
              </a:spcBef>
              <a:spcAft>
                <a:spcPts val="600"/>
              </a:spcAft>
            </a:pPr>
            <a:r>
              <a:rPr lang="en-US" sz="3200" kern="100" dirty="0">
                <a:latin typeface="Aptos" panose="020B0004020202020204" pitchFamily="34" charset="0"/>
                <a:ea typeface="Calibri" panose="020F0502020204030204" pitchFamily="34" charset="0"/>
                <a:cs typeface="Times New Roman" panose="02020603050405020304" pitchFamily="18" charset="0"/>
              </a:rPr>
              <a:t>Links to any social media profiles or feeds that you want your colleagues to know about, follow, or connect with</a:t>
            </a:r>
          </a:p>
          <a:p>
            <a:pPr marL="0" marR="0" lvl="0" indent="0">
              <a:lnSpc>
                <a:spcPct val="107000"/>
              </a:lnSpc>
              <a:spcBef>
                <a:spcPts val="0"/>
              </a:spcBef>
              <a:spcAft>
                <a:spcPts val="0"/>
              </a:spcAft>
              <a:buNone/>
            </a:pPr>
            <a:endParaRPr lang="en-US" sz="3200" kern="100" dirty="0">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361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E4DF5-46CC-4DAF-5544-88F7F3AB5216}"/>
              </a:ext>
            </a:extLst>
          </p:cNvPr>
          <p:cNvSpPr>
            <a:spLocks noGrp="1"/>
          </p:cNvSpPr>
          <p:nvPr>
            <p:ph type="title"/>
          </p:nvPr>
        </p:nvSpPr>
        <p:spPr/>
        <p:txBody>
          <a:bodyPr/>
          <a:lstStyle/>
          <a:p>
            <a:r>
              <a:rPr lang="en-US" dirty="0">
                <a:latin typeface="Aptos Black" panose="020B0004020202020204" pitchFamily="34" charset="0"/>
              </a:rPr>
              <a:t>Now what?</a:t>
            </a:r>
          </a:p>
        </p:txBody>
      </p:sp>
      <p:sp>
        <p:nvSpPr>
          <p:cNvPr id="2" name="Content Placeholder 1">
            <a:extLst>
              <a:ext uri="{FF2B5EF4-FFF2-40B4-BE49-F238E27FC236}">
                <a16:creationId xmlns:a16="http://schemas.microsoft.com/office/drawing/2014/main" id="{087EAF25-D7A1-1F0C-B8F8-4A9ACEEF118D}"/>
              </a:ext>
            </a:extLst>
          </p:cNvPr>
          <p:cNvSpPr>
            <a:spLocks noGrp="1"/>
          </p:cNvSpPr>
          <p:nvPr>
            <p:ph idx="1"/>
          </p:nvPr>
        </p:nvSpPr>
        <p:spPr>
          <a:xfrm>
            <a:off x="1465119" y="2281586"/>
            <a:ext cx="10338954" cy="4036085"/>
          </a:xfrm>
        </p:spPr>
        <p:txBody>
          <a:bodyPr/>
          <a:lstStyle/>
          <a:p>
            <a:pPr>
              <a:lnSpc>
                <a:spcPct val="107000"/>
              </a:lnSpc>
              <a:spcBef>
                <a:spcPts val="600"/>
              </a:spcBef>
              <a:spcAft>
                <a:spcPts val="600"/>
              </a:spcAft>
            </a:pPr>
            <a:r>
              <a:rPr lang="en-US" sz="3200" kern="100" dirty="0">
                <a:latin typeface="Aptos" panose="020B0004020202020204" pitchFamily="34" charset="0"/>
                <a:ea typeface="Calibri" panose="020F0502020204030204" pitchFamily="34" charset="0"/>
                <a:cs typeface="Times New Roman" panose="02020603050405020304" pitchFamily="18" charset="0"/>
              </a:rPr>
              <a:t>Include your personal webpage URL in all the spaces listed above! </a:t>
            </a:r>
          </a:p>
          <a:p>
            <a:pPr>
              <a:lnSpc>
                <a:spcPct val="107000"/>
              </a:lnSpc>
              <a:spcBef>
                <a:spcPts val="600"/>
              </a:spcBef>
              <a:spcAft>
                <a:spcPts val="600"/>
              </a:spcAft>
            </a:pPr>
            <a:r>
              <a:rPr lang="en-US" sz="3200" kern="100" dirty="0">
                <a:latin typeface="Aptos" panose="020B0004020202020204" pitchFamily="34" charset="0"/>
                <a:ea typeface="Calibri" panose="020F0502020204030204" pitchFamily="34" charset="0"/>
                <a:cs typeface="Times New Roman" panose="02020603050405020304" pitchFamily="18" charset="0"/>
              </a:rPr>
              <a:t>Consider using the URL on your email signature. </a:t>
            </a:r>
          </a:p>
          <a:p>
            <a:pPr>
              <a:lnSpc>
                <a:spcPct val="107000"/>
              </a:lnSpc>
              <a:spcBef>
                <a:spcPts val="600"/>
              </a:spcBef>
              <a:spcAft>
                <a:spcPts val="600"/>
              </a:spcAft>
            </a:pPr>
            <a:r>
              <a:rPr lang="en-US" sz="3200" kern="100" dirty="0">
                <a:effectLst/>
                <a:latin typeface="Aptos" panose="020B0004020202020204" pitchFamily="34" charset="0"/>
                <a:ea typeface="Calibri" panose="020F0502020204030204" pitchFamily="34" charset="0"/>
                <a:cs typeface="Times New Roman" panose="02020603050405020304" pitchFamily="18" charset="0"/>
              </a:rPr>
              <a:t>Ensure all other information on your personal web page (email address, campus address and phone number, research and teaching interests, etc.) is present and up to date!</a:t>
            </a:r>
          </a:p>
          <a:p>
            <a:pPr>
              <a:lnSpc>
                <a:spcPct val="107000"/>
              </a:lnSpc>
              <a:spcBef>
                <a:spcPts val="600"/>
              </a:spcBef>
              <a:spcAft>
                <a:spcPts val="600"/>
              </a:spcAft>
            </a:pPr>
            <a:endParaRPr lang="en-US" sz="3200" kern="100" dirty="0">
              <a:latin typeface="Aptos" panose="020B00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3200" kern="100" dirty="0">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494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E16-0972-41CE-A8FA-A2F80D8FFFBB}"/>
              </a:ext>
            </a:extLst>
          </p:cNvPr>
          <p:cNvSpPr>
            <a:spLocks noGrp="1"/>
          </p:cNvSpPr>
          <p:nvPr>
            <p:ph type="title"/>
          </p:nvPr>
        </p:nvSpPr>
        <p:spPr>
          <a:xfrm>
            <a:off x="1781174" y="1104900"/>
            <a:ext cx="9348789" cy="1697120"/>
          </a:xfrm>
        </p:spPr>
        <p:txBody>
          <a:bodyPr/>
          <a:lstStyle/>
          <a:p>
            <a:r>
              <a:rPr lang="en-US" dirty="0">
                <a:latin typeface="Aptos Black" panose="020B0004020202020204" pitchFamily="34" charset="0"/>
              </a:rPr>
              <a:t>Challenge 5 Complete!</a:t>
            </a:r>
          </a:p>
        </p:txBody>
      </p:sp>
      <p:sp>
        <p:nvSpPr>
          <p:cNvPr id="3" name="Text Placeholder 2">
            <a:extLst>
              <a:ext uri="{FF2B5EF4-FFF2-40B4-BE49-F238E27FC236}">
                <a16:creationId xmlns:a16="http://schemas.microsoft.com/office/drawing/2014/main" id="{799C5043-70C7-42B6-BC83-DD09FFA9C12A}"/>
              </a:ext>
            </a:extLst>
          </p:cNvPr>
          <p:cNvSpPr>
            <a:spLocks noGrp="1"/>
          </p:cNvSpPr>
          <p:nvPr>
            <p:ph type="body" idx="1"/>
          </p:nvPr>
        </p:nvSpPr>
        <p:spPr>
          <a:xfrm>
            <a:off x="1781174" y="3429000"/>
            <a:ext cx="9348788" cy="1543050"/>
          </a:xfrm>
        </p:spPr>
        <p:txBody>
          <a:bodyPr/>
          <a:lstStyle/>
          <a:p>
            <a:r>
              <a:rPr lang="en-US" dirty="0">
                <a:latin typeface="Aptos" panose="020B0004020202020204" pitchFamily="34" charset="0"/>
              </a:rPr>
              <a:t>Congratulations! </a:t>
            </a:r>
          </a:p>
          <a:p>
            <a:r>
              <a:rPr lang="en-US" dirty="0">
                <a:latin typeface="Aptos" panose="020B0004020202020204" pitchFamily="34" charset="0"/>
              </a:rPr>
              <a:t>Next week, we will begin to look at metrics for determining research impact.</a:t>
            </a:r>
          </a:p>
        </p:txBody>
      </p:sp>
    </p:spTree>
    <p:extLst>
      <p:ext uri="{BB962C8B-B14F-4D97-AF65-F5344CB8AC3E}">
        <p14:creationId xmlns:p14="http://schemas.microsoft.com/office/powerpoint/2010/main" val="133123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E16-0972-41CE-A8FA-A2F80D8FFFBB}"/>
              </a:ext>
            </a:extLst>
          </p:cNvPr>
          <p:cNvSpPr>
            <a:spLocks noGrp="1"/>
          </p:cNvSpPr>
          <p:nvPr>
            <p:ph type="title"/>
          </p:nvPr>
        </p:nvSpPr>
        <p:spPr>
          <a:xfrm>
            <a:off x="1781174" y="1104900"/>
            <a:ext cx="9348789" cy="1697120"/>
          </a:xfrm>
        </p:spPr>
        <p:txBody>
          <a:bodyPr/>
          <a:lstStyle/>
          <a:p>
            <a:pPr lvl="0"/>
            <a:r>
              <a:rPr lang="en-US" dirty="0">
                <a:latin typeface="Aptos Black" panose="020B0004020202020204" pitchFamily="34" charset="0"/>
              </a:rPr>
              <a:t>Challenge 4</a:t>
            </a:r>
            <a:br>
              <a:rPr lang="en-US" dirty="0">
                <a:latin typeface="Aptos Black" panose="020B0004020202020204" pitchFamily="34" charset="0"/>
              </a:rPr>
            </a:br>
            <a:r>
              <a:rPr lang="en-US" dirty="0">
                <a:latin typeface="Aptos Black" panose="020B0004020202020204" pitchFamily="34" charset="0"/>
              </a:rPr>
              <a:t>Online Presence: Social Media </a:t>
            </a:r>
          </a:p>
        </p:txBody>
      </p:sp>
      <p:sp>
        <p:nvSpPr>
          <p:cNvPr id="3" name="Text Placeholder 2">
            <a:extLst>
              <a:ext uri="{FF2B5EF4-FFF2-40B4-BE49-F238E27FC236}">
                <a16:creationId xmlns:a16="http://schemas.microsoft.com/office/drawing/2014/main" id="{799C5043-70C7-42B6-BC83-DD09FFA9C12A}"/>
              </a:ext>
            </a:extLst>
          </p:cNvPr>
          <p:cNvSpPr>
            <a:spLocks noGrp="1"/>
          </p:cNvSpPr>
          <p:nvPr>
            <p:ph type="body" idx="1"/>
          </p:nvPr>
        </p:nvSpPr>
        <p:spPr>
          <a:xfrm>
            <a:off x="1781174" y="3429000"/>
            <a:ext cx="9348788" cy="2715768"/>
          </a:xfrm>
        </p:spPr>
        <p:txBody>
          <a:bodyPr/>
          <a:lstStyle/>
          <a:p>
            <a:r>
              <a:rPr lang="en-US" dirty="0">
                <a:latin typeface="Aptos" panose="020B0004020202020204" pitchFamily="34" charset="0"/>
              </a:rPr>
              <a:t>Take an inventory of the platforms you use and reflect on your future interaction</a:t>
            </a:r>
          </a:p>
        </p:txBody>
      </p:sp>
    </p:spTree>
    <p:extLst>
      <p:ext uri="{BB962C8B-B14F-4D97-AF65-F5344CB8AC3E}">
        <p14:creationId xmlns:p14="http://schemas.microsoft.com/office/powerpoint/2010/main" val="357354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p:txBody>
          <a:bodyPr/>
          <a:lstStyle/>
          <a:p>
            <a:r>
              <a:rPr lang="en-US" dirty="0">
                <a:latin typeface="Aptos Black" panose="020B0004020202020204" pitchFamily="34" charset="0"/>
              </a:rPr>
              <a:t>Inventory your Social Media Platforms</a:t>
            </a:r>
          </a:p>
        </p:txBody>
      </p:sp>
      <p:pic>
        <p:nvPicPr>
          <p:cNvPr id="15" name="Picture 14" descr="A magnifying glass over a white background with social media icons">
            <a:extLst>
              <a:ext uri="{FF2B5EF4-FFF2-40B4-BE49-F238E27FC236}">
                <a16:creationId xmlns:a16="http://schemas.microsoft.com/office/drawing/2014/main" id="{CEF6974E-73B4-AE8D-F2FD-E27E81F02D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48469" y="2281735"/>
            <a:ext cx="4691003" cy="3518252"/>
          </a:xfrm>
          <a:prstGeom prst="rect">
            <a:avLst/>
          </a:prstGeom>
        </p:spPr>
      </p:pic>
      <p:sp>
        <p:nvSpPr>
          <p:cNvPr id="2" name="Content Placeholder 1">
            <a:extLst>
              <a:ext uri="{FF2B5EF4-FFF2-40B4-BE49-F238E27FC236}">
                <a16:creationId xmlns:a16="http://schemas.microsoft.com/office/drawing/2014/main" id="{D8C7C84E-A439-4B2A-94CE-26B4E69CC91C}"/>
              </a:ext>
            </a:extLst>
          </p:cNvPr>
          <p:cNvSpPr>
            <a:spLocks noGrp="1"/>
          </p:cNvSpPr>
          <p:nvPr>
            <p:ph sz="quarter" idx="13"/>
          </p:nvPr>
        </p:nvSpPr>
        <p:spPr>
          <a:xfrm>
            <a:off x="6096000" y="2281735"/>
            <a:ext cx="5313218" cy="3857625"/>
          </a:xfrm>
        </p:spPr>
        <p:txBody>
          <a:bodyPr/>
          <a:lstStyle/>
          <a:p>
            <a:pPr marL="342900" indent="-342900">
              <a:spcAft>
                <a:spcPts val="400"/>
              </a:spcAft>
              <a:buFont typeface="Arial" panose="020B0604020202020204" pitchFamily="34" charset="0"/>
              <a:buChar char="•"/>
            </a:pPr>
            <a:r>
              <a:rPr lang="en-US" sz="3200" b="1" dirty="0">
                <a:latin typeface="Aptos" panose="020B0004020202020204" pitchFamily="34" charset="0"/>
              </a:rPr>
              <a:t>Today’s challenge:</a:t>
            </a:r>
          </a:p>
          <a:p>
            <a:pPr marL="800100" lvl="1" indent="-342900">
              <a:spcBef>
                <a:spcPts val="800"/>
              </a:spcBef>
              <a:spcAft>
                <a:spcPts val="400"/>
              </a:spcAft>
            </a:pPr>
            <a:r>
              <a:rPr lang="en-US" sz="2800" dirty="0">
                <a:latin typeface="Aptos" panose="020B0004020202020204" pitchFamily="34" charset="0"/>
              </a:rPr>
              <a:t>reflect on your social media use through an inventory of the platforms you use</a:t>
            </a:r>
          </a:p>
          <a:p>
            <a:pPr marL="800100" lvl="1" indent="-342900">
              <a:spcBef>
                <a:spcPts val="800"/>
              </a:spcBef>
              <a:spcAft>
                <a:spcPts val="400"/>
              </a:spcAft>
            </a:pPr>
            <a:r>
              <a:rPr lang="en-US" sz="2800" dirty="0">
                <a:latin typeface="Aptos" panose="020B0004020202020204" pitchFamily="34" charset="0"/>
              </a:rPr>
              <a:t>consider how these platforms pertain to you professionally</a:t>
            </a:r>
          </a:p>
          <a:p>
            <a:pPr marL="800100" lvl="1" indent="-342900">
              <a:spcBef>
                <a:spcPts val="800"/>
              </a:spcBef>
              <a:spcAft>
                <a:spcPts val="400"/>
              </a:spcAft>
            </a:pPr>
            <a:r>
              <a:rPr lang="en-US" sz="2800" dirty="0">
                <a:latin typeface="Aptos" panose="020B0004020202020204" pitchFamily="34" charset="0"/>
              </a:rPr>
              <a:t>decide where best to focus your future time and effort</a:t>
            </a:r>
          </a:p>
        </p:txBody>
      </p:sp>
    </p:spTree>
    <p:extLst>
      <p:ext uri="{BB962C8B-B14F-4D97-AF65-F5344CB8AC3E}">
        <p14:creationId xmlns:p14="http://schemas.microsoft.com/office/powerpoint/2010/main" val="307413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D041B-4FBD-4EC2-488D-56AD65582C6A}"/>
              </a:ext>
            </a:extLst>
          </p:cNvPr>
          <p:cNvSpPr>
            <a:spLocks noGrp="1"/>
          </p:cNvSpPr>
          <p:nvPr>
            <p:ph type="title"/>
          </p:nvPr>
        </p:nvSpPr>
        <p:spPr>
          <a:xfrm>
            <a:off x="1505602" y="1231843"/>
            <a:ext cx="5263688" cy="1222707"/>
          </a:xfrm>
        </p:spPr>
        <p:txBody>
          <a:bodyPr/>
          <a:lstStyle/>
          <a:p>
            <a:r>
              <a:rPr lang="en-US" dirty="0">
                <a:latin typeface="Aptos Black" panose="020B0004020202020204" pitchFamily="34" charset="0"/>
              </a:rPr>
              <a:t>Complete your Inventory</a:t>
            </a:r>
          </a:p>
        </p:txBody>
      </p:sp>
      <p:sp>
        <p:nvSpPr>
          <p:cNvPr id="4" name="Content Placeholder 3">
            <a:extLst>
              <a:ext uri="{FF2B5EF4-FFF2-40B4-BE49-F238E27FC236}">
                <a16:creationId xmlns:a16="http://schemas.microsoft.com/office/drawing/2014/main" id="{6CC38023-B238-4448-AA8D-0C31DA60D223}"/>
              </a:ext>
            </a:extLst>
          </p:cNvPr>
          <p:cNvSpPr>
            <a:spLocks noGrp="1"/>
          </p:cNvSpPr>
          <p:nvPr>
            <p:ph type="body" sz="quarter" idx="13"/>
          </p:nvPr>
        </p:nvSpPr>
        <p:spPr>
          <a:xfrm>
            <a:off x="7014575" y="688932"/>
            <a:ext cx="4904898" cy="1138773"/>
          </a:xfrm>
        </p:spPr>
        <p:txBody>
          <a:bodyPr/>
          <a:lstStyle/>
          <a:p>
            <a:r>
              <a:rPr lang="en-US" dirty="0">
                <a:latin typeface="Aptos" panose="020B0004020202020204" pitchFamily="34" charset="0"/>
              </a:rPr>
              <a:t>Complete the table in the Challenge 4 pdf document</a:t>
            </a:r>
          </a:p>
        </p:txBody>
      </p:sp>
      <p:pic>
        <p:nvPicPr>
          <p:cNvPr id="6" name="Picture Placeholder 5" descr="A screenshot of a document table to be completed">
            <a:extLst>
              <a:ext uri="{FF2B5EF4-FFF2-40B4-BE49-F238E27FC236}">
                <a16:creationId xmlns:a16="http://schemas.microsoft.com/office/drawing/2014/main" id="{4B2020CC-7315-BFFE-9AEC-D8934043FFC3}"/>
              </a:ext>
            </a:extLst>
          </p:cNvPr>
          <p:cNvPicPr>
            <a:picLocks noGrp="1" noChangeAspect="1"/>
          </p:cNvPicPr>
          <p:nvPr>
            <p:ph type="pic" sz="quarter" idx="14"/>
          </p:nvPr>
        </p:nvPicPr>
        <p:blipFill>
          <a:blip r:embed="rId2"/>
          <a:srcRect l="21641" t="22388" r="22204" b="36398"/>
          <a:stretch/>
        </p:blipFill>
        <p:spPr>
          <a:xfrm>
            <a:off x="2514600" y="3049637"/>
            <a:ext cx="8125691" cy="3354644"/>
          </a:xfrm>
        </p:spPr>
      </p:pic>
    </p:spTree>
    <p:extLst>
      <p:ext uri="{BB962C8B-B14F-4D97-AF65-F5344CB8AC3E}">
        <p14:creationId xmlns:p14="http://schemas.microsoft.com/office/powerpoint/2010/main" val="12084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842A46-4CF4-D3D0-786D-D7D7510A255E}"/>
              </a:ext>
            </a:extLst>
          </p:cNvPr>
          <p:cNvSpPr>
            <a:spLocks noGrp="1"/>
          </p:cNvSpPr>
          <p:nvPr>
            <p:ph type="title"/>
          </p:nvPr>
        </p:nvSpPr>
        <p:spPr/>
        <p:txBody>
          <a:bodyPr/>
          <a:lstStyle/>
          <a:p>
            <a:r>
              <a:rPr lang="en-US" dirty="0">
                <a:latin typeface="Aptos Black" panose="020B0004020202020204" pitchFamily="34" charset="0"/>
              </a:rPr>
              <a:t>How to complete your inventory </a:t>
            </a:r>
            <a:r>
              <a:rPr lang="en-US" dirty="0" err="1">
                <a:latin typeface="Aptos Black" panose="020B0004020202020204" pitchFamily="34" charset="0"/>
              </a:rPr>
              <a:t>ofo</a:t>
            </a:r>
            <a:r>
              <a:rPr lang="en-US" dirty="0">
                <a:latin typeface="Aptos Black" panose="020B0004020202020204" pitchFamily="34" charset="0"/>
              </a:rPr>
              <a:t> Social Media Platforms</a:t>
            </a:r>
          </a:p>
        </p:txBody>
      </p:sp>
      <p:sp>
        <p:nvSpPr>
          <p:cNvPr id="2" name="Content Placeholder 1">
            <a:extLst>
              <a:ext uri="{FF2B5EF4-FFF2-40B4-BE49-F238E27FC236}">
                <a16:creationId xmlns:a16="http://schemas.microsoft.com/office/drawing/2014/main" id="{C9070940-AB76-9F16-9378-D5D8595A4B47}"/>
              </a:ext>
            </a:extLst>
          </p:cNvPr>
          <p:cNvSpPr>
            <a:spLocks noGrp="1"/>
          </p:cNvSpPr>
          <p:nvPr>
            <p:ph sz="half" idx="1"/>
          </p:nvPr>
        </p:nvSpPr>
        <p:spPr>
          <a:xfrm>
            <a:off x="1781175" y="2036830"/>
            <a:ext cx="9348788" cy="820669"/>
          </a:xfrm>
        </p:spPr>
        <p:txBody>
          <a:bodyPr/>
          <a:lstStyle/>
          <a:p>
            <a:pPr marL="0" indent="0">
              <a:buNone/>
            </a:pPr>
            <a:r>
              <a:rPr lang="en-US" dirty="0">
                <a:latin typeface="Aptos" panose="020B0004020202020204" pitchFamily="34" charset="0"/>
              </a:rPr>
              <a:t>If you have a profile/account associated with a particular platform, record your username and note the following:</a:t>
            </a:r>
          </a:p>
        </p:txBody>
      </p:sp>
      <p:sp>
        <p:nvSpPr>
          <p:cNvPr id="9" name="Content Placeholder 2">
            <a:extLst>
              <a:ext uri="{FF2B5EF4-FFF2-40B4-BE49-F238E27FC236}">
                <a16:creationId xmlns:a16="http://schemas.microsoft.com/office/drawing/2014/main" id="{BA1A5545-FF41-B314-61D0-2E37C80D5291}"/>
              </a:ext>
            </a:extLst>
          </p:cNvPr>
          <p:cNvSpPr txBox="1">
            <a:spLocks/>
          </p:cNvSpPr>
          <p:nvPr/>
        </p:nvSpPr>
        <p:spPr>
          <a:xfrm>
            <a:off x="2441864" y="3010114"/>
            <a:ext cx="8998526" cy="3378507"/>
          </a:xfrm>
          <a:prstGeom prst="rect">
            <a:avLst/>
          </a:prstGeom>
        </p:spPr>
        <p:txBody>
          <a:bodyPr vert="horz" lIns="0" tIns="0" rIns="0" bIns="0" rtlCol="0" anchor="t" anchorCtr="0">
            <a:noAutofit/>
          </a:bodyPr>
          <a:lstStyle>
            <a:lvl1pPr marL="182880" indent="-182880" algn="l" defTabSz="914400" rtl="0" eaLnBrk="1" latinLnBrk="0" hangingPunct="1">
              <a:lnSpc>
                <a:spcPct val="90000"/>
              </a:lnSpc>
              <a:spcBef>
                <a:spcPts val="800"/>
              </a:spcBef>
              <a:buFont typeface="Arial" panose="020B0604020202020204" pitchFamily="34" charset="0"/>
              <a:buChar char="•"/>
              <a:defRPr sz="2800" kern="1200">
                <a:solidFill>
                  <a:schemeClr val="tx2">
                    <a:lumMod val="75000"/>
                  </a:schemeClr>
                </a:solidFill>
                <a:latin typeface="+mn-lt"/>
                <a:ea typeface="+mn-ea"/>
                <a:cs typeface="+mn-cs"/>
              </a:defRPr>
            </a:lvl1pPr>
            <a:lvl2pPr marL="457200" indent="-182880" algn="l" defTabSz="914400" rtl="0" eaLnBrk="1" latinLnBrk="0" hangingPunct="1">
              <a:lnSpc>
                <a:spcPct val="90000"/>
              </a:lnSpc>
              <a:spcBef>
                <a:spcPts val="400"/>
              </a:spcBef>
              <a:buFont typeface="Arial" panose="020B0604020202020204" pitchFamily="34" charset="0"/>
              <a:buChar char="•"/>
              <a:defRPr sz="2400" kern="1200">
                <a:solidFill>
                  <a:schemeClr val="tx2">
                    <a:lumMod val="75000"/>
                  </a:schemeClr>
                </a:solidFill>
                <a:latin typeface="+mn-lt"/>
                <a:ea typeface="+mn-ea"/>
                <a:cs typeface="+mn-cs"/>
              </a:defRPr>
            </a:lvl2pPr>
            <a:lvl3pPr marL="6858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3pPr>
            <a:lvl4pPr marL="9144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4pPr>
            <a:lvl5pPr marL="11430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Font typeface="Wingdings" panose="05000000000000000000" pitchFamily="2" charset="2"/>
              <a:buChar char="q"/>
            </a:pPr>
            <a:r>
              <a:rPr lang="en-US" dirty="0">
                <a:latin typeface="Aptos" panose="020B0004020202020204" pitchFamily="34" charset="0"/>
              </a:rPr>
              <a:t>whether your profile is associated with your WSU email address</a:t>
            </a:r>
          </a:p>
          <a:p>
            <a:pPr marL="457200" indent="-457200">
              <a:spcAft>
                <a:spcPts val="600"/>
              </a:spcAft>
              <a:buFont typeface="Wingdings" panose="05000000000000000000" pitchFamily="2" charset="2"/>
              <a:buChar char="q"/>
            </a:pPr>
            <a:r>
              <a:rPr lang="en-US" dirty="0">
                <a:latin typeface="Aptos" panose="020B0004020202020204" pitchFamily="34" charset="0"/>
              </a:rPr>
              <a:t>whether your scholarly identity is connected to the platform, networking, etc.</a:t>
            </a:r>
          </a:p>
          <a:p>
            <a:pPr marL="457200" indent="-457200">
              <a:spcAft>
                <a:spcPts val="1200"/>
              </a:spcAft>
              <a:buFont typeface="Wingdings" panose="05000000000000000000" pitchFamily="2" charset="2"/>
              <a:buChar char="q"/>
            </a:pPr>
            <a:r>
              <a:rPr lang="en-US" dirty="0">
                <a:latin typeface="Aptos" panose="020B0004020202020204" pitchFamily="34" charset="0"/>
              </a:rPr>
              <a:t>whether or not you have reviewed your privacy settings recently</a:t>
            </a:r>
          </a:p>
          <a:p>
            <a:pPr marL="457200" indent="-457200">
              <a:spcAft>
                <a:spcPts val="1200"/>
              </a:spcAft>
              <a:buFont typeface="Wingdings" panose="05000000000000000000" pitchFamily="2" charset="2"/>
              <a:buChar char="q"/>
            </a:pPr>
            <a:r>
              <a:rPr lang="en-US" dirty="0">
                <a:latin typeface="Aptos" panose="020B0004020202020204" pitchFamily="34" charset="0"/>
              </a:rPr>
              <a:t>whether or not you really like the platform. </a:t>
            </a:r>
          </a:p>
          <a:p>
            <a:pPr marL="457200" indent="-457200">
              <a:spcAft>
                <a:spcPts val="600"/>
              </a:spcAft>
              <a:buFont typeface="Wingdings" panose="05000000000000000000" pitchFamily="2" charset="2"/>
              <a:buChar char="q"/>
            </a:pPr>
            <a:endParaRPr lang="en-US" dirty="0">
              <a:latin typeface="Aptos" panose="020B0004020202020204" pitchFamily="34" charset="0"/>
            </a:endParaRPr>
          </a:p>
        </p:txBody>
      </p:sp>
    </p:spTree>
    <p:extLst>
      <p:ext uri="{BB962C8B-B14F-4D97-AF65-F5344CB8AC3E}">
        <p14:creationId xmlns:p14="http://schemas.microsoft.com/office/powerpoint/2010/main" val="174468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98DFB-F79A-CF6C-2C77-59330F05DF08}"/>
              </a:ext>
            </a:extLst>
          </p:cNvPr>
          <p:cNvSpPr>
            <a:spLocks noGrp="1"/>
          </p:cNvSpPr>
          <p:nvPr>
            <p:ph type="title"/>
          </p:nvPr>
        </p:nvSpPr>
        <p:spPr>
          <a:xfrm>
            <a:off x="1781174" y="355078"/>
            <a:ext cx="9348789" cy="1185623"/>
          </a:xfrm>
        </p:spPr>
        <p:txBody>
          <a:bodyPr anchor="b">
            <a:normAutofit/>
          </a:bodyPr>
          <a:lstStyle/>
          <a:p>
            <a:r>
              <a:rPr lang="en-US" sz="4100" dirty="0">
                <a:latin typeface="Aptos Black" panose="020B0004020202020204" pitchFamily="34" charset="0"/>
              </a:rPr>
              <a:t>Inventory  - No right or wrong answers!</a:t>
            </a:r>
          </a:p>
        </p:txBody>
      </p:sp>
      <p:sp>
        <p:nvSpPr>
          <p:cNvPr id="5" name="Content Placeholder 4">
            <a:extLst>
              <a:ext uri="{FF2B5EF4-FFF2-40B4-BE49-F238E27FC236}">
                <a16:creationId xmlns:a16="http://schemas.microsoft.com/office/drawing/2014/main" id="{12E2C2AC-4137-6BFD-F163-CC4433416059}"/>
              </a:ext>
            </a:extLst>
          </p:cNvPr>
          <p:cNvSpPr>
            <a:spLocks noGrp="1"/>
          </p:cNvSpPr>
          <p:nvPr>
            <p:ph sz="half" idx="1"/>
          </p:nvPr>
        </p:nvSpPr>
        <p:spPr>
          <a:xfrm>
            <a:off x="1781175" y="2161522"/>
            <a:ext cx="4589480" cy="4276855"/>
          </a:xfrm>
        </p:spPr>
        <p:txBody>
          <a:bodyPr anchor="t">
            <a:normAutofit/>
          </a:bodyPr>
          <a:lstStyle/>
          <a:p>
            <a:pPr marL="0" marR="0" lvl="0" indent="0">
              <a:spcBef>
                <a:spcPts val="0"/>
              </a:spcBef>
              <a:spcAft>
                <a:spcPts val="1200"/>
              </a:spcAft>
              <a:buNone/>
            </a:pPr>
            <a:r>
              <a:rPr lang="en-US" b="1" kern="100" dirty="0">
                <a:effectLst/>
                <a:latin typeface="Aptos" panose="020B0004020202020204" pitchFamily="34" charset="0"/>
              </a:rPr>
              <a:t>There are no right or wrong answers in this exercise! </a:t>
            </a:r>
          </a:p>
          <a:p>
            <a:pPr marL="800100" lvl="1" indent="-342900">
              <a:spcBef>
                <a:spcPts val="600"/>
              </a:spcBef>
              <a:spcAft>
                <a:spcPts val="1200"/>
              </a:spcAft>
              <a:buFont typeface="Symbol" panose="05050102010706020507" pitchFamily="18" charset="2"/>
              <a:buChar char=""/>
            </a:pPr>
            <a:r>
              <a:rPr lang="en-US" sz="2800" kern="100" dirty="0">
                <a:effectLst/>
                <a:latin typeface="Aptos" panose="020B0004020202020204" pitchFamily="34" charset="0"/>
              </a:rPr>
              <a:t>This is not a to-do list</a:t>
            </a:r>
            <a:endParaRPr lang="en-US" sz="2800" kern="100" dirty="0">
              <a:latin typeface="Aptos" panose="020B0004020202020204" pitchFamily="34" charset="0"/>
            </a:endParaRPr>
          </a:p>
          <a:p>
            <a:pPr marL="800100" lvl="1" indent="-342900">
              <a:spcBef>
                <a:spcPts val="600"/>
              </a:spcBef>
              <a:spcAft>
                <a:spcPts val="1200"/>
              </a:spcAft>
              <a:buFont typeface="Symbol" panose="05050102010706020507" pitchFamily="18" charset="2"/>
              <a:buChar char=""/>
            </a:pPr>
            <a:r>
              <a:rPr lang="en-US" sz="2800" kern="100" dirty="0">
                <a:effectLst/>
                <a:latin typeface="Aptos" panose="020B0004020202020204" pitchFamily="34" charset="0"/>
              </a:rPr>
              <a:t>This activity is not meant as encouragement to create a presence on all these sites. </a:t>
            </a:r>
          </a:p>
          <a:p>
            <a:pPr marL="0" indent="0">
              <a:buNone/>
            </a:pPr>
            <a:endParaRPr lang="en-US" dirty="0">
              <a:latin typeface="Aptos" panose="020B0004020202020204" pitchFamily="34" charset="0"/>
            </a:endParaRPr>
          </a:p>
        </p:txBody>
      </p:sp>
      <p:pic>
        <p:nvPicPr>
          <p:cNvPr id="10" name="Picture Placeholder 9" descr="A black and white sign with black and white text">
            <a:extLst>
              <a:ext uri="{FF2B5EF4-FFF2-40B4-BE49-F238E27FC236}">
                <a16:creationId xmlns:a16="http://schemas.microsoft.com/office/drawing/2014/main" id="{DF61A9EB-C6E7-BF17-B9C8-8CA88AA5459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7757200" y="2161522"/>
            <a:ext cx="3047259" cy="4276855"/>
          </a:xfrm>
          <a:prstGeom prst="rect">
            <a:avLst/>
          </a:prstGeom>
          <a:noFill/>
        </p:spPr>
      </p:pic>
    </p:spTree>
    <p:extLst>
      <p:ext uri="{BB962C8B-B14F-4D97-AF65-F5344CB8AC3E}">
        <p14:creationId xmlns:p14="http://schemas.microsoft.com/office/powerpoint/2010/main" val="294730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D66375-DA50-97B6-8058-8CC4836A6336}"/>
              </a:ext>
            </a:extLst>
          </p:cNvPr>
          <p:cNvSpPr>
            <a:spLocks noGrp="1"/>
          </p:cNvSpPr>
          <p:nvPr>
            <p:ph type="title"/>
          </p:nvPr>
        </p:nvSpPr>
        <p:spPr>
          <a:xfrm>
            <a:off x="1781174" y="355078"/>
            <a:ext cx="9348789" cy="1187119"/>
          </a:xfrm>
        </p:spPr>
        <p:txBody>
          <a:bodyPr anchor="b">
            <a:normAutofit/>
          </a:bodyPr>
          <a:lstStyle/>
          <a:p>
            <a:r>
              <a:rPr lang="en-US" sz="4100" dirty="0"/>
              <a:t>Inventory – Just take stock!</a:t>
            </a:r>
          </a:p>
        </p:txBody>
      </p:sp>
      <p:pic>
        <p:nvPicPr>
          <p:cNvPr id="6" name="Picture Placeholder 5" descr="A person standing on a red arrow">
            <a:extLst>
              <a:ext uri="{FF2B5EF4-FFF2-40B4-BE49-F238E27FC236}">
                <a16:creationId xmlns:a16="http://schemas.microsoft.com/office/drawing/2014/main" id="{ECC27AE3-7135-044F-C9E2-1AABE370712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71" b="1671"/>
          <a:stretch/>
        </p:blipFill>
        <p:spPr>
          <a:xfrm>
            <a:off x="1779681" y="2281238"/>
            <a:ext cx="3991003" cy="3857625"/>
          </a:xfrm>
          <a:prstGeom prst="rect">
            <a:avLst/>
          </a:prstGeom>
          <a:noFill/>
        </p:spPr>
      </p:pic>
      <p:sp>
        <p:nvSpPr>
          <p:cNvPr id="13" name="Content Placeholder 3">
            <a:extLst>
              <a:ext uri="{FF2B5EF4-FFF2-40B4-BE49-F238E27FC236}">
                <a16:creationId xmlns:a16="http://schemas.microsoft.com/office/drawing/2014/main" id="{C6EC8541-E902-2A4C-1989-D33D64FEB46E}"/>
              </a:ext>
            </a:extLst>
          </p:cNvPr>
          <p:cNvSpPr>
            <a:spLocks noGrp="1"/>
          </p:cNvSpPr>
          <p:nvPr>
            <p:ph sz="quarter" idx="13"/>
          </p:nvPr>
        </p:nvSpPr>
        <p:spPr>
          <a:xfrm>
            <a:off x="6096000" y="2281735"/>
            <a:ext cx="5033963" cy="3857625"/>
          </a:xfrm>
        </p:spPr>
        <p:txBody>
          <a:bodyPr/>
          <a:lstStyle/>
          <a:p>
            <a:pPr marL="0" indent="0">
              <a:spcAft>
                <a:spcPts val="1200"/>
              </a:spcAft>
              <a:buNone/>
            </a:pPr>
            <a:r>
              <a:rPr lang="en-US" sz="4000" b="1" dirty="0">
                <a:latin typeface="Aptos" panose="020B0004020202020204" pitchFamily="34" charset="0"/>
              </a:rPr>
              <a:t>Simply take stock of where you already are</a:t>
            </a:r>
          </a:p>
          <a:p>
            <a:pPr lvl="1"/>
            <a:r>
              <a:rPr lang="en-US" sz="3200" dirty="0">
                <a:latin typeface="Aptos" panose="020B0004020202020204" pitchFamily="34" charset="0"/>
              </a:rPr>
              <a:t>Think carefully about where to focus your attention and efforts going forward  </a:t>
            </a:r>
          </a:p>
          <a:p>
            <a:endParaRPr lang="en-US" sz="3600" dirty="0">
              <a:latin typeface="Aptos" panose="020B0004020202020204" pitchFamily="34" charset="0"/>
            </a:endParaRPr>
          </a:p>
        </p:txBody>
      </p:sp>
    </p:spTree>
    <p:extLst>
      <p:ext uri="{BB962C8B-B14F-4D97-AF65-F5344CB8AC3E}">
        <p14:creationId xmlns:p14="http://schemas.microsoft.com/office/powerpoint/2010/main" val="99145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98DFB-F79A-CF6C-2C77-59330F05DF08}"/>
              </a:ext>
            </a:extLst>
          </p:cNvPr>
          <p:cNvSpPr>
            <a:spLocks noGrp="1"/>
          </p:cNvSpPr>
          <p:nvPr>
            <p:ph type="title"/>
          </p:nvPr>
        </p:nvSpPr>
        <p:spPr>
          <a:xfrm>
            <a:off x="1781174" y="355078"/>
            <a:ext cx="9348789" cy="1185623"/>
          </a:xfrm>
        </p:spPr>
        <p:txBody>
          <a:bodyPr anchor="b">
            <a:normAutofit fontScale="90000"/>
          </a:bodyPr>
          <a:lstStyle/>
          <a:p>
            <a:r>
              <a:rPr lang="en-US" dirty="0"/>
              <a:t>Engaging in Social Media - Considerations</a:t>
            </a:r>
          </a:p>
        </p:txBody>
      </p:sp>
      <p:pic>
        <p:nvPicPr>
          <p:cNvPr id="6" name="Picture 5" descr="A scales with social media icons on them">
            <a:extLst>
              <a:ext uri="{FF2B5EF4-FFF2-40B4-BE49-F238E27FC236}">
                <a16:creationId xmlns:a16="http://schemas.microsoft.com/office/drawing/2014/main" id="{5D5C585A-ADA2-0E7E-FA99-0FC7C384B6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81175" y="2986211"/>
            <a:ext cx="4589480" cy="2627477"/>
          </a:xfrm>
          <a:prstGeom prst="rect">
            <a:avLst/>
          </a:prstGeom>
          <a:noFill/>
        </p:spPr>
      </p:pic>
      <p:sp>
        <p:nvSpPr>
          <p:cNvPr id="5" name="Content Placeholder 4">
            <a:extLst>
              <a:ext uri="{FF2B5EF4-FFF2-40B4-BE49-F238E27FC236}">
                <a16:creationId xmlns:a16="http://schemas.microsoft.com/office/drawing/2014/main" id="{12E2C2AC-4137-6BFD-F163-CC4433416059}"/>
              </a:ext>
            </a:extLst>
          </p:cNvPr>
          <p:cNvSpPr>
            <a:spLocks noGrp="1"/>
          </p:cNvSpPr>
          <p:nvPr>
            <p:ph sz="half" idx="2"/>
          </p:nvPr>
        </p:nvSpPr>
        <p:spPr>
          <a:xfrm>
            <a:off x="6815136" y="2161522"/>
            <a:ext cx="4931387" cy="4276855"/>
          </a:xfrm>
        </p:spPr>
        <p:txBody>
          <a:bodyPr anchor="t">
            <a:normAutofit lnSpcReduction="10000"/>
          </a:bodyPr>
          <a:lstStyle/>
          <a:p>
            <a:pPr marL="0" marR="0" lvl="0" indent="0">
              <a:spcBef>
                <a:spcPts val="0"/>
              </a:spcBef>
              <a:spcAft>
                <a:spcPts val="800"/>
              </a:spcAft>
              <a:buNone/>
            </a:pPr>
            <a:r>
              <a:rPr lang="en-US" b="1" kern="100" dirty="0">
                <a:latin typeface="Aptos" panose="020B0004020202020204" pitchFamily="34" charset="0"/>
              </a:rPr>
              <a:t>Considerations as you contemplate your social media use:</a:t>
            </a:r>
            <a:endParaRPr lang="en-US" b="1" kern="100" dirty="0">
              <a:effectLst/>
              <a:latin typeface="Aptos" panose="020B0004020202020204" pitchFamily="34" charset="0"/>
            </a:endParaRPr>
          </a:p>
          <a:p>
            <a:pPr marL="617220" lvl="1" indent="-342900">
              <a:spcBef>
                <a:spcPts val="1200"/>
              </a:spcBef>
              <a:spcAft>
                <a:spcPts val="800"/>
              </a:spcAft>
              <a:buFont typeface="Symbol" panose="05050102010706020507" pitchFamily="18" charset="2"/>
              <a:buChar char=""/>
            </a:pPr>
            <a:r>
              <a:rPr lang="en-US" kern="100" dirty="0">
                <a:effectLst/>
                <a:latin typeface="Aptos" panose="020B0004020202020204" pitchFamily="34" charset="0"/>
              </a:rPr>
              <a:t>Is it </a:t>
            </a:r>
            <a:r>
              <a:rPr lang="en-US" kern="100" dirty="0">
                <a:latin typeface="Aptos" panose="020B0004020202020204" pitchFamily="34" charset="0"/>
              </a:rPr>
              <a:t>pr</a:t>
            </a:r>
            <a:r>
              <a:rPr lang="en-US" kern="100" dirty="0">
                <a:effectLst/>
                <a:latin typeface="Aptos" panose="020B0004020202020204" pitchFamily="34" charset="0"/>
              </a:rPr>
              <a:t>actical and useful in your discipline?</a:t>
            </a:r>
            <a:r>
              <a:rPr lang="en-US" kern="100" dirty="0">
                <a:latin typeface="Aptos" panose="020B0004020202020204" pitchFamily="34" charset="0"/>
              </a:rPr>
              <a:t> </a:t>
            </a:r>
          </a:p>
          <a:p>
            <a:pPr marL="617220" lvl="1" indent="-342900">
              <a:spcBef>
                <a:spcPts val="1200"/>
              </a:spcBef>
              <a:spcAft>
                <a:spcPts val="800"/>
              </a:spcAft>
              <a:buFont typeface="Symbol" panose="05050102010706020507" pitchFamily="18" charset="2"/>
              <a:buChar char=""/>
            </a:pPr>
            <a:r>
              <a:rPr lang="en-US" kern="100" dirty="0">
                <a:effectLst/>
                <a:latin typeface="Aptos" panose="020B0004020202020204" pitchFamily="34" charset="0"/>
              </a:rPr>
              <a:t>Does it enable connections with new colleagues?</a:t>
            </a:r>
          </a:p>
          <a:p>
            <a:pPr marL="617220" lvl="1" indent="-342900">
              <a:spcBef>
                <a:spcPts val="1200"/>
              </a:spcBef>
              <a:spcAft>
                <a:spcPts val="800"/>
              </a:spcAft>
              <a:buFont typeface="Symbol" panose="05050102010706020507" pitchFamily="18" charset="2"/>
              <a:buChar char=""/>
            </a:pPr>
            <a:r>
              <a:rPr lang="en-US" kern="100" dirty="0">
                <a:latin typeface="Aptos" panose="020B0004020202020204" pitchFamily="34" charset="0"/>
              </a:rPr>
              <a:t>Is it a p</a:t>
            </a:r>
            <a:r>
              <a:rPr lang="en-US" kern="100" dirty="0">
                <a:effectLst/>
                <a:latin typeface="Aptos" panose="020B0004020202020204" pitchFamily="34" charset="0"/>
              </a:rPr>
              <a:t>latform </a:t>
            </a:r>
            <a:r>
              <a:rPr lang="en-US" kern="100" dirty="0">
                <a:latin typeface="Aptos" panose="020B0004020202020204" pitchFamily="34" charset="0"/>
              </a:rPr>
              <a:t>for</a:t>
            </a:r>
            <a:r>
              <a:rPr lang="en-US" kern="100" dirty="0">
                <a:effectLst/>
                <a:latin typeface="Aptos" panose="020B0004020202020204" pitchFamily="34" charset="0"/>
              </a:rPr>
              <a:t> communicating your work to a wider audience?</a:t>
            </a:r>
          </a:p>
          <a:p>
            <a:endParaRPr lang="en-US" dirty="0"/>
          </a:p>
        </p:txBody>
      </p:sp>
    </p:spTree>
    <p:extLst>
      <p:ext uri="{BB962C8B-B14F-4D97-AF65-F5344CB8AC3E}">
        <p14:creationId xmlns:p14="http://schemas.microsoft.com/office/powerpoint/2010/main" val="3533409144"/>
      </p:ext>
    </p:extLst>
  </p:cSld>
  <p:clrMapOvr>
    <a:masterClrMapping/>
  </p:clrMapOvr>
</p:sld>
</file>

<file path=ppt/theme/theme1.xml><?xml version="1.0" encoding="utf-8"?>
<a:theme xmlns:a="http://schemas.openxmlformats.org/drawingml/2006/main" name="Office Theme">
  <a:themeElements>
    <a:clrScheme name="2021-Brand-8-19-21">
      <a:dk1>
        <a:srgbClr val="000000"/>
      </a:dk1>
      <a:lt1>
        <a:srgbClr val="FFFFFF"/>
      </a:lt1>
      <a:dk2>
        <a:srgbClr val="4D4D4D"/>
      </a:dk2>
      <a:lt2>
        <a:srgbClr val="A60F2D"/>
      </a:lt2>
      <a:accent1>
        <a:srgbClr val="CA1237"/>
      </a:accent1>
      <a:accent2>
        <a:srgbClr val="002D61"/>
      </a:accent2>
      <a:accent3>
        <a:srgbClr val="F3E700"/>
      </a:accent3>
      <a:accent4>
        <a:srgbClr val="FF6727"/>
      </a:accent4>
      <a:accent5>
        <a:srgbClr val="AADC24"/>
      </a:accent5>
      <a:accent6>
        <a:srgbClr val="5BC3F5"/>
      </a:accent6>
      <a:hlink>
        <a:srgbClr val="CA1237"/>
      </a:hlink>
      <a:folHlink>
        <a:srgbClr val="FF0000"/>
      </a:folHlink>
    </a:clrScheme>
    <a:fontScheme name="Arial both">
      <a:majorFont>
        <a:latin typeface="Arial"/>
        <a:ea typeface=""/>
        <a:cs typeface=""/>
      </a:majorFont>
      <a:minorFont>
        <a:latin typeface="Arial"/>
        <a:ea typeface=""/>
        <a:cs typeface=""/>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6A3715537BEB4DA69B37BDE4995491" ma:contentTypeVersion="18" ma:contentTypeDescription="Create a new document." ma:contentTypeScope="" ma:versionID="a82cdfac63defa9ec6fdc1d889e30a39">
  <xsd:schema xmlns:xsd="http://www.w3.org/2001/XMLSchema" xmlns:xs="http://www.w3.org/2001/XMLSchema" xmlns:p="http://schemas.microsoft.com/office/2006/metadata/properties" xmlns:ns2="94afa083-ffc1-4466-bdd6-8ebb42b848b8" xmlns:ns3="5250f438-3fb5-48ab-ac5a-506d851d9fe3" targetNamespace="http://schemas.microsoft.com/office/2006/metadata/properties" ma:root="true" ma:fieldsID="c4081da198a947627307c3980ef3ca26" ns2:_="" ns3:_="">
    <xsd:import namespace="94afa083-ffc1-4466-bdd6-8ebb42b848b8"/>
    <xsd:import namespace="5250f438-3fb5-48ab-ac5a-506d851d9f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fa083-ffc1-4466-bdd6-8ebb42b848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da502c-7e40-4002-9fa7-8e5645d13f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50f438-3fb5-48ab-ac5a-506d851d9f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26c38cd-a5ac-4216-8bc2-83ebb07827c0}" ma:internalName="TaxCatchAll" ma:showField="CatchAllData" ma:web="5250f438-3fb5-48ab-ac5a-506d851d9f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afa083-ffc1-4466-bdd6-8ebb42b848b8">
      <Terms xmlns="http://schemas.microsoft.com/office/infopath/2007/PartnerControls"/>
    </lcf76f155ced4ddcb4097134ff3c332f>
    <TaxCatchAll xmlns="5250f438-3fb5-48ab-ac5a-506d851d9fe3" xsi:nil="true"/>
  </documentManagement>
</p:properties>
</file>

<file path=customXml/itemProps1.xml><?xml version="1.0" encoding="utf-8"?>
<ds:datastoreItem xmlns:ds="http://schemas.openxmlformats.org/officeDocument/2006/customXml" ds:itemID="{645E2148-47B9-43BA-838E-1F7B51DDDF5E}">
  <ds:schemaRefs>
    <ds:schemaRef ds:uri="http://schemas.microsoft.com/sharepoint/v3/contenttype/forms"/>
  </ds:schemaRefs>
</ds:datastoreItem>
</file>

<file path=customXml/itemProps2.xml><?xml version="1.0" encoding="utf-8"?>
<ds:datastoreItem xmlns:ds="http://schemas.openxmlformats.org/officeDocument/2006/customXml" ds:itemID="{F1ED66A0-7071-4E98-BA8C-28F66D62A35F}">
  <ds:schemaRefs>
    <ds:schemaRef ds:uri="5250f438-3fb5-48ab-ac5a-506d851d9fe3"/>
    <ds:schemaRef ds:uri="94afa083-ffc1-4466-bdd6-8ebb42b848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7D84F9-3BB7-4FD8-A565-419A235A93C5}">
  <ds:schemaRefs>
    <ds:schemaRef ds:uri="http://schemas.microsoft.com/office/2006/documentManagement/types"/>
    <ds:schemaRef ds:uri="http://schemas.openxmlformats.org/package/2006/metadata/core-properties"/>
    <ds:schemaRef ds:uri="http://purl.org/dc/elements/1.1/"/>
    <ds:schemaRef ds:uri="http://purl.org/dc/terms/"/>
    <ds:schemaRef ds:uri="http://purl.org/dc/dcmitype/"/>
    <ds:schemaRef ds:uri="94afa083-ffc1-4466-bdd6-8ebb42b848b8"/>
    <ds:schemaRef ds:uri="http://schemas.microsoft.com/office/2006/metadata/properties"/>
    <ds:schemaRef ds:uri="http://schemas.microsoft.com/office/infopath/2007/PartnerControls"/>
    <ds:schemaRef ds:uri="5250f438-3fb5-48ab-ac5a-506d851d9f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244</TotalTime>
  <Words>903</Words>
  <Application>Microsoft Office PowerPoint</Application>
  <PresentationFormat>Widescreen</PresentationFormat>
  <Paragraphs>104</Paragraphs>
  <Slides>22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Black</vt:lpstr>
      <vt:lpstr>Arial</vt:lpstr>
      <vt:lpstr>Arial Black</vt:lpstr>
      <vt:lpstr>Calibri</vt:lpstr>
      <vt:lpstr>Symbol</vt:lpstr>
      <vt:lpstr>Wingdings</vt:lpstr>
      <vt:lpstr>Office Theme</vt:lpstr>
      <vt:lpstr>Research Impact Challenge: Session 2</vt:lpstr>
      <vt:lpstr>Research Impact Sessions and Challenges</vt:lpstr>
      <vt:lpstr>Challenge 4 Online Presence: Social Media </vt:lpstr>
      <vt:lpstr>Inventory your Social Media Platforms</vt:lpstr>
      <vt:lpstr>Complete your Inventory</vt:lpstr>
      <vt:lpstr>How to complete your inventory ofo Social Media Platforms</vt:lpstr>
      <vt:lpstr>Inventory  - No right or wrong answers!</vt:lpstr>
      <vt:lpstr>Inventory – Just take stock!</vt:lpstr>
      <vt:lpstr>Engaging in Social Media - Considerations</vt:lpstr>
      <vt:lpstr>Engaging in Social Media – Inherent Risks</vt:lpstr>
      <vt:lpstr>Things to Remember when Engaging in Social Media</vt:lpstr>
      <vt:lpstr>Find out more about Social Media Engagement</vt:lpstr>
      <vt:lpstr>Challenge 4 Complete!</vt:lpstr>
      <vt:lpstr>Challenge 5 Online Presence: Your Personal Webpage</vt:lpstr>
      <vt:lpstr>Update Your Public Profile Webpage</vt:lpstr>
      <vt:lpstr>What about your ORCiD?</vt:lpstr>
      <vt:lpstr>Share your ORCiD link!</vt:lpstr>
      <vt:lpstr>Linking your ORCiD on your Google Scholar Profile</vt:lpstr>
      <vt:lpstr>Review Your Public Profile Webpage</vt:lpstr>
      <vt:lpstr>Update Links on Your Public Profile Webpage</vt:lpstr>
      <vt:lpstr>Now what?</vt:lpstr>
      <vt:lpstr>Challenge 5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Boydo, Valerie J</dc:creator>
  <cp:lastModifiedBy>Dykstra-Aiello, Cheryl</cp:lastModifiedBy>
  <cp:revision>2</cp:revision>
  <cp:lastPrinted>2025-01-27T16:21:47Z</cp:lastPrinted>
  <dcterms:created xsi:type="dcterms:W3CDTF">2021-07-01T22:58:28Z</dcterms:created>
  <dcterms:modified xsi:type="dcterms:W3CDTF">2025-03-20T18:37:27Z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0x010100C86A3715537BEB4DA69B37BDE4995491</vt:lpwstr>
  </property>
  <property fmtid="{D5CDD505-2E9C-101B-9397-08002B2CF9AE}" pid="3" name="MediaServiceImageTags">
    <vt:lpwstr/>
  </property>
</Properties>
</file>