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9"/>
  </p:notesMasterIdLst>
  <p:handoutMasterIdLst>
    <p:handoutMasterId r:id="rId30"/>
  </p:handoutMasterIdLst>
  <p:sldIdLst>
    <p:sldId id="257" r:id="rId5"/>
    <p:sldId id="455" r:id="rId6"/>
    <p:sldId id="459" r:id="rId7"/>
    <p:sldId id="264" r:id="rId8"/>
    <p:sldId id="276" r:id="rId9"/>
    <p:sldId id="449" r:id="rId10"/>
    <p:sldId id="450" r:id="rId11"/>
    <p:sldId id="451" r:id="rId12"/>
    <p:sldId id="446" r:id="rId13"/>
    <p:sldId id="454" r:id="rId14"/>
    <p:sldId id="461" r:id="rId15"/>
    <p:sldId id="462" r:id="rId16"/>
    <p:sldId id="479" r:id="rId17"/>
    <p:sldId id="482" r:id="rId18"/>
    <p:sldId id="466" r:id="rId19"/>
    <p:sldId id="468" r:id="rId20"/>
    <p:sldId id="452" r:id="rId21"/>
    <p:sldId id="470" r:id="rId22"/>
    <p:sldId id="481" r:id="rId23"/>
    <p:sldId id="471" r:id="rId24"/>
    <p:sldId id="478" r:id="rId25"/>
    <p:sldId id="472" r:id="rId26"/>
    <p:sldId id="473" r:id="rId27"/>
    <p:sldId id="45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489E1-E850-4434-83B5-77902F5986BA}" v="19" dt="2025-03-19T22:43:41.992"/>
    <p1510:client id="{9E560E59-5678-42FF-AADE-CB5D96565DDD}" v="360" dt="2025-03-20T17:22:16.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64" autoAdjust="0"/>
  </p:normalViewPr>
  <p:slideViewPr>
    <p:cSldViewPr snapToGrid="0">
      <p:cViewPr varScale="1">
        <p:scale>
          <a:sx n="100" d="100"/>
          <a:sy n="100" d="100"/>
        </p:scale>
        <p:origin x="114" y="210"/>
      </p:cViewPr>
      <p:guideLst>
        <p:guide orient="horz" pos="2160"/>
        <p:guide pos="3841"/>
      </p:guideLst>
    </p:cSldViewPr>
  </p:slideViewPr>
  <p:outlineViewPr>
    <p:cViewPr>
      <p:scale>
        <a:sx n="33" d="100"/>
        <a:sy n="33" d="100"/>
      </p:scale>
      <p:origin x="0" y="-4524"/>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kstra-Aiello, Cheryl" userId="6aeeeec1-1666-43ba-b347-479b6f1a51ba" providerId="ADAL" clId="{BF6C28A1-526B-4145-A836-15EDF727923D}"/>
    <pc:docChg chg="undo custSel addSld delSld modSld sldOrd modNotesMaster modHandout">
      <pc:chgData name="Dykstra-Aiello, Cheryl" userId="6aeeeec1-1666-43ba-b347-479b6f1a51ba" providerId="ADAL" clId="{BF6C28A1-526B-4145-A836-15EDF727923D}" dt="2025-01-31T20:28:44.607" v="1012" actId="20577"/>
      <pc:docMkLst>
        <pc:docMk/>
      </pc:docMkLst>
      <pc:sldChg chg="modSp mod">
        <pc:chgData name="Dykstra-Aiello, Cheryl" userId="6aeeeec1-1666-43ba-b347-479b6f1a51ba" providerId="ADAL" clId="{BF6C28A1-526B-4145-A836-15EDF727923D}" dt="2025-01-30T16:31:37.254" v="960" actId="20577"/>
        <pc:sldMkLst>
          <pc:docMk/>
          <pc:sldMk cId="3211284466" sldId="257"/>
        </pc:sldMkLst>
        <pc:spChg chg="mod">
          <ac:chgData name="Dykstra-Aiello, Cheryl" userId="6aeeeec1-1666-43ba-b347-479b6f1a51ba" providerId="ADAL" clId="{BF6C28A1-526B-4145-A836-15EDF727923D}" dt="2025-01-30T16:31:37.254" v="960" actId="20577"/>
          <ac:spMkLst>
            <pc:docMk/>
            <pc:sldMk cId="3211284466" sldId="257"/>
            <ac:spMk id="3" creationId="{2BE68964-B8D8-4EBC-B9D3-CCA6FA2AC332}"/>
          </ac:spMkLst>
        </pc:spChg>
      </pc:sldChg>
      <pc:sldChg chg="modSp mod">
        <pc:chgData name="Dykstra-Aiello, Cheryl" userId="6aeeeec1-1666-43ba-b347-479b6f1a51ba" providerId="ADAL" clId="{BF6C28A1-526B-4145-A836-15EDF727923D}" dt="2025-01-30T16:42:47.758" v="1005" actId="14100"/>
        <pc:sldMkLst>
          <pc:docMk/>
          <pc:sldMk cId="3573548137" sldId="264"/>
        </pc:sldMkLst>
        <pc:spChg chg="mod">
          <ac:chgData name="Dykstra-Aiello, Cheryl" userId="6aeeeec1-1666-43ba-b347-479b6f1a51ba" providerId="ADAL" clId="{BF6C28A1-526B-4145-A836-15EDF727923D}" dt="2025-01-30T16:39:25.544" v="972" actId="20577"/>
          <ac:spMkLst>
            <pc:docMk/>
            <pc:sldMk cId="3573548137" sldId="264"/>
            <ac:spMk id="2" creationId="{2CFEBE16-0972-41CE-A8FA-A2F80D8FFFBB}"/>
          </ac:spMkLst>
        </pc:spChg>
        <pc:spChg chg="mod">
          <ac:chgData name="Dykstra-Aiello, Cheryl" userId="6aeeeec1-1666-43ba-b347-479b6f1a51ba" providerId="ADAL" clId="{BF6C28A1-526B-4145-A836-15EDF727923D}" dt="2025-01-30T16:42:47.758" v="1005" actId="14100"/>
          <ac:spMkLst>
            <pc:docMk/>
            <pc:sldMk cId="3573548137" sldId="264"/>
            <ac:spMk id="3" creationId="{799C5043-70C7-42B6-BC83-DD09FFA9C12A}"/>
          </ac:spMkLst>
        </pc:spChg>
      </pc:sldChg>
      <pc:sldChg chg="modSp mod">
        <pc:chgData name="Dykstra-Aiello, Cheryl" userId="6aeeeec1-1666-43ba-b347-479b6f1a51ba" providerId="ADAL" clId="{BF6C28A1-526B-4145-A836-15EDF727923D}" dt="2025-01-30T16:39:40.366" v="978" actId="20577"/>
        <pc:sldMkLst>
          <pc:docMk/>
          <pc:sldMk cId="3074134055" sldId="276"/>
        </pc:sldMkLst>
        <pc:spChg chg="mod">
          <ac:chgData name="Dykstra-Aiello, Cheryl" userId="6aeeeec1-1666-43ba-b347-479b6f1a51ba" providerId="ADAL" clId="{BF6C28A1-526B-4145-A836-15EDF727923D}" dt="2025-01-30T16:39:40.366" v="978" actId="20577"/>
          <ac:spMkLst>
            <pc:docMk/>
            <pc:sldMk cId="3074134055" sldId="276"/>
            <ac:spMk id="3" creationId="{2B351BEF-2A59-4268-968D-5C8F03B9F3D2}"/>
          </ac:spMkLst>
        </pc:spChg>
      </pc:sldChg>
      <pc:sldChg chg="modSp mod">
        <pc:chgData name="Dykstra-Aiello, Cheryl" userId="6aeeeec1-1666-43ba-b347-479b6f1a51ba" providerId="ADAL" clId="{BF6C28A1-526B-4145-A836-15EDF727923D}" dt="2025-01-30T16:35:58.385" v="970" actId="20577"/>
        <pc:sldMkLst>
          <pc:docMk/>
          <pc:sldMk cId="2922250774" sldId="439"/>
        </pc:sldMkLst>
        <pc:spChg chg="mod">
          <ac:chgData name="Dykstra-Aiello, Cheryl" userId="6aeeeec1-1666-43ba-b347-479b6f1a51ba" providerId="ADAL" clId="{BF6C28A1-526B-4145-A836-15EDF727923D}" dt="2025-01-30T16:35:58.385" v="970" actId="20577"/>
          <ac:spMkLst>
            <pc:docMk/>
            <pc:sldMk cId="2922250774" sldId="439"/>
            <ac:spMk id="2" creationId="{B5841BB3-EC89-2CDE-B4F3-834CB5CFAAE9}"/>
          </ac:spMkLst>
        </pc:spChg>
      </pc:sldChg>
      <pc:sldChg chg="addSp modSp mod">
        <pc:chgData name="Dykstra-Aiello, Cheryl" userId="6aeeeec1-1666-43ba-b347-479b6f1a51ba" providerId="ADAL" clId="{BF6C28A1-526B-4145-A836-15EDF727923D}" dt="2025-01-30T15:59:44.894" v="310" actId="20577"/>
        <pc:sldMkLst>
          <pc:docMk/>
          <pc:sldMk cId="868343395" sldId="444"/>
        </pc:sldMkLst>
        <pc:spChg chg="mod">
          <ac:chgData name="Dykstra-Aiello, Cheryl" userId="6aeeeec1-1666-43ba-b347-479b6f1a51ba" providerId="ADAL" clId="{BF6C28A1-526B-4145-A836-15EDF727923D}" dt="2025-01-30T15:59:44.894" v="310" actId="20577"/>
          <ac:spMkLst>
            <pc:docMk/>
            <pc:sldMk cId="868343395" sldId="444"/>
            <ac:spMk id="9" creationId="{312B5E94-3425-9B64-1C27-909F23A3D6BB}"/>
          </ac:spMkLst>
        </pc:spChg>
        <pc:graphicFrameChg chg="add mod">
          <ac:chgData name="Dykstra-Aiello, Cheryl" userId="6aeeeec1-1666-43ba-b347-479b6f1a51ba" providerId="ADAL" clId="{BF6C28A1-526B-4145-A836-15EDF727923D}" dt="2025-01-30T15:58:09.666" v="269"/>
          <ac:graphicFrameMkLst>
            <pc:docMk/>
            <pc:sldMk cId="868343395" sldId="444"/>
            <ac:graphicFrameMk id="2" creationId="{291199D3-4B81-4E6B-ECFC-337A9358DE4C}"/>
          </ac:graphicFrameMkLst>
        </pc:graphicFrameChg>
      </pc:sldChg>
      <pc:sldChg chg="modSp del mod">
        <pc:chgData name="Dykstra-Aiello, Cheryl" userId="6aeeeec1-1666-43ba-b347-479b6f1a51ba" providerId="ADAL" clId="{BF6C28A1-526B-4145-A836-15EDF727923D}" dt="2025-01-30T16:42:26.508" v="1002" actId="2696"/>
        <pc:sldMkLst>
          <pc:docMk/>
          <pc:sldMk cId="3189731702" sldId="448"/>
        </pc:sldMkLst>
        <pc:spChg chg="mod">
          <ac:chgData name="Dykstra-Aiello, Cheryl" userId="6aeeeec1-1666-43ba-b347-479b6f1a51ba" providerId="ADAL" clId="{BF6C28A1-526B-4145-A836-15EDF727923D}" dt="2025-01-30T16:39:36.103" v="976" actId="20577"/>
          <ac:spMkLst>
            <pc:docMk/>
            <pc:sldMk cId="3189731702" sldId="448"/>
            <ac:spMk id="3" creationId="{2B351BEF-2A59-4268-968D-5C8F03B9F3D2}"/>
          </ac:spMkLst>
        </pc:spChg>
      </pc:sldChg>
      <pc:sldChg chg="modSp mod">
        <pc:chgData name="Dykstra-Aiello, Cheryl" userId="6aeeeec1-1666-43ba-b347-479b6f1a51ba" providerId="ADAL" clId="{BF6C28A1-526B-4145-A836-15EDF727923D}" dt="2025-01-30T16:39:55.085" v="986" actId="20577"/>
        <pc:sldMkLst>
          <pc:docMk/>
          <pc:sldMk cId="4211704202" sldId="449"/>
        </pc:sldMkLst>
        <pc:spChg chg="mod">
          <ac:chgData name="Dykstra-Aiello, Cheryl" userId="6aeeeec1-1666-43ba-b347-479b6f1a51ba" providerId="ADAL" clId="{BF6C28A1-526B-4145-A836-15EDF727923D}" dt="2025-01-30T16:39:55.085" v="986" actId="20577"/>
          <ac:spMkLst>
            <pc:docMk/>
            <pc:sldMk cId="4211704202" sldId="449"/>
            <ac:spMk id="2" creationId="{D8C7C84E-A439-4B2A-94CE-26B4E69CC91C}"/>
          </ac:spMkLst>
        </pc:spChg>
        <pc:spChg chg="mod">
          <ac:chgData name="Dykstra-Aiello, Cheryl" userId="6aeeeec1-1666-43ba-b347-479b6f1a51ba" providerId="ADAL" clId="{BF6C28A1-526B-4145-A836-15EDF727923D}" dt="2025-01-30T16:39:45.231" v="980" actId="20577"/>
          <ac:spMkLst>
            <pc:docMk/>
            <pc:sldMk cId="4211704202" sldId="449"/>
            <ac:spMk id="3" creationId="{2B351BEF-2A59-4268-968D-5C8F03B9F3D2}"/>
          </ac:spMkLst>
        </pc:spChg>
      </pc:sldChg>
      <pc:sldChg chg="modSp mod">
        <pc:chgData name="Dykstra-Aiello, Cheryl" userId="6aeeeec1-1666-43ba-b347-479b6f1a51ba" providerId="ADAL" clId="{BF6C28A1-526B-4145-A836-15EDF727923D}" dt="2025-01-30T16:50:23.419" v="1008" actId="5793"/>
        <pc:sldMkLst>
          <pc:docMk/>
          <pc:sldMk cId="3438021386" sldId="450"/>
        </pc:sldMkLst>
        <pc:spChg chg="mod">
          <ac:chgData name="Dykstra-Aiello, Cheryl" userId="6aeeeec1-1666-43ba-b347-479b6f1a51ba" providerId="ADAL" clId="{BF6C28A1-526B-4145-A836-15EDF727923D}" dt="2025-01-30T16:50:23.419" v="1008" actId="5793"/>
          <ac:spMkLst>
            <pc:docMk/>
            <pc:sldMk cId="3438021386" sldId="450"/>
            <ac:spMk id="2" creationId="{D8C7C84E-A439-4B2A-94CE-26B4E69CC91C}"/>
          </ac:spMkLst>
        </pc:spChg>
        <pc:spChg chg="mod">
          <ac:chgData name="Dykstra-Aiello, Cheryl" userId="6aeeeec1-1666-43ba-b347-479b6f1a51ba" providerId="ADAL" clId="{BF6C28A1-526B-4145-A836-15EDF727923D}" dt="2025-01-30T16:39:59.474" v="988" actId="20577"/>
          <ac:spMkLst>
            <pc:docMk/>
            <pc:sldMk cId="3438021386" sldId="450"/>
            <ac:spMk id="3" creationId="{2B351BEF-2A59-4268-968D-5C8F03B9F3D2}"/>
          </ac:spMkLst>
        </pc:spChg>
      </pc:sldChg>
      <pc:sldChg chg="addSp modSp mod modNotesTx">
        <pc:chgData name="Dykstra-Aiello, Cheryl" userId="6aeeeec1-1666-43ba-b347-479b6f1a51ba" providerId="ADAL" clId="{BF6C28A1-526B-4145-A836-15EDF727923D}" dt="2025-01-30T16:07:16.408" v="383" actId="2711"/>
        <pc:sldMkLst>
          <pc:docMk/>
          <pc:sldMk cId="513683723" sldId="454"/>
        </pc:sldMkLst>
        <pc:spChg chg="add mod">
          <ac:chgData name="Dykstra-Aiello, Cheryl" userId="6aeeeec1-1666-43ba-b347-479b6f1a51ba" providerId="ADAL" clId="{BF6C28A1-526B-4145-A836-15EDF727923D}" dt="2025-01-30T16:07:16.408" v="383" actId="2711"/>
          <ac:spMkLst>
            <pc:docMk/>
            <pc:sldMk cId="513683723" sldId="454"/>
            <ac:spMk id="2" creationId="{F056A4BF-2C87-D88B-1447-AC1C1BAC3BE9}"/>
          </ac:spMkLst>
        </pc:spChg>
      </pc:sldChg>
      <pc:sldChg chg="addSp modSp mod modNotesTx">
        <pc:chgData name="Dykstra-Aiello, Cheryl" userId="6aeeeec1-1666-43ba-b347-479b6f1a51ba" providerId="ADAL" clId="{BF6C28A1-526B-4145-A836-15EDF727923D}" dt="2025-01-30T16:07:29.706" v="384" actId="6549"/>
        <pc:sldMkLst>
          <pc:docMk/>
          <pc:sldMk cId="4227282781" sldId="461"/>
        </pc:sldMkLst>
        <pc:spChg chg="add mod">
          <ac:chgData name="Dykstra-Aiello, Cheryl" userId="6aeeeec1-1666-43ba-b347-479b6f1a51ba" providerId="ADAL" clId="{BF6C28A1-526B-4145-A836-15EDF727923D}" dt="2025-01-30T16:07:10.987" v="382" actId="2711"/>
          <ac:spMkLst>
            <pc:docMk/>
            <pc:sldMk cId="4227282781" sldId="461"/>
            <ac:spMk id="4" creationId="{D630057D-C6F0-41D1-EE84-7E6165E3A036}"/>
          </ac:spMkLst>
        </pc:spChg>
      </pc:sldChg>
      <pc:sldChg chg="addSp modSp mod modNotesTx">
        <pc:chgData name="Dykstra-Aiello, Cheryl" userId="6aeeeec1-1666-43ba-b347-479b6f1a51ba" providerId="ADAL" clId="{BF6C28A1-526B-4145-A836-15EDF727923D}" dt="2025-01-30T16:07:50.190" v="390" actId="5793"/>
        <pc:sldMkLst>
          <pc:docMk/>
          <pc:sldMk cId="333701158" sldId="462"/>
        </pc:sldMkLst>
        <pc:spChg chg="add mod">
          <ac:chgData name="Dykstra-Aiello, Cheryl" userId="6aeeeec1-1666-43ba-b347-479b6f1a51ba" providerId="ADAL" clId="{BF6C28A1-526B-4145-A836-15EDF727923D}" dt="2025-01-30T16:07:44.695" v="388" actId="1076"/>
          <ac:spMkLst>
            <pc:docMk/>
            <pc:sldMk cId="333701158" sldId="462"/>
            <ac:spMk id="5" creationId="{6E06479B-DF8E-7604-BED0-EEB9B77E7C31}"/>
          </ac:spMkLst>
        </pc:spChg>
      </pc:sldChg>
      <pc:sldChg chg="modNotesTx">
        <pc:chgData name="Dykstra-Aiello, Cheryl" userId="6aeeeec1-1666-43ba-b347-479b6f1a51ba" providerId="ADAL" clId="{BF6C28A1-526B-4145-A836-15EDF727923D}" dt="2025-01-27T16:43:20.542" v="221" actId="6549"/>
        <pc:sldMkLst>
          <pc:docMk/>
          <pc:sldMk cId="1781436169" sldId="464"/>
        </pc:sldMkLst>
      </pc:sldChg>
      <pc:sldChg chg="addSp modSp mod modNotesTx">
        <pc:chgData name="Dykstra-Aiello, Cheryl" userId="6aeeeec1-1666-43ba-b347-479b6f1a51ba" providerId="ADAL" clId="{BF6C28A1-526B-4145-A836-15EDF727923D}" dt="2025-01-30T16:09:07.964" v="460" actId="6549"/>
        <pc:sldMkLst>
          <pc:docMk/>
          <pc:sldMk cId="3114065866" sldId="466"/>
        </pc:sldMkLst>
        <pc:spChg chg="add mod">
          <ac:chgData name="Dykstra-Aiello, Cheryl" userId="6aeeeec1-1666-43ba-b347-479b6f1a51ba" providerId="ADAL" clId="{BF6C28A1-526B-4145-A836-15EDF727923D}" dt="2025-01-30T16:08:58.402" v="459" actId="20577"/>
          <ac:spMkLst>
            <pc:docMk/>
            <pc:sldMk cId="3114065866" sldId="466"/>
            <ac:spMk id="5" creationId="{932A4FFB-AACA-751C-0763-C39F67DCDB84}"/>
          </ac:spMkLst>
        </pc:spChg>
      </pc:sldChg>
      <pc:sldChg chg="modNotesTx">
        <pc:chgData name="Dykstra-Aiello, Cheryl" userId="6aeeeec1-1666-43ba-b347-479b6f1a51ba" providerId="ADAL" clId="{BF6C28A1-526B-4145-A836-15EDF727923D}" dt="2025-01-27T16:13:07.489" v="28" actId="20577"/>
        <pc:sldMkLst>
          <pc:docMk/>
          <pc:sldMk cId="3748076805" sldId="467"/>
        </pc:sldMkLst>
      </pc:sldChg>
      <pc:sldChg chg="modNotesTx">
        <pc:chgData name="Dykstra-Aiello, Cheryl" userId="6aeeeec1-1666-43ba-b347-479b6f1a51ba" providerId="ADAL" clId="{BF6C28A1-526B-4145-A836-15EDF727923D}" dt="2025-01-27T16:13:14.839" v="29" actId="5793"/>
        <pc:sldMkLst>
          <pc:docMk/>
          <pc:sldMk cId="408377381" sldId="468"/>
        </pc:sldMkLst>
      </pc:sldChg>
      <pc:sldChg chg="modNotesTx">
        <pc:chgData name="Dykstra-Aiello, Cheryl" userId="6aeeeec1-1666-43ba-b347-479b6f1a51ba" providerId="ADAL" clId="{BF6C28A1-526B-4145-A836-15EDF727923D}" dt="2025-01-27T16:13:36.491" v="30" actId="255"/>
        <pc:sldMkLst>
          <pc:docMk/>
          <pc:sldMk cId="2486945482" sldId="470"/>
        </pc:sldMkLst>
      </pc:sldChg>
      <pc:sldChg chg="modNotesTx">
        <pc:chgData name="Dykstra-Aiello, Cheryl" userId="6aeeeec1-1666-43ba-b347-479b6f1a51ba" providerId="ADAL" clId="{BF6C28A1-526B-4145-A836-15EDF727923D}" dt="2025-01-27T16:13:58.623" v="31" actId="255"/>
        <pc:sldMkLst>
          <pc:docMk/>
          <pc:sldMk cId="2100268841" sldId="471"/>
        </pc:sldMkLst>
      </pc:sldChg>
      <pc:sldChg chg="modSp mod modNotesTx">
        <pc:chgData name="Dykstra-Aiello, Cheryl" userId="6aeeeec1-1666-43ba-b347-479b6f1a51ba" providerId="ADAL" clId="{BF6C28A1-526B-4145-A836-15EDF727923D}" dt="2025-01-31T20:28:44.607" v="1012" actId="20577"/>
        <pc:sldMkLst>
          <pc:docMk/>
          <pc:sldMk cId="201520820" sldId="472"/>
        </pc:sldMkLst>
        <pc:spChg chg="mod">
          <ac:chgData name="Dykstra-Aiello, Cheryl" userId="6aeeeec1-1666-43ba-b347-479b6f1a51ba" providerId="ADAL" clId="{BF6C28A1-526B-4145-A836-15EDF727923D}" dt="2025-01-31T20:28:44.607" v="1012" actId="20577"/>
          <ac:spMkLst>
            <pc:docMk/>
            <pc:sldMk cId="201520820" sldId="472"/>
            <ac:spMk id="2" creationId="{D8C7C84E-A439-4B2A-94CE-26B4E69CC91C}"/>
          </ac:spMkLst>
        </pc:spChg>
      </pc:sldChg>
      <pc:sldChg chg="modNotesTx">
        <pc:chgData name="Dykstra-Aiello, Cheryl" userId="6aeeeec1-1666-43ba-b347-479b6f1a51ba" providerId="ADAL" clId="{BF6C28A1-526B-4145-A836-15EDF727923D}" dt="2025-01-27T16:14:22.479" v="40" actId="6549"/>
        <pc:sldMkLst>
          <pc:docMk/>
          <pc:sldMk cId="174180792" sldId="475"/>
        </pc:sldMkLst>
      </pc:sldChg>
      <pc:sldChg chg="modNotesTx">
        <pc:chgData name="Dykstra-Aiello, Cheryl" userId="6aeeeec1-1666-43ba-b347-479b6f1a51ba" providerId="ADAL" clId="{BF6C28A1-526B-4145-A836-15EDF727923D}" dt="2025-01-27T16:14:27.824" v="41" actId="6549"/>
        <pc:sldMkLst>
          <pc:docMk/>
          <pc:sldMk cId="1333035751" sldId="476"/>
        </pc:sldMkLst>
      </pc:sldChg>
      <pc:sldChg chg="modNotesTx">
        <pc:chgData name="Dykstra-Aiello, Cheryl" userId="6aeeeec1-1666-43ba-b347-479b6f1a51ba" providerId="ADAL" clId="{BF6C28A1-526B-4145-A836-15EDF727923D}" dt="2025-01-27T16:52:18.876" v="229"/>
        <pc:sldMkLst>
          <pc:docMk/>
          <pc:sldMk cId="1942004894" sldId="478"/>
        </pc:sldMkLst>
      </pc:sldChg>
      <pc:sldChg chg="addSp delSp modSp add mod modNotesTx">
        <pc:chgData name="Dykstra-Aiello, Cheryl" userId="6aeeeec1-1666-43ba-b347-479b6f1a51ba" providerId="ADAL" clId="{BF6C28A1-526B-4145-A836-15EDF727923D}" dt="2025-01-27T16:40:58.698" v="210" actId="12"/>
        <pc:sldMkLst>
          <pc:docMk/>
          <pc:sldMk cId="1320873857" sldId="479"/>
        </pc:sldMkLst>
        <pc:spChg chg="mod">
          <ac:chgData name="Dykstra-Aiello, Cheryl" userId="6aeeeec1-1666-43ba-b347-479b6f1a51ba" providerId="ADAL" clId="{BF6C28A1-526B-4145-A836-15EDF727923D}" dt="2025-01-27T16:39:46.208" v="197" actId="14100"/>
          <ac:spMkLst>
            <pc:docMk/>
            <pc:sldMk cId="1320873857" sldId="479"/>
            <ac:spMk id="3" creationId="{2B351BEF-2A59-4268-968D-5C8F03B9F3D2}"/>
          </ac:spMkLst>
        </pc:spChg>
        <pc:spChg chg="add mod">
          <ac:chgData name="Dykstra-Aiello, Cheryl" userId="6aeeeec1-1666-43ba-b347-479b6f1a51ba" providerId="ADAL" clId="{BF6C28A1-526B-4145-A836-15EDF727923D}" dt="2025-01-27T16:40:58.698" v="210" actId="12"/>
          <ac:spMkLst>
            <pc:docMk/>
            <pc:sldMk cId="1320873857" sldId="479"/>
            <ac:spMk id="5" creationId="{5CAED96D-3C12-8D67-F567-6778680A6BFD}"/>
          </ac:spMkLst>
        </pc:spChg>
        <pc:spChg chg="del">
          <ac:chgData name="Dykstra-Aiello, Cheryl" userId="6aeeeec1-1666-43ba-b347-479b6f1a51ba" providerId="ADAL" clId="{BF6C28A1-526B-4145-A836-15EDF727923D}" dt="2025-01-27T16:37:59.478" v="110" actId="478"/>
          <ac:spMkLst>
            <pc:docMk/>
            <pc:sldMk cId="1320873857" sldId="479"/>
            <ac:spMk id="8" creationId="{AFFC118C-A19A-E8DF-68BC-2A809E113C18}"/>
          </ac:spMkLst>
        </pc:spChg>
        <pc:picChg chg="del">
          <ac:chgData name="Dykstra-Aiello, Cheryl" userId="6aeeeec1-1666-43ba-b347-479b6f1a51ba" providerId="ADAL" clId="{BF6C28A1-526B-4145-A836-15EDF727923D}" dt="2025-01-27T16:37:57.875" v="109" actId="478"/>
          <ac:picMkLst>
            <pc:docMk/>
            <pc:sldMk cId="1320873857" sldId="479"/>
            <ac:picMk id="2" creationId="{40B31821-816C-6AD1-6663-5EDE6F50AB33}"/>
          </ac:picMkLst>
        </pc:picChg>
      </pc:sldChg>
      <pc:sldChg chg="modSp add mod">
        <pc:chgData name="Dykstra-Aiello, Cheryl" userId="6aeeeec1-1666-43ba-b347-479b6f1a51ba" providerId="ADAL" clId="{BF6C28A1-526B-4145-A836-15EDF727923D}" dt="2025-01-27T16:42:14.647" v="220" actId="20577"/>
        <pc:sldMkLst>
          <pc:docMk/>
          <pc:sldMk cId="3713417286" sldId="480"/>
        </pc:sldMkLst>
        <pc:spChg chg="mod">
          <ac:chgData name="Dykstra-Aiello, Cheryl" userId="6aeeeec1-1666-43ba-b347-479b6f1a51ba" providerId="ADAL" clId="{BF6C28A1-526B-4145-A836-15EDF727923D}" dt="2025-01-27T16:42:14.647" v="220" actId="20577"/>
          <ac:spMkLst>
            <pc:docMk/>
            <pc:sldMk cId="3713417286" sldId="480"/>
            <ac:spMk id="5" creationId="{5CAED96D-3C12-8D67-F567-6778680A6BFD}"/>
          </ac:spMkLst>
        </pc:spChg>
      </pc:sldChg>
      <pc:sldChg chg="modSp add mod ord modAnim">
        <pc:chgData name="Dykstra-Aiello, Cheryl" userId="6aeeeec1-1666-43ba-b347-479b6f1a51ba" providerId="ADAL" clId="{BF6C28A1-526B-4145-A836-15EDF727923D}" dt="2025-01-30T16:15:26.746" v="916"/>
        <pc:sldMkLst>
          <pc:docMk/>
          <pc:sldMk cId="3972201692" sldId="481"/>
        </pc:sldMkLst>
        <pc:spChg chg="mod">
          <ac:chgData name="Dykstra-Aiello, Cheryl" userId="6aeeeec1-1666-43ba-b347-479b6f1a51ba" providerId="ADAL" clId="{BF6C28A1-526B-4145-A836-15EDF727923D}" dt="2025-01-30T16:10:05.277" v="465" actId="6549"/>
          <ac:spMkLst>
            <pc:docMk/>
            <pc:sldMk cId="3972201692" sldId="481"/>
            <ac:spMk id="7" creationId="{463B1042-F172-F32D-1B4F-972E1F2509A2}"/>
          </ac:spMkLst>
        </pc:spChg>
        <pc:spChg chg="mod">
          <ac:chgData name="Dykstra-Aiello, Cheryl" userId="6aeeeec1-1666-43ba-b347-479b6f1a51ba" providerId="ADAL" clId="{BF6C28A1-526B-4145-A836-15EDF727923D}" dt="2025-01-30T16:15:12.076" v="914" actId="20577"/>
          <ac:spMkLst>
            <pc:docMk/>
            <pc:sldMk cId="3972201692" sldId="481"/>
            <ac:spMk id="8" creationId="{34EA76BB-7A42-FBB1-77B1-6602406F94EB}"/>
          </ac:spMkLst>
        </pc:spChg>
      </pc:sldChg>
    </pc:docChg>
  </pc:docChgLst>
  <pc:docChgLst>
    <pc:chgData name="Dykstra-Aiello, Cheryl" userId="6aeeeec1-1666-43ba-b347-479b6f1a51ba" providerId="ADAL" clId="{9E560E59-5678-42FF-AADE-CB5D96565DDD}"/>
    <pc:docChg chg="undo redo custSel addSld delSld modSld">
      <pc:chgData name="Dykstra-Aiello, Cheryl" userId="6aeeeec1-1666-43ba-b347-479b6f1a51ba" providerId="ADAL" clId="{9E560E59-5678-42FF-AADE-CB5D96565DDD}" dt="2025-03-20T18:20:54.199" v="1068" actId="255"/>
      <pc:docMkLst>
        <pc:docMk/>
      </pc:docMkLst>
      <pc:sldChg chg="modSp mod">
        <pc:chgData name="Dykstra-Aiello, Cheryl" userId="6aeeeec1-1666-43ba-b347-479b6f1a51ba" providerId="ADAL" clId="{9E560E59-5678-42FF-AADE-CB5D96565DDD}" dt="2025-03-20T18:20:54.199" v="1068" actId="255"/>
        <pc:sldMkLst>
          <pc:docMk/>
          <pc:sldMk cId="3211284466" sldId="257"/>
        </pc:sldMkLst>
        <pc:spChg chg="mod">
          <ac:chgData name="Dykstra-Aiello, Cheryl" userId="6aeeeec1-1666-43ba-b347-479b6f1a51ba" providerId="ADAL" clId="{9E560E59-5678-42FF-AADE-CB5D96565DDD}" dt="2025-03-20T18:20:54.199" v="1068" actId="255"/>
          <ac:spMkLst>
            <pc:docMk/>
            <pc:sldMk cId="3211284466" sldId="257"/>
            <ac:spMk id="2" creationId="{7E8EB730-B0DA-4A8F-A335-22B9758D3046}"/>
          </ac:spMkLst>
        </pc:spChg>
        <pc:spChg chg="mod">
          <ac:chgData name="Dykstra-Aiello, Cheryl" userId="6aeeeec1-1666-43ba-b347-479b6f1a51ba" providerId="ADAL" clId="{9E560E59-5678-42FF-AADE-CB5D96565DDD}" dt="2025-03-20T16:47:10.961" v="112" actId="27636"/>
          <ac:spMkLst>
            <pc:docMk/>
            <pc:sldMk cId="3211284466" sldId="257"/>
            <ac:spMk id="3" creationId="{2BE68964-B8D8-4EBC-B9D3-CCA6FA2AC332}"/>
          </ac:spMkLst>
        </pc:spChg>
      </pc:sldChg>
      <pc:sldChg chg="modSp mod">
        <pc:chgData name="Dykstra-Aiello, Cheryl" userId="6aeeeec1-1666-43ba-b347-479b6f1a51ba" providerId="ADAL" clId="{9E560E59-5678-42FF-AADE-CB5D96565DDD}" dt="2025-03-20T17:18:45.649" v="999" actId="13244"/>
        <pc:sldMkLst>
          <pc:docMk/>
          <pc:sldMk cId="3573548137" sldId="264"/>
        </pc:sldMkLst>
        <pc:spChg chg="mod">
          <ac:chgData name="Dykstra-Aiello, Cheryl" userId="6aeeeec1-1666-43ba-b347-479b6f1a51ba" providerId="ADAL" clId="{9E560E59-5678-42FF-AADE-CB5D96565DDD}" dt="2025-03-20T17:18:45.649" v="999" actId="13244"/>
          <ac:spMkLst>
            <pc:docMk/>
            <pc:sldMk cId="3573548137" sldId="264"/>
            <ac:spMk id="2" creationId="{2CFEBE16-0972-41CE-A8FA-A2F80D8FFFBB}"/>
          </ac:spMkLst>
        </pc:spChg>
        <pc:spChg chg="mod">
          <ac:chgData name="Dykstra-Aiello, Cheryl" userId="6aeeeec1-1666-43ba-b347-479b6f1a51ba" providerId="ADAL" clId="{9E560E59-5678-42FF-AADE-CB5D96565DDD}" dt="2025-03-20T16:44:51.163" v="63" actId="2711"/>
          <ac:spMkLst>
            <pc:docMk/>
            <pc:sldMk cId="3573548137" sldId="264"/>
            <ac:spMk id="3" creationId="{799C5043-70C7-42B6-BC83-DD09FFA9C12A}"/>
          </ac:spMkLst>
        </pc:spChg>
      </pc:sldChg>
      <pc:sldChg chg="modSp mod">
        <pc:chgData name="Dykstra-Aiello, Cheryl" userId="6aeeeec1-1666-43ba-b347-479b6f1a51ba" providerId="ADAL" clId="{9E560E59-5678-42FF-AADE-CB5D96565DDD}" dt="2025-03-20T17:16:31.111" v="935" actId="962"/>
        <pc:sldMkLst>
          <pc:docMk/>
          <pc:sldMk cId="3074134055" sldId="276"/>
        </pc:sldMkLst>
        <pc:spChg chg="mod">
          <ac:chgData name="Dykstra-Aiello, Cheryl" userId="6aeeeec1-1666-43ba-b347-479b6f1a51ba" providerId="ADAL" clId="{9E560E59-5678-42FF-AADE-CB5D96565DDD}" dt="2025-03-20T16:45:05.693" v="65" actId="2711"/>
          <ac:spMkLst>
            <pc:docMk/>
            <pc:sldMk cId="3074134055" sldId="276"/>
            <ac:spMk id="2" creationId="{D8C7C84E-A439-4B2A-94CE-26B4E69CC91C}"/>
          </ac:spMkLst>
        </pc:spChg>
        <pc:spChg chg="mod">
          <ac:chgData name="Dykstra-Aiello, Cheryl" userId="6aeeeec1-1666-43ba-b347-479b6f1a51ba" providerId="ADAL" clId="{9E560E59-5678-42FF-AADE-CB5D96565DDD}" dt="2025-03-20T16:52:52.093" v="260" actId="20577"/>
          <ac:spMkLst>
            <pc:docMk/>
            <pc:sldMk cId="3074134055" sldId="276"/>
            <ac:spMk id="3" creationId="{2B351BEF-2A59-4268-968D-5C8F03B9F3D2}"/>
          </ac:spMkLst>
        </pc:spChg>
        <pc:picChg chg="mod">
          <ac:chgData name="Dykstra-Aiello, Cheryl" userId="6aeeeec1-1666-43ba-b347-479b6f1a51ba" providerId="ADAL" clId="{9E560E59-5678-42FF-AADE-CB5D96565DDD}" dt="2025-03-20T17:16:31.111" v="935" actId="962"/>
          <ac:picMkLst>
            <pc:docMk/>
            <pc:sldMk cId="3074134055" sldId="276"/>
            <ac:picMk id="5" creationId="{F9983A90-A5FB-9AFF-ABFB-E36194D0511E}"/>
          </ac:picMkLst>
        </pc:picChg>
      </pc:sldChg>
      <pc:sldChg chg="del">
        <pc:chgData name="Dykstra-Aiello, Cheryl" userId="6aeeeec1-1666-43ba-b347-479b6f1a51ba" providerId="ADAL" clId="{9E560E59-5678-42FF-AADE-CB5D96565DDD}" dt="2025-03-20T16:40:36.796" v="0" actId="47"/>
        <pc:sldMkLst>
          <pc:docMk/>
          <pc:sldMk cId="2922250774" sldId="439"/>
        </pc:sldMkLst>
      </pc:sldChg>
      <pc:sldChg chg="del">
        <pc:chgData name="Dykstra-Aiello, Cheryl" userId="6aeeeec1-1666-43ba-b347-479b6f1a51ba" providerId="ADAL" clId="{9E560E59-5678-42FF-AADE-CB5D96565DDD}" dt="2025-03-20T16:40:39.406" v="2" actId="47"/>
        <pc:sldMkLst>
          <pc:docMk/>
          <pc:sldMk cId="868343395" sldId="444"/>
        </pc:sldMkLst>
      </pc:sldChg>
      <pc:sldChg chg="del">
        <pc:chgData name="Dykstra-Aiello, Cheryl" userId="6aeeeec1-1666-43ba-b347-479b6f1a51ba" providerId="ADAL" clId="{9E560E59-5678-42FF-AADE-CB5D96565DDD}" dt="2025-03-20T16:40:38.303" v="1" actId="47"/>
        <pc:sldMkLst>
          <pc:docMk/>
          <pc:sldMk cId="3118813357" sldId="445"/>
        </pc:sldMkLst>
      </pc:sldChg>
      <pc:sldChg chg="modSp mod">
        <pc:chgData name="Dykstra-Aiello, Cheryl" userId="6aeeeec1-1666-43ba-b347-479b6f1a51ba" providerId="ADAL" clId="{9E560E59-5678-42FF-AADE-CB5D96565DDD}" dt="2025-03-20T17:19:27.437" v="1003" actId="13244"/>
        <pc:sldMkLst>
          <pc:docMk/>
          <pc:sldMk cId="2649532118" sldId="446"/>
        </pc:sldMkLst>
        <pc:spChg chg="mod">
          <ac:chgData name="Dykstra-Aiello, Cheryl" userId="6aeeeec1-1666-43ba-b347-479b6f1a51ba" providerId="ADAL" clId="{9E560E59-5678-42FF-AADE-CB5D96565DDD}" dt="2025-03-20T17:19:27.437" v="1003" actId="13244"/>
          <ac:spMkLst>
            <pc:docMk/>
            <pc:sldMk cId="2649532118" sldId="446"/>
            <ac:spMk id="2" creationId="{2CFEBE16-0972-41CE-A8FA-A2F80D8FFFBB}"/>
          </ac:spMkLst>
        </pc:spChg>
        <pc:spChg chg="mod">
          <ac:chgData name="Dykstra-Aiello, Cheryl" userId="6aeeeec1-1666-43ba-b347-479b6f1a51ba" providerId="ADAL" clId="{9E560E59-5678-42FF-AADE-CB5D96565DDD}" dt="2025-03-20T16:47:43.694" v="116" actId="2711"/>
          <ac:spMkLst>
            <pc:docMk/>
            <pc:sldMk cId="2649532118" sldId="446"/>
            <ac:spMk id="3" creationId="{799C5043-70C7-42B6-BC83-DD09FFA9C12A}"/>
          </ac:spMkLst>
        </pc:spChg>
      </pc:sldChg>
      <pc:sldChg chg="modSp mod">
        <pc:chgData name="Dykstra-Aiello, Cheryl" userId="6aeeeec1-1666-43ba-b347-479b6f1a51ba" providerId="ADAL" clId="{9E560E59-5678-42FF-AADE-CB5D96565DDD}" dt="2025-03-20T16:50:04.898" v="191" actId="20577"/>
        <pc:sldMkLst>
          <pc:docMk/>
          <pc:sldMk cId="4211704202" sldId="449"/>
        </pc:sldMkLst>
        <pc:spChg chg="mod">
          <ac:chgData name="Dykstra-Aiello, Cheryl" userId="6aeeeec1-1666-43ba-b347-479b6f1a51ba" providerId="ADAL" clId="{9E560E59-5678-42FF-AADE-CB5D96565DDD}" dt="2025-03-20T16:45:18.760" v="66" actId="2711"/>
          <ac:spMkLst>
            <pc:docMk/>
            <pc:sldMk cId="4211704202" sldId="449"/>
            <ac:spMk id="2" creationId="{D8C7C84E-A439-4B2A-94CE-26B4E69CC91C}"/>
          </ac:spMkLst>
        </pc:spChg>
        <pc:spChg chg="mod">
          <ac:chgData name="Dykstra-Aiello, Cheryl" userId="6aeeeec1-1666-43ba-b347-479b6f1a51ba" providerId="ADAL" clId="{9E560E59-5678-42FF-AADE-CB5D96565DDD}" dt="2025-03-20T16:50:04.898" v="191" actId="20577"/>
          <ac:spMkLst>
            <pc:docMk/>
            <pc:sldMk cId="4211704202" sldId="449"/>
            <ac:spMk id="3" creationId="{2B351BEF-2A59-4268-968D-5C8F03B9F3D2}"/>
          </ac:spMkLst>
        </pc:spChg>
      </pc:sldChg>
      <pc:sldChg chg="modSp mod">
        <pc:chgData name="Dykstra-Aiello, Cheryl" userId="6aeeeec1-1666-43ba-b347-479b6f1a51ba" providerId="ADAL" clId="{9E560E59-5678-42FF-AADE-CB5D96565DDD}" dt="2025-03-20T16:45:39.552" v="69" actId="2711"/>
        <pc:sldMkLst>
          <pc:docMk/>
          <pc:sldMk cId="3438021386" sldId="450"/>
        </pc:sldMkLst>
        <pc:spChg chg="mod">
          <ac:chgData name="Dykstra-Aiello, Cheryl" userId="6aeeeec1-1666-43ba-b347-479b6f1a51ba" providerId="ADAL" clId="{9E560E59-5678-42FF-AADE-CB5D96565DDD}" dt="2025-03-20T16:45:34.651" v="68" actId="2711"/>
          <ac:spMkLst>
            <pc:docMk/>
            <pc:sldMk cId="3438021386" sldId="450"/>
            <ac:spMk id="2" creationId="{D8C7C84E-A439-4B2A-94CE-26B4E69CC91C}"/>
          </ac:spMkLst>
        </pc:spChg>
        <pc:spChg chg="mod">
          <ac:chgData name="Dykstra-Aiello, Cheryl" userId="6aeeeec1-1666-43ba-b347-479b6f1a51ba" providerId="ADAL" clId="{9E560E59-5678-42FF-AADE-CB5D96565DDD}" dt="2025-03-20T16:45:39.552" v="69" actId="2711"/>
          <ac:spMkLst>
            <pc:docMk/>
            <pc:sldMk cId="3438021386" sldId="450"/>
            <ac:spMk id="3" creationId="{2B351BEF-2A59-4268-968D-5C8F03B9F3D2}"/>
          </ac:spMkLst>
        </pc:spChg>
      </pc:sldChg>
      <pc:sldChg chg="modSp mod">
        <pc:chgData name="Dykstra-Aiello, Cheryl" userId="6aeeeec1-1666-43ba-b347-479b6f1a51ba" providerId="ADAL" clId="{9E560E59-5678-42FF-AADE-CB5D96565DDD}" dt="2025-03-20T17:19:12.098" v="1002"/>
        <pc:sldMkLst>
          <pc:docMk/>
          <pc:sldMk cId="2294895131" sldId="451"/>
        </pc:sldMkLst>
        <pc:spChg chg="mod">
          <ac:chgData name="Dykstra-Aiello, Cheryl" userId="6aeeeec1-1666-43ba-b347-479b6f1a51ba" providerId="ADAL" clId="{9E560E59-5678-42FF-AADE-CB5D96565DDD}" dt="2025-03-20T17:19:12.098" v="1002"/>
          <ac:spMkLst>
            <pc:docMk/>
            <pc:sldMk cId="2294895131" sldId="451"/>
            <ac:spMk id="2" creationId="{2CFEBE16-0972-41CE-A8FA-A2F80D8FFFBB}"/>
          </ac:spMkLst>
        </pc:spChg>
        <pc:spChg chg="mod">
          <ac:chgData name="Dykstra-Aiello, Cheryl" userId="6aeeeec1-1666-43ba-b347-479b6f1a51ba" providerId="ADAL" clId="{9E560E59-5678-42FF-AADE-CB5D96565DDD}" dt="2025-03-20T16:45:46.267" v="70" actId="2711"/>
          <ac:spMkLst>
            <pc:docMk/>
            <pc:sldMk cId="2294895131" sldId="451"/>
            <ac:spMk id="3" creationId="{799C5043-70C7-42B6-BC83-DD09FFA9C12A}"/>
          </ac:spMkLst>
        </pc:spChg>
      </pc:sldChg>
      <pc:sldChg chg="modSp mod">
        <pc:chgData name="Dykstra-Aiello, Cheryl" userId="6aeeeec1-1666-43ba-b347-479b6f1a51ba" providerId="ADAL" clId="{9E560E59-5678-42FF-AADE-CB5D96565DDD}" dt="2025-03-20T17:19:34.781" v="1004" actId="13244"/>
        <pc:sldMkLst>
          <pc:docMk/>
          <pc:sldMk cId="1331234145" sldId="452"/>
        </pc:sldMkLst>
        <pc:spChg chg="mod">
          <ac:chgData name="Dykstra-Aiello, Cheryl" userId="6aeeeec1-1666-43ba-b347-479b6f1a51ba" providerId="ADAL" clId="{9E560E59-5678-42FF-AADE-CB5D96565DDD}" dt="2025-03-20T17:19:34.781" v="1004" actId="13244"/>
          <ac:spMkLst>
            <pc:docMk/>
            <pc:sldMk cId="1331234145" sldId="452"/>
            <ac:spMk id="2" creationId="{2CFEBE16-0972-41CE-A8FA-A2F80D8FFFBB}"/>
          </ac:spMkLst>
        </pc:spChg>
        <pc:spChg chg="mod">
          <ac:chgData name="Dykstra-Aiello, Cheryl" userId="6aeeeec1-1666-43ba-b347-479b6f1a51ba" providerId="ADAL" clId="{9E560E59-5678-42FF-AADE-CB5D96565DDD}" dt="2025-03-20T17:02:10.959" v="427" actId="2711"/>
          <ac:spMkLst>
            <pc:docMk/>
            <pc:sldMk cId="1331234145" sldId="452"/>
            <ac:spMk id="3" creationId="{799C5043-70C7-42B6-BC83-DD09FFA9C12A}"/>
          </ac:spMkLst>
        </pc:spChg>
      </pc:sldChg>
      <pc:sldChg chg="modSp mod">
        <pc:chgData name="Dykstra-Aiello, Cheryl" userId="6aeeeec1-1666-43ba-b347-479b6f1a51ba" providerId="ADAL" clId="{9E560E59-5678-42FF-AADE-CB5D96565DDD}" dt="2025-03-20T17:19:56.162" v="1009" actId="13244"/>
        <pc:sldMkLst>
          <pc:docMk/>
          <pc:sldMk cId="2299254287" sldId="453"/>
        </pc:sldMkLst>
        <pc:spChg chg="mod">
          <ac:chgData name="Dykstra-Aiello, Cheryl" userId="6aeeeec1-1666-43ba-b347-479b6f1a51ba" providerId="ADAL" clId="{9E560E59-5678-42FF-AADE-CB5D96565DDD}" dt="2025-03-20T17:19:56.162" v="1009" actId="13244"/>
          <ac:spMkLst>
            <pc:docMk/>
            <pc:sldMk cId="2299254287" sldId="453"/>
            <ac:spMk id="2" creationId="{2CFEBE16-0972-41CE-A8FA-A2F80D8FFFBB}"/>
          </ac:spMkLst>
        </pc:spChg>
        <pc:spChg chg="mod">
          <ac:chgData name="Dykstra-Aiello, Cheryl" userId="6aeeeec1-1666-43ba-b347-479b6f1a51ba" providerId="ADAL" clId="{9E560E59-5678-42FF-AADE-CB5D96565DDD}" dt="2025-03-20T17:04:59.310" v="468" actId="2711"/>
          <ac:spMkLst>
            <pc:docMk/>
            <pc:sldMk cId="2299254287" sldId="453"/>
            <ac:spMk id="3" creationId="{799C5043-70C7-42B6-BC83-DD09FFA9C12A}"/>
          </ac:spMkLst>
        </pc:spChg>
      </pc:sldChg>
      <pc:sldChg chg="modSp mod">
        <pc:chgData name="Dykstra-Aiello, Cheryl" userId="6aeeeec1-1666-43ba-b347-479b6f1a51ba" providerId="ADAL" clId="{9E560E59-5678-42FF-AADE-CB5D96565DDD}" dt="2025-03-20T17:16:41.697" v="936" actId="962"/>
        <pc:sldMkLst>
          <pc:docMk/>
          <pc:sldMk cId="513683723" sldId="454"/>
        </pc:sldMkLst>
        <pc:spChg chg="mod">
          <ac:chgData name="Dykstra-Aiello, Cheryl" userId="6aeeeec1-1666-43ba-b347-479b6f1a51ba" providerId="ADAL" clId="{9E560E59-5678-42FF-AADE-CB5D96565DDD}" dt="2025-03-20T16:51:53.219" v="229" actId="12789"/>
          <ac:spMkLst>
            <pc:docMk/>
            <pc:sldMk cId="513683723" sldId="454"/>
            <ac:spMk id="2" creationId="{F056A4BF-2C87-D88B-1447-AC1C1BAC3BE9}"/>
          </ac:spMkLst>
        </pc:spChg>
        <pc:spChg chg="mod">
          <ac:chgData name="Dykstra-Aiello, Cheryl" userId="6aeeeec1-1666-43ba-b347-479b6f1a51ba" providerId="ADAL" clId="{9E560E59-5678-42FF-AADE-CB5D96565DDD}" dt="2025-03-20T16:57:09.975" v="374" actId="2711"/>
          <ac:spMkLst>
            <pc:docMk/>
            <pc:sldMk cId="513683723" sldId="454"/>
            <ac:spMk id="3" creationId="{2B351BEF-2A59-4268-968D-5C8F03B9F3D2}"/>
          </ac:spMkLst>
        </pc:spChg>
        <pc:picChg chg="mod">
          <ac:chgData name="Dykstra-Aiello, Cheryl" userId="6aeeeec1-1666-43ba-b347-479b6f1a51ba" providerId="ADAL" clId="{9E560E59-5678-42FF-AADE-CB5D96565DDD}" dt="2025-03-20T17:16:41.697" v="936" actId="962"/>
          <ac:picMkLst>
            <pc:docMk/>
            <pc:sldMk cId="513683723" sldId="454"/>
            <ac:picMk id="6" creationId="{DD839BEE-A466-6F94-ABEF-27B7070C023C}"/>
          </ac:picMkLst>
        </pc:picChg>
      </pc:sldChg>
      <pc:sldChg chg="modSp mod">
        <pc:chgData name="Dykstra-Aiello, Cheryl" userId="6aeeeec1-1666-43ba-b347-479b6f1a51ba" providerId="ADAL" clId="{9E560E59-5678-42FF-AADE-CB5D96565DDD}" dt="2025-03-20T16:47:23.546" v="114" actId="2711"/>
        <pc:sldMkLst>
          <pc:docMk/>
          <pc:sldMk cId="1834281401" sldId="455"/>
        </pc:sldMkLst>
        <pc:spChg chg="mod">
          <ac:chgData name="Dykstra-Aiello, Cheryl" userId="6aeeeec1-1666-43ba-b347-479b6f1a51ba" providerId="ADAL" clId="{9E560E59-5678-42FF-AADE-CB5D96565DDD}" dt="2025-03-20T16:47:20.195" v="113" actId="2711"/>
          <ac:spMkLst>
            <pc:docMk/>
            <pc:sldMk cId="1834281401" sldId="455"/>
            <ac:spMk id="2" creationId="{7D7E25CF-888A-F2C2-5299-63313118B8DA}"/>
          </ac:spMkLst>
        </pc:spChg>
        <pc:spChg chg="mod">
          <ac:chgData name="Dykstra-Aiello, Cheryl" userId="6aeeeec1-1666-43ba-b347-479b6f1a51ba" providerId="ADAL" clId="{9E560E59-5678-42FF-AADE-CB5D96565DDD}" dt="2025-03-20T16:47:23.546" v="114" actId="2711"/>
          <ac:spMkLst>
            <pc:docMk/>
            <pc:sldMk cId="1834281401" sldId="455"/>
            <ac:spMk id="6" creationId="{59C01AE1-702E-918F-F8AD-8932BE119054}"/>
          </ac:spMkLst>
        </pc:spChg>
      </pc:sldChg>
      <pc:sldChg chg="del">
        <pc:chgData name="Dykstra-Aiello, Cheryl" userId="6aeeeec1-1666-43ba-b347-479b6f1a51ba" providerId="ADAL" clId="{9E560E59-5678-42FF-AADE-CB5D96565DDD}" dt="2025-03-20T16:41:47.709" v="29" actId="47"/>
        <pc:sldMkLst>
          <pc:docMk/>
          <pc:sldMk cId="1025290999" sldId="456"/>
        </pc:sldMkLst>
      </pc:sldChg>
      <pc:sldChg chg="modSp del">
        <pc:chgData name="Dykstra-Aiello, Cheryl" userId="6aeeeec1-1666-43ba-b347-479b6f1a51ba" providerId="ADAL" clId="{9E560E59-5678-42FF-AADE-CB5D96565DDD}" dt="2025-03-20T16:44:22.397" v="61" actId="47"/>
        <pc:sldMkLst>
          <pc:docMk/>
          <pc:sldMk cId="1325735616" sldId="457"/>
        </pc:sldMkLst>
        <pc:graphicFrameChg chg="mod">
          <ac:chgData name="Dykstra-Aiello, Cheryl" userId="6aeeeec1-1666-43ba-b347-479b6f1a51ba" providerId="ADAL" clId="{9E560E59-5678-42FF-AADE-CB5D96565DDD}" dt="2025-03-20T16:43:04.359" v="40"/>
          <ac:graphicFrameMkLst>
            <pc:docMk/>
            <pc:sldMk cId="1325735616" sldId="457"/>
            <ac:graphicFrameMk id="5" creationId="{36E72D14-3131-D9CF-D0F6-4ACFD874BC66}"/>
          </ac:graphicFrameMkLst>
        </pc:graphicFrameChg>
      </pc:sldChg>
      <pc:sldChg chg="del">
        <pc:chgData name="Dykstra-Aiello, Cheryl" userId="6aeeeec1-1666-43ba-b347-479b6f1a51ba" providerId="ADAL" clId="{9E560E59-5678-42FF-AADE-CB5D96565DDD}" dt="2025-03-20T16:44:22.397" v="61" actId="47"/>
        <pc:sldMkLst>
          <pc:docMk/>
          <pc:sldMk cId="206169906" sldId="458"/>
        </pc:sldMkLst>
      </pc:sldChg>
      <pc:sldChg chg="addSp modSp mod">
        <pc:chgData name="Dykstra-Aiello, Cheryl" userId="6aeeeec1-1666-43ba-b347-479b6f1a51ba" providerId="ADAL" clId="{9E560E59-5678-42FF-AADE-CB5D96565DDD}" dt="2025-03-20T17:18:18.961" v="998" actId="167"/>
        <pc:sldMkLst>
          <pc:docMk/>
          <pc:sldMk cId="1802933774" sldId="459"/>
        </pc:sldMkLst>
        <pc:spChg chg="add mod">
          <ac:chgData name="Dykstra-Aiello, Cheryl" userId="6aeeeec1-1666-43ba-b347-479b6f1a51ba" providerId="ADAL" clId="{9E560E59-5678-42FF-AADE-CB5D96565DDD}" dt="2025-03-20T17:18:18.961" v="998" actId="167"/>
          <ac:spMkLst>
            <pc:docMk/>
            <pc:sldMk cId="1802933774" sldId="459"/>
            <ac:spMk id="2" creationId="{1759DD04-40E9-B33A-59D8-2017B9019D0E}"/>
          </ac:spMkLst>
        </pc:spChg>
        <pc:graphicFrameChg chg="mod">
          <ac:chgData name="Dykstra-Aiello, Cheryl" userId="6aeeeec1-1666-43ba-b347-479b6f1a51ba" providerId="ADAL" clId="{9E560E59-5678-42FF-AADE-CB5D96565DDD}" dt="2025-03-20T17:16:11.856" v="934" actId="962"/>
          <ac:graphicFrameMkLst>
            <pc:docMk/>
            <pc:sldMk cId="1802933774" sldId="459"/>
            <ac:graphicFrameMk id="5" creationId="{36E72D14-3131-D9CF-D0F6-4ACFD874BC66}"/>
          </ac:graphicFrameMkLst>
        </pc:graphicFrameChg>
      </pc:sldChg>
      <pc:sldChg chg="del">
        <pc:chgData name="Dykstra-Aiello, Cheryl" userId="6aeeeec1-1666-43ba-b347-479b6f1a51ba" providerId="ADAL" clId="{9E560E59-5678-42FF-AADE-CB5D96565DDD}" dt="2025-03-20T16:41:44.202" v="28" actId="47"/>
        <pc:sldMkLst>
          <pc:docMk/>
          <pc:sldMk cId="1862415847" sldId="460"/>
        </pc:sldMkLst>
      </pc:sldChg>
      <pc:sldChg chg="modSp mod">
        <pc:chgData name="Dykstra-Aiello, Cheryl" userId="6aeeeec1-1666-43ba-b347-479b6f1a51ba" providerId="ADAL" clId="{9E560E59-5678-42FF-AADE-CB5D96565DDD}" dt="2025-03-20T17:20:37.261" v="1013" actId="20577"/>
        <pc:sldMkLst>
          <pc:docMk/>
          <pc:sldMk cId="4227282781" sldId="461"/>
        </pc:sldMkLst>
        <pc:spChg chg="mod">
          <ac:chgData name="Dykstra-Aiello, Cheryl" userId="6aeeeec1-1666-43ba-b347-479b6f1a51ba" providerId="ADAL" clId="{9E560E59-5678-42FF-AADE-CB5D96565DDD}" dt="2025-03-20T17:20:37.261" v="1013" actId="20577"/>
          <ac:spMkLst>
            <pc:docMk/>
            <pc:sldMk cId="4227282781" sldId="461"/>
            <ac:spMk id="3" creationId="{2B351BEF-2A59-4268-968D-5C8F03B9F3D2}"/>
          </ac:spMkLst>
        </pc:spChg>
        <pc:spChg chg="mod">
          <ac:chgData name="Dykstra-Aiello, Cheryl" userId="6aeeeec1-1666-43ba-b347-479b6f1a51ba" providerId="ADAL" clId="{9E560E59-5678-42FF-AADE-CB5D96565DDD}" dt="2025-03-20T17:16:50.701" v="938" actId="962"/>
          <ac:spMkLst>
            <pc:docMk/>
            <pc:sldMk cId="4227282781" sldId="461"/>
            <ac:spMk id="8" creationId="{AFFC118C-A19A-E8DF-68BC-2A809E113C18}"/>
          </ac:spMkLst>
        </pc:spChg>
        <pc:picChg chg="mod">
          <ac:chgData name="Dykstra-Aiello, Cheryl" userId="6aeeeec1-1666-43ba-b347-479b6f1a51ba" providerId="ADAL" clId="{9E560E59-5678-42FF-AADE-CB5D96565DDD}" dt="2025-03-20T17:16:44.444" v="937" actId="962"/>
          <ac:picMkLst>
            <pc:docMk/>
            <pc:sldMk cId="4227282781" sldId="461"/>
            <ac:picMk id="5" creationId="{C0B6009F-88C6-697F-0418-A9E320949149}"/>
          </ac:picMkLst>
        </pc:picChg>
      </pc:sldChg>
      <pc:sldChg chg="modSp mod">
        <pc:chgData name="Dykstra-Aiello, Cheryl" userId="6aeeeec1-1666-43ba-b347-479b6f1a51ba" providerId="ADAL" clId="{9E560E59-5678-42FF-AADE-CB5D96565DDD}" dt="2025-03-20T17:20:46.335" v="1019" actId="20577"/>
        <pc:sldMkLst>
          <pc:docMk/>
          <pc:sldMk cId="333701158" sldId="462"/>
        </pc:sldMkLst>
        <pc:spChg chg="mod">
          <ac:chgData name="Dykstra-Aiello, Cheryl" userId="6aeeeec1-1666-43ba-b347-479b6f1a51ba" providerId="ADAL" clId="{9E560E59-5678-42FF-AADE-CB5D96565DDD}" dt="2025-03-20T17:20:46.335" v="1019" actId="20577"/>
          <ac:spMkLst>
            <pc:docMk/>
            <pc:sldMk cId="333701158" sldId="462"/>
            <ac:spMk id="3" creationId="{2B351BEF-2A59-4268-968D-5C8F03B9F3D2}"/>
          </ac:spMkLst>
        </pc:spChg>
        <pc:spChg chg="mod">
          <ac:chgData name="Dykstra-Aiello, Cheryl" userId="6aeeeec1-1666-43ba-b347-479b6f1a51ba" providerId="ADAL" clId="{9E560E59-5678-42FF-AADE-CB5D96565DDD}" dt="2025-03-20T16:57:39.484" v="379" actId="1076"/>
          <ac:spMkLst>
            <pc:docMk/>
            <pc:sldMk cId="333701158" sldId="462"/>
            <ac:spMk id="5" creationId="{6E06479B-DF8E-7604-BED0-EEB9B77E7C31}"/>
          </ac:spMkLst>
        </pc:spChg>
        <pc:spChg chg="mod">
          <ac:chgData name="Dykstra-Aiello, Cheryl" userId="6aeeeec1-1666-43ba-b347-479b6f1a51ba" providerId="ADAL" clId="{9E560E59-5678-42FF-AADE-CB5D96565DDD}" dt="2025-03-20T17:16:58.315" v="940" actId="962"/>
          <ac:spMkLst>
            <pc:docMk/>
            <pc:sldMk cId="333701158" sldId="462"/>
            <ac:spMk id="8" creationId="{AFFC118C-A19A-E8DF-68BC-2A809E113C18}"/>
          </ac:spMkLst>
        </pc:spChg>
        <pc:picChg chg="mod">
          <ac:chgData name="Dykstra-Aiello, Cheryl" userId="6aeeeec1-1666-43ba-b347-479b6f1a51ba" providerId="ADAL" clId="{9E560E59-5678-42FF-AADE-CB5D96565DDD}" dt="2025-03-20T17:16:54.254" v="939" actId="962"/>
          <ac:picMkLst>
            <pc:docMk/>
            <pc:sldMk cId="333701158" sldId="462"/>
            <ac:picMk id="2" creationId="{40B31821-816C-6AD1-6663-5EDE6F50AB33}"/>
          </ac:picMkLst>
        </pc:picChg>
      </pc:sldChg>
      <pc:sldChg chg="del">
        <pc:chgData name="Dykstra-Aiello, Cheryl" userId="6aeeeec1-1666-43ba-b347-479b6f1a51ba" providerId="ADAL" clId="{9E560E59-5678-42FF-AADE-CB5D96565DDD}" dt="2025-03-20T16:56:13.461" v="334" actId="47"/>
        <pc:sldMkLst>
          <pc:docMk/>
          <pc:sldMk cId="1781436169" sldId="464"/>
        </pc:sldMkLst>
      </pc:sldChg>
      <pc:sldChg chg="addSp delSp modSp mod">
        <pc:chgData name="Dykstra-Aiello, Cheryl" userId="6aeeeec1-1666-43ba-b347-479b6f1a51ba" providerId="ADAL" clId="{9E560E59-5678-42FF-AADE-CB5D96565DDD}" dt="2025-03-20T17:22:16.211" v="1067" actId="20577"/>
        <pc:sldMkLst>
          <pc:docMk/>
          <pc:sldMk cId="3114065866" sldId="466"/>
        </pc:sldMkLst>
        <pc:spChg chg="mod">
          <ac:chgData name="Dykstra-Aiello, Cheryl" userId="6aeeeec1-1666-43ba-b347-479b6f1a51ba" providerId="ADAL" clId="{9E560E59-5678-42FF-AADE-CB5D96565DDD}" dt="2025-03-20T17:22:16.211" v="1067" actId="20577"/>
          <ac:spMkLst>
            <pc:docMk/>
            <pc:sldMk cId="3114065866" sldId="466"/>
            <ac:spMk id="3" creationId="{2B351BEF-2A59-4268-968D-5C8F03B9F3D2}"/>
          </ac:spMkLst>
        </pc:spChg>
        <pc:spChg chg="mod">
          <ac:chgData name="Dykstra-Aiello, Cheryl" userId="6aeeeec1-1666-43ba-b347-479b6f1a51ba" providerId="ADAL" clId="{9E560E59-5678-42FF-AADE-CB5D96565DDD}" dt="2025-03-20T17:01:49.334" v="425" actId="1076"/>
          <ac:spMkLst>
            <pc:docMk/>
            <pc:sldMk cId="3114065866" sldId="466"/>
            <ac:spMk id="5" creationId="{932A4FFB-AACA-751C-0763-C39F67DCDB84}"/>
          </ac:spMkLst>
        </pc:spChg>
        <pc:grpChg chg="add del mod">
          <ac:chgData name="Dykstra-Aiello, Cheryl" userId="6aeeeec1-1666-43ba-b347-479b6f1a51ba" providerId="ADAL" clId="{9E560E59-5678-42FF-AADE-CB5D96565DDD}" dt="2025-03-20T17:01:22.772" v="420" actId="478"/>
          <ac:grpSpMkLst>
            <pc:docMk/>
            <pc:sldMk cId="3114065866" sldId="466"/>
            <ac:grpSpMk id="10" creationId="{91E7B037-9A38-DCCC-C802-3F0CF674E9CA}"/>
          </ac:grpSpMkLst>
        </pc:grpChg>
        <pc:picChg chg="mod modCrop">
          <ac:chgData name="Dykstra-Aiello, Cheryl" userId="6aeeeec1-1666-43ba-b347-479b6f1a51ba" providerId="ADAL" clId="{9E560E59-5678-42FF-AADE-CB5D96565DDD}" dt="2025-03-20T17:01:15.265" v="418" actId="164"/>
          <ac:picMkLst>
            <pc:docMk/>
            <pc:sldMk cId="3114065866" sldId="466"/>
            <ac:picMk id="2" creationId="{17762BE7-05EC-0631-7F63-B28C215D052A}"/>
          </ac:picMkLst>
        </pc:picChg>
        <pc:picChg chg="add mod modCrop">
          <ac:chgData name="Dykstra-Aiello, Cheryl" userId="6aeeeec1-1666-43ba-b347-479b6f1a51ba" providerId="ADAL" clId="{9E560E59-5678-42FF-AADE-CB5D96565DDD}" dt="2025-03-20T17:01:15.265" v="418" actId="164"/>
          <ac:picMkLst>
            <pc:docMk/>
            <pc:sldMk cId="3114065866" sldId="466"/>
            <ac:picMk id="4" creationId="{BD27B1BE-3373-4B5F-A1C8-0F25D458DFA7}"/>
          </ac:picMkLst>
        </pc:picChg>
        <pc:picChg chg="add mod">
          <ac:chgData name="Dykstra-Aiello, Cheryl" userId="6aeeeec1-1666-43ba-b347-479b6f1a51ba" providerId="ADAL" clId="{9E560E59-5678-42FF-AADE-CB5D96565DDD}" dt="2025-03-20T17:17:05.531" v="943" actId="962"/>
          <ac:picMkLst>
            <pc:docMk/>
            <pc:sldMk cId="3114065866" sldId="466"/>
            <ac:picMk id="11" creationId="{1C21C245-A676-3E5F-C415-D8823FBED4A3}"/>
          </ac:picMkLst>
        </pc:picChg>
        <pc:cxnChg chg="add mod">
          <ac:chgData name="Dykstra-Aiello, Cheryl" userId="6aeeeec1-1666-43ba-b347-479b6f1a51ba" providerId="ADAL" clId="{9E560E59-5678-42FF-AADE-CB5D96565DDD}" dt="2025-03-20T17:01:15.265" v="418" actId="164"/>
          <ac:cxnSpMkLst>
            <pc:docMk/>
            <pc:sldMk cId="3114065866" sldId="466"/>
            <ac:cxnSpMk id="7" creationId="{878C1121-F0A0-2ACA-27DE-B3DDF2EBEC70}"/>
          </ac:cxnSpMkLst>
        </pc:cxnChg>
      </pc:sldChg>
      <pc:sldChg chg="modSp del mod">
        <pc:chgData name="Dykstra-Aiello, Cheryl" userId="6aeeeec1-1666-43ba-b347-479b6f1a51ba" providerId="ADAL" clId="{9E560E59-5678-42FF-AADE-CB5D96565DDD}" dt="2025-03-20T17:01:29.909" v="422" actId="47"/>
        <pc:sldMkLst>
          <pc:docMk/>
          <pc:sldMk cId="3748076805" sldId="467"/>
        </pc:sldMkLst>
        <pc:picChg chg="mod">
          <ac:chgData name="Dykstra-Aiello, Cheryl" userId="6aeeeec1-1666-43ba-b347-479b6f1a51ba" providerId="ADAL" clId="{9E560E59-5678-42FF-AADE-CB5D96565DDD}" dt="2025-03-20T16:58:49.741" v="391" actId="14100"/>
          <ac:picMkLst>
            <pc:docMk/>
            <pc:sldMk cId="3748076805" sldId="467"/>
            <ac:picMk id="4" creationId="{67A36FEE-CC34-FE66-1F55-125D90EF3F7D}"/>
          </ac:picMkLst>
        </pc:picChg>
      </pc:sldChg>
      <pc:sldChg chg="modSp mod">
        <pc:chgData name="Dykstra-Aiello, Cheryl" userId="6aeeeec1-1666-43ba-b347-479b6f1a51ba" providerId="ADAL" clId="{9E560E59-5678-42FF-AADE-CB5D96565DDD}" dt="2025-03-20T17:02:00.442" v="426" actId="2711"/>
        <pc:sldMkLst>
          <pc:docMk/>
          <pc:sldMk cId="408377381" sldId="468"/>
        </pc:sldMkLst>
        <pc:spChg chg="mod">
          <ac:chgData name="Dykstra-Aiello, Cheryl" userId="6aeeeec1-1666-43ba-b347-479b6f1a51ba" providerId="ADAL" clId="{9E560E59-5678-42FF-AADE-CB5D96565DDD}" dt="2025-03-20T17:02:00.442" v="426" actId="2711"/>
          <ac:spMkLst>
            <pc:docMk/>
            <pc:sldMk cId="408377381" sldId="468"/>
            <ac:spMk id="3" creationId="{2B351BEF-2A59-4268-968D-5C8F03B9F3D2}"/>
          </ac:spMkLst>
        </pc:spChg>
      </pc:sldChg>
      <pc:sldChg chg="modSp mod">
        <pc:chgData name="Dykstra-Aiello, Cheryl" userId="6aeeeec1-1666-43ba-b347-479b6f1a51ba" providerId="ADAL" clId="{9E560E59-5678-42FF-AADE-CB5D96565DDD}" dt="2025-03-20T17:19:44.494" v="1007"/>
        <pc:sldMkLst>
          <pc:docMk/>
          <pc:sldMk cId="2486945482" sldId="470"/>
        </pc:sldMkLst>
        <pc:spChg chg="mod">
          <ac:chgData name="Dykstra-Aiello, Cheryl" userId="6aeeeec1-1666-43ba-b347-479b6f1a51ba" providerId="ADAL" clId="{9E560E59-5678-42FF-AADE-CB5D96565DDD}" dt="2025-03-20T17:02:37.648" v="451" actId="2711"/>
          <ac:spMkLst>
            <pc:docMk/>
            <pc:sldMk cId="2486945482" sldId="470"/>
            <ac:spMk id="2" creationId="{B190595F-7C1A-7266-3614-FB0C037F2988}"/>
          </ac:spMkLst>
        </pc:spChg>
        <pc:spChg chg="mod">
          <ac:chgData name="Dykstra-Aiello, Cheryl" userId="6aeeeec1-1666-43ba-b347-479b6f1a51ba" providerId="ADAL" clId="{9E560E59-5678-42FF-AADE-CB5D96565DDD}" dt="2025-03-20T17:19:44.494" v="1007"/>
          <ac:spMkLst>
            <pc:docMk/>
            <pc:sldMk cId="2486945482" sldId="470"/>
            <ac:spMk id="3" creationId="{6E5F6871-7391-E66A-FD14-50D409A1E3F7}"/>
          </ac:spMkLst>
        </pc:spChg>
      </pc:sldChg>
      <pc:sldChg chg="modSp mod">
        <pc:chgData name="Dykstra-Aiello, Cheryl" userId="6aeeeec1-1666-43ba-b347-479b6f1a51ba" providerId="ADAL" clId="{9E560E59-5678-42FF-AADE-CB5D96565DDD}" dt="2025-03-20T17:19:50.093" v="1008" actId="13244"/>
        <pc:sldMkLst>
          <pc:docMk/>
          <pc:sldMk cId="2100268841" sldId="471"/>
        </pc:sldMkLst>
        <pc:spChg chg="mod">
          <ac:chgData name="Dykstra-Aiello, Cheryl" userId="6aeeeec1-1666-43ba-b347-479b6f1a51ba" providerId="ADAL" clId="{9E560E59-5678-42FF-AADE-CB5D96565DDD}" dt="2025-03-20T17:19:50.093" v="1008" actId="13244"/>
          <ac:spMkLst>
            <pc:docMk/>
            <pc:sldMk cId="2100268841" sldId="471"/>
            <ac:spMk id="7" creationId="{463B1042-F172-F32D-1B4F-972E1F2509A2}"/>
          </ac:spMkLst>
        </pc:spChg>
      </pc:sldChg>
      <pc:sldChg chg="modSp mod modNotesTx">
        <pc:chgData name="Dykstra-Aiello, Cheryl" userId="6aeeeec1-1666-43ba-b347-479b6f1a51ba" providerId="ADAL" clId="{9E560E59-5678-42FF-AADE-CB5D96565DDD}" dt="2025-03-20T17:14:25.693" v="764" actId="255"/>
        <pc:sldMkLst>
          <pc:docMk/>
          <pc:sldMk cId="201520820" sldId="472"/>
        </pc:sldMkLst>
        <pc:spChg chg="mod">
          <ac:chgData name="Dykstra-Aiello, Cheryl" userId="6aeeeec1-1666-43ba-b347-479b6f1a51ba" providerId="ADAL" clId="{9E560E59-5678-42FF-AADE-CB5D96565DDD}" dt="2025-03-20T17:14:25.693" v="764" actId="255"/>
          <ac:spMkLst>
            <pc:docMk/>
            <pc:sldMk cId="201520820" sldId="472"/>
            <ac:spMk id="2" creationId="{D8C7C84E-A439-4B2A-94CE-26B4E69CC91C}"/>
          </ac:spMkLst>
        </pc:spChg>
        <pc:spChg chg="mod">
          <ac:chgData name="Dykstra-Aiello, Cheryl" userId="6aeeeec1-1666-43ba-b347-479b6f1a51ba" providerId="ADAL" clId="{9E560E59-5678-42FF-AADE-CB5D96565DDD}" dt="2025-03-20T17:03:14.233" v="456" actId="2711"/>
          <ac:spMkLst>
            <pc:docMk/>
            <pc:sldMk cId="201520820" sldId="472"/>
            <ac:spMk id="3" creationId="{2B351BEF-2A59-4268-968D-5C8F03B9F3D2}"/>
          </ac:spMkLst>
        </pc:spChg>
      </pc:sldChg>
      <pc:sldChg chg="modSp mod">
        <pc:chgData name="Dykstra-Aiello, Cheryl" userId="6aeeeec1-1666-43ba-b347-479b6f1a51ba" providerId="ADAL" clId="{9E560E59-5678-42FF-AADE-CB5D96565DDD}" dt="2025-03-20T17:04:31.464" v="465" actId="14100"/>
        <pc:sldMkLst>
          <pc:docMk/>
          <pc:sldMk cId="1606401422" sldId="473"/>
        </pc:sldMkLst>
        <pc:spChg chg="mod">
          <ac:chgData name="Dykstra-Aiello, Cheryl" userId="6aeeeec1-1666-43ba-b347-479b6f1a51ba" providerId="ADAL" clId="{9E560E59-5678-42FF-AADE-CB5D96565DDD}" dt="2025-03-20T17:04:31.464" v="465" actId="14100"/>
          <ac:spMkLst>
            <pc:docMk/>
            <pc:sldMk cId="1606401422" sldId="473"/>
            <ac:spMk id="3" creationId="{2B351BEF-2A59-4268-968D-5C8F03B9F3D2}"/>
          </ac:spMkLst>
        </pc:spChg>
      </pc:sldChg>
      <pc:sldChg chg="del">
        <pc:chgData name="Dykstra-Aiello, Cheryl" userId="6aeeeec1-1666-43ba-b347-479b6f1a51ba" providerId="ADAL" clId="{9E560E59-5678-42FF-AADE-CB5D96565DDD}" dt="2025-03-20T17:04:45.862" v="466" actId="47"/>
        <pc:sldMkLst>
          <pc:docMk/>
          <pc:sldMk cId="523851671" sldId="474"/>
        </pc:sldMkLst>
      </pc:sldChg>
      <pc:sldChg chg="addSp delSp modSp add del mod">
        <pc:chgData name="Dykstra-Aiello, Cheryl" userId="6aeeeec1-1666-43ba-b347-479b6f1a51ba" providerId="ADAL" clId="{9E560E59-5678-42FF-AADE-CB5D96565DDD}" dt="2025-03-20T17:04:21.826" v="463" actId="47"/>
        <pc:sldMkLst>
          <pc:docMk/>
          <pc:sldMk cId="174180792" sldId="475"/>
        </pc:sldMkLst>
        <pc:spChg chg="add del">
          <ac:chgData name="Dykstra-Aiello, Cheryl" userId="6aeeeec1-1666-43ba-b347-479b6f1a51ba" providerId="ADAL" clId="{9E560E59-5678-42FF-AADE-CB5D96565DDD}" dt="2025-03-20T17:04:13.928" v="461" actId="478"/>
          <ac:spMkLst>
            <pc:docMk/>
            <pc:sldMk cId="174180792" sldId="475"/>
            <ac:spMk id="2" creationId="{D8C7C84E-A439-4B2A-94CE-26B4E69CC91C}"/>
          </ac:spMkLst>
        </pc:spChg>
        <pc:spChg chg="mod">
          <ac:chgData name="Dykstra-Aiello, Cheryl" userId="6aeeeec1-1666-43ba-b347-479b6f1a51ba" providerId="ADAL" clId="{9E560E59-5678-42FF-AADE-CB5D96565DDD}" dt="2025-03-20T17:04:14.694" v="462" actId="2711"/>
          <ac:spMkLst>
            <pc:docMk/>
            <pc:sldMk cId="174180792" sldId="475"/>
            <ac:spMk id="3" creationId="{2B351BEF-2A59-4268-968D-5C8F03B9F3D2}"/>
          </ac:spMkLst>
        </pc:spChg>
        <pc:spChg chg="add del mod">
          <ac:chgData name="Dykstra-Aiello, Cheryl" userId="6aeeeec1-1666-43ba-b347-479b6f1a51ba" providerId="ADAL" clId="{9E560E59-5678-42FF-AADE-CB5D96565DDD}" dt="2025-03-20T17:04:13.928" v="461" actId="478"/>
          <ac:spMkLst>
            <pc:docMk/>
            <pc:sldMk cId="174180792" sldId="475"/>
            <ac:spMk id="5" creationId="{ED5F433F-D847-F369-3F98-50669A4025A2}"/>
          </ac:spMkLst>
        </pc:spChg>
      </pc:sldChg>
      <pc:sldChg chg="del">
        <pc:chgData name="Dykstra-Aiello, Cheryl" userId="6aeeeec1-1666-43ba-b347-479b6f1a51ba" providerId="ADAL" clId="{9E560E59-5678-42FF-AADE-CB5D96565DDD}" dt="2025-03-20T17:04:21.826" v="463" actId="47"/>
        <pc:sldMkLst>
          <pc:docMk/>
          <pc:sldMk cId="1333035751" sldId="476"/>
        </pc:sldMkLst>
      </pc:sldChg>
      <pc:sldChg chg="modSp mod modNotesTx">
        <pc:chgData name="Dykstra-Aiello, Cheryl" userId="6aeeeec1-1666-43ba-b347-479b6f1a51ba" providerId="ADAL" clId="{9E560E59-5678-42FF-AADE-CB5D96565DDD}" dt="2025-03-20T17:08:34.626" v="578" actId="6549"/>
        <pc:sldMkLst>
          <pc:docMk/>
          <pc:sldMk cId="1942004894" sldId="478"/>
        </pc:sldMkLst>
        <pc:spChg chg="mod">
          <ac:chgData name="Dykstra-Aiello, Cheryl" userId="6aeeeec1-1666-43ba-b347-479b6f1a51ba" providerId="ADAL" clId="{9E560E59-5678-42FF-AADE-CB5D96565DDD}" dt="2025-03-20T17:08:31.295" v="577" actId="5793"/>
          <ac:spMkLst>
            <pc:docMk/>
            <pc:sldMk cId="1942004894" sldId="478"/>
            <ac:spMk id="2" creationId="{D8C7C84E-A439-4B2A-94CE-26B4E69CC91C}"/>
          </ac:spMkLst>
        </pc:spChg>
        <pc:spChg chg="mod">
          <ac:chgData name="Dykstra-Aiello, Cheryl" userId="6aeeeec1-1666-43ba-b347-479b6f1a51ba" providerId="ADAL" clId="{9E560E59-5678-42FF-AADE-CB5D96565DDD}" dt="2025-03-20T17:03:02.159" v="455" actId="14100"/>
          <ac:spMkLst>
            <pc:docMk/>
            <pc:sldMk cId="1942004894" sldId="478"/>
            <ac:spMk id="3" creationId="{2B351BEF-2A59-4268-968D-5C8F03B9F3D2}"/>
          </ac:spMkLst>
        </pc:spChg>
      </pc:sldChg>
      <pc:sldChg chg="addSp modSp mod">
        <pc:chgData name="Dykstra-Aiello, Cheryl" userId="6aeeeec1-1666-43ba-b347-479b6f1a51ba" providerId="ADAL" clId="{9E560E59-5678-42FF-AADE-CB5D96565DDD}" dt="2025-03-20T17:17:01.661" v="941" actId="962"/>
        <pc:sldMkLst>
          <pc:docMk/>
          <pc:sldMk cId="1320873857" sldId="479"/>
        </pc:sldMkLst>
        <pc:spChg chg="mod">
          <ac:chgData name="Dykstra-Aiello, Cheryl" userId="6aeeeec1-1666-43ba-b347-479b6f1a51ba" providerId="ADAL" clId="{9E560E59-5678-42FF-AADE-CB5D96565DDD}" dt="2025-03-20T16:58:33.937" v="390" actId="14100"/>
          <ac:spMkLst>
            <pc:docMk/>
            <pc:sldMk cId="1320873857" sldId="479"/>
            <ac:spMk id="3" creationId="{2B351BEF-2A59-4268-968D-5C8F03B9F3D2}"/>
          </ac:spMkLst>
        </pc:spChg>
        <pc:spChg chg="mod">
          <ac:chgData name="Dykstra-Aiello, Cheryl" userId="6aeeeec1-1666-43ba-b347-479b6f1a51ba" providerId="ADAL" clId="{9E560E59-5678-42FF-AADE-CB5D96565DDD}" dt="2025-03-20T16:54:09.006" v="302" actId="1037"/>
          <ac:spMkLst>
            <pc:docMk/>
            <pc:sldMk cId="1320873857" sldId="479"/>
            <ac:spMk id="5" creationId="{5CAED96D-3C12-8D67-F567-6778680A6BFD}"/>
          </ac:spMkLst>
        </pc:spChg>
        <pc:picChg chg="add mod modCrop">
          <ac:chgData name="Dykstra-Aiello, Cheryl" userId="6aeeeec1-1666-43ba-b347-479b6f1a51ba" providerId="ADAL" clId="{9E560E59-5678-42FF-AADE-CB5D96565DDD}" dt="2025-03-20T17:17:01.661" v="941" actId="962"/>
          <ac:picMkLst>
            <pc:docMk/>
            <pc:sldMk cId="1320873857" sldId="479"/>
            <ac:picMk id="2" creationId="{0F27DDCB-9020-FE2D-2693-260D4AF277D5}"/>
          </ac:picMkLst>
        </pc:picChg>
      </pc:sldChg>
      <pc:sldChg chg="modSp del mod">
        <pc:chgData name="Dykstra-Aiello, Cheryl" userId="6aeeeec1-1666-43ba-b347-479b6f1a51ba" providerId="ADAL" clId="{9E560E59-5678-42FF-AADE-CB5D96565DDD}" dt="2025-03-20T16:56:13.461" v="334" actId="47"/>
        <pc:sldMkLst>
          <pc:docMk/>
          <pc:sldMk cId="3713417286" sldId="480"/>
        </pc:sldMkLst>
        <pc:spChg chg="mod">
          <ac:chgData name="Dykstra-Aiello, Cheryl" userId="6aeeeec1-1666-43ba-b347-479b6f1a51ba" providerId="ADAL" clId="{9E560E59-5678-42FF-AADE-CB5D96565DDD}" dt="2025-03-20T16:53:19.806" v="262" actId="6549"/>
          <ac:spMkLst>
            <pc:docMk/>
            <pc:sldMk cId="3713417286" sldId="480"/>
            <ac:spMk id="3" creationId="{2B351BEF-2A59-4268-968D-5C8F03B9F3D2}"/>
          </ac:spMkLst>
        </pc:spChg>
      </pc:sldChg>
      <pc:sldChg chg="modSp mod">
        <pc:chgData name="Dykstra-Aiello, Cheryl" userId="6aeeeec1-1666-43ba-b347-479b6f1a51ba" providerId="ADAL" clId="{9E560E59-5678-42FF-AADE-CB5D96565DDD}" dt="2025-03-20T17:02:43.709" v="452" actId="2711"/>
        <pc:sldMkLst>
          <pc:docMk/>
          <pc:sldMk cId="3972201692" sldId="481"/>
        </pc:sldMkLst>
        <pc:spChg chg="mod">
          <ac:chgData name="Dykstra-Aiello, Cheryl" userId="6aeeeec1-1666-43ba-b347-479b6f1a51ba" providerId="ADAL" clId="{9E560E59-5678-42FF-AADE-CB5D96565DDD}" dt="2025-03-20T17:02:43.709" v="452" actId="2711"/>
          <ac:spMkLst>
            <pc:docMk/>
            <pc:sldMk cId="3972201692" sldId="481"/>
            <ac:spMk id="7" creationId="{463B1042-F172-F32D-1B4F-972E1F2509A2}"/>
          </ac:spMkLst>
        </pc:spChg>
      </pc:sldChg>
      <pc:sldChg chg="addSp delSp modSp add del mod">
        <pc:chgData name="Dykstra-Aiello, Cheryl" userId="6aeeeec1-1666-43ba-b347-479b6f1a51ba" providerId="ADAL" clId="{9E560E59-5678-42FF-AADE-CB5D96565DDD}" dt="2025-03-20T17:21:30.495" v="1049" actId="20577"/>
        <pc:sldMkLst>
          <pc:docMk/>
          <pc:sldMk cId="345642368" sldId="482"/>
        </pc:sldMkLst>
        <pc:spChg chg="mod">
          <ac:chgData name="Dykstra-Aiello, Cheryl" userId="6aeeeec1-1666-43ba-b347-479b6f1a51ba" providerId="ADAL" clId="{9E560E59-5678-42FF-AADE-CB5D96565DDD}" dt="2025-03-20T17:21:30.495" v="1049" actId="20577"/>
          <ac:spMkLst>
            <pc:docMk/>
            <pc:sldMk cId="345642368" sldId="482"/>
            <ac:spMk id="3" creationId="{2B351BEF-2A59-4268-968D-5C8F03B9F3D2}"/>
          </ac:spMkLst>
        </pc:spChg>
        <pc:spChg chg="mod">
          <ac:chgData name="Dykstra-Aiello, Cheryl" userId="6aeeeec1-1666-43ba-b347-479b6f1a51ba" providerId="ADAL" clId="{9E560E59-5678-42FF-AADE-CB5D96565DDD}" dt="2025-03-20T16:56:04.486" v="332" actId="14100"/>
          <ac:spMkLst>
            <pc:docMk/>
            <pc:sldMk cId="345642368" sldId="482"/>
            <ac:spMk id="5" creationId="{5CAED96D-3C12-8D67-F567-6778680A6BFD}"/>
          </ac:spMkLst>
        </pc:spChg>
        <pc:picChg chg="del">
          <ac:chgData name="Dykstra-Aiello, Cheryl" userId="6aeeeec1-1666-43ba-b347-479b6f1a51ba" providerId="ADAL" clId="{9E560E59-5678-42FF-AADE-CB5D96565DDD}" dt="2025-03-20T16:55:34.093" v="327" actId="478"/>
          <ac:picMkLst>
            <pc:docMk/>
            <pc:sldMk cId="345642368" sldId="482"/>
            <ac:picMk id="2" creationId="{0F27DDCB-9020-FE2D-2693-260D4AF277D5}"/>
          </ac:picMkLst>
        </pc:picChg>
        <pc:picChg chg="add mod">
          <ac:chgData name="Dykstra-Aiello, Cheryl" userId="6aeeeec1-1666-43ba-b347-479b6f1a51ba" providerId="ADAL" clId="{9E560E59-5678-42FF-AADE-CB5D96565DDD}" dt="2025-03-20T17:17:03.535" v="942" actId="962"/>
          <ac:picMkLst>
            <pc:docMk/>
            <pc:sldMk cId="345642368" sldId="482"/>
            <ac:picMk id="4" creationId="{76F9BDED-E154-0EDA-7BCD-F06871B64B1F}"/>
          </ac:picMkLst>
        </pc:picChg>
      </pc:sldChg>
    </pc:docChg>
  </pc:docChgLst>
  <pc:docChgLst>
    <pc:chgData name="Damitio, William Joel" userId="6ee756b0-33f9-400f-99fb-47325c5f17b4" providerId="ADAL" clId="{989489E1-E850-4434-83B5-77902F5986BA}"/>
    <pc:docChg chg="modSld">
      <pc:chgData name="Damitio, William Joel" userId="6ee756b0-33f9-400f-99fb-47325c5f17b4" providerId="ADAL" clId="{989489E1-E850-4434-83B5-77902F5986BA}" dt="2025-03-19T22:43:41.992" v="14" actId="13244"/>
      <pc:docMkLst>
        <pc:docMk/>
      </pc:docMkLst>
      <pc:sldChg chg="modSp">
        <pc:chgData name="Damitio, William Joel" userId="6ee756b0-33f9-400f-99fb-47325c5f17b4" providerId="ADAL" clId="{989489E1-E850-4434-83B5-77902F5986BA}" dt="2025-03-19T22:43:41.992" v="14" actId="13244"/>
        <pc:sldMkLst>
          <pc:docMk/>
          <pc:sldMk cId="2922250774" sldId="439"/>
        </pc:sldMkLst>
        <pc:spChg chg="mod">
          <ac:chgData name="Damitio, William Joel" userId="6ee756b0-33f9-400f-99fb-47325c5f17b4" providerId="ADAL" clId="{989489E1-E850-4434-83B5-77902F5986BA}" dt="2025-03-19T22:43:41.992" v="14" actId="13244"/>
          <ac:spMkLst>
            <pc:docMk/>
            <pc:sldMk cId="2922250774" sldId="439"/>
            <ac:spMk id="6" creationId="{8EE71188-AD77-6A15-69FE-4F10F2C898D0}"/>
          </ac:spMkLst>
        </pc:spChg>
      </pc:sldChg>
      <pc:sldChg chg="addSp delSp modSp">
        <pc:chgData name="Damitio, William Joel" userId="6ee756b0-33f9-400f-99fb-47325c5f17b4" providerId="ADAL" clId="{989489E1-E850-4434-83B5-77902F5986BA}" dt="2025-03-19T22:41:30.777" v="13" actId="478"/>
        <pc:sldMkLst>
          <pc:docMk/>
          <pc:sldMk cId="206169906" sldId="458"/>
        </pc:sldMkLst>
        <pc:spChg chg="add del mod">
          <ac:chgData name="Damitio, William Joel" userId="6ee756b0-33f9-400f-99fb-47325c5f17b4" providerId="ADAL" clId="{989489E1-E850-4434-83B5-77902F5986BA}" dt="2025-03-19T22:41:30.777" v="13" actId="478"/>
          <ac:spMkLst>
            <pc:docMk/>
            <pc:sldMk cId="206169906" sldId="458"/>
            <ac:spMk id="2" creationId="{7F021438-A43E-3B3A-1D57-186DC4469A4C}"/>
          </ac:spMkLst>
        </pc:spChg>
        <pc:spChg chg="add mod">
          <ac:chgData name="Damitio, William Joel" userId="6ee756b0-33f9-400f-99fb-47325c5f17b4" providerId="ADAL" clId="{989489E1-E850-4434-83B5-77902F5986BA}" dt="2025-03-19T22:41:28.561" v="12" actId="478"/>
          <ac:spMkLst>
            <pc:docMk/>
            <pc:sldMk cId="206169906" sldId="458"/>
            <ac:spMk id="3" creationId="{78E561C3-E5A6-9043-1E55-5B17F04B6688}"/>
          </ac:spMkLst>
        </pc:spChg>
      </pc:sldChg>
      <pc:sldChg chg="modSp">
        <pc:chgData name="Damitio, William Joel" userId="6ee756b0-33f9-400f-99fb-47325c5f17b4" providerId="ADAL" clId="{989489E1-E850-4434-83B5-77902F5986BA}" dt="2025-03-19T22:38:20.464" v="2"/>
        <pc:sldMkLst>
          <pc:docMk/>
          <pc:sldMk cId="1802933774" sldId="459"/>
        </pc:sldMkLst>
        <pc:graphicFrameChg chg="mod">
          <ac:chgData name="Damitio, William Joel" userId="6ee756b0-33f9-400f-99fb-47325c5f17b4" providerId="ADAL" clId="{989489E1-E850-4434-83B5-77902F5986BA}" dt="2025-03-19T22:38:20.464" v="2"/>
          <ac:graphicFrameMkLst>
            <pc:docMk/>
            <pc:sldMk cId="1802933774" sldId="459"/>
            <ac:graphicFrameMk id="5" creationId="{36E72D14-3131-D9CF-D0F6-4ACFD874BC6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9C861-62B8-496F-B25A-8B464BE291F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197410B-9DFB-4AA1-9BF4-86ECC940783A}">
      <dgm:prSet phldrT="[Text]"/>
      <dgm:spPr/>
      <dgm:t>
        <a:bodyPr/>
        <a:lstStyle/>
        <a:p>
          <a:r>
            <a:rPr lang="en-US" b="1" dirty="0">
              <a:latin typeface="Aptos" panose="020B0004020202020204" pitchFamily="34" charset="0"/>
            </a:rPr>
            <a:t>Research Impact Challenge</a:t>
          </a:r>
        </a:p>
      </dgm:t>
    </dgm:pt>
    <dgm:pt modelId="{E3B90307-56ED-46FA-A0BF-8DDEB2F4EA8A}" type="parTrans" cxnId="{88EBF876-6B0B-4AD4-A7BE-03E5B3416701}">
      <dgm:prSet/>
      <dgm:spPr/>
      <dgm:t>
        <a:bodyPr/>
        <a:lstStyle/>
        <a:p>
          <a:endParaRPr lang="en-US"/>
        </a:p>
      </dgm:t>
    </dgm:pt>
    <dgm:pt modelId="{D8BB97B2-ACE1-4B4C-92D5-2BB643808BEF}" type="sibTrans" cxnId="{88EBF876-6B0B-4AD4-A7BE-03E5B3416701}">
      <dgm:prSet/>
      <dgm:spPr/>
      <dgm:t>
        <a:bodyPr/>
        <a:lstStyle/>
        <a:p>
          <a:endParaRPr lang="en-US"/>
        </a:p>
      </dgm:t>
    </dgm:pt>
    <dgm:pt modelId="{0019FA55-1589-41FE-9886-EA976F774B76}">
      <dgm:prSet phldrT="[Text]"/>
      <dgm:spPr/>
      <dgm:t>
        <a:bodyPr/>
        <a:lstStyle/>
        <a:p>
          <a:r>
            <a:rPr lang="en-US" b="1" u="sng" dirty="0">
              <a:latin typeface="Aptos" panose="020B0004020202020204" pitchFamily="34" charset="0"/>
            </a:rPr>
            <a:t>Session 1</a:t>
          </a:r>
        </a:p>
        <a:p>
          <a:r>
            <a:rPr lang="en-US" b="1" dirty="0">
              <a:latin typeface="Aptos" panose="020B0004020202020204" pitchFamily="34" charset="0"/>
            </a:rPr>
            <a:t>Challenges 1-3</a:t>
          </a:r>
          <a:r>
            <a:rPr lang="en-US" dirty="0">
              <a:latin typeface="Aptos" panose="020B0004020202020204" pitchFamily="34" charset="0"/>
            </a:rPr>
            <a:t>: Register ORCID, Claim Google Scholar Profile, Preserve/Share Work with a Digital Repository</a:t>
          </a:r>
        </a:p>
      </dgm:t>
    </dgm:pt>
    <dgm:pt modelId="{757CBEE5-C263-47D4-88F6-D69EC7DD9AE2}" type="parTrans" cxnId="{FEE15758-E08B-4D48-A76F-B1DCB13580B1}">
      <dgm:prSet/>
      <dgm:spPr/>
      <dgm:t>
        <a:bodyPr/>
        <a:lstStyle/>
        <a:p>
          <a:endParaRPr lang="en-US"/>
        </a:p>
      </dgm:t>
    </dgm:pt>
    <dgm:pt modelId="{4B0C603B-746F-4BD0-B990-B6B8C52C9B9B}" type="sibTrans" cxnId="{FEE15758-E08B-4D48-A76F-B1DCB13580B1}">
      <dgm:prSet/>
      <dgm:spPr/>
      <dgm:t>
        <a:bodyPr/>
        <a:lstStyle/>
        <a:p>
          <a:endParaRPr lang="en-US"/>
        </a:p>
      </dgm:t>
    </dgm:pt>
    <dgm:pt modelId="{6A68AC17-3CCF-4D51-A674-A0C27E6BAED7}">
      <dgm:prSet phldrT="[Text]"/>
      <dgm:spPr/>
      <dgm:t>
        <a:bodyPr/>
        <a:lstStyle/>
        <a:p>
          <a:r>
            <a:rPr lang="en-US" b="1" u="sng" dirty="0">
              <a:latin typeface="Aptos" panose="020B0004020202020204" pitchFamily="34" charset="0"/>
            </a:rPr>
            <a:t>Session 2</a:t>
          </a:r>
        </a:p>
        <a:p>
          <a:r>
            <a:rPr lang="en-US" b="1" dirty="0">
              <a:latin typeface="Aptos" panose="020B0004020202020204" pitchFamily="34" charset="0"/>
            </a:rPr>
            <a:t>Challenges 4-5</a:t>
          </a:r>
          <a:r>
            <a:rPr lang="en-US" dirty="0">
              <a:latin typeface="Aptos" panose="020B0004020202020204" pitchFamily="34" charset="0"/>
            </a:rPr>
            <a:t>: Auditing Your Online Presence in Social Media and a Personal Webpage</a:t>
          </a:r>
        </a:p>
      </dgm:t>
    </dgm:pt>
    <dgm:pt modelId="{0C1DF50A-20AB-49D3-82DF-2AF16BB8C122}" type="parTrans" cxnId="{ED1E76E6-6FF0-4BB4-99AF-413451022E0C}">
      <dgm:prSet/>
      <dgm:spPr/>
      <dgm:t>
        <a:bodyPr/>
        <a:lstStyle/>
        <a:p>
          <a:endParaRPr lang="en-US"/>
        </a:p>
      </dgm:t>
    </dgm:pt>
    <dgm:pt modelId="{B957F200-EBE0-4D07-A744-F9A85A8F4BD5}" type="sibTrans" cxnId="{ED1E76E6-6FF0-4BB4-99AF-413451022E0C}">
      <dgm:prSet/>
      <dgm:spPr/>
      <dgm:t>
        <a:bodyPr/>
        <a:lstStyle/>
        <a:p>
          <a:endParaRPr lang="en-US"/>
        </a:p>
      </dgm:t>
    </dgm:pt>
    <dgm:pt modelId="{5F3CD1EB-C0BB-478B-B088-3E4E00EF97D2}">
      <dgm:prSet phldrT="[Text]"/>
      <dgm:spPr/>
      <dgm:t>
        <a:bodyPr/>
        <a:lstStyle/>
        <a:p>
          <a:r>
            <a:rPr lang="en-US" b="1" u="sng" dirty="0">
              <a:latin typeface="Aptos" panose="020B0004020202020204" pitchFamily="34" charset="0"/>
            </a:rPr>
            <a:t>Session 3</a:t>
          </a:r>
        </a:p>
        <a:p>
          <a:r>
            <a:rPr lang="en-US" b="1" dirty="0">
              <a:latin typeface="Aptos" panose="020B0004020202020204" pitchFamily="34" charset="0"/>
            </a:rPr>
            <a:t>Challenges 6-7</a:t>
          </a:r>
          <a:r>
            <a:rPr lang="en-US" dirty="0">
              <a:latin typeface="Aptos" panose="020B0004020202020204" pitchFamily="34" charset="0"/>
            </a:rPr>
            <a:t>: Determining What “Counts” and Finding Appropriate Metrics</a:t>
          </a:r>
        </a:p>
        <a:p>
          <a:endParaRPr lang="en-US" dirty="0">
            <a:latin typeface="Aptos" panose="020B0004020202020204" pitchFamily="34" charset="0"/>
          </a:endParaRPr>
        </a:p>
      </dgm:t>
    </dgm:pt>
    <dgm:pt modelId="{E74B67D8-F652-4E0A-AA45-7426A4C5D086}" type="parTrans" cxnId="{5DB3C39B-5FE0-4A4B-A7A4-26F6BE8967EB}">
      <dgm:prSet/>
      <dgm:spPr/>
      <dgm:t>
        <a:bodyPr/>
        <a:lstStyle/>
        <a:p>
          <a:endParaRPr lang="en-US"/>
        </a:p>
      </dgm:t>
    </dgm:pt>
    <dgm:pt modelId="{8934ABB0-4370-423C-9068-1CEA051DE55A}" type="sibTrans" cxnId="{5DB3C39B-5FE0-4A4B-A7A4-26F6BE8967EB}">
      <dgm:prSet/>
      <dgm:spPr/>
      <dgm:t>
        <a:bodyPr/>
        <a:lstStyle/>
        <a:p>
          <a:endParaRPr lang="en-US"/>
        </a:p>
      </dgm:t>
    </dgm:pt>
    <dgm:pt modelId="{33C64D4A-C520-45D7-A3EA-86F216B0315E}">
      <dgm:prSet phldrT="[Text]"/>
      <dgm:spPr/>
      <dgm:t>
        <a:bodyPr/>
        <a:lstStyle/>
        <a:p>
          <a:r>
            <a:rPr lang="en-US" b="1" u="sng" dirty="0">
              <a:latin typeface="Aptos" panose="020B0004020202020204" pitchFamily="34" charset="0"/>
            </a:rPr>
            <a:t>Session 4</a:t>
          </a:r>
        </a:p>
        <a:p>
          <a:r>
            <a:rPr lang="en-US" b="1" dirty="0">
              <a:latin typeface="Aptos" panose="020B0004020202020204" pitchFamily="34" charset="0"/>
            </a:rPr>
            <a:t>Challenges 8-10</a:t>
          </a:r>
          <a:r>
            <a:rPr lang="en-US" dirty="0">
              <a:latin typeface="Aptos" panose="020B0004020202020204" pitchFamily="34" charset="0"/>
            </a:rPr>
            <a:t>: Citation-Based, Alternative, and Responsible Metrics</a:t>
          </a:r>
        </a:p>
        <a:p>
          <a:endParaRPr lang="en-US" b="1" dirty="0">
            <a:latin typeface="Aptos" panose="020B0004020202020204" pitchFamily="34" charset="0"/>
          </a:endParaRPr>
        </a:p>
      </dgm:t>
    </dgm:pt>
    <dgm:pt modelId="{1CEAB502-A138-4063-92AC-83F18EC69898}" type="parTrans" cxnId="{48C704C3-8138-437C-8E7B-2CC1BD906DFF}">
      <dgm:prSet/>
      <dgm:spPr/>
      <dgm:t>
        <a:bodyPr/>
        <a:lstStyle/>
        <a:p>
          <a:endParaRPr lang="en-US"/>
        </a:p>
      </dgm:t>
    </dgm:pt>
    <dgm:pt modelId="{450FDD43-F7C6-4D6E-9019-6C5354D1CAF3}" type="sibTrans" cxnId="{48C704C3-8138-437C-8E7B-2CC1BD906DFF}">
      <dgm:prSet/>
      <dgm:spPr/>
      <dgm:t>
        <a:bodyPr/>
        <a:lstStyle/>
        <a:p>
          <a:endParaRPr lang="en-US"/>
        </a:p>
      </dgm:t>
    </dgm:pt>
    <dgm:pt modelId="{3B8ED6CE-8233-440A-9AF5-2E804F8A93BD}" type="pres">
      <dgm:prSet presAssocID="{DA99C861-62B8-496F-B25A-8B464BE291FA}" presName="diagram" presStyleCnt="0">
        <dgm:presLayoutVars>
          <dgm:chMax val="1"/>
          <dgm:dir/>
          <dgm:animLvl val="ctr"/>
          <dgm:resizeHandles val="exact"/>
        </dgm:presLayoutVars>
      </dgm:prSet>
      <dgm:spPr/>
    </dgm:pt>
    <dgm:pt modelId="{5E895DDA-B2D7-49F8-98B4-764C63D6BEAE}" type="pres">
      <dgm:prSet presAssocID="{DA99C861-62B8-496F-B25A-8B464BE291FA}" presName="matrix" presStyleCnt="0"/>
      <dgm:spPr/>
    </dgm:pt>
    <dgm:pt modelId="{E08A992C-8DB3-4563-9B34-A00516242F64}" type="pres">
      <dgm:prSet presAssocID="{DA99C861-62B8-496F-B25A-8B464BE291FA}" presName="tile1" presStyleLbl="node1" presStyleIdx="0" presStyleCnt="4"/>
      <dgm:spPr/>
    </dgm:pt>
    <dgm:pt modelId="{E433F6FF-90AC-4E07-B169-98CF9C40501D}" type="pres">
      <dgm:prSet presAssocID="{DA99C861-62B8-496F-B25A-8B464BE291FA}" presName="tile1text" presStyleLbl="node1" presStyleIdx="0" presStyleCnt="4">
        <dgm:presLayoutVars>
          <dgm:chMax val="0"/>
          <dgm:chPref val="0"/>
          <dgm:bulletEnabled val="1"/>
        </dgm:presLayoutVars>
      </dgm:prSet>
      <dgm:spPr/>
    </dgm:pt>
    <dgm:pt modelId="{AD60A5E5-11DD-4177-A474-C400BD99F22C}" type="pres">
      <dgm:prSet presAssocID="{DA99C861-62B8-496F-B25A-8B464BE291FA}" presName="tile2" presStyleLbl="node1" presStyleIdx="1" presStyleCnt="4" custLinFactNeighborX="66885"/>
      <dgm:spPr/>
    </dgm:pt>
    <dgm:pt modelId="{C8F6DB25-C850-4561-A2BA-0E41324F801D}" type="pres">
      <dgm:prSet presAssocID="{DA99C861-62B8-496F-B25A-8B464BE291FA}" presName="tile2text" presStyleLbl="node1" presStyleIdx="1" presStyleCnt="4">
        <dgm:presLayoutVars>
          <dgm:chMax val="0"/>
          <dgm:chPref val="0"/>
          <dgm:bulletEnabled val="1"/>
        </dgm:presLayoutVars>
      </dgm:prSet>
      <dgm:spPr/>
    </dgm:pt>
    <dgm:pt modelId="{EE5C424A-534F-401E-BEA7-F76EBFE6B805}" type="pres">
      <dgm:prSet presAssocID="{DA99C861-62B8-496F-B25A-8B464BE291FA}" presName="tile3" presStyleLbl="node1" presStyleIdx="2" presStyleCnt="4"/>
      <dgm:spPr/>
    </dgm:pt>
    <dgm:pt modelId="{9EFD10B1-CF66-49C2-875A-7A933F5C44CE}" type="pres">
      <dgm:prSet presAssocID="{DA99C861-62B8-496F-B25A-8B464BE291FA}" presName="tile3text" presStyleLbl="node1" presStyleIdx="2" presStyleCnt="4">
        <dgm:presLayoutVars>
          <dgm:chMax val="0"/>
          <dgm:chPref val="0"/>
          <dgm:bulletEnabled val="1"/>
        </dgm:presLayoutVars>
      </dgm:prSet>
      <dgm:spPr/>
    </dgm:pt>
    <dgm:pt modelId="{7F78B009-D66C-4D5A-86DC-09E5FA429733}" type="pres">
      <dgm:prSet presAssocID="{DA99C861-62B8-496F-B25A-8B464BE291FA}" presName="tile4" presStyleLbl="node1" presStyleIdx="3" presStyleCnt="4"/>
      <dgm:spPr/>
    </dgm:pt>
    <dgm:pt modelId="{D9C0140F-0151-43A7-B40B-8D61F90E658F}" type="pres">
      <dgm:prSet presAssocID="{DA99C861-62B8-496F-B25A-8B464BE291FA}" presName="tile4text" presStyleLbl="node1" presStyleIdx="3" presStyleCnt="4">
        <dgm:presLayoutVars>
          <dgm:chMax val="0"/>
          <dgm:chPref val="0"/>
          <dgm:bulletEnabled val="1"/>
        </dgm:presLayoutVars>
      </dgm:prSet>
      <dgm:spPr/>
    </dgm:pt>
    <dgm:pt modelId="{86DB5EC8-159B-4CAB-9CA4-9EE7F23D88E6}" type="pres">
      <dgm:prSet presAssocID="{DA99C861-62B8-496F-B25A-8B464BE291FA}" presName="centerTile" presStyleLbl="fgShp" presStyleIdx="0" presStyleCnt="1">
        <dgm:presLayoutVars>
          <dgm:chMax val="0"/>
          <dgm:chPref val="0"/>
        </dgm:presLayoutVars>
      </dgm:prSet>
      <dgm:spPr/>
    </dgm:pt>
  </dgm:ptLst>
  <dgm:cxnLst>
    <dgm:cxn modelId="{51C1BD0D-7CCE-4DA2-A3CA-745786BD0A4F}" type="presOf" srcId="{0019FA55-1589-41FE-9886-EA976F774B76}" destId="{E433F6FF-90AC-4E07-B169-98CF9C40501D}" srcOrd="1" destOrd="0" presId="urn:microsoft.com/office/officeart/2005/8/layout/matrix1"/>
    <dgm:cxn modelId="{792A8C1E-1821-495E-BFF2-4EC1028B9C92}" type="presOf" srcId="{5F3CD1EB-C0BB-478B-B088-3E4E00EF97D2}" destId="{EE5C424A-534F-401E-BEA7-F76EBFE6B805}" srcOrd="0" destOrd="0" presId="urn:microsoft.com/office/officeart/2005/8/layout/matrix1"/>
    <dgm:cxn modelId="{43FA4237-0A8C-4B8D-847D-4486164BC8DA}" type="presOf" srcId="{DA99C861-62B8-496F-B25A-8B464BE291FA}" destId="{3B8ED6CE-8233-440A-9AF5-2E804F8A93BD}" srcOrd="0" destOrd="0" presId="urn:microsoft.com/office/officeart/2005/8/layout/matrix1"/>
    <dgm:cxn modelId="{8E08133D-308F-40DE-9B1B-472CC5CB32BF}" type="presOf" srcId="{33C64D4A-C520-45D7-A3EA-86F216B0315E}" destId="{D9C0140F-0151-43A7-B40B-8D61F90E658F}" srcOrd="1" destOrd="0" presId="urn:microsoft.com/office/officeart/2005/8/layout/matrix1"/>
    <dgm:cxn modelId="{4CA29946-BF19-49DB-BE67-20A3B7010C86}" type="presOf" srcId="{6A68AC17-3CCF-4D51-A674-A0C27E6BAED7}" destId="{AD60A5E5-11DD-4177-A474-C400BD99F22C}" srcOrd="0" destOrd="0" presId="urn:microsoft.com/office/officeart/2005/8/layout/matrix1"/>
    <dgm:cxn modelId="{88EBF876-6B0B-4AD4-A7BE-03E5B3416701}" srcId="{DA99C861-62B8-496F-B25A-8B464BE291FA}" destId="{F197410B-9DFB-4AA1-9BF4-86ECC940783A}" srcOrd="0" destOrd="0" parTransId="{E3B90307-56ED-46FA-A0BF-8DDEB2F4EA8A}" sibTransId="{D8BB97B2-ACE1-4B4C-92D5-2BB643808BEF}"/>
    <dgm:cxn modelId="{FEE15758-E08B-4D48-A76F-B1DCB13580B1}" srcId="{F197410B-9DFB-4AA1-9BF4-86ECC940783A}" destId="{0019FA55-1589-41FE-9886-EA976F774B76}" srcOrd="0" destOrd="0" parTransId="{757CBEE5-C263-47D4-88F6-D69EC7DD9AE2}" sibTransId="{4B0C603B-746F-4BD0-B990-B6B8C52C9B9B}"/>
    <dgm:cxn modelId="{D910E57B-5825-4DA9-A160-95DCA0F0EF3B}" type="presOf" srcId="{6A68AC17-3CCF-4D51-A674-A0C27E6BAED7}" destId="{C8F6DB25-C850-4561-A2BA-0E41324F801D}" srcOrd="1" destOrd="0" presId="urn:microsoft.com/office/officeart/2005/8/layout/matrix1"/>
    <dgm:cxn modelId="{63365B92-CFBD-440D-91B6-A2E5A4F0F9D7}" type="presOf" srcId="{33C64D4A-C520-45D7-A3EA-86F216B0315E}" destId="{7F78B009-D66C-4D5A-86DC-09E5FA429733}" srcOrd="0" destOrd="0" presId="urn:microsoft.com/office/officeart/2005/8/layout/matrix1"/>
    <dgm:cxn modelId="{5DB3C39B-5FE0-4A4B-A7A4-26F6BE8967EB}" srcId="{F197410B-9DFB-4AA1-9BF4-86ECC940783A}" destId="{5F3CD1EB-C0BB-478B-B088-3E4E00EF97D2}" srcOrd="2" destOrd="0" parTransId="{E74B67D8-F652-4E0A-AA45-7426A4C5D086}" sibTransId="{8934ABB0-4370-423C-9068-1CEA051DE55A}"/>
    <dgm:cxn modelId="{48C704C3-8138-437C-8E7B-2CC1BD906DFF}" srcId="{F197410B-9DFB-4AA1-9BF4-86ECC940783A}" destId="{33C64D4A-C520-45D7-A3EA-86F216B0315E}" srcOrd="3" destOrd="0" parTransId="{1CEAB502-A138-4063-92AC-83F18EC69898}" sibTransId="{450FDD43-F7C6-4D6E-9019-6C5354D1CAF3}"/>
    <dgm:cxn modelId="{DAC5E7CB-6E40-4864-A65D-CC386C4EAE5A}" type="presOf" srcId="{0019FA55-1589-41FE-9886-EA976F774B76}" destId="{E08A992C-8DB3-4563-9B34-A00516242F64}" srcOrd="0" destOrd="0" presId="urn:microsoft.com/office/officeart/2005/8/layout/matrix1"/>
    <dgm:cxn modelId="{90024DD1-7DFA-426F-B271-23302684D1E6}" type="presOf" srcId="{5F3CD1EB-C0BB-478B-B088-3E4E00EF97D2}" destId="{9EFD10B1-CF66-49C2-875A-7A933F5C44CE}" srcOrd="1" destOrd="0" presId="urn:microsoft.com/office/officeart/2005/8/layout/matrix1"/>
    <dgm:cxn modelId="{C022C7D2-6AB0-431E-B07C-AA717FFCD740}" type="presOf" srcId="{F197410B-9DFB-4AA1-9BF4-86ECC940783A}" destId="{86DB5EC8-159B-4CAB-9CA4-9EE7F23D88E6}" srcOrd="0" destOrd="0" presId="urn:microsoft.com/office/officeart/2005/8/layout/matrix1"/>
    <dgm:cxn modelId="{ED1E76E6-6FF0-4BB4-99AF-413451022E0C}" srcId="{F197410B-9DFB-4AA1-9BF4-86ECC940783A}" destId="{6A68AC17-3CCF-4D51-A674-A0C27E6BAED7}" srcOrd="1" destOrd="0" parTransId="{0C1DF50A-20AB-49D3-82DF-2AF16BB8C122}" sibTransId="{B957F200-EBE0-4D07-A744-F9A85A8F4BD5}"/>
    <dgm:cxn modelId="{2F0D50B0-C246-496E-8D72-BDA6DC52312F}" type="presParOf" srcId="{3B8ED6CE-8233-440A-9AF5-2E804F8A93BD}" destId="{5E895DDA-B2D7-49F8-98B4-764C63D6BEAE}" srcOrd="0" destOrd="0" presId="urn:microsoft.com/office/officeart/2005/8/layout/matrix1"/>
    <dgm:cxn modelId="{16546757-D1E5-49D8-9126-CE3AA1EA1845}" type="presParOf" srcId="{5E895DDA-B2D7-49F8-98B4-764C63D6BEAE}" destId="{E08A992C-8DB3-4563-9B34-A00516242F64}" srcOrd="0" destOrd="0" presId="urn:microsoft.com/office/officeart/2005/8/layout/matrix1"/>
    <dgm:cxn modelId="{D94AC856-6539-4996-807B-2E58D99B7006}" type="presParOf" srcId="{5E895DDA-B2D7-49F8-98B4-764C63D6BEAE}" destId="{E433F6FF-90AC-4E07-B169-98CF9C40501D}" srcOrd="1" destOrd="0" presId="urn:microsoft.com/office/officeart/2005/8/layout/matrix1"/>
    <dgm:cxn modelId="{8391E654-0805-497A-B664-41134B27E631}" type="presParOf" srcId="{5E895DDA-B2D7-49F8-98B4-764C63D6BEAE}" destId="{AD60A5E5-11DD-4177-A474-C400BD99F22C}" srcOrd="2" destOrd="0" presId="urn:microsoft.com/office/officeart/2005/8/layout/matrix1"/>
    <dgm:cxn modelId="{BF31FC88-7E1E-4B63-9CD0-10B54AEE2DEB}" type="presParOf" srcId="{5E895DDA-B2D7-49F8-98B4-764C63D6BEAE}" destId="{C8F6DB25-C850-4561-A2BA-0E41324F801D}" srcOrd="3" destOrd="0" presId="urn:microsoft.com/office/officeart/2005/8/layout/matrix1"/>
    <dgm:cxn modelId="{9DC41B16-3A64-4960-A912-13DF8FF099FA}" type="presParOf" srcId="{5E895DDA-B2D7-49F8-98B4-764C63D6BEAE}" destId="{EE5C424A-534F-401E-BEA7-F76EBFE6B805}" srcOrd="4" destOrd="0" presId="urn:microsoft.com/office/officeart/2005/8/layout/matrix1"/>
    <dgm:cxn modelId="{E4153E24-3E3C-46DD-A354-021DD75B8E93}" type="presParOf" srcId="{5E895DDA-B2D7-49F8-98B4-764C63D6BEAE}" destId="{9EFD10B1-CF66-49C2-875A-7A933F5C44CE}" srcOrd="5" destOrd="0" presId="urn:microsoft.com/office/officeart/2005/8/layout/matrix1"/>
    <dgm:cxn modelId="{1C29E592-D6F7-4DF9-8CE8-7F94C287083D}" type="presParOf" srcId="{5E895DDA-B2D7-49F8-98B4-764C63D6BEAE}" destId="{7F78B009-D66C-4D5A-86DC-09E5FA429733}" srcOrd="6" destOrd="0" presId="urn:microsoft.com/office/officeart/2005/8/layout/matrix1"/>
    <dgm:cxn modelId="{ADAA4D63-1457-40FF-A0BF-0FE63E774D9B}" type="presParOf" srcId="{5E895DDA-B2D7-49F8-98B4-764C63D6BEAE}" destId="{D9C0140F-0151-43A7-B40B-8D61F90E658F}" srcOrd="7" destOrd="0" presId="urn:microsoft.com/office/officeart/2005/8/layout/matrix1"/>
    <dgm:cxn modelId="{04D07635-A0B3-4267-9E03-2876CDCBAF59}" type="presParOf" srcId="{3B8ED6CE-8233-440A-9AF5-2E804F8A93BD}" destId="{86DB5EC8-159B-4CAB-9CA4-9EE7F23D88E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A992C-8DB3-4563-9B34-A00516242F64}">
      <dsp:nvSpPr>
        <dsp:cNvPr id="0" name=""/>
        <dsp:cNvSpPr/>
      </dsp:nvSpPr>
      <dsp:spPr>
        <a:xfrm rot="16200000">
          <a:off x="690372" y="-690372"/>
          <a:ext cx="3054096" cy="4434840"/>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u="sng" kern="1200" dirty="0">
              <a:latin typeface="Aptos" panose="020B0004020202020204" pitchFamily="34" charset="0"/>
            </a:rPr>
            <a:t>Session 1</a:t>
          </a:r>
        </a:p>
        <a:p>
          <a:pPr marL="0" lvl="0" indent="0" algn="ctr" defTabSz="1066800">
            <a:lnSpc>
              <a:spcPct val="90000"/>
            </a:lnSpc>
            <a:spcBef>
              <a:spcPct val="0"/>
            </a:spcBef>
            <a:spcAft>
              <a:spcPct val="35000"/>
            </a:spcAft>
            <a:buNone/>
          </a:pPr>
          <a:r>
            <a:rPr lang="en-US" sz="2400" b="1" kern="1200" dirty="0">
              <a:latin typeface="Aptos" panose="020B0004020202020204" pitchFamily="34" charset="0"/>
            </a:rPr>
            <a:t>Challenges 1-3</a:t>
          </a:r>
          <a:r>
            <a:rPr lang="en-US" sz="2400" kern="1200" dirty="0">
              <a:latin typeface="Aptos" panose="020B0004020202020204" pitchFamily="34" charset="0"/>
            </a:rPr>
            <a:t>: Register ORCID, Claim Google Scholar Profile, Preserve/Share Work with a Digital Repository</a:t>
          </a:r>
        </a:p>
      </dsp:txBody>
      <dsp:txXfrm rot="5400000">
        <a:off x="-1" y="1"/>
        <a:ext cx="4434840" cy="2290572"/>
      </dsp:txXfrm>
    </dsp:sp>
    <dsp:sp modelId="{AD60A5E5-11DD-4177-A474-C400BD99F22C}">
      <dsp:nvSpPr>
        <dsp:cNvPr id="0" name=""/>
        <dsp:cNvSpPr/>
      </dsp:nvSpPr>
      <dsp:spPr>
        <a:xfrm>
          <a:off x="4434840" y="0"/>
          <a:ext cx="4434840" cy="3054096"/>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u="sng" kern="1200" dirty="0">
              <a:latin typeface="Aptos" panose="020B0004020202020204" pitchFamily="34" charset="0"/>
            </a:rPr>
            <a:t>Session 2</a:t>
          </a:r>
        </a:p>
        <a:p>
          <a:pPr marL="0" lvl="0" indent="0" algn="ctr" defTabSz="1066800">
            <a:lnSpc>
              <a:spcPct val="90000"/>
            </a:lnSpc>
            <a:spcBef>
              <a:spcPct val="0"/>
            </a:spcBef>
            <a:spcAft>
              <a:spcPct val="35000"/>
            </a:spcAft>
            <a:buNone/>
          </a:pPr>
          <a:r>
            <a:rPr lang="en-US" sz="2400" b="1" kern="1200" dirty="0">
              <a:latin typeface="Aptos" panose="020B0004020202020204" pitchFamily="34" charset="0"/>
            </a:rPr>
            <a:t>Challenges 4-5</a:t>
          </a:r>
          <a:r>
            <a:rPr lang="en-US" sz="2400" kern="1200" dirty="0">
              <a:latin typeface="Aptos" panose="020B0004020202020204" pitchFamily="34" charset="0"/>
            </a:rPr>
            <a:t>: Auditing Your Online Presence in Social Media and a Personal Webpage</a:t>
          </a:r>
        </a:p>
      </dsp:txBody>
      <dsp:txXfrm>
        <a:off x="4434840" y="0"/>
        <a:ext cx="4434840" cy="2290572"/>
      </dsp:txXfrm>
    </dsp:sp>
    <dsp:sp modelId="{EE5C424A-534F-401E-BEA7-F76EBFE6B805}">
      <dsp:nvSpPr>
        <dsp:cNvPr id="0" name=""/>
        <dsp:cNvSpPr/>
      </dsp:nvSpPr>
      <dsp:spPr>
        <a:xfrm rot="10800000">
          <a:off x="0" y="3054096"/>
          <a:ext cx="4434840" cy="3054096"/>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u="sng" kern="1200" dirty="0">
              <a:latin typeface="Aptos" panose="020B0004020202020204" pitchFamily="34" charset="0"/>
            </a:rPr>
            <a:t>Session 3</a:t>
          </a:r>
        </a:p>
        <a:p>
          <a:pPr marL="0" lvl="0" indent="0" algn="ctr" defTabSz="1066800">
            <a:lnSpc>
              <a:spcPct val="90000"/>
            </a:lnSpc>
            <a:spcBef>
              <a:spcPct val="0"/>
            </a:spcBef>
            <a:spcAft>
              <a:spcPct val="35000"/>
            </a:spcAft>
            <a:buNone/>
          </a:pPr>
          <a:r>
            <a:rPr lang="en-US" sz="2400" b="1" kern="1200" dirty="0">
              <a:latin typeface="Aptos" panose="020B0004020202020204" pitchFamily="34" charset="0"/>
            </a:rPr>
            <a:t>Challenges 6-7</a:t>
          </a:r>
          <a:r>
            <a:rPr lang="en-US" sz="2400" kern="1200" dirty="0">
              <a:latin typeface="Aptos" panose="020B0004020202020204" pitchFamily="34" charset="0"/>
            </a:rPr>
            <a:t>: Determining What “Counts” and Finding Appropriate Metrics</a:t>
          </a:r>
        </a:p>
        <a:p>
          <a:pPr marL="0" lvl="0" indent="0" algn="ctr" defTabSz="1066800">
            <a:lnSpc>
              <a:spcPct val="90000"/>
            </a:lnSpc>
            <a:spcBef>
              <a:spcPct val="0"/>
            </a:spcBef>
            <a:spcAft>
              <a:spcPct val="35000"/>
            </a:spcAft>
            <a:buNone/>
          </a:pPr>
          <a:endParaRPr lang="en-US" sz="2400" kern="1200" dirty="0">
            <a:latin typeface="Aptos" panose="020B0004020202020204" pitchFamily="34" charset="0"/>
          </a:endParaRPr>
        </a:p>
      </dsp:txBody>
      <dsp:txXfrm rot="10800000">
        <a:off x="0" y="3817619"/>
        <a:ext cx="4434840" cy="2290572"/>
      </dsp:txXfrm>
    </dsp:sp>
    <dsp:sp modelId="{7F78B009-D66C-4D5A-86DC-09E5FA429733}">
      <dsp:nvSpPr>
        <dsp:cNvPr id="0" name=""/>
        <dsp:cNvSpPr/>
      </dsp:nvSpPr>
      <dsp:spPr>
        <a:xfrm rot="5400000">
          <a:off x="5125212" y="2363723"/>
          <a:ext cx="3054096" cy="4434840"/>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u="sng" kern="1200" dirty="0">
              <a:latin typeface="Aptos" panose="020B0004020202020204" pitchFamily="34" charset="0"/>
            </a:rPr>
            <a:t>Session 4</a:t>
          </a:r>
        </a:p>
        <a:p>
          <a:pPr marL="0" lvl="0" indent="0" algn="ctr" defTabSz="1066800">
            <a:lnSpc>
              <a:spcPct val="90000"/>
            </a:lnSpc>
            <a:spcBef>
              <a:spcPct val="0"/>
            </a:spcBef>
            <a:spcAft>
              <a:spcPct val="35000"/>
            </a:spcAft>
            <a:buNone/>
          </a:pPr>
          <a:r>
            <a:rPr lang="en-US" sz="2400" b="1" kern="1200" dirty="0">
              <a:latin typeface="Aptos" panose="020B0004020202020204" pitchFamily="34" charset="0"/>
            </a:rPr>
            <a:t>Challenges 8-10</a:t>
          </a:r>
          <a:r>
            <a:rPr lang="en-US" sz="2400" kern="1200" dirty="0">
              <a:latin typeface="Aptos" panose="020B0004020202020204" pitchFamily="34" charset="0"/>
            </a:rPr>
            <a:t>: Citation-Based, Alternative, and Responsible Metrics</a:t>
          </a:r>
        </a:p>
        <a:p>
          <a:pPr marL="0" lvl="0" indent="0" algn="ctr" defTabSz="1066800">
            <a:lnSpc>
              <a:spcPct val="90000"/>
            </a:lnSpc>
            <a:spcBef>
              <a:spcPct val="0"/>
            </a:spcBef>
            <a:spcAft>
              <a:spcPct val="35000"/>
            </a:spcAft>
            <a:buNone/>
          </a:pPr>
          <a:endParaRPr lang="en-US" sz="2400" b="1" kern="1200" dirty="0">
            <a:latin typeface="Aptos" panose="020B0004020202020204" pitchFamily="34" charset="0"/>
          </a:endParaRPr>
        </a:p>
      </dsp:txBody>
      <dsp:txXfrm rot="-5400000">
        <a:off x="4434840" y="3817619"/>
        <a:ext cx="4434840" cy="2290572"/>
      </dsp:txXfrm>
    </dsp:sp>
    <dsp:sp modelId="{86DB5EC8-159B-4CAB-9CA4-9EE7F23D88E6}">
      <dsp:nvSpPr>
        <dsp:cNvPr id="0" name=""/>
        <dsp:cNvSpPr/>
      </dsp:nvSpPr>
      <dsp:spPr>
        <a:xfrm>
          <a:off x="3104387" y="2290572"/>
          <a:ext cx="2660904" cy="1527048"/>
        </a:xfrm>
        <a:prstGeom prst="roundRect">
          <a:avLst/>
        </a:prstGeom>
        <a:solidFill>
          <a:schemeClr val="accent1">
            <a:tint val="60000"/>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ptos" panose="020B0004020202020204" pitchFamily="34" charset="0"/>
            </a:rPr>
            <a:t>Research Impact Challenge</a:t>
          </a:r>
        </a:p>
      </dsp:txBody>
      <dsp:txXfrm>
        <a:off x="3178931" y="2365116"/>
        <a:ext cx="2511816" cy="137796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007295-A262-4B4C-B3B9-A5147EDA213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8440C5D-AF0B-4D35-87E2-31586FE763A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542D976-EE9F-4D81-93B4-309048736BC3}" type="datetimeFigureOut">
              <a:rPr lang="en-US" smtClean="0"/>
              <a:t>3/20/2025</a:t>
            </a:fld>
            <a:endParaRPr lang="en-US"/>
          </a:p>
        </p:txBody>
      </p:sp>
      <p:sp>
        <p:nvSpPr>
          <p:cNvPr id="4" name="Footer Placeholder 3">
            <a:extLst>
              <a:ext uri="{FF2B5EF4-FFF2-40B4-BE49-F238E27FC236}">
                <a16:creationId xmlns:a16="http://schemas.microsoft.com/office/drawing/2014/main" id="{076E2C2C-8523-4618-A980-A47A4BE03C9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426EBE-7AF6-4EEA-A555-9CC10FE10A3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DEB6B82-8D0B-4843-8350-0C677FAF726C}" type="slidenum">
              <a:rPr lang="en-US" smtClean="0"/>
              <a:t>‹#›</a:t>
            </a:fld>
            <a:endParaRPr lang="en-US"/>
          </a:p>
        </p:txBody>
      </p:sp>
    </p:spTree>
    <p:extLst>
      <p:ext uri="{BB962C8B-B14F-4D97-AF65-F5344CB8AC3E}">
        <p14:creationId xmlns:p14="http://schemas.microsoft.com/office/powerpoint/2010/main" val="189812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CB9D09-B8C5-4B94-B5DC-AF4ED464E025}" type="datetimeFigureOut">
              <a:rPr lang="en-US" smtClean="0"/>
              <a:t>3/20/2025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CEC689-B63F-4B6D-AF6D-31DA368AC821}" type="slidenum">
              <a:rPr lang="en-US" smtClean="0"/>
              <a:t>‹#›</a:t>
            </a:fld>
            <a:endParaRPr lang="en-US"/>
          </a:p>
        </p:txBody>
      </p:sp>
    </p:spTree>
    <p:extLst>
      <p:ext uri="{BB962C8B-B14F-4D97-AF65-F5344CB8AC3E}">
        <p14:creationId xmlns:p14="http://schemas.microsoft.com/office/powerpoint/2010/main" val="2359136600"/>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1</a:t>
            </a:fld>
            <a:endParaRPr lang="en-US"/>
          </a:p>
        </p:txBody>
      </p:sp>
    </p:spTree>
    <p:extLst>
      <p:ext uri="{BB962C8B-B14F-4D97-AF65-F5344CB8AC3E}">
        <p14:creationId xmlns:p14="http://schemas.microsoft.com/office/powerpoint/2010/main" val="3701811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10</a:t>
            </a:fld>
            <a:endParaRPr lang="en-US"/>
          </a:p>
        </p:txBody>
      </p:sp>
    </p:spTree>
    <p:extLst>
      <p:ext uri="{BB962C8B-B14F-4D97-AF65-F5344CB8AC3E}">
        <p14:creationId xmlns:p14="http://schemas.microsoft.com/office/powerpoint/2010/main" val="3803929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11</a:t>
            </a:fld>
            <a:endParaRPr lang="en-US"/>
          </a:p>
        </p:txBody>
      </p:sp>
    </p:spTree>
    <p:extLst>
      <p:ext uri="{BB962C8B-B14F-4D97-AF65-F5344CB8AC3E}">
        <p14:creationId xmlns:p14="http://schemas.microsoft.com/office/powerpoint/2010/main" val="327861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000" dirty="0"/>
          </a:p>
        </p:txBody>
      </p:sp>
      <p:sp>
        <p:nvSpPr>
          <p:cNvPr id="4" name="Slide Number Placeholder 3"/>
          <p:cNvSpPr>
            <a:spLocks noGrp="1"/>
          </p:cNvSpPr>
          <p:nvPr>
            <p:ph type="sldNum" sz="quarter" idx="5"/>
          </p:nvPr>
        </p:nvSpPr>
        <p:spPr/>
        <p:txBody>
          <a:bodyPr/>
          <a:lstStyle/>
          <a:p>
            <a:fld id="{85CEC689-B63F-4B6D-AF6D-31DA368AC821}" type="slidenum">
              <a:rPr lang="en-US" smtClean="0"/>
              <a:t>12</a:t>
            </a:fld>
            <a:endParaRPr lang="en-US"/>
          </a:p>
        </p:txBody>
      </p:sp>
    </p:spTree>
    <p:extLst>
      <p:ext uri="{BB962C8B-B14F-4D97-AF65-F5344CB8AC3E}">
        <p14:creationId xmlns:p14="http://schemas.microsoft.com/office/powerpoint/2010/main" val="249252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endParaRPr lang="en-US" sz="1000" dirty="0"/>
          </a:p>
        </p:txBody>
      </p:sp>
      <p:sp>
        <p:nvSpPr>
          <p:cNvPr id="4" name="Slide Number Placeholder 3"/>
          <p:cNvSpPr>
            <a:spLocks noGrp="1"/>
          </p:cNvSpPr>
          <p:nvPr>
            <p:ph type="sldNum" sz="quarter" idx="5"/>
          </p:nvPr>
        </p:nvSpPr>
        <p:spPr/>
        <p:txBody>
          <a:bodyPr/>
          <a:lstStyle/>
          <a:p>
            <a:fld id="{85CEC689-B63F-4B6D-AF6D-31DA368AC821}" type="slidenum">
              <a:rPr lang="en-US" smtClean="0"/>
              <a:t>13</a:t>
            </a:fld>
            <a:endParaRPr lang="en-US"/>
          </a:p>
        </p:txBody>
      </p:sp>
    </p:spTree>
    <p:extLst>
      <p:ext uri="{BB962C8B-B14F-4D97-AF65-F5344CB8AC3E}">
        <p14:creationId xmlns:p14="http://schemas.microsoft.com/office/powerpoint/2010/main" val="2681172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endParaRPr lang="en-US" sz="1000" dirty="0"/>
          </a:p>
        </p:txBody>
      </p:sp>
      <p:sp>
        <p:nvSpPr>
          <p:cNvPr id="4" name="Slide Number Placeholder 3"/>
          <p:cNvSpPr>
            <a:spLocks noGrp="1"/>
          </p:cNvSpPr>
          <p:nvPr>
            <p:ph type="sldNum" sz="quarter" idx="5"/>
          </p:nvPr>
        </p:nvSpPr>
        <p:spPr/>
        <p:txBody>
          <a:bodyPr/>
          <a:lstStyle/>
          <a:p>
            <a:fld id="{85CEC689-B63F-4B6D-AF6D-31DA368AC821}" type="slidenum">
              <a:rPr lang="en-US" smtClean="0"/>
              <a:t>14</a:t>
            </a:fld>
            <a:endParaRPr lang="en-US"/>
          </a:p>
        </p:txBody>
      </p:sp>
    </p:spTree>
    <p:extLst>
      <p:ext uri="{BB962C8B-B14F-4D97-AF65-F5344CB8AC3E}">
        <p14:creationId xmlns:p14="http://schemas.microsoft.com/office/powerpoint/2010/main" val="2207685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15</a:t>
            </a:fld>
            <a:endParaRPr lang="en-US"/>
          </a:p>
        </p:txBody>
      </p:sp>
    </p:spTree>
    <p:extLst>
      <p:ext uri="{BB962C8B-B14F-4D97-AF65-F5344CB8AC3E}">
        <p14:creationId xmlns:p14="http://schemas.microsoft.com/office/powerpoint/2010/main" val="181651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16</a:t>
            </a:fld>
            <a:endParaRPr lang="en-US"/>
          </a:p>
        </p:txBody>
      </p:sp>
    </p:spTree>
    <p:extLst>
      <p:ext uri="{BB962C8B-B14F-4D97-AF65-F5344CB8AC3E}">
        <p14:creationId xmlns:p14="http://schemas.microsoft.com/office/powerpoint/2010/main" val="144510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17</a:t>
            </a:fld>
            <a:endParaRPr lang="en-US"/>
          </a:p>
        </p:txBody>
      </p:sp>
    </p:spTree>
    <p:extLst>
      <p:ext uri="{BB962C8B-B14F-4D97-AF65-F5344CB8AC3E}">
        <p14:creationId xmlns:p14="http://schemas.microsoft.com/office/powerpoint/2010/main" val="121622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18</a:t>
            </a:fld>
            <a:endParaRPr lang="en-US"/>
          </a:p>
        </p:txBody>
      </p:sp>
    </p:spTree>
    <p:extLst>
      <p:ext uri="{BB962C8B-B14F-4D97-AF65-F5344CB8AC3E}">
        <p14:creationId xmlns:p14="http://schemas.microsoft.com/office/powerpoint/2010/main" val="1153822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19</a:t>
            </a:fld>
            <a:endParaRPr lang="en-US"/>
          </a:p>
        </p:txBody>
      </p:sp>
    </p:spTree>
    <p:extLst>
      <p:ext uri="{BB962C8B-B14F-4D97-AF65-F5344CB8AC3E}">
        <p14:creationId xmlns:p14="http://schemas.microsoft.com/office/powerpoint/2010/main" val="421390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2</a:t>
            </a:fld>
            <a:endParaRPr lang="en-US"/>
          </a:p>
        </p:txBody>
      </p:sp>
    </p:spTree>
    <p:extLst>
      <p:ext uri="{BB962C8B-B14F-4D97-AF65-F5344CB8AC3E}">
        <p14:creationId xmlns:p14="http://schemas.microsoft.com/office/powerpoint/2010/main" val="1234740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20</a:t>
            </a:fld>
            <a:endParaRPr lang="en-US"/>
          </a:p>
        </p:txBody>
      </p:sp>
    </p:spTree>
    <p:extLst>
      <p:ext uri="{BB962C8B-B14F-4D97-AF65-F5344CB8AC3E}">
        <p14:creationId xmlns:p14="http://schemas.microsoft.com/office/powerpoint/2010/main" val="2770775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endParaRPr lang="en-US" sz="1000" dirty="0"/>
          </a:p>
        </p:txBody>
      </p:sp>
      <p:sp>
        <p:nvSpPr>
          <p:cNvPr id="4" name="Slide Number Placeholder 3"/>
          <p:cNvSpPr>
            <a:spLocks noGrp="1"/>
          </p:cNvSpPr>
          <p:nvPr>
            <p:ph type="sldNum" sz="quarter" idx="5"/>
          </p:nvPr>
        </p:nvSpPr>
        <p:spPr/>
        <p:txBody>
          <a:bodyPr/>
          <a:lstStyle/>
          <a:p>
            <a:fld id="{85CEC689-B63F-4B6D-AF6D-31DA368AC821}" type="slidenum">
              <a:rPr lang="en-US" smtClean="0"/>
              <a:t>21</a:t>
            </a:fld>
            <a:endParaRPr lang="en-US"/>
          </a:p>
        </p:txBody>
      </p:sp>
    </p:spTree>
    <p:extLst>
      <p:ext uri="{BB962C8B-B14F-4D97-AF65-F5344CB8AC3E}">
        <p14:creationId xmlns:p14="http://schemas.microsoft.com/office/powerpoint/2010/main" val="63458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22</a:t>
            </a:fld>
            <a:endParaRPr lang="en-US"/>
          </a:p>
        </p:txBody>
      </p:sp>
    </p:spTree>
    <p:extLst>
      <p:ext uri="{BB962C8B-B14F-4D97-AF65-F5344CB8AC3E}">
        <p14:creationId xmlns:p14="http://schemas.microsoft.com/office/powerpoint/2010/main" val="159682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23</a:t>
            </a:fld>
            <a:endParaRPr lang="en-US"/>
          </a:p>
        </p:txBody>
      </p:sp>
    </p:spTree>
    <p:extLst>
      <p:ext uri="{BB962C8B-B14F-4D97-AF65-F5344CB8AC3E}">
        <p14:creationId xmlns:p14="http://schemas.microsoft.com/office/powerpoint/2010/main" val="364727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24</a:t>
            </a:fld>
            <a:endParaRPr lang="en-US"/>
          </a:p>
        </p:txBody>
      </p:sp>
    </p:spTree>
    <p:extLst>
      <p:ext uri="{BB962C8B-B14F-4D97-AF65-F5344CB8AC3E}">
        <p14:creationId xmlns:p14="http://schemas.microsoft.com/office/powerpoint/2010/main" val="116957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3</a:t>
            </a:fld>
            <a:endParaRPr lang="en-US"/>
          </a:p>
        </p:txBody>
      </p:sp>
    </p:spTree>
    <p:extLst>
      <p:ext uri="{BB962C8B-B14F-4D97-AF65-F5344CB8AC3E}">
        <p14:creationId xmlns:p14="http://schemas.microsoft.com/office/powerpoint/2010/main" val="145293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4</a:t>
            </a:fld>
            <a:endParaRPr lang="en-US"/>
          </a:p>
        </p:txBody>
      </p:sp>
    </p:spTree>
    <p:extLst>
      <p:ext uri="{BB962C8B-B14F-4D97-AF65-F5344CB8AC3E}">
        <p14:creationId xmlns:p14="http://schemas.microsoft.com/office/powerpoint/2010/main" val="2121803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5</a:t>
            </a:fld>
            <a:endParaRPr lang="en-US"/>
          </a:p>
        </p:txBody>
      </p:sp>
    </p:spTree>
    <p:extLst>
      <p:ext uri="{BB962C8B-B14F-4D97-AF65-F5344CB8AC3E}">
        <p14:creationId xmlns:p14="http://schemas.microsoft.com/office/powerpoint/2010/main" val="355189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6</a:t>
            </a:fld>
            <a:endParaRPr lang="en-US"/>
          </a:p>
        </p:txBody>
      </p:sp>
    </p:spTree>
    <p:extLst>
      <p:ext uri="{BB962C8B-B14F-4D97-AF65-F5344CB8AC3E}">
        <p14:creationId xmlns:p14="http://schemas.microsoft.com/office/powerpoint/2010/main" val="75306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7</a:t>
            </a:fld>
            <a:endParaRPr lang="en-US"/>
          </a:p>
        </p:txBody>
      </p:sp>
    </p:spTree>
    <p:extLst>
      <p:ext uri="{BB962C8B-B14F-4D97-AF65-F5344CB8AC3E}">
        <p14:creationId xmlns:p14="http://schemas.microsoft.com/office/powerpoint/2010/main" val="288157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8</a:t>
            </a:fld>
            <a:endParaRPr lang="en-US"/>
          </a:p>
        </p:txBody>
      </p:sp>
    </p:spTree>
    <p:extLst>
      <p:ext uri="{BB962C8B-B14F-4D97-AF65-F5344CB8AC3E}">
        <p14:creationId xmlns:p14="http://schemas.microsoft.com/office/powerpoint/2010/main" val="293186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9</a:t>
            </a:fld>
            <a:endParaRPr lang="en-US"/>
          </a:p>
        </p:txBody>
      </p:sp>
    </p:spTree>
    <p:extLst>
      <p:ext uri="{BB962C8B-B14F-4D97-AF65-F5344CB8AC3E}">
        <p14:creationId xmlns:p14="http://schemas.microsoft.com/office/powerpoint/2010/main" val="757558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 Title Slide">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045F47D-AB9C-4341-B52D-E18C2DB010BD}"/>
              </a:ext>
            </a:extLst>
          </p:cNvPr>
          <p:cNvPicPr>
            <a:picLocks noChangeAspect="1"/>
          </p:cNvPicPr>
          <p:nvPr userDrawn="1"/>
        </p:nvPicPr>
        <p:blipFill>
          <a:blip r:embed="rId2"/>
          <a:stretch>
            <a:fillRect/>
          </a:stretch>
        </p:blipFill>
        <p:spPr>
          <a:xfrm>
            <a:off x="4221480" y="570486"/>
            <a:ext cx="3749040" cy="744191"/>
          </a:xfrm>
          <a:prstGeom prst="rect">
            <a:avLst/>
          </a:prstGeom>
        </p:spPr>
      </p:pic>
      <p:pic>
        <p:nvPicPr>
          <p:cNvPr id="9" name="Picture 8" descr="Background pattern&#10;&#10;Description automatically generated">
            <a:extLst>
              <a:ext uri="{FF2B5EF4-FFF2-40B4-BE49-F238E27FC236}">
                <a16:creationId xmlns:a16="http://schemas.microsoft.com/office/drawing/2014/main" id="{51111F31-87D3-4336-B677-12C731F35A0A}"/>
              </a:ext>
            </a:extLst>
          </p:cNvPr>
          <p:cNvPicPr>
            <a:picLocks/>
          </p:cNvPicPr>
          <p:nvPr userDrawn="1"/>
        </p:nvPicPr>
        <p:blipFill rotWithShape="1">
          <a:blip r:embed="rId3" cstate="screen">
            <a:extLst>
              <a:ext uri="{28A0092B-C50C-407E-A947-70E740481C1C}">
                <a14:useLocalDpi xmlns:a14="http://schemas.microsoft.com/office/drawing/2010/main"/>
              </a:ext>
            </a:extLst>
          </a:blip>
          <a:srcRect t="89946"/>
          <a:stretch/>
        </p:blipFill>
        <p:spPr>
          <a:xfrm>
            <a:off x="5843" y="6168788"/>
            <a:ext cx="12172604" cy="689212"/>
          </a:xfrm>
          <a:prstGeom prst="rect">
            <a:avLst/>
          </a:prstGeom>
          <a:effectLst>
            <a:outerShdw blurRad="88900" dist="38100" dir="16200000" rotWithShape="0">
              <a:prstClr val="black">
                <a:alpha val="15000"/>
              </a:prstClr>
            </a:outerShdw>
          </a:effectLst>
        </p:spPr>
      </p:pic>
      <p:sp>
        <p:nvSpPr>
          <p:cNvPr id="2" name="Title 1"/>
          <p:cNvSpPr>
            <a:spLocks noGrp="1"/>
          </p:cNvSpPr>
          <p:nvPr>
            <p:ph type="ctrTitle" hasCustomPrompt="1"/>
          </p:nvPr>
        </p:nvSpPr>
        <p:spPr>
          <a:xfrm>
            <a:off x="1524000" y="1728428"/>
            <a:ext cx="9144000" cy="1832919"/>
          </a:xfrm>
        </p:spPr>
        <p:txBody>
          <a:bodyPr anchor="b" anchorCtr="1">
            <a:noAutofit/>
          </a:bodyPr>
          <a:lstStyle>
            <a:lvl1pPr algn="ctr">
              <a:defRPr lang="en-US" sz="4400" kern="1200" spc="-150" dirty="0">
                <a:solidFill>
                  <a:schemeClr val="tx2"/>
                </a:solidFill>
                <a:latin typeface="Arial Black" panose="020B0A04020102020204" pitchFamily="34" charset="0"/>
                <a:ea typeface="+mj-ea"/>
                <a:cs typeface="+mj-cs"/>
              </a:defRPr>
            </a:lvl1pPr>
          </a:lstStyle>
          <a:p>
            <a:r>
              <a:rPr lang="en-US"/>
              <a:t>CLICK TO EDIT MASTER TITLE STYLE</a:t>
            </a:r>
          </a:p>
        </p:txBody>
      </p:sp>
      <p:sp>
        <p:nvSpPr>
          <p:cNvPr id="3" name="Subtitle 2"/>
          <p:cNvSpPr>
            <a:spLocks noGrp="1"/>
          </p:cNvSpPr>
          <p:nvPr>
            <p:ph type="subTitle" idx="1"/>
          </p:nvPr>
        </p:nvSpPr>
        <p:spPr>
          <a:xfrm>
            <a:off x="1524000" y="4248485"/>
            <a:ext cx="9144000" cy="1137708"/>
          </a:xfrm>
        </p:spPr>
        <p:txBody>
          <a:bodyPr>
            <a:noAutofit/>
          </a:bodyPr>
          <a:lstStyle>
            <a:lvl1pPr marL="0" indent="0" algn="ctr">
              <a:buNone/>
              <a:defRPr sz="32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DE198DB7-C1B5-49F6-AC55-1A25027B890C}"/>
              </a:ext>
            </a:extLst>
          </p:cNvPr>
          <p:cNvSpPr/>
          <p:nvPr userDrawn="1"/>
        </p:nvSpPr>
        <p:spPr>
          <a:xfrm>
            <a:off x="5638800" y="378411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C6092C-9916-4F45-AC83-40A526432204}"/>
              </a:ext>
            </a:extLst>
          </p:cNvPr>
          <p:cNvSpPr/>
          <p:nvPr userDrawn="1"/>
        </p:nvSpPr>
        <p:spPr>
          <a:xfrm>
            <a:off x="5694419" y="6168788"/>
            <a:ext cx="803161" cy="689212"/>
          </a:xfrm>
          <a:prstGeom prst="rect">
            <a:avLst/>
          </a:prstGeom>
          <a:solidFill>
            <a:schemeClr val="bg1"/>
          </a:solidFill>
          <a:ln>
            <a:noFill/>
          </a:ln>
          <a:effectLst>
            <a:innerShdw blurRad="1143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58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872973"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5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754880"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45069E1-66A9-45BF-B886-E9052A262DE7}"/>
              </a:ext>
            </a:extLst>
          </p:cNvPr>
          <p:cNvSpPr>
            <a:spLocks noGrp="1"/>
          </p:cNvSpPr>
          <p:nvPr>
            <p:ph type="pic" sz="quarter" idx="14"/>
          </p:nvPr>
        </p:nvSpPr>
        <p:spPr>
          <a:xfrm>
            <a:off x="6985000" y="3018774"/>
            <a:ext cx="4754880" cy="3118501"/>
          </a:xfrm>
          <a:solidFill>
            <a:schemeClr val="bg1">
              <a:lumMod val="95000"/>
            </a:schemeClr>
          </a:solidFill>
        </p:spPr>
        <p:txBody>
          <a:bodyPr/>
          <a:lstStyle/>
          <a:p>
            <a:endParaRPr lang="en-US"/>
          </a:p>
        </p:txBody>
      </p:sp>
    </p:spTree>
    <p:extLst>
      <p:ext uri="{BB962C8B-B14F-4D97-AF65-F5344CB8AC3E}">
        <p14:creationId xmlns:p14="http://schemas.microsoft.com/office/powerpoint/2010/main" val="358522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77764B7-ADAB-412F-A905-60FDDC8A075C}"/>
              </a:ext>
            </a:extLst>
          </p:cNvPr>
          <p:cNvSpPr>
            <a:spLocks noGrp="1"/>
          </p:cNvSpPr>
          <p:nvPr>
            <p:ph type="pic" sz="quarter" idx="14"/>
          </p:nvPr>
        </p:nvSpPr>
        <p:spPr>
          <a:xfrm>
            <a:off x="1050879" y="2"/>
            <a:ext cx="11141122" cy="3002507"/>
          </a:xfrm>
          <a:custGeom>
            <a:avLst/>
            <a:gdLst>
              <a:gd name="connsiteX0" fmla="*/ 0 w 11141122"/>
              <a:gd name="connsiteY0" fmla="*/ 0 h 3002507"/>
              <a:gd name="connsiteX1" fmla="*/ 11141122 w 11141122"/>
              <a:gd name="connsiteY1" fmla="*/ 0 h 3002507"/>
              <a:gd name="connsiteX2" fmla="*/ 11141122 w 11141122"/>
              <a:gd name="connsiteY2" fmla="*/ 3002507 h 3002507"/>
              <a:gd name="connsiteX3" fmla="*/ 5868536 w 11141122"/>
              <a:gd name="connsiteY3" fmla="*/ 3002507 h 3002507"/>
              <a:gd name="connsiteX4" fmla="*/ 5868536 w 11141122"/>
              <a:gd name="connsiteY4" fmla="*/ 2565778 h 3002507"/>
              <a:gd name="connsiteX5" fmla="*/ 491318 w 11141122"/>
              <a:gd name="connsiteY5" fmla="*/ 2565778 h 3002507"/>
              <a:gd name="connsiteX6" fmla="*/ 491318 w 11141122"/>
              <a:gd name="connsiteY6" fmla="*/ 3002507 h 3002507"/>
              <a:gd name="connsiteX7" fmla="*/ 0 w 11141122"/>
              <a:gd name="connsiteY7" fmla="*/ 3002507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122" h="3002507">
                <a:moveTo>
                  <a:pt x="0" y="0"/>
                </a:moveTo>
                <a:lnTo>
                  <a:pt x="11141122" y="0"/>
                </a:lnTo>
                <a:lnTo>
                  <a:pt x="11141122" y="3002507"/>
                </a:lnTo>
                <a:lnTo>
                  <a:pt x="5868536" y="3002507"/>
                </a:lnTo>
                <a:lnTo>
                  <a:pt x="5868536" y="2565778"/>
                </a:lnTo>
                <a:lnTo>
                  <a:pt x="491318" y="2565778"/>
                </a:lnTo>
                <a:lnTo>
                  <a:pt x="491318" y="3002507"/>
                </a:lnTo>
                <a:lnTo>
                  <a:pt x="0" y="3002507"/>
                </a:lnTo>
                <a:close/>
              </a:path>
            </a:pathLst>
          </a:custGeom>
          <a:noFill/>
        </p:spPr>
        <p:txBody>
          <a:bodyPr wrap="square">
            <a:noAutofit/>
          </a:bodyPr>
          <a:lstStyle/>
          <a:p>
            <a:endParaRPr lang="en-US"/>
          </a:p>
        </p:txBody>
      </p:sp>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2825087"/>
            <a:ext cx="4892581" cy="794760"/>
          </a:xfrm>
        </p:spPr>
        <p:txBody>
          <a:bodyPr anchor="b" anchorCtr="0"/>
          <a:lstStyle>
            <a:lvl1pPr algn="l">
              <a:defRPr sz="2400"/>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94320" y="3893074"/>
            <a:ext cx="4872973" cy="2726090"/>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a:t>Click to edit Master text styles</a:t>
            </a:r>
          </a:p>
        </p:txBody>
      </p:sp>
      <p:sp>
        <p:nvSpPr>
          <p:cNvPr id="11" name="Rectangle 10">
            <a:extLst>
              <a:ext uri="{FF2B5EF4-FFF2-40B4-BE49-F238E27FC236}">
                <a16:creationId xmlns:a16="http://schemas.microsoft.com/office/drawing/2014/main" id="{287D14DF-5E3B-41EB-8A91-1BED59B88863}"/>
              </a:ext>
            </a:extLst>
          </p:cNvPr>
          <p:cNvSpPr/>
          <p:nvPr userDrawn="1"/>
        </p:nvSpPr>
        <p:spPr>
          <a:xfrm>
            <a:off x="1542197" y="6766560"/>
            <a:ext cx="5377218"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48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572000" cy="661720"/>
          </a:xfrm>
          <a:solidFill>
            <a:schemeClr val="bg1">
              <a:lumMod val="95000"/>
            </a:schemeClr>
          </a:solidFill>
        </p:spPr>
        <p:txBody>
          <a:bodyPr wrap="square" lIns="182880" tIns="182880" rIns="182880" bIns="18288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0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904898" cy="846386"/>
          </a:xfrm>
          <a:solidFill>
            <a:schemeClr val="bg1">
              <a:lumMod val="95000"/>
            </a:schemeClr>
          </a:solidFill>
        </p:spPr>
        <p:txBody>
          <a:bodyPr wrap="square" lIns="274320" tIns="274320" rIns="274320" bIns="27432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A49FF349-499D-4773-A3B2-1547301DCB9D}"/>
              </a:ext>
            </a:extLst>
          </p:cNvPr>
          <p:cNvSpPr>
            <a:spLocks noGrp="1"/>
          </p:cNvSpPr>
          <p:nvPr>
            <p:ph type="pic" sz="quarter" idx="14"/>
          </p:nvPr>
        </p:nvSpPr>
        <p:spPr>
          <a:xfrm>
            <a:off x="1504950" y="3124200"/>
            <a:ext cx="5264150" cy="3403600"/>
          </a:xfrm>
        </p:spPr>
        <p:txBody>
          <a:bodyPr/>
          <a:lstStyle/>
          <a:p>
            <a:endParaRPr lang="en-US"/>
          </a:p>
        </p:txBody>
      </p:sp>
    </p:spTree>
    <p:extLst>
      <p:ext uri="{BB962C8B-B14F-4D97-AF65-F5344CB8AC3E}">
        <p14:creationId xmlns:p14="http://schemas.microsoft.com/office/powerpoint/2010/main" val="209076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chorCtr="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5D0655B-5834-474B-BC1F-9C661A5AD1A4}"/>
              </a:ext>
            </a:extLst>
          </p:cNvPr>
          <p:cNvSpPr>
            <a:spLocks noGrp="1"/>
          </p:cNvSpPr>
          <p:nvPr>
            <p:ph type="title" hasCustomPrompt="1"/>
          </p:nvPr>
        </p:nvSpPr>
        <p:spPr>
          <a:xfrm>
            <a:off x="1781174" y="355078"/>
            <a:ext cx="9348789" cy="1272756"/>
          </a:xfrm>
        </p:spPr>
        <p:txBody>
          <a:bodyPr/>
          <a:lstStyle>
            <a:lvl1pPr>
              <a:defRPr lang="en-US" sz="4400" kern="1200" spc="-150" dirty="0">
                <a:solidFill>
                  <a:schemeClr val="tx2"/>
                </a:solidFill>
                <a:latin typeface="Arial Black" panose="020B0A04020102020204" pitchFamily="34" charset="0"/>
                <a:ea typeface="+mj-ea"/>
                <a:cs typeface="+mj-cs"/>
              </a:defRPr>
            </a:lvl1pPr>
          </a:lstStyle>
          <a:p>
            <a:r>
              <a:rPr lang="en-US"/>
              <a:t>CLICK TO EDIT MASTER TITLE STYLE</a:t>
            </a:r>
          </a:p>
        </p:txBody>
      </p:sp>
      <p:sp>
        <p:nvSpPr>
          <p:cNvPr id="7" name="Rectangle 6">
            <a:extLst>
              <a:ext uri="{FF2B5EF4-FFF2-40B4-BE49-F238E27FC236}">
                <a16:creationId xmlns:a16="http://schemas.microsoft.com/office/drawing/2014/main" id="{E608DCDB-66C8-44DE-8ED7-83CE364096B0}"/>
              </a:ext>
            </a:extLst>
          </p:cNvPr>
          <p:cNvSpPr/>
          <p:nvPr userDrawn="1"/>
        </p:nvSpPr>
        <p:spPr>
          <a:xfrm>
            <a:off x="5998368" y="185385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21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174" y="3429000"/>
            <a:ext cx="9348788" cy="1543050"/>
          </a:xfrm>
        </p:spPr>
        <p:txBody>
          <a:bodyPr lIns="0" tIns="0" rIns="0" bIns="0"/>
          <a:lstStyle>
            <a:lvl1pPr marL="0" indent="0" algn="ctr">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19FB596-AD7C-4AED-B155-2E23580F8DEC}"/>
              </a:ext>
            </a:extLst>
          </p:cNvPr>
          <p:cNvSpPr>
            <a:spLocks noGrp="1"/>
          </p:cNvSpPr>
          <p:nvPr>
            <p:ph type="title" hasCustomPrompt="1"/>
          </p:nvPr>
        </p:nvSpPr>
        <p:spPr>
          <a:xfrm>
            <a:off x="1781174" y="1104900"/>
            <a:ext cx="9348789" cy="1697120"/>
          </a:xfrm>
        </p:spPr>
        <p:txBody>
          <a:bodyPr/>
          <a:lstStyle/>
          <a:p>
            <a:r>
              <a:rPr lang="en-US"/>
              <a:t>CLICK TO EDIT MASTER TITLE STYLE</a:t>
            </a:r>
          </a:p>
        </p:txBody>
      </p:sp>
      <p:sp>
        <p:nvSpPr>
          <p:cNvPr id="8" name="Rectangle 7">
            <a:extLst>
              <a:ext uri="{FF2B5EF4-FFF2-40B4-BE49-F238E27FC236}">
                <a16:creationId xmlns:a16="http://schemas.microsoft.com/office/drawing/2014/main" id="{DA064562-184D-4ABA-BCF1-23E6D7615DCD}"/>
              </a:ext>
            </a:extLst>
          </p:cNvPr>
          <p:cNvSpPr/>
          <p:nvPr userDrawn="1"/>
        </p:nvSpPr>
        <p:spPr>
          <a:xfrm>
            <a:off x="5998368" y="305760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9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81175" y="2161522"/>
            <a:ext cx="4589480"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15136" y="2161522"/>
            <a:ext cx="4931387"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BCDCAAAE-3117-43B1-8365-13245D2510A9}"/>
              </a:ext>
            </a:extLst>
          </p:cNvPr>
          <p:cNvSpPr>
            <a:spLocks noGrp="1"/>
          </p:cNvSpPr>
          <p:nvPr>
            <p:ph type="title" hasCustomPrompt="1"/>
          </p:nvPr>
        </p:nvSpPr>
        <p:spPr>
          <a:xfrm>
            <a:off x="1781174" y="355078"/>
            <a:ext cx="9348789" cy="1185623"/>
          </a:xfrm>
        </p:spPr>
        <p:txBody>
          <a:bodyPr/>
          <a:lstStyle/>
          <a:p>
            <a:r>
              <a:rPr lang="en-US"/>
              <a:t>CLICK TO EDIT MASTER TITLE STYLE</a:t>
            </a:r>
          </a:p>
        </p:txBody>
      </p:sp>
      <p:sp>
        <p:nvSpPr>
          <p:cNvPr id="8" name="Rectangle 7">
            <a:extLst>
              <a:ext uri="{FF2B5EF4-FFF2-40B4-BE49-F238E27FC236}">
                <a16:creationId xmlns:a16="http://schemas.microsoft.com/office/drawing/2014/main" id="{18004B13-2F49-410C-8FFA-FF8EE826DAF8}"/>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60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2 columns/header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781175" y="1923911"/>
            <a:ext cx="4537075" cy="806904"/>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4" name="Content Placeholder 3"/>
          <p:cNvSpPr>
            <a:spLocks noGrp="1"/>
          </p:cNvSpPr>
          <p:nvPr>
            <p:ph sz="half" idx="2"/>
          </p:nvPr>
        </p:nvSpPr>
        <p:spPr>
          <a:xfrm>
            <a:off x="1781175" y="2944164"/>
            <a:ext cx="4537075" cy="3649357"/>
          </a:xfrm>
        </p:spPr>
        <p:txBody>
          <a:bodyPr anchor="t" anchorCtr="0"/>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815138" y="1913026"/>
            <a:ext cx="4561114" cy="817789"/>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6" name="Content Placeholder 5"/>
          <p:cNvSpPr>
            <a:spLocks noGrp="1"/>
          </p:cNvSpPr>
          <p:nvPr>
            <p:ph sz="quarter" idx="4"/>
          </p:nvPr>
        </p:nvSpPr>
        <p:spPr>
          <a:xfrm>
            <a:off x="6815138" y="2945001"/>
            <a:ext cx="4535424" cy="3681539"/>
          </a:xfrm>
        </p:spPr>
        <p:txBody>
          <a:bodyPr anchor="t" anchorCtr="0"/>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5BCD8D19-683F-4EEA-A357-6C4EB3371CEC}"/>
              </a:ext>
            </a:extLst>
          </p:cNvPr>
          <p:cNvSpPr>
            <a:spLocks noGrp="1"/>
          </p:cNvSpPr>
          <p:nvPr>
            <p:ph type="title" hasCustomPrompt="1"/>
          </p:nvPr>
        </p:nvSpPr>
        <p:spPr>
          <a:xfrm>
            <a:off x="1781174" y="355078"/>
            <a:ext cx="9348789" cy="1198149"/>
          </a:xfrm>
        </p:spPr>
        <p:txBody>
          <a:bodyPr/>
          <a:lstStyle/>
          <a:p>
            <a:r>
              <a:rPr lang="en-US"/>
              <a:t>CLICK TO EDIT MASTER TITLE STYLE</a:t>
            </a:r>
          </a:p>
        </p:txBody>
      </p:sp>
      <p:sp>
        <p:nvSpPr>
          <p:cNvPr id="14" name="Rectangle 13">
            <a:extLst>
              <a:ext uri="{FF2B5EF4-FFF2-40B4-BE49-F238E27FC236}">
                <a16:creationId xmlns:a16="http://schemas.microsoft.com/office/drawing/2014/main" id="{9BD85F82-FB5E-45F8-AF46-963FBEC3C89E}"/>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7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1174" y="355078"/>
            <a:ext cx="9348789" cy="1173471"/>
          </a:xfrm>
        </p:spPr>
        <p:txBody>
          <a:bodyPr/>
          <a:lstStyle/>
          <a:p>
            <a:r>
              <a:rPr lang="en-US"/>
              <a:t>CLICK TO EDIT MASTER TITLE STYLE</a:t>
            </a:r>
          </a:p>
        </p:txBody>
      </p:sp>
      <p:sp>
        <p:nvSpPr>
          <p:cNvPr id="9" name="Rectangle 8">
            <a:extLst>
              <a:ext uri="{FF2B5EF4-FFF2-40B4-BE49-F238E27FC236}">
                <a16:creationId xmlns:a16="http://schemas.microsoft.com/office/drawing/2014/main" id="{26F6C6E0-1904-4EA4-8832-3D5199045240}"/>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8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3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full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877E9CF-9D63-466A-9A30-3EAA2C01ED9A}"/>
              </a:ext>
            </a:extLst>
          </p:cNvPr>
          <p:cNvSpPr>
            <a:spLocks noGrp="1"/>
          </p:cNvSpPr>
          <p:nvPr>
            <p:ph type="pic" sz="quarter" idx="10"/>
          </p:nvPr>
        </p:nvSpPr>
        <p:spPr>
          <a:xfrm>
            <a:off x="1028700" y="0"/>
            <a:ext cx="11163300" cy="6858000"/>
          </a:xfrm>
        </p:spPr>
        <p:txBody>
          <a:bodyPr/>
          <a:lstStyle/>
          <a:p>
            <a:endParaRPr lang="en-US"/>
          </a:p>
        </p:txBody>
      </p:sp>
    </p:spTree>
    <p:extLst>
      <p:ext uri="{BB962C8B-B14F-4D97-AF65-F5344CB8AC3E}">
        <p14:creationId xmlns:p14="http://schemas.microsoft.com/office/powerpoint/2010/main" val="231126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C9A9F1-4A70-4EE4-881D-E394F5F9FC68}"/>
              </a:ext>
            </a:extLst>
          </p:cNvPr>
          <p:cNvSpPr>
            <a:spLocks noGrp="1"/>
          </p:cNvSpPr>
          <p:nvPr>
            <p:ph type="pic" sz="quarter" idx="14"/>
          </p:nvPr>
        </p:nvSpPr>
        <p:spPr>
          <a:xfrm>
            <a:off x="1779487" y="2281238"/>
            <a:ext cx="3991391" cy="3857625"/>
          </a:xfrm>
          <a:solidFill>
            <a:schemeClr val="tx2">
              <a:lumMod val="20000"/>
              <a:lumOff val="80000"/>
            </a:schemeClr>
          </a:solidFill>
        </p:spPr>
        <p:txBody>
          <a:bodyPr/>
          <a:lstStyle/>
          <a:p>
            <a:endParaRPr lang="en-US"/>
          </a:p>
        </p:txBody>
      </p:sp>
      <p:sp>
        <p:nvSpPr>
          <p:cNvPr id="2" name="Title 1">
            <a:extLst>
              <a:ext uri="{FF2B5EF4-FFF2-40B4-BE49-F238E27FC236}">
                <a16:creationId xmlns:a16="http://schemas.microsoft.com/office/drawing/2014/main" id="{25F002B8-C24E-459A-BF60-3329F2C395D9}"/>
              </a:ext>
            </a:extLst>
          </p:cNvPr>
          <p:cNvSpPr>
            <a:spLocks noGrp="1"/>
          </p:cNvSpPr>
          <p:nvPr>
            <p:ph type="title" hasCustomPrompt="1"/>
          </p:nvPr>
        </p:nvSpPr>
        <p:spPr>
          <a:xfrm>
            <a:off x="1781174" y="355078"/>
            <a:ext cx="9348789" cy="1187119"/>
          </a:xfrm>
        </p:spPr>
        <p:txBody>
          <a:bodyPr/>
          <a:lstStyle>
            <a:lvl1pPr algn="ctr">
              <a:defRPr/>
            </a:lvl1pPr>
          </a:lstStyle>
          <a:p>
            <a:r>
              <a:rPr lang="en-US"/>
              <a:t>CLICK TO EDIT MASTER TITLE STYLE</a:t>
            </a:r>
          </a:p>
        </p:txBody>
      </p:sp>
      <p:sp>
        <p:nvSpPr>
          <p:cNvPr id="9" name="Content Placeholder 8">
            <a:extLst>
              <a:ext uri="{FF2B5EF4-FFF2-40B4-BE49-F238E27FC236}">
                <a16:creationId xmlns:a16="http://schemas.microsoft.com/office/drawing/2014/main" id="{C3FFDF8C-1F0B-4961-8F1A-EA5E868A599A}"/>
              </a:ext>
            </a:extLst>
          </p:cNvPr>
          <p:cNvSpPr>
            <a:spLocks noGrp="1"/>
          </p:cNvSpPr>
          <p:nvPr>
            <p:ph sz="quarter" idx="13"/>
          </p:nvPr>
        </p:nvSpPr>
        <p:spPr>
          <a:xfrm>
            <a:off x="6096000" y="2281735"/>
            <a:ext cx="5033963" cy="3857625"/>
          </a:xfrm>
        </p:spPr>
        <p:txBody>
          <a:bodyPr anchor="t" anchorCtr="0"/>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ABC606DA-AEE2-4075-92FE-8A3E75FE8F85}"/>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89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E30C7818-3D84-4FE4-A829-AB1B144CF0B0}"/>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r="91410"/>
          <a:stretch/>
        </p:blipFill>
        <p:spPr>
          <a:xfrm>
            <a:off x="0" y="0"/>
            <a:ext cx="1046273" cy="6858000"/>
          </a:xfrm>
          <a:prstGeom prst="rect">
            <a:avLst/>
          </a:prstGeom>
          <a:effectLst>
            <a:outerShdw blurRad="88900" dist="38100" algn="l" rotWithShape="0">
              <a:prstClr val="black">
                <a:alpha val="15000"/>
              </a:prstClr>
            </a:outerShdw>
          </a:effectLst>
        </p:spPr>
      </p:pic>
      <p:sp>
        <p:nvSpPr>
          <p:cNvPr id="2" name="Title Placeholder 1"/>
          <p:cNvSpPr>
            <a:spLocks noGrp="1"/>
          </p:cNvSpPr>
          <p:nvPr>
            <p:ph type="title"/>
          </p:nvPr>
        </p:nvSpPr>
        <p:spPr>
          <a:xfrm>
            <a:off x="1781174" y="355078"/>
            <a:ext cx="9348789" cy="1272756"/>
          </a:xfrm>
          <a:prstGeom prst="rect">
            <a:avLst/>
          </a:prstGeom>
        </p:spPr>
        <p:txBody>
          <a:bodyPr vert="horz" lIns="0" tIns="0" rIns="0" bIns="0" rtlCol="0" anchor="b" anchorCtr="1">
            <a:noAutofit/>
          </a:bodyPr>
          <a:lstStyle/>
          <a:p>
            <a:r>
              <a:rPr lang="en-US"/>
              <a:t>CLICK TO EDIT MASTER TITLE STYLE</a:t>
            </a:r>
          </a:p>
        </p:txBody>
      </p:sp>
      <p:sp>
        <p:nvSpPr>
          <p:cNvPr id="3" name="Text Placeholder 2"/>
          <p:cNvSpPr>
            <a:spLocks noGrp="1"/>
          </p:cNvSpPr>
          <p:nvPr>
            <p:ph type="body" idx="1"/>
          </p:nvPr>
        </p:nvSpPr>
        <p:spPr>
          <a:xfrm>
            <a:off x="1781174" y="2229633"/>
            <a:ext cx="9348789" cy="1756378"/>
          </a:xfrm>
          <a:prstGeom prst="rect">
            <a:avLst/>
          </a:prstGeom>
        </p:spPr>
        <p:txBody>
          <a:bodyPr vert="horz" lIns="0" tIns="0" rIns="0" bIns="0" rtlCol="0" anchor="t" anchorCtr="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43B4A29-4092-435B-BDA1-D96A6FE70950}"/>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43351" y="5930900"/>
            <a:ext cx="575336" cy="571500"/>
          </a:xfrm>
          <a:prstGeom prst="rect">
            <a:avLst/>
          </a:prstGeom>
        </p:spPr>
      </p:pic>
      <p:sp>
        <p:nvSpPr>
          <p:cNvPr id="10" name="TextBox 9">
            <a:extLst>
              <a:ext uri="{FF2B5EF4-FFF2-40B4-BE49-F238E27FC236}">
                <a16:creationId xmlns:a16="http://schemas.microsoft.com/office/drawing/2014/main" id="{6579E68E-02D9-4963-8B66-3C7E618C0623}"/>
              </a:ext>
            </a:extLst>
          </p:cNvPr>
          <p:cNvSpPr txBox="1"/>
          <p:nvPr userDrawn="1"/>
        </p:nvSpPr>
        <p:spPr>
          <a:xfrm rot="16200000">
            <a:off x="-2303620" y="2665361"/>
            <a:ext cx="5669278" cy="338554"/>
          </a:xfrm>
          <a:prstGeom prst="rect">
            <a:avLst/>
          </a:prstGeom>
          <a:noFill/>
          <a:effectLst/>
        </p:spPr>
        <p:txBody>
          <a:bodyPr wrap="square" rtlCol="0">
            <a:spAutoFit/>
          </a:bodyPr>
          <a:lstStyle/>
          <a:p>
            <a:r>
              <a:rPr lang="en-US" sz="1600" b="0" kern="1500" spc="600" baseline="0">
                <a:solidFill>
                  <a:schemeClr val="tx2">
                    <a:lumMod val="60000"/>
                    <a:lumOff val="40000"/>
                  </a:schemeClr>
                </a:solidFill>
              </a:rPr>
              <a:t>WASHINGTON STATE UNIVERSITY</a:t>
            </a:r>
          </a:p>
        </p:txBody>
      </p:sp>
    </p:spTree>
    <p:extLst>
      <p:ext uri="{BB962C8B-B14F-4D97-AF65-F5344CB8AC3E}">
        <p14:creationId xmlns:p14="http://schemas.microsoft.com/office/powerpoint/2010/main" val="4007026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6" r:id="rId8"/>
    <p:sldLayoutId id="2147483694" r:id="rId9"/>
    <p:sldLayoutId id="2147483703" r:id="rId10"/>
    <p:sldLayoutId id="2147483708" r:id="rId11"/>
    <p:sldLayoutId id="2147483705" r:id="rId12"/>
    <p:sldLayoutId id="2147483704" r:id="rId13"/>
    <p:sldLayoutId id="2147483707" r:id="rId14"/>
  </p:sldLayoutIdLst>
  <p:txStyles>
    <p:titleStyle>
      <a:lvl1pPr algn="ctr" defTabSz="914400" rtl="0" eaLnBrk="1" latinLnBrk="0" hangingPunct="1">
        <a:lnSpc>
          <a:spcPct val="90000"/>
        </a:lnSpc>
        <a:spcBef>
          <a:spcPct val="0"/>
        </a:spcBef>
        <a:buNone/>
        <a:defRPr lang="en-US" sz="4400" kern="1200" spc="-150" dirty="0">
          <a:solidFill>
            <a:schemeClr val="tx2"/>
          </a:solidFill>
          <a:latin typeface="Arial Black" panose="020B0A04020102020204" pitchFamily="34" charset="0"/>
          <a:ea typeface="+mj-ea"/>
          <a:cs typeface="+mj-cs"/>
        </a:defRPr>
      </a:lvl1pPr>
    </p:titleStyle>
    <p:bodyStyle>
      <a:lvl1pPr marL="182880" indent="-182880" algn="l" defTabSz="914400" rtl="0" eaLnBrk="1" latinLnBrk="0" hangingPunct="1">
        <a:lnSpc>
          <a:spcPct val="90000"/>
        </a:lnSpc>
        <a:spcBef>
          <a:spcPts val="800"/>
        </a:spcBef>
        <a:buFont typeface="Arial" panose="020B0604020202020204" pitchFamily="34" charset="0"/>
        <a:buChar char="•"/>
        <a:defRPr sz="2800" kern="1200">
          <a:solidFill>
            <a:schemeClr val="tx2">
              <a:lumMod val="75000"/>
            </a:schemeClr>
          </a:solidFill>
          <a:latin typeface="+mn-lt"/>
          <a:ea typeface="+mn-ea"/>
          <a:cs typeface="+mn-cs"/>
        </a:defRPr>
      </a:lvl1pPr>
      <a:lvl2pPr marL="457200" indent="-182880" algn="l" defTabSz="914400" rtl="0" eaLnBrk="1" latinLnBrk="0" hangingPunct="1">
        <a:lnSpc>
          <a:spcPct val="90000"/>
        </a:lnSpc>
        <a:spcBef>
          <a:spcPts val="400"/>
        </a:spcBef>
        <a:buFont typeface="Arial" panose="020B0604020202020204" pitchFamily="34" charset="0"/>
        <a:buChar char="•"/>
        <a:defRPr sz="2400" kern="1200">
          <a:solidFill>
            <a:schemeClr val="tx2">
              <a:lumMod val="75000"/>
            </a:schemeClr>
          </a:solidFill>
          <a:latin typeface="+mn-lt"/>
          <a:ea typeface="+mn-ea"/>
          <a:cs typeface="+mn-cs"/>
        </a:defRPr>
      </a:lvl2pPr>
      <a:lvl3pPr marL="6858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3pPr>
      <a:lvl4pPr marL="9144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4pPr>
      <a:lvl5pPr marL="11430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16" userDrawn="1">
          <p15:clr>
            <a:srgbClr val="F26B43"/>
          </p15:clr>
        </p15:guide>
        <p15:guide id="4" pos="669" userDrawn="1">
          <p15:clr>
            <a:srgbClr val="F26B43"/>
          </p15:clr>
        </p15:guide>
        <p15:guide id="5" pos="1122" userDrawn="1">
          <p15:clr>
            <a:srgbClr val="F26B43"/>
          </p15:clr>
        </p15:guide>
        <p15:guide id="6" pos="1575" userDrawn="1">
          <p15:clr>
            <a:srgbClr val="F26B43"/>
          </p15:clr>
        </p15:guide>
        <p15:guide id="7" pos="2028" userDrawn="1">
          <p15:clr>
            <a:srgbClr val="F26B43"/>
          </p15:clr>
        </p15:guide>
        <p15:guide id="8" pos="2481" userDrawn="1">
          <p15:clr>
            <a:srgbClr val="F26B43"/>
          </p15:clr>
        </p15:guide>
        <p15:guide id="9" pos="2934" userDrawn="1">
          <p15:clr>
            <a:srgbClr val="F26B43"/>
          </p15:clr>
        </p15:guide>
        <p15:guide id="10" pos="3387" userDrawn="1">
          <p15:clr>
            <a:srgbClr val="F26B43"/>
          </p15:clr>
        </p15:guide>
        <p15:guide id="11" pos="3840" userDrawn="1">
          <p15:clr>
            <a:srgbClr val="F26B43"/>
          </p15:clr>
        </p15:guide>
        <p15:guide id="12" pos="4293" userDrawn="1">
          <p15:clr>
            <a:srgbClr val="F26B43"/>
          </p15:clr>
        </p15:guide>
        <p15:guide id="13" pos="4746" userDrawn="1">
          <p15:clr>
            <a:srgbClr val="F26B43"/>
          </p15:clr>
        </p15:guide>
        <p15:guide id="14" pos="5199" userDrawn="1">
          <p15:clr>
            <a:srgbClr val="F26B43"/>
          </p15:clr>
        </p15:guide>
        <p15:guide id="15" pos="5652" userDrawn="1">
          <p15:clr>
            <a:srgbClr val="F26B43"/>
          </p15:clr>
        </p15:guide>
        <p15:guide id="16" pos="6105" userDrawn="1">
          <p15:clr>
            <a:srgbClr val="F26B43"/>
          </p15:clr>
        </p15:guide>
        <p15:guide id="17" pos="6558" userDrawn="1">
          <p15:clr>
            <a:srgbClr val="F26B43"/>
          </p15:clr>
        </p15:guide>
        <p15:guide id="18" pos="7011" userDrawn="1">
          <p15:clr>
            <a:srgbClr val="F26B43"/>
          </p15:clr>
        </p15:guide>
        <p15:guide id="19" pos="7464" userDrawn="1">
          <p15:clr>
            <a:srgbClr val="F26B43"/>
          </p15:clr>
        </p15:guide>
        <p15:guide id="20" orient="horz" userDrawn="1">
          <p15:clr>
            <a:srgbClr val="F26B43"/>
          </p15:clr>
        </p15:guide>
        <p15:guide id="21" orient="horz" pos="4320" userDrawn="1">
          <p15:clr>
            <a:srgbClr val="F26B43"/>
          </p15:clr>
        </p15:guide>
        <p15:guide id="22" orient="horz" pos="216" userDrawn="1">
          <p15:clr>
            <a:srgbClr val="F26B43"/>
          </p15:clr>
        </p15:guide>
        <p15:guide id="23" orient="horz" pos="696" userDrawn="1">
          <p15:clr>
            <a:srgbClr val="F26B43"/>
          </p15:clr>
        </p15:guide>
        <p15:guide id="24" orient="horz" pos="1188" userDrawn="1">
          <p15:clr>
            <a:srgbClr val="F26B43"/>
          </p15:clr>
        </p15:guide>
        <p15:guide id="25" orient="horz" pos="1674" userDrawn="1">
          <p15:clr>
            <a:srgbClr val="F26B43"/>
          </p15:clr>
        </p15:guide>
        <p15:guide id="26" orient="horz" pos="2160" userDrawn="1">
          <p15:clr>
            <a:srgbClr val="F26B43"/>
          </p15:clr>
        </p15:guide>
        <p15:guide id="27" orient="horz" pos="2646" userDrawn="1">
          <p15:clr>
            <a:srgbClr val="F26B43"/>
          </p15:clr>
        </p15:guide>
        <p15:guide id="28" orient="horz" pos="3132" userDrawn="1">
          <p15:clr>
            <a:srgbClr val="F26B43"/>
          </p15:clr>
        </p15:guide>
        <p15:guide id="29" orient="horz" pos="3618" userDrawn="1">
          <p15:clr>
            <a:srgbClr val="F26B43"/>
          </p15:clr>
        </p15:guide>
        <p15:guide id="30"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guides.lib.umich.edu/c.php?g=283150&amp;p=1886381"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scholar.google.com/intl/en/scholar/metrics.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uides.lib.umich.edu/c.php?g=914633&amp;p=6589581"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libguides.libraries.wsu.edu/?b=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libguides.libraries.wsu.edu/rex"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mailto:libraries.research@wsu.edu"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libguides.libraries.wsu.edu/orcid"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orcid.org/register"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support.orcid.org/hc/en-us/articles/360006973653-Importing-works-from-other-systems"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730-B0DA-4A8F-A335-22B9758D3046}"/>
              </a:ext>
            </a:extLst>
          </p:cNvPr>
          <p:cNvSpPr>
            <a:spLocks noGrp="1"/>
          </p:cNvSpPr>
          <p:nvPr>
            <p:ph type="ctrTitle"/>
          </p:nvPr>
        </p:nvSpPr>
        <p:spPr>
          <a:xfrm>
            <a:off x="1524000" y="1728428"/>
            <a:ext cx="9144000" cy="1832919"/>
          </a:xfrm>
        </p:spPr>
        <p:txBody>
          <a:bodyPr/>
          <a:lstStyle/>
          <a:p>
            <a:r>
              <a:rPr lang="en-US" sz="4200" dirty="0">
                <a:latin typeface="Aptos Black" panose="020B0004020202020204" pitchFamily="34" charset="0"/>
              </a:rPr>
              <a:t>Research Impact Challenge: Session 1</a:t>
            </a:r>
          </a:p>
        </p:txBody>
      </p:sp>
      <p:sp>
        <p:nvSpPr>
          <p:cNvPr id="3" name="Subtitle 2">
            <a:extLst>
              <a:ext uri="{FF2B5EF4-FFF2-40B4-BE49-F238E27FC236}">
                <a16:creationId xmlns:a16="http://schemas.microsoft.com/office/drawing/2014/main" id="{2BE68964-B8D8-4EBC-B9D3-CCA6FA2AC332}"/>
              </a:ext>
            </a:extLst>
          </p:cNvPr>
          <p:cNvSpPr>
            <a:spLocks noGrp="1"/>
          </p:cNvSpPr>
          <p:nvPr>
            <p:ph type="subTitle" idx="1"/>
          </p:nvPr>
        </p:nvSpPr>
        <p:spPr>
          <a:xfrm>
            <a:off x="1524000" y="4248485"/>
            <a:ext cx="9144000" cy="1137708"/>
          </a:xfrm>
        </p:spPr>
        <p:txBody>
          <a:bodyPr>
            <a:normAutofit fontScale="55000" lnSpcReduction="20000"/>
          </a:bodyPr>
          <a:lstStyle/>
          <a:p>
            <a:r>
              <a:rPr lang="en-US" dirty="0">
                <a:latin typeface="Aptos" panose="020B0004020202020204" pitchFamily="34" charset="0"/>
              </a:rPr>
              <a:t>Presented by:</a:t>
            </a:r>
          </a:p>
          <a:p>
            <a:r>
              <a:rPr lang="en-US" dirty="0">
                <a:latin typeface="Aptos" panose="020B0004020202020204" pitchFamily="34" charset="0"/>
              </a:rPr>
              <a:t>Cheryl Dykstra-Aiello, PhD, Research Development Specialist</a:t>
            </a:r>
          </a:p>
          <a:p>
            <a:r>
              <a:rPr lang="en-US" dirty="0">
                <a:latin typeface="Aptos" panose="020B0004020202020204" pitchFamily="34" charset="0"/>
              </a:rPr>
              <a:t>Office of Research Advancement and Partnerships (ORAP)</a:t>
            </a:r>
          </a:p>
          <a:p>
            <a:r>
              <a:rPr lang="en-US" dirty="0">
                <a:latin typeface="Aptos" panose="020B0004020202020204" pitchFamily="34" charset="0"/>
              </a:rPr>
              <a:t>1/30/2025</a:t>
            </a:r>
          </a:p>
        </p:txBody>
      </p:sp>
    </p:spTree>
    <p:extLst>
      <p:ext uri="{BB962C8B-B14F-4D97-AF65-F5344CB8AC3E}">
        <p14:creationId xmlns:p14="http://schemas.microsoft.com/office/powerpoint/2010/main" val="321128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a:xfrm>
            <a:off x="1781174" y="818540"/>
            <a:ext cx="10016219" cy="1272756"/>
          </a:xfrm>
        </p:spPr>
        <p:txBody>
          <a:bodyPr/>
          <a:lstStyle/>
          <a:p>
            <a:r>
              <a:rPr lang="en-US" dirty="0">
                <a:latin typeface="Aptos Black" panose="020B0004020202020204" pitchFamily="34" charset="0"/>
              </a:rPr>
              <a:t>Claim your Google Scholar Profile</a:t>
            </a:r>
          </a:p>
        </p:txBody>
      </p:sp>
      <p:pic>
        <p:nvPicPr>
          <p:cNvPr id="6" name="Picture 5">
            <a:extLst>
              <a:ext uri="{FF2B5EF4-FFF2-40B4-BE49-F238E27FC236}">
                <a16:creationId xmlns:a16="http://schemas.microsoft.com/office/drawing/2014/main" id="{DD839BEE-A466-6F94-ABEF-27B7070C02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6403" y="2924175"/>
            <a:ext cx="6979258" cy="2449849"/>
          </a:xfrm>
          <a:prstGeom prst="rect">
            <a:avLst/>
          </a:prstGeom>
          <a:noFill/>
          <a:ln>
            <a:noFill/>
          </a:ln>
        </p:spPr>
      </p:pic>
      <p:sp>
        <p:nvSpPr>
          <p:cNvPr id="2" name="TextBox 1">
            <a:extLst>
              <a:ext uri="{FF2B5EF4-FFF2-40B4-BE49-F238E27FC236}">
                <a16:creationId xmlns:a16="http://schemas.microsoft.com/office/drawing/2014/main" id="{F056A4BF-2C87-D88B-1447-AC1C1BAC3BE9}"/>
              </a:ext>
            </a:extLst>
          </p:cNvPr>
          <p:cNvSpPr txBox="1"/>
          <p:nvPr/>
        </p:nvSpPr>
        <p:spPr>
          <a:xfrm>
            <a:off x="1296787" y="4078347"/>
            <a:ext cx="4888992" cy="646331"/>
          </a:xfrm>
          <a:prstGeom prst="rect">
            <a:avLst/>
          </a:prstGeom>
          <a:noFill/>
        </p:spPr>
        <p:txBody>
          <a:bodyPr wrap="square" rtlCol="0">
            <a:spAutoFit/>
          </a:bodyPr>
          <a:lstStyle/>
          <a:p>
            <a:pPr marL="232943" indent="-232943">
              <a:buFont typeface="+mj-lt"/>
              <a:buAutoNum type="arabicPeriod"/>
            </a:pPr>
            <a:r>
              <a:rPr lang="en-US" dirty="0">
                <a:latin typeface="Aptos" panose="020B0004020202020204" pitchFamily="34" charset="0"/>
              </a:rPr>
              <a:t>Sign in using WSU credentials</a:t>
            </a:r>
          </a:p>
          <a:p>
            <a:pPr marL="232943" indent="-232943">
              <a:buFont typeface="+mj-lt"/>
              <a:buAutoNum type="arabicPeriod"/>
            </a:pPr>
            <a:r>
              <a:rPr lang="en-US" dirty="0">
                <a:latin typeface="Aptos" panose="020B0004020202020204" pitchFamily="34" charset="0"/>
              </a:rPr>
              <a:t>Click “My Profile” (upper left) to get started</a:t>
            </a:r>
          </a:p>
        </p:txBody>
      </p:sp>
    </p:spTree>
    <p:extLst>
      <p:ext uri="{BB962C8B-B14F-4D97-AF65-F5344CB8AC3E}">
        <p14:creationId xmlns:p14="http://schemas.microsoft.com/office/powerpoint/2010/main" val="513683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a:xfrm>
            <a:off x="1505603" y="456952"/>
            <a:ext cx="2576204" cy="1997598"/>
          </a:xfrm>
        </p:spPr>
        <p:txBody>
          <a:bodyPr/>
          <a:lstStyle/>
          <a:p>
            <a:r>
              <a:rPr lang="en-US" sz="3600" dirty="0">
                <a:latin typeface="Aptos Black" panose="020B0004020202020204" pitchFamily="34" charset="0"/>
              </a:rPr>
              <a:t>Edit your Google Scholar Profile</a:t>
            </a:r>
          </a:p>
        </p:txBody>
      </p:sp>
      <p:pic>
        <p:nvPicPr>
          <p:cNvPr id="5" name="Picture 4">
            <a:extLst>
              <a:ext uri="{FF2B5EF4-FFF2-40B4-BE49-F238E27FC236}">
                <a16:creationId xmlns:a16="http://schemas.microsoft.com/office/drawing/2014/main" id="{C0B6009F-88C6-697F-0418-A9E320949149}"/>
              </a:ext>
              <a:ext uri="{C183D7F6-B498-43B3-948B-1728B52AA6E4}">
                <adec:decorative xmlns:adec="http://schemas.microsoft.com/office/drawing/2017/decorative" val="1"/>
              </a:ext>
            </a:extLst>
          </p:cNvPr>
          <p:cNvPicPr>
            <a:picLocks noChangeAspect="1"/>
          </p:cNvPicPr>
          <p:nvPr/>
        </p:nvPicPr>
        <p:blipFill rotWithShape="1">
          <a:blip r:embed="rId3"/>
          <a:srcRect l="484" t="4158" r="56613" b="14427"/>
          <a:stretch/>
        </p:blipFill>
        <p:spPr bwMode="auto">
          <a:xfrm>
            <a:off x="4508697" y="189387"/>
            <a:ext cx="6262541" cy="6479225"/>
          </a:xfrm>
          <a:prstGeom prst="rect">
            <a:avLst/>
          </a:prstGeom>
          <a:ln>
            <a:noFill/>
          </a:ln>
          <a:extLst>
            <a:ext uri="{53640926-AAD7-44D8-BBD7-CCE9431645EC}">
              <a14:shadowObscured xmlns:a14="http://schemas.microsoft.com/office/drawing/2010/main"/>
            </a:ext>
          </a:extLst>
        </p:spPr>
      </p:pic>
      <p:sp>
        <p:nvSpPr>
          <p:cNvPr id="8" name="Oval 7">
            <a:extLst>
              <a:ext uri="{FF2B5EF4-FFF2-40B4-BE49-F238E27FC236}">
                <a16:creationId xmlns:a16="http://schemas.microsoft.com/office/drawing/2014/main" id="{AFFC118C-A19A-E8DF-68BC-2A809E113C18}"/>
              </a:ext>
              <a:ext uri="{C183D7F6-B498-43B3-948B-1728B52AA6E4}">
                <adec:decorative xmlns:adec="http://schemas.microsoft.com/office/drawing/2017/decorative" val="1"/>
              </a:ext>
            </a:extLst>
          </p:cNvPr>
          <p:cNvSpPr/>
          <p:nvPr/>
        </p:nvSpPr>
        <p:spPr>
          <a:xfrm>
            <a:off x="4355184" y="1168924"/>
            <a:ext cx="1517715" cy="40535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30057D-C6F0-41D1-EE84-7E6165E3A036}"/>
              </a:ext>
            </a:extLst>
          </p:cNvPr>
          <p:cNvSpPr txBox="1"/>
          <p:nvPr/>
        </p:nvSpPr>
        <p:spPr>
          <a:xfrm>
            <a:off x="1291944" y="3664787"/>
            <a:ext cx="4096920" cy="2308324"/>
          </a:xfrm>
          <a:prstGeom prst="rect">
            <a:avLst/>
          </a:prstGeom>
          <a:noFill/>
        </p:spPr>
        <p:txBody>
          <a:bodyPr wrap="square">
            <a:spAutoFit/>
          </a:bodyPr>
          <a:lstStyle/>
          <a:p>
            <a:pPr marL="232943" indent="-232943">
              <a:buFont typeface="+mj-lt"/>
              <a:buAutoNum type="arabicPeriod"/>
            </a:pPr>
            <a:r>
              <a:rPr lang="en-US" sz="1800" dirty="0">
                <a:latin typeface="Aptos" panose="020B0004020202020204" pitchFamily="34" charset="0"/>
              </a:rPr>
              <a:t>Complete name, affiliation, and email address</a:t>
            </a:r>
          </a:p>
          <a:p>
            <a:pPr marL="232943" indent="-232943">
              <a:buFont typeface="+mj-lt"/>
              <a:buAutoNum type="arabicPeriod"/>
            </a:pPr>
            <a:r>
              <a:rPr lang="en-US" sz="1800" dirty="0">
                <a:latin typeface="Aptos" panose="020B0004020202020204" pitchFamily="34" charset="0"/>
              </a:rPr>
              <a:t>Recommended to use WSU email address</a:t>
            </a:r>
          </a:p>
          <a:p>
            <a:pPr marL="232943" indent="-232943">
              <a:buFont typeface="+mj-lt"/>
              <a:buAutoNum type="arabicPeriod"/>
            </a:pPr>
            <a:r>
              <a:rPr lang="en-US" sz="1800" dirty="0">
                <a:latin typeface="Aptos" panose="020B0004020202020204" pitchFamily="34" charset="0"/>
              </a:rPr>
              <a:t> Verification process through WSU email results in authorization of Google Scholar to display your WSU affiliation as “Verified”</a:t>
            </a:r>
            <a:endParaRPr lang="en-US" dirty="0">
              <a:latin typeface="Aptos" panose="020B0004020202020204" pitchFamily="34" charset="0"/>
            </a:endParaRPr>
          </a:p>
        </p:txBody>
      </p:sp>
    </p:spTree>
    <p:extLst>
      <p:ext uri="{BB962C8B-B14F-4D97-AF65-F5344CB8AC3E}">
        <p14:creationId xmlns:p14="http://schemas.microsoft.com/office/powerpoint/2010/main" val="422728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B31821-816C-6AD1-6663-5EDE6F50AB33}"/>
              </a:ext>
              <a:ext uri="{C183D7F6-B498-43B3-948B-1728B52AA6E4}">
                <adec:decorative xmlns:adec="http://schemas.microsoft.com/office/drawing/2017/decorative" val="1"/>
              </a:ext>
            </a:extLst>
          </p:cNvPr>
          <p:cNvPicPr>
            <a:picLocks noChangeAspect="1"/>
          </p:cNvPicPr>
          <p:nvPr/>
        </p:nvPicPr>
        <p:blipFill rotWithShape="1">
          <a:blip r:embed="rId3"/>
          <a:srcRect l="1194" t="8029" r="35688" b="6523"/>
          <a:stretch/>
        </p:blipFill>
        <p:spPr>
          <a:xfrm>
            <a:off x="4264687" y="455676"/>
            <a:ext cx="7808976" cy="5946648"/>
          </a:xfrm>
          <a:prstGeom prst="rect">
            <a:avLst/>
          </a:prstGeom>
        </p:spPr>
      </p:pic>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a:xfrm>
            <a:off x="1505603" y="456952"/>
            <a:ext cx="2576204" cy="1997598"/>
          </a:xfrm>
        </p:spPr>
        <p:txBody>
          <a:bodyPr/>
          <a:lstStyle/>
          <a:p>
            <a:r>
              <a:rPr lang="en-US" sz="3600" dirty="0">
                <a:latin typeface="Aptos Black" panose="020B0004020202020204" pitchFamily="34" charset="0"/>
              </a:rPr>
              <a:t>Review your Google Scholar Profile</a:t>
            </a:r>
          </a:p>
        </p:txBody>
      </p:sp>
      <p:sp>
        <p:nvSpPr>
          <p:cNvPr id="8" name="Oval 7">
            <a:extLst>
              <a:ext uri="{FF2B5EF4-FFF2-40B4-BE49-F238E27FC236}">
                <a16:creationId xmlns:a16="http://schemas.microsoft.com/office/drawing/2014/main" id="{AFFC118C-A19A-E8DF-68BC-2A809E113C18}"/>
              </a:ext>
              <a:ext uri="{C183D7F6-B498-43B3-948B-1728B52AA6E4}">
                <adec:decorative xmlns:adec="http://schemas.microsoft.com/office/drawing/2017/decorative" val="1"/>
              </a:ext>
            </a:extLst>
          </p:cNvPr>
          <p:cNvSpPr/>
          <p:nvPr/>
        </p:nvSpPr>
        <p:spPr>
          <a:xfrm>
            <a:off x="3952848" y="1317223"/>
            <a:ext cx="1517715" cy="40535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06479B-DF8E-7604-BED0-EEB9B77E7C31}"/>
              </a:ext>
            </a:extLst>
          </p:cNvPr>
          <p:cNvSpPr txBox="1"/>
          <p:nvPr/>
        </p:nvSpPr>
        <p:spPr>
          <a:xfrm>
            <a:off x="1505603" y="3130807"/>
            <a:ext cx="4167224" cy="3139321"/>
          </a:xfrm>
          <a:prstGeom prst="rect">
            <a:avLst/>
          </a:prstGeom>
          <a:noFill/>
        </p:spPr>
        <p:txBody>
          <a:bodyPr wrap="square">
            <a:spAutoFit/>
          </a:bodyPr>
          <a:lstStyle/>
          <a:p>
            <a:pPr marL="232943" indent="-232943">
              <a:buFont typeface="+mj-lt"/>
              <a:buAutoNum type="arabicPeriod"/>
            </a:pPr>
            <a:r>
              <a:rPr lang="en-US" sz="1800" dirty="0">
                <a:latin typeface="Aptos" panose="020B0004020202020204" pitchFamily="34" charset="0"/>
              </a:rPr>
              <a:t>Review Google’s suggested “articles you wrote”</a:t>
            </a:r>
          </a:p>
          <a:p>
            <a:pPr marL="232943" indent="-232943">
              <a:buFont typeface="+mj-lt"/>
              <a:buAutoNum type="arabicPeriod"/>
            </a:pPr>
            <a:r>
              <a:rPr lang="en-US" sz="1800" dirty="0">
                <a:latin typeface="Aptos" panose="020B0004020202020204" pitchFamily="34" charset="0"/>
              </a:rPr>
              <a:t>Use checkbox to select publications that do not belong to you and click “Delete”</a:t>
            </a:r>
          </a:p>
          <a:p>
            <a:pPr marL="232943" indent="-232943">
              <a:buFont typeface="+mj-lt"/>
              <a:buAutoNum type="arabicPeriod"/>
            </a:pPr>
            <a:r>
              <a:rPr lang="en-US" sz="1800" dirty="0">
                <a:latin typeface="Aptos" panose="020B0004020202020204" pitchFamily="34" charset="0"/>
              </a:rPr>
              <a:t>If multiple records of the same work are present, use the checkbox to select articles that refer to the same work and click “Merge”</a:t>
            </a:r>
          </a:p>
          <a:p>
            <a:pPr marL="232943" indent="-232943">
              <a:buFont typeface="+mj-lt"/>
              <a:buAutoNum type="arabicPeriod"/>
            </a:pPr>
            <a:r>
              <a:rPr lang="en-US" sz="1800" dirty="0">
                <a:latin typeface="Aptos" panose="020B0004020202020204" pitchFamily="34" charset="0"/>
              </a:rPr>
              <a:t>Once the list of publications only contains your work, click “Next”</a:t>
            </a:r>
          </a:p>
        </p:txBody>
      </p:sp>
    </p:spTree>
    <p:extLst>
      <p:ext uri="{BB962C8B-B14F-4D97-AF65-F5344CB8AC3E}">
        <p14:creationId xmlns:p14="http://schemas.microsoft.com/office/powerpoint/2010/main" val="33370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a:xfrm>
            <a:off x="1505603" y="1231843"/>
            <a:ext cx="9591022" cy="1222707"/>
          </a:xfrm>
        </p:spPr>
        <p:txBody>
          <a:bodyPr/>
          <a:lstStyle/>
          <a:p>
            <a:r>
              <a:rPr lang="en-US" dirty="0">
                <a:latin typeface="Aptos Black" panose="020B0004020202020204" pitchFamily="34" charset="0"/>
              </a:rPr>
              <a:t>Now you have some decisions to make</a:t>
            </a:r>
          </a:p>
        </p:txBody>
      </p:sp>
      <p:sp>
        <p:nvSpPr>
          <p:cNvPr id="5" name="TextBox 4">
            <a:extLst>
              <a:ext uri="{FF2B5EF4-FFF2-40B4-BE49-F238E27FC236}">
                <a16:creationId xmlns:a16="http://schemas.microsoft.com/office/drawing/2014/main" id="{5CAED96D-3C12-8D67-F567-6778680A6BFD}"/>
              </a:ext>
            </a:extLst>
          </p:cNvPr>
          <p:cNvSpPr txBox="1"/>
          <p:nvPr/>
        </p:nvSpPr>
        <p:spPr>
          <a:xfrm>
            <a:off x="1425305" y="3237548"/>
            <a:ext cx="4880245" cy="2954655"/>
          </a:xfrm>
          <a:prstGeom prst="rect">
            <a:avLst/>
          </a:prstGeom>
          <a:noFill/>
        </p:spPr>
        <p:txBody>
          <a:bodyPr wrap="square">
            <a:spAutoFit/>
          </a:bodyPr>
          <a:lstStyle/>
          <a:p>
            <a:pPr marL="349415" indent="-349415">
              <a:lnSpc>
                <a:spcPct val="107000"/>
              </a:lnSpc>
              <a:spcAft>
                <a:spcPts val="815"/>
              </a:spcAft>
              <a:buSzPct val="100000"/>
              <a:buFont typeface="Symbol" panose="05050102010706020507" pitchFamily="18" charset="2"/>
              <a:buChar char=""/>
              <a:tabLst>
                <a:tab pos="465887" algn="l"/>
              </a:tabLst>
            </a:pPr>
            <a:r>
              <a:rPr lang="en-US" b="1" kern="100" dirty="0">
                <a:solidFill>
                  <a:srgbClr val="212B36"/>
                </a:solidFill>
                <a:latin typeface="Aptos" panose="020B0004020202020204" pitchFamily="34" charset="0"/>
                <a:ea typeface="Calibri" panose="020F0502020204030204" pitchFamily="34" charset="0"/>
                <a:cs typeface="Arial" panose="020B0604020202020204" pitchFamily="34" charset="0"/>
              </a:rPr>
              <a:t>Do you want Google Scholar to automatically add your publications to your profile as it finds them</a:t>
            </a:r>
            <a:r>
              <a:rPr lang="en-US" kern="100" dirty="0">
                <a:solidFill>
                  <a:srgbClr val="212B36"/>
                </a:solidFill>
                <a:latin typeface="Aptos" panose="020B0004020202020204" pitchFamily="34" charset="0"/>
                <a:ea typeface="Calibri" panose="020F0502020204030204" pitchFamily="34" charset="0"/>
                <a:cs typeface="Arial" panose="020B0604020202020204" pitchFamily="34" charset="0"/>
              </a:rPr>
              <a:t> (without you having to do anything), OR</a:t>
            </a:r>
          </a:p>
          <a:p>
            <a:pPr marL="914400" lvl="1" indent="-457200">
              <a:lnSpc>
                <a:spcPct val="107000"/>
              </a:lnSpc>
              <a:spcAft>
                <a:spcPts val="815"/>
              </a:spcAft>
              <a:buSzPct val="100000"/>
              <a:buFont typeface="Courier New" panose="02070309020205020404" pitchFamily="49" charset="0"/>
              <a:buChar char="o"/>
              <a:tabLst>
                <a:tab pos="465887" algn="l"/>
              </a:tabLst>
            </a:pPr>
            <a:r>
              <a:rPr lang="en-US" kern="100" dirty="0">
                <a:solidFill>
                  <a:srgbClr val="212B36"/>
                </a:solidFill>
                <a:latin typeface="Aptos" panose="020B0004020202020204" pitchFamily="34" charset="0"/>
                <a:ea typeface="Calibri" panose="020F0502020204030204" pitchFamily="34" charset="0"/>
                <a:cs typeface="Arial" panose="020B0604020202020204" pitchFamily="34" charset="0"/>
              </a:rPr>
              <a:t>Do you want it to send you an email with publications to review before they appear on your profile? </a:t>
            </a:r>
          </a:p>
          <a:p>
            <a:pPr marL="914400" lvl="1" indent="-457200">
              <a:lnSpc>
                <a:spcPct val="107000"/>
              </a:lnSpc>
              <a:spcAft>
                <a:spcPts val="815"/>
              </a:spcAft>
              <a:buSzPct val="100000"/>
              <a:buFont typeface="Courier New" panose="02070309020205020404" pitchFamily="49" charset="0"/>
              <a:buChar char="o"/>
              <a:tabLst>
                <a:tab pos="465887" algn="l"/>
              </a:tabLst>
            </a:pPr>
            <a:r>
              <a:rPr lang="en-US" kern="100" dirty="0">
                <a:solidFill>
                  <a:srgbClr val="212B36"/>
                </a:solidFill>
                <a:latin typeface="Aptos" panose="020B0004020202020204" pitchFamily="34" charset="0"/>
                <a:ea typeface="Calibri" panose="020F0502020204030204" pitchFamily="34" charset="0"/>
                <a:cs typeface="Arial" panose="020B0604020202020204" pitchFamily="34" charset="0"/>
              </a:rPr>
              <a:t>This is up to you, and you can change it later if you wish.</a:t>
            </a:r>
            <a:endParaRPr lang="en-US" kern="100" dirty="0">
              <a:solidFill>
                <a:srgbClr val="212B36"/>
              </a:solidFill>
              <a:latin typeface="Aptos" panose="020B000402020202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F27DDCB-9020-FE2D-2693-260D4AF277D5}"/>
              </a:ext>
              <a:ext uri="{C183D7F6-B498-43B3-948B-1728B52AA6E4}">
                <adec:decorative xmlns:adec="http://schemas.microsoft.com/office/drawing/2017/decorative" val="1"/>
              </a:ext>
            </a:extLst>
          </p:cNvPr>
          <p:cNvPicPr>
            <a:picLocks noChangeAspect="1"/>
          </p:cNvPicPr>
          <p:nvPr/>
        </p:nvPicPr>
        <p:blipFill rotWithShape="1">
          <a:blip r:embed="rId3"/>
          <a:srcRect l="1048" t="8029" r="52823" b="69791"/>
          <a:stretch/>
        </p:blipFill>
        <p:spPr>
          <a:xfrm>
            <a:off x="6629400" y="4012385"/>
            <a:ext cx="5194968" cy="1404980"/>
          </a:xfrm>
          <a:prstGeom prst="rect">
            <a:avLst/>
          </a:prstGeom>
        </p:spPr>
      </p:pic>
    </p:spTree>
    <p:extLst>
      <p:ext uri="{BB962C8B-B14F-4D97-AF65-F5344CB8AC3E}">
        <p14:creationId xmlns:p14="http://schemas.microsoft.com/office/powerpoint/2010/main" val="132087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a:xfrm>
            <a:off x="1505603" y="1841241"/>
            <a:ext cx="9610072" cy="613309"/>
          </a:xfrm>
        </p:spPr>
        <p:txBody>
          <a:bodyPr/>
          <a:lstStyle/>
          <a:p>
            <a:r>
              <a:rPr lang="en-US" dirty="0">
                <a:latin typeface="Aptos Black" panose="020B0004020202020204" pitchFamily="34" charset="0"/>
              </a:rPr>
              <a:t>Decide your profile visibility</a:t>
            </a:r>
          </a:p>
        </p:txBody>
      </p:sp>
      <p:sp>
        <p:nvSpPr>
          <p:cNvPr id="5" name="TextBox 4">
            <a:extLst>
              <a:ext uri="{FF2B5EF4-FFF2-40B4-BE49-F238E27FC236}">
                <a16:creationId xmlns:a16="http://schemas.microsoft.com/office/drawing/2014/main" id="{5CAED96D-3C12-8D67-F567-6778680A6BFD}"/>
              </a:ext>
            </a:extLst>
          </p:cNvPr>
          <p:cNvSpPr txBox="1"/>
          <p:nvPr/>
        </p:nvSpPr>
        <p:spPr>
          <a:xfrm>
            <a:off x="1377680" y="2911663"/>
            <a:ext cx="5332038" cy="3649974"/>
          </a:xfrm>
          <a:prstGeom prst="rect">
            <a:avLst/>
          </a:prstGeom>
          <a:noFill/>
        </p:spPr>
        <p:txBody>
          <a:bodyPr wrap="square">
            <a:spAutoFit/>
          </a:bodyPr>
          <a:lstStyle/>
          <a:p>
            <a:pPr marL="349415" indent="-349415">
              <a:lnSpc>
                <a:spcPct val="107000"/>
              </a:lnSpc>
              <a:spcAft>
                <a:spcPts val="815"/>
              </a:spcAft>
              <a:buSzPct val="100000"/>
              <a:buFont typeface="Symbol" panose="05050102010706020507" pitchFamily="18" charset="2"/>
              <a:buChar char=""/>
              <a:tabLst>
                <a:tab pos="465887" algn="l"/>
              </a:tabLst>
            </a:pPr>
            <a:r>
              <a:rPr lang="en-US" b="1" kern="100" dirty="0">
                <a:solidFill>
                  <a:srgbClr val="212B36"/>
                </a:solidFill>
                <a:latin typeface="Aptos" panose="020B0004020202020204" pitchFamily="34" charset="0"/>
                <a:ea typeface="Calibri" panose="020F0502020204030204" pitchFamily="34" charset="0"/>
                <a:cs typeface="Arial" panose="020B0604020202020204" pitchFamily="34" charset="0"/>
              </a:rPr>
              <a:t>Do you want your profile to be public? </a:t>
            </a:r>
          </a:p>
          <a:p>
            <a:pPr marL="806615" lvl="1" indent="-349415">
              <a:lnSpc>
                <a:spcPct val="107000"/>
              </a:lnSpc>
              <a:spcAft>
                <a:spcPts val="815"/>
              </a:spcAft>
              <a:buSzPct val="100000"/>
              <a:buFont typeface="Courier New" panose="02070309020205020404" pitchFamily="49" charset="0"/>
              <a:buChar char="o"/>
              <a:tabLst>
                <a:tab pos="465887" algn="l"/>
              </a:tabLst>
            </a:pPr>
            <a:r>
              <a:rPr lang="en-US" kern="100" dirty="0">
                <a:solidFill>
                  <a:srgbClr val="212B36"/>
                </a:solidFill>
                <a:latin typeface="Aptos" panose="020B0004020202020204" pitchFamily="34" charset="0"/>
                <a:ea typeface="Calibri" panose="020F0502020204030204" pitchFamily="34" charset="0"/>
                <a:cs typeface="Arial" panose="020B0604020202020204" pitchFamily="34" charset="0"/>
              </a:rPr>
              <a:t>If you check the box to make it public, you’ll be more “Googleable” by others. </a:t>
            </a:r>
          </a:p>
          <a:p>
            <a:pPr marL="806615" lvl="1" indent="-349415">
              <a:lnSpc>
                <a:spcPct val="107000"/>
              </a:lnSpc>
              <a:spcAft>
                <a:spcPts val="815"/>
              </a:spcAft>
              <a:buSzPct val="100000"/>
              <a:buFont typeface="Courier New" panose="02070309020205020404" pitchFamily="49" charset="0"/>
              <a:buChar char="o"/>
              <a:tabLst>
                <a:tab pos="465887" algn="l"/>
              </a:tabLst>
            </a:pPr>
            <a:r>
              <a:rPr lang="en-US" kern="100" dirty="0">
                <a:solidFill>
                  <a:srgbClr val="212B36"/>
                </a:solidFill>
                <a:latin typeface="Aptos" panose="020B0004020202020204" pitchFamily="34" charset="0"/>
                <a:ea typeface="Calibri" panose="020F0502020204030204" pitchFamily="34" charset="0"/>
                <a:cs typeface="Arial" panose="020B0604020202020204" pitchFamily="34" charset="0"/>
              </a:rPr>
              <a:t>If you have a long list of publications to review (from step 3) and haven’t gone through them all yet, you may wish to set your profile to private until you’re confident that the work represented on it is all truly yours and then switch it to public. </a:t>
            </a:r>
          </a:p>
          <a:p>
            <a:pPr marL="806615" lvl="1" indent="-349415">
              <a:lnSpc>
                <a:spcPct val="107000"/>
              </a:lnSpc>
              <a:spcAft>
                <a:spcPts val="815"/>
              </a:spcAft>
              <a:buSzPct val="100000"/>
              <a:buFont typeface="Courier New" panose="02070309020205020404" pitchFamily="49" charset="0"/>
              <a:buChar char="o"/>
              <a:tabLst>
                <a:tab pos="465887" algn="l"/>
              </a:tabLst>
            </a:pPr>
            <a:r>
              <a:rPr lang="en-US" kern="100" dirty="0">
                <a:solidFill>
                  <a:srgbClr val="212B36"/>
                </a:solidFill>
                <a:latin typeface="Aptos" panose="020B0004020202020204" pitchFamily="34" charset="0"/>
                <a:ea typeface="Calibri" panose="020F0502020204030204" pitchFamily="34" charset="0"/>
                <a:cs typeface="Arial" panose="020B0604020202020204" pitchFamily="34" charset="0"/>
              </a:rPr>
              <a:t>You can always change your profile from private to public and vice versa.</a:t>
            </a:r>
          </a:p>
        </p:txBody>
      </p:sp>
      <p:pic>
        <p:nvPicPr>
          <p:cNvPr id="4" name="Picture 3">
            <a:extLst>
              <a:ext uri="{FF2B5EF4-FFF2-40B4-BE49-F238E27FC236}">
                <a16:creationId xmlns:a16="http://schemas.microsoft.com/office/drawing/2014/main" id="{76F9BDED-E154-0EDA-7BCD-F06871B64B1F}"/>
              </a:ext>
              <a:ext uri="{C183D7F6-B498-43B3-948B-1728B52AA6E4}">
                <adec:decorative xmlns:adec="http://schemas.microsoft.com/office/drawing/2017/decorative" val="1"/>
              </a:ext>
            </a:extLst>
          </p:cNvPr>
          <p:cNvPicPr>
            <a:picLocks noChangeAspect="1"/>
          </p:cNvPicPr>
          <p:nvPr/>
        </p:nvPicPr>
        <p:blipFill rotWithShape="1">
          <a:blip r:embed="rId3"/>
          <a:srcRect l="1048" t="8029" r="52823" b="37778"/>
          <a:stretch/>
        </p:blipFill>
        <p:spPr>
          <a:xfrm>
            <a:off x="6833286" y="3084619"/>
            <a:ext cx="5000131" cy="3304061"/>
          </a:xfrm>
          <a:prstGeom prst="rect">
            <a:avLst/>
          </a:prstGeom>
        </p:spPr>
      </p:pic>
    </p:spTree>
    <p:extLst>
      <p:ext uri="{BB962C8B-B14F-4D97-AF65-F5344CB8AC3E}">
        <p14:creationId xmlns:p14="http://schemas.microsoft.com/office/powerpoint/2010/main" val="34564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a:xfrm>
            <a:off x="1505603" y="1841241"/>
            <a:ext cx="8390872" cy="613309"/>
          </a:xfrm>
        </p:spPr>
        <p:txBody>
          <a:bodyPr/>
          <a:lstStyle/>
          <a:p>
            <a:r>
              <a:rPr lang="en-US" dirty="0">
                <a:latin typeface="Aptos Black" panose="020B0004020202020204" pitchFamily="34" charset="0"/>
              </a:rPr>
              <a:t>A Google </a:t>
            </a:r>
            <a:r>
              <a:rPr lang="en-US">
                <a:latin typeface="Aptos Black" panose="020B0004020202020204" pitchFamily="34" charset="0"/>
              </a:rPr>
              <a:t>Scholar Tip</a:t>
            </a:r>
            <a:endParaRPr lang="en-US" dirty="0">
              <a:latin typeface="Aptos Black" panose="020B0004020202020204" pitchFamily="34" charset="0"/>
            </a:endParaRPr>
          </a:p>
        </p:txBody>
      </p:sp>
      <p:sp>
        <p:nvSpPr>
          <p:cNvPr id="5" name="TextBox 4">
            <a:extLst>
              <a:ext uri="{FF2B5EF4-FFF2-40B4-BE49-F238E27FC236}">
                <a16:creationId xmlns:a16="http://schemas.microsoft.com/office/drawing/2014/main" id="{932A4FFB-AACA-751C-0763-C39F67DCDB84}"/>
              </a:ext>
            </a:extLst>
          </p:cNvPr>
          <p:cNvSpPr txBox="1"/>
          <p:nvPr/>
        </p:nvSpPr>
        <p:spPr>
          <a:xfrm>
            <a:off x="1505603" y="3249288"/>
            <a:ext cx="2962275" cy="2308324"/>
          </a:xfrm>
          <a:prstGeom prst="rect">
            <a:avLst/>
          </a:prstGeom>
          <a:noFill/>
        </p:spPr>
        <p:txBody>
          <a:bodyPr wrap="square">
            <a:spAutoFit/>
          </a:bodyPr>
          <a:lstStyle/>
          <a:p>
            <a:pPr defTabSz="465887">
              <a:defRPr/>
            </a:pPr>
            <a:r>
              <a:rPr lang="en-US" sz="1800" dirty="0">
                <a:solidFill>
                  <a:srgbClr val="212B36"/>
                </a:solidFill>
                <a:latin typeface="Aptos" panose="020B0004020202020204" pitchFamily="34" charset="0"/>
                <a:ea typeface="Times New Roman" panose="02020603050405020304" pitchFamily="18" charset="0"/>
                <a:cs typeface="Arial" panose="020B0604020202020204" pitchFamily="34" charset="0"/>
              </a:rPr>
              <a:t> (Tip: you can  click “follow” (upper right corner of your profile page) to get alerts about new publications and new citations for any researcher with a public Google Scholar profile, not just yourself)</a:t>
            </a:r>
            <a:endParaRPr lang="en-US" sz="1800" dirty="0">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1C21C245-A676-3E5F-C415-D8823FBED4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41727" y="3077455"/>
            <a:ext cx="6328196" cy="2651990"/>
          </a:xfrm>
          <a:prstGeom prst="rect">
            <a:avLst/>
          </a:prstGeom>
        </p:spPr>
      </p:pic>
    </p:spTree>
    <p:extLst>
      <p:ext uri="{BB962C8B-B14F-4D97-AF65-F5344CB8AC3E}">
        <p14:creationId xmlns:p14="http://schemas.microsoft.com/office/powerpoint/2010/main" val="311406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a:xfrm>
            <a:off x="1505602" y="1457354"/>
            <a:ext cx="9995517" cy="997196"/>
          </a:xfrm>
        </p:spPr>
        <p:txBody>
          <a:bodyPr/>
          <a:lstStyle/>
          <a:p>
            <a:r>
              <a:rPr lang="en-US" sz="3600" dirty="0">
                <a:latin typeface="Aptos Black" panose="020B0004020202020204" pitchFamily="34" charset="0"/>
              </a:rPr>
              <a:t>You’ve claimed your Google Scholar Profile:  What next?</a:t>
            </a:r>
          </a:p>
        </p:txBody>
      </p:sp>
      <p:sp>
        <p:nvSpPr>
          <p:cNvPr id="5" name="TextBox 4">
            <a:extLst>
              <a:ext uri="{FF2B5EF4-FFF2-40B4-BE49-F238E27FC236}">
                <a16:creationId xmlns:a16="http://schemas.microsoft.com/office/drawing/2014/main" id="{E9797D79-8C36-AAEB-BFC2-640CC39A5B7D}"/>
              </a:ext>
            </a:extLst>
          </p:cNvPr>
          <p:cNvSpPr txBox="1"/>
          <p:nvPr/>
        </p:nvSpPr>
        <p:spPr>
          <a:xfrm>
            <a:off x="1505603" y="3164840"/>
            <a:ext cx="10158077" cy="3151888"/>
          </a:xfrm>
          <a:prstGeom prst="rect">
            <a:avLst/>
          </a:prstGeom>
          <a:noFill/>
        </p:spPr>
        <p:txBody>
          <a:bodyPr wrap="square">
            <a:spAutoFit/>
          </a:bodyPr>
          <a:lstStyle/>
          <a:p>
            <a:pPr marL="457200" marR="0" lvl="0" indent="-457200">
              <a:lnSpc>
                <a:spcPct val="107000"/>
              </a:lnSpc>
              <a:spcBef>
                <a:spcPts val="0"/>
              </a:spcBef>
              <a:spcAft>
                <a:spcPts val="800"/>
              </a:spcAft>
              <a:buSzPct val="100000"/>
              <a:buFont typeface="+mj-lt"/>
              <a:buAutoNum type="arabicPeriod"/>
              <a:tabLst>
                <a:tab pos="457200" algn="l"/>
              </a:tabLst>
            </a:pPr>
            <a:r>
              <a:rPr lang="en-US" sz="2400" kern="100" dirty="0">
                <a:solidFill>
                  <a:srgbClr val="212B36"/>
                </a:solidFill>
                <a:effectLst/>
                <a:latin typeface="Aptos" panose="020B0004020202020204" pitchFamily="34" charset="0"/>
                <a:ea typeface="Calibri" panose="020F0502020204030204" pitchFamily="34" charset="0"/>
                <a:cs typeface="Arial" panose="020B0604020202020204" pitchFamily="34" charset="0"/>
              </a:rPr>
              <a:t>Consider whether you want to add a picture to your profile</a:t>
            </a:r>
            <a:endParaRPr lang="en-US" sz="2400" kern="100" dirty="0">
              <a:solidFill>
                <a:srgbClr val="212B36"/>
              </a:solidFill>
              <a:effectLst/>
              <a:latin typeface="Aptos" panose="020B000402020202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SzPct val="100000"/>
              <a:buFont typeface="+mj-lt"/>
              <a:buAutoNum type="arabicPeriod"/>
              <a:tabLst>
                <a:tab pos="457200" algn="l"/>
              </a:tabLst>
            </a:pPr>
            <a:r>
              <a:rPr lang="en-US" sz="2400" u="sng" kern="100" dirty="0">
                <a:solidFill>
                  <a:srgbClr val="000000"/>
                </a:solidFill>
                <a:effectLst/>
                <a:latin typeface="Aptos" panose="020B0004020202020204" pitchFamily="34" charset="0"/>
                <a:ea typeface="Calibri" panose="020F0502020204030204" pitchFamily="34" charset="0"/>
                <a:cs typeface="Arial" panose="020B0604020202020204" pitchFamily="34" charset="0"/>
                <a:hlinkClick r:id="rId3"/>
              </a:rPr>
              <a:t>Use “Alerts” to create email alerts for new publications that match any search terms you choose</a:t>
            </a:r>
            <a:endParaRPr lang="en-US" sz="2400" kern="100" dirty="0">
              <a:solidFill>
                <a:srgbClr val="212B36"/>
              </a:solidFill>
              <a:effectLst/>
              <a:latin typeface="Aptos" panose="020B000402020202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SzPct val="100000"/>
              <a:buFont typeface="+mj-lt"/>
              <a:buAutoNum type="arabicPeriod"/>
              <a:tabLst>
                <a:tab pos="457200" algn="l"/>
              </a:tabLst>
            </a:pPr>
            <a:r>
              <a:rPr lang="en-US" sz="2400" kern="100" dirty="0">
                <a:solidFill>
                  <a:srgbClr val="212B36"/>
                </a:solidFill>
                <a:effectLst/>
                <a:latin typeface="Aptos" panose="020B0004020202020204" pitchFamily="34" charset="0"/>
                <a:ea typeface="Calibri" panose="020F0502020204030204" pitchFamily="34" charset="0"/>
                <a:cs typeface="Arial" panose="020B0604020202020204" pitchFamily="34" charset="0"/>
              </a:rPr>
              <a:t>Enhance your profile by adding co-authors: click “Edit” next to “Co-authors” on the right-hand side of your profile page</a:t>
            </a:r>
            <a:endParaRPr lang="en-US" sz="2400" kern="100" dirty="0">
              <a:solidFill>
                <a:srgbClr val="212B36"/>
              </a:solidFill>
              <a:effectLst/>
              <a:latin typeface="Aptos" panose="020B000402020202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SzPct val="100000"/>
              <a:buFont typeface="+mj-lt"/>
              <a:buAutoNum type="arabicPeriod"/>
              <a:tabLst>
                <a:tab pos="457200" algn="l"/>
              </a:tabLst>
            </a:pPr>
            <a:r>
              <a:rPr lang="en-US" sz="2400" kern="100" dirty="0">
                <a:solidFill>
                  <a:srgbClr val="212B36"/>
                </a:solidFill>
                <a:effectLst/>
                <a:latin typeface="Aptos" panose="020B0004020202020204" pitchFamily="34" charset="0"/>
                <a:ea typeface="Calibri" panose="020F0502020204030204" pitchFamily="34" charset="0"/>
                <a:cs typeface="Arial" panose="020B0604020202020204" pitchFamily="34" charset="0"/>
              </a:rPr>
              <a:t>Read about </a:t>
            </a:r>
            <a:r>
              <a:rPr lang="en-US" sz="2400" u="sng" kern="100" dirty="0">
                <a:solidFill>
                  <a:srgbClr val="000000"/>
                </a:solidFill>
                <a:effectLst/>
                <a:latin typeface="Aptos" panose="020B0004020202020204" pitchFamily="34" charset="0"/>
                <a:ea typeface="Calibri" panose="020F0502020204030204" pitchFamily="34" charset="0"/>
                <a:cs typeface="Arial" panose="020B0604020202020204" pitchFamily="34" charset="0"/>
                <a:hlinkClick r:id="rId4"/>
              </a:rPr>
              <a:t>Google Scholar’s citation metrics</a:t>
            </a:r>
            <a:r>
              <a:rPr lang="en-US" sz="2400" kern="100" dirty="0">
                <a:solidFill>
                  <a:srgbClr val="212B36"/>
                </a:solidFill>
                <a:effectLst/>
                <a:latin typeface="Aptos" panose="020B0004020202020204" pitchFamily="34" charset="0"/>
                <a:ea typeface="Calibri" panose="020F0502020204030204" pitchFamily="34" charset="0"/>
                <a:cs typeface="Arial" panose="020B0604020202020204" pitchFamily="34" charset="0"/>
              </a:rPr>
              <a:t>--a sneak preview of the themes we’ll dig into in Week 2 of this challenge.</a:t>
            </a:r>
            <a:endParaRPr lang="en-US" sz="2400" kern="100" dirty="0">
              <a:solidFill>
                <a:srgbClr val="212B36"/>
              </a:solidFill>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377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E16-0972-41CE-A8FA-A2F80D8FFFBB}"/>
              </a:ext>
            </a:extLst>
          </p:cNvPr>
          <p:cNvSpPr>
            <a:spLocks noGrp="1"/>
          </p:cNvSpPr>
          <p:nvPr>
            <p:ph type="title"/>
          </p:nvPr>
        </p:nvSpPr>
        <p:spPr>
          <a:xfrm>
            <a:off x="1781174" y="1104900"/>
            <a:ext cx="9348789" cy="1697120"/>
          </a:xfrm>
        </p:spPr>
        <p:txBody>
          <a:bodyPr/>
          <a:lstStyle/>
          <a:p>
            <a:r>
              <a:rPr lang="en-US" dirty="0">
                <a:latin typeface="Aptos Black" panose="020B0004020202020204" pitchFamily="34" charset="0"/>
              </a:rPr>
              <a:t>Challenge 2 Complete!</a:t>
            </a:r>
          </a:p>
        </p:txBody>
      </p:sp>
      <p:sp>
        <p:nvSpPr>
          <p:cNvPr id="3" name="Text Placeholder 2">
            <a:extLst>
              <a:ext uri="{FF2B5EF4-FFF2-40B4-BE49-F238E27FC236}">
                <a16:creationId xmlns:a16="http://schemas.microsoft.com/office/drawing/2014/main" id="{799C5043-70C7-42B6-BC83-DD09FFA9C12A}"/>
              </a:ext>
            </a:extLst>
          </p:cNvPr>
          <p:cNvSpPr>
            <a:spLocks noGrp="1"/>
          </p:cNvSpPr>
          <p:nvPr>
            <p:ph type="body" idx="1"/>
          </p:nvPr>
        </p:nvSpPr>
        <p:spPr>
          <a:xfrm>
            <a:off x="1781174" y="3429000"/>
            <a:ext cx="9348788" cy="1543050"/>
          </a:xfrm>
        </p:spPr>
        <p:txBody>
          <a:bodyPr/>
          <a:lstStyle/>
          <a:p>
            <a:r>
              <a:rPr lang="en-US" dirty="0">
                <a:latin typeface="Aptos" panose="020B0004020202020204" pitchFamily="34" charset="0"/>
              </a:rPr>
              <a:t>Congratulations! Now we will move on to preserving and sharing your work with a digital repository.</a:t>
            </a:r>
          </a:p>
        </p:txBody>
      </p:sp>
    </p:spTree>
    <p:extLst>
      <p:ext uri="{BB962C8B-B14F-4D97-AF65-F5344CB8AC3E}">
        <p14:creationId xmlns:p14="http://schemas.microsoft.com/office/powerpoint/2010/main" val="133123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6871-7391-E66A-FD14-50D409A1E3F7}"/>
              </a:ext>
            </a:extLst>
          </p:cNvPr>
          <p:cNvSpPr>
            <a:spLocks noGrp="1"/>
          </p:cNvSpPr>
          <p:nvPr>
            <p:ph type="title"/>
          </p:nvPr>
        </p:nvSpPr>
        <p:spPr/>
        <p:txBody>
          <a:bodyPr/>
          <a:lstStyle/>
          <a:p>
            <a:r>
              <a:rPr lang="en-US" dirty="0">
                <a:latin typeface="Aptos Black" panose="020B0004020202020204" pitchFamily="34" charset="0"/>
              </a:rPr>
              <a:t>Challenge: Digital Repository</a:t>
            </a:r>
          </a:p>
        </p:txBody>
      </p:sp>
      <p:sp>
        <p:nvSpPr>
          <p:cNvPr id="2" name="Text Placeholder 1">
            <a:extLst>
              <a:ext uri="{FF2B5EF4-FFF2-40B4-BE49-F238E27FC236}">
                <a16:creationId xmlns:a16="http://schemas.microsoft.com/office/drawing/2014/main" id="{B190595F-7C1A-7266-3614-FB0C037F2988}"/>
              </a:ext>
            </a:extLst>
          </p:cNvPr>
          <p:cNvSpPr>
            <a:spLocks noGrp="1"/>
          </p:cNvSpPr>
          <p:nvPr>
            <p:ph type="body" idx="1"/>
          </p:nvPr>
        </p:nvSpPr>
        <p:spPr/>
        <p:txBody>
          <a:bodyPr/>
          <a:lstStyle/>
          <a:p>
            <a:r>
              <a:rPr lang="en-US" dirty="0">
                <a:latin typeface="Aptos" panose="020B0004020202020204" pitchFamily="34" charset="0"/>
              </a:rPr>
              <a:t>Preserve and Share Your Work</a:t>
            </a:r>
          </a:p>
        </p:txBody>
      </p:sp>
    </p:spTree>
    <p:extLst>
      <p:ext uri="{BB962C8B-B14F-4D97-AF65-F5344CB8AC3E}">
        <p14:creationId xmlns:p14="http://schemas.microsoft.com/office/powerpoint/2010/main" val="2486945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4EA76BB-7A42-FBB1-77B1-6602406F94EB}"/>
              </a:ext>
            </a:extLst>
          </p:cNvPr>
          <p:cNvSpPr>
            <a:spLocks noGrp="1"/>
          </p:cNvSpPr>
          <p:nvPr>
            <p:ph idx="1"/>
          </p:nvPr>
        </p:nvSpPr>
        <p:spPr>
          <a:xfrm>
            <a:off x="1781174" y="2229632"/>
            <a:ext cx="9348789" cy="3846048"/>
          </a:xfrm>
        </p:spPr>
        <p:txBody>
          <a:bodyPr/>
          <a:lstStyle/>
          <a:p>
            <a:pPr>
              <a:lnSpc>
                <a:spcPct val="107000"/>
              </a:lnSpc>
              <a:spcAft>
                <a:spcPts val="815"/>
              </a:spcAft>
            </a:pPr>
            <a:r>
              <a:rPr lang="en-US" kern="100" dirty="0">
                <a:latin typeface="Aptos" panose="020B0004020202020204" pitchFamily="34" charset="0"/>
                <a:ea typeface="Calibri" panose="020F0502020204030204" pitchFamily="34" charset="0"/>
                <a:cs typeface="Times New Roman" panose="02020603050405020304" pitchFamily="18" charset="0"/>
              </a:rPr>
              <a:t>Ever shared your pre-prints or other work to </a:t>
            </a:r>
            <a:r>
              <a:rPr lang="en-US" kern="100" dirty="0" err="1">
                <a:latin typeface="Aptos" panose="020B0004020202020204" pitchFamily="34" charset="0"/>
                <a:ea typeface="Calibri" panose="020F0502020204030204" pitchFamily="34" charset="0"/>
                <a:cs typeface="Times New Roman" panose="02020603050405020304" pitchFamily="18" charset="0"/>
              </a:rPr>
              <a:t>colleages</a:t>
            </a:r>
            <a:r>
              <a:rPr lang="en-US" kern="100" dirty="0">
                <a:latin typeface="Aptos" panose="020B0004020202020204" pitchFamily="34" charset="0"/>
                <a:ea typeface="Calibri" panose="020F0502020204030204" pitchFamily="34" charset="0"/>
                <a:cs typeface="Times New Roman" panose="02020603050405020304" pitchFamily="18" charset="0"/>
              </a:rPr>
              <a:t> via email or social media or posted on your personal webpage?</a:t>
            </a:r>
          </a:p>
          <a:p>
            <a:pPr marL="0" indent="0">
              <a:lnSpc>
                <a:spcPct val="107000"/>
              </a:lnSpc>
              <a:spcAft>
                <a:spcPts val="815"/>
              </a:spcAft>
              <a:buNone/>
            </a:pPr>
            <a:endParaRPr lang="en-US" kern="100" dirty="0">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kern="100" dirty="0">
                <a:latin typeface="Aptos" panose="020B0004020202020204" pitchFamily="34" charset="0"/>
                <a:ea typeface="Calibri" panose="020F0502020204030204" pitchFamily="34" charset="0"/>
                <a:cs typeface="Times New Roman" panose="02020603050405020304" pitchFamily="18" charset="0"/>
              </a:rPr>
              <a:t>Repositories make your scholarly work* more stable and easier to preserve, share, discover and cite.</a:t>
            </a:r>
          </a:p>
          <a:p>
            <a:pPr lvl="1">
              <a:lnSpc>
                <a:spcPct val="107000"/>
              </a:lnSpc>
              <a:spcAft>
                <a:spcPts val="815"/>
              </a:spcAft>
            </a:pPr>
            <a:r>
              <a:rPr lang="en-US" sz="2800" i="1" kern="100" dirty="0">
                <a:latin typeface="Aptos" panose="020B0004020202020204" pitchFamily="34" charset="0"/>
                <a:ea typeface="Calibri" panose="020F0502020204030204" pitchFamily="34" charset="0"/>
                <a:cs typeface="Times New Roman" panose="02020603050405020304" pitchFamily="18" charset="0"/>
              </a:rPr>
              <a:t>* including article pre-prints to slide decks to syllabi</a:t>
            </a:r>
          </a:p>
        </p:txBody>
      </p:sp>
      <p:sp>
        <p:nvSpPr>
          <p:cNvPr id="7" name="Title 6">
            <a:extLst>
              <a:ext uri="{FF2B5EF4-FFF2-40B4-BE49-F238E27FC236}">
                <a16:creationId xmlns:a16="http://schemas.microsoft.com/office/drawing/2014/main" id="{463B1042-F172-F32D-1B4F-972E1F2509A2}"/>
              </a:ext>
            </a:extLst>
          </p:cNvPr>
          <p:cNvSpPr>
            <a:spLocks noGrp="1"/>
          </p:cNvSpPr>
          <p:nvPr>
            <p:ph type="title"/>
          </p:nvPr>
        </p:nvSpPr>
        <p:spPr/>
        <p:txBody>
          <a:bodyPr/>
          <a:lstStyle/>
          <a:p>
            <a:r>
              <a:rPr lang="en-US" dirty="0">
                <a:latin typeface="Aptos Black" panose="020B0004020202020204" pitchFamily="34" charset="0"/>
              </a:rPr>
              <a:t>Digital Repository</a:t>
            </a:r>
          </a:p>
        </p:txBody>
      </p:sp>
    </p:spTree>
    <p:extLst>
      <p:ext uri="{BB962C8B-B14F-4D97-AF65-F5344CB8AC3E}">
        <p14:creationId xmlns:p14="http://schemas.microsoft.com/office/powerpoint/2010/main" val="397220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25CF-888A-F2C2-5299-63313118B8DA}"/>
              </a:ext>
            </a:extLst>
          </p:cNvPr>
          <p:cNvSpPr>
            <a:spLocks noGrp="1"/>
          </p:cNvSpPr>
          <p:nvPr>
            <p:ph type="title"/>
          </p:nvPr>
        </p:nvSpPr>
        <p:spPr/>
        <p:txBody>
          <a:bodyPr/>
          <a:lstStyle/>
          <a:p>
            <a:r>
              <a:rPr lang="en-US" dirty="0">
                <a:latin typeface="Aptos Black" panose="020B0004020202020204" pitchFamily="34" charset="0"/>
              </a:rPr>
              <a:t>Introduction to the Research Impact Challenge</a:t>
            </a:r>
          </a:p>
        </p:txBody>
      </p:sp>
      <p:sp>
        <p:nvSpPr>
          <p:cNvPr id="6" name="Text Placeholder 2">
            <a:extLst>
              <a:ext uri="{FF2B5EF4-FFF2-40B4-BE49-F238E27FC236}">
                <a16:creationId xmlns:a16="http://schemas.microsoft.com/office/drawing/2014/main" id="{59C01AE1-702E-918F-F8AD-8932BE119054}"/>
              </a:ext>
            </a:extLst>
          </p:cNvPr>
          <p:cNvSpPr txBox="1">
            <a:spLocks/>
          </p:cNvSpPr>
          <p:nvPr/>
        </p:nvSpPr>
        <p:spPr>
          <a:xfrm>
            <a:off x="1376172" y="2473489"/>
            <a:ext cx="10368643" cy="3130242"/>
          </a:xfrm>
          <a:prstGeom prst="rect">
            <a:avLst/>
          </a:prstGeom>
        </p:spPr>
        <p:txBody>
          <a:bodyPr vert="horz" lIns="0" tIns="0" rIns="0" bIns="0" rtlCol="0" anchor="t" anchorCtr="1">
            <a:noAutofit/>
          </a:bodyPr>
          <a:lstStyle>
            <a:lvl1pPr marL="182880" indent="-182880" algn="l" defTabSz="914400" rtl="0" eaLnBrk="1" latinLnBrk="0" hangingPunct="1">
              <a:lnSpc>
                <a:spcPct val="90000"/>
              </a:lnSpc>
              <a:spcBef>
                <a:spcPts val="800"/>
              </a:spcBef>
              <a:buFont typeface="Arial" panose="020B0604020202020204" pitchFamily="34" charset="0"/>
              <a:buChar char="•"/>
              <a:defRPr sz="2800" kern="1200">
                <a:solidFill>
                  <a:schemeClr val="tx2">
                    <a:lumMod val="75000"/>
                  </a:schemeClr>
                </a:solidFill>
                <a:latin typeface="+mn-lt"/>
                <a:ea typeface="+mn-ea"/>
                <a:cs typeface="+mn-cs"/>
              </a:defRPr>
            </a:lvl1pPr>
            <a:lvl2pPr marL="457200" indent="-182880" algn="l" defTabSz="914400" rtl="0" eaLnBrk="1" latinLnBrk="0" hangingPunct="1">
              <a:lnSpc>
                <a:spcPct val="90000"/>
              </a:lnSpc>
              <a:spcBef>
                <a:spcPts val="400"/>
              </a:spcBef>
              <a:buFont typeface="Arial" panose="020B0604020202020204" pitchFamily="34" charset="0"/>
              <a:buChar char="•"/>
              <a:defRPr sz="2400" kern="1200">
                <a:solidFill>
                  <a:schemeClr val="tx2">
                    <a:lumMod val="75000"/>
                  </a:schemeClr>
                </a:solidFill>
                <a:latin typeface="+mn-lt"/>
                <a:ea typeface="+mn-ea"/>
                <a:cs typeface="+mn-cs"/>
              </a:defRPr>
            </a:lvl2pPr>
            <a:lvl3pPr marL="6858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3pPr>
            <a:lvl4pPr marL="9144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4pPr>
            <a:lvl5pPr marL="11430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latin typeface="Aptos" panose="020B0004020202020204" pitchFamily="34" charset="0"/>
              </a:rPr>
              <a:t>Adapted from </a:t>
            </a:r>
            <a:r>
              <a:rPr lang="en-US" dirty="0">
                <a:latin typeface="Aptos" panose="020B0004020202020204" pitchFamily="34" charset="0"/>
                <a:hlinkClick r:id="rId3"/>
              </a:rPr>
              <a:t>University of Michigan's Research Impact Challenge</a:t>
            </a:r>
            <a:r>
              <a:rPr lang="en-US" dirty="0">
                <a:latin typeface="Aptos" panose="020B0004020202020204" pitchFamily="34" charset="0"/>
              </a:rPr>
              <a:t> </a:t>
            </a:r>
          </a:p>
          <a:p>
            <a:pPr marL="342900" indent="-342900"/>
            <a:r>
              <a:rPr lang="en-US" dirty="0">
                <a:latin typeface="Aptos" panose="020B0004020202020204" pitchFamily="34" charset="0"/>
                <a:hlinkClick r:id="rId4"/>
              </a:rPr>
              <a:t>WSU Subject &amp; Resource Guides</a:t>
            </a:r>
            <a:r>
              <a:rPr lang="en-US" dirty="0">
                <a:latin typeface="Aptos" panose="020B0004020202020204" pitchFamily="34" charset="0"/>
              </a:rPr>
              <a:t> (</a:t>
            </a:r>
            <a:r>
              <a:rPr lang="en-US" dirty="0" err="1">
                <a:latin typeface="Aptos" panose="020B0004020202020204" pitchFamily="34" charset="0"/>
              </a:rPr>
              <a:t>Talea</a:t>
            </a:r>
            <a:r>
              <a:rPr lang="en-US" dirty="0">
                <a:latin typeface="Aptos" panose="020B0004020202020204" pitchFamily="34" charset="0"/>
              </a:rPr>
              <a:t> Anderson) provides additional resources to manage your research portfolio </a:t>
            </a:r>
          </a:p>
          <a:p>
            <a:pPr marL="342900" indent="-342900"/>
            <a:r>
              <a:rPr lang="en-US" dirty="0">
                <a:latin typeface="Aptos" panose="020B0004020202020204" pitchFamily="34" charset="0"/>
              </a:rPr>
              <a:t>Ten activities, distributed over four sessions</a:t>
            </a:r>
          </a:p>
          <a:p>
            <a:pPr marL="342900" indent="-342900"/>
            <a:r>
              <a:rPr lang="en-US" dirty="0">
                <a:latin typeface="Aptos" panose="020B0004020202020204" pitchFamily="34" charset="0"/>
              </a:rPr>
              <a:t>Better understand and manage your online scholarly presence and research impact</a:t>
            </a:r>
          </a:p>
        </p:txBody>
      </p:sp>
    </p:spTree>
    <p:extLst>
      <p:ext uri="{BB962C8B-B14F-4D97-AF65-F5344CB8AC3E}">
        <p14:creationId xmlns:p14="http://schemas.microsoft.com/office/powerpoint/2010/main" val="1834281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B1042-F172-F32D-1B4F-972E1F2509A2}"/>
              </a:ext>
            </a:extLst>
          </p:cNvPr>
          <p:cNvSpPr>
            <a:spLocks noGrp="1"/>
          </p:cNvSpPr>
          <p:nvPr>
            <p:ph type="title"/>
          </p:nvPr>
        </p:nvSpPr>
        <p:spPr/>
        <p:txBody>
          <a:bodyPr/>
          <a:lstStyle/>
          <a:p>
            <a:r>
              <a:rPr lang="en-US" dirty="0">
                <a:latin typeface="Aptos Black" panose="020B0004020202020204" pitchFamily="34" charset="0"/>
              </a:rPr>
              <a:t>Digital Repository Benefits</a:t>
            </a:r>
          </a:p>
        </p:txBody>
      </p:sp>
      <p:sp>
        <p:nvSpPr>
          <p:cNvPr id="8" name="Content Placeholder 7">
            <a:extLst>
              <a:ext uri="{FF2B5EF4-FFF2-40B4-BE49-F238E27FC236}">
                <a16:creationId xmlns:a16="http://schemas.microsoft.com/office/drawing/2014/main" id="{34EA76BB-7A42-FBB1-77B1-6602406F94EB}"/>
              </a:ext>
            </a:extLst>
          </p:cNvPr>
          <p:cNvSpPr>
            <a:spLocks noGrp="1"/>
          </p:cNvSpPr>
          <p:nvPr>
            <p:ph idx="1"/>
          </p:nvPr>
        </p:nvSpPr>
        <p:spPr>
          <a:xfrm>
            <a:off x="1781174" y="2229632"/>
            <a:ext cx="9348789" cy="3846048"/>
          </a:xfrm>
        </p:spPr>
        <p:txBody>
          <a:bodyPr/>
          <a:lstStyle/>
          <a:p>
            <a:pPr marR="0" lvl="0">
              <a:lnSpc>
                <a:spcPct val="107000"/>
              </a:lnSpc>
              <a:spcBef>
                <a:spcPts val="0"/>
              </a:spcBef>
              <a:spcAft>
                <a:spcPts val="800"/>
              </a:spcAft>
              <a:buSzPct val="100000"/>
              <a:tabLst>
                <a:tab pos="457200" algn="l"/>
              </a:tabLst>
            </a:pPr>
            <a:r>
              <a:rPr lang="en-US" sz="2400" b="1" kern="100" dirty="0">
                <a:latin typeface="Aptos" panose="020B0004020202020204" pitchFamily="34" charset="0"/>
                <a:ea typeface="Calibri" panose="020F0502020204030204" pitchFamily="34" charset="0"/>
                <a:cs typeface="Times New Roman" panose="02020603050405020304" pitchFamily="18" charset="0"/>
              </a:rPr>
              <a:t>S</a:t>
            </a: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table URL</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t>
            </a:r>
          </a:p>
          <a:p>
            <a:pPr lvl="1">
              <a:lnSpc>
                <a:spcPct val="107000"/>
              </a:lnSpc>
              <a:spcBef>
                <a:spcPts val="0"/>
              </a:spcBef>
              <a:spcAft>
                <a:spcPts val="800"/>
              </a:spcAft>
              <a:buSzPct val="100000"/>
              <a:buFont typeface="Courier New" panose="02070309020205020404" pitchFamily="49" charset="0"/>
              <a:buChar char="o"/>
              <a:tabLst>
                <a:tab pos="457200" algn="l"/>
              </a:tabLst>
            </a:pPr>
            <a:r>
              <a:rPr lang="en-US" sz="1600" kern="100" dirty="0">
                <a:latin typeface="Aptos" panose="020B0004020202020204" pitchFamily="34" charset="0"/>
                <a:ea typeface="Calibri" panose="020F0502020204030204" pitchFamily="34" charset="0"/>
                <a:cs typeface="Times New Roman" panose="02020603050405020304" pitchFamily="18" charset="0"/>
              </a:rPr>
              <a:t>S</a:t>
            </a:r>
            <a:r>
              <a:rPr lang="en-US" sz="1600" kern="100" dirty="0">
                <a:effectLst/>
                <a:latin typeface="Aptos" panose="020B0004020202020204" pitchFamily="34" charset="0"/>
                <a:ea typeface="Calibri" panose="020F0502020204030204" pitchFamily="34" charset="0"/>
                <a:cs typeface="Times New Roman" panose="02020603050405020304" pitchFamily="18" charset="0"/>
              </a:rPr>
              <a:t>hare with others or post to social media, your personal website, etc. </a:t>
            </a:r>
          </a:p>
          <a:p>
            <a:pPr lvl="1">
              <a:lnSpc>
                <a:spcPct val="107000"/>
              </a:lnSpc>
              <a:spcBef>
                <a:spcPts val="0"/>
              </a:spcBef>
              <a:spcAft>
                <a:spcPts val="800"/>
              </a:spcAft>
              <a:buSzPct val="100000"/>
              <a:buFont typeface="Courier New" panose="02070309020205020404" pitchFamily="49" charset="0"/>
              <a:buChar char="o"/>
              <a:tabLst>
                <a:tab pos="457200" algn="l"/>
              </a:tabLst>
            </a:pPr>
            <a:r>
              <a:rPr lang="en-US" sz="1600" kern="100" dirty="0">
                <a:latin typeface="Aptos" panose="020B0004020202020204" pitchFamily="34" charset="0"/>
                <a:ea typeface="Calibri" panose="020F0502020204030204" pitchFamily="34" charset="0"/>
                <a:cs typeface="Times New Roman" panose="02020603050405020304" pitchFamily="18" charset="0"/>
              </a:rPr>
              <a:t>E</a:t>
            </a:r>
            <a:r>
              <a:rPr lang="en-US" sz="1600" kern="100" dirty="0">
                <a:effectLst/>
                <a:latin typeface="Aptos" panose="020B0004020202020204" pitchFamily="34" charset="0"/>
                <a:ea typeface="Calibri" panose="020F0502020204030204" pitchFamily="34" charset="0"/>
                <a:cs typeface="Times New Roman" panose="02020603050405020304" pitchFamily="18" charset="0"/>
              </a:rPr>
              <a:t>asier for others to cite your work. </a:t>
            </a:r>
          </a:p>
          <a:p>
            <a:pPr lvl="1">
              <a:lnSpc>
                <a:spcPct val="107000"/>
              </a:lnSpc>
              <a:spcBef>
                <a:spcPts val="0"/>
              </a:spcBef>
              <a:spcAft>
                <a:spcPts val="800"/>
              </a:spcAft>
              <a:buSzPct val="100000"/>
              <a:buFont typeface="Courier New" panose="02070309020205020404" pitchFamily="49" charset="0"/>
              <a:buChar char="o"/>
              <a:tabLst>
                <a:tab pos="457200" algn="l"/>
              </a:tabLst>
            </a:pPr>
            <a:r>
              <a:rPr lang="en-US" sz="1600" kern="100" dirty="0">
                <a:effectLst/>
                <a:latin typeface="Aptos" panose="020B0004020202020204" pitchFamily="34" charset="0"/>
                <a:ea typeface="Calibri" panose="020F0502020204030204" pitchFamily="34" charset="0"/>
                <a:cs typeface="Times New Roman" panose="02020603050405020304" pitchFamily="18" charset="0"/>
              </a:rPr>
              <a:t>No broken links or about migrating</a:t>
            </a:r>
          </a:p>
          <a:p>
            <a:pPr lvl="1">
              <a:lnSpc>
                <a:spcPct val="107000"/>
              </a:lnSpc>
              <a:spcBef>
                <a:spcPts val="0"/>
              </a:spcBef>
              <a:spcAft>
                <a:spcPts val="800"/>
              </a:spcAft>
              <a:buSzPct val="100000"/>
              <a:buFont typeface="Courier New" panose="02070309020205020404" pitchFamily="49" charset="0"/>
              <a:buChar char="o"/>
              <a:tabLst>
                <a:tab pos="457200" algn="l"/>
              </a:tabLst>
            </a:pPr>
            <a:r>
              <a:rPr lang="en-US" sz="1600" kern="100" dirty="0">
                <a:latin typeface="Aptos" panose="020B0004020202020204" pitchFamily="34" charset="0"/>
                <a:ea typeface="Calibri" panose="020F0502020204030204" pitchFamily="34" charset="0"/>
                <a:cs typeface="Times New Roman" panose="02020603050405020304" pitchFamily="18" charset="0"/>
              </a:rPr>
              <a:t>No </a:t>
            </a:r>
            <a:r>
              <a:rPr lang="en-US" sz="1600" kern="100" dirty="0">
                <a:effectLst/>
                <a:latin typeface="Aptos" panose="020B0004020202020204" pitchFamily="34" charset="0"/>
                <a:ea typeface="Calibri" panose="020F0502020204030204" pitchFamily="34" charset="0"/>
                <a:cs typeface="Times New Roman" panose="02020603050405020304" pitchFamily="18" charset="0"/>
              </a:rPr>
              <a:t>re-posting your work to a new web page if you move to a new institution or if your website moves to a new platform.</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ct val="100000"/>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Indexing by Google and Google Scholar</a:t>
            </a:r>
          </a:p>
          <a:p>
            <a:pPr lvl="1">
              <a:lnSpc>
                <a:spcPct val="107000"/>
              </a:lnSpc>
              <a:spcBef>
                <a:spcPts val="0"/>
              </a:spcBef>
              <a:spcAft>
                <a:spcPts val="800"/>
              </a:spcAft>
              <a:buSzPct val="100000"/>
              <a:buFont typeface="Courier New" panose="02070309020205020404" pitchFamily="49" charset="0"/>
              <a:buChar char="o"/>
              <a:tabLst>
                <a:tab pos="457200" algn="l"/>
              </a:tabLst>
            </a:pPr>
            <a:r>
              <a:rPr lang="en-US" sz="1600" kern="100" dirty="0">
                <a:effectLst/>
                <a:latin typeface="Aptos" panose="020B0004020202020204" pitchFamily="34" charset="0"/>
                <a:ea typeface="Calibri" panose="020F0502020204030204" pitchFamily="34" charset="0"/>
                <a:cs typeface="Times New Roman" panose="02020603050405020304" pitchFamily="18" charset="0"/>
              </a:rPr>
              <a:t>Your work is more discoverable by others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ct val="100000"/>
              <a:tabLst>
                <a:tab pos="457200" algn="l"/>
              </a:tabLst>
            </a:pPr>
            <a:r>
              <a:rPr lang="en-US" sz="2400" b="1" kern="100" dirty="0">
                <a:effectLst/>
                <a:latin typeface="Aptos" panose="020B0004020202020204" pitchFamily="34" charset="0"/>
                <a:ea typeface="Calibri" panose="020F0502020204030204" pitchFamily="34" charset="0"/>
                <a:cs typeface="Times New Roman" panose="02020603050405020304" pitchFamily="18" charset="0"/>
              </a:rPr>
              <a:t>Feedback about how the work has been used</a:t>
            </a:r>
          </a:p>
          <a:p>
            <a:pPr lvl="1">
              <a:lnSpc>
                <a:spcPct val="107000"/>
              </a:lnSpc>
              <a:spcBef>
                <a:spcPts val="0"/>
              </a:spcBef>
              <a:spcAft>
                <a:spcPts val="800"/>
              </a:spcAft>
              <a:buSzPct val="100000"/>
              <a:buFont typeface="Courier New" panose="02070309020205020404" pitchFamily="49" charset="0"/>
              <a:buChar char="o"/>
              <a:tabLst>
                <a:tab pos="457200" algn="l"/>
              </a:tabLst>
            </a:pPr>
            <a:r>
              <a:rPr lang="en-US" sz="1600" kern="100" dirty="0">
                <a:latin typeface="Aptos" panose="020B0004020202020204" pitchFamily="34" charset="0"/>
                <a:ea typeface="Calibri" panose="020F0502020204030204" pitchFamily="34" charset="0"/>
                <a:cs typeface="Times New Roman" panose="02020603050405020304" pitchFamily="18" charset="0"/>
              </a:rPr>
              <a:t>See h</a:t>
            </a:r>
            <a:r>
              <a:rPr lang="en-US" sz="1600" kern="100" dirty="0">
                <a:effectLst/>
                <a:latin typeface="Aptos" panose="020B0004020202020204" pitchFamily="34" charset="0"/>
                <a:ea typeface="Calibri" panose="020F0502020204030204" pitchFamily="34" charset="0"/>
                <a:cs typeface="Times New Roman" panose="02020603050405020304" pitchFamily="18" charset="0"/>
              </a:rPr>
              <a:t>ow many views it has received, download counts, shares, etc.</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p>
        </p:txBody>
      </p:sp>
    </p:spTree>
    <p:extLst>
      <p:ext uri="{BB962C8B-B14F-4D97-AF65-F5344CB8AC3E}">
        <p14:creationId xmlns:p14="http://schemas.microsoft.com/office/powerpoint/2010/main" val="210026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a:xfrm>
            <a:off x="1781174" y="818540"/>
            <a:ext cx="8362951" cy="1272756"/>
          </a:xfrm>
        </p:spPr>
        <p:txBody>
          <a:bodyPr/>
          <a:lstStyle/>
          <a:p>
            <a:r>
              <a:rPr lang="en-US" dirty="0">
                <a:latin typeface="Aptos Black" panose="020B0004020202020204" pitchFamily="34" charset="0"/>
              </a:rPr>
              <a:t>Scholarly Digital Repositories</a:t>
            </a:r>
          </a:p>
        </p:txBody>
      </p:sp>
      <p:sp>
        <p:nvSpPr>
          <p:cNvPr id="2" name="Content Placeholder 1">
            <a:extLst>
              <a:ext uri="{FF2B5EF4-FFF2-40B4-BE49-F238E27FC236}">
                <a16:creationId xmlns:a16="http://schemas.microsoft.com/office/drawing/2014/main" id="{D8C7C84E-A439-4B2A-94CE-26B4E69CC91C}"/>
              </a:ext>
            </a:extLst>
          </p:cNvPr>
          <p:cNvSpPr>
            <a:spLocks noGrp="1"/>
          </p:cNvSpPr>
          <p:nvPr>
            <p:ph type="body" sz="quarter" idx="13"/>
          </p:nvPr>
        </p:nvSpPr>
        <p:spPr>
          <a:xfrm>
            <a:off x="1780250" y="2693654"/>
            <a:ext cx="9334790" cy="3463306"/>
          </a:xfrm>
        </p:spPr>
        <p:txBody>
          <a:bodyPr/>
          <a:lstStyle/>
          <a:p>
            <a:pPr marL="285750" indent="-285750">
              <a:lnSpc>
                <a:spcPct val="107000"/>
              </a:lnSpc>
              <a:buFont typeface="Arial" panose="020B0604020202020204" pitchFamily="34" charset="0"/>
              <a:buChar char="•"/>
            </a:pPr>
            <a:r>
              <a:rPr lang="en-US" sz="1800" kern="100" dirty="0">
                <a:latin typeface="Aptos" panose="020B0004020202020204" pitchFamily="34" charset="0"/>
                <a:ea typeface="Calibri" panose="020F0502020204030204" pitchFamily="34" charset="0"/>
                <a:cs typeface="Times New Roman" panose="02020603050405020304" pitchFamily="18" charset="0"/>
              </a:rPr>
              <a:t>Often focused on specific disciplines</a:t>
            </a:r>
          </a:p>
          <a:p>
            <a:pPr marL="742950" lvl="1" indent="-285750">
              <a:lnSpc>
                <a:spcPct val="107000"/>
              </a:lnSpc>
              <a:spcAft>
                <a:spcPts val="815"/>
              </a:spcAft>
            </a:pPr>
            <a:r>
              <a:rPr lang="en-US" sz="1600" i="1" kern="100" dirty="0">
                <a:latin typeface="Aptos" panose="020B0004020202020204" pitchFamily="34" charset="0"/>
                <a:ea typeface="Calibri" panose="020F0502020204030204" pitchFamily="34" charset="0"/>
                <a:cs typeface="Times New Roman" panose="02020603050405020304" pitchFamily="18" charset="0"/>
              </a:rPr>
              <a:t>e.g., math or biology; or particular communities. </a:t>
            </a:r>
          </a:p>
          <a:p>
            <a:pPr lvl="1" indent="0">
              <a:lnSpc>
                <a:spcPct val="107000"/>
              </a:lnSpc>
              <a:spcAft>
                <a:spcPts val="815"/>
              </a:spcAft>
              <a:buNone/>
            </a:pPr>
            <a:endParaRPr lang="en-US" sz="1600" i="1" kern="100" dirty="0">
              <a:latin typeface="Aptos" panose="020B0004020202020204" pitchFamily="34" charset="0"/>
              <a:ea typeface="Calibri" panose="020F0502020204030204" pitchFamily="34" charset="0"/>
              <a:cs typeface="Times New Roman" panose="02020603050405020304" pitchFamily="18" charset="0"/>
            </a:endParaRPr>
          </a:p>
          <a:p>
            <a:pPr>
              <a:lnSpc>
                <a:spcPct val="107000"/>
              </a:lnSpc>
              <a:spcBef>
                <a:spcPts val="204"/>
              </a:spcBef>
            </a:pPr>
            <a:r>
              <a:rPr lang="en-US" sz="1800" b="1" kern="1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Today's challenge:</a:t>
            </a:r>
          </a:p>
          <a:p>
            <a:pPr marL="285750" indent="-285750">
              <a:lnSpc>
                <a:spcPct val="107000"/>
              </a:lnSpc>
              <a:spcAft>
                <a:spcPts val="815"/>
              </a:spcAft>
              <a:buFont typeface="Arial" panose="020B0604020202020204" pitchFamily="34" charset="0"/>
              <a:buChar char="•"/>
            </a:pPr>
            <a:r>
              <a:rPr lang="en-US" sz="1800" kern="100" dirty="0">
                <a:latin typeface="Aptos" panose="020B0004020202020204" pitchFamily="34" charset="0"/>
                <a:ea typeface="Calibri" panose="020F0502020204030204" pitchFamily="34" charset="0"/>
                <a:cs typeface="Times New Roman" panose="02020603050405020304" pitchFamily="18" charset="0"/>
              </a:rPr>
              <a:t>Choose and explore a repository from the list provided in the accompanying challenge document (or a different one that you know)</a:t>
            </a:r>
          </a:p>
          <a:p>
            <a:pPr marL="285750" indent="-285750">
              <a:lnSpc>
                <a:spcPct val="107000"/>
              </a:lnSpc>
              <a:spcAft>
                <a:spcPts val="815"/>
              </a:spcAft>
              <a:buFont typeface="Arial" panose="020B0604020202020204" pitchFamily="34" charset="0"/>
              <a:buChar char="•"/>
            </a:pPr>
            <a:r>
              <a:rPr lang="en-US" sz="1800" kern="100" dirty="0">
                <a:latin typeface="Aptos" panose="020B0004020202020204" pitchFamily="34" charset="0"/>
                <a:ea typeface="Calibri" panose="020F0502020204030204" pitchFamily="34" charset="0"/>
                <a:cs typeface="Times New Roman" panose="02020603050405020304" pitchFamily="18" charset="0"/>
              </a:rPr>
              <a:t>Find one item of interest in the repository to read, use in your research or teaching, or share with colleagues</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t>Check submission guidelines</a:t>
            </a:r>
          </a:p>
          <a:p>
            <a:pPr>
              <a:buClr>
                <a:schemeClr val="tx1"/>
              </a:buClr>
              <a:buSzPct val="100000"/>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Clr>
                <a:schemeClr val="tx1"/>
              </a:buClr>
              <a:buSzPct val="100000"/>
            </a:pPr>
            <a:endParaRPr lang="en-US" sz="3200" dirty="0"/>
          </a:p>
        </p:txBody>
      </p:sp>
    </p:spTree>
    <p:extLst>
      <p:ext uri="{BB962C8B-B14F-4D97-AF65-F5344CB8AC3E}">
        <p14:creationId xmlns:p14="http://schemas.microsoft.com/office/powerpoint/2010/main" val="194200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a:xfrm>
            <a:off x="1781174" y="818540"/>
            <a:ext cx="9333866" cy="1272756"/>
          </a:xfrm>
        </p:spPr>
        <p:txBody>
          <a:bodyPr/>
          <a:lstStyle/>
          <a:p>
            <a:r>
              <a:rPr lang="en-US" dirty="0">
                <a:latin typeface="Aptos Black" panose="020B0004020202020204" pitchFamily="34" charset="0"/>
              </a:rPr>
              <a:t>WSU’s Digital Repository: Research Exchange</a:t>
            </a:r>
          </a:p>
        </p:txBody>
      </p:sp>
      <p:sp>
        <p:nvSpPr>
          <p:cNvPr id="2" name="Content Placeholder 1">
            <a:extLst>
              <a:ext uri="{FF2B5EF4-FFF2-40B4-BE49-F238E27FC236}">
                <a16:creationId xmlns:a16="http://schemas.microsoft.com/office/drawing/2014/main" id="{D8C7C84E-A439-4B2A-94CE-26B4E69CC91C}"/>
              </a:ext>
            </a:extLst>
          </p:cNvPr>
          <p:cNvSpPr>
            <a:spLocks noGrp="1"/>
          </p:cNvSpPr>
          <p:nvPr>
            <p:ph type="body" sz="quarter" idx="13"/>
          </p:nvPr>
        </p:nvSpPr>
        <p:spPr>
          <a:xfrm>
            <a:off x="1780249" y="2693654"/>
            <a:ext cx="8859176" cy="3727466"/>
          </a:xfrm>
        </p:spPr>
        <p:txBody>
          <a:bodyPr/>
          <a:lstStyle/>
          <a:p>
            <a:pPr marL="342900" indent="-342900">
              <a:lnSpc>
                <a:spcPct val="107000"/>
              </a:lnSpc>
              <a:spcBef>
                <a:spcPts val="0"/>
              </a:spcBef>
              <a:buFont typeface="Arial" panose="020B0604020202020204" pitchFamily="34" charset="0"/>
              <a:buChar char="•"/>
            </a:pPr>
            <a:r>
              <a:rPr lang="en-US" sz="2200" kern="100" dirty="0">
                <a:solidFill>
                  <a:schemeClr val="tx1"/>
                </a:solidFill>
                <a:latin typeface="Aptos" panose="020B0004020202020204" pitchFamily="34" charset="0"/>
                <a:ea typeface="Calibri" panose="020F0502020204030204" pitchFamily="34" charset="0"/>
                <a:cs typeface="Times New Roman" panose="02020603050405020304" pitchFamily="18" charset="0"/>
              </a:rPr>
              <a:t>A place for preservation and sharing of WSU’s scholarship </a:t>
            </a:r>
          </a:p>
          <a:p>
            <a:pPr marL="800100" lvl="1" indent="-342900">
              <a:lnSpc>
                <a:spcPct val="107000"/>
              </a:lnSpc>
              <a:spcBef>
                <a:spcPts val="0"/>
              </a:spcBef>
              <a:buClr>
                <a:schemeClr val="tx1"/>
              </a:buClr>
              <a:buFont typeface="Courier New" panose="02070309020205020404" pitchFamily="49" charset="0"/>
              <a:buChar char="o"/>
            </a:pPr>
            <a:r>
              <a:rPr lang="en-US" sz="2200" u="sng" kern="100" dirty="0">
                <a:solidFill>
                  <a:srgbClr val="0000FF"/>
                </a:solidFill>
                <a:effectLst/>
                <a:latin typeface="Aptos" panose="020B0004020202020204" pitchFamily="34" charset="0"/>
                <a:ea typeface="Calibri" panose="020F0502020204030204" pitchFamily="34" charset="0"/>
                <a:cs typeface="Times New Roman" panose="02020603050405020304" pitchFamily="18" charset="0"/>
                <a:hlinkClick r:id="rId3"/>
              </a:rPr>
              <a:t>https://libguides.libraries.wsu.edu/rex</a:t>
            </a:r>
            <a:endParaRPr lang="en-US" sz="2200" kern="100" dirty="0">
              <a:solidFill>
                <a:schemeClr val="tx1"/>
              </a:solidFill>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pPr>
            <a:endParaRPr lang="en-US" sz="2200" i="1" kern="100" dirty="0">
              <a:solidFill>
                <a:schemeClr val="tx1"/>
              </a:solidFill>
              <a:latin typeface="Aptos" panose="020B00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b="1" kern="100" dirty="0">
                <a:effectLst/>
                <a:latin typeface="Aptos" panose="020B0004020202020204" pitchFamily="34" charset="0"/>
                <a:ea typeface="Calibri" panose="020F0502020204030204" pitchFamily="34" charset="0"/>
                <a:cs typeface="Times New Roman" panose="02020603050405020304" pitchFamily="18" charset="0"/>
              </a:rPr>
              <a:t>Who can deposit? </a:t>
            </a:r>
            <a:r>
              <a:rPr lang="en-US" sz="2200" kern="100" dirty="0">
                <a:effectLst/>
                <a:latin typeface="Aptos" panose="020B0004020202020204" pitchFamily="34" charset="0"/>
                <a:ea typeface="Calibri" panose="020F0502020204030204" pitchFamily="34" charset="0"/>
                <a:cs typeface="Times New Roman" panose="02020603050405020304" pitchFamily="18" charset="0"/>
              </a:rPr>
              <a:t>WSU faculty, staff, and students</a:t>
            </a:r>
          </a:p>
          <a:p>
            <a:pPr marL="342900" marR="0" lvl="0" indent="-342900">
              <a:lnSpc>
                <a:spcPct val="107000"/>
              </a:lnSpc>
              <a:spcBef>
                <a:spcPts val="0"/>
              </a:spcBef>
              <a:spcAft>
                <a:spcPts val="0"/>
              </a:spcAft>
              <a:buFont typeface="Symbol" panose="05050102010706020507" pitchFamily="18" charset="2"/>
              <a:buChar char=""/>
            </a:pPr>
            <a:r>
              <a:rPr lang="en-US" sz="2200" b="1" kern="100" dirty="0">
                <a:effectLst/>
                <a:latin typeface="Aptos" panose="020B0004020202020204" pitchFamily="34" charset="0"/>
                <a:ea typeface="Calibri" panose="020F0502020204030204" pitchFamily="34" charset="0"/>
                <a:cs typeface="Times New Roman" panose="02020603050405020304" pitchFamily="18" charset="0"/>
              </a:rPr>
              <a:t>What you can deposit?  </a:t>
            </a:r>
            <a:r>
              <a:rPr lang="en-US" sz="2200" kern="100" dirty="0">
                <a:effectLst/>
                <a:latin typeface="Aptos" panose="020B0004020202020204" pitchFamily="34" charset="0"/>
                <a:ea typeface="Calibri" panose="020F0502020204030204" pitchFamily="34" charset="0"/>
                <a:cs typeface="Times New Roman" panose="02020603050405020304" pitchFamily="18" charset="0"/>
              </a:rPr>
              <a:t>articles, book chapters, working papers, technical reports, conference presentations, posters, images, media, datasets, and educational resources.</a:t>
            </a:r>
          </a:p>
          <a:p>
            <a:pPr marL="342900" marR="0" lvl="0" indent="-342900">
              <a:lnSpc>
                <a:spcPct val="107000"/>
              </a:lnSpc>
              <a:spcBef>
                <a:spcPts val="0"/>
              </a:spcBef>
              <a:spcAft>
                <a:spcPts val="0"/>
              </a:spcAft>
              <a:buFont typeface="Symbol" panose="05050102010706020507" pitchFamily="18" charset="2"/>
              <a:buChar char=""/>
            </a:pPr>
            <a:r>
              <a:rPr lang="en-US" sz="2200" b="1" kern="100" dirty="0">
                <a:effectLst/>
                <a:latin typeface="Aptos" panose="020B0004020202020204" pitchFamily="34" charset="0"/>
                <a:ea typeface="Calibri" panose="020F0502020204030204" pitchFamily="34" charset="0"/>
                <a:cs typeface="Times New Roman" panose="02020603050405020304" pitchFamily="18" charset="0"/>
              </a:rPr>
              <a:t>Who can access deposited materials:? </a:t>
            </a:r>
            <a:r>
              <a:rPr lang="en-US" sz="2200" kern="100" dirty="0">
                <a:effectLst/>
                <a:latin typeface="Aptos" panose="020B0004020202020204" pitchFamily="34" charset="0"/>
                <a:ea typeface="Calibri" panose="020F0502020204030204" pitchFamily="34" charset="0"/>
                <a:cs typeface="Times New Roman" panose="02020603050405020304" pitchFamily="18" charset="0"/>
              </a:rPr>
              <a:t>WSU faculty, staff, students and the general public, unless that material has been temporarily embargoed.</a:t>
            </a:r>
          </a:p>
          <a:p>
            <a:endParaRPr lang="en-US" sz="4000" dirty="0"/>
          </a:p>
        </p:txBody>
      </p:sp>
    </p:spTree>
    <p:extLst>
      <p:ext uri="{BB962C8B-B14F-4D97-AF65-F5344CB8AC3E}">
        <p14:creationId xmlns:p14="http://schemas.microsoft.com/office/powerpoint/2010/main" val="201520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a:xfrm>
            <a:off x="1781174" y="818540"/>
            <a:ext cx="8610601" cy="1272756"/>
          </a:xfrm>
        </p:spPr>
        <p:txBody>
          <a:bodyPr/>
          <a:lstStyle/>
          <a:p>
            <a:r>
              <a:rPr lang="en-US" dirty="0">
                <a:latin typeface="Aptos Black" panose="020B0004020202020204" pitchFamily="34" charset="0"/>
              </a:rPr>
              <a:t>Research Exchange – Ways to Use</a:t>
            </a:r>
          </a:p>
        </p:txBody>
      </p:sp>
      <p:sp>
        <p:nvSpPr>
          <p:cNvPr id="2" name="Content Placeholder 1">
            <a:extLst>
              <a:ext uri="{FF2B5EF4-FFF2-40B4-BE49-F238E27FC236}">
                <a16:creationId xmlns:a16="http://schemas.microsoft.com/office/drawing/2014/main" id="{D8C7C84E-A439-4B2A-94CE-26B4E69CC91C}"/>
              </a:ext>
            </a:extLst>
          </p:cNvPr>
          <p:cNvSpPr>
            <a:spLocks noGrp="1"/>
          </p:cNvSpPr>
          <p:nvPr>
            <p:ph type="body" sz="quarter" idx="13"/>
          </p:nvPr>
        </p:nvSpPr>
        <p:spPr>
          <a:xfrm>
            <a:off x="1780250" y="2693654"/>
            <a:ext cx="9334790" cy="3727466"/>
          </a:xfrm>
        </p:spPr>
        <p:txBody>
          <a:bodyPr/>
          <a:lstStyle/>
          <a:p>
            <a:pPr marL="342900" marR="0" lvl="0" indent="-342900">
              <a:lnSpc>
                <a:spcPct val="107000"/>
              </a:lnSpc>
              <a:spcBef>
                <a:spcPts val="0"/>
              </a:spcBef>
              <a:spcAft>
                <a:spcPts val="600"/>
              </a:spcAft>
              <a:buFont typeface="+mj-lt"/>
              <a:buAutoNum type="arabicPeriod"/>
            </a:pPr>
            <a:r>
              <a:rPr lang="en-US" kern="100" dirty="0">
                <a:effectLst/>
                <a:latin typeface="Aptos" panose="020B0004020202020204" pitchFamily="34" charset="0"/>
                <a:ea typeface="Calibri" panose="020F0502020204030204" pitchFamily="34" charset="0"/>
                <a:cs typeface="Times New Roman" panose="02020603050405020304" pitchFamily="18" charset="0"/>
              </a:rPr>
              <a:t>Create a faculty profile to showcase research and educational materials. </a:t>
            </a:r>
          </a:p>
          <a:p>
            <a:pPr marL="914400" lvl="1" indent="-457200">
              <a:lnSpc>
                <a:spcPct val="107000"/>
              </a:lnSpc>
              <a:spcBef>
                <a:spcPts val="0"/>
              </a:spcBef>
              <a:spcAft>
                <a:spcPts val="600"/>
              </a:spcAft>
              <a:buFont typeface="+mj-lt"/>
              <a:buAutoNum type="alphaLcParenR"/>
            </a:pPr>
            <a:r>
              <a:rPr lang="en-US" sz="2000" kern="100" dirty="0">
                <a:latin typeface="Aptos" panose="020B0004020202020204" pitchFamily="34" charset="0"/>
                <a:ea typeface="Calibri" panose="020F0502020204030204" pitchFamily="34" charset="0"/>
                <a:cs typeface="Times New Roman" panose="02020603050405020304" pitchFamily="18" charset="0"/>
              </a:rPr>
              <a:t>To get started, contact </a:t>
            </a:r>
            <a:r>
              <a:rPr lang="en-US" sz="2000" b="1" u="sng" kern="100" dirty="0">
                <a:solidFill>
                  <a:srgbClr val="0000FF"/>
                </a:solidFill>
                <a:latin typeface="Aptos" panose="020B0004020202020204" pitchFamily="34" charset="0"/>
                <a:ea typeface="Calibri" panose="020F0502020204030204" pitchFamily="34" charset="0"/>
                <a:cs typeface="Times New Roman" panose="02020603050405020304" pitchFamily="18" charset="0"/>
                <a:hlinkClick r:id="rId3"/>
              </a:rPr>
              <a:t>libraries.research@wsu.edu</a:t>
            </a:r>
            <a:endParaRPr lang="en-US" sz="2000" b="1" u="sng" kern="100" dirty="0">
              <a:solidFill>
                <a:srgbClr val="0000FF"/>
              </a:solidFill>
              <a:latin typeface="Aptos" panose="020B0004020202020204" pitchFamily="34" charset="0"/>
              <a:ea typeface="Calibri" panose="020F0502020204030204" pitchFamily="34" charset="0"/>
              <a:cs typeface="Times New Roman" panose="02020603050405020304" pitchFamily="18" charset="0"/>
            </a:endParaRPr>
          </a:p>
          <a:p>
            <a:pPr marL="914400" lvl="1" indent="-457200">
              <a:lnSpc>
                <a:spcPct val="107000"/>
              </a:lnSpc>
              <a:spcBef>
                <a:spcPts val="0"/>
              </a:spcBef>
              <a:spcAft>
                <a:spcPts val="600"/>
              </a:spcAft>
              <a:buFont typeface="+mj-lt"/>
              <a:buAutoNum type="alphaLcParenR"/>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The Libraries can help pre-populate the profile with citations and information collected from Pivot and other sources.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kern="100" dirty="0">
                <a:effectLst/>
                <a:latin typeface="Aptos" panose="020B0004020202020204" pitchFamily="34" charset="0"/>
                <a:ea typeface="Calibri" panose="020F0502020204030204" pitchFamily="34" charset="0"/>
                <a:cs typeface="Times New Roman" panose="02020603050405020304" pitchFamily="18" charset="0"/>
              </a:rPr>
              <a:t>Archive datasets and articles using Research Exchange. By doing so, you as a researcher can comply with funder open-access mandates while ensuring that others can access and build upon your findings.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kern="100" dirty="0">
                <a:effectLst/>
                <a:latin typeface="Aptos" panose="020B0004020202020204" pitchFamily="34" charset="0"/>
                <a:ea typeface="Calibri" panose="020F0502020204030204" pitchFamily="34" charset="0"/>
                <a:cs typeface="Times New Roman" panose="02020603050405020304" pitchFamily="18" charset="0"/>
              </a:rPr>
              <a:t>Build a collection of materials that document the work of a lab or research group.</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kern="100" dirty="0">
                <a:effectLst/>
                <a:latin typeface="Aptos" panose="020B0004020202020204" pitchFamily="34" charset="0"/>
                <a:ea typeface="Calibri" panose="020F0502020204030204" pitchFamily="34" charset="0"/>
                <a:cs typeface="Times New Roman" panose="02020603050405020304" pitchFamily="18" charset="0"/>
              </a:rPr>
              <a:t>Use Research Exchange as a curricular tool by inviting students to showcase their research.</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0640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E16-0972-41CE-A8FA-A2F80D8FFFBB}"/>
              </a:ext>
            </a:extLst>
          </p:cNvPr>
          <p:cNvSpPr>
            <a:spLocks noGrp="1"/>
          </p:cNvSpPr>
          <p:nvPr>
            <p:ph type="title"/>
          </p:nvPr>
        </p:nvSpPr>
        <p:spPr>
          <a:xfrm>
            <a:off x="1781174" y="1104900"/>
            <a:ext cx="9348789" cy="1697120"/>
          </a:xfrm>
        </p:spPr>
        <p:txBody>
          <a:bodyPr/>
          <a:lstStyle/>
          <a:p>
            <a:r>
              <a:rPr lang="en-US" dirty="0">
                <a:latin typeface="Aptos Black" panose="020B0004020202020204" pitchFamily="34" charset="0"/>
              </a:rPr>
              <a:t>Challenge 3 Complete!</a:t>
            </a:r>
          </a:p>
        </p:txBody>
      </p:sp>
      <p:sp>
        <p:nvSpPr>
          <p:cNvPr id="3" name="Text Placeholder 2">
            <a:extLst>
              <a:ext uri="{FF2B5EF4-FFF2-40B4-BE49-F238E27FC236}">
                <a16:creationId xmlns:a16="http://schemas.microsoft.com/office/drawing/2014/main" id="{799C5043-70C7-42B6-BC83-DD09FFA9C12A}"/>
              </a:ext>
            </a:extLst>
          </p:cNvPr>
          <p:cNvSpPr>
            <a:spLocks noGrp="1"/>
          </p:cNvSpPr>
          <p:nvPr>
            <p:ph type="body" idx="1"/>
          </p:nvPr>
        </p:nvSpPr>
        <p:spPr>
          <a:xfrm>
            <a:off x="1781174" y="3429000"/>
            <a:ext cx="9348788" cy="1543050"/>
          </a:xfrm>
        </p:spPr>
        <p:txBody>
          <a:bodyPr/>
          <a:lstStyle/>
          <a:p>
            <a:r>
              <a:rPr lang="en-US" dirty="0">
                <a:latin typeface="Aptos" panose="020B0004020202020204" pitchFamily="34" charset="0"/>
              </a:rPr>
              <a:t>Congratulations! Next week, we will move on to strategic academic use of social media</a:t>
            </a:r>
          </a:p>
        </p:txBody>
      </p:sp>
    </p:spTree>
    <p:extLst>
      <p:ext uri="{BB962C8B-B14F-4D97-AF65-F5344CB8AC3E}">
        <p14:creationId xmlns:p14="http://schemas.microsoft.com/office/powerpoint/2010/main" val="229925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DD04-40E9-B33A-59D8-2017B9019D0E}"/>
              </a:ext>
            </a:extLst>
          </p:cNvPr>
          <p:cNvSpPr>
            <a:spLocks noGrp="1"/>
          </p:cNvSpPr>
          <p:nvPr>
            <p:ph type="title"/>
          </p:nvPr>
        </p:nvSpPr>
        <p:spPr>
          <a:xfrm>
            <a:off x="2002536" y="135622"/>
            <a:ext cx="9348789" cy="1173471"/>
          </a:xfrm>
        </p:spPr>
        <p:txBody>
          <a:bodyPr/>
          <a:lstStyle/>
          <a:p>
            <a:r>
              <a:rPr lang="en-US" dirty="0">
                <a:solidFill>
                  <a:schemeClr val="bg1"/>
                </a:solidFill>
              </a:rPr>
              <a:t>Research Impact Sessions and Challenges</a:t>
            </a:r>
          </a:p>
        </p:txBody>
      </p:sp>
      <p:graphicFrame>
        <p:nvGraphicFramePr>
          <p:cNvPr id="5" name="Diagram 4" descr="Chart showing four sessions and associated challenges">
            <a:extLst>
              <a:ext uri="{FF2B5EF4-FFF2-40B4-BE49-F238E27FC236}">
                <a16:creationId xmlns:a16="http://schemas.microsoft.com/office/drawing/2014/main" id="{36E72D14-3131-D9CF-D0F6-4ACFD874BC66}"/>
              </a:ext>
            </a:extLst>
          </p:cNvPr>
          <p:cNvGraphicFramePr/>
          <p:nvPr>
            <p:extLst>
              <p:ext uri="{D42A27DB-BD31-4B8C-83A1-F6EECF244321}">
                <p14:modId xmlns:p14="http://schemas.microsoft.com/office/powerpoint/2010/main" val="4105242565"/>
              </p:ext>
            </p:extLst>
          </p:nvPr>
        </p:nvGraphicFramePr>
        <p:xfrm>
          <a:off x="2002536" y="374904"/>
          <a:ext cx="8869680" cy="610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2933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E16-0972-41CE-A8FA-A2F80D8FFFBB}"/>
              </a:ext>
            </a:extLst>
          </p:cNvPr>
          <p:cNvSpPr>
            <a:spLocks noGrp="1"/>
          </p:cNvSpPr>
          <p:nvPr>
            <p:ph type="title"/>
          </p:nvPr>
        </p:nvSpPr>
        <p:spPr>
          <a:xfrm>
            <a:off x="1781174" y="1104900"/>
            <a:ext cx="9348789" cy="1697120"/>
          </a:xfrm>
        </p:spPr>
        <p:txBody>
          <a:bodyPr/>
          <a:lstStyle/>
          <a:p>
            <a:r>
              <a:rPr lang="en-US" dirty="0">
                <a:latin typeface="Aptos Black" panose="020B0004020202020204" pitchFamily="34" charset="0"/>
              </a:rPr>
              <a:t>Challenge 1: Claim your </a:t>
            </a:r>
            <a:r>
              <a:rPr lang="en-US" dirty="0" err="1">
                <a:latin typeface="Aptos Black" panose="020B0004020202020204" pitchFamily="34" charset="0"/>
              </a:rPr>
              <a:t>ORCiD</a:t>
            </a:r>
            <a:endParaRPr lang="en-US" dirty="0">
              <a:latin typeface="Aptos Black" panose="020B0004020202020204" pitchFamily="34" charset="0"/>
            </a:endParaRPr>
          </a:p>
        </p:txBody>
      </p:sp>
      <p:sp>
        <p:nvSpPr>
          <p:cNvPr id="3" name="Text Placeholder 2">
            <a:extLst>
              <a:ext uri="{FF2B5EF4-FFF2-40B4-BE49-F238E27FC236}">
                <a16:creationId xmlns:a16="http://schemas.microsoft.com/office/drawing/2014/main" id="{799C5043-70C7-42B6-BC83-DD09FFA9C12A}"/>
              </a:ext>
            </a:extLst>
          </p:cNvPr>
          <p:cNvSpPr>
            <a:spLocks noGrp="1"/>
          </p:cNvSpPr>
          <p:nvPr>
            <p:ph type="body" idx="1"/>
          </p:nvPr>
        </p:nvSpPr>
        <p:spPr>
          <a:xfrm>
            <a:off x="1781174" y="3429000"/>
            <a:ext cx="9348788" cy="2715768"/>
          </a:xfrm>
        </p:spPr>
        <p:txBody>
          <a:bodyPr/>
          <a:lstStyle/>
          <a:p>
            <a:r>
              <a:rPr lang="en-US" b="1" u="sng" dirty="0">
                <a:latin typeface="Aptos" panose="020B0004020202020204" pitchFamily="34" charset="0"/>
              </a:rPr>
              <a:t>O</a:t>
            </a:r>
            <a:r>
              <a:rPr lang="en-US" dirty="0">
                <a:latin typeface="Aptos" panose="020B0004020202020204" pitchFamily="34" charset="0"/>
              </a:rPr>
              <a:t>pen </a:t>
            </a:r>
            <a:r>
              <a:rPr lang="en-US" b="1" u="sng" dirty="0">
                <a:latin typeface="Aptos" panose="020B0004020202020204" pitchFamily="34" charset="0"/>
              </a:rPr>
              <a:t>R</a:t>
            </a:r>
            <a:r>
              <a:rPr lang="en-US" dirty="0">
                <a:latin typeface="Aptos" panose="020B0004020202020204" pitchFamily="34" charset="0"/>
              </a:rPr>
              <a:t>esearcher and </a:t>
            </a:r>
            <a:r>
              <a:rPr lang="en-US" b="1" u="sng" dirty="0">
                <a:latin typeface="Aptos" panose="020B0004020202020204" pitchFamily="34" charset="0"/>
              </a:rPr>
              <a:t>C</a:t>
            </a:r>
            <a:r>
              <a:rPr lang="en-US" dirty="0">
                <a:latin typeface="Aptos" panose="020B0004020202020204" pitchFamily="34" charset="0"/>
              </a:rPr>
              <a:t>ontributor </a:t>
            </a:r>
            <a:r>
              <a:rPr lang="en-US" b="1" u="sng" dirty="0" err="1">
                <a:latin typeface="Aptos" panose="020B0004020202020204" pitchFamily="34" charset="0"/>
              </a:rPr>
              <a:t>iD</a:t>
            </a:r>
            <a:endParaRPr lang="en-US" b="1" u="sng" dirty="0">
              <a:latin typeface="Aptos" panose="020B0004020202020204" pitchFamily="34" charset="0"/>
            </a:endParaRPr>
          </a:p>
          <a:p>
            <a:endParaRPr lang="en-US" dirty="0">
              <a:latin typeface="Aptos" panose="020B0004020202020204" pitchFamily="34" charset="0"/>
              <a:hlinkClick r:id="rId3"/>
            </a:endParaRPr>
          </a:p>
          <a:p>
            <a:r>
              <a:rPr lang="en-US" dirty="0">
                <a:latin typeface="Aptos" panose="020B0004020202020204" pitchFamily="34" charset="0"/>
                <a:hlinkClick r:id="rId3"/>
              </a:rPr>
              <a:t>https://libguides.libraries.wsu.edu/orcid</a:t>
            </a:r>
            <a:endParaRPr lang="en-US" dirty="0">
              <a:latin typeface="Aptos" panose="020B0004020202020204" pitchFamily="34" charset="0"/>
            </a:endParaRPr>
          </a:p>
          <a:p>
            <a:endParaRPr lang="en-US" dirty="0">
              <a:latin typeface="Aptos" panose="020B0004020202020204" pitchFamily="34" charset="0"/>
            </a:endParaRPr>
          </a:p>
          <a:p>
            <a:r>
              <a:rPr lang="en-US" dirty="0">
                <a:latin typeface="Aptos" panose="020B0004020202020204" pitchFamily="34" charset="0"/>
              </a:rPr>
              <a:t>How others will find you and your work online.</a:t>
            </a:r>
          </a:p>
          <a:p>
            <a:endParaRPr lang="en-US" dirty="0">
              <a:latin typeface="Aptos" panose="020B0004020202020204" pitchFamily="34" charset="0"/>
            </a:endParaRPr>
          </a:p>
          <a:p>
            <a:endParaRPr lang="en-US" dirty="0">
              <a:latin typeface="Aptos" panose="020B0004020202020204" pitchFamily="34" charset="0"/>
            </a:endParaRPr>
          </a:p>
        </p:txBody>
      </p:sp>
    </p:spTree>
    <p:extLst>
      <p:ext uri="{BB962C8B-B14F-4D97-AF65-F5344CB8AC3E}">
        <p14:creationId xmlns:p14="http://schemas.microsoft.com/office/powerpoint/2010/main" val="357354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9983A90-A5FB-9AFF-ABFB-E36194D0511E}"/>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982" b="3982"/>
          <a:stretch>
            <a:fillRect/>
          </a:stretch>
        </p:blipFill>
        <p:spPr bwMode="auto">
          <a:xfrm>
            <a:off x="6531428" y="2091296"/>
            <a:ext cx="5660571" cy="4045979"/>
          </a:xfrm>
          <a:prstGeom prst="rect">
            <a:avLst/>
          </a:prstGeom>
          <a:noFill/>
          <a:ln>
            <a:noFill/>
          </a:ln>
        </p:spPr>
      </p:pic>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p:txBody>
          <a:bodyPr/>
          <a:lstStyle/>
          <a:p>
            <a:r>
              <a:rPr lang="en-US" dirty="0">
                <a:latin typeface="Aptos Black" panose="020B0004020202020204" pitchFamily="34" charset="0"/>
              </a:rPr>
              <a:t>What is </a:t>
            </a:r>
            <a:r>
              <a:rPr lang="en-US" dirty="0" err="1">
                <a:latin typeface="Aptos Black" panose="020B0004020202020204" pitchFamily="34" charset="0"/>
              </a:rPr>
              <a:t>ORCiD</a:t>
            </a:r>
            <a:r>
              <a:rPr lang="en-US" dirty="0">
                <a:latin typeface="Aptos Black" panose="020B0004020202020204" pitchFamily="34" charset="0"/>
              </a:rPr>
              <a:t>?</a:t>
            </a:r>
          </a:p>
        </p:txBody>
      </p:sp>
      <p:sp>
        <p:nvSpPr>
          <p:cNvPr id="2" name="Content Placeholder 1">
            <a:extLst>
              <a:ext uri="{FF2B5EF4-FFF2-40B4-BE49-F238E27FC236}">
                <a16:creationId xmlns:a16="http://schemas.microsoft.com/office/drawing/2014/main" id="{D8C7C84E-A439-4B2A-94CE-26B4E69CC91C}"/>
              </a:ext>
            </a:extLst>
          </p:cNvPr>
          <p:cNvSpPr>
            <a:spLocks noGrp="1"/>
          </p:cNvSpPr>
          <p:nvPr>
            <p:ph type="body" sz="quarter" idx="13"/>
          </p:nvPr>
        </p:nvSpPr>
        <p:spPr>
          <a:xfrm>
            <a:off x="1157041" y="2463602"/>
            <a:ext cx="5831587" cy="4280097"/>
          </a:xfrm>
        </p:spPr>
        <p:txBody>
          <a:bodyPr/>
          <a:lstStyle/>
          <a:p>
            <a:pPr marL="342900" indent="-342900">
              <a:buFont typeface="Arial" panose="020B0604020202020204" pitchFamily="34" charset="0"/>
              <a:buChar char="•"/>
            </a:pPr>
            <a:r>
              <a:rPr lang="en-US" dirty="0">
                <a:latin typeface="Aptos" panose="020B0004020202020204" pitchFamily="34" charset="0"/>
              </a:rPr>
              <a:t>Open, nonprofit, community-based effort to transparently link research activities and outputs</a:t>
            </a:r>
          </a:p>
          <a:p>
            <a:endParaRPr lang="en-US" dirty="0">
              <a:latin typeface="Aptos" panose="020B0004020202020204" pitchFamily="34" charset="0"/>
            </a:endParaRPr>
          </a:p>
          <a:p>
            <a:pPr marL="342900" indent="-342900">
              <a:buFont typeface="Arial" panose="020B0604020202020204" pitchFamily="34" charset="0"/>
              <a:buChar char="•"/>
            </a:pPr>
            <a:r>
              <a:rPr lang="en-US" dirty="0">
                <a:latin typeface="Aptos" panose="020B0004020202020204" pitchFamily="34" charset="0"/>
              </a:rPr>
              <a:t>Produces a standard, unique identifier that distinguishes you from other researchers</a:t>
            </a:r>
          </a:p>
          <a:p>
            <a:endParaRPr lang="en-US" dirty="0">
              <a:latin typeface="Aptos" panose="020B0004020202020204" pitchFamily="34" charset="0"/>
            </a:endParaRPr>
          </a:p>
          <a:p>
            <a:pPr marL="342900" indent="-342900">
              <a:buFont typeface="Arial" panose="020B0604020202020204" pitchFamily="34" charset="0"/>
              <a:buChar char="•"/>
            </a:pPr>
            <a:r>
              <a:rPr lang="en-US" dirty="0">
                <a:latin typeface="Aptos" panose="020B0004020202020204" pitchFamily="34" charset="0"/>
              </a:rPr>
              <a:t>Aims to prevent authorship confusion and can be used as a login</a:t>
            </a:r>
          </a:p>
          <a:p>
            <a:pPr marL="342900" indent="-342900">
              <a:buFont typeface="Arial" panose="020B0604020202020204" pitchFamily="34" charset="0"/>
              <a:buChar char="•"/>
            </a:pPr>
            <a:endParaRPr lang="en-US" dirty="0">
              <a:latin typeface="Aptos" panose="020B0004020202020204" pitchFamily="34" charset="0"/>
            </a:endParaRPr>
          </a:p>
          <a:p>
            <a:pPr marL="342900" indent="-342900">
              <a:buFont typeface="Arial" panose="020B0604020202020204" pitchFamily="34" charset="0"/>
              <a:buChar char="•"/>
            </a:pPr>
            <a:r>
              <a:rPr lang="en-US" dirty="0">
                <a:latin typeface="Aptos" panose="020B0004020202020204" pitchFamily="34" charset="0"/>
              </a:rPr>
              <a:t>Used by Universities, Funders, Publishers, Repositories, Professional Associations, </a:t>
            </a:r>
          </a:p>
          <a:p>
            <a:pPr lvl="1" indent="0">
              <a:buNone/>
            </a:pPr>
            <a:r>
              <a:rPr lang="en-US" sz="2000" dirty="0">
                <a:latin typeface="Aptos" panose="020B0004020202020204" pitchFamily="34" charset="0"/>
              </a:rPr>
              <a:t>and Research Organizations</a:t>
            </a:r>
          </a:p>
          <a:p>
            <a:pPr marL="342900" indent="-342900">
              <a:buFont typeface="Arial" panose="020B0604020202020204" pitchFamily="34" charset="0"/>
              <a:buChar char="•"/>
            </a:pPr>
            <a:endParaRPr lang="en-US" dirty="0">
              <a:latin typeface="Aptos" panose="020B0004020202020204" pitchFamily="34" charset="0"/>
            </a:endParaRPr>
          </a:p>
        </p:txBody>
      </p:sp>
    </p:spTree>
    <p:extLst>
      <p:ext uri="{BB962C8B-B14F-4D97-AF65-F5344CB8AC3E}">
        <p14:creationId xmlns:p14="http://schemas.microsoft.com/office/powerpoint/2010/main" val="3074134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p:txBody>
          <a:bodyPr/>
          <a:lstStyle/>
          <a:p>
            <a:r>
              <a:rPr lang="en-US" dirty="0">
                <a:latin typeface="Aptos Black" panose="020B0004020202020204" pitchFamily="34" charset="0"/>
              </a:rPr>
              <a:t>Claim your </a:t>
            </a:r>
            <a:r>
              <a:rPr lang="en-US" dirty="0" err="1">
                <a:latin typeface="Aptos Black" panose="020B0004020202020204" pitchFamily="34" charset="0"/>
              </a:rPr>
              <a:t>ORCiD</a:t>
            </a:r>
            <a:endParaRPr lang="en-US" dirty="0">
              <a:latin typeface="Aptos Black" panose="020B0004020202020204" pitchFamily="34" charset="0"/>
            </a:endParaRPr>
          </a:p>
        </p:txBody>
      </p:sp>
      <p:sp>
        <p:nvSpPr>
          <p:cNvPr id="2" name="Content Placeholder 1">
            <a:extLst>
              <a:ext uri="{FF2B5EF4-FFF2-40B4-BE49-F238E27FC236}">
                <a16:creationId xmlns:a16="http://schemas.microsoft.com/office/drawing/2014/main" id="{D8C7C84E-A439-4B2A-94CE-26B4E69CC91C}"/>
              </a:ext>
            </a:extLst>
          </p:cNvPr>
          <p:cNvSpPr>
            <a:spLocks noGrp="1"/>
          </p:cNvSpPr>
          <p:nvPr>
            <p:ph type="body" sz="quarter" idx="13"/>
          </p:nvPr>
        </p:nvSpPr>
        <p:spPr>
          <a:xfrm>
            <a:off x="1339160" y="3012622"/>
            <a:ext cx="9513679" cy="2800350"/>
          </a:xfrm>
        </p:spPr>
        <p:txBody>
          <a:bodyPr/>
          <a:lstStyle/>
          <a:p>
            <a:pPr marL="457200" indent="-457200">
              <a:buFont typeface="+mj-lt"/>
              <a:buAutoNum type="arabicPeriod"/>
            </a:pPr>
            <a:r>
              <a:rPr lang="en-US" dirty="0">
                <a:latin typeface="Aptos" panose="020B0004020202020204" pitchFamily="34" charset="0"/>
                <a:hlinkClick r:id="rId3"/>
              </a:rPr>
              <a:t>https://orcid.org/register</a:t>
            </a:r>
            <a:r>
              <a:rPr lang="en-US" dirty="0">
                <a:latin typeface="Aptos" panose="020B0004020202020204" pitchFamily="34" charset="0"/>
              </a:rPr>
              <a:t> using your WSU email</a:t>
            </a:r>
          </a:p>
          <a:p>
            <a:pPr marL="457200" indent="-457200">
              <a:buFont typeface="+mj-lt"/>
              <a:buAutoNum type="arabicPeriod"/>
            </a:pPr>
            <a:r>
              <a:rPr lang="en-US" dirty="0">
                <a:latin typeface="Aptos" panose="020B0004020202020204" pitchFamily="34" charset="0"/>
              </a:rPr>
              <a:t>Add your scholarly works; options to set up automatic updates and to delegate account management</a:t>
            </a:r>
          </a:p>
          <a:p>
            <a:pPr marL="457200" indent="-457200">
              <a:buFont typeface="+mj-lt"/>
              <a:buAutoNum type="arabicPeriod"/>
            </a:pPr>
            <a:r>
              <a:rPr lang="en-US" dirty="0">
                <a:latin typeface="Aptos" panose="020B0004020202020204" pitchFamily="34" charset="0"/>
              </a:rPr>
              <a:t>Time designated to setting up or updating your </a:t>
            </a:r>
            <a:r>
              <a:rPr lang="en-US" dirty="0" err="1">
                <a:latin typeface="Aptos" panose="020B0004020202020204" pitchFamily="34" charset="0"/>
              </a:rPr>
              <a:t>ORCiD</a:t>
            </a:r>
            <a:r>
              <a:rPr lang="en-US" dirty="0">
                <a:latin typeface="Aptos" panose="020B0004020202020204" pitchFamily="34" charset="0"/>
              </a:rPr>
              <a:t> profile </a:t>
            </a:r>
          </a:p>
          <a:p>
            <a:pPr marL="457200" indent="-457200">
              <a:buFont typeface="+mj-lt"/>
              <a:buAutoNum type="arabicPeriod"/>
            </a:pPr>
            <a:r>
              <a:rPr lang="en-US" dirty="0">
                <a:latin typeface="Aptos" panose="020B0004020202020204" pitchFamily="34" charset="0"/>
              </a:rPr>
              <a:t>Add your </a:t>
            </a:r>
            <a:r>
              <a:rPr lang="en-US" dirty="0" err="1">
                <a:latin typeface="Aptos" panose="020B0004020202020204" pitchFamily="34" charset="0"/>
              </a:rPr>
              <a:t>ORCiD</a:t>
            </a:r>
            <a:r>
              <a:rPr lang="en-US" dirty="0">
                <a:latin typeface="Aptos" panose="020B0004020202020204" pitchFamily="34" charset="0"/>
              </a:rPr>
              <a:t> to your email signature, personal webpage, and anywhere else you post your name, affiliation, and contact information</a:t>
            </a:r>
          </a:p>
          <a:p>
            <a:pPr marL="457200" indent="-457200">
              <a:buFont typeface="+mj-lt"/>
              <a:buAutoNum type="arabicPeriod"/>
            </a:pPr>
            <a:r>
              <a:rPr lang="en-US" dirty="0">
                <a:latin typeface="Aptos" panose="020B0004020202020204" pitchFamily="34" charset="0"/>
              </a:rPr>
              <a:t>The more you use your </a:t>
            </a:r>
            <a:r>
              <a:rPr lang="en-US" dirty="0" err="1">
                <a:latin typeface="Aptos" panose="020B0004020202020204" pitchFamily="34" charset="0"/>
              </a:rPr>
              <a:t>ORCiD</a:t>
            </a:r>
            <a:r>
              <a:rPr lang="en-US" dirty="0">
                <a:latin typeface="Aptos" panose="020B0004020202020204" pitchFamily="34" charset="0"/>
              </a:rPr>
              <a:t>, the more useful it becomes at connecting your scholarship across the web</a:t>
            </a:r>
          </a:p>
        </p:txBody>
      </p:sp>
    </p:spTree>
    <p:extLst>
      <p:ext uri="{BB962C8B-B14F-4D97-AF65-F5344CB8AC3E}">
        <p14:creationId xmlns:p14="http://schemas.microsoft.com/office/powerpoint/2010/main" val="421170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a:xfrm>
            <a:off x="1781174" y="818540"/>
            <a:ext cx="10016219" cy="1272756"/>
          </a:xfrm>
        </p:spPr>
        <p:txBody>
          <a:bodyPr/>
          <a:lstStyle/>
          <a:p>
            <a:r>
              <a:rPr lang="en-US" dirty="0">
                <a:latin typeface="Aptos Black" panose="020B0004020202020204" pitchFamily="34" charset="0"/>
              </a:rPr>
              <a:t>Important to note about your </a:t>
            </a:r>
            <a:r>
              <a:rPr lang="en-US" dirty="0" err="1">
                <a:latin typeface="Aptos Black" panose="020B0004020202020204" pitchFamily="34" charset="0"/>
              </a:rPr>
              <a:t>ORCiD</a:t>
            </a:r>
            <a:endParaRPr lang="en-US" dirty="0">
              <a:latin typeface="Aptos Black" panose="020B0004020202020204" pitchFamily="34" charset="0"/>
            </a:endParaRPr>
          </a:p>
        </p:txBody>
      </p:sp>
      <p:sp>
        <p:nvSpPr>
          <p:cNvPr id="2" name="Content Placeholder 1">
            <a:extLst>
              <a:ext uri="{FF2B5EF4-FFF2-40B4-BE49-F238E27FC236}">
                <a16:creationId xmlns:a16="http://schemas.microsoft.com/office/drawing/2014/main" id="{D8C7C84E-A439-4B2A-94CE-26B4E69CC91C}"/>
              </a:ext>
            </a:extLst>
          </p:cNvPr>
          <p:cNvSpPr>
            <a:spLocks noGrp="1"/>
          </p:cNvSpPr>
          <p:nvPr>
            <p:ph type="body" sz="quarter" idx="13"/>
          </p:nvPr>
        </p:nvSpPr>
        <p:spPr>
          <a:xfrm>
            <a:off x="1339160" y="3012622"/>
            <a:ext cx="9513679" cy="2800350"/>
          </a:xfrm>
        </p:spPr>
        <p:txBody>
          <a:bodyPr/>
          <a:lstStyle/>
          <a:p>
            <a:r>
              <a:rPr lang="en-US" dirty="0">
                <a:latin typeface="Aptos" panose="020B0004020202020204" pitchFamily="34" charset="0"/>
              </a:rPr>
              <a:t>Researchers have autonomy with an </a:t>
            </a:r>
            <a:r>
              <a:rPr lang="en-US" dirty="0" err="1">
                <a:latin typeface="Aptos" panose="020B0004020202020204" pitchFamily="34" charset="0"/>
              </a:rPr>
              <a:t>ORCiD</a:t>
            </a:r>
            <a:r>
              <a:rPr lang="en-US" dirty="0">
                <a:latin typeface="Aptos" panose="020B0004020202020204" pitchFamily="34" charset="0"/>
              </a:rPr>
              <a:t> account.</a:t>
            </a:r>
          </a:p>
          <a:p>
            <a:pPr marL="457200" indent="-457200">
              <a:buFont typeface="+mj-lt"/>
              <a:buAutoNum type="arabicPeriod"/>
            </a:pPr>
            <a:r>
              <a:rPr lang="en-US" dirty="0" err="1">
                <a:latin typeface="Aptos" panose="020B0004020202020204" pitchFamily="34" charset="0"/>
              </a:rPr>
              <a:t>ORCiD</a:t>
            </a:r>
            <a:r>
              <a:rPr lang="en-US" dirty="0">
                <a:latin typeface="Aptos" panose="020B0004020202020204" pitchFamily="34" charset="0"/>
              </a:rPr>
              <a:t> is “institution-neutral,” and will travel with you wherever you go; easy to update your contact email address.</a:t>
            </a:r>
          </a:p>
          <a:p>
            <a:pPr marL="457200" indent="-457200">
              <a:buFont typeface="+mj-lt"/>
              <a:buAutoNum type="arabicPeriod"/>
            </a:pPr>
            <a:r>
              <a:rPr lang="en-US" dirty="0">
                <a:latin typeface="Aptos" panose="020B0004020202020204" pitchFamily="34" charset="0"/>
              </a:rPr>
              <a:t>You (the researcher) retain control of your </a:t>
            </a:r>
            <a:r>
              <a:rPr lang="en-US" dirty="0" err="1">
                <a:latin typeface="Aptos" panose="020B0004020202020204" pitchFamily="34" charset="0"/>
              </a:rPr>
              <a:t>ORCiD</a:t>
            </a:r>
            <a:r>
              <a:rPr lang="en-US" dirty="0">
                <a:latin typeface="Aptos" panose="020B0004020202020204" pitchFamily="34" charset="0"/>
              </a:rPr>
              <a:t>; only you can register on your own behalf (your institution cannot register for you), you control what information is visible, and only you can authorize third-party applications to read from or write to your </a:t>
            </a:r>
            <a:r>
              <a:rPr lang="en-US" dirty="0" err="1">
                <a:latin typeface="Aptos" panose="020B0004020202020204" pitchFamily="34" charset="0"/>
              </a:rPr>
              <a:t>ORCiD</a:t>
            </a:r>
            <a:endParaRPr lang="en-US" dirty="0">
              <a:latin typeface="Aptos" panose="020B0004020202020204" pitchFamily="34" charset="0"/>
            </a:endParaRPr>
          </a:p>
          <a:p>
            <a:pPr marL="457200" indent="-457200">
              <a:buFont typeface="+mj-lt"/>
              <a:buAutoNum type="arabicPeriod"/>
            </a:pPr>
            <a:r>
              <a:rPr lang="en-US" dirty="0">
                <a:latin typeface="Aptos" panose="020B0004020202020204" pitchFamily="34" charset="0"/>
              </a:rPr>
              <a:t>Once you give permission, </a:t>
            </a:r>
            <a:r>
              <a:rPr lang="en-US" dirty="0" err="1">
                <a:latin typeface="Aptos" panose="020B0004020202020204" pitchFamily="34" charset="0"/>
              </a:rPr>
              <a:t>ORCiD</a:t>
            </a:r>
            <a:r>
              <a:rPr lang="en-US" dirty="0">
                <a:latin typeface="Aptos" panose="020B0004020202020204" pitchFamily="34" charset="0"/>
              </a:rPr>
              <a:t> is ready to </a:t>
            </a:r>
            <a:r>
              <a:rPr lang="en-US" dirty="0">
                <a:latin typeface="Aptos" panose="020B0004020202020204" pitchFamily="34" charset="0"/>
                <a:hlinkClick r:id="rId3"/>
              </a:rPr>
              <a:t>import works from other sources</a:t>
            </a:r>
            <a:r>
              <a:rPr lang="en-US" dirty="0">
                <a:latin typeface="Aptos" panose="020B0004020202020204" pitchFamily="34" charset="0"/>
              </a:rPr>
              <a:t>. </a:t>
            </a:r>
          </a:p>
        </p:txBody>
      </p:sp>
    </p:spTree>
    <p:extLst>
      <p:ext uri="{BB962C8B-B14F-4D97-AF65-F5344CB8AC3E}">
        <p14:creationId xmlns:p14="http://schemas.microsoft.com/office/powerpoint/2010/main" val="343802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E16-0972-41CE-A8FA-A2F80D8FFFBB}"/>
              </a:ext>
            </a:extLst>
          </p:cNvPr>
          <p:cNvSpPr>
            <a:spLocks noGrp="1"/>
          </p:cNvSpPr>
          <p:nvPr>
            <p:ph type="title"/>
          </p:nvPr>
        </p:nvSpPr>
        <p:spPr>
          <a:xfrm>
            <a:off x="1781174" y="1104900"/>
            <a:ext cx="9348789" cy="1697120"/>
          </a:xfrm>
        </p:spPr>
        <p:txBody>
          <a:bodyPr/>
          <a:lstStyle/>
          <a:p>
            <a:r>
              <a:rPr lang="en-US" dirty="0">
                <a:latin typeface="Aptos Black" panose="020B0004020202020204" pitchFamily="34" charset="0"/>
              </a:rPr>
              <a:t>Challenge 1 Complete!</a:t>
            </a:r>
          </a:p>
        </p:txBody>
      </p:sp>
      <p:sp>
        <p:nvSpPr>
          <p:cNvPr id="3" name="Text Placeholder 2">
            <a:extLst>
              <a:ext uri="{FF2B5EF4-FFF2-40B4-BE49-F238E27FC236}">
                <a16:creationId xmlns:a16="http://schemas.microsoft.com/office/drawing/2014/main" id="{799C5043-70C7-42B6-BC83-DD09FFA9C12A}"/>
              </a:ext>
            </a:extLst>
          </p:cNvPr>
          <p:cNvSpPr>
            <a:spLocks noGrp="1"/>
          </p:cNvSpPr>
          <p:nvPr>
            <p:ph type="body" idx="1"/>
          </p:nvPr>
        </p:nvSpPr>
        <p:spPr>
          <a:xfrm>
            <a:off x="1781174" y="3429000"/>
            <a:ext cx="9348788" cy="1543050"/>
          </a:xfrm>
        </p:spPr>
        <p:txBody>
          <a:bodyPr/>
          <a:lstStyle/>
          <a:p>
            <a:r>
              <a:rPr lang="en-US" dirty="0">
                <a:latin typeface="Aptos" panose="020B0004020202020204" pitchFamily="34" charset="0"/>
              </a:rPr>
              <a:t>Congratulations! Now we will move on to claiming your Google Scholar Profile</a:t>
            </a:r>
          </a:p>
        </p:txBody>
      </p:sp>
    </p:spTree>
    <p:extLst>
      <p:ext uri="{BB962C8B-B14F-4D97-AF65-F5344CB8AC3E}">
        <p14:creationId xmlns:p14="http://schemas.microsoft.com/office/powerpoint/2010/main" val="229489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E16-0972-41CE-A8FA-A2F80D8FFFBB}"/>
              </a:ext>
            </a:extLst>
          </p:cNvPr>
          <p:cNvSpPr>
            <a:spLocks noGrp="1"/>
          </p:cNvSpPr>
          <p:nvPr>
            <p:ph type="title"/>
          </p:nvPr>
        </p:nvSpPr>
        <p:spPr>
          <a:xfrm>
            <a:off x="1781174" y="1104900"/>
            <a:ext cx="9348789" cy="1697120"/>
          </a:xfrm>
        </p:spPr>
        <p:txBody>
          <a:bodyPr/>
          <a:lstStyle/>
          <a:p>
            <a:r>
              <a:rPr lang="en-US" dirty="0">
                <a:latin typeface="Aptos Black" panose="020B0004020202020204" pitchFamily="34" charset="0"/>
              </a:rPr>
              <a:t>Challenge 2: Your Google Scholar Profile</a:t>
            </a:r>
          </a:p>
        </p:txBody>
      </p:sp>
      <p:sp>
        <p:nvSpPr>
          <p:cNvPr id="3" name="Text Placeholder 2">
            <a:extLst>
              <a:ext uri="{FF2B5EF4-FFF2-40B4-BE49-F238E27FC236}">
                <a16:creationId xmlns:a16="http://schemas.microsoft.com/office/drawing/2014/main" id="{799C5043-70C7-42B6-BC83-DD09FFA9C12A}"/>
              </a:ext>
            </a:extLst>
          </p:cNvPr>
          <p:cNvSpPr>
            <a:spLocks noGrp="1"/>
          </p:cNvSpPr>
          <p:nvPr>
            <p:ph type="body" idx="1"/>
          </p:nvPr>
        </p:nvSpPr>
        <p:spPr>
          <a:xfrm>
            <a:off x="1781174" y="3429000"/>
            <a:ext cx="9348788" cy="1543050"/>
          </a:xfrm>
        </p:spPr>
        <p:txBody>
          <a:bodyPr/>
          <a:lstStyle/>
          <a:p>
            <a:r>
              <a:rPr lang="en-US" dirty="0">
                <a:latin typeface="Aptos" panose="020B0004020202020204" pitchFamily="34" charset="0"/>
                <a:hlinkClick r:id="rId3"/>
              </a:rPr>
              <a:t>scholar.google.com</a:t>
            </a:r>
            <a:r>
              <a:rPr lang="en-US" dirty="0">
                <a:latin typeface="Aptos" panose="020B0004020202020204" pitchFamily="34" charset="0"/>
              </a:rPr>
              <a:t> </a:t>
            </a:r>
          </a:p>
          <a:p>
            <a:endParaRPr lang="en-US" dirty="0">
              <a:latin typeface="Aptos" panose="020B0004020202020204" pitchFamily="34" charset="0"/>
            </a:endParaRPr>
          </a:p>
        </p:txBody>
      </p:sp>
    </p:spTree>
    <p:extLst>
      <p:ext uri="{BB962C8B-B14F-4D97-AF65-F5344CB8AC3E}">
        <p14:creationId xmlns:p14="http://schemas.microsoft.com/office/powerpoint/2010/main" val="2649532118"/>
      </p:ext>
    </p:extLst>
  </p:cSld>
  <p:clrMapOvr>
    <a:masterClrMapping/>
  </p:clrMapOvr>
</p:sld>
</file>

<file path=ppt/theme/theme1.xml><?xml version="1.0" encoding="utf-8"?>
<a:theme xmlns:a="http://schemas.openxmlformats.org/drawingml/2006/main" name="Office Theme">
  <a:themeElements>
    <a:clrScheme name="2021-Brand-8-19-21">
      <a:dk1>
        <a:srgbClr val="000000"/>
      </a:dk1>
      <a:lt1>
        <a:srgbClr val="FFFFFF"/>
      </a:lt1>
      <a:dk2>
        <a:srgbClr val="4D4D4D"/>
      </a:dk2>
      <a:lt2>
        <a:srgbClr val="A60F2D"/>
      </a:lt2>
      <a:accent1>
        <a:srgbClr val="CA1237"/>
      </a:accent1>
      <a:accent2>
        <a:srgbClr val="002D61"/>
      </a:accent2>
      <a:accent3>
        <a:srgbClr val="F3E700"/>
      </a:accent3>
      <a:accent4>
        <a:srgbClr val="FF6727"/>
      </a:accent4>
      <a:accent5>
        <a:srgbClr val="AADC24"/>
      </a:accent5>
      <a:accent6>
        <a:srgbClr val="5BC3F5"/>
      </a:accent6>
      <a:hlink>
        <a:srgbClr val="CA1237"/>
      </a:hlink>
      <a:folHlink>
        <a:srgbClr val="FF0000"/>
      </a:folHlink>
    </a:clrScheme>
    <a:fontScheme name="Arial both">
      <a:majorFont>
        <a:latin typeface="Arial"/>
        <a:ea typeface=""/>
        <a:cs typeface=""/>
      </a:majorFont>
      <a:minorFont>
        <a:latin typeface="Arial"/>
        <a:ea typeface=""/>
        <a:cs typeface=""/>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6A3715537BEB4DA69B37BDE4995491" ma:contentTypeVersion="18" ma:contentTypeDescription="Create a new document." ma:contentTypeScope="" ma:versionID="a82cdfac63defa9ec6fdc1d889e30a39">
  <xsd:schema xmlns:xsd="http://www.w3.org/2001/XMLSchema" xmlns:xs="http://www.w3.org/2001/XMLSchema" xmlns:p="http://schemas.microsoft.com/office/2006/metadata/properties" xmlns:ns2="94afa083-ffc1-4466-bdd6-8ebb42b848b8" xmlns:ns3="5250f438-3fb5-48ab-ac5a-506d851d9fe3" targetNamespace="http://schemas.microsoft.com/office/2006/metadata/properties" ma:root="true" ma:fieldsID="c4081da198a947627307c3980ef3ca26" ns2:_="" ns3:_="">
    <xsd:import namespace="94afa083-ffc1-4466-bdd6-8ebb42b848b8"/>
    <xsd:import namespace="5250f438-3fb5-48ab-ac5a-506d851d9f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fa083-ffc1-4466-bdd6-8ebb42b848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da502c-7e40-4002-9fa7-8e5645d13f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50f438-3fb5-48ab-ac5a-506d851d9f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26c38cd-a5ac-4216-8bc2-83ebb07827c0}" ma:internalName="TaxCatchAll" ma:showField="CatchAllData" ma:web="5250f438-3fb5-48ab-ac5a-506d851d9f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afa083-ffc1-4466-bdd6-8ebb42b848b8">
      <Terms xmlns="http://schemas.microsoft.com/office/infopath/2007/PartnerControls"/>
    </lcf76f155ced4ddcb4097134ff3c332f>
    <TaxCatchAll xmlns="5250f438-3fb5-48ab-ac5a-506d851d9f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ED66A0-7071-4E98-BA8C-28F66D62A35F}">
  <ds:schemaRefs>
    <ds:schemaRef ds:uri="5250f438-3fb5-48ab-ac5a-506d851d9fe3"/>
    <ds:schemaRef ds:uri="94afa083-ffc1-4466-bdd6-8ebb42b848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7D84F9-3BB7-4FD8-A565-419A235A93C5}">
  <ds:schemaRefs>
    <ds:schemaRef ds:uri="http://schemas.microsoft.com/office/2006/documentManagement/types"/>
    <ds:schemaRef ds:uri="http://schemas.openxmlformats.org/package/2006/metadata/core-properties"/>
    <ds:schemaRef ds:uri="http://purl.org/dc/elements/1.1/"/>
    <ds:schemaRef ds:uri="http://purl.org/dc/terms/"/>
    <ds:schemaRef ds:uri="http://purl.org/dc/dcmitype/"/>
    <ds:schemaRef ds:uri="94afa083-ffc1-4466-bdd6-8ebb42b848b8"/>
    <ds:schemaRef ds:uri="http://schemas.microsoft.com/office/2006/metadata/properties"/>
    <ds:schemaRef ds:uri="http://schemas.microsoft.com/office/infopath/2007/PartnerControls"/>
    <ds:schemaRef ds:uri="5250f438-3fb5-48ab-ac5a-506d851d9fe3"/>
    <ds:schemaRef ds:uri="http://www.w3.org/XML/1998/namespace"/>
  </ds:schemaRefs>
</ds:datastoreItem>
</file>

<file path=customXml/itemProps3.xml><?xml version="1.0" encoding="utf-8"?>
<ds:datastoreItem xmlns:ds="http://schemas.openxmlformats.org/officeDocument/2006/customXml" ds:itemID="{645E2148-47B9-43BA-838E-1F7B51DDDF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133</TotalTime>
  <Words>1377</Words>
  <Application>Microsoft Office PowerPoint</Application>
  <PresentationFormat>Widescreen</PresentationFormat>
  <Paragraphs>145</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Aptos Black</vt:lpstr>
      <vt:lpstr>Arial</vt:lpstr>
      <vt:lpstr>Arial Black</vt:lpstr>
      <vt:lpstr>Calibri</vt:lpstr>
      <vt:lpstr>Courier New</vt:lpstr>
      <vt:lpstr>Symbol</vt:lpstr>
      <vt:lpstr>Times New Roman</vt:lpstr>
      <vt:lpstr>Office Theme</vt:lpstr>
      <vt:lpstr>Research Impact Challenge: Session 1</vt:lpstr>
      <vt:lpstr>Introduction to the Research Impact Challenge</vt:lpstr>
      <vt:lpstr>Research Impact Sessions and Challenges</vt:lpstr>
      <vt:lpstr>Challenge 1: Claim your ORCiD</vt:lpstr>
      <vt:lpstr>What is ORCiD?</vt:lpstr>
      <vt:lpstr>Claim your ORCiD</vt:lpstr>
      <vt:lpstr>Important to note about your ORCiD</vt:lpstr>
      <vt:lpstr>Challenge 1 Complete!</vt:lpstr>
      <vt:lpstr>Challenge 2: Your Google Scholar Profile</vt:lpstr>
      <vt:lpstr>Claim your Google Scholar Profile</vt:lpstr>
      <vt:lpstr>Edit your Google Scholar Profile</vt:lpstr>
      <vt:lpstr>Review your Google Scholar Profile</vt:lpstr>
      <vt:lpstr>Now you have some decisions to make</vt:lpstr>
      <vt:lpstr>Decide your profile visibility</vt:lpstr>
      <vt:lpstr>A Google Scholar Tip</vt:lpstr>
      <vt:lpstr>You’ve claimed your Google Scholar Profile:  What next?</vt:lpstr>
      <vt:lpstr>Challenge 2 Complete!</vt:lpstr>
      <vt:lpstr>Challenge: Digital Repository</vt:lpstr>
      <vt:lpstr>Digital Repository</vt:lpstr>
      <vt:lpstr>Digital Repository Benefits</vt:lpstr>
      <vt:lpstr>Scholarly Digital Repositories</vt:lpstr>
      <vt:lpstr>WSU’s Digital Repository: Research Exchange</vt:lpstr>
      <vt:lpstr>Research Exchange – Ways to Use</vt:lpstr>
      <vt:lpstr>Challenge 3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Boydo, Valerie J</dc:creator>
  <cp:lastModifiedBy>Dykstra-Aiello, Cheryl</cp:lastModifiedBy>
  <cp:revision>1</cp:revision>
  <cp:lastPrinted>2025-01-27T16:21:47Z</cp:lastPrinted>
  <dcterms:created xsi:type="dcterms:W3CDTF">2021-07-01T22:58:28Z</dcterms:created>
  <dcterms:modified xsi:type="dcterms:W3CDTF">2025-03-20T18:20:55Z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0x010100C86A3715537BEB4DA69B37BDE4995491</vt:lpwstr>
  </property>
  <property fmtid="{D5CDD505-2E9C-101B-9397-08002B2CF9AE}" pid="3" name="MediaServiceImageTags">
    <vt:lpwstr/>
  </property>
</Properties>
</file>