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7"/>
  </p:notesMasterIdLst>
  <p:handoutMasterIdLst>
    <p:handoutMasterId r:id="rId8"/>
  </p:handoutMasterIdLst>
  <p:sldIdLst>
    <p:sldId id="260" r:id="rId2"/>
    <p:sldId id="3077" r:id="rId3"/>
    <p:sldId id="3044" r:id="rId4"/>
    <p:sldId id="3029" r:id="rId5"/>
    <p:sldId id="280" r:id="rId6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94F703-364C-C176-E789-0FAE9C7FACA0}" name="Henderson, Megan E" initials="HME" userId="S::megan.henderson@pnnl.gov::554fb07e-163b-4559-b5c8-5b3ea3dd2a32" providerId="AD"/>
  <p188:author id="{74B39B1A-5858-CF1C-9768-98F2130A0315}" name="Harrington, Pamela M" initials="HM" userId="S::pamela.harrington@pnnl.gov::fc1af9fc-de89-4b8a-bf45-21b678c5578e" providerId="AD"/>
  <p188:author id="{C5B2F61B-498A-000F-9AB6-9458E24C2E4F}" name="Ogle, James P" initials="" userId="S::james.ogle@pnnl.gov::2feff016-f1de-414f-a27c-4c6c882aad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600"/>
    <a:srgbClr val="3D96B3"/>
    <a:srgbClr val="577EBD"/>
    <a:srgbClr val="8CC168"/>
    <a:srgbClr val="4EA451"/>
    <a:srgbClr val="71BE9D"/>
    <a:srgbClr val="092F5C"/>
    <a:srgbClr val="92D050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99947-A511-4A1B-8A1A-8EF61AF7826D}" v="1" dt="2024-08-26T13:22:33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2" autoAdjust="0"/>
    <p:restoredTop sz="96301" autoAdjust="0"/>
  </p:normalViewPr>
  <p:slideViewPr>
    <p:cSldViewPr snapToGrid="0" snapToObjects="1">
      <p:cViewPr varScale="1">
        <p:scale>
          <a:sx n="75" d="100"/>
          <a:sy n="75" d="100"/>
        </p:scale>
        <p:origin x="9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1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spcBef>
                <a:spcPct val="20000"/>
              </a:spcBef>
              <a:buSzPct val="100000"/>
              <a:defRPr/>
            </a:pPr>
            <a:r>
              <a:rPr lang="en-US" dirty="0">
                <a:latin typeface="Arial"/>
                <a:cs typeface="Arial"/>
              </a:rPr>
              <a:t>Resilient Distribution</a:t>
            </a:r>
          </a:p>
          <a:p>
            <a:pPr defTabSz="465887">
              <a:spcBef>
                <a:spcPct val="20000"/>
              </a:spcBef>
              <a:buSzPct val="100000"/>
              <a:defRPr/>
            </a:pPr>
            <a:r>
              <a:rPr lang="en-US" dirty="0">
                <a:latin typeface="Arial"/>
                <a:cs typeface="Arial"/>
              </a:rPr>
              <a:t>Energy</a:t>
            </a:r>
            <a:r>
              <a:rPr lang="en-US" spc="-107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Storage</a:t>
            </a:r>
          </a:p>
          <a:p>
            <a:pPr defTabSz="465887">
              <a:spcBef>
                <a:spcPct val="20000"/>
              </a:spcBef>
              <a:buSzPct val="100000"/>
              <a:defRPr/>
            </a:pPr>
            <a:r>
              <a:rPr lang="en-US" dirty="0">
                <a:latin typeface="Arial"/>
                <a:cs typeface="Arial"/>
              </a:rPr>
              <a:t>Grid Architecture</a:t>
            </a:r>
          </a:p>
          <a:p>
            <a:pPr defTabSz="465887">
              <a:spcBef>
                <a:spcPct val="20000"/>
              </a:spcBef>
              <a:buSzPct val="100000"/>
              <a:defRPr/>
            </a:pPr>
            <a:r>
              <a:rPr lang="en-US" dirty="0">
                <a:latin typeface="Arial"/>
                <a:cs typeface="Arial"/>
              </a:rPr>
              <a:t>Reliable</a:t>
            </a:r>
            <a:r>
              <a:rPr lang="en-US" spc="-102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Transmission</a:t>
            </a:r>
          </a:p>
          <a:p>
            <a:pPr defTabSz="465887">
              <a:spcBef>
                <a:spcPct val="20000"/>
              </a:spcBef>
              <a:buSzPct val="100000"/>
              <a:defRPr/>
            </a:pPr>
            <a:r>
              <a:rPr lang="en-US" spc="-5" dirty="0">
                <a:latin typeface="Arial"/>
                <a:cs typeface="Arial"/>
              </a:rPr>
              <a:t>Cyber Security &amp; Emergency Response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18128">
              <a:defRPr/>
            </a:pPr>
            <a:fld id="{710104DB-87CA-D64F-AB86-DB2520DDF5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118128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343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26,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DD18-565D-88E8-0569-E48C1714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2723D-2A83-4235-9EA6-996CE2A91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63D1B-F473-40EC-B526-90C3DD2C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18B8-5B39-544C-BFE9-2C8DCA6B4D4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B92D2-932B-4D81-502C-81A4B627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7A37-631F-6467-026E-F70434D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E37A-7FC3-6F4F-BD1D-3C586AA7D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8/26/2024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4488C3-289F-76A9-3EF6-382197580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5981"/>
          <a:stretch/>
        </p:blipFill>
        <p:spPr>
          <a:xfrm>
            <a:off x="-1" y="0"/>
            <a:ext cx="14630401" cy="822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77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PNNL Grid Program Overview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FF52E2E-C751-7FEC-1B2A-9D7442D21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0529" y="5669280"/>
            <a:ext cx="4572000" cy="27432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Jim Ogle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BAB79063-9221-D82A-5312-1336F8765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2712" y="4915645"/>
            <a:ext cx="3290888" cy="4381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August 28, 2024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BEBA73C-9294-9A1D-B04D-CCF4CAC28B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983356"/>
            <a:ext cx="4572000" cy="27432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Director Electricity Infrastructure Sector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53600-CB42-69AF-626F-8B8EC0FB2022}"/>
              </a:ext>
            </a:extLst>
          </p:cNvPr>
          <p:cNvSpPr txBox="1"/>
          <p:nvPr/>
        </p:nvSpPr>
        <p:spPr>
          <a:xfrm>
            <a:off x="4223657" y="7968343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91C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PNNL-SA-202980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F967B0-0761-2933-1780-4E3F2FA4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42EE4C-744C-4F30-8F82-E122A589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b"/>
          <a:lstStyle/>
          <a:p>
            <a:r>
              <a:rPr lang="en-US" dirty="0">
                <a:latin typeface="Arial"/>
                <a:cs typeface="Arial"/>
              </a:rPr>
              <a:t>History Of Grid Innovation And Impact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A940DA-E7C4-2FCA-1ABD-F5DDF802C1FB}"/>
              </a:ext>
            </a:extLst>
          </p:cNvPr>
          <p:cNvSpPr/>
          <p:nvPr/>
        </p:nvSpPr>
        <p:spPr>
          <a:xfrm>
            <a:off x="1371600" y="6686945"/>
            <a:ext cx="12801600" cy="405830"/>
          </a:xfrm>
          <a:prstGeom prst="rect">
            <a:avLst/>
          </a:prstGeom>
          <a:solidFill>
            <a:srgbClr val="25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science and GCAM climate policy analytics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2D10C-8B90-6988-35BF-424C5B9F57EC}"/>
              </a:ext>
            </a:extLst>
          </p:cNvPr>
          <p:cNvSpPr/>
          <p:nvPr/>
        </p:nvSpPr>
        <p:spPr>
          <a:xfrm>
            <a:off x="1371600" y="7164693"/>
            <a:ext cx="12801600" cy="405830"/>
          </a:xfrm>
          <a:prstGeom prst="rect">
            <a:avLst/>
          </a:prstGeom>
          <a:solidFill>
            <a:srgbClr val="25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PNW hydropower and fisheries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BCCFF2-610D-63EF-922B-A6FCB715E291}"/>
              </a:ext>
            </a:extLst>
          </p:cNvPr>
          <p:cNvSpPr/>
          <p:nvPr/>
        </p:nvSpPr>
        <p:spPr>
          <a:xfrm>
            <a:off x="1371600" y="7642441"/>
            <a:ext cx="12801600" cy="405830"/>
          </a:xfrm>
          <a:prstGeom prst="rect">
            <a:avLst/>
          </a:prstGeom>
          <a:solidFill>
            <a:srgbClr val="25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intensive computing and AI/ML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66FCBE-AC69-7DFD-47EF-FED3A9A71F72}"/>
              </a:ext>
            </a:extLst>
          </p:cNvPr>
          <p:cNvSpPr/>
          <p:nvPr/>
        </p:nvSpPr>
        <p:spPr>
          <a:xfrm>
            <a:off x="1371601" y="3285361"/>
            <a:ext cx="2083904" cy="9973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91260-4BC2-6E4A-231B-A51EA37C0D4F}"/>
              </a:ext>
            </a:extLst>
          </p:cNvPr>
          <p:cNvSpPr/>
          <p:nvPr/>
        </p:nvSpPr>
        <p:spPr>
          <a:xfrm>
            <a:off x="3518703" y="3285361"/>
            <a:ext cx="2083904" cy="997373"/>
          </a:xfrm>
          <a:prstGeom prst="rect">
            <a:avLst/>
          </a:prstGeom>
          <a:solidFill>
            <a:srgbClr val="71BE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2F1CFD-9EF2-8144-63E5-25002266739A}"/>
              </a:ext>
            </a:extLst>
          </p:cNvPr>
          <p:cNvSpPr/>
          <p:nvPr/>
        </p:nvSpPr>
        <p:spPr>
          <a:xfrm>
            <a:off x="5665805" y="3285361"/>
            <a:ext cx="2083904" cy="997373"/>
          </a:xfrm>
          <a:prstGeom prst="rect">
            <a:avLst/>
          </a:prstGeom>
          <a:solidFill>
            <a:srgbClr val="4EA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4B8D99-B4C6-3BDF-E3F7-FC40108A6D56}"/>
              </a:ext>
            </a:extLst>
          </p:cNvPr>
          <p:cNvSpPr/>
          <p:nvPr/>
        </p:nvSpPr>
        <p:spPr>
          <a:xfrm>
            <a:off x="7812907" y="3285361"/>
            <a:ext cx="2083904" cy="997373"/>
          </a:xfrm>
          <a:prstGeom prst="rect">
            <a:avLst/>
          </a:prstGeom>
          <a:solidFill>
            <a:srgbClr val="1A98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0FA057-3522-E277-CE07-C731F16F8BA3}"/>
              </a:ext>
            </a:extLst>
          </p:cNvPr>
          <p:cNvSpPr/>
          <p:nvPr/>
        </p:nvSpPr>
        <p:spPr>
          <a:xfrm>
            <a:off x="9960009" y="3285361"/>
            <a:ext cx="2083904" cy="997373"/>
          </a:xfrm>
          <a:prstGeom prst="rect">
            <a:avLst/>
          </a:prstGeom>
          <a:solidFill>
            <a:srgbClr val="577E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75186-6C12-C3A8-FAE9-1DDC2D42A179}"/>
              </a:ext>
            </a:extLst>
          </p:cNvPr>
          <p:cNvSpPr/>
          <p:nvPr/>
        </p:nvSpPr>
        <p:spPr>
          <a:xfrm>
            <a:off x="12107110" y="3285361"/>
            <a:ext cx="2083904" cy="997373"/>
          </a:xfrm>
          <a:prstGeom prst="rect">
            <a:avLst/>
          </a:prstGeom>
          <a:solidFill>
            <a:srgbClr val="2245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1E056F-0C39-2C1E-CD82-DD01D48F2062}"/>
              </a:ext>
            </a:extLst>
          </p:cNvPr>
          <p:cNvSpPr txBox="1"/>
          <p:nvPr/>
        </p:nvSpPr>
        <p:spPr>
          <a:xfrm>
            <a:off x="1496291" y="3571681"/>
            <a:ext cx="18288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1990’s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02C550-96EC-F1A3-C8A4-D92C7B746A05}"/>
              </a:ext>
            </a:extLst>
          </p:cNvPr>
          <p:cNvSpPr txBox="1"/>
          <p:nvPr/>
        </p:nvSpPr>
        <p:spPr>
          <a:xfrm>
            <a:off x="3645725" y="3468576"/>
            <a:ext cx="1828800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Late 1990’s Early 2000’s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25E017-3605-C324-1D31-B0FD9AD43BA1}"/>
              </a:ext>
            </a:extLst>
          </p:cNvPr>
          <p:cNvSpPr txBox="1"/>
          <p:nvPr/>
        </p:nvSpPr>
        <p:spPr>
          <a:xfrm>
            <a:off x="5795158" y="3571681"/>
            <a:ext cx="18288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2000’s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90DB64-76B2-599E-4635-B8C39E8E14B9}"/>
              </a:ext>
            </a:extLst>
          </p:cNvPr>
          <p:cNvSpPr txBox="1"/>
          <p:nvPr/>
        </p:nvSpPr>
        <p:spPr>
          <a:xfrm>
            <a:off x="7944592" y="3571681"/>
            <a:ext cx="18288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2010’s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2D7443-85B2-DF0F-2346-C845B0EEB460}"/>
              </a:ext>
            </a:extLst>
          </p:cNvPr>
          <p:cNvSpPr txBox="1"/>
          <p:nvPr/>
        </p:nvSpPr>
        <p:spPr>
          <a:xfrm>
            <a:off x="10082150" y="3571681"/>
            <a:ext cx="18288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8A45BA-0AAC-AB6C-6524-8E87DBD448A9}"/>
              </a:ext>
            </a:extLst>
          </p:cNvPr>
          <p:cNvSpPr txBox="1"/>
          <p:nvPr/>
        </p:nvSpPr>
        <p:spPr>
          <a:xfrm>
            <a:off x="12231584" y="3571681"/>
            <a:ext cx="18288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2020’s</a:t>
            </a: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DEEC8BD7-AD36-7548-6F73-A981B7F78189}"/>
              </a:ext>
            </a:extLst>
          </p:cNvPr>
          <p:cNvSpPr/>
          <p:nvPr/>
        </p:nvSpPr>
        <p:spPr>
          <a:xfrm>
            <a:off x="2101931" y="2926027"/>
            <a:ext cx="641267" cy="371209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CECC2923-3342-A7E3-00E7-EAF80658FFFE}"/>
              </a:ext>
            </a:extLst>
          </p:cNvPr>
          <p:cNvSpPr/>
          <p:nvPr/>
        </p:nvSpPr>
        <p:spPr>
          <a:xfrm>
            <a:off x="6353297" y="2926027"/>
            <a:ext cx="641267" cy="403761"/>
          </a:xfrm>
          <a:prstGeom prst="triangle">
            <a:avLst/>
          </a:prstGeom>
          <a:solidFill>
            <a:srgbClr val="4EA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4EEB5D1B-9E64-A169-FF89-D3712BEDB9CC}"/>
              </a:ext>
            </a:extLst>
          </p:cNvPr>
          <p:cNvSpPr/>
          <p:nvPr/>
        </p:nvSpPr>
        <p:spPr>
          <a:xfrm>
            <a:off x="10675915" y="2926027"/>
            <a:ext cx="641267" cy="403761"/>
          </a:xfrm>
          <a:prstGeom prst="triangle">
            <a:avLst/>
          </a:prstGeom>
          <a:solidFill>
            <a:srgbClr val="577E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F0DEFFCC-0D33-41DE-5EAA-07362A00F764}"/>
              </a:ext>
            </a:extLst>
          </p:cNvPr>
          <p:cNvSpPr/>
          <p:nvPr/>
        </p:nvSpPr>
        <p:spPr>
          <a:xfrm rot="10800000">
            <a:off x="4239491" y="4280344"/>
            <a:ext cx="641267" cy="371209"/>
          </a:xfrm>
          <a:prstGeom prst="triangle">
            <a:avLst/>
          </a:prstGeom>
          <a:solidFill>
            <a:srgbClr val="71BE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121C24DB-D4FA-4902-28BC-F72EAA716FE3}"/>
              </a:ext>
            </a:extLst>
          </p:cNvPr>
          <p:cNvSpPr/>
          <p:nvPr/>
        </p:nvSpPr>
        <p:spPr>
          <a:xfrm rot="10800000">
            <a:off x="8467106" y="4280344"/>
            <a:ext cx="641267" cy="371209"/>
          </a:xfrm>
          <a:prstGeom prst="triangle">
            <a:avLst/>
          </a:prstGeom>
          <a:solidFill>
            <a:srgbClr val="1A98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F477953E-29BD-A5D1-F154-41E06BD5A03C}"/>
              </a:ext>
            </a:extLst>
          </p:cNvPr>
          <p:cNvSpPr/>
          <p:nvPr/>
        </p:nvSpPr>
        <p:spPr>
          <a:xfrm rot="10800000">
            <a:off x="12765973" y="4280344"/>
            <a:ext cx="641267" cy="371209"/>
          </a:xfrm>
          <a:prstGeom prst="triangle">
            <a:avLst/>
          </a:prstGeom>
          <a:solidFill>
            <a:srgbClr val="2245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7412E-24D3-E6B6-7F35-FCB86CEB932C}"/>
              </a:ext>
            </a:extLst>
          </p:cNvPr>
          <p:cNvSpPr txBox="1"/>
          <p:nvPr/>
        </p:nvSpPr>
        <p:spPr>
          <a:xfrm>
            <a:off x="1270660" y="1881751"/>
            <a:ext cx="3538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Reliability against system dynamics with time synchronous sensors (PMUs and NASPI)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EFAAB7-4D5C-BDA5-9788-A2B80E281DE4}"/>
              </a:ext>
            </a:extLst>
          </p:cNvPr>
          <p:cNvSpPr txBox="1"/>
          <p:nvPr/>
        </p:nvSpPr>
        <p:spPr>
          <a:xfrm>
            <a:off x="2856015" y="4695450"/>
            <a:ext cx="276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 response and transactive energy theory and demonstrations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87B4B0-595D-A94E-9978-29F99CCFC1BA}"/>
              </a:ext>
            </a:extLst>
          </p:cNvPr>
          <p:cNvSpPr txBox="1"/>
          <p:nvPr/>
        </p:nvSpPr>
        <p:spPr>
          <a:xfrm>
            <a:off x="5664530" y="1881751"/>
            <a:ext cx="4108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Reliability leveraging PMUs, real-time control with high performance computing and grid energy storage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CC47F5-4E00-B7B0-1FA0-5A949BA08090}"/>
              </a:ext>
            </a:extLst>
          </p:cNvPr>
          <p:cNvSpPr txBox="1"/>
          <p:nvPr/>
        </p:nvSpPr>
        <p:spPr>
          <a:xfrm>
            <a:off x="7145559" y="4695450"/>
            <a:ext cx="276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Resilience due to super storm impacts and cyber risk. NAERM emerges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52CC41-8C96-7656-44D0-AAD4EA40EA5B}"/>
              </a:ext>
            </a:extLst>
          </p:cNvPr>
          <p:cNvSpPr txBox="1"/>
          <p:nvPr/>
        </p:nvSpPr>
        <p:spPr>
          <a:xfrm>
            <a:off x="9963398" y="1881751"/>
            <a:ext cx="2802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 Grid Modernization Initiative–integration across DOE and industry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5CF7A2-0A44-1E46-1BC0-9FD8A217814B}"/>
              </a:ext>
            </a:extLst>
          </p:cNvPr>
          <p:cNvSpPr txBox="1"/>
          <p:nvPr/>
        </p:nvSpPr>
        <p:spPr>
          <a:xfrm>
            <a:off x="10557164" y="4695449"/>
            <a:ext cx="3633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Clean energy objectives challenge generation transition w/o compromising reliability and resilience.  Emergence of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risk, equity and justice dimensions of system planning</a:t>
            </a:r>
          </a:p>
        </p:txBody>
      </p:sp>
    </p:spTree>
    <p:extLst>
      <p:ext uri="{BB962C8B-B14F-4D97-AF65-F5344CB8AC3E}">
        <p14:creationId xmlns:p14="http://schemas.microsoft.com/office/powerpoint/2010/main" val="37465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A56412-582C-4A71-990B-92F63A00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4"/>
            <a:ext cx="10972800" cy="723866"/>
          </a:xfrm>
        </p:spPr>
        <p:txBody>
          <a:bodyPr/>
          <a:lstStyle/>
          <a:p>
            <a:r>
              <a:rPr lang="en-US" dirty="0"/>
              <a:t>PNNL Grid R&amp;D Program Areas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F024C28-4315-43BA-FE6C-8400F7B9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</p:spPr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D917850D-DA9E-178F-2844-C3636D38F33F}"/>
              </a:ext>
            </a:extLst>
          </p:cNvPr>
          <p:cNvSpPr/>
          <p:nvPr/>
        </p:nvSpPr>
        <p:spPr>
          <a:xfrm>
            <a:off x="2160588" y="1731553"/>
            <a:ext cx="11341879" cy="6227113"/>
          </a:xfrm>
          <a:custGeom>
            <a:avLst/>
            <a:gdLst>
              <a:gd name="connsiteX0" fmla="*/ 11273981 w 11298860"/>
              <a:gd name="connsiteY0" fmla="*/ 2418629 h 6203494"/>
              <a:gd name="connsiteX1" fmla="*/ 10625199 w 11298860"/>
              <a:gd name="connsiteY1" fmla="*/ 1295416 h 6203494"/>
              <a:gd name="connsiteX2" fmla="*/ 10463849 w 11298860"/>
              <a:gd name="connsiteY2" fmla="*/ 1202266 h 6203494"/>
              <a:gd name="connsiteX3" fmla="*/ 9181968 w 11298860"/>
              <a:gd name="connsiteY3" fmla="*/ 1202266 h 6203494"/>
              <a:gd name="connsiteX4" fmla="*/ 8532395 w 11298860"/>
              <a:gd name="connsiteY4" fmla="*/ 92248 h 6203494"/>
              <a:gd name="connsiteX5" fmla="*/ 8371497 w 11298860"/>
              <a:gd name="connsiteY5" fmla="*/ 0 h 6203494"/>
              <a:gd name="connsiteX6" fmla="*/ 7073706 w 11298860"/>
              <a:gd name="connsiteY6" fmla="*/ 0 h 6203494"/>
              <a:gd name="connsiteX7" fmla="*/ 6912357 w 11298860"/>
              <a:gd name="connsiteY7" fmla="*/ 93150 h 6203494"/>
              <a:gd name="connsiteX8" fmla="*/ 6271698 w 11298860"/>
              <a:gd name="connsiteY8" fmla="*/ 1202266 h 6203494"/>
              <a:gd name="connsiteX9" fmla="*/ 5018701 w 11298860"/>
              <a:gd name="connsiteY9" fmla="*/ 1202266 h 6203494"/>
              <a:gd name="connsiteX10" fmla="*/ 4378042 w 11298860"/>
              <a:gd name="connsiteY10" fmla="*/ 93150 h 6203494"/>
              <a:gd name="connsiteX11" fmla="*/ 4216693 w 11298860"/>
              <a:gd name="connsiteY11" fmla="*/ 0 h 6203494"/>
              <a:gd name="connsiteX12" fmla="*/ 2919127 w 11298860"/>
              <a:gd name="connsiteY12" fmla="*/ 0 h 6203494"/>
              <a:gd name="connsiteX13" fmla="*/ 2757778 w 11298860"/>
              <a:gd name="connsiteY13" fmla="*/ 93150 h 6203494"/>
              <a:gd name="connsiteX14" fmla="*/ 2117119 w 11298860"/>
              <a:gd name="connsiteY14" fmla="*/ 1202266 h 6203494"/>
              <a:gd name="connsiteX15" fmla="*/ 835012 w 11298860"/>
              <a:gd name="connsiteY15" fmla="*/ 1202266 h 6203494"/>
              <a:gd name="connsiteX16" fmla="*/ 673662 w 11298860"/>
              <a:gd name="connsiteY16" fmla="*/ 1295416 h 6203494"/>
              <a:gd name="connsiteX17" fmla="*/ 24879 w 11298860"/>
              <a:gd name="connsiteY17" fmla="*/ 2418629 h 6203494"/>
              <a:gd name="connsiteX18" fmla="*/ 24879 w 11298860"/>
              <a:gd name="connsiteY18" fmla="*/ 2604929 h 6203494"/>
              <a:gd name="connsiteX19" fmla="*/ 673662 w 11298860"/>
              <a:gd name="connsiteY19" fmla="*/ 3728141 h 6203494"/>
              <a:gd name="connsiteX20" fmla="*/ 835012 w 11298860"/>
              <a:gd name="connsiteY20" fmla="*/ 3821291 h 6203494"/>
              <a:gd name="connsiteX21" fmla="*/ 2116893 w 11298860"/>
              <a:gd name="connsiteY21" fmla="*/ 3821291 h 6203494"/>
              <a:gd name="connsiteX22" fmla="*/ 2757552 w 11298860"/>
              <a:gd name="connsiteY22" fmla="*/ 4930407 h 6203494"/>
              <a:gd name="connsiteX23" fmla="*/ 2918902 w 11298860"/>
              <a:gd name="connsiteY23" fmla="*/ 5023557 h 6203494"/>
              <a:gd name="connsiteX24" fmla="*/ 4204620 w 11298860"/>
              <a:gd name="connsiteY24" fmla="*/ 5023557 h 6203494"/>
              <a:gd name="connsiteX25" fmla="*/ 4824518 w 11298860"/>
              <a:gd name="connsiteY25" fmla="*/ 6105270 h 6203494"/>
              <a:gd name="connsiteX26" fmla="*/ 4985642 w 11298860"/>
              <a:gd name="connsiteY26" fmla="*/ 6198983 h 6203494"/>
              <a:gd name="connsiteX27" fmla="*/ 6283207 w 11298860"/>
              <a:gd name="connsiteY27" fmla="*/ 6203495 h 6203494"/>
              <a:gd name="connsiteX28" fmla="*/ 6283884 w 11298860"/>
              <a:gd name="connsiteY28" fmla="*/ 6203495 h 6203494"/>
              <a:gd name="connsiteX29" fmla="*/ 6445008 w 11298860"/>
              <a:gd name="connsiteY29" fmla="*/ 6110908 h 6203494"/>
              <a:gd name="connsiteX30" fmla="*/ 7078107 w 11298860"/>
              <a:gd name="connsiteY30" fmla="*/ 5023557 h 6203494"/>
              <a:gd name="connsiteX31" fmla="*/ 7083297 w 11298860"/>
              <a:gd name="connsiteY31" fmla="*/ 5023670 h 6203494"/>
              <a:gd name="connsiteX32" fmla="*/ 8381088 w 11298860"/>
              <a:gd name="connsiteY32" fmla="*/ 5023670 h 6203494"/>
              <a:gd name="connsiteX33" fmla="*/ 8542437 w 11298860"/>
              <a:gd name="connsiteY33" fmla="*/ 4930520 h 6203494"/>
              <a:gd name="connsiteX34" fmla="*/ 9182419 w 11298860"/>
              <a:gd name="connsiteY34" fmla="*/ 3821404 h 6203494"/>
              <a:gd name="connsiteX35" fmla="*/ 10463849 w 11298860"/>
              <a:gd name="connsiteY35" fmla="*/ 3821404 h 6203494"/>
              <a:gd name="connsiteX36" fmla="*/ 10625199 w 11298860"/>
              <a:gd name="connsiteY36" fmla="*/ 3728254 h 6203494"/>
              <a:gd name="connsiteX37" fmla="*/ 11273981 w 11298860"/>
              <a:gd name="connsiteY37" fmla="*/ 2605041 h 6203494"/>
              <a:gd name="connsiteX38" fmla="*/ 11273981 w 11298860"/>
              <a:gd name="connsiteY38" fmla="*/ 2418629 h 6203494"/>
              <a:gd name="connsiteX39" fmla="*/ 6495782 w 11298860"/>
              <a:gd name="connsiteY39" fmla="*/ 3967782 h 6203494"/>
              <a:gd name="connsiteX40" fmla="*/ 6495782 w 11298860"/>
              <a:gd name="connsiteY40" fmla="*/ 3967782 h 6203494"/>
              <a:gd name="connsiteX41" fmla="*/ 6495782 w 11298860"/>
              <a:gd name="connsiteY41" fmla="*/ 3967782 h 6203494"/>
              <a:gd name="connsiteX42" fmla="*/ 6495782 w 11298860"/>
              <a:gd name="connsiteY42" fmla="*/ 3967782 h 6203494"/>
              <a:gd name="connsiteX43" fmla="*/ 8672871 w 11298860"/>
              <a:gd name="connsiteY43" fmla="*/ 2049412 h 6203494"/>
              <a:gd name="connsiteX44" fmla="*/ 8672871 w 11298860"/>
              <a:gd name="connsiteY44" fmla="*/ 2049412 h 6203494"/>
              <a:gd name="connsiteX45" fmla="*/ 8672871 w 11298860"/>
              <a:gd name="connsiteY45" fmla="*/ 2049412 h 6203494"/>
              <a:gd name="connsiteX46" fmla="*/ 8672871 w 11298860"/>
              <a:gd name="connsiteY46" fmla="*/ 2049412 h 6203494"/>
              <a:gd name="connsiteX47" fmla="*/ 8786493 w 11298860"/>
              <a:gd name="connsiteY47" fmla="*/ 1753723 h 6203494"/>
              <a:gd name="connsiteX48" fmla="*/ 8786493 w 11298860"/>
              <a:gd name="connsiteY48" fmla="*/ 1753723 h 6203494"/>
              <a:gd name="connsiteX49" fmla="*/ 8786493 w 11298860"/>
              <a:gd name="connsiteY49" fmla="*/ 1753723 h 6203494"/>
              <a:gd name="connsiteX50" fmla="*/ 8786493 w 11298860"/>
              <a:gd name="connsiteY50" fmla="*/ 1753723 h 6203494"/>
              <a:gd name="connsiteX51" fmla="*/ 8409070 w 11298860"/>
              <a:gd name="connsiteY51" fmla="*/ 1898410 h 6203494"/>
              <a:gd name="connsiteX52" fmla="*/ 8409070 w 11298860"/>
              <a:gd name="connsiteY52" fmla="*/ 1898410 h 6203494"/>
              <a:gd name="connsiteX53" fmla="*/ 8409070 w 11298860"/>
              <a:gd name="connsiteY53" fmla="*/ 1898410 h 6203494"/>
              <a:gd name="connsiteX54" fmla="*/ 8409070 w 11298860"/>
              <a:gd name="connsiteY54" fmla="*/ 1898410 h 6203494"/>
              <a:gd name="connsiteX55" fmla="*/ 8786380 w 11298860"/>
              <a:gd name="connsiteY55" fmla="*/ 3329717 h 6203494"/>
              <a:gd name="connsiteX56" fmla="*/ 8786380 w 11298860"/>
              <a:gd name="connsiteY56" fmla="*/ 3329717 h 6203494"/>
              <a:gd name="connsiteX57" fmla="*/ 8786380 w 11298860"/>
              <a:gd name="connsiteY57" fmla="*/ 3329717 h 6203494"/>
              <a:gd name="connsiteX58" fmla="*/ 8786380 w 11298860"/>
              <a:gd name="connsiteY58" fmla="*/ 3329717 h 6203494"/>
              <a:gd name="connsiteX59" fmla="*/ 8887476 w 11298860"/>
              <a:gd name="connsiteY59" fmla="*/ 1712899 h 6203494"/>
              <a:gd name="connsiteX60" fmla="*/ 8887476 w 11298860"/>
              <a:gd name="connsiteY60" fmla="*/ 1712899 h 6203494"/>
              <a:gd name="connsiteX61" fmla="*/ 8887476 w 11298860"/>
              <a:gd name="connsiteY61" fmla="*/ 1712899 h 6203494"/>
              <a:gd name="connsiteX62" fmla="*/ 8887476 w 11298860"/>
              <a:gd name="connsiteY62" fmla="*/ 1712899 h 6203494"/>
              <a:gd name="connsiteX63" fmla="*/ 4796987 w 11298860"/>
              <a:gd name="connsiteY63" fmla="*/ 3216719 h 6203494"/>
              <a:gd name="connsiteX64" fmla="*/ 4796987 w 11298860"/>
              <a:gd name="connsiteY64" fmla="*/ 3216719 h 6203494"/>
              <a:gd name="connsiteX65" fmla="*/ 4796987 w 11298860"/>
              <a:gd name="connsiteY65" fmla="*/ 3216719 h 6203494"/>
              <a:gd name="connsiteX66" fmla="*/ 4796987 w 11298860"/>
              <a:gd name="connsiteY66" fmla="*/ 3216719 h 6203494"/>
              <a:gd name="connsiteX67" fmla="*/ 4712137 w 11298860"/>
              <a:gd name="connsiteY67" fmla="*/ 3261489 h 6203494"/>
              <a:gd name="connsiteX68" fmla="*/ 4712137 w 11298860"/>
              <a:gd name="connsiteY68" fmla="*/ 3261489 h 6203494"/>
              <a:gd name="connsiteX69" fmla="*/ 4712137 w 11298860"/>
              <a:gd name="connsiteY69" fmla="*/ 3261489 h 6203494"/>
              <a:gd name="connsiteX70" fmla="*/ 4712137 w 11298860"/>
              <a:gd name="connsiteY70" fmla="*/ 3261489 h 620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298860" h="6203494">
                <a:moveTo>
                  <a:pt x="11273981" y="2418629"/>
                </a:moveTo>
                <a:lnTo>
                  <a:pt x="10625199" y="1295416"/>
                </a:lnTo>
                <a:cubicBezTo>
                  <a:pt x="10592026" y="1238015"/>
                  <a:pt x="10530194" y="1202266"/>
                  <a:pt x="10463849" y="1202266"/>
                </a:cubicBezTo>
                <a:lnTo>
                  <a:pt x="9181968" y="1202266"/>
                </a:lnTo>
                <a:lnTo>
                  <a:pt x="8532395" y="92248"/>
                </a:lnTo>
                <a:cubicBezTo>
                  <a:pt x="8499110" y="35411"/>
                  <a:pt x="8437503" y="0"/>
                  <a:pt x="8371497" y="0"/>
                </a:cubicBezTo>
                <a:lnTo>
                  <a:pt x="7073706" y="0"/>
                </a:lnTo>
                <a:cubicBezTo>
                  <a:pt x="7007361" y="0"/>
                  <a:pt x="6945529" y="35749"/>
                  <a:pt x="6912357" y="93150"/>
                </a:cubicBezTo>
                <a:lnTo>
                  <a:pt x="6271698" y="1202266"/>
                </a:lnTo>
                <a:lnTo>
                  <a:pt x="5018701" y="1202266"/>
                </a:lnTo>
                <a:lnTo>
                  <a:pt x="4378042" y="93150"/>
                </a:lnTo>
                <a:cubicBezTo>
                  <a:pt x="4344870" y="35749"/>
                  <a:pt x="4283038" y="0"/>
                  <a:pt x="4216693" y="0"/>
                </a:cubicBezTo>
                <a:lnTo>
                  <a:pt x="2919127" y="0"/>
                </a:lnTo>
                <a:cubicBezTo>
                  <a:pt x="2852782" y="0"/>
                  <a:pt x="2790950" y="35749"/>
                  <a:pt x="2757778" y="93150"/>
                </a:cubicBezTo>
                <a:lnTo>
                  <a:pt x="2117119" y="1202266"/>
                </a:lnTo>
                <a:lnTo>
                  <a:pt x="835012" y="1202266"/>
                </a:lnTo>
                <a:cubicBezTo>
                  <a:pt x="768666" y="1202266"/>
                  <a:pt x="706835" y="1237902"/>
                  <a:pt x="673662" y="1295416"/>
                </a:cubicBezTo>
                <a:lnTo>
                  <a:pt x="24879" y="2418629"/>
                </a:lnTo>
                <a:cubicBezTo>
                  <a:pt x="-8293" y="2476030"/>
                  <a:pt x="-8293" y="2547415"/>
                  <a:pt x="24879" y="2604929"/>
                </a:cubicBezTo>
                <a:lnTo>
                  <a:pt x="673662" y="3728141"/>
                </a:lnTo>
                <a:cubicBezTo>
                  <a:pt x="706835" y="3785542"/>
                  <a:pt x="768666" y="3821291"/>
                  <a:pt x="835012" y="3821291"/>
                </a:cubicBezTo>
                <a:lnTo>
                  <a:pt x="2116893" y="3821291"/>
                </a:lnTo>
                <a:lnTo>
                  <a:pt x="2757552" y="4930407"/>
                </a:lnTo>
                <a:cubicBezTo>
                  <a:pt x="2790725" y="4987808"/>
                  <a:pt x="2852557" y="5023557"/>
                  <a:pt x="2918902" y="5023557"/>
                </a:cubicBezTo>
                <a:lnTo>
                  <a:pt x="4204620" y="5023557"/>
                </a:lnTo>
                <a:lnTo>
                  <a:pt x="4824518" y="6105270"/>
                </a:lnTo>
                <a:cubicBezTo>
                  <a:pt x="4857464" y="6162783"/>
                  <a:pt x="4919183" y="6198758"/>
                  <a:pt x="4985642" y="6198983"/>
                </a:cubicBezTo>
                <a:lnTo>
                  <a:pt x="6283207" y="6203495"/>
                </a:lnTo>
                <a:cubicBezTo>
                  <a:pt x="6283432" y="6203495"/>
                  <a:pt x="6283658" y="6203495"/>
                  <a:pt x="6283884" y="6203495"/>
                </a:cubicBezTo>
                <a:cubicBezTo>
                  <a:pt x="6350003" y="6203495"/>
                  <a:pt x="6411722" y="6168084"/>
                  <a:pt x="6445008" y="6110908"/>
                </a:cubicBezTo>
                <a:lnTo>
                  <a:pt x="7078107" y="5023557"/>
                </a:lnTo>
                <a:cubicBezTo>
                  <a:pt x="7079799" y="5023557"/>
                  <a:pt x="7081604" y="5023670"/>
                  <a:pt x="7083297" y="5023670"/>
                </a:cubicBezTo>
                <a:lnTo>
                  <a:pt x="8381088" y="5023670"/>
                </a:lnTo>
                <a:cubicBezTo>
                  <a:pt x="8447545" y="5023670"/>
                  <a:pt x="8509377" y="4987921"/>
                  <a:pt x="8542437" y="4930520"/>
                </a:cubicBezTo>
                <a:lnTo>
                  <a:pt x="9182419" y="3821404"/>
                </a:lnTo>
                <a:lnTo>
                  <a:pt x="10463849" y="3821404"/>
                </a:lnTo>
                <a:cubicBezTo>
                  <a:pt x="10530194" y="3821404"/>
                  <a:pt x="10592026" y="3785768"/>
                  <a:pt x="10625199" y="3728254"/>
                </a:cubicBezTo>
                <a:lnTo>
                  <a:pt x="11273981" y="2605041"/>
                </a:lnTo>
                <a:cubicBezTo>
                  <a:pt x="11307154" y="2547415"/>
                  <a:pt x="11307154" y="2476143"/>
                  <a:pt x="11273981" y="2418629"/>
                </a:cubicBezTo>
                <a:close/>
                <a:moveTo>
                  <a:pt x="6495782" y="3967782"/>
                </a:moveTo>
                <a:lnTo>
                  <a:pt x="6495782" y="3967782"/>
                </a:lnTo>
                <a:lnTo>
                  <a:pt x="6495782" y="3967782"/>
                </a:lnTo>
                <a:lnTo>
                  <a:pt x="6495782" y="3967782"/>
                </a:lnTo>
                <a:close/>
                <a:moveTo>
                  <a:pt x="8672871" y="2049412"/>
                </a:moveTo>
                <a:cubicBezTo>
                  <a:pt x="8672871" y="2049412"/>
                  <a:pt x="8672871" y="2049412"/>
                  <a:pt x="8672871" y="2049412"/>
                </a:cubicBezTo>
                <a:lnTo>
                  <a:pt x="8672871" y="2049412"/>
                </a:lnTo>
                <a:cubicBezTo>
                  <a:pt x="8672871" y="2049412"/>
                  <a:pt x="8672871" y="2049412"/>
                  <a:pt x="8672871" y="2049412"/>
                </a:cubicBezTo>
                <a:close/>
                <a:moveTo>
                  <a:pt x="8786493" y="1753723"/>
                </a:moveTo>
                <a:cubicBezTo>
                  <a:pt x="8786493" y="1753723"/>
                  <a:pt x="8786493" y="1753723"/>
                  <a:pt x="8786493" y="1753723"/>
                </a:cubicBezTo>
                <a:lnTo>
                  <a:pt x="8786493" y="1753723"/>
                </a:lnTo>
                <a:cubicBezTo>
                  <a:pt x="8786493" y="1753723"/>
                  <a:pt x="8786493" y="1753723"/>
                  <a:pt x="8786493" y="1753723"/>
                </a:cubicBezTo>
                <a:close/>
                <a:moveTo>
                  <a:pt x="8409070" y="1898410"/>
                </a:moveTo>
                <a:cubicBezTo>
                  <a:pt x="8409070" y="1898410"/>
                  <a:pt x="8409070" y="1898410"/>
                  <a:pt x="8409070" y="1898410"/>
                </a:cubicBezTo>
                <a:cubicBezTo>
                  <a:pt x="8409070" y="1898410"/>
                  <a:pt x="8409070" y="1898410"/>
                  <a:pt x="8409070" y="1898410"/>
                </a:cubicBezTo>
                <a:lnTo>
                  <a:pt x="8409070" y="1898410"/>
                </a:lnTo>
                <a:close/>
                <a:moveTo>
                  <a:pt x="8786380" y="3329717"/>
                </a:moveTo>
                <a:cubicBezTo>
                  <a:pt x="8786380" y="3329717"/>
                  <a:pt x="8786380" y="3329717"/>
                  <a:pt x="8786380" y="3329717"/>
                </a:cubicBezTo>
                <a:cubicBezTo>
                  <a:pt x="8786380" y="3329717"/>
                  <a:pt x="8786380" y="3329717"/>
                  <a:pt x="8786380" y="3329717"/>
                </a:cubicBezTo>
                <a:lnTo>
                  <a:pt x="8786380" y="3329717"/>
                </a:lnTo>
                <a:close/>
                <a:moveTo>
                  <a:pt x="8887476" y="1712899"/>
                </a:moveTo>
                <a:lnTo>
                  <a:pt x="8887476" y="1712899"/>
                </a:lnTo>
                <a:lnTo>
                  <a:pt x="8887476" y="1712899"/>
                </a:lnTo>
                <a:lnTo>
                  <a:pt x="8887476" y="1712899"/>
                </a:lnTo>
                <a:close/>
                <a:moveTo>
                  <a:pt x="4796987" y="3216719"/>
                </a:moveTo>
                <a:cubicBezTo>
                  <a:pt x="4796987" y="3216719"/>
                  <a:pt x="4796987" y="3216719"/>
                  <a:pt x="4796987" y="3216719"/>
                </a:cubicBezTo>
                <a:cubicBezTo>
                  <a:pt x="4796987" y="3216719"/>
                  <a:pt x="4796987" y="3216719"/>
                  <a:pt x="4796987" y="3216719"/>
                </a:cubicBezTo>
                <a:lnTo>
                  <a:pt x="4796987" y="3216719"/>
                </a:lnTo>
                <a:close/>
                <a:moveTo>
                  <a:pt x="4712137" y="3261489"/>
                </a:moveTo>
                <a:lnTo>
                  <a:pt x="4712137" y="3261489"/>
                </a:lnTo>
                <a:lnTo>
                  <a:pt x="4712137" y="3261489"/>
                </a:lnTo>
                <a:lnTo>
                  <a:pt x="4712137" y="3261489"/>
                </a:lnTo>
                <a:close/>
              </a:path>
            </a:pathLst>
          </a:custGeom>
          <a:solidFill>
            <a:srgbClr val="DF8B33"/>
          </a:solidFill>
          <a:ln w="112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6612310D-504F-2516-6646-6571BDED7651}"/>
              </a:ext>
            </a:extLst>
          </p:cNvPr>
          <p:cNvSpPr/>
          <p:nvPr/>
        </p:nvSpPr>
        <p:spPr>
          <a:xfrm>
            <a:off x="6439092" y="3085785"/>
            <a:ext cx="2785549" cy="2359576"/>
          </a:xfrm>
          <a:custGeom>
            <a:avLst/>
            <a:gdLst>
              <a:gd name="connsiteX0" fmla="*/ 671688 w 2774984"/>
              <a:gd name="connsiteY0" fmla="*/ 0 h 2350626"/>
              <a:gd name="connsiteX1" fmla="*/ 435644 w 2774984"/>
              <a:gd name="connsiteY1" fmla="*/ 408574 h 2350626"/>
              <a:gd name="connsiteX2" fmla="*/ 475135 w 2774984"/>
              <a:gd name="connsiteY2" fmla="*/ 487289 h 2350626"/>
              <a:gd name="connsiteX3" fmla="*/ 636259 w 2774984"/>
              <a:gd name="connsiteY3" fmla="*/ 531383 h 2350626"/>
              <a:gd name="connsiteX4" fmla="*/ 681391 w 2774984"/>
              <a:gd name="connsiteY4" fmla="*/ 781061 h 2350626"/>
              <a:gd name="connsiteX5" fmla="*/ 435418 w 2774984"/>
              <a:gd name="connsiteY5" fmla="*/ 863160 h 2350626"/>
              <a:gd name="connsiteX6" fmla="*/ 323940 w 2774984"/>
              <a:gd name="connsiteY6" fmla="*/ 751853 h 2350626"/>
              <a:gd name="connsiteX7" fmla="*/ 235029 w 2774984"/>
              <a:gd name="connsiteY7" fmla="*/ 755800 h 2350626"/>
              <a:gd name="connsiteX8" fmla="*/ 0 w 2774984"/>
              <a:gd name="connsiteY8" fmla="*/ 1162683 h 2350626"/>
              <a:gd name="connsiteX9" fmla="*/ 256354 w 2774984"/>
              <a:gd name="connsiteY9" fmla="*/ 1606555 h 2350626"/>
              <a:gd name="connsiteX10" fmla="*/ 344475 w 2774984"/>
              <a:gd name="connsiteY10" fmla="*/ 1611517 h 2350626"/>
              <a:gd name="connsiteX11" fmla="*/ 465544 w 2774984"/>
              <a:gd name="connsiteY11" fmla="*/ 1491301 h 2350626"/>
              <a:gd name="connsiteX12" fmla="*/ 704409 w 2774984"/>
              <a:gd name="connsiteY12" fmla="*/ 1577460 h 2350626"/>
              <a:gd name="connsiteX13" fmla="*/ 652168 w 2774984"/>
              <a:gd name="connsiteY13" fmla="*/ 1831310 h 2350626"/>
              <a:gd name="connsiteX14" fmla="*/ 496573 w 2774984"/>
              <a:gd name="connsiteY14" fmla="*/ 1872134 h 2350626"/>
              <a:gd name="connsiteX15" fmla="*/ 455502 w 2774984"/>
              <a:gd name="connsiteY15" fmla="*/ 1951075 h 2350626"/>
              <a:gd name="connsiteX16" fmla="*/ 671688 w 2774984"/>
              <a:gd name="connsiteY16" fmla="*/ 2325366 h 2350626"/>
              <a:gd name="connsiteX17" fmla="*/ 692223 w 2774984"/>
              <a:gd name="connsiteY17" fmla="*/ 2348710 h 2350626"/>
              <a:gd name="connsiteX18" fmla="*/ 732053 w 2774984"/>
              <a:gd name="connsiteY18" fmla="*/ 2338109 h 2350626"/>
              <a:gd name="connsiteX19" fmla="*/ 1164875 w 2774984"/>
              <a:gd name="connsiteY19" fmla="*/ 2339575 h 2350626"/>
              <a:gd name="connsiteX20" fmla="*/ 1213055 w 2774984"/>
              <a:gd name="connsiteY20" fmla="*/ 2264807 h 2350626"/>
              <a:gd name="connsiteX21" fmla="*/ 1173902 w 2774984"/>
              <a:gd name="connsiteY21" fmla="*/ 2116737 h 2350626"/>
              <a:gd name="connsiteX22" fmla="*/ 1367634 w 2774984"/>
              <a:gd name="connsiteY22" fmla="*/ 1944534 h 2350626"/>
              <a:gd name="connsiteX23" fmla="*/ 1561704 w 2774984"/>
              <a:gd name="connsiteY23" fmla="*/ 2108166 h 2350626"/>
              <a:gd name="connsiteX24" fmla="*/ 1520521 w 2774984"/>
              <a:gd name="connsiteY24" fmla="*/ 2267627 h 2350626"/>
              <a:gd name="connsiteX25" fmla="*/ 1569039 w 2774984"/>
              <a:gd name="connsiteY25" fmla="*/ 2341041 h 2350626"/>
              <a:gd name="connsiteX26" fmla="*/ 2075315 w 2774984"/>
              <a:gd name="connsiteY26" fmla="*/ 2342733 h 2350626"/>
              <a:gd name="connsiteX27" fmla="*/ 2079828 w 2774984"/>
              <a:gd name="connsiteY27" fmla="*/ 2350627 h 2350626"/>
              <a:gd name="connsiteX28" fmla="*/ 2103185 w 2774984"/>
              <a:gd name="connsiteY28" fmla="*/ 2325366 h 2350626"/>
              <a:gd name="connsiteX29" fmla="*/ 2332459 w 2774984"/>
              <a:gd name="connsiteY29" fmla="*/ 1928520 h 2350626"/>
              <a:gd name="connsiteX30" fmla="*/ 2291839 w 2774984"/>
              <a:gd name="connsiteY30" fmla="*/ 1849692 h 2350626"/>
              <a:gd name="connsiteX31" fmla="*/ 2145045 w 2774984"/>
              <a:gd name="connsiteY31" fmla="*/ 1809658 h 2350626"/>
              <a:gd name="connsiteX32" fmla="*/ 2092804 w 2774984"/>
              <a:gd name="connsiteY32" fmla="*/ 1555807 h 2350626"/>
              <a:gd name="connsiteX33" fmla="*/ 2331669 w 2774984"/>
              <a:gd name="connsiteY33" fmla="*/ 1469649 h 2350626"/>
              <a:gd name="connsiteX34" fmla="*/ 2447322 w 2774984"/>
              <a:gd name="connsiteY34" fmla="*/ 1582309 h 2350626"/>
              <a:gd name="connsiteX35" fmla="*/ 2535781 w 2774984"/>
              <a:gd name="connsiteY35" fmla="*/ 1576557 h 2350626"/>
              <a:gd name="connsiteX36" fmla="*/ 2774985 w 2774984"/>
              <a:gd name="connsiteY36" fmla="*/ 1162683 h 2350626"/>
              <a:gd name="connsiteX37" fmla="*/ 2765732 w 2774984"/>
              <a:gd name="connsiteY37" fmla="*/ 1162683 h 2350626"/>
              <a:gd name="connsiteX38" fmla="*/ 2534089 w 2774984"/>
              <a:gd name="connsiteY38" fmla="*/ 761777 h 2350626"/>
              <a:gd name="connsiteX39" fmla="*/ 2445629 w 2774984"/>
              <a:gd name="connsiteY39" fmla="*/ 757379 h 2350626"/>
              <a:gd name="connsiteX40" fmla="*/ 2338100 w 2774984"/>
              <a:gd name="connsiteY40" fmla="*/ 863272 h 2350626"/>
              <a:gd name="connsiteX41" fmla="*/ 2092127 w 2774984"/>
              <a:gd name="connsiteY41" fmla="*/ 781174 h 2350626"/>
              <a:gd name="connsiteX42" fmla="*/ 2137259 w 2774984"/>
              <a:gd name="connsiteY42" fmla="*/ 531496 h 2350626"/>
              <a:gd name="connsiteX43" fmla="*/ 2290259 w 2774984"/>
              <a:gd name="connsiteY43" fmla="*/ 488304 h 2350626"/>
              <a:gd name="connsiteX44" fmla="*/ 2330540 w 2774984"/>
              <a:gd name="connsiteY44" fmla="*/ 409702 h 2350626"/>
              <a:gd name="connsiteX45" fmla="*/ 2093932 w 2774984"/>
              <a:gd name="connsiteY45" fmla="*/ 113 h 235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774984" h="2350626">
                <a:moveTo>
                  <a:pt x="671688" y="0"/>
                </a:moveTo>
                <a:lnTo>
                  <a:pt x="435644" y="408574"/>
                </a:lnTo>
                <a:cubicBezTo>
                  <a:pt x="416688" y="441391"/>
                  <a:pt x="437449" y="483342"/>
                  <a:pt x="475135" y="487289"/>
                </a:cubicBezTo>
                <a:cubicBezTo>
                  <a:pt x="525458" y="492477"/>
                  <a:pt x="587064" y="504431"/>
                  <a:pt x="636259" y="531383"/>
                </a:cubicBezTo>
                <a:cubicBezTo>
                  <a:pt x="745480" y="591040"/>
                  <a:pt x="713999" y="727043"/>
                  <a:pt x="681391" y="781061"/>
                </a:cubicBezTo>
                <a:cubicBezTo>
                  <a:pt x="647880" y="836545"/>
                  <a:pt x="562805" y="930146"/>
                  <a:pt x="435418" y="863160"/>
                </a:cubicBezTo>
                <a:cubicBezTo>
                  <a:pt x="395024" y="841958"/>
                  <a:pt x="354518" y="794256"/>
                  <a:pt x="323940" y="751853"/>
                </a:cubicBezTo>
                <a:cubicBezTo>
                  <a:pt x="301374" y="720503"/>
                  <a:pt x="254323" y="722420"/>
                  <a:pt x="235029" y="755800"/>
                </a:cubicBezTo>
                <a:lnTo>
                  <a:pt x="0" y="1162683"/>
                </a:lnTo>
                <a:lnTo>
                  <a:pt x="256354" y="1606555"/>
                </a:lnTo>
                <a:cubicBezTo>
                  <a:pt x="275422" y="1639485"/>
                  <a:pt x="322248" y="1642417"/>
                  <a:pt x="344475" y="1611517"/>
                </a:cubicBezTo>
                <a:cubicBezTo>
                  <a:pt x="374489" y="1569904"/>
                  <a:pt x="416688" y="1520961"/>
                  <a:pt x="465544" y="1491301"/>
                </a:cubicBezTo>
                <a:cubicBezTo>
                  <a:pt x="571944" y="1426796"/>
                  <a:pt x="673944" y="1522088"/>
                  <a:pt x="704409" y="1577460"/>
                </a:cubicBezTo>
                <a:cubicBezTo>
                  <a:pt x="735663" y="1634184"/>
                  <a:pt x="773913" y="1754738"/>
                  <a:pt x="652168" y="1831310"/>
                </a:cubicBezTo>
                <a:cubicBezTo>
                  <a:pt x="612789" y="1856008"/>
                  <a:pt x="549378" y="1867172"/>
                  <a:pt x="496573" y="1872134"/>
                </a:cubicBezTo>
                <a:cubicBezTo>
                  <a:pt x="458097" y="1875743"/>
                  <a:pt x="436208" y="1917581"/>
                  <a:pt x="455502" y="1951075"/>
                </a:cubicBezTo>
                <a:lnTo>
                  <a:pt x="671688" y="2325366"/>
                </a:lnTo>
                <a:cubicBezTo>
                  <a:pt x="676991" y="2334613"/>
                  <a:pt x="684099" y="2342507"/>
                  <a:pt x="692223" y="2348710"/>
                </a:cubicBezTo>
                <a:cubicBezTo>
                  <a:pt x="704183" y="2341831"/>
                  <a:pt x="717836" y="2337997"/>
                  <a:pt x="732053" y="2338109"/>
                </a:cubicBezTo>
                <a:lnTo>
                  <a:pt x="1164875" y="2339575"/>
                </a:lnTo>
                <a:cubicBezTo>
                  <a:pt x="1203464" y="2339688"/>
                  <a:pt x="1228738" y="2299992"/>
                  <a:pt x="1213055" y="2264807"/>
                </a:cubicBezTo>
                <a:cubicBezTo>
                  <a:pt x="1192181" y="2218007"/>
                  <a:pt x="1172210" y="2161170"/>
                  <a:pt x="1173902" y="2116737"/>
                </a:cubicBezTo>
                <a:cubicBezTo>
                  <a:pt x="1179318" y="1973065"/>
                  <a:pt x="1302869" y="1945887"/>
                  <a:pt x="1367634" y="1944534"/>
                </a:cubicBezTo>
                <a:cubicBezTo>
                  <a:pt x="1430820" y="1943180"/>
                  <a:pt x="1564413" y="1983778"/>
                  <a:pt x="1561704" y="2108166"/>
                </a:cubicBezTo>
                <a:cubicBezTo>
                  <a:pt x="1560576" y="2163312"/>
                  <a:pt x="1540831" y="2221728"/>
                  <a:pt x="1520521" y="2267627"/>
                </a:cubicBezTo>
                <a:cubicBezTo>
                  <a:pt x="1505288" y="2302135"/>
                  <a:pt x="1531353" y="2340929"/>
                  <a:pt x="1569039" y="2341041"/>
                </a:cubicBezTo>
                <a:lnTo>
                  <a:pt x="2075315" y="2342733"/>
                </a:lnTo>
                <a:lnTo>
                  <a:pt x="2079828" y="2350627"/>
                </a:lnTo>
                <a:cubicBezTo>
                  <a:pt x="2089193" y="2344086"/>
                  <a:pt x="2097317" y="2335628"/>
                  <a:pt x="2103185" y="2325366"/>
                </a:cubicBezTo>
                <a:lnTo>
                  <a:pt x="2332459" y="1928520"/>
                </a:lnTo>
                <a:cubicBezTo>
                  <a:pt x="2351640" y="1895252"/>
                  <a:pt x="2330089" y="1853639"/>
                  <a:pt x="2291839" y="1849692"/>
                </a:cubicBezTo>
                <a:cubicBezTo>
                  <a:pt x="2241178" y="1844392"/>
                  <a:pt x="2182505" y="1833114"/>
                  <a:pt x="2145045" y="1809658"/>
                </a:cubicBezTo>
                <a:cubicBezTo>
                  <a:pt x="2023187" y="1733198"/>
                  <a:pt x="2061550" y="1612645"/>
                  <a:pt x="2092804" y="1555807"/>
                </a:cubicBezTo>
                <a:cubicBezTo>
                  <a:pt x="2123268" y="1500436"/>
                  <a:pt x="2225156" y="1405144"/>
                  <a:pt x="2331669" y="1469649"/>
                </a:cubicBezTo>
                <a:cubicBezTo>
                  <a:pt x="2377930" y="1497617"/>
                  <a:pt x="2417872" y="1542613"/>
                  <a:pt x="2447322" y="1582309"/>
                </a:cubicBezTo>
                <a:cubicBezTo>
                  <a:pt x="2469888" y="1612870"/>
                  <a:pt x="2516826" y="1609487"/>
                  <a:pt x="2535781" y="1576557"/>
                </a:cubicBezTo>
                <a:lnTo>
                  <a:pt x="2774985" y="1162683"/>
                </a:lnTo>
                <a:lnTo>
                  <a:pt x="2765732" y="1162683"/>
                </a:lnTo>
                <a:lnTo>
                  <a:pt x="2534089" y="761777"/>
                </a:lnTo>
                <a:cubicBezTo>
                  <a:pt x="2514908" y="728622"/>
                  <a:pt x="2468195" y="726479"/>
                  <a:pt x="2445629" y="757379"/>
                </a:cubicBezTo>
                <a:cubicBezTo>
                  <a:pt x="2415728" y="798316"/>
                  <a:pt x="2376914" y="842861"/>
                  <a:pt x="2338100" y="863272"/>
                </a:cubicBezTo>
                <a:cubicBezTo>
                  <a:pt x="2210826" y="930259"/>
                  <a:pt x="2125638" y="836658"/>
                  <a:pt x="2092127" y="781174"/>
                </a:cubicBezTo>
                <a:cubicBezTo>
                  <a:pt x="2059519" y="727156"/>
                  <a:pt x="2028151" y="591153"/>
                  <a:pt x="2137259" y="531496"/>
                </a:cubicBezTo>
                <a:cubicBezTo>
                  <a:pt x="2183859" y="506009"/>
                  <a:pt x="2241629" y="493943"/>
                  <a:pt x="2290259" y="488304"/>
                </a:cubicBezTo>
                <a:cubicBezTo>
                  <a:pt x="2328171" y="483906"/>
                  <a:pt x="2349609" y="442744"/>
                  <a:pt x="2330540" y="409702"/>
                </a:cubicBezTo>
                <a:lnTo>
                  <a:pt x="2093932" y="113"/>
                </a:lnTo>
              </a:path>
            </a:pathLst>
          </a:custGeom>
          <a:solidFill>
            <a:srgbClr val="DF8B33"/>
          </a:solidFill>
          <a:ln w="112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183BB8E6-7B42-0419-BE05-ACF4792317D7}"/>
              </a:ext>
            </a:extLst>
          </p:cNvPr>
          <p:cNvSpPr/>
          <p:nvPr/>
        </p:nvSpPr>
        <p:spPr>
          <a:xfrm>
            <a:off x="8508481" y="4252894"/>
            <a:ext cx="2799772" cy="2413574"/>
          </a:xfrm>
          <a:custGeom>
            <a:avLst/>
            <a:gdLst>
              <a:gd name="connsiteX0" fmla="*/ 83617 w 2789153"/>
              <a:gd name="connsiteY0" fmla="*/ 646975 h 2404419"/>
              <a:gd name="connsiteX1" fmla="*/ 230750 w 2789153"/>
              <a:gd name="connsiteY1" fmla="*/ 687009 h 2404419"/>
              <a:gd name="connsiteX2" fmla="*/ 271482 w 2789153"/>
              <a:gd name="connsiteY2" fmla="*/ 765837 h 2404419"/>
              <a:gd name="connsiteX3" fmla="*/ 42208 w 2789153"/>
              <a:gd name="connsiteY3" fmla="*/ 1162683 h 2404419"/>
              <a:gd name="connsiteX4" fmla="*/ 32279 w 2789153"/>
              <a:gd name="connsiteY4" fmla="*/ 1212190 h 2404419"/>
              <a:gd name="connsiteX5" fmla="*/ 263358 w 2789153"/>
              <a:gd name="connsiteY5" fmla="*/ 1615351 h 2404419"/>
              <a:gd name="connsiteX6" fmla="*/ 351932 w 2789153"/>
              <a:gd name="connsiteY6" fmla="*/ 1619862 h 2404419"/>
              <a:gd name="connsiteX7" fmla="*/ 466794 w 2789153"/>
              <a:gd name="connsiteY7" fmla="*/ 1506413 h 2404419"/>
              <a:gd name="connsiteX8" fmla="*/ 711865 w 2789153"/>
              <a:gd name="connsiteY8" fmla="*/ 1590880 h 2404419"/>
              <a:gd name="connsiteX9" fmla="*/ 664250 w 2789153"/>
              <a:gd name="connsiteY9" fmla="*/ 1840106 h 2404419"/>
              <a:gd name="connsiteX10" fmla="*/ 501772 w 2789153"/>
              <a:gd name="connsiteY10" fmla="*/ 1882622 h 2404419"/>
              <a:gd name="connsiteX11" fmla="*/ 461604 w 2789153"/>
              <a:gd name="connsiteY11" fmla="*/ 1961224 h 2404419"/>
              <a:gd name="connsiteX12" fmla="*/ 681400 w 2789153"/>
              <a:gd name="connsiteY12" fmla="*/ 2344875 h 2404419"/>
              <a:gd name="connsiteX13" fmla="*/ 687493 w 2789153"/>
              <a:gd name="connsiteY13" fmla="*/ 2358972 h 2404419"/>
              <a:gd name="connsiteX14" fmla="*/ 690878 w 2789153"/>
              <a:gd name="connsiteY14" fmla="*/ 2364836 h 2404419"/>
              <a:gd name="connsiteX15" fmla="*/ 759480 w 2789153"/>
              <a:gd name="connsiteY15" fmla="*/ 2404419 h 2404419"/>
              <a:gd name="connsiteX16" fmla="*/ 2057271 w 2789153"/>
              <a:gd name="connsiteY16" fmla="*/ 2404419 h 2404419"/>
              <a:gd name="connsiteX17" fmla="*/ 2125760 w 2789153"/>
              <a:gd name="connsiteY17" fmla="*/ 2364836 h 2404419"/>
              <a:gd name="connsiteX18" fmla="*/ 2782554 w 2789153"/>
              <a:gd name="connsiteY18" fmla="*/ 1226625 h 2404419"/>
              <a:gd name="connsiteX19" fmla="*/ 2782554 w 2789153"/>
              <a:gd name="connsiteY19" fmla="*/ 1177682 h 2404419"/>
              <a:gd name="connsiteX20" fmla="*/ 2565803 w 2789153"/>
              <a:gd name="connsiteY20" fmla="*/ 802488 h 2404419"/>
              <a:gd name="connsiteX21" fmla="*/ 2476892 w 2789153"/>
              <a:gd name="connsiteY21" fmla="*/ 798541 h 2404419"/>
              <a:gd name="connsiteX22" fmla="*/ 2368010 w 2789153"/>
              <a:gd name="connsiteY22" fmla="*/ 907705 h 2404419"/>
              <a:gd name="connsiteX23" fmla="*/ 2121698 w 2789153"/>
              <a:gd name="connsiteY23" fmla="*/ 826960 h 2404419"/>
              <a:gd name="connsiteX24" fmla="*/ 2165589 w 2789153"/>
              <a:gd name="connsiteY24" fmla="*/ 577056 h 2404419"/>
              <a:gd name="connsiteX25" fmla="*/ 2325246 w 2789153"/>
              <a:gd name="connsiteY25" fmla="*/ 532285 h 2404419"/>
              <a:gd name="connsiteX26" fmla="*/ 2364286 w 2789153"/>
              <a:gd name="connsiteY26" fmla="*/ 453570 h 2404419"/>
              <a:gd name="connsiteX27" fmla="*/ 2102291 w 2789153"/>
              <a:gd name="connsiteY27" fmla="*/ 0 h 2404419"/>
              <a:gd name="connsiteX28" fmla="*/ 713895 w 2789153"/>
              <a:gd name="connsiteY28" fmla="*/ 0 h 2404419"/>
              <a:gd name="connsiteX29" fmla="*/ 474580 w 2789153"/>
              <a:gd name="connsiteY29" fmla="*/ 414438 h 2404419"/>
              <a:gd name="connsiteX30" fmla="*/ 386119 w 2789153"/>
              <a:gd name="connsiteY30" fmla="*/ 420190 h 2404419"/>
              <a:gd name="connsiteX31" fmla="*/ 270241 w 2789153"/>
              <a:gd name="connsiteY31" fmla="*/ 307079 h 2404419"/>
              <a:gd name="connsiteX32" fmla="*/ 31376 w 2789153"/>
              <a:gd name="connsiteY32" fmla="*/ 393237 h 2404419"/>
              <a:gd name="connsiteX33" fmla="*/ 83617 w 2789153"/>
              <a:gd name="connsiteY33" fmla="*/ 646975 h 240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789153" h="2404419">
                <a:moveTo>
                  <a:pt x="83617" y="646975"/>
                </a:moveTo>
                <a:cubicBezTo>
                  <a:pt x="121078" y="670544"/>
                  <a:pt x="179975" y="681709"/>
                  <a:pt x="230750" y="687009"/>
                </a:cubicBezTo>
                <a:cubicBezTo>
                  <a:pt x="269000" y="690956"/>
                  <a:pt x="290664" y="732569"/>
                  <a:pt x="271482" y="765837"/>
                </a:cubicBezTo>
                <a:lnTo>
                  <a:pt x="42208" y="1162683"/>
                </a:lnTo>
                <a:cubicBezTo>
                  <a:pt x="33407" y="1177907"/>
                  <a:pt x="30135" y="1195274"/>
                  <a:pt x="32279" y="1212190"/>
                </a:cubicBezTo>
                <a:lnTo>
                  <a:pt x="263358" y="1615351"/>
                </a:lnTo>
                <a:cubicBezTo>
                  <a:pt x="282427" y="1648732"/>
                  <a:pt x="329365" y="1650987"/>
                  <a:pt x="351932" y="1619862"/>
                </a:cubicBezTo>
                <a:cubicBezTo>
                  <a:pt x="383186" y="1576896"/>
                  <a:pt x="425272" y="1527727"/>
                  <a:pt x="466794" y="1506413"/>
                </a:cubicBezTo>
                <a:cubicBezTo>
                  <a:pt x="594745" y="1440667"/>
                  <a:pt x="678918" y="1535057"/>
                  <a:pt x="711865" y="1590880"/>
                </a:cubicBezTo>
                <a:cubicBezTo>
                  <a:pt x="744022" y="1645236"/>
                  <a:pt x="774035" y="1781578"/>
                  <a:pt x="664250" y="1840106"/>
                </a:cubicBezTo>
                <a:cubicBezTo>
                  <a:pt x="614604" y="1866608"/>
                  <a:pt x="552320" y="1877998"/>
                  <a:pt x="501772" y="1882622"/>
                </a:cubicBezTo>
                <a:cubicBezTo>
                  <a:pt x="463861" y="1886118"/>
                  <a:pt x="442648" y="1928182"/>
                  <a:pt x="461604" y="1961224"/>
                </a:cubicBezTo>
                <a:lnTo>
                  <a:pt x="681400" y="2344875"/>
                </a:lnTo>
                <a:cubicBezTo>
                  <a:pt x="683995" y="2349386"/>
                  <a:pt x="685913" y="2354123"/>
                  <a:pt x="687493" y="2358972"/>
                </a:cubicBezTo>
                <a:lnTo>
                  <a:pt x="690878" y="2364836"/>
                </a:lnTo>
                <a:cubicBezTo>
                  <a:pt x="704982" y="2389308"/>
                  <a:pt x="731159" y="2404419"/>
                  <a:pt x="759480" y="2404419"/>
                </a:cubicBezTo>
                <a:lnTo>
                  <a:pt x="2057271" y="2404419"/>
                </a:lnTo>
                <a:cubicBezTo>
                  <a:pt x="2085591" y="2404419"/>
                  <a:pt x="2111656" y="2389308"/>
                  <a:pt x="2125760" y="2364836"/>
                </a:cubicBezTo>
                <a:lnTo>
                  <a:pt x="2782554" y="1226625"/>
                </a:lnTo>
                <a:cubicBezTo>
                  <a:pt x="2791354" y="1211513"/>
                  <a:pt x="2791354" y="1192793"/>
                  <a:pt x="2782554" y="1177682"/>
                </a:cubicBezTo>
                <a:lnTo>
                  <a:pt x="2565803" y="802488"/>
                </a:lnTo>
                <a:cubicBezTo>
                  <a:pt x="2546510" y="769107"/>
                  <a:pt x="2499458" y="767190"/>
                  <a:pt x="2476892" y="798541"/>
                </a:cubicBezTo>
                <a:cubicBezTo>
                  <a:pt x="2446879" y="840379"/>
                  <a:pt x="2407501" y="886616"/>
                  <a:pt x="2368010" y="907705"/>
                </a:cubicBezTo>
                <a:cubicBezTo>
                  <a:pt x="2241074" y="975368"/>
                  <a:pt x="2155434" y="882218"/>
                  <a:pt x="2121698" y="826960"/>
                </a:cubicBezTo>
                <a:cubicBezTo>
                  <a:pt x="2088751" y="773054"/>
                  <a:pt x="2056706" y="637277"/>
                  <a:pt x="2165589" y="577056"/>
                </a:cubicBezTo>
                <a:cubicBezTo>
                  <a:pt x="2214220" y="550104"/>
                  <a:pt x="2275262" y="537811"/>
                  <a:pt x="2325246" y="532285"/>
                </a:cubicBezTo>
                <a:cubicBezTo>
                  <a:pt x="2362706" y="528113"/>
                  <a:pt x="2383129" y="486274"/>
                  <a:pt x="2364286" y="453570"/>
                </a:cubicBezTo>
                <a:lnTo>
                  <a:pt x="2102291" y="0"/>
                </a:lnTo>
                <a:lnTo>
                  <a:pt x="713895" y="0"/>
                </a:lnTo>
                <a:lnTo>
                  <a:pt x="474580" y="414438"/>
                </a:lnTo>
                <a:cubicBezTo>
                  <a:pt x="455624" y="447368"/>
                  <a:pt x="408686" y="450638"/>
                  <a:pt x="386119" y="420190"/>
                </a:cubicBezTo>
                <a:cubicBezTo>
                  <a:pt x="356670" y="380381"/>
                  <a:pt x="316615" y="335159"/>
                  <a:pt x="270241" y="307079"/>
                </a:cubicBezTo>
                <a:cubicBezTo>
                  <a:pt x="163841" y="242573"/>
                  <a:pt x="61841" y="337866"/>
                  <a:pt x="31376" y="393237"/>
                </a:cubicBezTo>
                <a:cubicBezTo>
                  <a:pt x="122" y="449962"/>
                  <a:pt x="-38128" y="570515"/>
                  <a:pt x="83617" y="646975"/>
                </a:cubicBezTo>
                <a:close/>
              </a:path>
            </a:pathLst>
          </a:custGeom>
          <a:solidFill>
            <a:srgbClr val="224586"/>
          </a:solidFill>
          <a:ln w="22558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 159">
            <a:extLst>
              <a:ext uri="{FF2B5EF4-FFF2-40B4-BE49-F238E27FC236}">
                <a16:creationId xmlns:a16="http://schemas.microsoft.com/office/drawing/2014/main" id="{9B500EF1-E328-15E4-F524-2EA8880E1116}"/>
              </a:ext>
            </a:extLst>
          </p:cNvPr>
          <p:cNvSpPr/>
          <p:nvPr/>
        </p:nvSpPr>
        <p:spPr>
          <a:xfrm>
            <a:off x="2267931" y="3046164"/>
            <a:ext cx="2804468" cy="2413574"/>
          </a:xfrm>
          <a:custGeom>
            <a:avLst/>
            <a:gdLst>
              <a:gd name="connsiteX0" fmla="*/ 728075 w 2793831"/>
              <a:gd name="connsiteY0" fmla="*/ 2404419 h 2404419"/>
              <a:gd name="connsiteX1" fmla="*/ 2025641 w 2793831"/>
              <a:gd name="connsiteY1" fmla="*/ 2404419 h 2404419"/>
              <a:gd name="connsiteX2" fmla="*/ 2094242 w 2793831"/>
              <a:gd name="connsiteY2" fmla="*/ 2364836 h 2404419"/>
              <a:gd name="connsiteX3" fmla="*/ 2310654 w 2793831"/>
              <a:gd name="connsiteY3" fmla="*/ 1990207 h 2404419"/>
              <a:gd name="connsiteX4" fmla="*/ 2399452 w 2793831"/>
              <a:gd name="connsiteY4" fmla="*/ 1986259 h 2404419"/>
              <a:gd name="connsiteX5" fmla="*/ 2507771 w 2793831"/>
              <a:gd name="connsiteY5" fmla="*/ 2094634 h 2404419"/>
              <a:gd name="connsiteX6" fmla="*/ 2754083 w 2793831"/>
              <a:gd name="connsiteY6" fmla="*/ 2013889 h 2404419"/>
              <a:gd name="connsiteX7" fmla="*/ 2710191 w 2793831"/>
              <a:gd name="connsiteY7" fmla="*/ 1763985 h 2404419"/>
              <a:gd name="connsiteX8" fmla="*/ 2551662 w 2793831"/>
              <a:gd name="connsiteY8" fmla="*/ 1719327 h 2404419"/>
              <a:gd name="connsiteX9" fmla="*/ 2512623 w 2793831"/>
              <a:gd name="connsiteY9" fmla="*/ 1640499 h 2404419"/>
              <a:gd name="connsiteX10" fmla="*/ 2765817 w 2793831"/>
              <a:gd name="connsiteY10" fmla="*/ 1202266 h 2404419"/>
              <a:gd name="connsiteX11" fmla="*/ 2514879 w 2793831"/>
              <a:gd name="connsiteY11" fmla="*/ 767754 h 2404419"/>
              <a:gd name="connsiteX12" fmla="*/ 2555499 w 2793831"/>
              <a:gd name="connsiteY12" fmla="*/ 688926 h 2404419"/>
              <a:gd name="connsiteX13" fmla="*/ 2711319 w 2793831"/>
              <a:gd name="connsiteY13" fmla="*/ 646750 h 2404419"/>
              <a:gd name="connsiteX14" fmla="*/ 2761530 w 2793831"/>
              <a:gd name="connsiteY14" fmla="*/ 392561 h 2404419"/>
              <a:gd name="connsiteX15" fmla="*/ 2521988 w 2793831"/>
              <a:gd name="connsiteY15" fmla="*/ 308320 h 2404419"/>
              <a:gd name="connsiteX16" fmla="*/ 2403514 w 2793831"/>
              <a:gd name="connsiteY16" fmla="*/ 427294 h 2404419"/>
              <a:gd name="connsiteX17" fmla="*/ 2315280 w 2793831"/>
              <a:gd name="connsiteY17" fmla="*/ 422445 h 2404419"/>
              <a:gd name="connsiteX18" fmla="*/ 2094130 w 2793831"/>
              <a:gd name="connsiteY18" fmla="*/ 39583 h 2404419"/>
              <a:gd name="connsiteX19" fmla="*/ 2025528 w 2793831"/>
              <a:gd name="connsiteY19" fmla="*/ 0 h 2404419"/>
              <a:gd name="connsiteX20" fmla="*/ 727962 w 2793831"/>
              <a:gd name="connsiteY20" fmla="*/ 0 h 2404419"/>
              <a:gd name="connsiteX21" fmla="*/ 659361 w 2793831"/>
              <a:gd name="connsiteY21" fmla="*/ 39583 h 2404419"/>
              <a:gd name="connsiteX22" fmla="*/ 10578 w 2793831"/>
              <a:gd name="connsiteY22" fmla="*/ 1162796 h 2404419"/>
              <a:gd name="connsiteX23" fmla="*/ 10578 w 2793831"/>
              <a:gd name="connsiteY23" fmla="*/ 1241962 h 2404419"/>
              <a:gd name="connsiteX24" fmla="*/ 659361 w 2793831"/>
              <a:gd name="connsiteY24" fmla="*/ 2365175 h 2404419"/>
              <a:gd name="connsiteX25" fmla="*/ 728075 w 2793831"/>
              <a:gd name="connsiteY25" fmla="*/ 2404419 h 240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3831" h="2404419">
                <a:moveTo>
                  <a:pt x="728075" y="2404419"/>
                </a:moveTo>
                <a:lnTo>
                  <a:pt x="2025641" y="2404419"/>
                </a:lnTo>
                <a:cubicBezTo>
                  <a:pt x="2053962" y="2404419"/>
                  <a:pt x="2080026" y="2389308"/>
                  <a:pt x="2094242" y="2364836"/>
                </a:cubicBezTo>
                <a:lnTo>
                  <a:pt x="2310654" y="1990207"/>
                </a:lnTo>
                <a:cubicBezTo>
                  <a:pt x="2329948" y="1956826"/>
                  <a:pt x="2376999" y="1954909"/>
                  <a:pt x="2399452" y="1986259"/>
                </a:cubicBezTo>
                <a:cubicBezTo>
                  <a:pt x="2429353" y="2027873"/>
                  <a:pt x="2468618" y="2073658"/>
                  <a:pt x="2507771" y="2094634"/>
                </a:cubicBezTo>
                <a:cubicBezTo>
                  <a:pt x="2634707" y="2162297"/>
                  <a:pt x="2720346" y="2069147"/>
                  <a:pt x="2754083" y="2013889"/>
                </a:cubicBezTo>
                <a:cubicBezTo>
                  <a:pt x="2787030" y="1959983"/>
                  <a:pt x="2819074" y="1824206"/>
                  <a:pt x="2710191" y="1763985"/>
                </a:cubicBezTo>
                <a:cubicBezTo>
                  <a:pt x="2661899" y="1737258"/>
                  <a:pt x="2601421" y="1724966"/>
                  <a:pt x="2551662" y="1719327"/>
                </a:cubicBezTo>
                <a:cubicBezTo>
                  <a:pt x="2514202" y="1715155"/>
                  <a:pt x="2493780" y="1673091"/>
                  <a:pt x="2512623" y="1640499"/>
                </a:cubicBezTo>
                <a:lnTo>
                  <a:pt x="2765817" y="1202266"/>
                </a:lnTo>
                <a:lnTo>
                  <a:pt x="2514879" y="767754"/>
                </a:lnTo>
                <a:cubicBezTo>
                  <a:pt x="2495698" y="734486"/>
                  <a:pt x="2517249" y="692761"/>
                  <a:pt x="2555499" y="688926"/>
                </a:cubicBezTo>
                <a:cubicBezTo>
                  <a:pt x="2608417" y="683513"/>
                  <a:pt x="2672054" y="671898"/>
                  <a:pt x="2711319" y="646750"/>
                </a:cubicBezTo>
                <a:cubicBezTo>
                  <a:pt x="2832501" y="569275"/>
                  <a:pt x="2793235" y="449060"/>
                  <a:pt x="2761530" y="392561"/>
                </a:cubicBezTo>
                <a:cubicBezTo>
                  <a:pt x="2730614" y="337528"/>
                  <a:pt x="2627937" y="243024"/>
                  <a:pt x="2521988" y="308320"/>
                </a:cubicBezTo>
                <a:cubicBezTo>
                  <a:pt x="2474147" y="337866"/>
                  <a:pt x="2432963" y="385907"/>
                  <a:pt x="2403514" y="427294"/>
                </a:cubicBezTo>
                <a:cubicBezTo>
                  <a:pt x="2381399" y="458307"/>
                  <a:pt x="2334348" y="455488"/>
                  <a:pt x="2315280" y="422445"/>
                </a:cubicBezTo>
                <a:lnTo>
                  <a:pt x="2094130" y="39583"/>
                </a:lnTo>
                <a:cubicBezTo>
                  <a:pt x="2080026" y="15112"/>
                  <a:pt x="2053849" y="0"/>
                  <a:pt x="2025528" y="0"/>
                </a:cubicBezTo>
                <a:lnTo>
                  <a:pt x="727962" y="0"/>
                </a:lnTo>
                <a:cubicBezTo>
                  <a:pt x="699642" y="0"/>
                  <a:pt x="673578" y="15112"/>
                  <a:pt x="659361" y="39583"/>
                </a:cubicBezTo>
                <a:lnTo>
                  <a:pt x="10578" y="1162796"/>
                </a:lnTo>
                <a:cubicBezTo>
                  <a:pt x="-3526" y="1187267"/>
                  <a:pt x="-3526" y="1217490"/>
                  <a:pt x="10578" y="1241962"/>
                </a:cubicBezTo>
                <a:lnTo>
                  <a:pt x="659361" y="2365175"/>
                </a:lnTo>
                <a:cubicBezTo>
                  <a:pt x="673690" y="2389308"/>
                  <a:pt x="699755" y="2404419"/>
                  <a:pt x="728075" y="2404419"/>
                </a:cubicBezTo>
                <a:close/>
              </a:path>
            </a:pathLst>
          </a:custGeom>
          <a:solidFill>
            <a:srgbClr val="A0CB4E"/>
          </a:solidFill>
          <a:ln w="22558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3D02F54E-F83D-6B5F-4B59-CBAD14E24A59}"/>
              </a:ext>
            </a:extLst>
          </p:cNvPr>
          <p:cNvSpPr/>
          <p:nvPr/>
        </p:nvSpPr>
        <p:spPr>
          <a:xfrm>
            <a:off x="4359981" y="1839094"/>
            <a:ext cx="2793917" cy="2413799"/>
          </a:xfrm>
          <a:custGeom>
            <a:avLst/>
            <a:gdLst>
              <a:gd name="connsiteX0" fmla="*/ 437985 w 2783320"/>
              <a:gd name="connsiteY0" fmla="*/ 1510698 h 2404644"/>
              <a:gd name="connsiteX1" fmla="*/ 677527 w 2783320"/>
              <a:gd name="connsiteY1" fmla="*/ 1594939 h 2404644"/>
              <a:gd name="connsiteX2" fmla="*/ 627317 w 2783320"/>
              <a:gd name="connsiteY2" fmla="*/ 1849128 h 2404644"/>
              <a:gd name="connsiteX3" fmla="*/ 471834 w 2783320"/>
              <a:gd name="connsiteY3" fmla="*/ 1891305 h 2404644"/>
              <a:gd name="connsiteX4" fmla="*/ 431215 w 2783320"/>
              <a:gd name="connsiteY4" fmla="*/ 1970133 h 2404644"/>
              <a:gd name="connsiteX5" fmla="*/ 682266 w 2783320"/>
              <a:gd name="connsiteY5" fmla="*/ 2404645 h 2404644"/>
              <a:gd name="connsiteX6" fmla="*/ 2071225 w 2783320"/>
              <a:gd name="connsiteY6" fmla="*/ 2404645 h 2404644"/>
              <a:gd name="connsiteX7" fmla="*/ 2306254 w 2783320"/>
              <a:gd name="connsiteY7" fmla="*/ 1997762 h 2404644"/>
              <a:gd name="connsiteX8" fmla="*/ 2395165 w 2783320"/>
              <a:gd name="connsiteY8" fmla="*/ 1993815 h 2404644"/>
              <a:gd name="connsiteX9" fmla="*/ 2506643 w 2783320"/>
              <a:gd name="connsiteY9" fmla="*/ 2105122 h 2404644"/>
              <a:gd name="connsiteX10" fmla="*/ 2752616 w 2783320"/>
              <a:gd name="connsiteY10" fmla="*/ 2023023 h 2404644"/>
              <a:gd name="connsiteX11" fmla="*/ 2707483 w 2783320"/>
              <a:gd name="connsiteY11" fmla="*/ 1773345 h 2404644"/>
              <a:gd name="connsiteX12" fmla="*/ 2546360 w 2783320"/>
              <a:gd name="connsiteY12" fmla="*/ 1729251 h 2404644"/>
              <a:gd name="connsiteX13" fmla="*/ 2506868 w 2783320"/>
              <a:gd name="connsiteY13" fmla="*/ 1650536 h 2404644"/>
              <a:gd name="connsiteX14" fmla="*/ 2742912 w 2783320"/>
              <a:gd name="connsiteY14" fmla="*/ 1241962 h 2404644"/>
              <a:gd name="connsiteX15" fmla="*/ 2742912 w 2783320"/>
              <a:gd name="connsiteY15" fmla="*/ 1162796 h 2404644"/>
              <a:gd name="connsiteX16" fmla="*/ 2094130 w 2783320"/>
              <a:gd name="connsiteY16" fmla="*/ 39583 h 2404644"/>
              <a:gd name="connsiteX17" fmla="*/ 2025528 w 2783320"/>
              <a:gd name="connsiteY17" fmla="*/ 0 h 2404644"/>
              <a:gd name="connsiteX18" fmla="*/ 727963 w 2783320"/>
              <a:gd name="connsiteY18" fmla="*/ 0 h 2404644"/>
              <a:gd name="connsiteX19" fmla="*/ 659361 w 2783320"/>
              <a:gd name="connsiteY19" fmla="*/ 39583 h 2404644"/>
              <a:gd name="connsiteX20" fmla="*/ 10578 w 2783320"/>
              <a:gd name="connsiteY20" fmla="*/ 1162796 h 2404644"/>
              <a:gd name="connsiteX21" fmla="*/ 10578 w 2783320"/>
              <a:gd name="connsiteY21" fmla="*/ 1241962 h 2404644"/>
              <a:gd name="connsiteX22" fmla="*/ 231503 w 2783320"/>
              <a:gd name="connsiteY22" fmla="*/ 1624486 h 2404644"/>
              <a:gd name="connsiteX23" fmla="*/ 319737 w 2783320"/>
              <a:gd name="connsiteY23" fmla="*/ 1629335 h 2404644"/>
              <a:gd name="connsiteX24" fmla="*/ 437985 w 2783320"/>
              <a:gd name="connsiteY24" fmla="*/ 1510698 h 240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83320" h="2404644">
                <a:moveTo>
                  <a:pt x="437985" y="1510698"/>
                </a:moveTo>
                <a:cubicBezTo>
                  <a:pt x="543821" y="1445403"/>
                  <a:pt x="646611" y="1539906"/>
                  <a:pt x="677527" y="1594939"/>
                </a:cubicBezTo>
                <a:cubicBezTo>
                  <a:pt x="709232" y="1651438"/>
                  <a:pt x="748498" y="1771654"/>
                  <a:pt x="627317" y="1849128"/>
                </a:cubicBezTo>
                <a:cubicBezTo>
                  <a:pt x="588051" y="1874164"/>
                  <a:pt x="524640" y="1885892"/>
                  <a:pt x="471834" y="1891305"/>
                </a:cubicBezTo>
                <a:cubicBezTo>
                  <a:pt x="433584" y="1895252"/>
                  <a:pt x="412033" y="1936865"/>
                  <a:pt x="431215" y="1970133"/>
                </a:cubicBezTo>
                <a:lnTo>
                  <a:pt x="682266" y="2404645"/>
                </a:lnTo>
                <a:lnTo>
                  <a:pt x="2071225" y="2404645"/>
                </a:lnTo>
                <a:lnTo>
                  <a:pt x="2306254" y="1997762"/>
                </a:lnTo>
                <a:cubicBezTo>
                  <a:pt x="2325548" y="1964382"/>
                  <a:pt x="2372598" y="1962464"/>
                  <a:pt x="2395165" y="1993815"/>
                </a:cubicBezTo>
                <a:cubicBezTo>
                  <a:pt x="2425629" y="2036218"/>
                  <a:pt x="2466249" y="2083920"/>
                  <a:pt x="2506643" y="2105122"/>
                </a:cubicBezTo>
                <a:cubicBezTo>
                  <a:pt x="2633917" y="2172108"/>
                  <a:pt x="2719105" y="2078507"/>
                  <a:pt x="2752616" y="2023023"/>
                </a:cubicBezTo>
                <a:cubicBezTo>
                  <a:pt x="2785224" y="1969005"/>
                  <a:pt x="2816591" y="1833002"/>
                  <a:pt x="2707483" y="1773345"/>
                </a:cubicBezTo>
                <a:cubicBezTo>
                  <a:pt x="2658289" y="1746505"/>
                  <a:pt x="2596682" y="1734552"/>
                  <a:pt x="2546360" y="1729251"/>
                </a:cubicBezTo>
                <a:cubicBezTo>
                  <a:pt x="2508673" y="1725304"/>
                  <a:pt x="2487912" y="1683353"/>
                  <a:pt x="2506868" y="1650536"/>
                </a:cubicBezTo>
                <a:lnTo>
                  <a:pt x="2742912" y="1241962"/>
                </a:lnTo>
                <a:cubicBezTo>
                  <a:pt x="2757016" y="1217490"/>
                  <a:pt x="2757016" y="1187267"/>
                  <a:pt x="2742912" y="1162796"/>
                </a:cubicBezTo>
                <a:lnTo>
                  <a:pt x="2094130" y="39583"/>
                </a:lnTo>
                <a:cubicBezTo>
                  <a:pt x="2080026" y="15111"/>
                  <a:pt x="2053849" y="0"/>
                  <a:pt x="2025528" y="0"/>
                </a:cubicBezTo>
                <a:lnTo>
                  <a:pt x="727963" y="0"/>
                </a:lnTo>
                <a:cubicBezTo>
                  <a:pt x="699642" y="0"/>
                  <a:pt x="673578" y="15111"/>
                  <a:pt x="659361" y="39583"/>
                </a:cubicBezTo>
                <a:lnTo>
                  <a:pt x="10578" y="1162796"/>
                </a:lnTo>
                <a:cubicBezTo>
                  <a:pt x="-3526" y="1187267"/>
                  <a:pt x="-3526" y="1217490"/>
                  <a:pt x="10578" y="1241962"/>
                </a:cubicBezTo>
                <a:lnTo>
                  <a:pt x="231503" y="1624486"/>
                </a:lnTo>
                <a:cubicBezTo>
                  <a:pt x="250571" y="1657528"/>
                  <a:pt x="297509" y="1660347"/>
                  <a:pt x="319737" y="1629335"/>
                </a:cubicBezTo>
                <a:cubicBezTo>
                  <a:pt x="349186" y="1588060"/>
                  <a:pt x="390257" y="1540132"/>
                  <a:pt x="437985" y="1510698"/>
                </a:cubicBezTo>
                <a:close/>
              </a:path>
            </a:pathLst>
          </a:custGeom>
          <a:solidFill>
            <a:srgbClr val="5EBF9C"/>
          </a:solidFill>
          <a:ln w="22558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 161">
            <a:extLst>
              <a:ext uri="{FF2B5EF4-FFF2-40B4-BE49-F238E27FC236}">
                <a16:creationId xmlns:a16="http://schemas.microsoft.com/office/drawing/2014/main" id="{5541D839-8DA8-BEA0-63C6-C5B5EDAA496B}"/>
              </a:ext>
            </a:extLst>
          </p:cNvPr>
          <p:cNvSpPr/>
          <p:nvPr/>
        </p:nvSpPr>
        <p:spPr>
          <a:xfrm>
            <a:off x="4360208" y="4252781"/>
            <a:ext cx="2817737" cy="2413799"/>
          </a:xfrm>
          <a:custGeom>
            <a:avLst/>
            <a:gdLst>
              <a:gd name="connsiteX0" fmla="*/ 428958 w 2807050"/>
              <a:gd name="connsiteY0" fmla="*/ 438234 h 2404644"/>
              <a:gd name="connsiteX1" fmla="*/ 467998 w 2807050"/>
              <a:gd name="connsiteY1" fmla="*/ 517174 h 2404644"/>
              <a:gd name="connsiteX2" fmla="*/ 626075 w 2807050"/>
              <a:gd name="connsiteY2" fmla="*/ 561719 h 2404644"/>
              <a:gd name="connsiteX3" fmla="*/ 669967 w 2807050"/>
              <a:gd name="connsiteY3" fmla="*/ 811623 h 2404644"/>
              <a:gd name="connsiteX4" fmla="*/ 423655 w 2807050"/>
              <a:gd name="connsiteY4" fmla="*/ 892368 h 2404644"/>
              <a:gd name="connsiteX5" fmla="*/ 315562 w 2807050"/>
              <a:gd name="connsiteY5" fmla="*/ 784332 h 2404644"/>
              <a:gd name="connsiteX6" fmla="*/ 226764 w 2807050"/>
              <a:gd name="connsiteY6" fmla="*/ 788392 h 2404644"/>
              <a:gd name="connsiteX7" fmla="*/ 10578 w 2807050"/>
              <a:gd name="connsiteY7" fmla="*/ 1162683 h 2404644"/>
              <a:gd name="connsiteX8" fmla="*/ 10578 w 2807050"/>
              <a:gd name="connsiteY8" fmla="*/ 1241849 h 2404644"/>
              <a:gd name="connsiteX9" fmla="*/ 659361 w 2807050"/>
              <a:gd name="connsiteY9" fmla="*/ 2365062 h 2404644"/>
              <a:gd name="connsiteX10" fmla="*/ 727962 w 2807050"/>
              <a:gd name="connsiteY10" fmla="*/ 2404645 h 2404644"/>
              <a:gd name="connsiteX11" fmla="*/ 2025528 w 2807050"/>
              <a:gd name="connsiteY11" fmla="*/ 2404645 h 2404644"/>
              <a:gd name="connsiteX12" fmla="*/ 2094129 w 2807050"/>
              <a:gd name="connsiteY12" fmla="*/ 2365062 h 2404644"/>
              <a:gd name="connsiteX13" fmla="*/ 2742912 w 2807050"/>
              <a:gd name="connsiteY13" fmla="*/ 1241849 h 2404644"/>
              <a:gd name="connsiteX14" fmla="*/ 2742912 w 2807050"/>
              <a:gd name="connsiteY14" fmla="*/ 1162683 h 2404644"/>
              <a:gd name="connsiteX15" fmla="*/ 2526727 w 2807050"/>
              <a:gd name="connsiteY15" fmla="*/ 788392 h 2404644"/>
              <a:gd name="connsiteX16" fmla="*/ 2567797 w 2807050"/>
              <a:gd name="connsiteY16" fmla="*/ 709451 h 2404644"/>
              <a:gd name="connsiteX17" fmla="*/ 2723392 w 2807050"/>
              <a:gd name="connsiteY17" fmla="*/ 668627 h 2404644"/>
              <a:gd name="connsiteX18" fmla="*/ 2775634 w 2807050"/>
              <a:gd name="connsiteY18" fmla="*/ 414777 h 2404644"/>
              <a:gd name="connsiteX19" fmla="*/ 2536769 w 2807050"/>
              <a:gd name="connsiteY19" fmla="*/ 328619 h 2404644"/>
              <a:gd name="connsiteX20" fmla="*/ 2415700 w 2807050"/>
              <a:gd name="connsiteY20" fmla="*/ 448834 h 2404644"/>
              <a:gd name="connsiteX21" fmla="*/ 2327578 w 2807050"/>
              <a:gd name="connsiteY21" fmla="*/ 443872 h 2404644"/>
              <a:gd name="connsiteX22" fmla="*/ 2071225 w 2807050"/>
              <a:gd name="connsiteY22" fmla="*/ 0 h 2404644"/>
              <a:gd name="connsiteX23" fmla="*/ 682266 w 2807050"/>
              <a:gd name="connsiteY23" fmla="*/ 0 h 2404644"/>
              <a:gd name="connsiteX24" fmla="*/ 428958 w 2807050"/>
              <a:gd name="connsiteY24" fmla="*/ 438234 h 240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07050" h="2404644">
                <a:moveTo>
                  <a:pt x="428958" y="438234"/>
                </a:moveTo>
                <a:cubicBezTo>
                  <a:pt x="410115" y="470937"/>
                  <a:pt x="430425" y="513002"/>
                  <a:pt x="467998" y="517174"/>
                </a:cubicBezTo>
                <a:cubicBezTo>
                  <a:pt x="517644" y="522813"/>
                  <a:pt x="577896" y="535105"/>
                  <a:pt x="626075" y="561719"/>
                </a:cubicBezTo>
                <a:cubicBezTo>
                  <a:pt x="734958" y="621939"/>
                  <a:pt x="702914" y="757717"/>
                  <a:pt x="669967" y="811623"/>
                </a:cubicBezTo>
                <a:cubicBezTo>
                  <a:pt x="636230" y="866881"/>
                  <a:pt x="550591" y="960031"/>
                  <a:pt x="423655" y="892368"/>
                </a:cubicBezTo>
                <a:cubicBezTo>
                  <a:pt x="384502" y="871505"/>
                  <a:pt x="345350" y="825832"/>
                  <a:pt x="315562" y="784332"/>
                </a:cubicBezTo>
                <a:cubicBezTo>
                  <a:pt x="292996" y="753094"/>
                  <a:pt x="246058" y="755011"/>
                  <a:pt x="226764" y="788392"/>
                </a:cubicBezTo>
                <a:lnTo>
                  <a:pt x="10578" y="1162683"/>
                </a:lnTo>
                <a:cubicBezTo>
                  <a:pt x="-3526" y="1187155"/>
                  <a:pt x="-3526" y="1217378"/>
                  <a:pt x="10578" y="1241849"/>
                </a:cubicBezTo>
                <a:lnTo>
                  <a:pt x="659361" y="2365062"/>
                </a:lnTo>
                <a:cubicBezTo>
                  <a:pt x="673465" y="2389534"/>
                  <a:pt x="699642" y="2404645"/>
                  <a:pt x="727962" y="2404645"/>
                </a:cubicBezTo>
                <a:lnTo>
                  <a:pt x="2025528" y="2404645"/>
                </a:lnTo>
                <a:cubicBezTo>
                  <a:pt x="2053849" y="2404645"/>
                  <a:pt x="2079913" y="2389534"/>
                  <a:pt x="2094129" y="2365062"/>
                </a:cubicBezTo>
                <a:lnTo>
                  <a:pt x="2742912" y="1241849"/>
                </a:lnTo>
                <a:cubicBezTo>
                  <a:pt x="2757016" y="1217378"/>
                  <a:pt x="2757016" y="1187155"/>
                  <a:pt x="2742912" y="1162683"/>
                </a:cubicBezTo>
                <a:lnTo>
                  <a:pt x="2526727" y="788392"/>
                </a:lnTo>
                <a:cubicBezTo>
                  <a:pt x="2507432" y="755011"/>
                  <a:pt x="2529322" y="713173"/>
                  <a:pt x="2567797" y="709451"/>
                </a:cubicBezTo>
                <a:cubicBezTo>
                  <a:pt x="2620603" y="704489"/>
                  <a:pt x="2684014" y="693325"/>
                  <a:pt x="2723392" y="668627"/>
                </a:cubicBezTo>
                <a:cubicBezTo>
                  <a:pt x="2845251" y="592168"/>
                  <a:pt x="2806888" y="471614"/>
                  <a:pt x="2775634" y="414777"/>
                </a:cubicBezTo>
                <a:cubicBezTo>
                  <a:pt x="2745169" y="359405"/>
                  <a:pt x="2643282" y="264113"/>
                  <a:pt x="2536769" y="328619"/>
                </a:cubicBezTo>
                <a:cubicBezTo>
                  <a:pt x="2487913" y="358278"/>
                  <a:pt x="2445713" y="407221"/>
                  <a:pt x="2415700" y="448834"/>
                </a:cubicBezTo>
                <a:cubicBezTo>
                  <a:pt x="2393473" y="479734"/>
                  <a:pt x="2346647" y="476801"/>
                  <a:pt x="2327578" y="443872"/>
                </a:cubicBezTo>
                <a:lnTo>
                  <a:pt x="2071225" y="0"/>
                </a:lnTo>
                <a:lnTo>
                  <a:pt x="682266" y="0"/>
                </a:lnTo>
                <a:lnTo>
                  <a:pt x="428958" y="438234"/>
                </a:lnTo>
                <a:close/>
              </a:path>
            </a:pathLst>
          </a:custGeom>
          <a:solidFill>
            <a:srgbClr val="2DA54E"/>
          </a:solidFill>
          <a:ln w="22558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929F6332-6007-92D3-D328-B92A8FA36566}"/>
              </a:ext>
            </a:extLst>
          </p:cNvPr>
          <p:cNvSpPr/>
          <p:nvPr/>
        </p:nvSpPr>
        <p:spPr>
          <a:xfrm>
            <a:off x="8508476" y="1839207"/>
            <a:ext cx="2795178" cy="2413574"/>
          </a:xfrm>
          <a:custGeom>
            <a:avLst/>
            <a:gdLst>
              <a:gd name="connsiteX0" fmla="*/ 75838 w 2784576"/>
              <a:gd name="connsiteY0" fmla="*/ 1773232 h 2404419"/>
              <a:gd name="connsiteX1" fmla="*/ 30705 w 2784576"/>
              <a:gd name="connsiteY1" fmla="*/ 2022911 h 2404419"/>
              <a:gd name="connsiteX2" fmla="*/ 276678 w 2784576"/>
              <a:gd name="connsiteY2" fmla="*/ 2105009 h 2404419"/>
              <a:gd name="connsiteX3" fmla="*/ 384207 w 2784576"/>
              <a:gd name="connsiteY3" fmla="*/ 1999116 h 2404419"/>
              <a:gd name="connsiteX4" fmla="*/ 472667 w 2784576"/>
              <a:gd name="connsiteY4" fmla="*/ 2003514 h 2404419"/>
              <a:gd name="connsiteX5" fmla="*/ 704311 w 2784576"/>
              <a:gd name="connsiteY5" fmla="*/ 2404419 h 2404419"/>
              <a:gd name="connsiteX6" fmla="*/ 2102297 w 2784576"/>
              <a:gd name="connsiteY6" fmla="*/ 2404419 h 2404419"/>
              <a:gd name="connsiteX7" fmla="*/ 2344772 w 2784576"/>
              <a:gd name="connsiteY7" fmla="*/ 1984793 h 2404419"/>
              <a:gd name="connsiteX8" fmla="*/ 2304265 w 2784576"/>
              <a:gd name="connsiteY8" fmla="*/ 1905965 h 2404419"/>
              <a:gd name="connsiteX9" fmla="*/ 2153296 w 2784576"/>
              <a:gd name="connsiteY9" fmla="*/ 1864240 h 2404419"/>
              <a:gd name="connsiteX10" fmla="*/ 2103086 w 2784576"/>
              <a:gd name="connsiteY10" fmla="*/ 1610051 h 2404419"/>
              <a:gd name="connsiteX11" fmla="*/ 2342628 w 2784576"/>
              <a:gd name="connsiteY11" fmla="*/ 1525810 h 2404419"/>
              <a:gd name="connsiteX12" fmla="*/ 2458506 w 2784576"/>
              <a:gd name="connsiteY12" fmla="*/ 1641063 h 2404419"/>
              <a:gd name="connsiteX13" fmla="*/ 2546515 w 2784576"/>
              <a:gd name="connsiteY13" fmla="*/ 1635876 h 2404419"/>
              <a:gd name="connsiteX14" fmla="*/ 2773984 w 2784576"/>
              <a:gd name="connsiteY14" fmla="*/ 1242075 h 2404419"/>
              <a:gd name="connsiteX15" fmla="*/ 2773758 w 2784576"/>
              <a:gd name="connsiteY15" fmla="*/ 1162570 h 2404419"/>
              <a:gd name="connsiteX16" fmla="*/ 2116401 w 2784576"/>
              <a:gd name="connsiteY16" fmla="*/ 39132 h 2404419"/>
              <a:gd name="connsiteX17" fmla="*/ 2048025 w 2784576"/>
              <a:gd name="connsiteY17" fmla="*/ 0 h 2404419"/>
              <a:gd name="connsiteX18" fmla="*/ 749894 w 2784576"/>
              <a:gd name="connsiteY18" fmla="*/ 0 h 2404419"/>
              <a:gd name="connsiteX19" fmla="*/ 681293 w 2784576"/>
              <a:gd name="connsiteY19" fmla="*/ 39583 h 2404419"/>
              <a:gd name="connsiteX20" fmla="*/ 32511 w 2784576"/>
              <a:gd name="connsiteY20" fmla="*/ 1162796 h 2404419"/>
              <a:gd name="connsiteX21" fmla="*/ 32511 w 2784576"/>
              <a:gd name="connsiteY21" fmla="*/ 1241962 h 2404419"/>
              <a:gd name="connsiteX22" fmla="*/ 269118 w 2784576"/>
              <a:gd name="connsiteY22" fmla="*/ 1651551 h 2404419"/>
              <a:gd name="connsiteX23" fmla="*/ 228837 w 2784576"/>
              <a:gd name="connsiteY23" fmla="*/ 1730153 h 2404419"/>
              <a:gd name="connsiteX24" fmla="*/ 75838 w 2784576"/>
              <a:gd name="connsiteY24" fmla="*/ 1773232 h 240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84576" h="2404419">
                <a:moveTo>
                  <a:pt x="75838" y="1773232"/>
                </a:moveTo>
                <a:cubicBezTo>
                  <a:pt x="-33271" y="1832889"/>
                  <a:pt x="-1904" y="1968892"/>
                  <a:pt x="30705" y="2022911"/>
                </a:cubicBezTo>
                <a:cubicBezTo>
                  <a:pt x="64216" y="2078395"/>
                  <a:pt x="149291" y="2171995"/>
                  <a:pt x="276678" y="2105009"/>
                </a:cubicBezTo>
                <a:cubicBezTo>
                  <a:pt x="315379" y="2084597"/>
                  <a:pt x="354193" y="2040052"/>
                  <a:pt x="384207" y="1999116"/>
                </a:cubicBezTo>
                <a:cubicBezTo>
                  <a:pt x="406886" y="1968216"/>
                  <a:pt x="453598" y="1970359"/>
                  <a:pt x="472667" y="2003514"/>
                </a:cubicBezTo>
                <a:lnTo>
                  <a:pt x="704311" y="2404419"/>
                </a:lnTo>
                <a:lnTo>
                  <a:pt x="2102297" y="2404419"/>
                </a:lnTo>
                <a:lnTo>
                  <a:pt x="2344772" y="1984793"/>
                </a:lnTo>
                <a:cubicBezTo>
                  <a:pt x="2363954" y="1951526"/>
                  <a:pt x="2342402" y="1910025"/>
                  <a:pt x="2304265" y="1905965"/>
                </a:cubicBezTo>
                <a:cubicBezTo>
                  <a:pt x="2252588" y="1900440"/>
                  <a:pt x="2191546" y="1888711"/>
                  <a:pt x="2153296" y="1864240"/>
                </a:cubicBezTo>
                <a:cubicBezTo>
                  <a:pt x="2032115" y="1786765"/>
                  <a:pt x="2071380" y="1666550"/>
                  <a:pt x="2103086" y="1610051"/>
                </a:cubicBezTo>
                <a:cubicBezTo>
                  <a:pt x="2134002" y="1554905"/>
                  <a:pt x="2236679" y="1460515"/>
                  <a:pt x="2342628" y="1525810"/>
                </a:cubicBezTo>
                <a:cubicBezTo>
                  <a:pt x="2389228" y="1554567"/>
                  <a:pt x="2429283" y="1600691"/>
                  <a:pt x="2458506" y="1641063"/>
                </a:cubicBezTo>
                <a:cubicBezTo>
                  <a:pt x="2480734" y="1671737"/>
                  <a:pt x="2527560" y="1668693"/>
                  <a:pt x="2546515" y="1635876"/>
                </a:cubicBezTo>
                <a:lnTo>
                  <a:pt x="2773984" y="1242075"/>
                </a:lnTo>
                <a:cubicBezTo>
                  <a:pt x="2788201" y="1217490"/>
                  <a:pt x="2788088" y="1187155"/>
                  <a:pt x="2773758" y="1162570"/>
                </a:cubicBezTo>
                <a:lnTo>
                  <a:pt x="2116401" y="39132"/>
                </a:lnTo>
                <a:cubicBezTo>
                  <a:pt x="2102184" y="14886"/>
                  <a:pt x="2076233" y="0"/>
                  <a:pt x="2048025" y="0"/>
                </a:cubicBezTo>
                <a:lnTo>
                  <a:pt x="749894" y="0"/>
                </a:lnTo>
                <a:cubicBezTo>
                  <a:pt x="721574" y="0"/>
                  <a:pt x="695509" y="15111"/>
                  <a:pt x="681293" y="39583"/>
                </a:cubicBezTo>
                <a:lnTo>
                  <a:pt x="32511" y="1162796"/>
                </a:lnTo>
                <a:cubicBezTo>
                  <a:pt x="18407" y="1187267"/>
                  <a:pt x="18407" y="1217490"/>
                  <a:pt x="32511" y="1241962"/>
                </a:cubicBezTo>
                <a:lnTo>
                  <a:pt x="269118" y="1651551"/>
                </a:lnTo>
                <a:cubicBezTo>
                  <a:pt x="288187" y="1684593"/>
                  <a:pt x="266749" y="1725755"/>
                  <a:pt x="228837" y="1730153"/>
                </a:cubicBezTo>
                <a:cubicBezTo>
                  <a:pt x="180207" y="1735679"/>
                  <a:pt x="122437" y="1747746"/>
                  <a:pt x="75838" y="1773232"/>
                </a:cubicBezTo>
                <a:close/>
              </a:path>
            </a:pathLst>
          </a:custGeom>
          <a:solidFill>
            <a:srgbClr val="5280BE"/>
          </a:solidFill>
          <a:ln w="22558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 163">
            <a:extLst>
              <a:ext uri="{FF2B5EF4-FFF2-40B4-BE49-F238E27FC236}">
                <a16:creationId xmlns:a16="http://schemas.microsoft.com/office/drawing/2014/main" id="{6B77F813-4495-3D6B-96BE-0393503DED48}"/>
              </a:ext>
            </a:extLst>
          </p:cNvPr>
          <p:cNvSpPr/>
          <p:nvPr/>
        </p:nvSpPr>
        <p:spPr>
          <a:xfrm>
            <a:off x="10586959" y="3045825"/>
            <a:ext cx="2807938" cy="2413913"/>
          </a:xfrm>
          <a:custGeom>
            <a:avLst/>
            <a:gdLst>
              <a:gd name="connsiteX0" fmla="*/ 82584 w 2797288"/>
              <a:gd name="connsiteY0" fmla="*/ 662312 h 2404757"/>
              <a:gd name="connsiteX1" fmla="*/ 233553 w 2797288"/>
              <a:gd name="connsiteY1" fmla="*/ 704038 h 2404757"/>
              <a:gd name="connsiteX2" fmla="*/ 274060 w 2797288"/>
              <a:gd name="connsiteY2" fmla="*/ 782866 h 2404757"/>
              <a:gd name="connsiteX3" fmla="*/ 31585 w 2797288"/>
              <a:gd name="connsiteY3" fmla="*/ 1202492 h 2404757"/>
              <a:gd name="connsiteX4" fmla="*/ 293580 w 2797288"/>
              <a:gd name="connsiteY4" fmla="*/ 1656062 h 2404757"/>
              <a:gd name="connsiteX5" fmla="*/ 254540 w 2797288"/>
              <a:gd name="connsiteY5" fmla="*/ 1734777 h 2404757"/>
              <a:gd name="connsiteX6" fmla="*/ 94883 w 2797288"/>
              <a:gd name="connsiteY6" fmla="*/ 1779548 h 2404757"/>
              <a:gd name="connsiteX7" fmla="*/ 50991 w 2797288"/>
              <a:gd name="connsiteY7" fmla="*/ 2029451 h 2404757"/>
              <a:gd name="connsiteX8" fmla="*/ 297303 w 2797288"/>
              <a:gd name="connsiteY8" fmla="*/ 2110196 h 2404757"/>
              <a:gd name="connsiteX9" fmla="*/ 406186 w 2797288"/>
              <a:gd name="connsiteY9" fmla="*/ 2001033 h 2404757"/>
              <a:gd name="connsiteX10" fmla="*/ 495097 w 2797288"/>
              <a:gd name="connsiteY10" fmla="*/ 2004980 h 2404757"/>
              <a:gd name="connsiteX11" fmla="*/ 703159 w 2797288"/>
              <a:gd name="connsiteY11" fmla="*/ 2365175 h 2404757"/>
              <a:gd name="connsiteX12" fmla="*/ 771761 w 2797288"/>
              <a:gd name="connsiteY12" fmla="*/ 2404758 h 2404757"/>
              <a:gd name="connsiteX13" fmla="*/ 2069326 w 2797288"/>
              <a:gd name="connsiteY13" fmla="*/ 2404758 h 2404757"/>
              <a:gd name="connsiteX14" fmla="*/ 2137928 w 2797288"/>
              <a:gd name="connsiteY14" fmla="*/ 2365175 h 2404757"/>
              <a:gd name="connsiteX15" fmla="*/ 2786711 w 2797288"/>
              <a:gd name="connsiteY15" fmla="*/ 1241962 h 2404757"/>
              <a:gd name="connsiteX16" fmla="*/ 2786711 w 2797288"/>
              <a:gd name="connsiteY16" fmla="*/ 1162796 h 2404757"/>
              <a:gd name="connsiteX17" fmla="*/ 2137928 w 2797288"/>
              <a:gd name="connsiteY17" fmla="*/ 39583 h 2404757"/>
              <a:gd name="connsiteX18" fmla="*/ 2069326 w 2797288"/>
              <a:gd name="connsiteY18" fmla="*/ 0 h 2404757"/>
              <a:gd name="connsiteX19" fmla="*/ 771761 w 2797288"/>
              <a:gd name="connsiteY19" fmla="*/ 0 h 2404757"/>
              <a:gd name="connsiteX20" fmla="*/ 703159 w 2797288"/>
              <a:gd name="connsiteY20" fmla="*/ 39583 h 2404757"/>
              <a:gd name="connsiteX21" fmla="*/ 475577 w 2797288"/>
              <a:gd name="connsiteY21" fmla="*/ 433610 h 2404757"/>
              <a:gd name="connsiteX22" fmla="*/ 387569 w 2797288"/>
              <a:gd name="connsiteY22" fmla="*/ 438797 h 2404757"/>
              <a:gd name="connsiteX23" fmla="*/ 271690 w 2797288"/>
              <a:gd name="connsiteY23" fmla="*/ 323544 h 2404757"/>
              <a:gd name="connsiteX24" fmla="*/ 32149 w 2797288"/>
              <a:gd name="connsiteY24" fmla="*/ 407785 h 2404757"/>
              <a:gd name="connsiteX25" fmla="*/ 82584 w 2797288"/>
              <a:gd name="connsiteY25" fmla="*/ 662312 h 240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97288" h="2404757">
                <a:moveTo>
                  <a:pt x="82584" y="662312"/>
                </a:moveTo>
                <a:cubicBezTo>
                  <a:pt x="120834" y="686784"/>
                  <a:pt x="181877" y="698399"/>
                  <a:pt x="233553" y="704038"/>
                </a:cubicBezTo>
                <a:cubicBezTo>
                  <a:pt x="271690" y="708098"/>
                  <a:pt x="293241" y="749711"/>
                  <a:pt x="274060" y="782866"/>
                </a:cubicBezTo>
                <a:lnTo>
                  <a:pt x="31585" y="1202492"/>
                </a:lnTo>
                <a:lnTo>
                  <a:pt x="293580" y="1656062"/>
                </a:lnTo>
                <a:cubicBezTo>
                  <a:pt x="312422" y="1688653"/>
                  <a:pt x="292000" y="1730604"/>
                  <a:pt x="254540" y="1734777"/>
                </a:cubicBezTo>
                <a:cubicBezTo>
                  <a:pt x="204555" y="1740303"/>
                  <a:pt x="143513" y="1752595"/>
                  <a:pt x="94883" y="1779548"/>
                </a:cubicBezTo>
                <a:cubicBezTo>
                  <a:pt x="-14000" y="1839768"/>
                  <a:pt x="18158" y="1975659"/>
                  <a:pt x="50991" y="2029451"/>
                </a:cubicBezTo>
                <a:cubicBezTo>
                  <a:pt x="84728" y="2084710"/>
                  <a:pt x="170367" y="2177860"/>
                  <a:pt x="297303" y="2110196"/>
                </a:cubicBezTo>
                <a:cubicBezTo>
                  <a:pt x="336794" y="2089221"/>
                  <a:pt x="376173" y="2042871"/>
                  <a:pt x="406186" y="2001033"/>
                </a:cubicBezTo>
                <a:cubicBezTo>
                  <a:pt x="428640" y="1969682"/>
                  <a:pt x="475803" y="1971486"/>
                  <a:pt x="495097" y="2004980"/>
                </a:cubicBezTo>
                <a:lnTo>
                  <a:pt x="703159" y="2365175"/>
                </a:lnTo>
                <a:cubicBezTo>
                  <a:pt x="717263" y="2389646"/>
                  <a:pt x="743440" y="2404758"/>
                  <a:pt x="771761" y="2404758"/>
                </a:cubicBezTo>
                <a:lnTo>
                  <a:pt x="2069326" y="2404758"/>
                </a:lnTo>
                <a:cubicBezTo>
                  <a:pt x="2097647" y="2404758"/>
                  <a:pt x="2123711" y="2389646"/>
                  <a:pt x="2137928" y="2365175"/>
                </a:cubicBezTo>
                <a:lnTo>
                  <a:pt x="2786711" y="1241962"/>
                </a:lnTo>
                <a:cubicBezTo>
                  <a:pt x="2800815" y="1217490"/>
                  <a:pt x="2800815" y="1187267"/>
                  <a:pt x="2786711" y="1162796"/>
                </a:cubicBezTo>
                <a:lnTo>
                  <a:pt x="2137928" y="39583"/>
                </a:lnTo>
                <a:cubicBezTo>
                  <a:pt x="2123824" y="15112"/>
                  <a:pt x="2097647" y="0"/>
                  <a:pt x="2069326" y="0"/>
                </a:cubicBezTo>
                <a:lnTo>
                  <a:pt x="771761" y="0"/>
                </a:lnTo>
                <a:cubicBezTo>
                  <a:pt x="743440" y="0"/>
                  <a:pt x="717376" y="15112"/>
                  <a:pt x="703159" y="39583"/>
                </a:cubicBezTo>
                <a:lnTo>
                  <a:pt x="475577" y="433610"/>
                </a:lnTo>
                <a:cubicBezTo>
                  <a:pt x="456622" y="466426"/>
                  <a:pt x="409796" y="469471"/>
                  <a:pt x="387569" y="438797"/>
                </a:cubicBezTo>
                <a:cubicBezTo>
                  <a:pt x="358345" y="398425"/>
                  <a:pt x="318290" y="352301"/>
                  <a:pt x="271690" y="323544"/>
                </a:cubicBezTo>
                <a:cubicBezTo>
                  <a:pt x="165854" y="258249"/>
                  <a:pt x="63064" y="352752"/>
                  <a:pt x="32149" y="407785"/>
                </a:cubicBezTo>
                <a:cubicBezTo>
                  <a:pt x="669" y="464622"/>
                  <a:pt x="-38710" y="584837"/>
                  <a:pt x="82584" y="662312"/>
                </a:cubicBezTo>
                <a:close/>
              </a:path>
            </a:pathLst>
          </a:custGeom>
          <a:solidFill>
            <a:srgbClr val="26356B"/>
          </a:solidFill>
          <a:ln w="22558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A858FAA7-379C-B7E8-CA7B-B7011237D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3921" y="3359449"/>
            <a:ext cx="1296497" cy="1295814"/>
          </a:xfrm>
          <a:custGeom>
            <a:avLst/>
            <a:gdLst>
              <a:gd name="connsiteX0" fmla="*/ -1372 w 1291579"/>
              <a:gd name="connsiteY0" fmla="*/ -2036 h 1290899"/>
              <a:gd name="connsiteX1" fmla="*/ 1290208 w 1291579"/>
              <a:gd name="connsiteY1" fmla="*/ -2036 h 1290899"/>
              <a:gd name="connsiteX2" fmla="*/ 1290208 w 1291579"/>
              <a:gd name="connsiteY2" fmla="*/ 1288864 h 1290899"/>
              <a:gd name="connsiteX3" fmla="*/ -1372 w 1291579"/>
              <a:gd name="connsiteY3" fmla="*/ 1288864 h 12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1579" h="1290899">
                <a:moveTo>
                  <a:pt x="-1372" y="-2036"/>
                </a:moveTo>
                <a:lnTo>
                  <a:pt x="1290208" y="-2036"/>
                </a:lnTo>
                <a:lnTo>
                  <a:pt x="1290208" y="1288864"/>
                </a:lnTo>
                <a:lnTo>
                  <a:pt x="-1372" y="1288864"/>
                </a:lnTo>
                <a:close/>
              </a:path>
            </a:pathLst>
          </a:custGeom>
        </p:spPr>
      </p:pic>
      <p:grpSp>
        <p:nvGrpSpPr>
          <p:cNvPr id="181" name="Graphic 3">
            <a:extLst>
              <a:ext uri="{FF2B5EF4-FFF2-40B4-BE49-F238E27FC236}">
                <a16:creationId xmlns:a16="http://schemas.microsoft.com/office/drawing/2014/main" id="{168E5784-7C15-C673-444A-978223182837}"/>
              </a:ext>
            </a:extLst>
          </p:cNvPr>
          <p:cNvGrpSpPr/>
          <p:nvPr/>
        </p:nvGrpSpPr>
        <p:grpSpPr>
          <a:xfrm>
            <a:off x="5136133" y="4931538"/>
            <a:ext cx="1325157" cy="783242"/>
            <a:chOff x="4539447" y="4984848"/>
            <a:chExt cx="1320131" cy="780271"/>
          </a:xfrm>
          <a:noFill/>
        </p:grpSpPr>
        <p:grpSp>
          <p:nvGrpSpPr>
            <p:cNvPr id="286" name="Graphic 3">
              <a:extLst>
                <a:ext uri="{FF2B5EF4-FFF2-40B4-BE49-F238E27FC236}">
                  <a16:creationId xmlns:a16="http://schemas.microsoft.com/office/drawing/2014/main" id="{7EBF1D29-4727-B8F3-EE91-264D36305B2A}"/>
                </a:ext>
              </a:extLst>
            </p:cNvPr>
            <p:cNvGrpSpPr/>
            <p:nvPr/>
          </p:nvGrpSpPr>
          <p:grpSpPr>
            <a:xfrm>
              <a:off x="4539447" y="4984848"/>
              <a:ext cx="1320131" cy="780271"/>
              <a:chOff x="4539447" y="4984848"/>
              <a:chExt cx="1320131" cy="780271"/>
            </a:xfrm>
            <a:noFill/>
          </p:grpSpPr>
          <p:grpSp>
            <p:nvGrpSpPr>
              <p:cNvPr id="288" name="Graphic 3">
                <a:extLst>
                  <a:ext uri="{FF2B5EF4-FFF2-40B4-BE49-F238E27FC236}">
                    <a16:creationId xmlns:a16="http://schemas.microsoft.com/office/drawing/2014/main" id="{65A237F2-08BB-686C-A8FC-F4D7379F64D7}"/>
                  </a:ext>
                </a:extLst>
              </p:cNvPr>
              <p:cNvGrpSpPr/>
              <p:nvPr/>
            </p:nvGrpSpPr>
            <p:grpSpPr>
              <a:xfrm>
                <a:off x="4539447" y="4984848"/>
                <a:ext cx="1320131" cy="780271"/>
                <a:chOff x="4539447" y="4984848"/>
                <a:chExt cx="1320131" cy="780271"/>
              </a:xfrm>
              <a:noFill/>
            </p:grpSpPr>
            <p:sp>
              <p:nvSpPr>
                <p:cNvPr id="303" name="Freeform 302">
                  <a:extLst>
                    <a:ext uri="{FF2B5EF4-FFF2-40B4-BE49-F238E27FC236}">
                      <a16:creationId xmlns:a16="http://schemas.microsoft.com/office/drawing/2014/main" id="{AB2FCCD6-8742-0CD5-C2DC-40E2CFE74967}"/>
                    </a:ext>
                  </a:extLst>
                </p:cNvPr>
                <p:cNvSpPr/>
                <p:nvPr/>
              </p:nvSpPr>
              <p:spPr>
                <a:xfrm>
                  <a:off x="4539447" y="4984848"/>
                  <a:ext cx="1320131" cy="780271"/>
                </a:xfrm>
                <a:custGeom>
                  <a:avLst/>
                  <a:gdLst>
                    <a:gd name="connsiteX0" fmla="*/ 0 w 1320131"/>
                    <a:gd name="connsiteY0" fmla="*/ 723435 h 780271"/>
                    <a:gd name="connsiteX1" fmla="*/ 357902 w 1320131"/>
                    <a:gd name="connsiteY1" fmla="*/ 780272 h 780271"/>
                    <a:gd name="connsiteX2" fmla="*/ 1320132 w 1320131"/>
                    <a:gd name="connsiteY2" fmla="*/ 719939 h 780271"/>
                    <a:gd name="connsiteX3" fmla="*/ 1320132 w 1320131"/>
                    <a:gd name="connsiteY3" fmla="*/ 134650 h 780271"/>
                    <a:gd name="connsiteX4" fmla="*/ 357902 w 1320131"/>
                    <a:gd name="connsiteY4" fmla="*/ 0 h 780271"/>
                    <a:gd name="connsiteX5" fmla="*/ 0 w 1320131"/>
                    <a:gd name="connsiteY5" fmla="*/ 89316 h 780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0131" h="780271">
                      <a:moveTo>
                        <a:pt x="0" y="723435"/>
                      </a:moveTo>
                      <a:lnTo>
                        <a:pt x="357902" y="780272"/>
                      </a:lnTo>
                      <a:lnTo>
                        <a:pt x="1320132" y="719939"/>
                      </a:lnTo>
                      <a:lnTo>
                        <a:pt x="1320132" y="134650"/>
                      </a:lnTo>
                      <a:lnTo>
                        <a:pt x="357902" y="0"/>
                      </a:lnTo>
                      <a:lnTo>
                        <a:pt x="0" y="89316"/>
                      </a:lnTo>
                      <a:close/>
                    </a:path>
                  </a:pathLst>
                </a:custGeom>
                <a:noFill/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4" name="Freeform 303">
                  <a:extLst>
                    <a:ext uri="{FF2B5EF4-FFF2-40B4-BE49-F238E27FC236}">
                      <a16:creationId xmlns:a16="http://schemas.microsoft.com/office/drawing/2014/main" id="{7E84B4AD-8C9C-07CC-ED9A-E2AE42495062}"/>
                    </a:ext>
                  </a:extLst>
                </p:cNvPr>
                <p:cNvSpPr/>
                <p:nvPr/>
              </p:nvSpPr>
              <p:spPr>
                <a:xfrm>
                  <a:off x="4897350" y="4984848"/>
                  <a:ext cx="11283" cy="780271"/>
                </a:xfrm>
                <a:custGeom>
                  <a:avLst/>
                  <a:gdLst>
                    <a:gd name="connsiteX0" fmla="*/ 0 w 11283"/>
                    <a:gd name="connsiteY0" fmla="*/ 0 h 780271"/>
                    <a:gd name="connsiteX1" fmla="*/ 0 w 11283"/>
                    <a:gd name="connsiteY1" fmla="*/ 780272 h 780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83" h="780271">
                      <a:moveTo>
                        <a:pt x="0" y="0"/>
                      </a:moveTo>
                      <a:lnTo>
                        <a:pt x="0" y="780272"/>
                      </a:lnTo>
                    </a:path>
                  </a:pathLst>
                </a:custGeom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9" name="Graphic 3">
                <a:extLst>
                  <a:ext uri="{FF2B5EF4-FFF2-40B4-BE49-F238E27FC236}">
                    <a16:creationId xmlns:a16="http://schemas.microsoft.com/office/drawing/2014/main" id="{D5F751B6-A57E-6099-2264-2A805ED409E6}"/>
                  </a:ext>
                </a:extLst>
              </p:cNvPr>
              <p:cNvGrpSpPr/>
              <p:nvPr/>
            </p:nvGrpSpPr>
            <p:grpSpPr>
              <a:xfrm>
                <a:off x="4993031" y="5204303"/>
                <a:ext cx="217653" cy="374629"/>
                <a:chOff x="4993031" y="5204303"/>
                <a:chExt cx="217653" cy="374629"/>
              </a:xfrm>
              <a:noFill/>
            </p:grpSpPr>
            <p:sp>
              <p:nvSpPr>
                <p:cNvPr id="301" name="Freeform 300">
                  <a:extLst>
                    <a:ext uri="{FF2B5EF4-FFF2-40B4-BE49-F238E27FC236}">
                      <a16:creationId xmlns:a16="http://schemas.microsoft.com/office/drawing/2014/main" id="{7F9D53B9-B9DE-0045-4C2A-16212C8145EF}"/>
                    </a:ext>
                  </a:extLst>
                </p:cNvPr>
                <p:cNvSpPr/>
                <p:nvPr/>
              </p:nvSpPr>
              <p:spPr>
                <a:xfrm>
                  <a:off x="4993031" y="5204303"/>
                  <a:ext cx="97599" cy="373953"/>
                </a:xfrm>
                <a:custGeom>
                  <a:avLst/>
                  <a:gdLst>
                    <a:gd name="connsiteX0" fmla="*/ 0 w 97599"/>
                    <a:gd name="connsiteY0" fmla="*/ 0 h 373953"/>
                    <a:gd name="connsiteX1" fmla="*/ 48743 w 97599"/>
                    <a:gd name="connsiteY1" fmla="*/ 0 h 373953"/>
                    <a:gd name="connsiteX2" fmla="*/ 48743 w 97599"/>
                    <a:gd name="connsiteY2" fmla="*/ 373953 h 373953"/>
                    <a:gd name="connsiteX3" fmla="*/ 97599 w 97599"/>
                    <a:gd name="connsiteY3" fmla="*/ 373953 h 37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599" h="373953">
                      <a:moveTo>
                        <a:pt x="0" y="0"/>
                      </a:moveTo>
                      <a:lnTo>
                        <a:pt x="48743" y="0"/>
                      </a:lnTo>
                      <a:lnTo>
                        <a:pt x="48743" y="373953"/>
                      </a:lnTo>
                      <a:lnTo>
                        <a:pt x="97599" y="373953"/>
                      </a:lnTo>
                    </a:path>
                  </a:pathLst>
                </a:custGeom>
                <a:noFill/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2" name="Freeform 301">
                  <a:extLst>
                    <a:ext uri="{FF2B5EF4-FFF2-40B4-BE49-F238E27FC236}">
                      <a16:creationId xmlns:a16="http://schemas.microsoft.com/office/drawing/2014/main" id="{9C7A1AFC-4B8D-96AC-1CF8-E8BE4D1FB1FF}"/>
                    </a:ext>
                  </a:extLst>
                </p:cNvPr>
                <p:cNvSpPr/>
                <p:nvPr/>
              </p:nvSpPr>
              <p:spPr>
                <a:xfrm>
                  <a:off x="5145693" y="5221219"/>
                  <a:ext cx="64991" cy="357713"/>
                </a:xfrm>
                <a:custGeom>
                  <a:avLst/>
                  <a:gdLst>
                    <a:gd name="connsiteX0" fmla="*/ 0 w 64991"/>
                    <a:gd name="connsiteY0" fmla="*/ 0 h 357713"/>
                    <a:gd name="connsiteX1" fmla="*/ 32496 w 64991"/>
                    <a:gd name="connsiteY1" fmla="*/ 0 h 357713"/>
                    <a:gd name="connsiteX2" fmla="*/ 32496 w 64991"/>
                    <a:gd name="connsiteY2" fmla="*/ 357714 h 357713"/>
                    <a:gd name="connsiteX3" fmla="*/ 64991 w 64991"/>
                    <a:gd name="connsiteY3" fmla="*/ 357714 h 357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991" h="357713">
                      <a:moveTo>
                        <a:pt x="0" y="0"/>
                      </a:moveTo>
                      <a:lnTo>
                        <a:pt x="32496" y="0"/>
                      </a:lnTo>
                      <a:lnTo>
                        <a:pt x="32496" y="357714"/>
                      </a:lnTo>
                      <a:lnTo>
                        <a:pt x="64991" y="357714"/>
                      </a:lnTo>
                    </a:path>
                  </a:pathLst>
                </a:custGeom>
                <a:noFill/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0" name="Graphic 3">
                <a:extLst>
                  <a:ext uri="{FF2B5EF4-FFF2-40B4-BE49-F238E27FC236}">
                    <a16:creationId xmlns:a16="http://schemas.microsoft.com/office/drawing/2014/main" id="{7A023C54-CD11-C3C6-C537-FBF7A8D76D71}"/>
                  </a:ext>
                </a:extLst>
              </p:cNvPr>
              <p:cNvGrpSpPr/>
              <p:nvPr/>
            </p:nvGrpSpPr>
            <p:grpSpPr>
              <a:xfrm>
                <a:off x="5566216" y="5248172"/>
                <a:ext cx="211559" cy="330084"/>
                <a:chOff x="5566216" y="5248172"/>
                <a:chExt cx="211559" cy="330084"/>
              </a:xfrm>
              <a:noFill/>
            </p:grpSpPr>
            <p:sp>
              <p:nvSpPr>
                <p:cNvPr id="299" name="Freeform 298">
                  <a:extLst>
                    <a:ext uri="{FF2B5EF4-FFF2-40B4-BE49-F238E27FC236}">
                      <a16:creationId xmlns:a16="http://schemas.microsoft.com/office/drawing/2014/main" id="{E7FF8E61-9037-4E1A-7C94-A3C69D8E9FA8}"/>
                    </a:ext>
                  </a:extLst>
                </p:cNvPr>
                <p:cNvSpPr/>
                <p:nvPr/>
              </p:nvSpPr>
              <p:spPr>
                <a:xfrm>
                  <a:off x="5566216" y="5248172"/>
                  <a:ext cx="97599" cy="327942"/>
                </a:xfrm>
                <a:custGeom>
                  <a:avLst/>
                  <a:gdLst>
                    <a:gd name="connsiteX0" fmla="*/ 0 w 97599"/>
                    <a:gd name="connsiteY0" fmla="*/ 0 h 327942"/>
                    <a:gd name="connsiteX1" fmla="*/ 48856 w 97599"/>
                    <a:gd name="connsiteY1" fmla="*/ 0 h 327942"/>
                    <a:gd name="connsiteX2" fmla="*/ 48856 w 97599"/>
                    <a:gd name="connsiteY2" fmla="*/ 327942 h 327942"/>
                    <a:gd name="connsiteX3" fmla="*/ 97600 w 97599"/>
                    <a:gd name="connsiteY3" fmla="*/ 327942 h 327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599" h="327942">
                      <a:moveTo>
                        <a:pt x="0" y="0"/>
                      </a:moveTo>
                      <a:lnTo>
                        <a:pt x="48856" y="0"/>
                      </a:lnTo>
                      <a:lnTo>
                        <a:pt x="48856" y="327942"/>
                      </a:lnTo>
                      <a:lnTo>
                        <a:pt x="97600" y="327942"/>
                      </a:lnTo>
                    </a:path>
                  </a:pathLst>
                </a:custGeom>
                <a:noFill/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0" name="Freeform 299">
                  <a:extLst>
                    <a:ext uri="{FF2B5EF4-FFF2-40B4-BE49-F238E27FC236}">
                      <a16:creationId xmlns:a16="http://schemas.microsoft.com/office/drawing/2014/main" id="{7B732DEB-8C77-922B-1CCF-50910D0F634C}"/>
                    </a:ext>
                  </a:extLst>
                </p:cNvPr>
                <p:cNvSpPr/>
                <p:nvPr/>
              </p:nvSpPr>
              <p:spPr>
                <a:xfrm>
                  <a:off x="5712672" y="5266441"/>
                  <a:ext cx="65103" cy="311815"/>
                </a:xfrm>
                <a:custGeom>
                  <a:avLst/>
                  <a:gdLst>
                    <a:gd name="connsiteX0" fmla="*/ 0 w 65103"/>
                    <a:gd name="connsiteY0" fmla="*/ 0 h 311815"/>
                    <a:gd name="connsiteX1" fmla="*/ 32496 w 65103"/>
                    <a:gd name="connsiteY1" fmla="*/ 0 h 311815"/>
                    <a:gd name="connsiteX2" fmla="*/ 32496 w 65103"/>
                    <a:gd name="connsiteY2" fmla="*/ 311816 h 311815"/>
                    <a:gd name="connsiteX3" fmla="*/ 65104 w 65103"/>
                    <a:gd name="connsiteY3" fmla="*/ 311816 h 31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103" h="311815">
                      <a:moveTo>
                        <a:pt x="0" y="0"/>
                      </a:moveTo>
                      <a:lnTo>
                        <a:pt x="32496" y="0"/>
                      </a:lnTo>
                      <a:lnTo>
                        <a:pt x="32496" y="311816"/>
                      </a:lnTo>
                      <a:lnTo>
                        <a:pt x="65104" y="311816"/>
                      </a:lnTo>
                    </a:path>
                  </a:pathLst>
                </a:custGeom>
                <a:noFill/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1" name="Graphic 3">
                <a:extLst>
                  <a:ext uri="{FF2B5EF4-FFF2-40B4-BE49-F238E27FC236}">
                    <a16:creationId xmlns:a16="http://schemas.microsoft.com/office/drawing/2014/main" id="{B8761ABD-763D-07B7-D4D1-E21EF8EC2A3D}"/>
                  </a:ext>
                </a:extLst>
              </p:cNvPr>
              <p:cNvGrpSpPr/>
              <p:nvPr/>
            </p:nvGrpSpPr>
            <p:grpSpPr>
              <a:xfrm>
                <a:off x="4539447" y="5033566"/>
                <a:ext cx="357902" cy="700541"/>
                <a:chOff x="4539447" y="5033566"/>
                <a:chExt cx="357902" cy="700541"/>
              </a:xfrm>
            </p:grpSpPr>
            <p:grpSp>
              <p:nvGrpSpPr>
                <p:cNvPr id="292" name="Graphic 3">
                  <a:extLst>
                    <a:ext uri="{FF2B5EF4-FFF2-40B4-BE49-F238E27FC236}">
                      <a16:creationId xmlns:a16="http://schemas.microsoft.com/office/drawing/2014/main" id="{3A337C48-3AB0-8494-2EF6-41E21C4B762B}"/>
                    </a:ext>
                  </a:extLst>
                </p:cNvPr>
                <p:cNvGrpSpPr/>
                <p:nvPr/>
              </p:nvGrpSpPr>
              <p:grpSpPr>
                <a:xfrm>
                  <a:off x="4539447" y="5139234"/>
                  <a:ext cx="357902" cy="515256"/>
                  <a:chOff x="4539447" y="5139234"/>
                  <a:chExt cx="357902" cy="515256"/>
                </a:xfrm>
              </p:grpSpPr>
              <p:sp>
                <p:nvSpPr>
                  <p:cNvPr id="295" name="Freeform 294">
                    <a:extLst>
                      <a:ext uri="{FF2B5EF4-FFF2-40B4-BE49-F238E27FC236}">
                        <a16:creationId xmlns:a16="http://schemas.microsoft.com/office/drawing/2014/main" id="{3B019C3E-F45A-D962-CC3C-11FD3DEDA107}"/>
                      </a:ext>
                    </a:extLst>
                  </p:cNvPr>
                  <p:cNvSpPr/>
                  <p:nvPr/>
                </p:nvSpPr>
                <p:spPr>
                  <a:xfrm>
                    <a:off x="4864741" y="5139234"/>
                    <a:ext cx="32608" cy="11277"/>
                  </a:xfrm>
                  <a:custGeom>
                    <a:avLst/>
                    <a:gdLst>
                      <a:gd name="connsiteX0" fmla="*/ 0 w 32608"/>
                      <a:gd name="connsiteY0" fmla="*/ 0 h 11277"/>
                      <a:gd name="connsiteX1" fmla="*/ 32608 w 32608"/>
                      <a:gd name="connsiteY1" fmla="*/ 0 h 1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608" h="11277">
                        <a:moveTo>
                          <a:pt x="0" y="0"/>
                        </a:moveTo>
                        <a:lnTo>
                          <a:pt x="32608" y="0"/>
                        </a:lnTo>
                      </a:path>
                    </a:pathLst>
                  </a:custGeom>
                  <a:ln w="22558" cap="sq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295">
                    <a:extLst>
                      <a:ext uri="{FF2B5EF4-FFF2-40B4-BE49-F238E27FC236}">
                        <a16:creationId xmlns:a16="http://schemas.microsoft.com/office/drawing/2014/main" id="{5240BC70-7F26-9A91-1651-2C81DC01AA88}"/>
                      </a:ext>
                    </a:extLst>
                  </p:cNvPr>
                  <p:cNvSpPr/>
                  <p:nvPr/>
                </p:nvSpPr>
                <p:spPr>
                  <a:xfrm>
                    <a:off x="4864741" y="5643213"/>
                    <a:ext cx="32608" cy="11277"/>
                  </a:xfrm>
                  <a:custGeom>
                    <a:avLst/>
                    <a:gdLst>
                      <a:gd name="connsiteX0" fmla="*/ 0 w 32608"/>
                      <a:gd name="connsiteY0" fmla="*/ 0 h 11277"/>
                      <a:gd name="connsiteX1" fmla="*/ 32608 w 32608"/>
                      <a:gd name="connsiteY1" fmla="*/ 0 h 1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608" h="11277">
                        <a:moveTo>
                          <a:pt x="0" y="0"/>
                        </a:moveTo>
                        <a:lnTo>
                          <a:pt x="32608" y="0"/>
                        </a:lnTo>
                      </a:path>
                    </a:pathLst>
                  </a:custGeom>
                  <a:ln w="22558" cap="sq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296">
                    <a:extLst>
                      <a:ext uri="{FF2B5EF4-FFF2-40B4-BE49-F238E27FC236}">
                        <a16:creationId xmlns:a16="http://schemas.microsoft.com/office/drawing/2014/main" id="{BF2F4535-03F8-D526-AAAD-3D3807522886}"/>
                      </a:ext>
                    </a:extLst>
                  </p:cNvPr>
                  <p:cNvSpPr/>
                  <p:nvPr/>
                </p:nvSpPr>
                <p:spPr>
                  <a:xfrm>
                    <a:off x="4539447" y="5610735"/>
                    <a:ext cx="32495" cy="11277"/>
                  </a:xfrm>
                  <a:custGeom>
                    <a:avLst/>
                    <a:gdLst>
                      <a:gd name="connsiteX0" fmla="*/ 0 w 32495"/>
                      <a:gd name="connsiteY0" fmla="*/ 0 h 11277"/>
                      <a:gd name="connsiteX1" fmla="*/ 32495 w 32495"/>
                      <a:gd name="connsiteY1" fmla="*/ 0 h 1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495" h="11277">
                        <a:moveTo>
                          <a:pt x="0" y="0"/>
                        </a:moveTo>
                        <a:lnTo>
                          <a:pt x="32495" y="0"/>
                        </a:lnTo>
                      </a:path>
                    </a:pathLst>
                  </a:custGeom>
                  <a:ln w="22558" cap="sq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297">
                    <a:extLst>
                      <a:ext uri="{FF2B5EF4-FFF2-40B4-BE49-F238E27FC236}">
                        <a16:creationId xmlns:a16="http://schemas.microsoft.com/office/drawing/2014/main" id="{0CAC736E-071F-AD4B-FC50-B553614D219E}"/>
                      </a:ext>
                    </a:extLst>
                  </p:cNvPr>
                  <p:cNvSpPr/>
                  <p:nvPr/>
                </p:nvSpPr>
                <p:spPr>
                  <a:xfrm>
                    <a:off x="4539447" y="5171712"/>
                    <a:ext cx="32495" cy="11277"/>
                  </a:xfrm>
                  <a:custGeom>
                    <a:avLst/>
                    <a:gdLst>
                      <a:gd name="connsiteX0" fmla="*/ 0 w 32495"/>
                      <a:gd name="connsiteY0" fmla="*/ 0 h 11277"/>
                      <a:gd name="connsiteX1" fmla="*/ 32495 w 32495"/>
                      <a:gd name="connsiteY1" fmla="*/ 0 h 11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495" h="11277">
                        <a:moveTo>
                          <a:pt x="0" y="0"/>
                        </a:moveTo>
                        <a:lnTo>
                          <a:pt x="32495" y="0"/>
                        </a:lnTo>
                      </a:path>
                    </a:pathLst>
                  </a:custGeom>
                  <a:ln w="22558" cap="sq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3" name="Freeform 292">
                  <a:extLst>
                    <a:ext uri="{FF2B5EF4-FFF2-40B4-BE49-F238E27FC236}">
                      <a16:creationId xmlns:a16="http://schemas.microsoft.com/office/drawing/2014/main" id="{E6968500-A601-54E6-ABBA-D67E69ECD6E3}"/>
                    </a:ext>
                  </a:extLst>
                </p:cNvPr>
                <p:cNvSpPr/>
                <p:nvPr/>
              </p:nvSpPr>
              <p:spPr>
                <a:xfrm>
                  <a:off x="4702151" y="5033566"/>
                  <a:ext cx="11283" cy="700541"/>
                </a:xfrm>
                <a:custGeom>
                  <a:avLst/>
                  <a:gdLst>
                    <a:gd name="connsiteX0" fmla="*/ 0 w 11283"/>
                    <a:gd name="connsiteY0" fmla="*/ 0 h 700541"/>
                    <a:gd name="connsiteX1" fmla="*/ 0 w 11283"/>
                    <a:gd name="connsiteY1" fmla="*/ 700542 h 700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83" h="700541">
                      <a:moveTo>
                        <a:pt x="0" y="0"/>
                      </a:moveTo>
                      <a:lnTo>
                        <a:pt x="0" y="700542"/>
                      </a:lnTo>
                    </a:path>
                  </a:pathLst>
                </a:custGeom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4" name="Freeform 293">
                  <a:extLst>
                    <a:ext uri="{FF2B5EF4-FFF2-40B4-BE49-F238E27FC236}">
                      <a16:creationId xmlns:a16="http://schemas.microsoft.com/office/drawing/2014/main" id="{8E0A6820-1390-174F-11E2-C3089682026C}"/>
                    </a:ext>
                  </a:extLst>
                </p:cNvPr>
                <p:cNvSpPr/>
                <p:nvPr/>
              </p:nvSpPr>
              <p:spPr>
                <a:xfrm>
                  <a:off x="4653295" y="5399400"/>
                  <a:ext cx="97599" cy="11277"/>
                </a:xfrm>
                <a:custGeom>
                  <a:avLst/>
                  <a:gdLst>
                    <a:gd name="connsiteX0" fmla="*/ 97600 w 97599"/>
                    <a:gd name="connsiteY0" fmla="*/ 0 h 11277"/>
                    <a:gd name="connsiteX1" fmla="*/ 0 w 97599"/>
                    <a:gd name="connsiteY1" fmla="*/ 0 h 1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7599" h="11277">
                      <a:moveTo>
                        <a:pt x="97600" y="0"/>
                      </a:moveTo>
                      <a:lnTo>
                        <a:pt x="0" y="0"/>
                      </a:lnTo>
                    </a:path>
                  </a:pathLst>
                </a:custGeom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5BC5D9C3-866E-C4CC-A927-18102AC7AA33}"/>
                </a:ext>
              </a:extLst>
            </p:cNvPr>
            <p:cNvSpPr/>
            <p:nvPr/>
          </p:nvSpPr>
          <p:spPr>
            <a:xfrm>
              <a:off x="5296436" y="5199567"/>
              <a:ext cx="202984" cy="423122"/>
            </a:xfrm>
            <a:custGeom>
              <a:avLst/>
              <a:gdLst>
                <a:gd name="connsiteX0" fmla="*/ 106739 w 202984"/>
                <a:gd name="connsiteY0" fmla="*/ 172880 h 423122"/>
                <a:gd name="connsiteX1" fmla="*/ 192265 w 202984"/>
                <a:gd name="connsiteY1" fmla="*/ 0 h 423122"/>
                <a:gd name="connsiteX2" fmla="*/ 64089 w 202984"/>
                <a:gd name="connsiteY2" fmla="*/ 39696 h 423122"/>
                <a:gd name="connsiteX3" fmla="*/ 0 w 202984"/>
                <a:gd name="connsiteY3" fmla="*/ 251257 h 423122"/>
                <a:gd name="connsiteX4" fmla="*/ 64089 w 202984"/>
                <a:gd name="connsiteY4" fmla="*/ 238063 h 423122"/>
                <a:gd name="connsiteX5" fmla="*/ 21325 w 202984"/>
                <a:gd name="connsiteY5" fmla="*/ 423122 h 423122"/>
                <a:gd name="connsiteX6" fmla="*/ 202985 w 202984"/>
                <a:gd name="connsiteY6" fmla="*/ 158671 h 42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984" h="423122">
                  <a:moveTo>
                    <a:pt x="106739" y="172880"/>
                  </a:moveTo>
                  <a:lnTo>
                    <a:pt x="192265" y="0"/>
                  </a:lnTo>
                  <a:lnTo>
                    <a:pt x="64089" y="39696"/>
                  </a:lnTo>
                  <a:lnTo>
                    <a:pt x="0" y="251257"/>
                  </a:lnTo>
                  <a:lnTo>
                    <a:pt x="64089" y="238063"/>
                  </a:lnTo>
                  <a:lnTo>
                    <a:pt x="21325" y="423122"/>
                  </a:lnTo>
                  <a:lnTo>
                    <a:pt x="202985" y="158671"/>
                  </a:ln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2" name="Freeform 181">
            <a:extLst>
              <a:ext uri="{FF2B5EF4-FFF2-40B4-BE49-F238E27FC236}">
                <a16:creationId xmlns:a16="http://schemas.microsoft.com/office/drawing/2014/main" id="{82A93A30-B89E-6801-5ED1-B2C825BBB46E}"/>
              </a:ext>
            </a:extLst>
          </p:cNvPr>
          <p:cNvSpPr/>
          <p:nvPr/>
        </p:nvSpPr>
        <p:spPr>
          <a:xfrm>
            <a:off x="2951775" y="3422899"/>
            <a:ext cx="1437060" cy="1216692"/>
          </a:xfrm>
          <a:custGeom>
            <a:avLst/>
            <a:gdLst>
              <a:gd name="connsiteX0" fmla="*/ 1011424 w 1431609"/>
              <a:gd name="connsiteY0" fmla="*/ 180887 h 1212077"/>
              <a:gd name="connsiteX1" fmla="*/ 1126512 w 1431609"/>
              <a:gd name="connsiteY1" fmla="*/ 180887 h 1212077"/>
              <a:gd name="connsiteX2" fmla="*/ 1126512 w 1431609"/>
              <a:gd name="connsiteY2" fmla="*/ 488530 h 1212077"/>
              <a:gd name="connsiteX3" fmla="*/ 1244760 w 1431609"/>
              <a:gd name="connsiteY3" fmla="*/ 488530 h 1212077"/>
              <a:gd name="connsiteX4" fmla="*/ 1244760 w 1431609"/>
              <a:gd name="connsiteY4" fmla="*/ 596228 h 1212077"/>
              <a:gd name="connsiteX5" fmla="*/ 1317988 w 1431609"/>
              <a:gd name="connsiteY5" fmla="*/ 596228 h 1212077"/>
              <a:gd name="connsiteX6" fmla="*/ 1317988 w 1431609"/>
              <a:gd name="connsiteY6" fmla="*/ 726479 h 1212077"/>
              <a:gd name="connsiteX7" fmla="*/ 1379030 w 1431609"/>
              <a:gd name="connsiteY7" fmla="*/ 787489 h 1212077"/>
              <a:gd name="connsiteX8" fmla="*/ 1379030 w 1431609"/>
              <a:gd name="connsiteY8" fmla="*/ 1114191 h 1212077"/>
              <a:gd name="connsiteX9" fmla="*/ 516882 w 1431609"/>
              <a:gd name="connsiteY9" fmla="*/ 359969 h 1212077"/>
              <a:gd name="connsiteX10" fmla="*/ 516882 w 1431609"/>
              <a:gd name="connsiteY10" fmla="*/ 137921 h 1212077"/>
              <a:gd name="connsiteX11" fmla="*/ 615610 w 1431609"/>
              <a:gd name="connsiteY11" fmla="*/ 103751 h 1212077"/>
              <a:gd name="connsiteX12" fmla="*/ 615610 w 1431609"/>
              <a:gd name="connsiteY12" fmla="*/ 11616 h 1212077"/>
              <a:gd name="connsiteX13" fmla="*/ 1431609 w 1431609"/>
              <a:gd name="connsiteY13" fmla="*/ 1212077 h 1212077"/>
              <a:gd name="connsiteX14" fmla="*/ 1128543 w 1431609"/>
              <a:gd name="connsiteY14" fmla="*/ 1212077 h 1212077"/>
              <a:gd name="connsiteX15" fmla="*/ 1160362 w 1431609"/>
              <a:gd name="connsiteY15" fmla="*/ 1158849 h 1212077"/>
              <a:gd name="connsiteX16" fmla="*/ 1084990 w 1431609"/>
              <a:gd name="connsiteY16" fmla="*/ 1099982 h 1212077"/>
              <a:gd name="connsiteX17" fmla="*/ 1063101 w 1431609"/>
              <a:gd name="connsiteY17" fmla="*/ 1039423 h 1212077"/>
              <a:gd name="connsiteX18" fmla="*/ 1063552 w 1431609"/>
              <a:gd name="connsiteY18" fmla="*/ 1035927 h 1212077"/>
              <a:gd name="connsiteX19" fmla="*/ 1076754 w 1431609"/>
              <a:gd name="connsiteY19" fmla="*/ 978977 h 1212077"/>
              <a:gd name="connsiteX20" fmla="*/ 1077656 w 1431609"/>
              <a:gd name="connsiteY20" fmla="*/ 975481 h 1212077"/>
              <a:gd name="connsiteX21" fmla="*/ 1123804 w 1431609"/>
              <a:gd name="connsiteY21" fmla="*/ 930485 h 1212077"/>
              <a:gd name="connsiteX22" fmla="*/ 1219486 w 1431609"/>
              <a:gd name="connsiteY22" fmla="*/ 909509 h 1212077"/>
              <a:gd name="connsiteX23" fmla="*/ 1190037 w 1431609"/>
              <a:gd name="connsiteY23" fmla="*/ 757605 h 1212077"/>
              <a:gd name="connsiteX24" fmla="*/ 1175933 w 1431609"/>
              <a:gd name="connsiteY24" fmla="*/ 721518 h 1212077"/>
              <a:gd name="connsiteX25" fmla="*/ 1082621 w 1431609"/>
              <a:gd name="connsiteY25" fmla="*/ 744072 h 1212077"/>
              <a:gd name="connsiteX26" fmla="*/ 1021579 w 1431609"/>
              <a:gd name="connsiteY26" fmla="*/ 723322 h 1212077"/>
              <a:gd name="connsiteX27" fmla="*/ 1018984 w 1431609"/>
              <a:gd name="connsiteY27" fmla="*/ 720954 h 1212077"/>
              <a:gd name="connsiteX28" fmla="*/ 982652 w 1431609"/>
              <a:gd name="connsiteY28" fmla="*/ 674830 h 1212077"/>
              <a:gd name="connsiteX29" fmla="*/ 980734 w 1431609"/>
              <a:gd name="connsiteY29" fmla="*/ 672010 h 1212077"/>
              <a:gd name="connsiteX30" fmla="*/ 974190 w 1431609"/>
              <a:gd name="connsiteY30" fmla="*/ 607956 h 1212077"/>
              <a:gd name="connsiteX31" fmla="*/ 1017066 w 1431609"/>
              <a:gd name="connsiteY31" fmla="*/ 521234 h 1212077"/>
              <a:gd name="connsiteX32" fmla="*/ 933119 w 1431609"/>
              <a:gd name="connsiteY32" fmla="*/ 471501 h 1212077"/>
              <a:gd name="connsiteX33" fmla="*/ 842853 w 1431609"/>
              <a:gd name="connsiteY33" fmla="*/ 437557 h 1212077"/>
              <a:gd name="connsiteX34" fmla="*/ 802572 w 1431609"/>
              <a:gd name="connsiteY34" fmla="*/ 523264 h 1212077"/>
              <a:gd name="connsiteX35" fmla="*/ 748187 w 1431609"/>
              <a:gd name="connsiteY35" fmla="*/ 558336 h 1212077"/>
              <a:gd name="connsiteX36" fmla="*/ 744690 w 1431609"/>
              <a:gd name="connsiteY36" fmla="*/ 558561 h 1212077"/>
              <a:gd name="connsiteX37" fmla="*/ 685792 w 1431609"/>
              <a:gd name="connsiteY37" fmla="*/ 558561 h 1212077"/>
              <a:gd name="connsiteX38" fmla="*/ 682294 w 1431609"/>
              <a:gd name="connsiteY38" fmla="*/ 558336 h 1212077"/>
              <a:gd name="connsiteX39" fmla="*/ 627909 w 1431609"/>
              <a:gd name="connsiteY39" fmla="*/ 523264 h 1212077"/>
              <a:gd name="connsiteX40" fmla="*/ 588305 w 1431609"/>
              <a:gd name="connsiteY40" fmla="*/ 438459 h 1212077"/>
              <a:gd name="connsiteX41" fmla="*/ 548701 w 1431609"/>
              <a:gd name="connsiteY41" fmla="*/ 450526 h 1212077"/>
              <a:gd name="connsiteX42" fmla="*/ 412739 w 1431609"/>
              <a:gd name="connsiteY42" fmla="*/ 521910 h 1212077"/>
              <a:gd name="connsiteX43" fmla="*/ 456517 w 1431609"/>
              <a:gd name="connsiteY43" fmla="*/ 609084 h 1212077"/>
              <a:gd name="connsiteX44" fmla="*/ 449973 w 1431609"/>
              <a:gd name="connsiteY44" fmla="*/ 672913 h 1212077"/>
              <a:gd name="connsiteX45" fmla="*/ 448055 w 1431609"/>
              <a:gd name="connsiteY45" fmla="*/ 675732 h 1212077"/>
              <a:gd name="connsiteX46" fmla="*/ 412062 w 1431609"/>
              <a:gd name="connsiteY46" fmla="*/ 721405 h 1212077"/>
              <a:gd name="connsiteX47" fmla="*/ 409466 w 1431609"/>
              <a:gd name="connsiteY47" fmla="*/ 723773 h 1212077"/>
              <a:gd name="connsiteX48" fmla="*/ 348876 w 1431609"/>
              <a:gd name="connsiteY48" fmla="*/ 744523 h 1212077"/>
              <a:gd name="connsiteX49" fmla="*/ 255564 w 1431609"/>
              <a:gd name="connsiteY49" fmla="*/ 722194 h 1212077"/>
              <a:gd name="connsiteX50" fmla="*/ 211560 w 1431609"/>
              <a:gd name="connsiteY50" fmla="*/ 908945 h 1212077"/>
              <a:gd name="connsiteX51" fmla="*/ 305323 w 1431609"/>
              <a:gd name="connsiteY51" fmla="*/ 929019 h 1212077"/>
              <a:gd name="connsiteX52" fmla="*/ 351245 w 1431609"/>
              <a:gd name="connsiteY52" fmla="*/ 973564 h 1212077"/>
              <a:gd name="connsiteX53" fmla="*/ 352374 w 1431609"/>
              <a:gd name="connsiteY53" fmla="*/ 976834 h 1212077"/>
              <a:gd name="connsiteX54" fmla="*/ 365349 w 1431609"/>
              <a:gd name="connsiteY54" fmla="*/ 1034010 h 1212077"/>
              <a:gd name="connsiteX55" fmla="*/ 365801 w 1431609"/>
              <a:gd name="connsiteY55" fmla="*/ 1037280 h 1212077"/>
              <a:gd name="connsiteX56" fmla="*/ 344363 w 1431609"/>
              <a:gd name="connsiteY56" fmla="*/ 1097613 h 1212077"/>
              <a:gd name="connsiteX57" fmla="*/ 268991 w 1431609"/>
              <a:gd name="connsiteY57" fmla="*/ 1156481 h 1212077"/>
              <a:gd name="connsiteX58" fmla="*/ 301938 w 1431609"/>
              <a:gd name="connsiteY58" fmla="*/ 1212077 h 1212077"/>
              <a:gd name="connsiteX59" fmla="*/ 0 w 1431609"/>
              <a:gd name="connsiteY59" fmla="*/ 1212077 h 1212077"/>
              <a:gd name="connsiteX60" fmla="*/ 1038278 w 1431609"/>
              <a:gd name="connsiteY60" fmla="*/ 277758 h 1212077"/>
              <a:gd name="connsiteX61" fmla="*/ 1009731 w 1431609"/>
              <a:gd name="connsiteY61" fmla="*/ 277758 h 1212077"/>
              <a:gd name="connsiteX62" fmla="*/ 1038278 w 1431609"/>
              <a:gd name="connsiteY62" fmla="*/ 371247 h 1212077"/>
              <a:gd name="connsiteX63" fmla="*/ 1009731 w 1431609"/>
              <a:gd name="connsiteY63" fmla="*/ 371247 h 1212077"/>
              <a:gd name="connsiteX64" fmla="*/ 615610 w 1431609"/>
              <a:gd name="connsiteY64" fmla="*/ 103863 h 1212077"/>
              <a:gd name="connsiteX65" fmla="*/ 914840 w 1431609"/>
              <a:gd name="connsiteY65" fmla="*/ 0 h 1212077"/>
              <a:gd name="connsiteX66" fmla="*/ 914840 w 1431609"/>
              <a:gd name="connsiteY66" fmla="*/ 308094 h 1212077"/>
              <a:gd name="connsiteX67" fmla="*/ 820061 w 1431609"/>
              <a:gd name="connsiteY67" fmla="*/ 199043 h 1212077"/>
              <a:gd name="connsiteX68" fmla="*/ 611774 w 1431609"/>
              <a:gd name="connsiteY68" fmla="*/ 199043 h 1212077"/>
              <a:gd name="connsiteX69" fmla="*/ 820061 w 1431609"/>
              <a:gd name="connsiteY69" fmla="*/ 298960 h 1212077"/>
              <a:gd name="connsiteX70" fmla="*/ 611774 w 1431609"/>
              <a:gd name="connsiteY70" fmla="*/ 298960 h 1212077"/>
              <a:gd name="connsiteX71" fmla="*/ 811599 w 1431609"/>
              <a:gd name="connsiteY71" fmla="*/ 818953 h 1212077"/>
              <a:gd name="connsiteX72" fmla="*/ 810358 w 1431609"/>
              <a:gd name="connsiteY72" fmla="*/ 852221 h 1212077"/>
              <a:gd name="connsiteX73" fmla="*/ 824913 w 1431609"/>
              <a:gd name="connsiteY73" fmla="*/ 877143 h 1212077"/>
              <a:gd name="connsiteX74" fmla="*/ 854137 w 1431609"/>
              <a:gd name="connsiteY74" fmla="*/ 892706 h 1212077"/>
              <a:gd name="connsiteX75" fmla="*/ 873431 w 1431609"/>
              <a:gd name="connsiteY75" fmla="*/ 892255 h 1212077"/>
              <a:gd name="connsiteX76" fmla="*/ 876252 w 1431609"/>
              <a:gd name="connsiteY76" fmla="*/ 923606 h 1212077"/>
              <a:gd name="connsiteX77" fmla="*/ 873431 w 1431609"/>
              <a:gd name="connsiteY77" fmla="*/ 954956 h 1212077"/>
              <a:gd name="connsiteX78" fmla="*/ 854588 w 1431609"/>
              <a:gd name="connsiteY78" fmla="*/ 954505 h 1212077"/>
              <a:gd name="connsiteX79" fmla="*/ 824913 w 1431609"/>
              <a:gd name="connsiteY79" fmla="*/ 970068 h 1212077"/>
              <a:gd name="connsiteX80" fmla="*/ 810583 w 1431609"/>
              <a:gd name="connsiteY80" fmla="*/ 994991 h 1212077"/>
              <a:gd name="connsiteX81" fmla="*/ 811712 w 1431609"/>
              <a:gd name="connsiteY81" fmla="*/ 1028258 h 1212077"/>
              <a:gd name="connsiteX82" fmla="*/ 821641 w 1431609"/>
              <a:gd name="connsiteY82" fmla="*/ 1044272 h 1212077"/>
              <a:gd name="connsiteX83" fmla="*/ 767482 w 1431609"/>
              <a:gd name="connsiteY83" fmla="*/ 1076074 h 1212077"/>
              <a:gd name="connsiteX84" fmla="*/ 758117 w 1431609"/>
              <a:gd name="connsiteY84" fmla="*/ 1059158 h 1212077"/>
              <a:gd name="connsiteX85" fmla="*/ 730022 w 1431609"/>
              <a:gd name="connsiteY85" fmla="*/ 1041227 h 1212077"/>
              <a:gd name="connsiteX86" fmla="*/ 701249 w 1431609"/>
              <a:gd name="connsiteY86" fmla="*/ 1041227 h 1212077"/>
              <a:gd name="connsiteX87" fmla="*/ 673154 w 1431609"/>
              <a:gd name="connsiteY87" fmla="*/ 1059158 h 1212077"/>
              <a:gd name="connsiteX88" fmla="*/ 664015 w 1431609"/>
              <a:gd name="connsiteY88" fmla="*/ 1076074 h 1212077"/>
              <a:gd name="connsiteX89" fmla="*/ 609630 w 1431609"/>
              <a:gd name="connsiteY89" fmla="*/ 1044272 h 1212077"/>
              <a:gd name="connsiteX90" fmla="*/ 619559 w 1431609"/>
              <a:gd name="connsiteY90" fmla="*/ 1028258 h 1212077"/>
              <a:gd name="connsiteX91" fmla="*/ 620688 w 1431609"/>
              <a:gd name="connsiteY91" fmla="*/ 994991 h 1212077"/>
              <a:gd name="connsiteX92" fmla="*/ 606358 w 1431609"/>
              <a:gd name="connsiteY92" fmla="*/ 970068 h 1212077"/>
              <a:gd name="connsiteX93" fmla="*/ 576909 w 1431609"/>
              <a:gd name="connsiteY93" fmla="*/ 954505 h 1212077"/>
              <a:gd name="connsiteX94" fmla="*/ 557840 w 1431609"/>
              <a:gd name="connsiteY94" fmla="*/ 954956 h 1212077"/>
              <a:gd name="connsiteX95" fmla="*/ 555019 w 1431609"/>
              <a:gd name="connsiteY95" fmla="*/ 923606 h 1212077"/>
              <a:gd name="connsiteX96" fmla="*/ 557840 w 1431609"/>
              <a:gd name="connsiteY96" fmla="*/ 892255 h 1212077"/>
              <a:gd name="connsiteX97" fmla="*/ 576909 w 1431609"/>
              <a:gd name="connsiteY97" fmla="*/ 892706 h 1212077"/>
              <a:gd name="connsiteX98" fmla="*/ 606132 w 1431609"/>
              <a:gd name="connsiteY98" fmla="*/ 877143 h 1212077"/>
              <a:gd name="connsiteX99" fmla="*/ 620688 w 1431609"/>
              <a:gd name="connsiteY99" fmla="*/ 852221 h 1212077"/>
              <a:gd name="connsiteX100" fmla="*/ 619446 w 1431609"/>
              <a:gd name="connsiteY100" fmla="*/ 818953 h 1212077"/>
              <a:gd name="connsiteX101" fmla="*/ 609743 w 1431609"/>
              <a:gd name="connsiteY101" fmla="*/ 803165 h 1212077"/>
              <a:gd name="connsiteX102" fmla="*/ 664128 w 1431609"/>
              <a:gd name="connsiteY102" fmla="*/ 771363 h 1212077"/>
              <a:gd name="connsiteX103" fmla="*/ 673267 w 1431609"/>
              <a:gd name="connsiteY103" fmla="*/ 788279 h 1212077"/>
              <a:gd name="connsiteX104" fmla="*/ 701362 w 1431609"/>
              <a:gd name="connsiteY104" fmla="*/ 805758 h 1212077"/>
              <a:gd name="connsiteX105" fmla="*/ 730360 w 1431609"/>
              <a:gd name="connsiteY105" fmla="*/ 805758 h 1212077"/>
              <a:gd name="connsiteX106" fmla="*/ 758455 w 1431609"/>
              <a:gd name="connsiteY106" fmla="*/ 788279 h 1212077"/>
              <a:gd name="connsiteX107" fmla="*/ 767595 w 1431609"/>
              <a:gd name="connsiteY107" fmla="*/ 771363 h 1212077"/>
              <a:gd name="connsiteX108" fmla="*/ 821754 w 1431609"/>
              <a:gd name="connsiteY108" fmla="*/ 803165 h 1212077"/>
              <a:gd name="connsiteX109" fmla="*/ 811599 w 1431609"/>
              <a:gd name="connsiteY109" fmla="*/ 818953 h 1212077"/>
              <a:gd name="connsiteX110" fmla="*/ 979154 w 1431609"/>
              <a:gd name="connsiteY110" fmla="*/ 923267 h 1212077"/>
              <a:gd name="connsiteX111" fmla="*/ 902316 w 1431609"/>
              <a:gd name="connsiteY111" fmla="*/ 1109342 h 1212077"/>
              <a:gd name="connsiteX112" fmla="*/ 715918 w 1431609"/>
              <a:gd name="connsiteY112" fmla="*/ 1186591 h 1212077"/>
              <a:gd name="connsiteX113" fmla="*/ 529971 w 1431609"/>
              <a:gd name="connsiteY113" fmla="*/ 1109342 h 1212077"/>
              <a:gd name="connsiteX114" fmla="*/ 452907 w 1431609"/>
              <a:gd name="connsiteY114" fmla="*/ 923267 h 1212077"/>
              <a:gd name="connsiteX115" fmla="*/ 529971 w 1431609"/>
              <a:gd name="connsiteY115" fmla="*/ 737193 h 1212077"/>
              <a:gd name="connsiteX116" fmla="*/ 715918 w 1431609"/>
              <a:gd name="connsiteY116" fmla="*/ 659944 h 1212077"/>
              <a:gd name="connsiteX117" fmla="*/ 902316 w 1431609"/>
              <a:gd name="connsiteY117" fmla="*/ 737193 h 1212077"/>
              <a:gd name="connsiteX118" fmla="*/ 979154 w 1431609"/>
              <a:gd name="connsiteY118" fmla="*/ 923267 h 1212077"/>
              <a:gd name="connsiteX119" fmla="*/ 715918 w 1431609"/>
              <a:gd name="connsiteY119" fmla="*/ 945935 h 1212077"/>
              <a:gd name="connsiteX120" fmla="*/ 715918 w 1431609"/>
              <a:gd name="connsiteY120" fmla="*/ 923380 h 1212077"/>
              <a:gd name="connsiteX121" fmla="*/ 693577 w 1431609"/>
              <a:gd name="connsiteY121" fmla="*/ 923380 h 1212077"/>
              <a:gd name="connsiteX122" fmla="*/ 715918 w 1431609"/>
              <a:gd name="connsiteY122" fmla="*/ 901390 h 1212077"/>
              <a:gd name="connsiteX123" fmla="*/ 715918 w 1431609"/>
              <a:gd name="connsiteY123" fmla="*/ 923493 h 1212077"/>
              <a:gd name="connsiteX124" fmla="*/ 738033 w 1431609"/>
              <a:gd name="connsiteY124" fmla="*/ 923493 h 1212077"/>
              <a:gd name="connsiteX125" fmla="*/ 383177 w 1431609"/>
              <a:gd name="connsiteY125" fmla="*/ 393350 h 1212077"/>
              <a:gd name="connsiteX126" fmla="*/ 323376 w 1431609"/>
              <a:gd name="connsiteY126" fmla="*/ 393350 h 1212077"/>
              <a:gd name="connsiteX127" fmla="*/ 52354 w 1431609"/>
              <a:gd name="connsiteY127" fmla="*/ 1114304 h 1212077"/>
              <a:gd name="connsiteX128" fmla="*/ 52354 w 1431609"/>
              <a:gd name="connsiteY128" fmla="*/ 787602 h 1212077"/>
              <a:gd name="connsiteX129" fmla="*/ 113396 w 1431609"/>
              <a:gd name="connsiteY129" fmla="*/ 726592 h 1212077"/>
              <a:gd name="connsiteX130" fmla="*/ 113396 w 1431609"/>
              <a:gd name="connsiteY130" fmla="*/ 596340 h 1212077"/>
              <a:gd name="connsiteX131" fmla="*/ 229048 w 1431609"/>
              <a:gd name="connsiteY131" fmla="*/ 596340 h 1212077"/>
              <a:gd name="connsiteX132" fmla="*/ 229048 w 1431609"/>
              <a:gd name="connsiteY132" fmla="*/ 297719 h 1212077"/>
              <a:gd name="connsiteX133" fmla="*/ 419508 w 1431609"/>
              <a:gd name="connsiteY133" fmla="*/ 297719 h 121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431609" h="1212077">
                <a:moveTo>
                  <a:pt x="1011424" y="180887"/>
                </a:moveTo>
                <a:lnTo>
                  <a:pt x="1126512" y="180887"/>
                </a:lnTo>
                <a:lnTo>
                  <a:pt x="1126512" y="488530"/>
                </a:lnTo>
                <a:lnTo>
                  <a:pt x="1244760" y="488530"/>
                </a:lnTo>
                <a:lnTo>
                  <a:pt x="1244760" y="596228"/>
                </a:lnTo>
                <a:lnTo>
                  <a:pt x="1317988" y="596228"/>
                </a:lnTo>
                <a:lnTo>
                  <a:pt x="1317988" y="726479"/>
                </a:lnTo>
                <a:lnTo>
                  <a:pt x="1379030" y="787489"/>
                </a:lnTo>
                <a:lnTo>
                  <a:pt x="1379030" y="1114191"/>
                </a:lnTo>
                <a:moveTo>
                  <a:pt x="516882" y="359969"/>
                </a:moveTo>
                <a:lnTo>
                  <a:pt x="516882" y="137921"/>
                </a:lnTo>
                <a:lnTo>
                  <a:pt x="615610" y="103751"/>
                </a:lnTo>
                <a:lnTo>
                  <a:pt x="615610" y="11616"/>
                </a:lnTo>
                <a:moveTo>
                  <a:pt x="1431609" y="1212077"/>
                </a:moveTo>
                <a:lnTo>
                  <a:pt x="1128543" y="1212077"/>
                </a:lnTo>
                <a:cubicBezTo>
                  <a:pt x="1140052" y="1195274"/>
                  <a:pt x="1150658" y="1177569"/>
                  <a:pt x="1160362" y="1158849"/>
                </a:cubicBezTo>
                <a:lnTo>
                  <a:pt x="1084990" y="1099982"/>
                </a:lnTo>
                <a:cubicBezTo>
                  <a:pt x="1066937" y="1086111"/>
                  <a:pt x="1059603" y="1065924"/>
                  <a:pt x="1063101" y="1039423"/>
                </a:cubicBezTo>
                <a:cubicBezTo>
                  <a:pt x="1063214" y="1038295"/>
                  <a:pt x="1063327" y="1037167"/>
                  <a:pt x="1063552" y="1035927"/>
                </a:cubicBezTo>
                <a:lnTo>
                  <a:pt x="1076754" y="978977"/>
                </a:lnTo>
                <a:cubicBezTo>
                  <a:pt x="1076979" y="977849"/>
                  <a:pt x="1077318" y="976609"/>
                  <a:pt x="1077656" y="975481"/>
                </a:cubicBezTo>
                <a:cubicBezTo>
                  <a:pt x="1086006" y="950107"/>
                  <a:pt x="1101351" y="935108"/>
                  <a:pt x="1123804" y="930485"/>
                </a:cubicBezTo>
                <a:lnTo>
                  <a:pt x="1219486" y="909509"/>
                </a:lnTo>
                <a:cubicBezTo>
                  <a:pt x="1217681" y="859325"/>
                  <a:pt x="1207977" y="808691"/>
                  <a:pt x="1190037" y="757605"/>
                </a:cubicBezTo>
                <a:cubicBezTo>
                  <a:pt x="1185636" y="745200"/>
                  <a:pt x="1181010" y="733246"/>
                  <a:pt x="1175933" y="721518"/>
                </a:cubicBezTo>
                <a:lnTo>
                  <a:pt x="1082621" y="744072"/>
                </a:lnTo>
                <a:cubicBezTo>
                  <a:pt x="1060393" y="749598"/>
                  <a:pt x="1040083" y="742606"/>
                  <a:pt x="1021579" y="723322"/>
                </a:cubicBezTo>
                <a:cubicBezTo>
                  <a:pt x="1020676" y="722533"/>
                  <a:pt x="1019886" y="721743"/>
                  <a:pt x="1018984" y="720954"/>
                </a:cubicBezTo>
                <a:lnTo>
                  <a:pt x="982652" y="674830"/>
                </a:lnTo>
                <a:cubicBezTo>
                  <a:pt x="981975" y="673928"/>
                  <a:pt x="981298" y="672913"/>
                  <a:pt x="980734" y="672010"/>
                </a:cubicBezTo>
                <a:cubicBezTo>
                  <a:pt x="966066" y="649682"/>
                  <a:pt x="963922" y="628368"/>
                  <a:pt x="974190" y="607956"/>
                </a:cubicBezTo>
                <a:lnTo>
                  <a:pt x="1017066" y="521234"/>
                </a:lnTo>
                <a:cubicBezTo>
                  <a:pt x="991340" y="502514"/>
                  <a:pt x="963358" y="485936"/>
                  <a:pt x="933119" y="471501"/>
                </a:cubicBezTo>
                <a:cubicBezTo>
                  <a:pt x="903218" y="457179"/>
                  <a:pt x="873092" y="445789"/>
                  <a:pt x="842853" y="437557"/>
                </a:cubicBezTo>
                <a:lnTo>
                  <a:pt x="802572" y="523264"/>
                </a:lnTo>
                <a:cubicBezTo>
                  <a:pt x="793094" y="544127"/>
                  <a:pt x="774929" y="555742"/>
                  <a:pt x="748187" y="558336"/>
                </a:cubicBezTo>
                <a:cubicBezTo>
                  <a:pt x="747059" y="558449"/>
                  <a:pt x="745931" y="558561"/>
                  <a:pt x="744690" y="558561"/>
                </a:cubicBezTo>
                <a:lnTo>
                  <a:pt x="685792" y="558561"/>
                </a:lnTo>
                <a:cubicBezTo>
                  <a:pt x="684663" y="558561"/>
                  <a:pt x="683422" y="558449"/>
                  <a:pt x="682294" y="558336"/>
                </a:cubicBezTo>
                <a:cubicBezTo>
                  <a:pt x="655553" y="555855"/>
                  <a:pt x="637500" y="544127"/>
                  <a:pt x="627909" y="523264"/>
                </a:cubicBezTo>
                <a:lnTo>
                  <a:pt x="588305" y="438459"/>
                </a:lnTo>
                <a:cubicBezTo>
                  <a:pt x="575104" y="441955"/>
                  <a:pt x="561902" y="446015"/>
                  <a:pt x="548701" y="450526"/>
                </a:cubicBezTo>
                <a:cubicBezTo>
                  <a:pt x="498039" y="468456"/>
                  <a:pt x="452794" y="492251"/>
                  <a:pt x="412739" y="521910"/>
                </a:cubicBezTo>
                <a:lnTo>
                  <a:pt x="456517" y="609084"/>
                </a:lnTo>
                <a:cubicBezTo>
                  <a:pt x="466785" y="629382"/>
                  <a:pt x="464641" y="650584"/>
                  <a:pt x="449973" y="672913"/>
                </a:cubicBezTo>
                <a:cubicBezTo>
                  <a:pt x="449296" y="673815"/>
                  <a:pt x="448732" y="674830"/>
                  <a:pt x="448055" y="675732"/>
                </a:cubicBezTo>
                <a:lnTo>
                  <a:pt x="412062" y="721405"/>
                </a:lnTo>
                <a:cubicBezTo>
                  <a:pt x="411272" y="722194"/>
                  <a:pt x="410369" y="722984"/>
                  <a:pt x="409466" y="723773"/>
                </a:cubicBezTo>
                <a:cubicBezTo>
                  <a:pt x="391075" y="742944"/>
                  <a:pt x="370878" y="749936"/>
                  <a:pt x="348876" y="744523"/>
                </a:cubicBezTo>
                <a:lnTo>
                  <a:pt x="255564" y="722194"/>
                </a:lnTo>
                <a:cubicBezTo>
                  <a:pt x="228146" y="783768"/>
                  <a:pt x="213478" y="846018"/>
                  <a:pt x="211560" y="908945"/>
                </a:cubicBezTo>
                <a:lnTo>
                  <a:pt x="305323" y="929019"/>
                </a:lnTo>
                <a:cubicBezTo>
                  <a:pt x="327551" y="933530"/>
                  <a:pt x="342896" y="948416"/>
                  <a:pt x="351245" y="973564"/>
                </a:cubicBezTo>
                <a:cubicBezTo>
                  <a:pt x="351584" y="974579"/>
                  <a:pt x="352035" y="975706"/>
                  <a:pt x="352374" y="976834"/>
                </a:cubicBezTo>
                <a:lnTo>
                  <a:pt x="365349" y="1034010"/>
                </a:lnTo>
                <a:cubicBezTo>
                  <a:pt x="365575" y="1035138"/>
                  <a:pt x="365688" y="1036152"/>
                  <a:pt x="365801" y="1037280"/>
                </a:cubicBezTo>
                <a:cubicBezTo>
                  <a:pt x="369411" y="1063669"/>
                  <a:pt x="362303" y="1083742"/>
                  <a:pt x="344363" y="1097613"/>
                </a:cubicBezTo>
                <a:lnTo>
                  <a:pt x="268991" y="1156481"/>
                </a:lnTo>
                <a:cubicBezTo>
                  <a:pt x="278920" y="1175990"/>
                  <a:pt x="289865" y="1194485"/>
                  <a:pt x="301938" y="1212077"/>
                </a:cubicBezTo>
                <a:lnTo>
                  <a:pt x="0" y="1212077"/>
                </a:lnTo>
                <a:moveTo>
                  <a:pt x="1038278" y="277758"/>
                </a:moveTo>
                <a:lnTo>
                  <a:pt x="1009731" y="277758"/>
                </a:lnTo>
                <a:moveTo>
                  <a:pt x="1038278" y="371247"/>
                </a:moveTo>
                <a:lnTo>
                  <a:pt x="1009731" y="371247"/>
                </a:lnTo>
                <a:moveTo>
                  <a:pt x="615610" y="103863"/>
                </a:moveTo>
                <a:lnTo>
                  <a:pt x="914840" y="0"/>
                </a:lnTo>
                <a:lnTo>
                  <a:pt x="914840" y="308094"/>
                </a:lnTo>
                <a:moveTo>
                  <a:pt x="820061" y="199043"/>
                </a:moveTo>
                <a:lnTo>
                  <a:pt x="611774" y="199043"/>
                </a:lnTo>
                <a:moveTo>
                  <a:pt x="820061" y="298960"/>
                </a:moveTo>
                <a:lnTo>
                  <a:pt x="611774" y="298960"/>
                </a:lnTo>
                <a:moveTo>
                  <a:pt x="811599" y="818953"/>
                </a:moveTo>
                <a:cubicBezTo>
                  <a:pt x="805168" y="831019"/>
                  <a:pt x="804716" y="842071"/>
                  <a:pt x="810358" y="852221"/>
                </a:cubicBezTo>
                <a:lnTo>
                  <a:pt x="824913" y="877143"/>
                </a:lnTo>
                <a:cubicBezTo>
                  <a:pt x="830893" y="887067"/>
                  <a:pt x="840597" y="892255"/>
                  <a:pt x="854137" y="892706"/>
                </a:cubicBezTo>
                <a:lnTo>
                  <a:pt x="873431" y="892255"/>
                </a:lnTo>
                <a:cubicBezTo>
                  <a:pt x="875349" y="902292"/>
                  <a:pt x="876252" y="912779"/>
                  <a:pt x="876252" y="923606"/>
                </a:cubicBezTo>
                <a:cubicBezTo>
                  <a:pt x="876252" y="934432"/>
                  <a:pt x="875349" y="944920"/>
                  <a:pt x="873431" y="954956"/>
                </a:cubicBezTo>
                <a:lnTo>
                  <a:pt x="854588" y="954505"/>
                </a:lnTo>
                <a:cubicBezTo>
                  <a:pt x="840935" y="954956"/>
                  <a:pt x="831006" y="960144"/>
                  <a:pt x="824913" y="970068"/>
                </a:cubicBezTo>
                <a:lnTo>
                  <a:pt x="810583" y="994991"/>
                </a:lnTo>
                <a:cubicBezTo>
                  <a:pt x="804942" y="1005140"/>
                  <a:pt x="805280" y="1016305"/>
                  <a:pt x="811712" y="1028258"/>
                </a:cubicBezTo>
                <a:lnTo>
                  <a:pt x="821641" y="1044272"/>
                </a:lnTo>
                <a:cubicBezTo>
                  <a:pt x="805280" y="1058933"/>
                  <a:pt x="787227" y="1069533"/>
                  <a:pt x="767482" y="1076074"/>
                </a:cubicBezTo>
                <a:lnTo>
                  <a:pt x="758117" y="1059158"/>
                </a:lnTo>
                <a:cubicBezTo>
                  <a:pt x="750896" y="1047542"/>
                  <a:pt x="741530" y="1041565"/>
                  <a:pt x="730022" y="1041227"/>
                </a:cubicBezTo>
                <a:lnTo>
                  <a:pt x="701249" y="1041227"/>
                </a:lnTo>
                <a:cubicBezTo>
                  <a:pt x="689628" y="1041565"/>
                  <a:pt x="680263" y="1047542"/>
                  <a:pt x="673154" y="1059158"/>
                </a:cubicBezTo>
                <a:lnTo>
                  <a:pt x="664015" y="1076074"/>
                </a:lnTo>
                <a:cubicBezTo>
                  <a:pt x="644269" y="1069533"/>
                  <a:pt x="626103" y="1058933"/>
                  <a:pt x="609630" y="1044272"/>
                </a:cubicBezTo>
                <a:lnTo>
                  <a:pt x="619559" y="1028258"/>
                </a:lnTo>
                <a:cubicBezTo>
                  <a:pt x="625878" y="1016192"/>
                  <a:pt x="626216" y="1005140"/>
                  <a:pt x="620688" y="994991"/>
                </a:cubicBezTo>
                <a:lnTo>
                  <a:pt x="606358" y="970068"/>
                </a:lnTo>
                <a:cubicBezTo>
                  <a:pt x="600378" y="960144"/>
                  <a:pt x="590561" y="954956"/>
                  <a:pt x="576909" y="954505"/>
                </a:cubicBezTo>
                <a:lnTo>
                  <a:pt x="557840" y="954956"/>
                </a:lnTo>
                <a:cubicBezTo>
                  <a:pt x="555922" y="944920"/>
                  <a:pt x="555019" y="934432"/>
                  <a:pt x="555019" y="923606"/>
                </a:cubicBezTo>
                <a:cubicBezTo>
                  <a:pt x="555019" y="912779"/>
                  <a:pt x="555922" y="902292"/>
                  <a:pt x="557840" y="892255"/>
                </a:cubicBezTo>
                <a:lnTo>
                  <a:pt x="576909" y="892706"/>
                </a:lnTo>
                <a:cubicBezTo>
                  <a:pt x="590449" y="892255"/>
                  <a:pt x="600152" y="887067"/>
                  <a:pt x="606132" y="877143"/>
                </a:cubicBezTo>
                <a:lnTo>
                  <a:pt x="620688" y="852221"/>
                </a:lnTo>
                <a:cubicBezTo>
                  <a:pt x="626216" y="842071"/>
                  <a:pt x="625765" y="830907"/>
                  <a:pt x="619446" y="818953"/>
                </a:cubicBezTo>
                <a:lnTo>
                  <a:pt x="609743" y="803165"/>
                </a:lnTo>
                <a:cubicBezTo>
                  <a:pt x="626216" y="788504"/>
                  <a:pt x="644269" y="777904"/>
                  <a:pt x="664128" y="771363"/>
                </a:cubicBezTo>
                <a:lnTo>
                  <a:pt x="673267" y="788279"/>
                </a:lnTo>
                <a:cubicBezTo>
                  <a:pt x="680488" y="799782"/>
                  <a:pt x="689853" y="805646"/>
                  <a:pt x="701362" y="805758"/>
                </a:cubicBezTo>
                <a:lnTo>
                  <a:pt x="730360" y="805758"/>
                </a:lnTo>
                <a:cubicBezTo>
                  <a:pt x="741982" y="805533"/>
                  <a:pt x="751347" y="799669"/>
                  <a:pt x="758455" y="788279"/>
                </a:cubicBezTo>
                <a:lnTo>
                  <a:pt x="767595" y="771363"/>
                </a:lnTo>
                <a:cubicBezTo>
                  <a:pt x="787340" y="777904"/>
                  <a:pt x="805280" y="788504"/>
                  <a:pt x="821754" y="803165"/>
                </a:cubicBezTo>
                <a:lnTo>
                  <a:pt x="811599" y="818953"/>
                </a:lnTo>
                <a:close/>
                <a:moveTo>
                  <a:pt x="979154" y="923267"/>
                </a:moveTo>
                <a:cubicBezTo>
                  <a:pt x="979267" y="995893"/>
                  <a:pt x="953654" y="1057917"/>
                  <a:pt x="902316" y="1109342"/>
                </a:cubicBezTo>
                <a:cubicBezTo>
                  <a:pt x="850752" y="1160879"/>
                  <a:pt x="788694" y="1186591"/>
                  <a:pt x="715918" y="1186591"/>
                </a:cubicBezTo>
                <a:cubicBezTo>
                  <a:pt x="643254" y="1186591"/>
                  <a:pt x="581309" y="1160879"/>
                  <a:pt x="529971" y="1109342"/>
                </a:cubicBezTo>
                <a:cubicBezTo>
                  <a:pt x="478632" y="1057917"/>
                  <a:pt x="452907" y="995893"/>
                  <a:pt x="452907" y="923267"/>
                </a:cubicBezTo>
                <a:cubicBezTo>
                  <a:pt x="452907" y="850642"/>
                  <a:pt x="478632" y="788617"/>
                  <a:pt x="529971" y="737193"/>
                </a:cubicBezTo>
                <a:cubicBezTo>
                  <a:pt x="581309" y="685656"/>
                  <a:pt x="643367" y="659944"/>
                  <a:pt x="715918" y="659944"/>
                </a:cubicBezTo>
                <a:cubicBezTo>
                  <a:pt x="788694" y="659944"/>
                  <a:pt x="850864" y="685656"/>
                  <a:pt x="902316" y="737193"/>
                </a:cubicBezTo>
                <a:cubicBezTo>
                  <a:pt x="953541" y="788617"/>
                  <a:pt x="979154" y="850642"/>
                  <a:pt x="979154" y="923267"/>
                </a:cubicBezTo>
                <a:close/>
                <a:moveTo>
                  <a:pt x="715918" y="945935"/>
                </a:moveTo>
                <a:lnTo>
                  <a:pt x="715918" y="923380"/>
                </a:lnTo>
                <a:lnTo>
                  <a:pt x="693577" y="923380"/>
                </a:lnTo>
                <a:moveTo>
                  <a:pt x="715918" y="901390"/>
                </a:moveTo>
                <a:lnTo>
                  <a:pt x="715918" y="923493"/>
                </a:lnTo>
                <a:lnTo>
                  <a:pt x="738033" y="923493"/>
                </a:lnTo>
                <a:moveTo>
                  <a:pt x="383177" y="393350"/>
                </a:moveTo>
                <a:lnTo>
                  <a:pt x="323376" y="393350"/>
                </a:lnTo>
                <a:moveTo>
                  <a:pt x="52354" y="1114304"/>
                </a:moveTo>
                <a:lnTo>
                  <a:pt x="52354" y="787602"/>
                </a:lnTo>
                <a:lnTo>
                  <a:pt x="113396" y="726592"/>
                </a:lnTo>
                <a:lnTo>
                  <a:pt x="113396" y="596340"/>
                </a:lnTo>
                <a:lnTo>
                  <a:pt x="229048" y="596340"/>
                </a:lnTo>
                <a:lnTo>
                  <a:pt x="229048" y="297719"/>
                </a:lnTo>
                <a:lnTo>
                  <a:pt x="419508" y="297719"/>
                </a:lnTo>
              </a:path>
            </a:pathLst>
          </a:custGeom>
          <a:noFill/>
          <a:ln w="22558" cap="sq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3" name="Graphic 3">
            <a:extLst>
              <a:ext uri="{FF2B5EF4-FFF2-40B4-BE49-F238E27FC236}">
                <a16:creationId xmlns:a16="http://schemas.microsoft.com/office/drawing/2014/main" id="{60B63A94-D8DB-5CF8-8F67-276EC6BB0429}"/>
              </a:ext>
            </a:extLst>
          </p:cNvPr>
          <p:cNvGrpSpPr/>
          <p:nvPr/>
        </p:nvGrpSpPr>
        <p:grpSpPr>
          <a:xfrm>
            <a:off x="9498951" y="4881278"/>
            <a:ext cx="818766" cy="1014740"/>
            <a:chOff x="8885727" y="4934778"/>
            <a:chExt cx="815661" cy="1010891"/>
          </a:xfrm>
          <a:noFill/>
        </p:grpSpPr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0BBEC7BF-00F5-AFFA-28F6-1B89894EFD79}"/>
                </a:ext>
              </a:extLst>
            </p:cNvPr>
            <p:cNvSpPr/>
            <p:nvPr/>
          </p:nvSpPr>
          <p:spPr>
            <a:xfrm>
              <a:off x="9081491" y="4934778"/>
              <a:ext cx="424134" cy="978300"/>
            </a:xfrm>
            <a:custGeom>
              <a:avLst/>
              <a:gdLst>
                <a:gd name="connsiteX0" fmla="*/ 0 w 424134"/>
                <a:gd name="connsiteY0" fmla="*/ 978300 h 978300"/>
                <a:gd name="connsiteX1" fmla="*/ 48969 w 424134"/>
                <a:gd name="connsiteY1" fmla="*/ 749936 h 978300"/>
                <a:gd name="connsiteX2" fmla="*/ 88347 w 424134"/>
                <a:gd name="connsiteY2" fmla="*/ 114126 h 978300"/>
                <a:gd name="connsiteX3" fmla="*/ 146794 w 424134"/>
                <a:gd name="connsiteY3" fmla="*/ 0 h 978300"/>
                <a:gd name="connsiteX4" fmla="*/ 277341 w 424134"/>
                <a:gd name="connsiteY4" fmla="*/ 0 h 978300"/>
                <a:gd name="connsiteX5" fmla="*/ 335787 w 424134"/>
                <a:gd name="connsiteY5" fmla="*/ 114126 h 978300"/>
                <a:gd name="connsiteX6" fmla="*/ 375166 w 424134"/>
                <a:gd name="connsiteY6" fmla="*/ 749936 h 978300"/>
                <a:gd name="connsiteX7" fmla="*/ 424134 w 424134"/>
                <a:gd name="connsiteY7" fmla="*/ 978300 h 97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134" h="978300">
                  <a:moveTo>
                    <a:pt x="0" y="978300"/>
                  </a:moveTo>
                  <a:lnTo>
                    <a:pt x="48969" y="749936"/>
                  </a:lnTo>
                  <a:lnTo>
                    <a:pt x="88347" y="114126"/>
                  </a:lnTo>
                  <a:lnTo>
                    <a:pt x="146794" y="0"/>
                  </a:lnTo>
                  <a:lnTo>
                    <a:pt x="277341" y="0"/>
                  </a:lnTo>
                  <a:lnTo>
                    <a:pt x="335787" y="114126"/>
                  </a:lnTo>
                  <a:lnTo>
                    <a:pt x="375166" y="749936"/>
                  </a:lnTo>
                  <a:lnTo>
                    <a:pt x="424134" y="978300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9ED36DE6-766F-2543-522E-917F76664ECD}"/>
                </a:ext>
              </a:extLst>
            </p:cNvPr>
            <p:cNvSpPr/>
            <p:nvPr/>
          </p:nvSpPr>
          <p:spPr>
            <a:xfrm>
              <a:off x="9391439" y="5913078"/>
              <a:ext cx="179402" cy="32591"/>
            </a:xfrm>
            <a:custGeom>
              <a:avLst/>
              <a:gdLst>
                <a:gd name="connsiteX0" fmla="*/ 0 w 179402"/>
                <a:gd name="connsiteY0" fmla="*/ 0 h 32591"/>
                <a:gd name="connsiteX1" fmla="*/ 179403 w 179402"/>
                <a:gd name="connsiteY1" fmla="*/ 0 h 32591"/>
                <a:gd name="connsiteX2" fmla="*/ 179403 w 179402"/>
                <a:gd name="connsiteY2" fmla="*/ 32591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402" h="32591">
                  <a:moveTo>
                    <a:pt x="0" y="0"/>
                  </a:moveTo>
                  <a:lnTo>
                    <a:pt x="179403" y="0"/>
                  </a:lnTo>
                  <a:lnTo>
                    <a:pt x="179403" y="32591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4C3298CA-1394-6ED1-3922-E56DA9AD86B3}"/>
                </a:ext>
              </a:extLst>
            </p:cNvPr>
            <p:cNvSpPr/>
            <p:nvPr/>
          </p:nvSpPr>
          <p:spPr>
            <a:xfrm>
              <a:off x="9016273" y="5913078"/>
              <a:ext cx="179402" cy="32591"/>
            </a:xfrm>
            <a:custGeom>
              <a:avLst/>
              <a:gdLst>
                <a:gd name="connsiteX0" fmla="*/ 0 w 179402"/>
                <a:gd name="connsiteY0" fmla="*/ 32591 h 32591"/>
                <a:gd name="connsiteX1" fmla="*/ 0 w 179402"/>
                <a:gd name="connsiteY1" fmla="*/ 0 h 32591"/>
                <a:gd name="connsiteX2" fmla="*/ 179403 w 179402"/>
                <a:gd name="connsiteY2" fmla="*/ 0 h 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402" h="32591">
                  <a:moveTo>
                    <a:pt x="0" y="32591"/>
                  </a:moveTo>
                  <a:lnTo>
                    <a:pt x="0" y="0"/>
                  </a:lnTo>
                  <a:lnTo>
                    <a:pt x="179403" y="0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9" name="Graphic 3">
              <a:extLst>
                <a:ext uri="{FF2B5EF4-FFF2-40B4-BE49-F238E27FC236}">
                  <a16:creationId xmlns:a16="http://schemas.microsoft.com/office/drawing/2014/main" id="{C5B97AC3-B608-2BFF-005E-D461C6C16B1A}"/>
                </a:ext>
              </a:extLst>
            </p:cNvPr>
            <p:cNvGrpSpPr/>
            <p:nvPr/>
          </p:nvGrpSpPr>
          <p:grpSpPr>
            <a:xfrm>
              <a:off x="9097851" y="5032551"/>
              <a:ext cx="342557" cy="864174"/>
              <a:chOff x="9097851" y="5032551"/>
              <a:chExt cx="342557" cy="864174"/>
            </a:xfrm>
          </p:grpSpPr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83C8C667-38EA-2DF5-1501-ACA152BDACB8}"/>
                  </a:ext>
                </a:extLst>
              </p:cNvPr>
              <p:cNvSpPr/>
              <p:nvPr/>
            </p:nvSpPr>
            <p:spPr>
              <a:xfrm>
                <a:off x="9297676" y="5505406"/>
                <a:ext cx="142732" cy="163068"/>
              </a:xfrm>
              <a:custGeom>
                <a:avLst/>
                <a:gdLst>
                  <a:gd name="connsiteX0" fmla="*/ 0 w 142732"/>
                  <a:gd name="connsiteY0" fmla="*/ 163069 h 163068"/>
                  <a:gd name="connsiteX1" fmla="*/ 142732 w 142732"/>
                  <a:gd name="connsiteY1" fmla="*/ 0 h 16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732" h="163068">
                    <a:moveTo>
                      <a:pt x="0" y="163069"/>
                    </a:moveTo>
                    <a:lnTo>
                      <a:pt x="142732" y="0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B20C0D68-F3A8-05D2-7620-204E993B55B2}"/>
                  </a:ext>
                </a:extLst>
              </p:cNvPr>
              <p:cNvSpPr/>
              <p:nvPr/>
            </p:nvSpPr>
            <p:spPr>
              <a:xfrm>
                <a:off x="9097851" y="5729033"/>
                <a:ext cx="146794" cy="167692"/>
              </a:xfrm>
              <a:custGeom>
                <a:avLst/>
                <a:gdLst>
                  <a:gd name="connsiteX0" fmla="*/ 0 w 146794"/>
                  <a:gd name="connsiteY0" fmla="*/ 167693 h 167692"/>
                  <a:gd name="connsiteX1" fmla="*/ 146794 w 146794"/>
                  <a:gd name="connsiteY1" fmla="*/ 0 h 167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794" h="167692">
                    <a:moveTo>
                      <a:pt x="0" y="167693"/>
                    </a:moveTo>
                    <a:lnTo>
                      <a:pt x="146794" y="0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EFDD41CF-D556-09A3-D42B-1C93857E0A21}"/>
                  </a:ext>
                </a:extLst>
              </p:cNvPr>
              <p:cNvSpPr/>
              <p:nvPr/>
            </p:nvSpPr>
            <p:spPr>
              <a:xfrm>
                <a:off x="9163068" y="5244563"/>
                <a:ext cx="277340" cy="260842"/>
              </a:xfrm>
              <a:custGeom>
                <a:avLst/>
                <a:gdLst>
                  <a:gd name="connsiteX0" fmla="*/ 0 w 277340"/>
                  <a:gd name="connsiteY0" fmla="*/ 0 h 260842"/>
                  <a:gd name="connsiteX1" fmla="*/ 277341 w 277340"/>
                  <a:gd name="connsiteY1" fmla="*/ 260842 h 26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7340" h="260842">
                    <a:moveTo>
                      <a:pt x="0" y="0"/>
                    </a:moveTo>
                    <a:lnTo>
                      <a:pt x="277341" y="260842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4F7C939F-71CE-87EC-EBCC-E8ADFC2E548B}"/>
                  </a:ext>
                </a:extLst>
              </p:cNvPr>
              <p:cNvSpPr/>
              <p:nvPr/>
            </p:nvSpPr>
            <p:spPr>
              <a:xfrm>
                <a:off x="9163068" y="5163029"/>
                <a:ext cx="81577" cy="65182"/>
              </a:xfrm>
              <a:custGeom>
                <a:avLst/>
                <a:gdLst>
                  <a:gd name="connsiteX0" fmla="*/ 81578 w 81577"/>
                  <a:gd name="connsiteY0" fmla="*/ 0 h 65182"/>
                  <a:gd name="connsiteX1" fmla="*/ 0 w 81577"/>
                  <a:gd name="connsiteY1" fmla="*/ 65182 h 6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577" h="65182">
                    <a:moveTo>
                      <a:pt x="81578" y="0"/>
                    </a:moveTo>
                    <a:lnTo>
                      <a:pt x="0" y="65182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638B27BC-EBC1-6F71-A2BF-8B1C9CB49C1D}"/>
                  </a:ext>
                </a:extLst>
              </p:cNvPr>
              <p:cNvSpPr/>
              <p:nvPr/>
            </p:nvSpPr>
            <p:spPr>
              <a:xfrm>
                <a:off x="9293501" y="5032551"/>
                <a:ext cx="114185" cy="91345"/>
              </a:xfrm>
              <a:custGeom>
                <a:avLst/>
                <a:gdLst>
                  <a:gd name="connsiteX0" fmla="*/ 114186 w 114185"/>
                  <a:gd name="connsiteY0" fmla="*/ 0 h 91345"/>
                  <a:gd name="connsiteX1" fmla="*/ 0 w 114185"/>
                  <a:gd name="connsiteY1" fmla="*/ 91346 h 9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185" h="91345">
                    <a:moveTo>
                      <a:pt x="114186" y="0"/>
                    </a:moveTo>
                    <a:lnTo>
                      <a:pt x="0" y="91346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0" name="Graphic 3">
              <a:extLst>
                <a:ext uri="{FF2B5EF4-FFF2-40B4-BE49-F238E27FC236}">
                  <a16:creationId xmlns:a16="http://schemas.microsoft.com/office/drawing/2014/main" id="{9E4A8851-589A-6219-9041-D094CA4ED962}"/>
                </a:ext>
              </a:extLst>
            </p:cNvPr>
            <p:cNvGrpSpPr/>
            <p:nvPr/>
          </p:nvGrpSpPr>
          <p:grpSpPr>
            <a:xfrm>
              <a:off x="9146707" y="5032551"/>
              <a:ext cx="342557" cy="864175"/>
              <a:chOff x="9146707" y="5032551"/>
              <a:chExt cx="342557" cy="864175"/>
            </a:xfrm>
          </p:grpSpPr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5FF71918-1FBB-F811-1AB3-CBB6DF1A4578}"/>
                  </a:ext>
                </a:extLst>
              </p:cNvPr>
              <p:cNvSpPr/>
              <p:nvPr/>
            </p:nvSpPr>
            <p:spPr>
              <a:xfrm>
                <a:off x="9146707" y="5505406"/>
                <a:ext cx="342557" cy="391320"/>
              </a:xfrm>
              <a:custGeom>
                <a:avLst/>
                <a:gdLst>
                  <a:gd name="connsiteX0" fmla="*/ 342558 w 342557"/>
                  <a:gd name="connsiteY0" fmla="*/ 391320 h 391320"/>
                  <a:gd name="connsiteX1" fmla="*/ 0 w 342557"/>
                  <a:gd name="connsiteY1" fmla="*/ 0 h 39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2557" h="391320">
                    <a:moveTo>
                      <a:pt x="342558" y="391320"/>
                    </a:moveTo>
                    <a:lnTo>
                      <a:pt x="0" y="0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5C84DC57-7D81-A1E4-62D2-7DB372EB9AAF}"/>
                  </a:ext>
                </a:extLst>
              </p:cNvPr>
              <p:cNvSpPr/>
              <p:nvPr/>
            </p:nvSpPr>
            <p:spPr>
              <a:xfrm>
                <a:off x="9146707" y="5413383"/>
                <a:ext cx="97937" cy="92022"/>
              </a:xfrm>
              <a:custGeom>
                <a:avLst/>
                <a:gdLst>
                  <a:gd name="connsiteX0" fmla="*/ 97938 w 97937"/>
                  <a:gd name="connsiteY0" fmla="*/ 0 h 92022"/>
                  <a:gd name="connsiteX1" fmla="*/ 0 w 97937"/>
                  <a:gd name="connsiteY1" fmla="*/ 92022 h 92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937" h="92022">
                    <a:moveTo>
                      <a:pt x="97938" y="0"/>
                    </a:moveTo>
                    <a:lnTo>
                      <a:pt x="0" y="92022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5268A32F-BBC5-4ADE-1962-2CA96605A2AF}"/>
                  </a:ext>
                </a:extLst>
              </p:cNvPr>
              <p:cNvSpPr/>
              <p:nvPr/>
            </p:nvSpPr>
            <p:spPr>
              <a:xfrm>
                <a:off x="9293501" y="5244563"/>
                <a:ext cx="130546" cy="122696"/>
              </a:xfrm>
              <a:custGeom>
                <a:avLst/>
                <a:gdLst>
                  <a:gd name="connsiteX0" fmla="*/ 130546 w 130546"/>
                  <a:gd name="connsiteY0" fmla="*/ 0 h 122696"/>
                  <a:gd name="connsiteX1" fmla="*/ 0 w 130546"/>
                  <a:gd name="connsiteY1" fmla="*/ 122696 h 12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546" h="122696">
                    <a:moveTo>
                      <a:pt x="130546" y="0"/>
                    </a:moveTo>
                    <a:lnTo>
                      <a:pt x="0" y="122696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4971E527-959A-6FFD-E860-1B1D5A79256F}"/>
                  </a:ext>
                </a:extLst>
              </p:cNvPr>
              <p:cNvSpPr/>
              <p:nvPr/>
            </p:nvSpPr>
            <p:spPr>
              <a:xfrm>
                <a:off x="9179316" y="5032551"/>
                <a:ext cx="244732" cy="195660"/>
              </a:xfrm>
              <a:custGeom>
                <a:avLst/>
                <a:gdLst>
                  <a:gd name="connsiteX0" fmla="*/ 0 w 244732"/>
                  <a:gd name="connsiteY0" fmla="*/ 0 h 195660"/>
                  <a:gd name="connsiteX1" fmla="*/ 244732 w 244732"/>
                  <a:gd name="connsiteY1" fmla="*/ 195660 h 19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732" h="195660">
                    <a:moveTo>
                      <a:pt x="0" y="0"/>
                    </a:moveTo>
                    <a:lnTo>
                      <a:pt x="244732" y="195660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1" name="Graphic 3">
              <a:extLst>
                <a:ext uri="{FF2B5EF4-FFF2-40B4-BE49-F238E27FC236}">
                  <a16:creationId xmlns:a16="http://schemas.microsoft.com/office/drawing/2014/main" id="{20825DE2-2F9A-9B8A-9E9D-432771A74034}"/>
                </a:ext>
              </a:extLst>
            </p:cNvPr>
            <p:cNvGrpSpPr/>
            <p:nvPr/>
          </p:nvGrpSpPr>
          <p:grpSpPr>
            <a:xfrm>
              <a:off x="8885727" y="5032551"/>
              <a:ext cx="815661" cy="272232"/>
              <a:chOff x="8885727" y="5032551"/>
              <a:chExt cx="815661" cy="272232"/>
            </a:xfrm>
            <a:noFill/>
          </p:grpSpPr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A5A7A8BF-69DE-A231-677F-FE4C21BCF0B8}"/>
                  </a:ext>
                </a:extLst>
              </p:cNvPr>
              <p:cNvSpPr/>
              <p:nvPr/>
            </p:nvSpPr>
            <p:spPr>
              <a:xfrm>
                <a:off x="9407687" y="5032551"/>
                <a:ext cx="293701" cy="195660"/>
              </a:xfrm>
              <a:custGeom>
                <a:avLst/>
                <a:gdLst>
                  <a:gd name="connsiteX0" fmla="*/ 130546 w 293701"/>
                  <a:gd name="connsiteY0" fmla="*/ 195660 h 195660"/>
                  <a:gd name="connsiteX1" fmla="*/ 293701 w 293701"/>
                  <a:gd name="connsiteY1" fmla="*/ 195660 h 195660"/>
                  <a:gd name="connsiteX2" fmla="*/ 0 w 293701"/>
                  <a:gd name="connsiteY2" fmla="*/ 0 h 19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701" h="195660">
                    <a:moveTo>
                      <a:pt x="130546" y="195660"/>
                    </a:moveTo>
                    <a:lnTo>
                      <a:pt x="293701" y="195660"/>
                    </a:lnTo>
                    <a:lnTo>
                      <a:pt x="0" y="0"/>
                    </a:lnTo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D90B4305-6FE7-E13C-789C-4937D175D3D1}"/>
                  </a:ext>
                </a:extLst>
              </p:cNvPr>
              <p:cNvSpPr/>
              <p:nvPr/>
            </p:nvSpPr>
            <p:spPr>
              <a:xfrm>
                <a:off x="8885727" y="5032551"/>
                <a:ext cx="293588" cy="195660"/>
              </a:xfrm>
              <a:custGeom>
                <a:avLst/>
                <a:gdLst>
                  <a:gd name="connsiteX0" fmla="*/ 293589 w 293588"/>
                  <a:gd name="connsiteY0" fmla="*/ 0 h 195660"/>
                  <a:gd name="connsiteX1" fmla="*/ 0 w 293588"/>
                  <a:gd name="connsiteY1" fmla="*/ 195660 h 195660"/>
                  <a:gd name="connsiteX2" fmla="*/ 163155 w 293588"/>
                  <a:gd name="connsiteY2" fmla="*/ 195660 h 19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588" h="195660">
                    <a:moveTo>
                      <a:pt x="293589" y="0"/>
                    </a:moveTo>
                    <a:lnTo>
                      <a:pt x="0" y="195660"/>
                    </a:lnTo>
                    <a:lnTo>
                      <a:pt x="163155" y="195660"/>
                    </a:lnTo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4" name="Graphic 3">
                <a:extLst>
                  <a:ext uri="{FF2B5EF4-FFF2-40B4-BE49-F238E27FC236}">
                    <a16:creationId xmlns:a16="http://schemas.microsoft.com/office/drawing/2014/main" id="{F8DF4F4B-C1AA-EA98-BE68-576A8B2FBB73}"/>
                  </a:ext>
                </a:extLst>
              </p:cNvPr>
              <p:cNvGrpSpPr/>
              <p:nvPr/>
            </p:nvGrpSpPr>
            <p:grpSpPr>
              <a:xfrm>
                <a:off x="8885727" y="5293506"/>
                <a:ext cx="815660" cy="11277"/>
                <a:chOff x="8885727" y="5293506"/>
                <a:chExt cx="815660" cy="11277"/>
              </a:xfrm>
            </p:grpSpPr>
            <p:sp>
              <p:nvSpPr>
                <p:cNvPr id="275" name="Freeform 274">
                  <a:extLst>
                    <a:ext uri="{FF2B5EF4-FFF2-40B4-BE49-F238E27FC236}">
                      <a16:creationId xmlns:a16="http://schemas.microsoft.com/office/drawing/2014/main" id="{A24BE2EB-555E-E7BD-B73A-0172D2079774}"/>
                    </a:ext>
                  </a:extLst>
                </p:cNvPr>
                <p:cNvSpPr/>
                <p:nvPr/>
              </p:nvSpPr>
              <p:spPr>
                <a:xfrm>
                  <a:off x="8885727" y="5293506"/>
                  <a:ext cx="65216" cy="11277"/>
                </a:xfrm>
                <a:custGeom>
                  <a:avLst/>
                  <a:gdLst>
                    <a:gd name="connsiteX0" fmla="*/ 0 w 65216"/>
                    <a:gd name="connsiteY0" fmla="*/ 0 h 11277"/>
                    <a:gd name="connsiteX1" fmla="*/ 65217 w 65216"/>
                    <a:gd name="connsiteY1" fmla="*/ 0 h 1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216" h="11277">
                      <a:moveTo>
                        <a:pt x="0" y="0"/>
                      </a:moveTo>
                      <a:lnTo>
                        <a:pt x="65217" y="0"/>
                      </a:lnTo>
                    </a:path>
                  </a:pathLst>
                </a:custGeom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6" name="Freeform 275">
                  <a:extLst>
                    <a:ext uri="{FF2B5EF4-FFF2-40B4-BE49-F238E27FC236}">
                      <a16:creationId xmlns:a16="http://schemas.microsoft.com/office/drawing/2014/main" id="{BF8F5BBA-F4AB-5EB9-6861-D6CE0852F33B}"/>
                    </a:ext>
                  </a:extLst>
                </p:cNvPr>
                <p:cNvSpPr/>
                <p:nvPr/>
              </p:nvSpPr>
              <p:spPr>
                <a:xfrm>
                  <a:off x="9636171" y="5293506"/>
                  <a:ext cx="65216" cy="11277"/>
                </a:xfrm>
                <a:custGeom>
                  <a:avLst/>
                  <a:gdLst>
                    <a:gd name="connsiteX0" fmla="*/ 0 w 65216"/>
                    <a:gd name="connsiteY0" fmla="*/ 0 h 11277"/>
                    <a:gd name="connsiteX1" fmla="*/ 65217 w 65216"/>
                    <a:gd name="connsiteY1" fmla="*/ 0 h 1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216" h="11277">
                      <a:moveTo>
                        <a:pt x="0" y="0"/>
                      </a:moveTo>
                      <a:lnTo>
                        <a:pt x="65217" y="0"/>
                      </a:lnTo>
                    </a:path>
                  </a:pathLst>
                </a:custGeom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" name="Graphic 3">
            <a:extLst>
              <a:ext uri="{FF2B5EF4-FFF2-40B4-BE49-F238E27FC236}">
                <a16:creationId xmlns:a16="http://schemas.microsoft.com/office/drawing/2014/main" id="{C306A3B3-DBFB-6DE3-1C3B-03DDFF983DE1}"/>
              </a:ext>
            </a:extLst>
          </p:cNvPr>
          <p:cNvGrpSpPr/>
          <p:nvPr/>
        </p:nvGrpSpPr>
        <p:grpSpPr>
          <a:xfrm>
            <a:off x="5226012" y="2303219"/>
            <a:ext cx="1043188" cy="930291"/>
            <a:chOff x="4628985" y="2366500"/>
            <a:chExt cx="1039231" cy="926763"/>
          </a:xfrm>
          <a:noFill/>
        </p:grpSpPr>
        <p:grpSp>
          <p:nvGrpSpPr>
            <p:cNvPr id="246" name="Graphic 3">
              <a:extLst>
                <a:ext uri="{FF2B5EF4-FFF2-40B4-BE49-F238E27FC236}">
                  <a16:creationId xmlns:a16="http://schemas.microsoft.com/office/drawing/2014/main" id="{E0D36DCF-7C1B-5352-4F83-5F74A75310B8}"/>
                </a:ext>
              </a:extLst>
            </p:cNvPr>
            <p:cNvGrpSpPr/>
            <p:nvPr/>
          </p:nvGrpSpPr>
          <p:grpSpPr>
            <a:xfrm>
              <a:off x="4628985" y="2366500"/>
              <a:ext cx="1039231" cy="926763"/>
              <a:chOff x="4628985" y="2366500"/>
              <a:chExt cx="1039231" cy="926763"/>
            </a:xfrm>
            <a:noFill/>
          </p:grpSpPr>
          <p:grpSp>
            <p:nvGrpSpPr>
              <p:cNvPr id="258" name="Graphic 3">
                <a:extLst>
                  <a:ext uri="{FF2B5EF4-FFF2-40B4-BE49-F238E27FC236}">
                    <a16:creationId xmlns:a16="http://schemas.microsoft.com/office/drawing/2014/main" id="{7F576CA5-A445-EC93-6371-A494312BDC43}"/>
                  </a:ext>
                </a:extLst>
              </p:cNvPr>
              <p:cNvGrpSpPr/>
              <p:nvPr/>
            </p:nvGrpSpPr>
            <p:grpSpPr>
              <a:xfrm>
                <a:off x="4628985" y="2366500"/>
                <a:ext cx="762906" cy="926763"/>
                <a:chOff x="4628985" y="2366500"/>
                <a:chExt cx="762906" cy="926763"/>
              </a:xfrm>
              <a:noFill/>
            </p:grpSpPr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C0DC624E-9378-6851-5623-2EC29E52C6D1}"/>
                    </a:ext>
                  </a:extLst>
                </p:cNvPr>
                <p:cNvSpPr/>
                <p:nvPr/>
              </p:nvSpPr>
              <p:spPr>
                <a:xfrm>
                  <a:off x="5011084" y="3225938"/>
                  <a:ext cx="134156" cy="67212"/>
                </a:xfrm>
                <a:custGeom>
                  <a:avLst/>
                  <a:gdLst>
                    <a:gd name="connsiteX0" fmla="*/ 134157 w 134156"/>
                    <a:gd name="connsiteY0" fmla="*/ 0 h 67212"/>
                    <a:gd name="connsiteX1" fmla="*/ 0 w 134156"/>
                    <a:gd name="connsiteY1" fmla="*/ 67212 h 6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4156" h="67212">
                      <a:moveTo>
                        <a:pt x="134157" y="0"/>
                      </a:moveTo>
                      <a:cubicBezTo>
                        <a:pt x="90265" y="27065"/>
                        <a:pt x="44004" y="49281"/>
                        <a:pt x="0" y="67212"/>
                      </a:cubicBezTo>
                    </a:path>
                  </a:pathLst>
                </a:custGeom>
                <a:noFill/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38FE376D-D2BB-B3CE-D290-66995DBB2C70}"/>
                    </a:ext>
                  </a:extLst>
                </p:cNvPr>
                <p:cNvSpPr/>
                <p:nvPr/>
              </p:nvSpPr>
              <p:spPr>
                <a:xfrm>
                  <a:off x="5011197" y="2366500"/>
                  <a:ext cx="380694" cy="280239"/>
                </a:xfrm>
                <a:custGeom>
                  <a:avLst/>
                  <a:gdLst>
                    <a:gd name="connsiteX0" fmla="*/ 0 w 380694"/>
                    <a:gd name="connsiteY0" fmla="*/ 0 h 280239"/>
                    <a:gd name="connsiteX1" fmla="*/ 369186 w 380694"/>
                    <a:gd name="connsiteY1" fmla="*/ 131042 h 280239"/>
                    <a:gd name="connsiteX2" fmla="*/ 380695 w 380694"/>
                    <a:gd name="connsiteY2" fmla="*/ 280239 h 280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0694" h="280239">
                      <a:moveTo>
                        <a:pt x="0" y="0"/>
                      </a:moveTo>
                      <a:cubicBezTo>
                        <a:pt x="0" y="0"/>
                        <a:pt x="122084" y="111194"/>
                        <a:pt x="369186" y="131042"/>
                      </a:cubicBezTo>
                      <a:cubicBezTo>
                        <a:pt x="373925" y="178631"/>
                        <a:pt x="378438" y="228928"/>
                        <a:pt x="380695" y="280239"/>
                      </a:cubicBezTo>
                    </a:path>
                  </a:pathLst>
                </a:custGeom>
                <a:noFill/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0D7855D2-7614-7A12-1D45-66CF7CD60329}"/>
                    </a:ext>
                  </a:extLst>
                </p:cNvPr>
                <p:cNvSpPr/>
                <p:nvPr/>
              </p:nvSpPr>
              <p:spPr>
                <a:xfrm>
                  <a:off x="4738994" y="2500022"/>
                  <a:ext cx="272203" cy="562734"/>
                </a:xfrm>
                <a:custGeom>
                  <a:avLst/>
                  <a:gdLst>
                    <a:gd name="connsiteX0" fmla="*/ 272203 w 272203"/>
                    <a:gd name="connsiteY0" fmla="*/ 0 h 562734"/>
                    <a:gd name="connsiteX1" fmla="*/ 228989 w 272203"/>
                    <a:gd name="connsiteY1" fmla="*/ 23231 h 562734"/>
                    <a:gd name="connsiteX2" fmla="*/ 4792 w 272203"/>
                    <a:gd name="connsiteY2" fmla="*/ 95293 h 562734"/>
                    <a:gd name="connsiteX3" fmla="*/ 106566 w 272203"/>
                    <a:gd name="connsiteY3" fmla="*/ 562734 h 562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203" h="562734">
                      <a:moveTo>
                        <a:pt x="272203" y="0"/>
                      </a:moveTo>
                      <a:cubicBezTo>
                        <a:pt x="259454" y="7443"/>
                        <a:pt x="245011" y="15337"/>
                        <a:pt x="228989" y="23231"/>
                      </a:cubicBezTo>
                      <a:cubicBezTo>
                        <a:pt x="160613" y="56950"/>
                        <a:pt x="85467" y="81083"/>
                        <a:pt x="4792" y="95293"/>
                      </a:cubicBezTo>
                      <a:cubicBezTo>
                        <a:pt x="-8183" y="271894"/>
                        <a:pt x="-1075" y="453570"/>
                        <a:pt x="106566" y="562734"/>
                      </a:cubicBezTo>
                    </a:path>
                  </a:pathLst>
                </a:custGeom>
                <a:noFill/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C8731D8D-F2EF-D7F0-9FFC-388167AF01EF}"/>
                    </a:ext>
                  </a:extLst>
                </p:cNvPr>
                <p:cNvSpPr/>
                <p:nvPr/>
              </p:nvSpPr>
              <p:spPr>
                <a:xfrm>
                  <a:off x="4628985" y="2366500"/>
                  <a:ext cx="382211" cy="926763"/>
                </a:xfrm>
                <a:custGeom>
                  <a:avLst/>
                  <a:gdLst>
                    <a:gd name="connsiteX0" fmla="*/ 382212 w 382211"/>
                    <a:gd name="connsiteY0" fmla="*/ 0 h 926763"/>
                    <a:gd name="connsiteX1" fmla="*/ 13026 w 382211"/>
                    <a:gd name="connsiteY1" fmla="*/ 131042 h 926763"/>
                    <a:gd name="connsiteX2" fmla="*/ 138157 w 382211"/>
                    <a:gd name="connsiteY2" fmla="*/ 773618 h 926763"/>
                    <a:gd name="connsiteX3" fmla="*/ 382212 w 382211"/>
                    <a:gd name="connsiteY3" fmla="*/ 926763 h 92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2211" h="926763">
                      <a:moveTo>
                        <a:pt x="382212" y="0"/>
                      </a:moveTo>
                      <a:cubicBezTo>
                        <a:pt x="382212" y="0"/>
                        <a:pt x="260128" y="111194"/>
                        <a:pt x="13026" y="131042"/>
                      </a:cubicBezTo>
                      <a:cubicBezTo>
                        <a:pt x="-8299" y="343279"/>
                        <a:pt x="-23644" y="609422"/>
                        <a:pt x="138157" y="773618"/>
                      </a:cubicBezTo>
                      <a:cubicBezTo>
                        <a:pt x="206420" y="842861"/>
                        <a:pt x="298491" y="892480"/>
                        <a:pt x="382212" y="926763"/>
                      </a:cubicBezTo>
                    </a:path>
                  </a:pathLst>
                </a:custGeom>
                <a:noFill/>
                <a:ln w="22558" cap="sq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E28BCEF5-BAC1-941D-8796-15E79B7EF75A}"/>
                  </a:ext>
                </a:extLst>
              </p:cNvPr>
              <p:cNvSpPr/>
              <p:nvPr/>
            </p:nvSpPr>
            <p:spPr>
              <a:xfrm>
                <a:off x="5226819" y="2950435"/>
                <a:ext cx="441397" cy="342715"/>
              </a:xfrm>
              <a:custGeom>
                <a:avLst/>
                <a:gdLst>
                  <a:gd name="connsiteX0" fmla="*/ 31142 w 441397"/>
                  <a:gd name="connsiteY0" fmla="*/ 342715 h 342715"/>
                  <a:gd name="connsiteX1" fmla="*/ 410256 w 441397"/>
                  <a:gd name="connsiteY1" fmla="*/ 342715 h 342715"/>
                  <a:gd name="connsiteX2" fmla="*/ 441398 w 441397"/>
                  <a:gd name="connsiteY2" fmla="*/ 311590 h 342715"/>
                  <a:gd name="connsiteX3" fmla="*/ 441398 w 441397"/>
                  <a:gd name="connsiteY3" fmla="*/ 31125 h 342715"/>
                  <a:gd name="connsiteX4" fmla="*/ 410256 w 441397"/>
                  <a:gd name="connsiteY4" fmla="*/ 0 h 342715"/>
                  <a:gd name="connsiteX5" fmla="*/ 31142 w 441397"/>
                  <a:gd name="connsiteY5" fmla="*/ 0 h 342715"/>
                  <a:gd name="connsiteX6" fmla="*/ 0 w 441397"/>
                  <a:gd name="connsiteY6" fmla="*/ 31125 h 342715"/>
                  <a:gd name="connsiteX7" fmla="*/ 0 w 441397"/>
                  <a:gd name="connsiteY7" fmla="*/ 311590 h 342715"/>
                  <a:gd name="connsiteX8" fmla="*/ 31142 w 441397"/>
                  <a:gd name="connsiteY8" fmla="*/ 342715 h 34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397" h="342715">
                    <a:moveTo>
                      <a:pt x="31142" y="342715"/>
                    </a:moveTo>
                    <a:lnTo>
                      <a:pt x="410256" y="342715"/>
                    </a:lnTo>
                    <a:cubicBezTo>
                      <a:pt x="427407" y="342715"/>
                      <a:pt x="441398" y="328844"/>
                      <a:pt x="441398" y="311590"/>
                    </a:cubicBezTo>
                    <a:lnTo>
                      <a:pt x="441398" y="31125"/>
                    </a:lnTo>
                    <a:cubicBezTo>
                      <a:pt x="441398" y="13984"/>
                      <a:pt x="427519" y="0"/>
                      <a:pt x="410256" y="0"/>
                    </a:cubicBezTo>
                    <a:lnTo>
                      <a:pt x="31142" y="0"/>
                    </a:lnTo>
                    <a:cubicBezTo>
                      <a:pt x="13991" y="0"/>
                      <a:pt x="0" y="13871"/>
                      <a:pt x="0" y="31125"/>
                    </a:cubicBezTo>
                    <a:lnTo>
                      <a:pt x="0" y="311590"/>
                    </a:lnTo>
                    <a:cubicBezTo>
                      <a:pt x="113" y="328844"/>
                      <a:pt x="13991" y="342715"/>
                      <a:pt x="31142" y="342715"/>
                    </a:cubicBezTo>
                    <a:close/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CFC84E84-55B1-1C52-F062-533BADC52769}"/>
                  </a:ext>
                </a:extLst>
              </p:cNvPr>
              <p:cNvSpPr/>
              <p:nvPr/>
            </p:nvSpPr>
            <p:spPr>
              <a:xfrm>
                <a:off x="5315279" y="2711696"/>
                <a:ext cx="264703" cy="238851"/>
              </a:xfrm>
              <a:custGeom>
                <a:avLst/>
                <a:gdLst>
                  <a:gd name="connsiteX0" fmla="*/ 264703 w 264703"/>
                  <a:gd name="connsiteY0" fmla="*/ 238852 h 238851"/>
                  <a:gd name="connsiteX1" fmla="*/ 264703 w 264703"/>
                  <a:gd name="connsiteY1" fmla="*/ 132282 h 238851"/>
                  <a:gd name="connsiteX2" fmla="*/ 132352 w 264703"/>
                  <a:gd name="connsiteY2" fmla="*/ 0 h 238851"/>
                  <a:gd name="connsiteX3" fmla="*/ 132352 w 264703"/>
                  <a:gd name="connsiteY3" fmla="*/ 0 h 238851"/>
                  <a:gd name="connsiteX4" fmla="*/ 0 w 264703"/>
                  <a:gd name="connsiteY4" fmla="*/ 132282 h 238851"/>
                  <a:gd name="connsiteX5" fmla="*/ 0 w 264703"/>
                  <a:gd name="connsiteY5" fmla="*/ 238852 h 2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703" h="238851">
                    <a:moveTo>
                      <a:pt x="264703" y="238852"/>
                    </a:moveTo>
                    <a:lnTo>
                      <a:pt x="264703" y="132282"/>
                    </a:lnTo>
                    <a:cubicBezTo>
                      <a:pt x="264703" y="59205"/>
                      <a:pt x="205467" y="0"/>
                      <a:pt x="132352" y="0"/>
                    </a:cubicBezTo>
                    <a:lnTo>
                      <a:pt x="132352" y="0"/>
                    </a:lnTo>
                    <a:cubicBezTo>
                      <a:pt x="59237" y="0"/>
                      <a:pt x="0" y="59205"/>
                      <a:pt x="0" y="132282"/>
                    </a:cubicBezTo>
                    <a:lnTo>
                      <a:pt x="0" y="238852"/>
                    </a:lnTo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80A2F637-C9E5-42D9-3B99-C82B5263210F}"/>
                  </a:ext>
                </a:extLst>
              </p:cNvPr>
              <p:cNvSpPr/>
              <p:nvPr/>
            </p:nvSpPr>
            <p:spPr>
              <a:xfrm>
                <a:off x="5447518" y="3086890"/>
                <a:ext cx="11283" cy="77587"/>
              </a:xfrm>
              <a:custGeom>
                <a:avLst/>
                <a:gdLst>
                  <a:gd name="connsiteX0" fmla="*/ 0 w 11283"/>
                  <a:gd name="connsiteY0" fmla="*/ 0 h 77587"/>
                  <a:gd name="connsiteX1" fmla="*/ 0 w 11283"/>
                  <a:gd name="connsiteY1" fmla="*/ 77587 h 7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83" h="77587">
                    <a:moveTo>
                      <a:pt x="0" y="0"/>
                    </a:moveTo>
                    <a:lnTo>
                      <a:pt x="0" y="77587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7" name="Graphic 3">
              <a:extLst>
                <a:ext uri="{FF2B5EF4-FFF2-40B4-BE49-F238E27FC236}">
                  <a16:creationId xmlns:a16="http://schemas.microsoft.com/office/drawing/2014/main" id="{EF9ABD16-78A9-852F-06E2-B767B8A73630}"/>
                </a:ext>
              </a:extLst>
            </p:cNvPr>
            <p:cNvGrpSpPr/>
            <p:nvPr/>
          </p:nvGrpSpPr>
          <p:grpSpPr>
            <a:xfrm>
              <a:off x="4740175" y="2575580"/>
              <a:ext cx="382387" cy="508603"/>
              <a:chOff x="4740175" y="2575580"/>
              <a:chExt cx="382387" cy="508603"/>
            </a:xfrm>
            <a:noFill/>
          </p:grpSpPr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F025ED45-66C5-FD52-0F73-C89B7DB6C7B3}"/>
                  </a:ext>
                </a:extLst>
              </p:cNvPr>
              <p:cNvSpPr/>
              <p:nvPr/>
            </p:nvSpPr>
            <p:spPr>
              <a:xfrm>
                <a:off x="4740175" y="2634785"/>
                <a:ext cx="252179" cy="59092"/>
              </a:xfrm>
              <a:custGeom>
                <a:avLst/>
                <a:gdLst>
                  <a:gd name="connsiteX0" fmla="*/ 0 w 252179"/>
                  <a:gd name="connsiteY0" fmla="*/ 59093 h 59092"/>
                  <a:gd name="connsiteX1" fmla="*/ 193055 w 252179"/>
                  <a:gd name="connsiteY1" fmla="*/ 59093 h 59092"/>
                  <a:gd name="connsiteX2" fmla="*/ 252179 w 252179"/>
                  <a:gd name="connsiteY2" fmla="*/ 0 h 5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179" h="59092">
                    <a:moveTo>
                      <a:pt x="0" y="59093"/>
                    </a:moveTo>
                    <a:lnTo>
                      <a:pt x="193055" y="59093"/>
                    </a:lnTo>
                    <a:lnTo>
                      <a:pt x="252179" y="0"/>
                    </a:lnTo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575F6637-8A04-63CE-2CB5-E15E770D4B80}"/>
                  </a:ext>
                </a:extLst>
              </p:cNvPr>
              <p:cNvSpPr/>
              <p:nvPr/>
            </p:nvSpPr>
            <p:spPr>
              <a:xfrm>
                <a:off x="4778425" y="2954044"/>
                <a:ext cx="213928" cy="70933"/>
              </a:xfrm>
              <a:custGeom>
                <a:avLst/>
                <a:gdLst>
                  <a:gd name="connsiteX0" fmla="*/ 213929 w 213928"/>
                  <a:gd name="connsiteY0" fmla="*/ 70934 h 70933"/>
                  <a:gd name="connsiteX1" fmla="*/ 142958 w 213928"/>
                  <a:gd name="connsiteY1" fmla="*/ 0 h 70933"/>
                  <a:gd name="connsiteX2" fmla="*/ 0 w 213928"/>
                  <a:gd name="connsiteY2" fmla="*/ 0 h 7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928" h="70933">
                    <a:moveTo>
                      <a:pt x="213929" y="70934"/>
                    </a:moveTo>
                    <a:lnTo>
                      <a:pt x="142958" y="0"/>
                    </a:lnTo>
                    <a:lnTo>
                      <a:pt x="0" y="0"/>
                    </a:lnTo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DA4DAB44-19B9-7AB8-5520-9E076A5A3627}"/>
                  </a:ext>
                </a:extLst>
              </p:cNvPr>
              <p:cNvSpPr/>
              <p:nvPr/>
            </p:nvSpPr>
            <p:spPr>
              <a:xfrm>
                <a:off x="4740175" y="2717560"/>
                <a:ext cx="311302" cy="47251"/>
              </a:xfrm>
              <a:custGeom>
                <a:avLst/>
                <a:gdLst>
                  <a:gd name="connsiteX0" fmla="*/ 0 w 311302"/>
                  <a:gd name="connsiteY0" fmla="*/ 47252 h 47251"/>
                  <a:gd name="connsiteX1" fmla="*/ 204903 w 311302"/>
                  <a:gd name="connsiteY1" fmla="*/ 47252 h 47251"/>
                  <a:gd name="connsiteX2" fmla="*/ 252179 w 311302"/>
                  <a:gd name="connsiteY2" fmla="*/ 0 h 47251"/>
                  <a:gd name="connsiteX3" fmla="*/ 311303 w 311302"/>
                  <a:gd name="connsiteY3" fmla="*/ 0 h 4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302" h="47251">
                    <a:moveTo>
                      <a:pt x="0" y="47252"/>
                    </a:moveTo>
                    <a:lnTo>
                      <a:pt x="204903" y="47252"/>
                    </a:lnTo>
                    <a:lnTo>
                      <a:pt x="252179" y="0"/>
                    </a:lnTo>
                    <a:lnTo>
                      <a:pt x="311303" y="0"/>
                    </a:lnTo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D03F6E10-300C-4360-2410-5F23CD21597E}"/>
                  </a:ext>
                </a:extLst>
              </p:cNvPr>
              <p:cNvSpPr/>
              <p:nvPr/>
            </p:nvSpPr>
            <p:spPr>
              <a:xfrm>
                <a:off x="4755746" y="2883110"/>
                <a:ext cx="295731" cy="59092"/>
              </a:xfrm>
              <a:custGeom>
                <a:avLst/>
                <a:gdLst>
                  <a:gd name="connsiteX0" fmla="*/ 295732 w 295731"/>
                  <a:gd name="connsiteY0" fmla="*/ 59093 h 59092"/>
                  <a:gd name="connsiteX1" fmla="*/ 248455 w 295731"/>
                  <a:gd name="connsiteY1" fmla="*/ 59093 h 59092"/>
                  <a:gd name="connsiteX2" fmla="*/ 189332 w 295731"/>
                  <a:gd name="connsiteY2" fmla="*/ 0 h 59092"/>
                  <a:gd name="connsiteX3" fmla="*/ 0 w 295731"/>
                  <a:gd name="connsiteY3" fmla="*/ 0 h 5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731" h="59092">
                    <a:moveTo>
                      <a:pt x="295732" y="59093"/>
                    </a:moveTo>
                    <a:lnTo>
                      <a:pt x="248455" y="59093"/>
                    </a:lnTo>
                    <a:lnTo>
                      <a:pt x="189332" y="0"/>
                    </a:lnTo>
                    <a:lnTo>
                      <a:pt x="0" y="0"/>
                    </a:lnTo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87B9E52E-2DF0-E128-30C4-DD76861B5615}"/>
                  </a:ext>
                </a:extLst>
              </p:cNvPr>
              <p:cNvSpPr/>
              <p:nvPr/>
            </p:nvSpPr>
            <p:spPr>
              <a:xfrm>
                <a:off x="4980507" y="2575580"/>
                <a:ext cx="71084" cy="71046"/>
              </a:xfrm>
              <a:custGeom>
                <a:avLst/>
                <a:gdLst>
                  <a:gd name="connsiteX0" fmla="*/ 71084 w 71084"/>
                  <a:gd name="connsiteY0" fmla="*/ 35523 h 71046"/>
                  <a:gd name="connsiteX1" fmla="*/ 35542 w 71084"/>
                  <a:gd name="connsiteY1" fmla="*/ 71047 h 71046"/>
                  <a:gd name="connsiteX2" fmla="*/ 0 w 71084"/>
                  <a:gd name="connsiteY2" fmla="*/ 35523 h 71046"/>
                  <a:gd name="connsiteX3" fmla="*/ 35542 w 71084"/>
                  <a:gd name="connsiteY3" fmla="*/ 0 h 71046"/>
                  <a:gd name="connsiteX4" fmla="*/ 71084 w 71084"/>
                  <a:gd name="connsiteY4" fmla="*/ 35523 h 7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84" h="71046">
                    <a:moveTo>
                      <a:pt x="71084" y="35523"/>
                    </a:moveTo>
                    <a:cubicBezTo>
                      <a:pt x="71084" y="55142"/>
                      <a:pt x="55171" y="71047"/>
                      <a:pt x="35542" y="71047"/>
                    </a:cubicBezTo>
                    <a:cubicBezTo>
                      <a:pt x="15913" y="71047"/>
                      <a:pt x="0" y="55142"/>
                      <a:pt x="0" y="35523"/>
                    </a:cubicBezTo>
                    <a:cubicBezTo>
                      <a:pt x="0" y="15904"/>
                      <a:pt x="15913" y="0"/>
                      <a:pt x="35542" y="0"/>
                    </a:cubicBezTo>
                    <a:cubicBezTo>
                      <a:pt x="55171" y="0"/>
                      <a:pt x="71084" y="15904"/>
                      <a:pt x="71084" y="35523"/>
                    </a:cubicBezTo>
                    <a:close/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6F844427-A250-DDCA-04B9-CB3A7B3526A8}"/>
                  </a:ext>
                </a:extLst>
              </p:cNvPr>
              <p:cNvSpPr/>
              <p:nvPr/>
            </p:nvSpPr>
            <p:spPr>
              <a:xfrm>
                <a:off x="5051478" y="2682037"/>
                <a:ext cx="71084" cy="71046"/>
              </a:xfrm>
              <a:custGeom>
                <a:avLst/>
                <a:gdLst>
                  <a:gd name="connsiteX0" fmla="*/ 71084 w 71084"/>
                  <a:gd name="connsiteY0" fmla="*/ 35523 h 71046"/>
                  <a:gd name="connsiteX1" fmla="*/ 35542 w 71084"/>
                  <a:gd name="connsiteY1" fmla="*/ 71047 h 71046"/>
                  <a:gd name="connsiteX2" fmla="*/ 0 w 71084"/>
                  <a:gd name="connsiteY2" fmla="*/ 35523 h 71046"/>
                  <a:gd name="connsiteX3" fmla="*/ 35542 w 71084"/>
                  <a:gd name="connsiteY3" fmla="*/ 0 h 71046"/>
                  <a:gd name="connsiteX4" fmla="*/ 71084 w 71084"/>
                  <a:gd name="connsiteY4" fmla="*/ 35523 h 7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84" h="71046">
                    <a:moveTo>
                      <a:pt x="71084" y="35523"/>
                    </a:moveTo>
                    <a:cubicBezTo>
                      <a:pt x="71084" y="55142"/>
                      <a:pt x="55171" y="71047"/>
                      <a:pt x="35542" y="71047"/>
                    </a:cubicBezTo>
                    <a:cubicBezTo>
                      <a:pt x="15913" y="71047"/>
                      <a:pt x="0" y="55142"/>
                      <a:pt x="0" y="35523"/>
                    </a:cubicBezTo>
                    <a:cubicBezTo>
                      <a:pt x="0" y="15904"/>
                      <a:pt x="15913" y="0"/>
                      <a:pt x="35542" y="0"/>
                    </a:cubicBezTo>
                    <a:cubicBezTo>
                      <a:pt x="55171" y="0"/>
                      <a:pt x="71084" y="15904"/>
                      <a:pt x="71084" y="35523"/>
                    </a:cubicBezTo>
                    <a:close/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FB4A298E-3625-12BC-27B0-BE38016ACFAE}"/>
                  </a:ext>
                </a:extLst>
              </p:cNvPr>
              <p:cNvSpPr/>
              <p:nvPr/>
            </p:nvSpPr>
            <p:spPr>
              <a:xfrm>
                <a:off x="5051478" y="2788381"/>
                <a:ext cx="71084" cy="71046"/>
              </a:xfrm>
              <a:custGeom>
                <a:avLst/>
                <a:gdLst>
                  <a:gd name="connsiteX0" fmla="*/ 71084 w 71084"/>
                  <a:gd name="connsiteY0" fmla="*/ 35523 h 71046"/>
                  <a:gd name="connsiteX1" fmla="*/ 35542 w 71084"/>
                  <a:gd name="connsiteY1" fmla="*/ 71047 h 71046"/>
                  <a:gd name="connsiteX2" fmla="*/ 0 w 71084"/>
                  <a:gd name="connsiteY2" fmla="*/ 35523 h 71046"/>
                  <a:gd name="connsiteX3" fmla="*/ 35542 w 71084"/>
                  <a:gd name="connsiteY3" fmla="*/ 0 h 71046"/>
                  <a:gd name="connsiteX4" fmla="*/ 71084 w 71084"/>
                  <a:gd name="connsiteY4" fmla="*/ 35523 h 7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84" h="71046">
                    <a:moveTo>
                      <a:pt x="71084" y="35523"/>
                    </a:moveTo>
                    <a:cubicBezTo>
                      <a:pt x="71084" y="55142"/>
                      <a:pt x="55171" y="71047"/>
                      <a:pt x="35542" y="71047"/>
                    </a:cubicBezTo>
                    <a:cubicBezTo>
                      <a:pt x="15913" y="71047"/>
                      <a:pt x="0" y="55142"/>
                      <a:pt x="0" y="35523"/>
                    </a:cubicBezTo>
                    <a:cubicBezTo>
                      <a:pt x="0" y="15904"/>
                      <a:pt x="15913" y="0"/>
                      <a:pt x="35542" y="0"/>
                    </a:cubicBezTo>
                    <a:cubicBezTo>
                      <a:pt x="55171" y="0"/>
                      <a:pt x="71084" y="15904"/>
                      <a:pt x="71084" y="35523"/>
                    </a:cubicBezTo>
                    <a:close/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39212C0A-8D8C-8B4E-0509-63993BA5AD5E}"/>
                  </a:ext>
                </a:extLst>
              </p:cNvPr>
              <p:cNvSpPr/>
              <p:nvPr/>
            </p:nvSpPr>
            <p:spPr>
              <a:xfrm>
                <a:off x="5051478" y="2906680"/>
                <a:ext cx="71084" cy="71046"/>
              </a:xfrm>
              <a:custGeom>
                <a:avLst/>
                <a:gdLst>
                  <a:gd name="connsiteX0" fmla="*/ 71084 w 71084"/>
                  <a:gd name="connsiteY0" fmla="*/ 35523 h 71046"/>
                  <a:gd name="connsiteX1" fmla="*/ 35542 w 71084"/>
                  <a:gd name="connsiteY1" fmla="*/ 71047 h 71046"/>
                  <a:gd name="connsiteX2" fmla="*/ 0 w 71084"/>
                  <a:gd name="connsiteY2" fmla="*/ 35523 h 71046"/>
                  <a:gd name="connsiteX3" fmla="*/ 35542 w 71084"/>
                  <a:gd name="connsiteY3" fmla="*/ 0 h 71046"/>
                  <a:gd name="connsiteX4" fmla="*/ 71084 w 71084"/>
                  <a:gd name="connsiteY4" fmla="*/ 35523 h 7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84" h="71046">
                    <a:moveTo>
                      <a:pt x="71084" y="35523"/>
                    </a:moveTo>
                    <a:cubicBezTo>
                      <a:pt x="71084" y="55142"/>
                      <a:pt x="55171" y="71047"/>
                      <a:pt x="35542" y="71047"/>
                    </a:cubicBezTo>
                    <a:cubicBezTo>
                      <a:pt x="15913" y="71047"/>
                      <a:pt x="0" y="55142"/>
                      <a:pt x="0" y="35523"/>
                    </a:cubicBezTo>
                    <a:cubicBezTo>
                      <a:pt x="0" y="15904"/>
                      <a:pt x="15913" y="0"/>
                      <a:pt x="35542" y="0"/>
                    </a:cubicBezTo>
                    <a:cubicBezTo>
                      <a:pt x="55171" y="0"/>
                      <a:pt x="71084" y="15904"/>
                      <a:pt x="71084" y="35523"/>
                    </a:cubicBezTo>
                    <a:close/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82B53491-B952-BCDD-FE7F-01E5D36B1DDF}"/>
                  </a:ext>
                </a:extLst>
              </p:cNvPr>
              <p:cNvSpPr/>
              <p:nvPr/>
            </p:nvSpPr>
            <p:spPr>
              <a:xfrm>
                <a:off x="4980507" y="3013137"/>
                <a:ext cx="71084" cy="71046"/>
              </a:xfrm>
              <a:custGeom>
                <a:avLst/>
                <a:gdLst>
                  <a:gd name="connsiteX0" fmla="*/ 71084 w 71084"/>
                  <a:gd name="connsiteY0" fmla="*/ 35523 h 71046"/>
                  <a:gd name="connsiteX1" fmla="*/ 35542 w 71084"/>
                  <a:gd name="connsiteY1" fmla="*/ 71047 h 71046"/>
                  <a:gd name="connsiteX2" fmla="*/ 0 w 71084"/>
                  <a:gd name="connsiteY2" fmla="*/ 35523 h 71046"/>
                  <a:gd name="connsiteX3" fmla="*/ 35542 w 71084"/>
                  <a:gd name="connsiteY3" fmla="*/ 0 h 71046"/>
                  <a:gd name="connsiteX4" fmla="*/ 71084 w 71084"/>
                  <a:gd name="connsiteY4" fmla="*/ 35523 h 7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84" h="71046">
                    <a:moveTo>
                      <a:pt x="71084" y="35523"/>
                    </a:moveTo>
                    <a:cubicBezTo>
                      <a:pt x="71084" y="55142"/>
                      <a:pt x="55171" y="71047"/>
                      <a:pt x="35542" y="71047"/>
                    </a:cubicBezTo>
                    <a:cubicBezTo>
                      <a:pt x="15913" y="71047"/>
                      <a:pt x="0" y="55142"/>
                      <a:pt x="0" y="35523"/>
                    </a:cubicBezTo>
                    <a:cubicBezTo>
                      <a:pt x="0" y="15904"/>
                      <a:pt x="15913" y="0"/>
                      <a:pt x="35542" y="0"/>
                    </a:cubicBezTo>
                    <a:cubicBezTo>
                      <a:pt x="55171" y="0"/>
                      <a:pt x="71084" y="15904"/>
                      <a:pt x="71084" y="35523"/>
                    </a:cubicBezTo>
                    <a:close/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32FDCCB1-060E-122E-C1AB-48DEF9AFC485}"/>
                  </a:ext>
                </a:extLst>
              </p:cNvPr>
              <p:cNvSpPr/>
              <p:nvPr/>
            </p:nvSpPr>
            <p:spPr>
              <a:xfrm>
                <a:off x="4745817" y="2823905"/>
                <a:ext cx="293813" cy="11277"/>
              </a:xfrm>
              <a:custGeom>
                <a:avLst/>
                <a:gdLst>
                  <a:gd name="connsiteX0" fmla="*/ 0 w 293813"/>
                  <a:gd name="connsiteY0" fmla="*/ 0 h 11277"/>
                  <a:gd name="connsiteX1" fmla="*/ 293814 w 293813"/>
                  <a:gd name="connsiteY1" fmla="*/ 0 h 1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3813" h="11277">
                    <a:moveTo>
                      <a:pt x="0" y="0"/>
                    </a:moveTo>
                    <a:lnTo>
                      <a:pt x="293814" y="0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5" name="Graphic 3">
            <a:extLst>
              <a:ext uri="{FF2B5EF4-FFF2-40B4-BE49-F238E27FC236}">
                <a16:creationId xmlns:a16="http://schemas.microsoft.com/office/drawing/2014/main" id="{4F16BCE8-A27B-6E19-8392-AB0993357481}"/>
              </a:ext>
            </a:extLst>
          </p:cNvPr>
          <p:cNvGrpSpPr/>
          <p:nvPr/>
        </p:nvGrpSpPr>
        <p:grpSpPr>
          <a:xfrm>
            <a:off x="9379801" y="2170773"/>
            <a:ext cx="1061938" cy="1229596"/>
            <a:chOff x="8767028" y="2234556"/>
            <a:chExt cx="1057911" cy="1224933"/>
          </a:xfrm>
          <a:noFill/>
        </p:grpSpPr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FB630B19-4C70-5DB4-7A7D-A535EF2670ED}"/>
                </a:ext>
              </a:extLst>
            </p:cNvPr>
            <p:cNvSpPr/>
            <p:nvPr/>
          </p:nvSpPr>
          <p:spPr>
            <a:xfrm>
              <a:off x="9009955" y="2515923"/>
              <a:ext cx="572057" cy="662199"/>
            </a:xfrm>
            <a:custGeom>
              <a:avLst/>
              <a:gdLst>
                <a:gd name="connsiteX0" fmla="*/ 0 w 572057"/>
                <a:gd name="connsiteY0" fmla="*/ 165550 h 662199"/>
                <a:gd name="connsiteX1" fmla="*/ 0 w 572057"/>
                <a:gd name="connsiteY1" fmla="*/ 496649 h 662199"/>
                <a:gd name="connsiteX2" fmla="*/ 286029 w 572057"/>
                <a:gd name="connsiteY2" fmla="*/ 662199 h 662199"/>
                <a:gd name="connsiteX3" fmla="*/ 572057 w 572057"/>
                <a:gd name="connsiteY3" fmla="*/ 496649 h 662199"/>
                <a:gd name="connsiteX4" fmla="*/ 572057 w 572057"/>
                <a:gd name="connsiteY4" fmla="*/ 165550 h 662199"/>
                <a:gd name="connsiteX5" fmla="*/ 286029 w 572057"/>
                <a:gd name="connsiteY5" fmla="*/ 0 h 66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057" h="662199">
                  <a:moveTo>
                    <a:pt x="0" y="165550"/>
                  </a:moveTo>
                  <a:lnTo>
                    <a:pt x="0" y="496649"/>
                  </a:lnTo>
                  <a:lnTo>
                    <a:pt x="286029" y="662199"/>
                  </a:lnTo>
                  <a:lnTo>
                    <a:pt x="572057" y="496649"/>
                  </a:lnTo>
                  <a:lnTo>
                    <a:pt x="572057" y="165550"/>
                  </a:lnTo>
                  <a:lnTo>
                    <a:pt x="286029" y="0"/>
                  </a:ln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9" name="Graphic 3">
              <a:extLst>
                <a:ext uri="{FF2B5EF4-FFF2-40B4-BE49-F238E27FC236}">
                  <a16:creationId xmlns:a16="http://schemas.microsoft.com/office/drawing/2014/main" id="{23CB8B25-535D-49DA-F556-063CEF7B3136}"/>
                </a:ext>
              </a:extLst>
            </p:cNvPr>
            <p:cNvGrpSpPr/>
            <p:nvPr/>
          </p:nvGrpSpPr>
          <p:grpSpPr>
            <a:xfrm>
              <a:off x="9096159" y="2615952"/>
              <a:ext cx="399537" cy="462141"/>
              <a:chOff x="9096159" y="2615952"/>
              <a:chExt cx="399537" cy="462141"/>
            </a:xfrm>
            <a:noFill/>
          </p:grpSpPr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CB6E3BF4-2318-D3A1-00FB-AFCD05C00380}"/>
                  </a:ext>
                </a:extLst>
              </p:cNvPr>
              <p:cNvSpPr/>
              <p:nvPr/>
            </p:nvSpPr>
            <p:spPr>
              <a:xfrm>
                <a:off x="9096159" y="2615952"/>
                <a:ext cx="399537" cy="462141"/>
              </a:xfrm>
              <a:custGeom>
                <a:avLst/>
                <a:gdLst>
                  <a:gd name="connsiteX0" fmla="*/ 0 w 399537"/>
                  <a:gd name="connsiteY0" fmla="*/ 346549 h 462141"/>
                  <a:gd name="connsiteX1" fmla="*/ 0 w 399537"/>
                  <a:gd name="connsiteY1" fmla="*/ 115592 h 462141"/>
                  <a:gd name="connsiteX2" fmla="*/ 199825 w 399537"/>
                  <a:gd name="connsiteY2" fmla="*/ 0 h 462141"/>
                  <a:gd name="connsiteX3" fmla="*/ 399538 w 399537"/>
                  <a:gd name="connsiteY3" fmla="*/ 115592 h 462141"/>
                  <a:gd name="connsiteX4" fmla="*/ 399538 w 399537"/>
                  <a:gd name="connsiteY4" fmla="*/ 346549 h 462141"/>
                  <a:gd name="connsiteX5" fmla="*/ 199825 w 399537"/>
                  <a:gd name="connsiteY5" fmla="*/ 462141 h 46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537" h="462141">
                    <a:moveTo>
                      <a:pt x="0" y="346549"/>
                    </a:moveTo>
                    <a:lnTo>
                      <a:pt x="0" y="115592"/>
                    </a:lnTo>
                    <a:lnTo>
                      <a:pt x="199825" y="0"/>
                    </a:lnTo>
                    <a:lnTo>
                      <a:pt x="399538" y="115592"/>
                    </a:lnTo>
                    <a:lnTo>
                      <a:pt x="399538" y="346549"/>
                    </a:lnTo>
                    <a:lnTo>
                      <a:pt x="199825" y="462141"/>
                    </a:lnTo>
                    <a:close/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D8A0C74F-2CAF-3066-2D4E-3413CE97382F}"/>
                  </a:ext>
                </a:extLst>
              </p:cNvPr>
              <p:cNvSpPr/>
              <p:nvPr/>
            </p:nvSpPr>
            <p:spPr>
              <a:xfrm>
                <a:off x="9295984" y="2731544"/>
                <a:ext cx="199712" cy="115478"/>
              </a:xfrm>
              <a:custGeom>
                <a:avLst/>
                <a:gdLst>
                  <a:gd name="connsiteX0" fmla="*/ 199713 w 199712"/>
                  <a:gd name="connsiteY0" fmla="*/ 0 h 115478"/>
                  <a:gd name="connsiteX1" fmla="*/ 0 w 199712"/>
                  <a:gd name="connsiteY1" fmla="*/ 115479 h 11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712" h="115478">
                    <a:moveTo>
                      <a:pt x="199713" y="0"/>
                    </a:moveTo>
                    <a:lnTo>
                      <a:pt x="0" y="115479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0E72CB86-4D2A-18AF-C7B7-124CDB3C64A0}"/>
                  </a:ext>
                </a:extLst>
              </p:cNvPr>
              <p:cNvSpPr/>
              <p:nvPr/>
            </p:nvSpPr>
            <p:spPr>
              <a:xfrm>
                <a:off x="9295984" y="2847023"/>
                <a:ext cx="11283" cy="231070"/>
              </a:xfrm>
              <a:custGeom>
                <a:avLst/>
                <a:gdLst>
                  <a:gd name="connsiteX0" fmla="*/ 0 w 11283"/>
                  <a:gd name="connsiteY0" fmla="*/ 231071 h 231070"/>
                  <a:gd name="connsiteX1" fmla="*/ 0 w 11283"/>
                  <a:gd name="connsiteY1" fmla="*/ 0 h 23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83" h="231070">
                    <a:moveTo>
                      <a:pt x="0" y="231071"/>
                    </a:moveTo>
                    <a:lnTo>
                      <a:pt x="0" y="0"/>
                    </a:lnTo>
                  </a:path>
                </a:pathLst>
              </a:custGeom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0B835A2C-7057-2BB1-85E4-03830EE5B0AA}"/>
                  </a:ext>
                </a:extLst>
              </p:cNvPr>
              <p:cNvSpPr/>
              <p:nvPr/>
            </p:nvSpPr>
            <p:spPr>
              <a:xfrm>
                <a:off x="9096271" y="2731431"/>
                <a:ext cx="199712" cy="115591"/>
              </a:xfrm>
              <a:custGeom>
                <a:avLst/>
                <a:gdLst>
                  <a:gd name="connsiteX0" fmla="*/ 199712 w 199712"/>
                  <a:gd name="connsiteY0" fmla="*/ 115592 h 115591"/>
                  <a:gd name="connsiteX1" fmla="*/ 199712 w 199712"/>
                  <a:gd name="connsiteY1" fmla="*/ 115592 h 115591"/>
                  <a:gd name="connsiteX2" fmla="*/ 0 w 199712"/>
                  <a:gd name="connsiteY2" fmla="*/ 0 h 11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712" h="115591">
                    <a:moveTo>
                      <a:pt x="199712" y="115592"/>
                    </a:moveTo>
                    <a:lnTo>
                      <a:pt x="199712" y="115592"/>
                    </a:lnTo>
                    <a:lnTo>
                      <a:pt x="0" y="0"/>
                    </a:lnTo>
                  </a:path>
                </a:pathLst>
              </a:custGeom>
              <a:noFill/>
              <a:ln w="22558" cap="sq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A3605A55-89A0-553E-EF32-0A4E59FA61B1}"/>
                </a:ext>
              </a:extLst>
            </p:cNvPr>
            <p:cNvSpPr/>
            <p:nvPr/>
          </p:nvSpPr>
          <p:spPr>
            <a:xfrm>
              <a:off x="9295984" y="2234556"/>
              <a:ext cx="11283" cy="216522"/>
            </a:xfrm>
            <a:custGeom>
              <a:avLst/>
              <a:gdLst>
                <a:gd name="connsiteX0" fmla="*/ 0 w 11283"/>
                <a:gd name="connsiteY0" fmla="*/ 0 h 216522"/>
                <a:gd name="connsiteX1" fmla="*/ 0 w 11283"/>
                <a:gd name="connsiteY1" fmla="*/ 216523 h 21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3" h="216522">
                  <a:moveTo>
                    <a:pt x="0" y="0"/>
                  </a:moveTo>
                  <a:lnTo>
                    <a:pt x="0" y="216523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56AA3026-56F1-665C-967D-58E5230B80A9}"/>
                </a:ext>
              </a:extLst>
            </p:cNvPr>
            <p:cNvSpPr/>
            <p:nvPr/>
          </p:nvSpPr>
          <p:spPr>
            <a:xfrm>
              <a:off x="9214632" y="2234556"/>
              <a:ext cx="162703" cy="81534"/>
            </a:xfrm>
            <a:custGeom>
              <a:avLst/>
              <a:gdLst>
                <a:gd name="connsiteX0" fmla="*/ 162703 w 162703"/>
                <a:gd name="connsiteY0" fmla="*/ 81534 h 81534"/>
                <a:gd name="connsiteX1" fmla="*/ 81352 w 162703"/>
                <a:gd name="connsiteY1" fmla="*/ 0 h 81534"/>
                <a:gd name="connsiteX2" fmla="*/ 0 w 162703"/>
                <a:gd name="connsiteY2" fmla="*/ 81534 h 8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703" h="81534">
                  <a:moveTo>
                    <a:pt x="162703" y="81534"/>
                  </a:moveTo>
                  <a:lnTo>
                    <a:pt x="81352" y="0"/>
                  </a:lnTo>
                  <a:lnTo>
                    <a:pt x="0" y="81534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EB1A6250-4B66-E52E-32F9-F4F5E29E8189}"/>
                </a:ext>
              </a:extLst>
            </p:cNvPr>
            <p:cNvSpPr/>
            <p:nvPr/>
          </p:nvSpPr>
          <p:spPr>
            <a:xfrm>
              <a:off x="8767028" y="2540733"/>
              <a:ext cx="186962" cy="108261"/>
            </a:xfrm>
            <a:custGeom>
              <a:avLst/>
              <a:gdLst>
                <a:gd name="connsiteX0" fmla="*/ 0 w 186962"/>
                <a:gd name="connsiteY0" fmla="*/ 0 h 108261"/>
                <a:gd name="connsiteX1" fmla="*/ 186962 w 186962"/>
                <a:gd name="connsiteY1" fmla="*/ 108261 h 1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962" h="108261">
                  <a:moveTo>
                    <a:pt x="0" y="0"/>
                  </a:moveTo>
                  <a:lnTo>
                    <a:pt x="186962" y="108261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2DC5ABE0-976C-D155-DA35-D2E763C192F6}"/>
                </a:ext>
              </a:extLst>
            </p:cNvPr>
            <p:cNvSpPr/>
            <p:nvPr/>
          </p:nvSpPr>
          <p:spPr>
            <a:xfrm>
              <a:off x="8767028" y="2510961"/>
              <a:ext cx="111139" cy="141191"/>
            </a:xfrm>
            <a:custGeom>
              <a:avLst/>
              <a:gdLst>
                <a:gd name="connsiteX0" fmla="*/ 111139 w 111139"/>
                <a:gd name="connsiteY0" fmla="*/ 0 h 141191"/>
                <a:gd name="connsiteX1" fmla="*/ 0 w 111139"/>
                <a:gd name="connsiteY1" fmla="*/ 29772 h 141191"/>
                <a:gd name="connsiteX2" fmla="*/ 29788 w 111139"/>
                <a:gd name="connsiteY2" fmla="*/ 141191 h 14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39" h="141191">
                  <a:moveTo>
                    <a:pt x="111139" y="0"/>
                  </a:moveTo>
                  <a:lnTo>
                    <a:pt x="0" y="29772"/>
                  </a:lnTo>
                  <a:lnTo>
                    <a:pt x="29788" y="141191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C8CD9AC3-8C4F-A184-7013-E89FAFD192B6}"/>
                </a:ext>
              </a:extLst>
            </p:cNvPr>
            <p:cNvSpPr/>
            <p:nvPr/>
          </p:nvSpPr>
          <p:spPr>
            <a:xfrm>
              <a:off x="8767028" y="3044938"/>
              <a:ext cx="186962" cy="108261"/>
            </a:xfrm>
            <a:custGeom>
              <a:avLst/>
              <a:gdLst>
                <a:gd name="connsiteX0" fmla="*/ 0 w 186962"/>
                <a:gd name="connsiteY0" fmla="*/ 108261 h 108261"/>
                <a:gd name="connsiteX1" fmla="*/ 186962 w 186962"/>
                <a:gd name="connsiteY1" fmla="*/ 0 h 1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962" h="108261">
                  <a:moveTo>
                    <a:pt x="0" y="108261"/>
                  </a:moveTo>
                  <a:lnTo>
                    <a:pt x="186962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71FDDC13-6982-47BA-76C0-B148083D34E1}"/>
                </a:ext>
              </a:extLst>
            </p:cNvPr>
            <p:cNvSpPr/>
            <p:nvPr/>
          </p:nvSpPr>
          <p:spPr>
            <a:xfrm>
              <a:off x="8767028" y="3041894"/>
              <a:ext cx="111139" cy="141190"/>
            </a:xfrm>
            <a:custGeom>
              <a:avLst/>
              <a:gdLst>
                <a:gd name="connsiteX0" fmla="*/ 29788 w 111139"/>
                <a:gd name="connsiteY0" fmla="*/ 0 h 141190"/>
                <a:gd name="connsiteX1" fmla="*/ 0 w 111139"/>
                <a:gd name="connsiteY1" fmla="*/ 111306 h 141190"/>
                <a:gd name="connsiteX2" fmla="*/ 111139 w 111139"/>
                <a:gd name="connsiteY2" fmla="*/ 141191 h 14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39" h="141190">
                  <a:moveTo>
                    <a:pt x="29788" y="0"/>
                  </a:moveTo>
                  <a:lnTo>
                    <a:pt x="0" y="111306"/>
                  </a:lnTo>
                  <a:lnTo>
                    <a:pt x="111139" y="141191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B7D8429F-74A4-DA58-0D75-EA2CA8DD040F}"/>
                </a:ext>
              </a:extLst>
            </p:cNvPr>
            <p:cNvSpPr/>
            <p:nvPr/>
          </p:nvSpPr>
          <p:spPr>
            <a:xfrm>
              <a:off x="9295984" y="3242967"/>
              <a:ext cx="11283" cy="216522"/>
            </a:xfrm>
            <a:custGeom>
              <a:avLst/>
              <a:gdLst>
                <a:gd name="connsiteX0" fmla="*/ 0 w 11283"/>
                <a:gd name="connsiteY0" fmla="*/ 216523 h 216522"/>
                <a:gd name="connsiteX1" fmla="*/ 0 w 11283"/>
                <a:gd name="connsiteY1" fmla="*/ 0 h 21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3" h="216522">
                  <a:moveTo>
                    <a:pt x="0" y="216523"/>
                  </a:moveTo>
                  <a:lnTo>
                    <a:pt x="0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D17246AE-A828-26A5-766F-78792A5208EF}"/>
                </a:ext>
              </a:extLst>
            </p:cNvPr>
            <p:cNvSpPr/>
            <p:nvPr/>
          </p:nvSpPr>
          <p:spPr>
            <a:xfrm>
              <a:off x="9214632" y="3377955"/>
              <a:ext cx="162590" cy="81534"/>
            </a:xfrm>
            <a:custGeom>
              <a:avLst/>
              <a:gdLst>
                <a:gd name="connsiteX0" fmla="*/ 0 w 162590"/>
                <a:gd name="connsiteY0" fmla="*/ 0 h 81534"/>
                <a:gd name="connsiteX1" fmla="*/ 81352 w 162590"/>
                <a:gd name="connsiteY1" fmla="*/ 81535 h 81534"/>
                <a:gd name="connsiteX2" fmla="*/ 162591 w 162590"/>
                <a:gd name="connsiteY2" fmla="*/ 0 h 8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590" h="81534">
                  <a:moveTo>
                    <a:pt x="0" y="0"/>
                  </a:moveTo>
                  <a:lnTo>
                    <a:pt x="81352" y="81535"/>
                  </a:lnTo>
                  <a:lnTo>
                    <a:pt x="162591" y="0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C9417936-B861-EB6A-A493-760ADF500B1D}"/>
                </a:ext>
              </a:extLst>
            </p:cNvPr>
            <p:cNvSpPr/>
            <p:nvPr/>
          </p:nvSpPr>
          <p:spPr>
            <a:xfrm>
              <a:off x="9637864" y="3045051"/>
              <a:ext cx="186962" cy="108261"/>
            </a:xfrm>
            <a:custGeom>
              <a:avLst/>
              <a:gdLst>
                <a:gd name="connsiteX0" fmla="*/ 186962 w 186962"/>
                <a:gd name="connsiteY0" fmla="*/ 108261 h 108261"/>
                <a:gd name="connsiteX1" fmla="*/ 0 w 186962"/>
                <a:gd name="connsiteY1" fmla="*/ 0 h 1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962" h="108261">
                  <a:moveTo>
                    <a:pt x="186962" y="108261"/>
                  </a:moveTo>
                  <a:lnTo>
                    <a:pt x="0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D68A5965-103C-DD43-8015-A3592DEDB2D0}"/>
                </a:ext>
              </a:extLst>
            </p:cNvPr>
            <p:cNvSpPr/>
            <p:nvPr/>
          </p:nvSpPr>
          <p:spPr>
            <a:xfrm>
              <a:off x="9713800" y="3041894"/>
              <a:ext cx="111026" cy="141190"/>
            </a:xfrm>
            <a:custGeom>
              <a:avLst/>
              <a:gdLst>
                <a:gd name="connsiteX0" fmla="*/ 0 w 111026"/>
                <a:gd name="connsiteY0" fmla="*/ 141191 h 141190"/>
                <a:gd name="connsiteX1" fmla="*/ 111027 w 111026"/>
                <a:gd name="connsiteY1" fmla="*/ 111419 h 141190"/>
                <a:gd name="connsiteX2" fmla="*/ 81239 w 111026"/>
                <a:gd name="connsiteY2" fmla="*/ 0 h 14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026" h="141190">
                  <a:moveTo>
                    <a:pt x="0" y="141191"/>
                  </a:moveTo>
                  <a:lnTo>
                    <a:pt x="111027" y="111419"/>
                  </a:lnTo>
                  <a:lnTo>
                    <a:pt x="81239" y="0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FC8E11E4-4FAD-5FF3-85DD-411A8E17E77F}"/>
                </a:ext>
              </a:extLst>
            </p:cNvPr>
            <p:cNvSpPr/>
            <p:nvPr/>
          </p:nvSpPr>
          <p:spPr>
            <a:xfrm>
              <a:off x="9637977" y="2540846"/>
              <a:ext cx="186962" cy="108261"/>
            </a:xfrm>
            <a:custGeom>
              <a:avLst/>
              <a:gdLst>
                <a:gd name="connsiteX0" fmla="*/ 186963 w 186962"/>
                <a:gd name="connsiteY0" fmla="*/ 0 h 108261"/>
                <a:gd name="connsiteX1" fmla="*/ 0 w 186962"/>
                <a:gd name="connsiteY1" fmla="*/ 108261 h 10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962" h="108261">
                  <a:moveTo>
                    <a:pt x="186963" y="0"/>
                  </a:moveTo>
                  <a:lnTo>
                    <a:pt x="0" y="108261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7AE8F63D-30A2-FD87-91A6-598EED6AAE5E}"/>
                </a:ext>
              </a:extLst>
            </p:cNvPr>
            <p:cNvSpPr/>
            <p:nvPr/>
          </p:nvSpPr>
          <p:spPr>
            <a:xfrm>
              <a:off x="9713800" y="2510961"/>
              <a:ext cx="111139" cy="141303"/>
            </a:xfrm>
            <a:custGeom>
              <a:avLst/>
              <a:gdLst>
                <a:gd name="connsiteX0" fmla="*/ 81352 w 111139"/>
                <a:gd name="connsiteY0" fmla="*/ 141304 h 141303"/>
                <a:gd name="connsiteX1" fmla="*/ 111140 w 111139"/>
                <a:gd name="connsiteY1" fmla="*/ 29885 h 141303"/>
                <a:gd name="connsiteX2" fmla="*/ 0 w 111139"/>
                <a:gd name="connsiteY2" fmla="*/ 0 h 14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39" h="141303">
                  <a:moveTo>
                    <a:pt x="81352" y="141304"/>
                  </a:moveTo>
                  <a:lnTo>
                    <a:pt x="111140" y="29885"/>
                  </a:lnTo>
                  <a:lnTo>
                    <a:pt x="0" y="0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6" name="Freeform 185">
            <a:extLst>
              <a:ext uri="{FF2B5EF4-FFF2-40B4-BE49-F238E27FC236}">
                <a16:creationId xmlns:a16="http://schemas.microsoft.com/office/drawing/2014/main" id="{34B8DB81-32AD-BA69-25DA-164C5D7AAE6B}"/>
              </a:ext>
            </a:extLst>
          </p:cNvPr>
          <p:cNvSpPr/>
          <p:nvPr/>
        </p:nvSpPr>
        <p:spPr>
          <a:xfrm>
            <a:off x="6439063" y="5037689"/>
            <a:ext cx="2813622" cy="2813208"/>
          </a:xfrm>
          <a:custGeom>
            <a:avLst/>
            <a:gdLst>
              <a:gd name="connsiteX0" fmla="*/ 10748 w 2802950"/>
              <a:gd name="connsiteY0" fmla="*/ 1553923 h 2802538"/>
              <a:gd name="connsiteX1" fmla="*/ 663367 w 2802950"/>
              <a:gd name="connsiteY1" fmla="*/ 432966 h 2802538"/>
              <a:gd name="connsiteX2" fmla="*/ 732081 w 2802950"/>
              <a:gd name="connsiteY2" fmla="*/ 393608 h 2802538"/>
              <a:gd name="connsiteX3" fmla="*/ 1164904 w 2802950"/>
              <a:gd name="connsiteY3" fmla="*/ 395074 h 2802538"/>
              <a:gd name="connsiteX4" fmla="*/ 1213083 w 2802950"/>
              <a:gd name="connsiteY4" fmla="*/ 320306 h 2802538"/>
              <a:gd name="connsiteX5" fmla="*/ 1173931 w 2802950"/>
              <a:gd name="connsiteY5" fmla="*/ 172236 h 2802538"/>
              <a:gd name="connsiteX6" fmla="*/ 1367663 w 2802950"/>
              <a:gd name="connsiteY6" fmla="*/ 33 h 2802538"/>
              <a:gd name="connsiteX7" fmla="*/ 1561733 w 2802950"/>
              <a:gd name="connsiteY7" fmla="*/ 163665 h 2802538"/>
              <a:gd name="connsiteX8" fmla="*/ 1520550 w 2802950"/>
              <a:gd name="connsiteY8" fmla="*/ 323126 h 2802538"/>
              <a:gd name="connsiteX9" fmla="*/ 1569068 w 2802950"/>
              <a:gd name="connsiteY9" fmla="*/ 396540 h 2802538"/>
              <a:gd name="connsiteX10" fmla="*/ 2075344 w 2802950"/>
              <a:gd name="connsiteY10" fmla="*/ 398232 h 2802538"/>
              <a:gd name="connsiteX11" fmla="*/ 2324815 w 2802950"/>
              <a:gd name="connsiteY11" fmla="*/ 833533 h 2802538"/>
              <a:gd name="connsiteX12" fmla="*/ 2413388 w 2802950"/>
              <a:gd name="connsiteY12" fmla="*/ 838044 h 2802538"/>
              <a:gd name="connsiteX13" fmla="*/ 2528251 w 2802950"/>
              <a:gd name="connsiteY13" fmla="*/ 724595 h 2802538"/>
              <a:gd name="connsiteX14" fmla="*/ 2773321 w 2802950"/>
              <a:gd name="connsiteY14" fmla="*/ 809062 h 2802538"/>
              <a:gd name="connsiteX15" fmla="*/ 2725706 w 2802950"/>
              <a:gd name="connsiteY15" fmla="*/ 1058288 h 2802538"/>
              <a:gd name="connsiteX16" fmla="*/ 2563228 w 2802950"/>
              <a:gd name="connsiteY16" fmla="*/ 1100804 h 2802538"/>
              <a:gd name="connsiteX17" fmla="*/ 2523060 w 2802950"/>
              <a:gd name="connsiteY17" fmla="*/ 1179406 h 2802538"/>
              <a:gd name="connsiteX18" fmla="*/ 2742857 w 2802950"/>
              <a:gd name="connsiteY18" fmla="*/ 1563057 h 2802538"/>
              <a:gd name="connsiteX19" fmla="*/ 2742631 w 2802950"/>
              <a:gd name="connsiteY19" fmla="*/ 1642224 h 2802538"/>
              <a:gd name="connsiteX20" fmla="*/ 2090012 w 2802950"/>
              <a:gd name="connsiteY20" fmla="*/ 2763181 h 2802538"/>
              <a:gd name="connsiteX21" fmla="*/ 2021297 w 2802950"/>
              <a:gd name="connsiteY21" fmla="*/ 2802538 h 2802538"/>
              <a:gd name="connsiteX22" fmla="*/ 723732 w 2802950"/>
              <a:gd name="connsiteY22" fmla="*/ 2798027 h 2802538"/>
              <a:gd name="connsiteX23" fmla="*/ 655356 w 2802950"/>
              <a:gd name="connsiteY23" fmla="*/ 2758219 h 2802538"/>
              <a:gd name="connsiteX24" fmla="*/ 10410 w 2802950"/>
              <a:gd name="connsiteY24" fmla="*/ 1632864 h 2802538"/>
              <a:gd name="connsiteX25" fmla="*/ 10748 w 2802950"/>
              <a:gd name="connsiteY25" fmla="*/ 1553923 h 280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02950" h="2802538">
                <a:moveTo>
                  <a:pt x="10748" y="1553923"/>
                </a:moveTo>
                <a:lnTo>
                  <a:pt x="663367" y="432966"/>
                </a:lnTo>
                <a:cubicBezTo>
                  <a:pt x="677584" y="408494"/>
                  <a:pt x="703761" y="393495"/>
                  <a:pt x="732081" y="393608"/>
                </a:cubicBezTo>
                <a:lnTo>
                  <a:pt x="1164904" y="395074"/>
                </a:lnTo>
                <a:cubicBezTo>
                  <a:pt x="1203493" y="395187"/>
                  <a:pt x="1228767" y="355491"/>
                  <a:pt x="1213083" y="320306"/>
                </a:cubicBezTo>
                <a:cubicBezTo>
                  <a:pt x="1192209" y="273506"/>
                  <a:pt x="1172238" y="216669"/>
                  <a:pt x="1173931" y="172236"/>
                </a:cubicBezTo>
                <a:cubicBezTo>
                  <a:pt x="1179346" y="28564"/>
                  <a:pt x="1302897" y="1386"/>
                  <a:pt x="1367663" y="33"/>
                </a:cubicBezTo>
                <a:cubicBezTo>
                  <a:pt x="1430849" y="-1321"/>
                  <a:pt x="1564442" y="39277"/>
                  <a:pt x="1561733" y="163665"/>
                </a:cubicBezTo>
                <a:cubicBezTo>
                  <a:pt x="1560605" y="218811"/>
                  <a:pt x="1540860" y="277227"/>
                  <a:pt x="1520550" y="323126"/>
                </a:cubicBezTo>
                <a:cubicBezTo>
                  <a:pt x="1505317" y="357634"/>
                  <a:pt x="1531382" y="396428"/>
                  <a:pt x="1569068" y="396540"/>
                </a:cubicBezTo>
                <a:lnTo>
                  <a:pt x="2075344" y="398232"/>
                </a:lnTo>
                <a:lnTo>
                  <a:pt x="2324815" y="833533"/>
                </a:lnTo>
                <a:cubicBezTo>
                  <a:pt x="2343883" y="866914"/>
                  <a:pt x="2390822" y="869169"/>
                  <a:pt x="2413388" y="838044"/>
                </a:cubicBezTo>
                <a:cubicBezTo>
                  <a:pt x="2444642" y="795078"/>
                  <a:pt x="2486729" y="745909"/>
                  <a:pt x="2528251" y="724595"/>
                </a:cubicBezTo>
                <a:cubicBezTo>
                  <a:pt x="2656201" y="658849"/>
                  <a:pt x="2740374" y="753239"/>
                  <a:pt x="2773321" y="809062"/>
                </a:cubicBezTo>
                <a:cubicBezTo>
                  <a:pt x="2805478" y="863418"/>
                  <a:pt x="2835491" y="999760"/>
                  <a:pt x="2725706" y="1058288"/>
                </a:cubicBezTo>
                <a:cubicBezTo>
                  <a:pt x="2676060" y="1084790"/>
                  <a:pt x="2613777" y="1096180"/>
                  <a:pt x="2563228" y="1100804"/>
                </a:cubicBezTo>
                <a:cubicBezTo>
                  <a:pt x="2525317" y="1104300"/>
                  <a:pt x="2504104" y="1146364"/>
                  <a:pt x="2523060" y="1179406"/>
                </a:cubicBezTo>
                <a:lnTo>
                  <a:pt x="2742857" y="1563057"/>
                </a:lnTo>
                <a:cubicBezTo>
                  <a:pt x="2756961" y="1587642"/>
                  <a:pt x="2756848" y="1617752"/>
                  <a:pt x="2742631" y="1642224"/>
                </a:cubicBezTo>
                <a:lnTo>
                  <a:pt x="2090012" y="2763181"/>
                </a:lnTo>
                <a:cubicBezTo>
                  <a:pt x="2075795" y="2787652"/>
                  <a:pt x="2049618" y="2802651"/>
                  <a:pt x="2021297" y="2802538"/>
                </a:cubicBezTo>
                <a:lnTo>
                  <a:pt x="723732" y="2798027"/>
                </a:lnTo>
                <a:cubicBezTo>
                  <a:pt x="695411" y="2797915"/>
                  <a:pt x="669347" y="2782803"/>
                  <a:pt x="655356" y="2758219"/>
                </a:cubicBezTo>
                <a:lnTo>
                  <a:pt x="10410" y="1632864"/>
                </a:lnTo>
                <a:cubicBezTo>
                  <a:pt x="-3582" y="1608505"/>
                  <a:pt x="-3469" y="1578282"/>
                  <a:pt x="10748" y="1553923"/>
                </a:cubicBezTo>
                <a:close/>
              </a:path>
            </a:pathLst>
          </a:custGeom>
          <a:solidFill>
            <a:srgbClr val="1B98B3"/>
          </a:solidFill>
          <a:ln w="22558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9" name="Graphic 3">
            <a:extLst>
              <a:ext uri="{FF2B5EF4-FFF2-40B4-BE49-F238E27FC236}">
                <a16:creationId xmlns:a16="http://schemas.microsoft.com/office/drawing/2014/main" id="{CFF0F324-91F1-50F3-1E00-485DFB58C1BD}"/>
              </a:ext>
            </a:extLst>
          </p:cNvPr>
          <p:cNvGrpSpPr/>
          <p:nvPr/>
        </p:nvGrpSpPr>
        <p:grpSpPr>
          <a:xfrm>
            <a:off x="7309392" y="6029709"/>
            <a:ext cx="1044949" cy="1044285"/>
            <a:chOff x="6704463" y="6078853"/>
            <a:chExt cx="1040986" cy="1040324"/>
          </a:xfrm>
          <a:noFill/>
        </p:grpSpPr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066BB4E2-E60E-54AF-73DF-7E2CB9F8E012}"/>
                </a:ext>
              </a:extLst>
            </p:cNvPr>
            <p:cNvSpPr/>
            <p:nvPr/>
          </p:nvSpPr>
          <p:spPr>
            <a:xfrm>
              <a:off x="6704463" y="6102986"/>
              <a:ext cx="580971" cy="967812"/>
            </a:xfrm>
            <a:custGeom>
              <a:avLst/>
              <a:gdLst>
                <a:gd name="connsiteX0" fmla="*/ 580971 w 580971"/>
                <a:gd name="connsiteY0" fmla="*/ 121005 h 967812"/>
                <a:gd name="connsiteX1" fmla="*/ 580971 w 580971"/>
                <a:gd name="connsiteY1" fmla="*/ 0 h 967812"/>
                <a:gd name="connsiteX2" fmla="*/ 387352 w 580971"/>
                <a:gd name="connsiteY2" fmla="*/ 0 h 967812"/>
                <a:gd name="connsiteX3" fmla="*/ 387352 w 580971"/>
                <a:gd name="connsiteY3" fmla="*/ 109502 h 967812"/>
                <a:gd name="connsiteX4" fmla="*/ 287721 w 580971"/>
                <a:gd name="connsiteY4" fmla="*/ 150664 h 967812"/>
                <a:gd name="connsiteX5" fmla="*/ 210319 w 580971"/>
                <a:gd name="connsiteY5" fmla="*/ 73302 h 967812"/>
                <a:gd name="connsiteX6" fmla="*/ 73341 w 580971"/>
                <a:gd name="connsiteY6" fmla="*/ 210207 h 967812"/>
                <a:gd name="connsiteX7" fmla="*/ 150743 w 580971"/>
                <a:gd name="connsiteY7" fmla="*/ 287570 h 967812"/>
                <a:gd name="connsiteX8" fmla="*/ 109560 w 580971"/>
                <a:gd name="connsiteY8" fmla="*/ 387147 h 967812"/>
                <a:gd name="connsiteX9" fmla="*/ 0 w 580971"/>
                <a:gd name="connsiteY9" fmla="*/ 387147 h 967812"/>
                <a:gd name="connsiteX10" fmla="*/ 0 w 580971"/>
                <a:gd name="connsiteY10" fmla="*/ 580665 h 967812"/>
                <a:gd name="connsiteX11" fmla="*/ 109560 w 580971"/>
                <a:gd name="connsiteY11" fmla="*/ 580665 h 967812"/>
                <a:gd name="connsiteX12" fmla="*/ 150743 w 580971"/>
                <a:gd name="connsiteY12" fmla="*/ 680243 h 967812"/>
                <a:gd name="connsiteX13" fmla="*/ 73341 w 580971"/>
                <a:gd name="connsiteY13" fmla="*/ 757605 h 967812"/>
                <a:gd name="connsiteX14" fmla="*/ 210319 w 580971"/>
                <a:gd name="connsiteY14" fmla="*/ 894510 h 967812"/>
                <a:gd name="connsiteX15" fmla="*/ 287721 w 580971"/>
                <a:gd name="connsiteY15" fmla="*/ 817148 h 967812"/>
                <a:gd name="connsiteX16" fmla="*/ 387352 w 580971"/>
                <a:gd name="connsiteY16" fmla="*/ 858310 h 967812"/>
                <a:gd name="connsiteX17" fmla="*/ 387352 w 580971"/>
                <a:gd name="connsiteY17" fmla="*/ 967812 h 967812"/>
                <a:gd name="connsiteX18" fmla="*/ 580971 w 580971"/>
                <a:gd name="connsiteY18" fmla="*/ 967812 h 967812"/>
                <a:gd name="connsiteX19" fmla="*/ 580971 w 580971"/>
                <a:gd name="connsiteY19" fmla="*/ 846808 h 96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0971" h="967812">
                  <a:moveTo>
                    <a:pt x="580971" y="121005"/>
                  </a:moveTo>
                  <a:lnTo>
                    <a:pt x="580971" y="0"/>
                  </a:lnTo>
                  <a:lnTo>
                    <a:pt x="387352" y="0"/>
                  </a:lnTo>
                  <a:lnTo>
                    <a:pt x="387352" y="109502"/>
                  </a:lnTo>
                  <a:cubicBezTo>
                    <a:pt x="351922" y="118636"/>
                    <a:pt x="318524" y="132620"/>
                    <a:pt x="287721" y="150664"/>
                  </a:cubicBezTo>
                  <a:lnTo>
                    <a:pt x="210319" y="73302"/>
                  </a:lnTo>
                  <a:lnTo>
                    <a:pt x="73341" y="210207"/>
                  </a:lnTo>
                  <a:lnTo>
                    <a:pt x="150743" y="287570"/>
                  </a:lnTo>
                  <a:cubicBezTo>
                    <a:pt x="132577" y="318244"/>
                    <a:pt x="118699" y="351737"/>
                    <a:pt x="109560" y="387147"/>
                  </a:cubicBezTo>
                  <a:lnTo>
                    <a:pt x="0" y="387147"/>
                  </a:lnTo>
                  <a:lnTo>
                    <a:pt x="0" y="580665"/>
                  </a:lnTo>
                  <a:lnTo>
                    <a:pt x="109560" y="580665"/>
                  </a:lnTo>
                  <a:cubicBezTo>
                    <a:pt x="118699" y="616075"/>
                    <a:pt x="132690" y="649456"/>
                    <a:pt x="150743" y="680243"/>
                  </a:cubicBezTo>
                  <a:lnTo>
                    <a:pt x="73341" y="757605"/>
                  </a:lnTo>
                  <a:lnTo>
                    <a:pt x="210319" y="894510"/>
                  </a:lnTo>
                  <a:lnTo>
                    <a:pt x="287721" y="817148"/>
                  </a:lnTo>
                  <a:cubicBezTo>
                    <a:pt x="318524" y="835305"/>
                    <a:pt x="351922" y="849176"/>
                    <a:pt x="387352" y="858310"/>
                  </a:cubicBezTo>
                  <a:lnTo>
                    <a:pt x="387352" y="967812"/>
                  </a:lnTo>
                  <a:lnTo>
                    <a:pt x="580971" y="967812"/>
                  </a:lnTo>
                  <a:lnTo>
                    <a:pt x="580971" y="846808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6CC3D801-E439-6600-2968-7FA316F1AA0E}"/>
                </a:ext>
              </a:extLst>
            </p:cNvPr>
            <p:cNvSpPr/>
            <p:nvPr/>
          </p:nvSpPr>
          <p:spPr>
            <a:xfrm>
              <a:off x="7333839" y="6199858"/>
              <a:ext cx="145214" cy="121004"/>
            </a:xfrm>
            <a:custGeom>
              <a:avLst/>
              <a:gdLst>
                <a:gd name="connsiteX0" fmla="*/ 0 w 145214"/>
                <a:gd name="connsiteY0" fmla="*/ 121005 h 121004"/>
                <a:gd name="connsiteX1" fmla="*/ 24259 w 145214"/>
                <a:gd name="connsiteY1" fmla="*/ 121005 h 121004"/>
                <a:gd name="connsiteX2" fmla="*/ 145214 w 145214"/>
                <a:gd name="connsiteY2" fmla="*/ 0 h 1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214" h="121004">
                  <a:moveTo>
                    <a:pt x="0" y="121005"/>
                  </a:moveTo>
                  <a:lnTo>
                    <a:pt x="24259" y="121005"/>
                  </a:lnTo>
                  <a:lnTo>
                    <a:pt x="145214" y="0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2C13C190-1933-B5D4-E7F2-A41302B2A3C4}"/>
                </a:ext>
              </a:extLst>
            </p:cNvPr>
            <p:cNvSpPr/>
            <p:nvPr/>
          </p:nvSpPr>
          <p:spPr>
            <a:xfrm>
              <a:off x="6922342" y="6320750"/>
              <a:ext cx="556711" cy="677423"/>
            </a:xfrm>
            <a:custGeom>
              <a:avLst/>
              <a:gdLst>
                <a:gd name="connsiteX0" fmla="*/ 556712 w 556711"/>
                <a:gd name="connsiteY0" fmla="*/ 677424 h 677423"/>
                <a:gd name="connsiteX1" fmla="*/ 411498 w 556711"/>
                <a:gd name="connsiteY1" fmla="*/ 532285 h 677423"/>
                <a:gd name="connsiteX2" fmla="*/ 266283 w 556711"/>
                <a:gd name="connsiteY2" fmla="*/ 532285 h 677423"/>
                <a:gd name="connsiteX3" fmla="*/ 0 w 556711"/>
                <a:gd name="connsiteY3" fmla="*/ 266143 h 677423"/>
                <a:gd name="connsiteX4" fmla="*/ 266283 w 556711"/>
                <a:gd name="connsiteY4" fmla="*/ 0 h 67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711" h="677423">
                  <a:moveTo>
                    <a:pt x="556712" y="677424"/>
                  </a:moveTo>
                  <a:lnTo>
                    <a:pt x="411498" y="532285"/>
                  </a:lnTo>
                  <a:lnTo>
                    <a:pt x="266283" y="532285"/>
                  </a:lnTo>
                  <a:cubicBezTo>
                    <a:pt x="119263" y="532285"/>
                    <a:pt x="0" y="413085"/>
                    <a:pt x="0" y="266143"/>
                  </a:cubicBezTo>
                  <a:cubicBezTo>
                    <a:pt x="0" y="119200"/>
                    <a:pt x="119263" y="0"/>
                    <a:pt x="266283" y="0"/>
                  </a:cubicBez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9A710285-6D76-7E3C-D34F-E94708C48393}"/>
                </a:ext>
              </a:extLst>
            </p:cNvPr>
            <p:cNvSpPr/>
            <p:nvPr/>
          </p:nvSpPr>
          <p:spPr>
            <a:xfrm>
              <a:off x="7067556" y="6369129"/>
              <a:ext cx="532566" cy="338768"/>
            </a:xfrm>
            <a:custGeom>
              <a:avLst/>
              <a:gdLst>
                <a:gd name="connsiteX0" fmla="*/ 145327 w 532566"/>
                <a:gd name="connsiteY0" fmla="*/ 338768 h 338768"/>
                <a:gd name="connsiteX1" fmla="*/ 121069 w 532566"/>
                <a:gd name="connsiteY1" fmla="*/ 338768 h 338768"/>
                <a:gd name="connsiteX2" fmla="*/ 0 w 532566"/>
                <a:gd name="connsiteY2" fmla="*/ 217764 h 338768"/>
                <a:gd name="connsiteX3" fmla="*/ 121069 w 532566"/>
                <a:gd name="connsiteY3" fmla="*/ 96759 h 338768"/>
                <a:gd name="connsiteX4" fmla="*/ 314688 w 532566"/>
                <a:gd name="connsiteY4" fmla="*/ 96759 h 338768"/>
                <a:gd name="connsiteX5" fmla="*/ 411498 w 532566"/>
                <a:gd name="connsiteY5" fmla="*/ 0 h 338768"/>
                <a:gd name="connsiteX6" fmla="*/ 532566 w 532566"/>
                <a:gd name="connsiteY6" fmla="*/ 0 h 33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566" h="338768">
                  <a:moveTo>
                    <a:pt x="145327" y="338768"/>
                  </a:moveTo>
                  <a:lnTo>
                    <a:pt x="121069" y="338768"/>
                  </a:lnTo>
                  <a:cubicBezTo>
                    <a:pt x="54272" y="338768"/>
                    <a:pt x="0" y="284638"/>
                    <a:pt x="0" y="217764"/>
                  </a:cubicBezTo>
                  <a:cubicBezTo>
                    <a:pt x="0" y="150889"/>
                    <a:pt x="54159" y="96759"/>
                    <a:pt x="121069" y="96759"/>
                  </a:cubicBezTo>
                  <a:lnTo>
                    <a:pt x="314688" y="96759"/>
                  </a:lnTo>
                  <a:lnTo>
                    <a:pt x="411498" y="0"/>
                  </a:lnTo>
                  <a:lnTo>
                    <a:pt x="532566" y="0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5CA556AB-770A-5617-F68C-37F30688C6A3}"/>
                </a:ext>
              </a:extLst>
            </p:cNvPr>
            <p:cNvSpPr/>
            <p:nvPr/>
          </p:nvSpPr>
          <p:spPr>
            <a:xfrm>
              <a:off x="7358098" y="6707897"/>
              <a:ext cx="242024" cy="121004"/>
            </a:xfrm>
            <a:custGeom>
              <a:avLst/>
              <a:gdLst>
                <a:gd name="connsiteX0" fmla="*/ 242024 w 242024"/>
                <a:gd name="connsiteY0" fmla="*/ 121005 h 121004"/>
                <a:gd name="connsiteX1" fmla="*/ 145214 w 242024"/>
                <a:gd name="connsiteY1" fmla="*/ 121005 h 121004"/>
                <a:gd name="connsiteX2" fmla="*/ 24145 w 242024"/>
                <a:gd name="connsiteY2" fmla="*/ 0 h 121004"/>
                <a:gd name="connsiteX3" fmla="*/ 0 w 242024"/>
                <a:gd name="connsiteY3" fmla="*/ 0 h 12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24" h="121004">
                  <a:moveTo>
                    <a:pt x="242024" y="121005"/>
                  </a:moveTo>
                  <a:lnTo>
                    <a:pt x="145214" y="121005"/>
                  </a:lnTo>
                  <a:lnTo>
                    <a:pt x="24145" y="0"/>
                  </a:lnTo>
                  <a:lnTo>
                    <a:pt x="0" y="0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363736-7995-D018-4582-31EFB9AC8D7F}"/>
                </a:ext>
              </a:extLst>
            </p:cNvPr>
            <p:cNvSpPr/>
            <p:nvPr/>
          </p:nvSpPr>
          <p:spPr>
            <a:xfrm>
              <a:off x="7454908" y="6078853"/>
              <a:ext cx="145327" cy="145250"/>
            </a:xfrm>
            <a:custGeom>
              <a:avLst/>
              <a:gdLst>
                <a:gd name="connsiteX0" fmla="*/ 145327 w 145327"/>
                <a:gd name="connsiteY0" fmla="*/ 72625 h 145250"/>
                <a:gd name="connsiteX1" fmla="*/ 72663 w 145327"/>
                <a:gd name="connsiteY1" fmla="*/ 145251 h 145250"/>
                <a:gd name="connsiteX2" fmla="*/ 0 w 145327"/>
                <a:gd name="connsiteY2" fmla="*/ 72625 h 145250"/>
                <a:gd name="connsiteX3" fmla="*/ 72663 w 145327"/>
                <a:gd name="connsiteY3" fmla="*/ 0 h 145250"/>
                <a:gd name="connsiteX4" fmla="*/ 145327 w 145327"/>
                <a:gd name="connsiteY4" fmla="*/ 72625 h 14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27" h="145250">
                  <a:moveTo>
                    <a:pt x="145327" y="72625"/>
                  </a:moveTo>
                  <a:cubicBezTo>
                    <a:pt x="145327" y="112735"/>
                    <a:pt x="112794" y="145251"/>
                    <a:pt x="72663" y="145251"/>
                  </a:cubicBezTo>
                  <a:cubicBezTo>
                    <a:pt x="32532" y="145251"/>
                    <a:pt x="0" y="112735"/>
                    <a:pt x="0" y="72625"/>
                  </a:cubicBezTo>
                  <a:cubicBezTo>
                    <a:pt x="0" y="32516"/>
                    <a:pt x="32532" y="0"/>
                    <a:pt x="72663" y="0"/>
                  </a:cubicBezTo>
                  <a:cubicBezTo>
                    <a:pt x="112794" y="0"/>
                    <a:pt x="145327" y="32516"/>
                    <a:pt x="145327" y="72625"/>
                  </a:cubicBez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86CECB7F-FC01-047C-66ED-67F5D14D6CA7}"/>
                </a:ext>
              </a:extLst>
            </p:cNvPr>
            <p:cNvSpPr/>
            <p:nvPr/>
          </p:nvSpPr>
          <p:spPr>
            <a:xfrm>
              <a:off x="7600122" y="6296616"/>
              <a:ext cx="145327" cy="145250"/>
            </a:xfrm>
            <a:custGeom>
              <a:avLst/>
              <a:gdLst>
                <a:gd name="connsiteX0" fmla="*/ 145327 w 145327"/>
                <a:gd name="connsiteY0" fmla="*/ 72625 h 145250"/>
                <a:gd name="connsiteX1" fmla="*/ 72663 w 145327"/>
                <a:gd name="connsiteY1" fmla="*/ 145251 h 145250"/>
                <a:gd name="connsiteX2" fmla="*/ 0 w 145327"/>
                <a:gd name="connsiteY2" fmla="*/ 72625 h 145250"/>
                <a:gd name="connsiteX3" fmla="*/ 72663 w 145327"/>
                <a:gd name="connsiteY3" fmla="*/ 0 h 145250"/>
                <a:gd name="connsiteX4" fmla="*/ 145327 w 145327"/>
                <a:gd name="connsiteY4" fmla="*/ 72625 h 14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27" h="145250">
                  <a:moveTo>
                    <a:pt x="145327" y="72625"/>
                  </a:moveTo>
                  <a:cubicBezTo>
                    <a:pt x="145327" y="112735"/>
                    <a:pt x="112794" y="145251"/>
                    <a:pt x="72663" y="145251"/>
                  </a:cubicBezTo>
                  <a:cubicBezTo>
                    <a:pt x="32532" y="145251"/>
                    <a:pt x="0" y="112735"/>
                    <a:pt x="0" y="72625"/>
                  </a:cubicBezTo>
                  <a:cubicBezTo>
                    <a:pt x="0" y="32516"/>
                    <a:pt x="32532" y="0"/>
                    <a:pt x="72663" y="0"/>
                  </a:cubicBezTo>
                  <a:cubicBezTo>
                    <a:pt x="112794" y="0"/>
                    <a:pt x="145327" y="32516"/>
                    <a:pt x="145327" y="72625"/>
                  </a:cubicBez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B12BB6B3-FF04-0DEF-4AFD-48E7C48AC714}"/>
                </a:ext>
              </a:extLst>
            </p:cNvPr>
            <p:cNvSpPr/>
            <p:nvPr/>
          </p:nvSpPr>
          <p:spPr>
            <a:xfrm>
              <a:off x="7600122" y="6514267"/>
              <a:ext cx="145327" cy="145250"/>
            </a:xfrm>
            <a:custGeom>
              <a:avLst/>
              <a:gdLst>
                <a:gd name="connsiteX0" fmla="*/ 145327 w 145327"/>
                <a:gd name="connsiteY0" fmla="*/ 72626 h 145250"/>
                <a:gd name="connsiteX1" fmla="*/ 72663 w 145327"/>
                <a:gd name="connsiteY1" fmla="*/ 145251 h 145250"/>
                <a:gd name="connsiteX2" fmla="*/ 0 w 145327"/>
                <a:gd name="connsiteY2" fmla="*/ 72626 h 145250"/>
                <a:gd name="connsiteX3" fmla="*/ 72663 w 145327"/>
                <a:gd name="connsiteY3" fmla="*/ 0 h 145250"/>
                <a:gd name="connsiteX4" fmla="*/ 145327 w 145327"/>
                <a:gd name="connsiteY4" fmla="*/ 72626 h 14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27" h="145250">
                  <a:moveTo>
                    <a:pt x="145327" y="72626"/>
                  </a:moveTo>
                  <a:cubicBezTo>
                    <a:pt x="145327" y="112735"/>
                    <a:pt x="112794" y="145251"/>
                    <a:pt x="72663" y="145251"/>
                  </a:cubicBezTo>
                  <a:cubicBezTo>
                    <a:pt x="32532" y="145251"/>
                    <a:pt x="0" y="112735"/>
                    <a:pt x="0" y="72626"/>
                  </a:cubicBezTo>
                  <a:cubicBezTo>
                    <a:pt x="0" y="32516"/>
                    <a:pt x="32532" y="0"/>
                    <a:pt x="72663" y="0"/>
                  </a:cubicBezTo>
                  <a:cubicBezTo>
                    <a:pt x="112794" y="0"/>
                    <a:pt x="145327" y="32516"/>
                    <a:pt x="145327" y="72626"/>
                  </a:cubicBez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880E6D7A-0B45-5407-E1FA-A05F3DFBACF5}"/>
                </a:ext>
              </a:extLst>
            </p:cNvPr>
            <p:cNvSpPr/>
            <p:nvPr/>
          </p:nvSpPr>
          <p:spPr>
            <a:xfrm>
              <a:off x="7600122" y="6756276"/>
              <a:ext cx="145327" cy="145250"/>
            </a:xfrm>
            <a:custGeom>
              <a:avLst/>
              <a:gdLst>
                <a:gd name="connsiteX0" fmla="*/ 145327 w 145327"/>
                <a:gd name="connsiteY0" fmla="*/ 72625 h 145250"/>
                <a:gd name="connsiteX1" fmla="*/ 72663 w 145327"/>
                <a:gd name="connsiteY1" fmla="*/ 145251 h 145250"/>
                <a:gd name="connsiteX2" fmla="*/ 0 w 145327"/>
                <a:gd name="connsiteY2" fmla="*/ 72625 h 145250"/>
                <a:gd name="connsiteX3" fmla="*/ 72663 w 145327"/>
                <a:gd name="connsiteY3" fmla="*/ 0 h 145250"/>
                <a:gd name="connsiteX4" fmla="*/ 145327 w 145327"/>
                <a:gd name="connsiteY4" fmla="*/ 72625 h 14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27" h="145250">
                  <a:moveTo>
                    <a:pt x="145327" y="72625"/>
                  </a:moveTo>
                  <a:cubicBezTo>
                    <a:pt x="145327" y="112735"/>
                    <a:pt x="112794" y="145251"/>
                    <a:pt x="72663" y="145251"/>
                  </a:cubicBezTo>
                  <a:cubicBezTo>
                    <a:pt x="32532" y="145251"/>
                    <a:pt x="0" y="112735"/>
                    <a:pt x="0" y="72625"/>
                  </a:cubicBezTo>
                  <a:cubicBezTo>
                    <a:pt x="0" y="32516"/>
                    <a:pt x="32532" y="0"/>
                    <a:pt x="72663" y="0"/>
                  </a:cubicBezTo>
                  <a:cubicBezTo>
                    <a:pt x="112794" y="0"/>
                    <a:pt x="145327" y="32516"/>
                    <a:pt x="145327" y="72625"/>
                  </a:cubicBez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38A315FE-3AA5-429C-7C8A-8C759F9646B2}"/>
                </a:ext>
              </a:extLst>
            </p:cNvPr>
            <p:cNvSpPr/>
            <p:nvPr/>
          </p:nvSpPr>
          <p:spPr>
            <a:xfrm>
              <a:off x="7454908" y="6973927"/>
              <a:ext cx="145327" cy="145250"/>
            </a:xfrm>
            <a:custGeom>
              <a:avLst/>
              <a:gdLst>
                <a:gd name="connsiteX0" fmla="*/ 145327 w 145327"/>
                <a:gd name="connsiteY0" fmla="*/ 72625 h 145250"/>
                <a:gd name="connsiteX1" fmla="*/ 72663 w 145327"/>
                <a:gd name="connsiteY1" fmla="*/ 145251 h 145250"/>
                <a:gd name="connsiteX2" fmla="*/ 0 w 145327"/>
                <a:gd name="connsiteY2" fmla="*/ 72625 h 145250"/>
                <a:gd name="connsiteX3" fmla="*/ 72663 w 145327"/>
                <a:gd name="connsiteY3" fmla="*/ 0 h 145250"/>
                <a:gd name="connsiteX4" fmla="*/ 145327 w 145327"/>
                <a:gd name="connsiteY4" fmla="*/ 72625 h 14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27" h="145250">
                  <a:moveTo>
                    <a:pt x="145327" y="72625"/>
                  </a:moveTo>
                  <a:cubicBezTo>
                    <a:pt x="145327" y="112735"/>
                    <a:pt x="112794" y="145251"/>
                    <a:pt x="72663" y="145251"/>
                  </a:cubicBezTo>
                  <a:cubicBezTo>
                    <a:pt x="32532" y="145251"/>
                    <a:pt x="0" y="112735"/>
                    <a:pt x="0" y="72625"/>
                  </a:cubicBezTo>
                  <a:cubicBezTo>
                    <a:pt x="0" y="32516"/>
                    <a:pt x="32532" y="0"/>
                    <a:pt x="72663" y="0"/>
                  </a:cubicBezTo>
                  <a:cubicBezTo>
                    <a:pt x="112794" y="0"/>
                    <a:pt x="145327" y="32516"/>
                    <a:pt x="145327" y="72625"/>
                  </a:cubicBez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BBEDF230-A6F1-1ECD-ECB9-8C1F15A5AEF4}"/>
                </a:ext>
              </a:extLst>
            </p:cNvPr>
            <p:cNvSpPr/>
            <p:nvPr/>
          </p:nvSpPr>
          <p:spPr>
            <a:xfrm>
              <a:off x="7358098" y="6586892"/>
              <a:ext cx="217878" cy="11277"/>
            </a:xfrm>
            <a:custGeom>
              <a:avLst/>
              <a:gdLst>
                <a:gd name="connsiteX0" fmla="*/ 0 w 217878"/>
                <a:gd name="connsiteY0" fmla="*/ 0 h 11277"/>
                <a:gd name="connsiteX1" fmla="*/ 217878 w 217878"/>
                <a:gd name="connsiteY1" fmla="*/ 0 h 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878" h="11277">
                  <a:moveTo>
                    <a:pt x="0" y="0"/>
                  </a:moveTo>
                  <a:lnTo>
                    <a:pt x="217878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2246C578-4D1D-93D8-165D-E1250D2E345F}"/>
                </a:ext>
              </a:extLst>
            </p:cNvPr>
            <p:cNvSpPr/>
            <p:nvPr/>
          </p:nvSpPr>
          <p:spPr>
            <a:xfrm>
              <a:off x="7164479" y="6586892"/>
              <a:ext cx="48404" cy="11277"/>
            </a:xfrm>
            <a:custGeom>
              <a:avLst/>
              <a:gdLst>
                <a:gd name="connsiteX0" fmla="*/ 0 w 48404"/>
                <a:gd name="connsiteY0" fmla="*/ 0 h 11277"/>
                <a:gd name="connsiteX1" fmla="*/ 48405 w 48404"/>
                <a:gd name="connsiteY1" fmla="*/ 0 h 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04" h="11277">
                  <a:moveTo>
                    <a:pt x="0" y="0"/>
                  </a:moveTo>
                  <a:lnTo>
                    <a:pt x="48405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018B30D2-27DF-2BDA-2312-4A4416BE2501}"/>
                </a:ext>
              </a:extLst>
            </p:cNvPr>
            <p:cNvSpPr/>
            <p:nvPr/>
          </p:nvSpPr>
          <p:spPr>
            <a:xfrm>
              <a:off x="7261288" y="6586892"/>
              <a:ext cx="48404" cy="11277"/>
            </a:xfrm>
            <a:custGeom>
              <a:avLst/>
              <a:gdLst>
                <a:gd name="connsiteX0" fmla="*/ 0 w 48404"/>
                <a:gd name="connsiteY0" fmla="*/ 0 h 11277"/>
                <a:gd name="connsiteX1" fmla="*/ 48405 w 48404"/>
                <a:gd name="connsiteY1" fmla="*/ 0 h 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04" h="11277">
                  <a:moveTo>
                    <a:pt x="0" y="0"/>
                  </a:moveTo>
                  <a:lnTo>
                    <a:pt x="48405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AAD5394E-DF0F-AD05-3462-BD71A5D1924C}"/>
                </a:ext>
              </a:extLst>
            </p:cNvPr>
            <p:cNvSpPr/>
            <p:nvPr/>
          </p:nvSpPr>
          <p:spPr>
            <a:xfrm>
              <a:off x="7261288" y="6707897"/>
              <a:ext cx="48404" cy="11277"/>
            </a:xfrm>
            <a:custGeom>
              <a:avLst/>
              <a:gdLst>
                <a:gd name="connsiteX0" fmla="*/ 0 w 48404"/>
                <a:gd name="connsiteY0" fmla="*/ 0 h 11277"/>
                <a:gd name="connsiteX1" fmla="*/ 48405 w 48404"/>
                <a:gd name="connsiteY1" fmla="*/ 0 h 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04" h="11277">
                  <a:moveTo>
                    <a:pt x="0" y="0"/>
                  </a:moveTo>
                  <a:lnTo>
                    <a:pt x="48405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AD7FBF51-035D-8E33-9558-62175840B031}"/>
                </a:ext>
              </a:extLst>
            </p:cNvPr>
            <p:cNvSpPr/>
            <p:nvPr/>
          </p:nvSpPr>
          <p:spPr>
            <a:xfrm>
              <a:off x="7237029" y="6320862"/>
              <a:ext cx="48404" cy="11277"/>
            </a:xfrm>
            <a:custGeom>
              <a:avLst/>
              <a:gdLst>
                <a:gd name="connsiteX0" fmla="*/ 0 w 48404"/>
                <a:gd name="connsiteY0" fmla="*/ 0 h 11277"/>
                <a:gd name="connsiteX1" fmla="*/ 48405 w 48404"/>
                <a:gd name="connsiteY1" fmla="*/ 0 h 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04" h="11277">
                  <a:moveTo>
                    <a:pt x="0" y="0"/>
                  </a:moveTo>
                  <a:lnTo>
                    <a:pt x="48405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3" name="Graphic 3">
            <a:extLst>
              <a:ext uri="{FF2B5EF4-FFF2-40B4-BE49-F238E27FC236}">
                <a16:creationId xmlns:a16="http://schemas.microsoft.com/office/drawing/2014/main" id="{A615B95C-9A9C-BBAC-3FB6-81A3C4F76794}"/>
              </a:ext>
            </a:extLst>
          </p:cNvPr>
          <p:cNvGrpSpPr/>
          <p:nvPr/>
        </p:nvGrpSpPr>
        <p:grpSpPr>
          <a:xfrm>
            <a:off x="7339937" y="3170342"/>
            <a:ext cx="1003196" cy="807694"/>
            <a:chOff x="6734888" y="3230336"/>
            <a:chExt cx="999390" cy="804631"/>
          </a:xfrm>
          <a:noFill/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25A36433-F826-C8B7-6D32-B4F11EB44338}"/>
                </a:ext>
              </a:extLst>
            </p:cNvPr>
            <p:cNvSpPr/>
            <p:nvPr/>
          </p:nvSpPr>
          <p:spPr>
            <a:xfrm>
              <a:off x="7004371" y="3350439"/>
              <a:ext cx="463286" cy="616188"/>
            </a:xfrm>
            <a:custGeom>
              <a:avLst/>
              <a:gdLst>
                <a:gd name="connsiteX0" fmla="*/ 154241 w 463286"/>
                <a:gd name="connsiteY0" fmla="*/ 616188 h 616188"/>
                <a:gd name="connsiteX1" fmla="*/ 118022 w 463286"/>
                <a:gd name="connsiteY1" fmla="*/ 579988 h 616188"/>
                <a:gd name="connsiteX2" fmla="*/ 118022 w 463286"/>
                <a:gd name="connsiteY2" fmla="*/ 497552 h 616188"/>
                <a:gd name="connsiteX3" fmla="*/ 76161 w 463286"/>
                <a:gd name="connsiteY3" fmla="*/ 403161 h 616188"/>
                <a:gd name="connsiteX4" fmla="*/ 0 w 463286"/>
                <a:gd name="connsiteY4" fmla="*/ 231522 h 616188"/>
                <a:gd name="connsiteX5" fmla="*/ 231644 w 463286"/>
                <a:gd name="connsiteY5" fmla="*/ 0 h 616188"/>
                <a:gd name="connsiteX6" fmla="*/ 463287 w 463286"/>
                <a:gd name="connsiteY6" fmla="*/ 231522 h 616188"/>
                <a:gd name="connsiteX7" fmla="*/ 387125 w 463286"/>
                <a:gd name="connsiteY7" fmla="*/ 403161 h 616188"/>
                <a:gd name="connsiteX8" fmla="*/ 345265 w 463286"/>
                <a:gd name="connsiteY8" fmla="*/ 497552 h 616188"/>
                <a:gd name="connsiteX9" fmla="*/ 345265 w 463286"/>
                <a:gd name="connsiteY9" fmla="*/ 579876 h 616188"/>
                <a:gd name="connsiteX10" fmla="*/ 309046 w 463286"/>
                <a:gd name="connsiteY10" fmla="*/ 616075 h 616188"/>
                <a:gd name="connsiteX11" fmla="*/ 154241 w 463286"/>
                <a:gd name="connsiteY11" fmla="*/ 616075 h 61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286" h="616188">
                  <a:moveTo>
                    <a:pt x="154241" y="616188"/>
                  </a:moveTo>
                  <a:cubicBezTo>
                    <a:pt x="134270" y="616188"/>
                    <a:pt x="118022" y="599949"/>
                    <a:pt x="118022" y="579988"/>
                  </a:cubicBezTo>
                  <a:lnTo>
                    <a:pt x="118022" y="497552"/>
                  </a:lnTo>
                  <a:cubicBezTo>
                    <a:pt x="118022" y="461577"/>
                    <a:pt x="102790" y="427295"/>
                    <a:pt x="76161" y="403161"/>
                  </a:cubicBezTo>
                  <a:cubicBezTo>
                    <a:pt x="29336" y="360759"/>
                    <a:pt x="0" y="299636"/>
                    <a:pt x="0" y="231522"/>
                  </a:cubicBezTo>
                  <a:cubicBezTo>
                    <a:pt x="0" y="103638"/>
                    <a:pt x="103692" y="0"/>
                    <a:pt x="231644" y="0"/>
                  </a:cubicBezTo>
                  <a:cubicBezTo>
                    <a:pt x="359594" y="0"/>
                    <a:pt x="463287" y="103638"/>
                    <a:pt x="463287" y="231522"/>
                  </a:cubicBezTo>
                  <a:cubicBezTo>
                    <a:pt x="463287" y="299636"/>
                    <a:pt x="433951" y="360872"/>
                    <a:pt x="387125" y="403161"/>
                  </a:cubicBezTo>
                  <a:cubicBezTo>
                    <a:pt x="360497" y="427295"/>
                    <a:pt x="345265" y="461577"/>
                    <a:pt x="345265" y="497552"/>
                  </a:cubicBezTo>
                  <a:lnTo>
                    <a:pt x="345265" y="579876"/>
                  </a:lnTo>
                  <a:cubicBezTo>
                    <a:pt x="345265" y="599836"/>
                    <a:pt x="329018" y="616075"/>
                    <a:pt x="309046" y="616075"/>
                  </a:cubicBezTo>
                  <a:lnTo>
                    <a:pt x="154241" y="616075"/>
                  </a:ln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AED3861C-A902-582B-AFF5-7CB4253994B0}"/>
                </a:ext>
              </a:extLst>
            </p:cNvPr>
            <p:cNvSpPr/>
            <p:nvPr/>
          </p:nvSpPr>
          <p:spPr>
            <a:xfrm>
              <a:off x="7172490" y="3966627"/>
              <a:ext cx="127161" cy="68340"/>
            </a:xfrm>
            <a:custGeom>
              <a:avLst/>
              <a:gdLst>
                <a:gd name="connsiteX0" fmla="*/ 127161 w 127161"/>
                <a:gd name="connsiteY0" fmla="*/ 0 h 68340"/>
                <a:gd name="connsiteX1" fmla="*/ 127161 w 127161"/>
                <a:gd name="connsiteY1" fmla="*/ 4736 h 68340"/>
                <a:gd name="connsiteX2" fmla="*/ 63524 w 127161"/>
                <a:gd name="connsiteY2" fmla="*/ 68340 h 68340"/>
                <a:gd name="connsiteX3" fmla="*/ 18617 w 127161"/>
                <a:gd name="connsiteY3" fmla="*/ 49732 h 68340"/>
                <a:gd name="connsiteX4" fmla="*/ 0 w 127161"/>
                <a:gd name="connsiteY4" fmla="*/ 4736 h 68340"/>
                <a:gd name="connsiteX5" fmla="*/ 0 w 127161"/>
                <a:gd name="connsiteY5" fmla="*/ 0 h 6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161" h="68340">
                  <a:moveTo>
                    <a:pt x="127161" y="0"/>
                  </a:moveTo>
                  <a:lnTo>
                    <a:pt x="127161" y="4736"/>
                  </a:lnTo>
                  <a:cubicBezTo>
                    <a:pt x="127161" y="39809"/>
                    <a:pt x="98728" y="68340"/>
                    <a:pt x="63524" y="68340"/>
                  </a:cubicBezTo>
                  <a:cubicBezTo>
                    <a:pt x="45923" y="68340"/>
                    <a:pt x="30126" y="61235"/>
                    <a:pt x="18617" y="49732"/>
                  </a:cubicBezTo>
                  <a:cubicBezTo>
                    <a:pt x="7108" y="38230"/>
                    <a:pt x="0" y="22329"/>
                    <a:pt x="0" y="4736"/>
                  </a:cubicBezTo>
                  <a:lnTo>
                    <a:pt x="0" y="0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8A951B7E-5843-655A-3CAE-98A49FA710D9}"/>
                </a:ext>
              </a:extLst>
            </p:cNvPr>
            <p:cNvSpPr/>
            <p:nvPr/>
          </p:nvSpPr>
          <p:spPr>
            <a:xfrm>
              <a:off x="7108288" y="3798371"/>
              <a:ext cx="255451" cy="11277"/>
            </a:xfrm>
            <a:custGeom>
              <a:avLst/>
              <a:gdLst>
                <a:gd name="connsiteX0" fmla="*/ 255451 w 255451"/>
                <a:gd name="connsiteY0" fmla="*/ 0 h 11277"/>
                <a:gd name="connsiteX1" fmla="*/ 0 w 255451"/>
                <a:gd name="connsiteY1" fmla="*/ 0 h 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451" h="11277">
                  <a:moveTo>
                    <a:pt x="255451" y="0"/>
                  </a:moveTo>
                  <a:lnTo>
                    <a:pt x="0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9756DFA2-4F82-E51A-80D2-0B280A97F3E3}"/>
                </a:ext>
              </a:extLst>
            </p:cNvPr>
            <p:cNvSpPr/>
            <p:nvPr/>
          </p:nvSpPr>
          <p:spPr>
            <a:xfrm>
              <a:off x="7122392" y="3883739"/>
              <a:ext cx="93311" cy="11277"/>
            </a:xfrm>
            <a:custGeom>
              <a:avLst/>
              <a:gdLst>
                <a:gd name="connsiteX0" fmla="*/ 93312 w 93311"/>
                <a:gd name="connsiteY0" fmla="*/ 0 h 11277"/>
                <a:gd name="connsiteX1" fmla="*/ 0 w 93311"/>
                <a:gd name="connsiteY1" fmla="*/ 0 h 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311" h="11277">
                  <a:moveTo>
                    <a:pt x="93312" y="0"/>
                  </a:moveTo>
                  <a:lnTo>
                    <a:pt x="0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80D25EB1-A664-F0FC-1616-4AED3816663F}"/>
                </a:ext>
              </a:extLst>
            </p:cNvPr>
            <p:cNvSpPr/>
            <p:nvPr/>
          </p:nvSpPr>
          <p:spPr>
            <a:xfrm>
              <a:off x="7256437" y="3883739"/>
              <a:ext cx="93199" cy="11277"/>
            </a:xfrm>
            <a:custGeom>
              <a:avLst/>
              <a:gdLst>
                <a:gd name="connsiteX0" fmla="*/ 93199 w 93199"/>
                <a:gd name="connsiteY0" fmla="*/ 0 h 11277"/>
                <a:gd name="connsiteX1" fmla="*/ 0 w 93199"/>
                <a:gd name="connsiteY1" fmla="*/ 0 h 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199" h="11277">
                  <a:moveTo>
                    <a:pt x="93199" y="0"/>
                  </a:moveTo>
                  <a:lnTo>
                    <a:pt x="0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5D140EDB-973A-7E66-4558-217149AEF5BA}"/>
                </a:ext>
              </a:extLst>
            </p:cNvPr>
            <p:cNvSpPr/>
            <p:nvPr/>
          </p:nvSpPr>
          <p:spPr>
            <a:xfrm>
              <a:off x="7511775" y="3553655"/>
              <a:ext cx="120729" cy="11277"/>
            </a:xfrm>
            <a:custGeom>
              <a:avLst/>
              <a:gdLst>
                <a:gd name="connsiteX0" fmla="*/ 120730 w 120729"/>
                <a:gd name="connsiteY0" fmla="*/ 0 h 11277"/>
                <a:gd name="connsiteX1" fmla="*/ 0 w 120729"/>
                <a:gd name="connsiteY1" fmla="*/ 0 h 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29" h="11277">
                  <a:moveTo>
                    <a:pt x="120730" y="0"/>
                  </a:moveTo>
                  <a:lnTo>
                    <a:pt x="0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80D1B434-64ED-46C1-22AB-B5466ED5C7EE}"/>
                </a:ext>
              </a:extLst>
            </p:cNvPr>
            <p:cNvSpPr/>
            <p:nvPr/>
          </p:nvSpPr>
          <p:spPr>
            <a:xfrm>
              <a:off x="7633407" y="3502794"/>
              <a:ext cx="100871" cy="100818"/>
            </a:xfrm>
            <a:custGeom>
              <a:avLst/>
              <a:gdLst>
                <a:gd name="connsiteX0" fmla="*/ 100872 w 100871"/>
                <a:gd name="connsiteY0" fmla="*/ 50409 h 100818"/>
                <a:gd name="connsiteX1" fmla="*/ 50436 w 100871"/>
                <a:gd name="connsiteY1" fmla="*/ 100819 h 100818"/>
                <a:gd name="connsiteX2" fmla="*/ 0 w 100871"/>
                <a:gd name="connsiteY2" fmla="*/ 50409 h 100818"/>
                <a:gd name="connsiteX3" fmla="*/ 50436 w 100871"/>
                <a:gd name="connsiteY3" fmla="*/ 0 h 100818"/>
                <a:gd name="connsiteX4" fmla="*/ 100872 w 100871"/>
                <a:gd name="connsiteY4" fmla="*/ 50409 h 10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71" h="100818">
                  <a:moveTo>
                    <a:pt x="100872" y="50409"/>
                  </a:moveTo>
                  <a:cubicBezTo>
                    <a:pt x="100872" y="78264"/>
                    <a:pt x="78305" y="100819"/>
                    <a:pt x="50436" y="100819"/>
                  </a:cubicBezTo>
                  <a:cubicBezTo>
                    <a:pt x="22566" y="100819"/>
                    <a:pt x="0" y="78264"/>
                    <a:pt x="0" y="50409"/>
                  </a:cubicBezTo>
                  <a:cubicBezTo>
                    <a:pt x="0" y="22554"/>
                    <a:pt x="22566" y="0"/>
                    <a:pt x="50436" y="0"/>
                  </a:cubicBezTo>
                  <a:cubicBezTo>
                    <a:pt x="78305" y="0"/>
                    <a:pt x="100872" y="22554"/>
                    <a:pt x="100872" y="50409"/>
                  </a:cubicBez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914598AA-EBCE-A01B-DD90-63D5519BC357}"/>
                </a:ext>
              </a:extLst>
            </p:cNvPr>
            <p:cNvSpPr/>
            <p:nvPr/>
          </p:nvSpPr>
          <p:spPr>
            <a:xfrm rot="-4049974">
              <a:off x="7515322" y="3776073"/>
              <a:ext cx="100874" cy="100821"/>
            </a:xfrm>
            <a:custGeom>
              <a:avLst/>
              <a:gdLst>
                <a:gd name="connsiteX0" fmla="*/ 100874 w 100874"/>
                <a:gd name="connsiteY0" fmla="*/ 50410 h 100821"/>
                <a:gd name="connsiteX1" fmla="*/ 50437 w 100874"/>
                <a:gd name="connsiteY1" fmla="*/ 100821 h 100821"/>
                <a:gd name="connsiteX2" fmla="*/ 1 w 100874"/>
                <a:gd name="connsiteY2" fmla="*/ 50410 h 100821"/>
                <a:gd name="connsiteX3" fmla="*/ 50437 w 100874"/>
                <a:gd name="connsiteY3" fmla="*/ 0 h 100821"/>
                <a:gd name="connsiteX4" fmla="*/ 100874 w 100874"/>
                <a:gd name="connsiteY4" fmla="*/ 50410 h 10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74" h="100821">
                  <a:moveTo>
                    <a:pt x="100874" y="50410"/>
                  </a:moveTo>
                  <a:cubicBezTo>
                    <a:pt x="100874" y="78251"/>
                    <a:pt x="78293" y="100821"/>
                    <a:pt x="50437" y="100821"/>
                  </a:cubicBezTo>
                  <a:cubicBezTo>
                    <a:pt x="22582" y="100821"/>
                    <a:pt x="1" y="78251"/>
                    <a:pt x="1" y="50410"/>
                  </a:cubicBezTo>
                  <a:cubicBezTo>
                    <a:pt x="1" y="22569"/>
                    <a:pt x="22582" y="0"/>
                    <a:pt x="50437" y="0"/>
                  </a:cubicBezTo>
                  <a:cubicBezTo>
                    <a:pt x="78293" y="0"/>
                    <a:pt x="100874" y="22569"/>
                    <a:pt x="100874" y="50410"/>
                  </a:cubicBezTo>
                  <a:close/>
                </a:path>
              </a:pathLst>
            </a:custGeom>
            <a:noFill/>
            <a:ln w="22559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5209905-AA2A-B354-AD0F-4284CEE46851}"/>
                </a:ext>
              </a:extLst>
            </p:cNvPr>
            <p:cNvSpPr/>
            <p:nvPr/>
          </p:nvSpPr>
          <p:spPr>
            <a:xfrm>
              <a:off x="7499363" y="3684696"/>
              <a:ext cx="66232" cy="91458"/>
            </a:xfrm>
            <a:custGeom>
              <a:avLst/>
              <a:gdLst>
                <a:gd name="connsiteX0" fmla="*/ 66232 w 66232"/>
                <a:gd name="connsiteY0" fmla="*/ 91458 h 91458"/>
                <a:gd name="connsiteX1" fmla="*/ 66232 w 66232"/>
                <a:gd name="connsiteY1" fmla="*/ 91458 h 91458"/>
                <a:gd name="connsiteX2" fmla="*/ 66232 w 66232"/>
                <a:gd name="connsiteY2" fmla="*/ 39809 h 91458"/>
                <a:gd name="connsiteX3" fmla="*/ 26403 w 66232"/>
                <a:gd name="connsiteY3" fmla="*/ 0 h 91458"/>
                <a:gd name="connsiteX4" fmla="*/ 0 w 66232"/>
                <a:gd name="connsiteY4" fmla="*/ 0 h 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32" h="91458">
                  <a:moveTo>
                    <a:pt x="66232" y="91458"/>
                  </a:moveTo>
                  <a:lnTo>
                    <a:pt x="66232" y="91458"/>
                  </a:lnTo>
                  <a:lnTo>
                    <a:pt x="66232" y="39809"/>
                  </a:lnTo>
                  <a:cubicBezTo>
                    <a:pt x="66232" y="17818"/>
                    <a:pt x="48405" y="0"/>
                    <a:pt x="26403" y="0"/>
                  </a:cubicBezTo>
                  <a:lnTo>
                    <a:pt x="0" y="0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DE2B2A13-4412-C7EC-B197-366AE6183406}"/>
                </a:ext>
              </a:extLst>
            </p:cNvPr>
            <p:cNvSpPr/>
            <p:nvPr/>
          </p:nvSpPr>
          <p:spPr>
            <a:xfrm>
              <a:off x="7515160" y="3230336"/>
              <a:ext cx="100871" cy="100818"/>
            </a:xfrm>
            <a:custGeom>
              <a:avLst/>
              <a:gdLst>
                <a:gd name="connsiteX0" fmla="*/ 100872 w 100871"/>
                <a:gd name="connsiteY0" fmla="*/ 50409 h 100818"/>
                <a:gd name="connsiteX1" fmla="*/ 50435 w 100871"/>
                <a:gd name="connsiteY1" fmla="*/ 0 h 100818"/>
                <a:gd name="connsiteX2" fmla="*/ 0 w 100871"/>
                <a:gd name="connsiteY2" fmla="*/ 50409 h 100818"/>
                <a:gd name="connsiteX3" fmla="*/ 50435 w 100871"/>
                <a:gd name="connsiteY3" fmla="*/ 100819 h 100818"/>
                <a:gd name="connsiteX4" fmla="*/ 100872 w 100871"/>
                <a:gd name="connsiteY4" fmla="*/ 50409 h 10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71" h="100818">
                  <a:moveTo>
                    <a:pt x="100872" y="50409"/>
                  </a:moveTo>
                  <a:cubicBezTo>
                    <a:pt x="100872" y="22554"/>
                    <a:pt x="78305" y="0"/>
                    <a:pt x="50435" y="0"/>
                  </a:cubicBezTo>
                  <a:cubicBezTo>
                    <a:pt x="22566" y="0"/>
                    <a:pt x="0" y="22554"/>
                    <a:pt x="0" y="50409"/>
                  </a:cubicBezTo>
                  <a:cubicBezTo>
                    <a:pt x="0" y="78264"/>
                    <a:pt x="22566" y="100819"/>
                    <a:pt x="50435" y="100819"/>
                  </a:cubicBezTo>
                  <a:cubicBezTo>
                    <a:pt x="78305" y="100819"/>
                    <a:pt x="100872" y="78264"/>
                    <a:pt x="100872" y="50409"/>
                  </a:cubicBez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7C332BED-02D1-7B10-776F-BB222965672C}"/>
                </a:ext>
              </a:extLst>
            </p:cNvPr>
            <p:cNvSpPr/>
            <p:nvPr/>
          </p:nvSpPr>
          <p:spPr>
            <a:xfrm>
              <a:off x="7468447" y="3331155"/>
              <a:ext cx="97147" cy="91458"/>
            </a:xfrm>
            <a:custGeom>
              <a:avLst/>
              <a:gdLst>
                <a:gd name="connsiteX0" fmla="*/ 97148 w 97147"/>
                <a:gd name="connsiteY0" fmla="*/ 0 h 91458"/>
                <a:gd name="connsiteX1" fmla="*/ 97148 w 97147"/>
                <a:gd name="connsiteY1" fmla="*/ 51650 h 91458"/>
                <a:gd name="connsiteX2" fmla="*/ 57319 w 97147"/>
                <a:gd name="connsiteY2" fmla="*/ 91458 h 91458"/>
                <a:gd name="connsiteX3" fmla="*/ 0 w 97147"/>
                <a:gd name="connsiteY3" fmla="*/ 91458 h 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47" h="91458">
                  <a:moveTo>
                    <a:pt x="97148" y="0"/>
                  </a:moveTo>
                  <a:lnTo>
                    <a:pt x="97148" y="51650"/>
                  </a:lnTo>
                  <a:cubicBezTo>
                    <a:pt x="97148" y="73640"/>
                    <a:pt x="79321" y="91458"/>
                    <a:pt x="57319" y="91458"/>
                  </a:cubicBezTo>
                  <a:lnTo>
                    <a:pt x="0" y="91458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C2903D20-43E7-D0E2-9A96-9F1F283519F4}"/>
                </a:ext>
              </a:extLst>
            </p:cNvPr>
            <p:cNvSpPr/>
            <p:nvPr/>
          </p:nvSpPr>
          <p:spPr>
            <a:xfrm>
              <a:off x="6836815" y="3553655"/>
              <a:ext cx="123550" cy="11277"/>
            </a:xfrm>
            <a:custGeom>
              <a:avLst/>
              <a:gdLst>
                <a:gd name="connsiteX0" fmla="*/ 123551 w 123550"/>
                <a:gd name="connsiteY0" fmla="*/ 0 h 11277"/>
                <a:gd name="connsiteX1" fmla="*/ 0 w 123550"/>
                <a:gd name="connsiteY1" fmla="*/ 0 h 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550" h="11277">
                  <a:moveTo>
                    <a:pt x="123551" y="0"/>
                  </a:moveTo>
                  <a:lnTo>
                    <a:pt x="0" y="0"/>
                  </a:lnTo>
                </a:path>
              </a:pathLst>
            </a:custGeom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E0205B77-FA72-3095-3C75-056CC1256752}"/>
                </a:ext>
              </a:extLst>
            </p:cNvPr>
            <p:cNvSpPr/>
            <p:nvPr/>
          </p:nvSpPr>
          <p:spPr>
            <a:xfrm rot="-2700000">
              <a:off x="6734888" y="3502841"/>
              <a:ext cx="100870" cy="100817"/>
            </a:xfrm>
            <a:custGeom>
              <a:avLst/>
              <a:gdLst>
                <a:gd name="connsiteX0" fmla="*/ 100871 w 100870"/>
                <a:gd name="connsiteY0" fmla="*/ 50409 h 100817"/>
                <a:gd name="connsiteX1" fmla="*/ 50435 w 100870"/>
                <a:gd name="connsiteY1" fmla="*/ 100818 h 100817"/>
                <a:gd name="connsiteX2" fmla="*/ 0 w 100870"/>
                <a:gd name="connsiteY2" fmla="*/ 50409 h 100817"/>
                <a:gd name="connsiteX3" fmla="*/ 50435 w 100870"/>
                <a:gd name="connsiteY3" fmla="*/ 0 h 100817"/>
                <a:gd name="connsiteX4" fmla="*/ 100871 w 100870"/>
                <a:gd name="connsiteY4" fmla="*/ 50409 h 10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70" h="100817">
                  <a:moveTo>
                    <a:pt x="100871" y="50409"/>
                  </a:moveTo>
                  <a:cubicBezTo>
                    <a:pt x="100871" y="78249"/>
                    <a:pt x="78290" y="100818"/>
                    <a:pt x="50435" y="100818"/>
                  </a:cubicBezTo>
                  <a:cubicBezTo>
                    <a:pt x="22581" y="100818"/>
                    <a:pt x="0" y="78249"/>
                    <a:pt x="0" y="50409"/>
                  </a:cubicBezTo>
                  <a:cubicBezTo>
                    <a:pt x="0" y="22569"/>
                    <a:pt x="22581" y="0"/>
                    <a:pt x="50435" y="0"/>
                  </a:cubicBezTo>
                  <a:cubicBezTo>
                    <a:pt x="78290" y="0"/>
                    <a:pt x="100871" y="22569"/>
                    <a:pt x="100871" y="50409"/>
                  </a:cubicBez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C2687F5D-44C7-A372-930D-18F9792648FF}"/>
                </a:ext>
              </a:extLst>
            </p:cNvPr>
            <p:cNvSpPr/>
            <p:nvPr/>
          </p:nvSpPr>
          <p:spPr>
            <a:xfrm rot="-4977488">
              <a:off x="6853068" y="3775803"/>
              <a:ext cx="100875" cy="100822"/>
            </a:xfrm>
            <a:custGeom>
              <a:avLst/>
              <a:gdLst>
                <a:gd name="connsiteX0" fmla="*/ 100876 w 100875"/>
                <a:gd name="connsiteY0" fmla="*/ 50411 h 100822"/>
                <a:gd name="connsiteX1" fmla="*/ 50438 w 100875"/>
                <a:gd name="connsiteY1" fmla="*/ 100823 h 100822"/>
                <a:gd name="connsiteX2" fmla="*/ 0 w 100875"/>
                <a:gd name="connsiteY2" fmla="*/ 50411 h 100822"/>
                <a:gd name="connsiteX3" fmla="*/ 50438 w 100875"/>
                <a:gd name="connsiteY3" fmla="*/ 0 h 100822"/>
                <a:gd name="connsiteX4" fmla="*/ 100876 w 100875"/>
                <a:gd name="connsiteY4" fmla="*/ 50411 h 10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75" h="100822">
                  <a:moveTo>
                    <a:pt x="100876" y="50411"/>
                  </a:moveTo>
                  <a:cubicBezTo>
                    <a:pt x="100876" y="78253"/>
                    <a:pt x="78294" y="100823"/>
                    <a:pt x="50438" y="100823"/>
                  </a:cubicBezTo>
                  <a:cubicBezTo>
                    <a:pt x="22582" y="100823"/>
                    <a:pt x="0" y="78253"/>
                    <a:pt x="0" y="50411"/>
                  </a:cubicBezTo>
                  <a:cubicBezTo>
                    <a:pt x="0" y="22570"/>
                    <a:pt x="22582" y="0"/>
                    <a:pt x="50438" y="0"/>
                  </a:cubicBezTo>
                  <a:cubicBezTo>
                    <a:pt x="78294" y="0"/>
                    <a:pt x="100876" y="22570"/>
                    <a:pt x="100876" y="50411"/>
                  </a:cubicBezTo>
                  <a:close/>
                </a:path>
              </a:pathLst>
            </a:custGeom>
            <a:noFill/>
            <a:ln w="22559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792595A8-7A02-8F91-289D-75E37C7D7E95}"/>
                </a:ext>
              </a:extLst>
            </p:cNvPr>
            <p:cNvSpPr/>
            <p:nvPr/>
          </p:nvSpPr>
          <p:spPr>
            <a:xfrm>
              <a:off x="6903611" y="3684809"/>
              <a:ext cx="69053" cy="91345"/>
            </a:xfrm>
            <a:custGeom>
              <a:avLst/>
              <a:gdLst>
                <a:gd name="connsiteX0" fmla="*/ 69053 w 69053"/>
                <a:gd name="connsiteY0" fmla="*/ 0 h 91345"/>
                <a:gd name="connsiteX1" fmla="*/ 39830 w 69053"/>
                <a:gd name="connsiteY1" fmla="*/ 0 h 91345"/>
                <a:gd name="connsiteX2" fmla="*/ 0 w 69053"/>
                <a:gd name="connsiteY2" fmla="*/ 39809 h 91345"/>
                <a:gd name="connsiteX3" fmla="*/ 0 w 69053"/>
                <a:gd name="connsiteY3" fmla="*/ 91346 h 91345"/>
                <a:gd name="connsiteX4" fmla="*/ 0 w 69053"/>
                <a:gd name="connsiteY4" fmla="*/ 91346 h 9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3" h="91345">
                  <a:moveTo>
                    <a:pt x="69053" y="0"/>
                  </a:moveTo>
                  <a:lnTo>
                    <a:pt x="39830" y="0"/>
                  </a:lnTo>
                  <a:cubicBezTo>
                    <a:pt x="17828" y="0"/>
                    <a:pt x="0" y="17818"/>
                    <a:pt x="0" y="39809"/>
                  </a:cubicBezTo>
                  <a:lnTo>
                    <a:pt x="0" y="91346"/>
                  </a:lnTo>
                  <a:lnTo>
                    <a:pt x="0" y="91346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0C226556-4E8A-05C5-2299-2E0CCD8A40C5}"/>
                </a:ext>
              </a:extLst>
            </p:cNvPr>
            <p:cNvSpPr/>
            <p:nvPr/>
          </p:nvSpPr>
          <p:spPr>
            <a:xfrm>
              <a:off x="6853176" y="3230336"/>
              <a:ext cx="100871" cy="100818"/>
            </a:xfrm>
            <a:custGeom>
              <a:avLst/>
              <a:gdLst>
                <a:gd name="connsiteX0" fmla="*/ 0 w 100871"/>
                <a:gd name="connsiteY0" fmla="*/ 50409 h 100818"/>
                <a:gd name="connsiteX1" fmla="*/ 50436 w 100871"/>
                <a:gd name="connsiteY1" fmla="*/ 0 h 100818"/>
                <a:gd name="connsiteX2" fmla="*/ 100872 w 100871"/>
                <a:gd name="connsiteY2" fmla="*/ 50409 h 100818"/>
                <a:gd name="connsiteX3" fmla="*/ 50436 w 100871"/>
                <a:gd name="connsiteY3" fmla="*/ 100819 h 100818"/>
                <a:gd name="connsiteX4" fmla="*/ 0 w 100871"/>
                <a:gd name="connsiteY4" fmla="*/ 50409 h 10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71" h="100818">
                  <a:moveTo>
                    <a:pt x="0" y="50409"/>
                  </a:moveTo>
                  <a:cubicBezTo>
                    <a:pt x="0" y="22554"/>
                    <a:pt x="22566" y="0"/>
                    <a:pt x="50436" y="0"/>
                  </a:cubicBezTo>
                  <a:cubicBezTo>
                    <a:pt x="78305" y="0"/>
                    <a:pt x="100872" y="22554"/>
                    <a:pt x="100872" y="50409"/>
                  </a:cubicBezTo>
                  <a:cubicBezTo>
                    <a:pt x="100872" y="78264"/>
                    <a:pt x="78305" y="100819"/>
                    <a:pt x="50436" y="100819"/>
                  </a:cubicBezTo>
                  <a:cubicBezTo>
                    <a:pt x="22566" y="100819"/>
                    <a:pt x="0" y="78264"/>
                    <a:pt x="0" y="50409"/>
                  </a:cubicBez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DD118D1E-C0BD-99DE-A7BE-291B29F80523}"/>
                </a:ext>
              </a:extLst>
            </p:cNvPr>
            <p:cNvSpPr/>
            <p:nvPr/>
          </p:nvSpPr>
          <p:spPr>
            <a:xfrm>
              <a:off x="6903611" y="3331155"/>
              <a:ext cx="99856" cy="91458"/>
            </a:xfrm>
            <a:custGeom>
              <a:avLst/>
              <a:gdLst>
                <a:gd name="connsiteX0" fmla="*/ 0 w 99856"/>
                <a:gd name="connsiteY0" fmla="*/ 0 h 91458"/>
                <a:gd name="connsiteX1" fmla="*/ 0 w 99856"/>
                <a:gd name="connsiteY1" fmla="*/ 51650 h 91458"/>
                <a:gd name="connsiteX2" fmla="*/ 39830 w 99856"/>
                <a:gd name="connsiteY2" fmla="*/ 91458 h 91458"/>
                <a:gd name="connsiteX3" fmla="*/ 99856 w 99856"/>
                <a:gd name="connsiteY3" fmla="*/ 91458 h 9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56" h="91458">
                  <a:moveTo>
                    <a:pt x="0" y="0"/>
                  </a:moveTo>
                  <a:lnTo>
                    <a:pt x="0" y="51650"/>
                  </a:lnTo>
                  <a:cubicBezTo>
                    <a:pt x="0" y="73640"/>
                    <a:pt x="17828" y="91458"/>
                    <a:pt x="39830" y="91458"/>
                  </a:cubicBezTo>
                  <a:lnTo>
                    <a:pt x="99856" y="91458"/>
                  </a:lnTo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8007017F-0293-6C20-06B7-5565D4730D49}"/>
                </a:ext>
              </a:extLst>
            </p:cNvPr>
            <p:cNvSpPr/>
            <p:nvPr/>
          </p:nvSpPr>
          <p:spPr>
            <a:xfrm>
              <a:off x="7094636" y="3429943"/>
              <a:ext cx="282981" cy="297606"/>
            </a:xfrm>
            <a:custGeom>
              <a:avLst/>
              <a:gdLst>
                <a:gd name="connsiteX0" fmla="*/ 83721 w 282981"/>
                <a:gd name="connsiteY0" fmla="*/ 48830 h 297606"/>
                <a:gd name="connsiteX1" fmla="*/ 111929 w 282981"/>
                <a:gd name="connsiteY1" fmla="*/ 14097 h 297606"/>
                <a:gd name="connsiteX2" fmla="*/ 116555 w 282981"/>
                <a:gd name="connsiteY2" fmla="*/ 0 h 297606"/>
                <a:gd name="connsiteX3" fmla="*/ 166427 w 282981"/>
                <a:gd name="connsiteY3" fmla="*/ 0 h 297606"/>
                <a:gd name="connsiteX4" fmla="*/ 171053 w 282981"/>
                <a:gd name="connsiteY4" fmla="*/ 14097 h 297606"/>
                <a:gd name="connsiteX5" fmla="*/ 199261 w 282981"/>
                <a:gd name="connsiteY5" fmla="*/ 48830 h 297606"/>
                <a:gd name="connsiteX6" fmla="*/ 243491 w 282981"/>
                <a:gd name="connsiteY6" fmla="*/ 55822 h 297606"/>
                <a:gd name="connsiteX7" fmla="*/ 258046 w 282981"/>
                <a:gd name="connsiteY7" fmla="*/ 52778 h 297606"/>
                <a:gd name="connsiteX8" fmla="*/ 282982 w 282981"/>
                <a:gd name="connsiteY8" fmla="*/ 95969 h 297606"/>
                <a:gd name="connsiteX9" fmla="*/ 273053 w 282981"/>
                <a:gd name="connsiteY9" fmla="*/ 107021 h 297606"/>
                <a:gd name="connsiteX10" fmla="*/ 257031 w 282981"/>
                <a:gd name="connsiteY10" fmla="*/ 148747 h 297606"/>
                <a:gd name="connsiteX11" fmla="*/ 273053 w 282981"/>
                <a:gd name="connsiteY11" fmla="*/ 190585 h 297606"/>
                <a:gd name="connsiteX12" fmla="*/ 282982 w 282981"/>
                <a:gd name="connsiteY12" fmla="*/ 201637 h 297606"/>
                <a:gd name="connsiteX13" fmla="*/ 258046 w 282981"/>
                <a:gd name="connsiteY13" fmla="*/ 244829 h 297606"/>
                <a:gd name="connsiteX14" fmla="*/ 243491 w 282981"/>
                <a:gd name="connsiteY14" fmla="*/ 241784 h 297606"/>
                <a:gd name="connsiteX15" fmla="*/ 199261 w 282981"/>
                <a:gd name="connsiteY15" fmla="*/ 248776 h 297606"/>
                <a:gd name="connsiteX16" fmla="*/ 171053 w 282981"/>
                <a:gd name="connsiteY16" fmla="*/ 283510 h 297606"/>
                <a:gd name="connsiteX17" fmla="*/ 166427 w 282981"/>
                <a:gd name="connsiteY17" fmla="*/ 297606 h 297606"/>
                <a:gd name="connsiteX18" fmla="*/ 116555 w 282981"/>
                <a:gd name="connsiteY18" fmla="*/ 297606 h 297606"/>
                <a:gd name="connsiteX19" fmla="*/ 111929 w 282981"/>
                <a:gd name="connsiteY19" fmla="*/ 283510 h 297606"/>
                <a:gd name="connsiteX20" fmla="*/ 83721 w 282981"/>
                <a:gd name="connsiteY20" fmla="*/ 248776 h 297606"/>
                <a:gd name="connsiteX21" fmla="*/ 39491 w 282981"/>
                <a:gd name="connsiteY21" fmla="*/ 241784 h 297606"/>
                <a:gd name="connsiteX22" fmla="*/ 24936 w 282981"/>
                <a:gd name="connsiteY22" fmla="*/ 244829 h 297606"/>
                <a:gd name="connsiteX23" fmla="*/ 0 w 282981"/>
                <a:gd name="connsiteY23" fmla="*/ 201637 h 297606"/>
                <a:gd name="connsiteX24" fmla="*/ 9929 w 282981"/>
                <a:gd name="connsiteY24" fmla="*/ 190585 h 297606"/>
                <a:gd name="connsiteX25" fmla="*/ 25951 w 282981"/>
                <a:gd name="connsiteY25" fmla="*/ 148747 h 297606"/>
                <a:gd name="connsiteX26" fmla="*/ 9929 w 282981"/>
                <a:gd name="connsiteY26" fmla="*/ 107021 h 297606"/>
                <a:gd name="connsiteX27" fmla="*/ 0 w 282981"/>
                <a:gd name="connsiteY27" fmla="*/ 95969 h 297606"/>
                <a:gd name="connsiteX28" fmla="*/ 24936 w 282981"/>
                <a:gd name="connsiteY28" fmla="*/ 52778 h 297606"/>
                <a:gd name="connsiteX29" fmla="*/ 39491 w 282981"/>
                <a:gd name="connsiteY29" fmla="*/ 55822 h 297606"/>
                <a:gd name="connsiteX30" fmla="*/ 83721 w 282981"/>
                <a:gd name="connsiteY30" fmla="*/ 48830 h 29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2981" h="297606">
                  <a:moveTo>
                    <a:pt x="83721" y="48830"/>
                  </a:moveTo>
                  <a:cubicBezTo>
                    <a:pt x="97035" y="41162"/>
                    <a:pt x="107077" y="28757"/>
                    <a:pt x="111929" y="14097"/>
                  </a:cubicBezTo>
                  <a:lnTo>
                    <a:pt x="116555" y="0"/>
                  </a:lnTo>
                  <a:lnTo>
                    <a:pt x="166427" y="0"/>
                  </a:lnTo>
                  <a:lnTo>
                    <a:pt x="171053" y="14097"/>
                  </a:lnTo>
                  <a:cubicBezTo>
                    <a:pt x="175792" y="28757"/>
                    <a:pt x="185834" y="41162"/>
                    <a:pt x="199261" y="48830"/>
                  </a:cubicBezTo>
                  <a:cubicBezTo>
                    <a:pt x="212575" y="56499"/>
                    <a:pt x="228371" y="59093"/>
                    <a:pt x="243491" y="55822"/>
                  </a:cubicBezTo>
                  <a:lnTo>
                    <a:pt x="258046" y="52778"/>
                  </a:lnTo>
                  <a:lnTo>
                    <a:pt x="282982" y="95969"/>
                  </a:lnTo>
                  <a:lnTo>
                    <a:pt x="273053" y="107021"/>
                  </a:lnTo>
                  <a:cubicBezTo>
                    <a:pt x="262785" y="118524"/>
                    <a:pt x="257031" y="133410"/>
                    <a:pt x="257031" y="148747"/>
                  </a:cubicBezTo>
                  <a:cubicBezTo>
                    <a:pt x="257031" y="164084"/>
                    <a:pt x="262785" y="179083"/>
                    <a:pt x="273053" y="190585"/>
                  </a:cubicBezTo>
                  <a:lnTo>
                    <a:pt x="282982" y="201637"/>
                  </a:lnTo>
                  <a:lnTo>
                    <a:pt x="258046" y="244829"/>
                  </a:lnTo>
                  <a:lnTo>
                    <a:pt x="243491" y="241784"/>
                  </a:lnTo>
                  <a:cubicBezTo>
                    <a:pt x="228371" y="238626"/>
                    <a:pt x="212688" y="241107"/>
                    <a:pt x="199261" y="248776"/>
                  </a:cubicBezTo>
                  <a:cubicBezTo>
                    <a:pt x="185947" y="256444"/>
                    <a:pt x="175905" y="268849"/>
                    <a:pt x="171053" y="283510"/>
                  </a:cubicBezTo>
                  <a:lnTo>
                    <a:pt x="166427" y="297606"/>
                  </a:lnTo>
                  <a:lnTo>
                    <a:pt x="116555" y="297606"/>
                  </a:lnTo>
                  <a:lnTo>
                    <a:pt x="111929" y="283510"/>
                  </a:lnTo>
                  <a:cubicBezTo>
                    <a:pt x="107190" y="268849"/>
                    <a:pt x="97148" y="256444"/>
                    <a:pt x="83721" y="248776"/>
                  </a:cubicBezTo>
                  <a:cubicBezTo>
                    <a:pt x="70407" y="241107"/>
                    <a:pt x="54611" y="238514"/>
                    <a:pt x="39491" y="241784"/>
                  </a:cubicBezTo>
                  <a:lnTo>
                    <a:pt x="24936" y="244829"/>
                  </a:lnTo>
                  <a:lnTo>
                    <a:pt x="0" y="201637"/>
                  </a:lnTo>
                  <a:lnTo>
                    <a:pt x="9929" y="190585"/>
                  </a:lnTo>
                  <a:cubicBezTo>
                    <a:pt x="20197" y="179083"/>
                    <a:pt x="25951" y="164197"/>
                    <a:pt x="25951" y="148747"/>
                  </a:cubicBezTo>
                  <a:cubicBezTo>
                    <a:pt x="25951" y="133297"/>
                    <a:pt x="20197" y="118411"/>
                    <a:pt x="9929" y="107021"/>
                  </a:cubicBezTo>
                  <a:lnTo>
                    <a:pt x="0" y="95969"/>
                  </a:lnTo>
                  <a:lnTo>
                    <a:pt x="24936" y="52778"/>
                  </a:lnTo>
                  <a:lnTo>
                    <a:pt x="39491" y="55822"/>
                  </a:lnTo>
                  <a:cubicBezTo>
                    <a:pt x="54611" y="59093"/>
                    <a:pt x="70294" y="56612"/>
                    <a:pt x="83721" y="48830"/>
                  </a:cubicBezTo>
                  <a:close/>
                </a:path>
              </a:pathLst>
            </a:custGeom>
            <a:noFill/>
            <a:ln w="22558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376991C4-7691-604B-F316-9166F5D20FFB}"/>
                </a:ext>
              </a:extLst>
            </p:cNvPr>
            <p:cNvSpPr/>
            <p:nvPr/>
          </p:nvSpPr>
          <p:spPr>
            <a:xfrm rot="-797148">
              <a:off x="7178042" y="3520602"/>
              <a:ext cx="115535" cy="115474"/>
            </a:xfrm>
            <a:custGeom>
              <a:avLst/>
              <a:gdLst>
                <a:gd name="connsiteX0" fmla="*/ 115536 w 115535"/>
                <a:gd name="connsiteY0" fmla="*/ 57737 h 115474"/>
                <a:gd name="connsiteX1" fmla="*/ 57768 w 115535"/>
                <a:gd name="connsiteY1" fmla="*/ 115475 h 115474"/>
                <a:gd name="connsiteX2" fmla="*/ 0 w 115535"/>
                <a:gd name="connsiteY2" fmla="*/ 57737 h 115474"/>
                <a:gd name="connsiteX3" fmla="*/ 57768 w 115535"/>
                <a:gd name="connsiteY3" fmla="*/ 0 h 115474"/>
                <a:gd name="connsiteX4" fmla="*/ 115536 w 115535"/>
                <a:gd name="connsiteY4" fmla="*/ 57737 h 11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35" h="115474">
                  <a:moveTo>
                    <a:pt x="115536" y="57737"/>
                  </a:moveTo>
                  <a:cubicBezTo>
                    <a:pt x="115536" y="89625"/>
                    <a:pt x="89672" y="115475"/>
                    <a:pt x="57768" y="115475"/>
                  </a:cubicBezTo>
                  <a:cubicBezTo>
                    <a:pt x="25864" y="115475"/>
                    <a:pt x="0" y="89625"/>
                    <a:pt x="0" y="57737"/>
                  </a:cubicBezTo>
                  <a:cubicBezTo>
                    <a:pt x="0" y="25850"/>
                    <a:pt x="25864" y="0"/>
                    <a:pt x="57768" y="0"/>
                  </a:cubicBezTo>
                  <a:cubicBezTo>
                    <a:pt x="89672" y="0"/>
                    <a:pt x="115536" y="25850"/>
                    <a:pt x="115536" y="57737"/>
                  </a:cubicBezTo>
                  <a:close/>
                </a:path>
              </a:pathLst>
            </a:custGeom>
            <a:noFill/>
            <a:ln w="22557" cap="sq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5" name="TextBox 304">
            <a:extLst>
              <a:ext uri="{FF2B5EF4-FFF2-40B4-BE49-F238E27FC236}">
                <a16:creationId xmlns:a16="http://schemas.microsoft.com/office/drawing/2014/main" id="{35657455-00C4-E295-F1F6-5BC57729C1CF}"/>
              </a:ext>
            </a:extLst>
          </p:cNvPr>
          <p:cNvSpPr txBox="1"/>
          <p:nvPr/>
        </p:nvSpPr>
        <p:spPr>
          <a:xfrm>
            <a:off x="11448099" y="4673481"/>
            <a:ext cx="1233030" cy="680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Energy</a:t>
            </a:r>
          </a:p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Storage for</a:t>
            </a:r>
          </a:p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Social Equity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2056B77E-8AAA-C2FC-B817-3538C408FB21}"/>
              </a:ext>
            </a:extLst>
          </p:cNvPr>
          <p:cNvSpPr txBox="1"/>
          <p:nvPr/>
        </p:nvSpPr>
        <p:spPr>
          <a:xfrm>
            <a:off x="9163682" y="3468445"/>
            <a:ext cx="1491114" cy="680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Power</a:t>
            </a:r>
          </a:p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Electronics/Grid</a:t>
            </a:r>
          </a:p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Integration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F5B54A3-181A-D4F3-6C18-6FF73A0B3146}"/>
              </a:ext>
            </a:extLst>
          </p:cNvPr>
          <p:cNvSpPr txBox="1"/>
          <p:nvPr/>
        </p:nvSpPr>
        <p:spPr>
          <a:xfrm>
            <a:off x="9323342" y="6097521"/>
            <a:ext cx="1244251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Reliable</a:t>
            </a:r>
          </a:p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Transmission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DB9530AD-BF1C-E022-2668-5B1B5DB7571F}"/>
              </a:ext>
            </a:extLst>
          </p:cNvPr>
          <p:cNvSpPr txBox="1"/>
          <p:nvPr/>
        </p:nvSpPr>
        <p:spPr>
          <a:xfrm>
            <a:off x="5028175" y="3433128"/>
            <a:ext cx="1443024" cy="680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Cybersecurity</a:t>
            </a:r>
          </a:p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and Emergency</a:t>
            </a:r>
          </a:p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Response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55DC7BD5-B8D8-A120-F343-C0FF3EF8099D}"/>
              </a:ext>
            </a:extLst>
          </p:cNvPr>
          <p:cNvSpPr txBox="1"/>
          <p:nvPr/>
        </p:nvSpPr>
        <p:spPr>
          <a:xfrm>
            <a:off x="5153732" y="6064764"/>
            <a:ext cx="114326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Grid Energy</a:t>
            </a:r>
          </a:p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Storage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802665CA-E717-D89E-6F27-976DFF0DAB07}"/>
              </a:ext>
            </a:extLst>
          </p:cNvPr>
          <p:cNvSpPr txBox="1"/>
          <p:nvPr/>
        </p:nvSpPr>
        <p:spPr>
          <a:xfrm>
            <a:off x="3007579" y="4847827"/>
            <a:ext cx="1192955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Grid</a:t>
            </a:r>
          </a:p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Architecture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1E2CEAD-E4A4-C100-0945-6D88716D300E}"/>
              </a:ext>
            </a:extLst>
          </p:cNvPr>
          <p:cNvSpPr txBox="1"/>
          <p:nvPr/>
        </p:nvSpPr>
        <p:spPr>
          <a:xfrm>
            <a:off x="7232569" y="7270291"/>
            <a:ext cx="1138453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Resilient</a:t>
            </a:r>
          </a:p>
          <a:p>
            <a:pPr algn="ctr"/>
            <a:r>
              <a:rPr lang="en-US" sz="1275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Distribution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DADA523B-3421-F403-9AA1-350F22CC7421}"/>
              </a:ext>
            </a:extLst>
          </p:cNvPr>
          <p:cNvSpPr txBox="1"/>
          <p:nvPr/>
        </p:nvSpPr>
        <p:spPr>
          <a:xfrm>
            <a:off x="6946001" y="3945596"/>
            <a:ext cx="171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PNNL Grid</a:t>
            </a:r>
          </a:p>
          <a:p>
            <a:pPr algn="ctr"/>
            <a:r>
              <a:rPr lang="en-US" sz="1800" b="1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R&amp;D Program</a:t>
            </a:r>
          </a:p>
          <a:p>
            <a:pPr algn="ctr"/>
            <a:r>
              <a:rPr lang="en-US" sz="1800" b="1" spc="0" baseline="0" dirty="0">
                <a:ln/>
                <a:solidFill>
                  <a:srgbClr val="FFFFFF"/>
                </a:solidFill>
                <a:latin typeface="Metropolis-Bold"/>
                <a:sym typeface="Metropolis-Bold"/>
                <a:rtl val="0"/>
              </a:rPr>
              <a:t>Elements</a:t>
            </a:r>
            <a:endParaRPr lang="en-US" sz="1400" b="1" spc="0" baseline="0" dirty="0">
              <a:ln/>
              <a:solidFill>
                <a:srgbClr val="FFFFFF"/>
              </a:solidFill>
              <a:latin typeface="Metropolis-Bold"/>
              <a:sym typeface="Metropolis-Bold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580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D0563E-E242-4B16-89E7-A52D4CD2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0026D0-8D83-4AA4-81B7-BA4EA45E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Decarbonization Lab Objective</a:t>
            </a:r>
            <a:br>
              <a:rPr lang="en-US" dirty="0"/>
            </a:br>
            <a:r>
              <a:rPr lang="en-US" b="0" dirty="0">
                <a:solidFill>
                  <a:schemeClr val="tx1"/>
                </a:solidFill>
              </a:rPr>
              <a:t>Integrates across sectors and technologies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DD941C-55FF-40A3-8A3F-FCA4A7773683}"/>
              </a:ext>
            </a:extLst>
          </p:cNvPr>
          <p:cNvSpPr/>
          <p:nvPr/>
        </p:nvSpPr>
        <p:spPr>
          <a:xfrm>
            <a:off x="1367197" y="1837395"/>
            <a:ext cx="12802280" cy="938853"/>
          </a:xfrm>
          <a:prstGeom prst="rect">
            <a:avLst/>
          </a:prstGeom>
          <a:solidFill>
            <a:srgbClr val="C0C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Energy Decarbonization through Grid Control and Energy Storage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7D93A2-6662-4D0C-9480-7983ED9C91FB}"/>
              </a:ext>
            </a:extLst>
          </p:cNvPr>
          <p:cNvSpPr/>
          <p:nvPr/>
        </p:nvSpPr>
        <p:spPr>
          <a:xfrm>
            <a:off x="1367197" y="4184371"/>
            <a:ext cx="3990278" cy="3409245"/>
          </a:xfrm>
          <a:prstGeom prst="rect">
            <a:avLst/>
          </a:prstGeom>
          <a:solidFill>
            <a:srgbClr val="12A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r>
              <a:rPr lang="en-US" b="1"/>
              <a:t>GRID DECARBONIZATION</a:t>
            </a:r>
          </a:p>
          <a:p>
            <a:pPr algn="ctr"/>
            <a:endParaRPr lang="en-US"/>
          </a:p>
          <a:p>
            <a:pPr marL="457200" indent="-457200">
              <a:buAutoNum type="arabicPeriod"/>
            </a:pPr>
            <a:r>
              <a:rPr lang="en-US"/>
              <a:t>Power electronics</a:t>
            </a:r>
          </a:p>
          <a:p>
            <a:pPr marL="457200" indent="-457200">
              <a:buAutoNum type="arabicPeriod"/>
            </a:pPr>
            <a:r>
              <a:rPr lang="en-US"/>
              <a:t>Grid edge control </a:t>
            </a:r>
          </a:p>
          <a:p>
            <a:pPr marL="457200" indent="-457200">
              <a:buAutoNum type="arabicPeriod"/>
            </a:pPr>
            <a:r>
              <a:rPr lang="en-US"/>
              <a:t>Transmission planning</a:t>
            </a:r>
          </a:p>
          <a:p>
            <a:pPr marL="457200" indent="-457200">
              <a:buAutoNum type="arabicPeriod"/>
            </a:pPr>
            <a:r>
              <a:rPr lang="en-US"/>
              <a:t>National analytics platform</a:t>
            </a:r>
          </a:p>
          <a:p>
            <a:pPr marL="457200" indent="-457200" algn="ctr">
              <a:buAutoNum type="arabicPeriod"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60271-F79B-4954-9A60-6653385D0EFE}"/>
              </a:ext>
            </a:extLst>
          </p:cNvPr>
          <p:cNvSpPr/>
          <p:nvPr/>
        </p:nvSpPr>
        <p:spPr>
          <a:xfrm>
            <a:off x="5773198" y="4184371"/>
            <a:ext cx="3990274" cy="3409245"/>
          </a:xfrm>
          <a:prstGeom prst="rect">
            <a:avLst/>
          </a:prstGeom>
          <a:solidFill>
            <a:srgbClr val="5FB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endParaRPr lang="en-US" b="1"/>
          </a:p>
          <a:p>
            <a:pPr algn="ctr"/>
            <a:r>
              <a:rPr lang="en-US" b="1"/>
              <a:t>BUILDING DECARBONIZATION</a:t>
            </a:r>
          </a:p>
          <a:p>
            <a:pPr algn="ctr"/>
            <a:endParaRPr lang="en-US"/>
          </a:p>
          <a:p>
            <a:pPr marL="457200" indent="-457200">
              <a:buAutoNum type="arabicPeriod"/>
            </a:pPr>
            <a:r>
              <a:rPr lang="en-US"/>
              <a:t>Demand flexibility</a:t>
            </a:r>
          </a:p>
          <a:p>
            <a:pPr marL="457200" indent="-457200">
              <a:buAutoNum type="arabicPeriod"/>
            </a:pPr>
            <a:r>
              <a:rPr lang="en-US"/>
              <a:t>Electrification</a:t>
            </a:r>
          </a:p>
          <a:p>
            <a:pPr marL="457200" indent="-457200">
              <a:buAutoNum type="arabicPeriod"/>
            </a:pPr>
            <a:r>
              <a:rPr lang="en-US"/>
              <a:t>Energy efficiency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419FC6-F387-4D5E-9813-4E9F25E0A7C5}"/>
              </a:ext>
            </a:extLst>
          </p:cNvPr>
          <p:cNvSpPr/>
          <p:nvPr/>
        </p:nvSpPr>
        <p:spPr>
          <a:xfrm>
            <a:off x="10157982" y="4184371"/>
            <a:ext cx="3990278" cy="3409245"/>
          </a:xfrm>
          <a:prstGeom prst="rect">
            <a:avLst/>
          </a:prstGeom>
          <a:solidFill>
            <a:srgbClr val="E35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ENERGY STORAGE</a:t>
            </a:r>
          </a:p>
          <a:p>
            <a:pPr algn="ctr"/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Grid long duration storage</a:t>
            </a:r>
          </a:p>
          <a:p>
            <a:pPr marL="457200" indent="-457200">
              <a:buAutoNum type="arabicPeriod"/>
            </a:pPr>
            <a:r>
              <a:rPr lang="en-US" dirty="0"/>
              <a:t>Transportation storage</a:t>
            </a:r>
          </a:p>
          <a:p>
            <a:pPr marL="457200" indent="-457200">
              <a:buAutoNum type="arabicPeriod"/>
            </a:pPr>
            <a:r>
              <a:rPr lang="en-US" dirty="0"/>
              <a:t>Leadership storage capabilities</a:t>
            </a:r>
          </a:p>
        </p:txBody>
      </p:sp>
      <p:pic>
        <p:nvPicPr>
          <p:cNvPr id="1026" name="Picture 2" descr="Grid_Analytics_13">
            <a:extLst>
              <a:ext uri="{FF2B5EF4-FFF2-40B4-BE49-F238E27FC236}">
                <a16:creationId xmlns:a16="http://schemas.microsoft.com/office/drawing/2014/main" id="{205C325E-4EF1-4BE2-A24F-2558F1D2B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7"/>
          <a:stretch/>
        </p:blipFill>
        <p:spPr bwMode="auto">
          <a:xfrm>
            <a:off x="1367197" y="3114786"/>
            <a:ext cx="3990277" cy="21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644409-90F0-4F75-BFCB-B6F27AC9D252}"/>
              </a:ext>
            </a:extLst>
          </p:cNvPr>
          <p:cNvSpPr/>
          <p:nvPr/>
        </p:nvSpPr>
        <p:spPr>
          <a:xfrm>
            <a:off x="1367197" y="3114785"/>
            <a:ext cx="3990277" cy="113157"/>
          </a:xfrm>
          <a:prstGeom prst="rect">
            <a:avLst/>
          </a:prstGeom>
          <a:solidFill>
            <a:srgbClr val="12A6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ermalChamber-7">
            <a:extLst>
              <a:ext uri="{FF2B5EF4-FFF2-40B4-BE49-F238E27FC236}">
                <a16:creationId xmlns:a16="http://schemas.microsoft.com/office/drawing/2014/main" id="{BE0E52F6-9473-40E3-8495-7D7C4D53B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3" b="4308"/>
          <a:stretch/>
        </p:blipFill>
        <p:spPr bwMode="auto">
          <a:xfrm>
            <a:off x="5773196" y="3114784"/>
            <a:ext cx="3990274" cy="218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F140CC-3F02-4EDF-BA65-CE1A3002295C}"/>
              </a:ext>
            </a:extLst>
          </p:cNvPr>
          <p:cNvSpPr/>
          <p:nvPr/>
        </p:nvSpPr>
        <p:spPr>
          <a:xfrm>
            <a:off x="5773195" y="3114785"/>
            <a:ext cx="3990277" cy="113157"/>
          </a:xfrm>
          <a:prstGeom prst="rect">
            <a:avLst/>
          </a:prstGeom>
          <a:solidFill>
            <a:srgbClr val="5FB7A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dvancedBatteryFacility-61">
            <a:extLst>
              <a:ext uri="{FF2B5EF4-FFF2-40B4-BE49-F238E27FC236}">
                <a16:creationId xmlns:a16="http://schemas.microsoft.com/office/drawing/2014/main" id="{4F7E2BD6-8DE0-464E-8BC4-7A4BD835E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7"/>
          <a:stretch/>
        </p:blipFill>
        <p:spPr bwMode="auto">
          <a:xfrm>
            <a:off x="10157978" y="3114784"/>
            <a:ext cx="3990278" cy="218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23EAF3F-0AEC-4242-8F7A-36AF79D25EEF}"/>
              </a:ext>
            </a:extLst>
          </p:cNvPr>
          <p:cNvSpPr/>
          <p:nvPr/>
        </p:nvSpPr>
        <p:spPr>
          <a:xfrm>
            <a:off x="10157974" y="3114785"/>
            <a:ext cx="3990277" cy="113157"/>
          </a:xfrm>
          <a:prstGeom prst="rect">
            <a:avLst/>
          </a:prstGeom>
          <a:solidFill>
            <a:srgbClr val="E35A3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68A8F6187CA41A9F40BE73C3B8665" ma:contentTypeVersion="4" ma:contentTypeDescription="Create a new document." ma:contentTypeScope="" ma:versionID="ea08e0a5e6f2e993565e64f6701e38db">
  <xsd:schema xmlns:xsd="http://www.w3.org/2001/XMLSchema" xmlns:xs="http://www.w3.org/2001/XMLSchema" xmlns:p="http://schemas.microsoft.com/office/2006/metadata/properties" xmlns:ns2="23d7dc78-ccfb-48bb-95e0-89db5786e559" targetNamespace="http://schemas.microsoft.com/office/2006/metadata/properties" ma:root="true" ma:fieldsID="adbb7aa8841d33df53df40aadca4ccd7" ns2:_="">
    <xsd:import namespace="23d7dc78-ccfb-48bb-95e0-89db5786e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dc78-ccfb-48bb-95e0-89db5786e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8FBDB8-0F4F-4411-BA90-29056DD46088}"/>
</file>

<file path=customXml/itemProps2.xml><?xml version="1.0" encoding="utf-8"?>
<ds:datastoreItem xmlns:ds="http://schemas.openxmlformats.org/officeDocument/2006/customXml" ds:itemID="{3602BE13-3BB0-41A8-9247-72F1808133A3}"/>
</file>

<file path=customXml/itemProps3.xml><?xml version="1.0" encoding="utf-8"?>
<ds:datastoreItem xmlns:ds="http://schemas.openxmlformats.org/officeDocument/2006/customXml" ds:itemID="{A6862262-2767-496A-A8BC-A369B4127DE7}"/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12354</TotalTime>
  <Words>237</Words>
  <Application>Microsoft Office PowerPoint</Application>
  <PresentationFormat>Custom</PresentationFormat>
  <Paragraphs>82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Metropolis-Bold</vt:lpstr>
      <vt:lpstr>Wingdings</vt:lpstr>
      <vt:lpstr>PNNL_Option_4</vt:lpstr>
      <vt:lpstr>PNNL Grid Program Overview</vt:lpstr>
      <vt:lpstr>History Of Grid Innovation And Impact</vt:lpstr>
      <vt:lpstr>PNNL Grid R&amp;D Program Areas</vt:lpstr>
      <vt:lpstr>Energy Decarbonization Lab Objective Integrates across sectors and technologies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Henderson, Megan E.</dc:creator>
  <cp:lastModifiedBy>Dawson, Michael D</cp:lastModifiedBy>
  <cp:revision>37</cp:revision>
  <dcterms:created xsi:type="dcterms:W3CDTF">2022-08-02T21:52:52Z</dcterms:created>
  <dcterms:modified xsi:type="dcterms:W3CDTF">2024-08-28T00:25:47Z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0x010100B4F68A8F6187CA41A9F40BE73C3B8665</vt:lpwstr>
  </property>
</Properties>
</file>