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FFFF67_1F09489C.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7FFFFF66_D34D4B52.xml" ContentType="application/vnd.ms-powerpoint.comments+xml"/>
  <Override PartName="/ppt/notesSlides/notesSlide7.xml" ContentType="application/vnd.openxmlformats-officedocument.presentationml.notesSlide+xml"/>
  <Override PartName="/ppt/comments/modernComment_7FFFFF42_B2217A84.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4"/>
  </p:sldMasterIdLst>
  <p:notesMasterIdLst>
    <p:notesMasterId r:id="rId33"/>
  </p:notesMasterIdLst>
  <p:handoutMasterIdLst>
    <p:handoutMasterId r:id="rId34"/>
  </p:handoutMasterIdLst>
  <p:sldIdLst>
    <p:sldId id="2147472103" r:id="rId5"/>
    <p:sldId id="2147483484" r:id="rId6"/>
    <p:sldId id="2147483495" r:id="rId7"/>
    <p:sldId id="2147483504" r:id="rId8"/>
    <p:sldId id="2147483413" r:id="rId9"/>
    <p:sldId id="2147483494" r:id="rId10"/>
    <p:sldId id="2147483458" r:id="rId11"/>
    <p:sldId id="2147483481" r:id="rId12"/>
    <p:sldId id="2147483460" r:id="rId13"/>
    <p:sldId id="2147483474" r:id="rId14"/>
    <p:sldId id="2147483462" r:id="rId15"/>
    <p:sldId id="2147483459" r:id="rId16"/>
    <p:sldId id="2147483497" r:id="rId17"/>
    <p:sldId id="2147483493" r:id="rId18"/>
    <p:sldId id="2147483479" r:id="rId19"/>
    <p:sldId id="2147483473" r:id="rId20"/>
    <p:sldId id="2147483499" r:id="rId21"/>
    <p:sldId id="2147483498" r:id="rId22"/>
    <p:sldId id="2147483506" r:id="rId23"/>
    <p:sldId id="2147483507" r:id="rId24"/>
    <p:sldId id="2147483508" r:id="rId25"/>
    <p:sldId id="2147483509" r:id="rId26"/>
    <p:sldId id="2147483510" r:id="rId27"/>
    <p:sldId id="2147483500" r:id="rId28"/>
    <p:sldId id="2147483513" r:id="rId29"/>
    <p:sldId id="2147483505" r:id="rId30"/>
    <p:sldId id="2147483511" r:id="rId31"/>
    <p:sldId id="214748351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novation Engine Workshop" id="{47F2CCD0-DDA4-43EF-9026-D231086D4FC4}">
          <p14:sldIdLst>
            <p14:sldId id="2147472103"/>
          </p14:sldIdLst>
        </p14:section>
        <p14:section name="Framework 1: Energy" id="{8DC80E2B-F1CA-BE4D-B402-D2EC74947165}">
          <p14:sldIdLst>
            <p14:sldId id="2147483484"/>
            <p14:sldId id="2147483495"/>
            <p14:sldId id="2147483504"/>
            <p14:sldId id="2147483413"/>
            <p14:sldId id="2147483494"/>
            <p14:sldId id="2147483458"/>
            <p14:sldId id="2147483481"/>
            <p14:sldId id="2147483460"/>
            <p14:sldId id="2147483474"/>
            <p14:sldId id="2147483462"/>
            <p14:sldId id="2147483459"/>
            <p14:sldId id="2147483497"/>
            <p14:sldId id="2147483493"/>
            <p14:sldId id="2147483479"/>
            <p14:sldId id="2147483473"/>
            <p14:sldId id="2147483499"/>
            <p14:sldId id="2147483498"/>
            <p14:sldId id="2147483506"/>
            <p14:sldId id="2147483507"/>
            <p14:sldId id="2147483508"/>
            <p14:sldId id="2147483509"/>
            <p14:sldId id="2147483510"/>
            <p14:sldId id="2147483500"/>
            <p14:sldId id="2147483513"/>
            <p14:sldId id="2147483505"/>
            <p14:sldId id="2147483511"/>
            <p14:sldId id="21474835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7800"/>
    <a:srgbClr val="121969"/>
    <a:srgbClr val="126DA8"/>
    <a:srgbClr val="00F1FF"/>
    <a:srgbClr val="CEE8FA"/>
    <a:srgbClr val="B7DDF7"/>
    <a:srgbClr val="9FFAFF"/>
    <a:srgbClr val="1200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E27809-FF8B-416E-99BD-8ED981A755B2}" v="260" dt="2024-08-27T16:29:21.3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7"/>
    <p:restoredTop sz="94608"/>
  </p:normalViewPr>
  <p:slideViewPr>
    <p:cSldViewPr snapToGrid="0">
      <p:cViewPr varScale="1">
        <p:scale>
          <a:sx n="168" d="100"/>
          <a:sy n="168" d="100"/>
        </p:scale>
        <p:origin x="3354" y="14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7FFFFF42_B2217A84.xml><?xml version="1.0" encoding="utf-8"?>
<p188:cmLst xmlns:a="http://schemas.openxmlformats.org/drawingml/2006/main" xmlns:r="http://schemas.openxmlformats.org/officeDocument/2006/relationships" xmlns:p188="http://schemas.microsoft.com/office/powerpoint/2018/8/main">
  <p188:cm id="{42685672-BE7B-674C-9FF0-C815B14C6070}" authorId="{00000000-0000-0000-0000-000000000000}" created="2024-07-29T23:28:41.054">
    <pc:sldMkLst xmlns:pc="http://schemas.microsoft.com/office/powerpoint/2013/main/command">
      <pc:docMk/>
      <pc:sldMk cId="2988538500" sldId="2147483458"/>
    </pc:sldMkLst>
    <p188:txBody>
      <a:bodyPr/>
      <a:lstStyle/>
      <a:p>
        <a:r>
          <a:rPr lang="en-US"/>
          <a:t>Larger font</a:t>
        </a:r>
      </a:p>
    </p188:txBody>
    <p188:extLst>
      <p:ext xmlns:p="http://schemas.openxmlformats.org/presentationml/2006/main" uri="{5BB2D875-25FF-4072-B9AC-8F64D62656EB}">
        <p228:taskDetails xmlns:p228="http://schemas.microsoft.com/office/powerpoint/2022/08/main" xmlns="">
          <p228:history/>
        </p228:taskDetails>
      </p:ext>
    </p188:extLst>
  </p188:cm>
</p188:cmLst>
</file>

<file path=ppt/comments/modernComment_7FFFFF66_D34D4B52.xml><?xml version="1.0" encoding="utf-8"?>
<p188:cmLst xmlns:a="http://schemas.openxmlformats.org/drawingml/2006/main" xmlns:r="http://schemas.openxmlformats.org/officeDocument/2006/relationships" xmlns:p188="http://schemas.microsoft.com/office/powerpoint/2018/8/main">
  <p188:cm id="{353B4AF8-0EEF-49B3-A0D1-FABCA0C64AFB}" authorId="{00000000-0000-0000-0000-000000000000}" created="2024-07-29T23:28:41.054">
    <pc:sldMkLst xmlns:pc="http://schemas.microsoft.com/office/powerpoint/2013/main/command">
      <pc:docMk/>
      <pc:sldMk cId="2988538500" sldId="2147483458"/>
    </pc:sldMkLst>
    <p188:txBody>
      <a:bodyPr/>
      <a:lstStyle/>
      <a:p>
        <a:r>
          <a:rPr lang="en-US"/>
          <a:t>Larger font</a:t>
        </a:r>
      </a:p>
    </p188:txBody>
    <p188:extLst>
      <p:ext xmlns:p="http://schemas.openxmlformats.org/presentationml/2006/main" uri="{5BB2D875-25FF-4072-B9AC-8F64D62656EB}">
        <p228:taskDetails xmlns:p228="http://schemas.microsoft.com/office/powerpoint/2022/08/main" xmlns="">
          <p228:history/>
        </p228:taskDetails>
      </p:ext>
    </p188:extLst>
  </p188:cm>
</p188:cmLst>
</file>

<file path=ppt/comments/modernComment_7FFFFF67_1F09489C.xml><?xml version="1.0" encoding="utf-8"?>
<p188:cmLst xmlns:a="http://schemas.openxmlformats.org/drawingml/2006/main" xmlns:r="http://schemas.openxmlformats.org/officeDocument/2006/relationships" xmlns:p188="http://schemas.microsoft.com/office/powerpoint/2018/8/main">
  <p188:cm id="{B9CFFD36-6378-4601-B606-0C6E77E0C96E}" authorId="{00000000-0000-0000-0000-000000000000}" created="2024-07-29T23:28:41.054">
    <pc:sldMkLst xmlns:pc="http://schemas.microsoft.com/office/powerpoint/2013/main/command">
      <pc:docMk/>
      <pc:sldMk cId="2988538500" sldId="2147483458"/>
    </pc:sldMkLst>
    <p188:txBody>
      <a:bodyPr/>
      <a:lstStyle/>
      <a:p>
        <a:r>
          <a:rPr lang="en-US"/>
          <a:t>Larger font</a:t>
        </a:r>
      </a:p>
    </p188:txBody>
    <p188:extLst>
      <p:ext xmlns:p="http://schemas.openxmlformats.org/presentationml/2006/main" uri="{5BB2D875-25FF-4072-B9AC-8F64D62656EB}">
        <p228:taskDetails xmlns:p228="http://schemas.microsoft.com/office/powerpoint/2022/08/main" xmlns="">
          <p228:history/>
        </p228:taskDetails>
      </p:ext>
    </p188:extLst>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4C6F2F-F67D-4E4C-A63F-9E2680F74CCC}" type="doc">
      <dgm:prSet loTypeId="urn:microsoft.com/office/officeart/2005/8/layout/pyramid1" loCatId="pyramid" qsTypeId="urn:microsoft.com/office/officeart/2005/8/quickstyle/3d2" qsCatId="3D" csTypeId="urn:microsoft.com/office/officeart/2005/8/colors/accent1_2" csCatId="accent1" phldr="1"/>
      <dgm:spPr/>
    </dgm:pt>
    <dgm:pt modelId="{246D363F-4D99-4FF5-9A1D-2FB574C30EA4}">
      <dgm:prSet phldrT="[Text]" custT="1"/>
      <dgm:spPr>
        <a:gradFill flip="none" rotWithShape="1">
          <a:gsLst>
            <a:gs pos="0">
              <a:schemeClr val="accent1"/>
            </a:gs>
            <a:gs pos="100000">
              <a:schemeClr val="accent2"/>
            </a:gs>
          </a:gsLst>
          <a:lin ang="13500000" scaled="1"/>
          <a:tileRect/>
        </a:gradFill>
        <a:scene3d>
          <a:camera prst="orthographicFront"/>
          <a:lightRig rig="threePt" dir="t">
            <a:rot lat="0" lon="0" rev="7500000"/>
          </a:lightRig>
        </a:scene3d>
        <a:sp3d prstMaterial="plastic"/>
      </dgm:spPr>
      <dgm:t>
        <a:bodyPr/>
        <a:lstStyle/>
        <a:p>
          <a:br>
            <a:rPr lang="en-US" sz="1200" b="0" i="0">
              <a:solidFill>
                <a:schemeClr val="bg1"/>
              </a:solidFill>
              <a:latin typeface="Graphik Medium" panose="020B0503030202060203" pitchFamily="34" charset="77"/>
            </a:rPr>
          </a:br>
          <a:br>
            <a:rPr lang="en-US" sz="1200" b="0" i="0">
              <a:solidFill>
                <a:schemeClr val="bg1"/>
              </a:solidFill>
              <a:latin typeface="Graphik Medium" panose="020B0503030202060203" pitchFamily="34" charset="77"/>
            </a:rPr>
          </a:br>
          <a:r>
            <a:rPr lang="en-US" sz="1200" b="0" i="0">
              <a:solidFill>
                <a:schemeClr val="bg1"/>
              </a:solidFill>
              <a:latin typeface="Graphik Medium" panose="020B0503030202060203" pitchFamily="34" charset="77"/>
            </a:rPr>
            <a:t>INTENT</a:t>
          </a:r>
          <a:br>
            <a:rPr lang="en-US" sz="1200" b="0" i="0">
              <a:solidFill>
                <a:schemeClr val="bg1"/>
              </a:solidFill>
              <a:latin typeface="Graphik Medium" panose="020B0503030202060203" pitchFamily="34" charset="77"/>
            </a:rPr>
          </a:br>
          <a:r>
            <a:rPr lang="en-US" sz="1200" b="0" i="0">
              <a:solidFill>
                <a:schemeClr val="bg1"/>
              </a:solidFill>
              <a:latin typeface="Graphik Medium" panose="020B0503030202060203" pitchFamily="34" charset="77"/>
            </a:rPr>
            <a:t>Innovation</a:t>
          </a:r>
          <a:br>
            <a:rPr lang="en-US" sz="1200" b="0" i="0">
              <a:solidFill>
                <a:schemeClr val="bg1"/>
              </a:solidFill>
              <a:latin typeface="Graphik Medium" panose="020B0503030202060203" pitchFamily="34" charset="77"/>
            </a:rPr>
          </a:br>
          <a:r>
            <a:rPr lang="en-US" sz="1200" b="0" i="0">
              <a:solidFill>
                <a:schemeClr val="bg1"/>
              </a:solidFill>
              <a:latin typeface="Graphik Medium" panose="020B0503030202060203" pitchFamily="34" charset="77"/>
            </a:rPr>
            <a:t>Engine</a:t>
          </a:r>
        </a:p>
      </dgm:t>
    </dgm:pt>
    <dgm:pt modelId="{1ABF5197-6142-4945-B80A-003E2680EE73}" type="parTrans" cxnId="{FF51A777-D8E6-4510-BE80-32711E584A1B}">
      <dgm:prSet/>
      <dgm:spPr/>
      <dgm:t>
        <a:bodyPr/>
        <a:lstStyle/>
        <a:p>
          <a:endParaRPr lang="en-US" sz="1200" b="0" i="0">
            <a:latin typeface="Graphik Medium" panose="020B0503030202060203" pitchFamily="34" charset="77"/>
          </a:endParaRPr>
        </a:p>
      </dgm:t>
    </dgm:pt>
    <dgm:pt modelId="{6A87E125-DF90-434D-8C9A-C6BD8862F7F8}" type="sibTrans" cxnId="{FF51A777-D8E6-4510-BE80-32711E584A1B}">
      <dgm:prSet/>
      <dgm:spPr/>
      <dgm:t>
        <a:bodyPr/>
        <a:lstStyle/>
        <a:p>
          <a:endParaRPr lang="en-US" sz="1200" b="0" i="0">
            <a:latin typeface="Graphik Medium" panose="020B0503030202060203" pitchFamily="34" charset="77"/>
          </a:endParaRPr>
        </a:p>
      </dgm:t>
    </dgm:pt>
    <dgm:pt modelId="{059A185D-47E0-44BB-BF58-8B7740056C68}">
      <dgm:prSet phldrT="[Text]" custT="1"/>
      <dgm:spPr>
        <a:gradFill flip="none" rotWithShape="1">
          <a:gsLst>
            <a:gs pos="0">
              <a:schemeClr val="accent1"/>
            </a:gs>
            <a:gs pos="100000">
              <a:schemeClr val="accent2"/>
            </a:gs>
          </a:gsLst>
          <a:lin ang="13500000" scaled="1"/>
          <a:tileRect/>
        </a:gradFill>
        <a:scene3d>
          <a:camera prst="orthographicFront"/>
          <a:lightRig rig="threePt" dir="t">
            <a:rot lat="0" lon="0" rev="7500000"/>
          </a:lightRig>
        </a:scene3d>
        <a:sp3d prstMaterial="plastic"/>
      </dgm:spPr>
      <dgm:t>
        <a:bodyPr/>
        <a:lstStyle/>
        <a:p>
          <a:r>
            <a:rPr lang="en-US" sz="1200" b="0" i="0">
              <a:solidFill>
                <a:schemeClr val="bg1"/>
              </a:solidFill>
              <a:latin typeface="Graphik Medium" panose="020B0503030202060203" pitchFamily="34" charset="77"/>
            </a:rPr>
            <a:t>Product/Service Businesses</a:t>
          </a:r>
        </a:p>
      </dgm:t>
    </dgm:pt>
    <dgm:pt modelId="{089F030A-EF3D-42EF-89E7-90FF0C29C55D}" type="parTrans" cxnId="{81D0A915-B675-4615-8338-300E07ECA19E}">
      <dgm:prSet/>
      <dgm:spPr/>
      <dgm:t>
        <a:bodyPr/>
        <a:lstStyle/>
        <a:p>
          <a:endParaRPr lang="en-US" sz="1200" b="0" i="0">
            <a:latin typeface="Graphik Medium" panose="020B0503030202060203" pitchFamily="34" charset="77"/>
          </a:endParaRPr>
        </a:p>
      </dgm:t>
    </dgm:pt>
    <dgm:pt modelId="{41426AE5-A1AD-4EC9-9618-05CB80B66E20}" type="sibTrans" cxnId="{81D0A915-B675-4615-8338-300E07ECA19E}">
      <dgm:prSet/>
      <dgm:spPr/>
      <dgm:t>
        <a:bodyPr/>
        <a:lstStyle/>
        <a:p>
          <a:endParaRPr lang="en-US" sz="1200" b="0" i="0">
            <a:latin typeface="Graphik Medium" panose="020B0503030202060203" pitchFamily="34" charset="77"/>
          </a:endParaRPr>
        </a:p>
      </dgm:t>
    </dgm:pt>
    <dgm:pt modelId="{4D8B1C7C-2161-4A52-ACA6-CFEAE0B665D5}">
      <dgm:prSet phldrT="[Text]" custT="1"/>
      <dgm:spPr>
        <a:gradFill flip="none" rotWithShape="1">
          <a:gsLst>
            <a:gs pos="0">
              <a:schemeClr val="accent1"/>
            </a:gs>
            <a:gs pos="100000">
              <a:schemeClr val="accent2"/>
            </a:gs>
          </a:gsLst>
          <a:lin ang="13500000" scaled="1"/>
          <a:tileRect/>
        </a:gradFill>
        <a:scene3d>
          <a:camera prst="orthographicFront"/>
          <a:lightRig rig="threePt" dir="t">
            <a:rot lat="0" lon="0" rev="7500000"/>
          </a:lightRig>
        </a:scene3d>
        <a:sp3d prstMaterial="plastic"/>
      </dgm:spPr>
      <dgm:t>
        <a:bodyPr/>
        <a:lstStyle/>
        <a:p>
          <a:r>
            <a:rPr lang="en-US" sz="1200" b="0" i="0">
              <a:solidFill>
                <a:schemeClr val="bg1"/>
              </a:solidFill>
              <a:latin typeface="Graphik Medium" panose="020B0503030202060203" pitchFamily="34" charset="77"/>
            </a:rPr>
            <a:t>Market – Community Product/</a:t>
          </a:r>
          <a:br>
            <a:rPr lang="en-US" sz="1200" b="0" i="0">
              <a:solidFill>
                <a:schemeClr val="bg1"/>
              </a:solidFill>
              <a:latin typeface="Graphik Medium" panose="020B0503030202060203" pitchFamily="34" charset="77"/>
            </a:rPr>
          </a:br>
          <a:r>
            <a:rPr lang="en-US" sz="1200" b="0" i="0">
              <a:solidFill>
                <a:schemeClr val="bg1"/>
              </a:solidFill>
              <a:latin typeface="Graphik Medium" panose="020B0503030202060203" pitchFamily="34" charset="77"/>
            </a:rPr>
            <a:t>Services for Energy Boutiques</a:t>
          </a:r>
        </a:p>
      </dgm:t>
    </dgm:pt>
    <dgm:pt modelId="{922C2A83-0E30-4B54-AEE9-A86C967171C3}" type="parTrans" cxnId="{B14D06CD-50C7-497A-B0A7-1227B6B2843B}">
      <dgm:prSet/>
      <dgm:spPr/>
      <dgm:t>
        <a:bodyPr/>
        <a:lstStyle/>
        <a:p>
          <a:endParaRPr lang="en-US" sz="1200" b="0" i="0">
            <a:latin typeface="Graphik Medium" panose="020B0503030202060203" pitchFamily="34" charset="77"/>
          </a:endParaRPr>
        </a:p>
      </dgm:t>
    </dgm:pt>
    <dgm:pt modelId="{90208F38-D107-4EB4-8DC6-A4518FED7DEB}" type="sibTrans" cxnId="{B14D06CD-50C7-497A-B0A7-1227B6B2843B}">
      <dgm:prSet/>
      <dgm:spPr/>
      <dgm:t>
        <a:bodyPr/>
        <a:lstStyle/>
        <a:p>
          <a:endParaRPr lang="en-US" sz="1200" b="0" i="0">
            <a:latin typeface="Graphik Medium" panose="020B0503030202060203" pitchFamily="34" charset="77"/>
          </a:endParaRPr>
        </a:p>
      </dgm:t>
    </dgm:pt>
    <dgm:pt modelId="{644CD782-DFC9-4FC0-B6E6-AF7DB9F4FCE1}">
      <dgm:prSet phldrT="[Text]" custT="1"/>
      <dgm:spPr>
        <a:gradFill flip="none" rotWithShape="1">
          <a:gsLst>
            <a:gs pos="0">
              <a:schemeClr val="accent1"/>
            </a:gs>
            <a:gs pos="100000">
              <a:schemeClr val="accent2"/>
            </a:gs>
          </a:gsLst>
          <a:lin ang="13500000" scaled="1"/>
          <a:tileRect/>
        </a:gradFill>
        <a:scene3d>
          <a:camera prst="orthographicFront"/>
          <a:lightRig rig="threePt" dir="t">
            <a:rot lat="0" lon="0" rev="7500000"/>
          </a:lightRig>
        </a:scene3d>
        <a:sp3d prstMaterial="plastic"/>
      </dgm:spPr>
      <dgm:t>
        <a:bodyPr/>
        <a:lstStyle/>
        <a:p>
          <a:r>
            <a:rPr lang="en-US" sz="1200" b="0" i="0">
              <a:solidFill>
                <a:schemeClr val="bg1"/>
              </a:solidFill>
              <a:latin typeface="Graphik Medium" panose="020B0503030202060203" pitchFamily="34" charset="77"/>
            </a:rPr>
            <a:t>Industry Alignment/Engagement</a:t>
          </a:r>
        </a:p>
      </dgm:t>
    </dgm:pt>
    <dgm:pt modelId="{2F003E74-AB8F-4870-BCD0-6E578AB025D9}" type="parTrans" cxnId="{CE1CAEB0-658E-437E-89D2-7D5379835B47}">
      <dgm:prSet/>
      <dgm:spPr/>
      <dgm:t>
        <a:bodyPr/>
        <a:lstStyle/>
        <a:p>
          <a:endParaRPr lang="en-US" sz="1200" b="0" i="0">
            <a:latin typeface="Graphik Medium" panose="020B0503030202060203" pitchFamily="34" charset="77"/>
          </a:endParaRPr>
        </a:p>
      </dgm:t>
    </dgm:pt>
    <dgm:pt modelId="{6D2D9F26-39E8-4CA0-B40B-CE3C7B55B310}" type="sibTrans" cxnId="{CE1CAEB0-658E-437E-89D2-7D5379835B47}">
      <dgm:prSet/>
      <dgm:spPr/>
      <dgm:t>
        <a:bodyPr/>
        <a:lstStyle/>
        <a:p>
          <a:endParaRPr lang="en-US" sz="1200" b="0" i="0">
            <a:latin typeface="Graphik Medium" panose="020B0503030202060203" pitchFamily="34" charset="77"/>
          </a:endParaRPr>
        </a:p>
      </dgm:t>
    </dgm:pt>
    <dgm:pt modelId="{216A994C-86CA-4E9E-BFD2-65DFC2C8842C}">
      <dgm:prSet phldrT="[Text]" custT="1"/>
      <dgm:spPr>
        <a:gradFill flip="none" rotWithShape="1">
          <a:gsLst>
            <a:gs pos="0">
              <a:schemeClr val="accent1"/>
            </a:gs>
            <a:gs pos="100000">
              <a:schemeClr val="accent2"/>
            </a:gs>
          </a:gsLst>
          <a:lin ang="13500000" scaled="1"/>
          <a:tileRect/>
        </a:gradFill>
        <a:scene3d>
          <a:camera prst="orthographicFront"/>
          <a:lightRig rig="threePt" dir="t">
            <a:rot lat="0" lon="0" rev="7500000"/>
          </a:lightRig>
        </a:scene3d>
        <a:sp3d prstMaterial="plastic"/>
      </dgm:spPr>
      <dgm:t>
        <a:bodyPr/>
        <a:lstStyle/>
        <a:p>
          <a:r>
            <a:rPr lang="en-US" sz="1200" b="0" i="0">
              <a:solidFill>
                <a:schemeClr val="bg1"/>
              </a:solidFill>
              <a:latin typeface="Graphik Medium" panose="020B0503030202060203" pitchFamily="34" charset="77"/>
            </a:rPr>
            <a:t>Technology Platform/Market Pulled Research</a:t>
          </a:r>
        </a:p>
      </dgm:t>
    </dgm:pt>
    <dgm:pt modelId="{ED593D86-3538-41B6-AACB-D91CE3CB73B4}" type="parTrans" cxnId="{B1EC4075-A837-46CF-88B6-ADDFC491D42D}">
      <dgm:prSet/>
      <dgm:spPr/>
      <dgm:t>
        <a:bodyPr/>
        <a:lstStyle/>
        <a:p>
          <a:endParaRPr lang="en-US" sz="1200" b="0" i="0">
            <a:latin typeface="Graphik Medium" panose="020B0503030202060203" pitchFamily="34" charset="77"/>
          </a:endParaRPr>
        </a:p>
      </dgm:t>
    </dgm:pt>
    <dgm:pt modelId="{0733EEDC-289E-41EE-BA34-FEFCADD3B4D9}" type="sibTrans" cxnId="{B1EC4075-A837-46CF-88B6-ADDFC491D42D}">
      <dgm:prSet/>
      <dgm:spPr/>
      <dgm:t>
        <a:bodyPr/>
        <a:lstStyle/>
        <a:p>
          <a:endParaRPr lang="en-US" sz="1200" b="0" i="0">
            <a:latin typeface="Graphik Medium" panose="020B0503030202060203" pitchFamily="34" charset="77"/>
          </a:endParaRPr>
        </a:p>
      </dgm:t>
    </dgm:pt>
    <dgm:pt modelId="{F80158AD-8D90-438D-A0B1-F66E4F35E261}">
      <dgm:prSet custT="1"/>
      <dgm:spPr>
        <a:gradFill flip="none" rotWithShape="1">
          <a:gsLst>
            <a:gs pos="0">
              <a:schemeClr val="accent1"/>
            </a:gs>
            <a:gs pos="100000">
              <a:schemeClr val="accent2"/>
            </a:gs>
          </a:gsLst>
          <a:lin ang="13500000" scaled="1"/>
          <a:tileRect/>
        </a:gradFill>
        <a:scene3d>
          <a:camera prst="orthographicFront"/>
          <a:lightRig rig="threePt" dir="t">
            <a:rot lat="0" lon="0" rev="7500000"/>
          </a:lightRig>
        </a:scene3d>
        <a:sp3d prstMaterial="plastic"/>
      </dgm:spPr>
      <dgm:t>
        <a:bodyPr/>
        <a:lstStyle/>
        <a:p>
          <a:r>
            <a:rPr lang="en-US" sz="1200" b="0" i="0">
              <a:solidFill>
                <a:schemeClr val="bg1"/>
              </a:solidFill>
              <a:latin typeface="Graphik Medium" panose="020B0503030202060203" pitchFamily="34" charset="77"/>
            </a:rPr>
            <a:t>Operationalize Technology/ Workforce Development</a:t>
          </a:r>
        </a:p>
      </dgm:t>
    </dgm:pt>
    <dgm:pt modelId="{02E2E335-18C6-488E-A1B6-15C43FC80C5A}" type="parTrans" cxnId="{0B23B116-BDF1-4997-B207-2478D8E4DBF9}">
      <dgm:prSet/>
      <dgm:spPr/>
      <dgm:t>
        <a:bodyPr/>
        <a:lstStyle/>
        <a:p>
          <a:endParaRPr lang="en-US" sz="1200" b="0" i="0">
            <a:latin typeface="Graphik Medium" panose="020B0503030202060203" pitchFamily="34" charset="77"/>
          </a:endParaRPr>
        </a:p>
      </dgm:t>
    </dgm:pt>
    <dgm:pt modelId="{86E950EB-AADE-40E4-B432-B9C1EA01D2A0}" type="sibTrans" cxnId="{0B23B116-BDF1-4997-B207-2478D8E4DBF9}">
      <dgm:prSet/>
      <dgm:spPr/>
      <dgm:t>
        <a:bodyPr/>
        <a:lstStyle/>
        <a:p>
          <a:endParaRPr lang="en-US" sz="1200" b="0" i="0">
            <a:latin typeface="Graphik Medium" panose="020B0503030202060203" pitchFamily="34" charset="77"/>
          </a:endParaRPr>
        </a:p>
      </dgm:t>
    </dgm:pt>
    <dgm:pt modelId="{E390682D-B455-4695-ABAA-4832B71341BE}">
      <dgm:prSet custT="1"/>
      <dgm:spPr>
        <a:gradFill flip="none" rotWithShape="1">
          <a:gsLst>
            <a:gs pos="0">
              <a:schemeClr val="accent1"/>
            </a:gs>
            <a:gs pos="100000">
              <a:schemeClr val="accent2"/>
            </a:gs>
          </a:gsLst>
          <a:lin ang="13500000" scaled="1"/>
          <a:tileRect/>
        </a:gradFill>
        <a:scene3d>
          <a:camera prst="orthographicFront"/>
          <a:lightRig rig="threePt" dir="t">
            <a:rot lat="0" lon="0" rev="7500000"/>
          </a:lightRig>
        </a:scene3d>
        <a:sp3d prstMaterial="plastic"/>
      </dgm:spPr>
      <dgm:t>
        <a:bodyPr/>
        <a:lstStyle/>
        <a:p>
          <a:r>
            <a:rPr lang="en-US" sz="1200" b="0" i="0">
              <a:solidFill>
                <a:schemeClr val="bg1"/>
              </a:solidFill>
              <a:latin typeface="Graphik Medium" panose="020B0503030202060203" pitchFamily="34" charset="77"/>
            </a:rPr>
            <a:t>Pilot Project &amp; Investment/Startup</a:t>
          </a:r>
        </a:p>
      </dgm:t>
    </dgm:pt>
    <dgm:pt modelId="{E333ABD3-2793-41CC-983F-66F0F2911E14}" type="parTrans" cxnId="{FC5FD96C-6BD4-487C-828A-215283F4C2FD}">
      <dgm:prSet/>
      <dgm:spPr/>
      <dgm:t>
        <a:bodyPr/>
        <a:lstStyle/>
        <a:p>
          <a:endParaRPr lang="en-US" sz="1200" b="0" i="0">
            <a:latin typeface="Graphik Medium" panose="020B0503030202060203" pitchFamily="34" charset="77"/>
          </a:endParaRPr>
        </a:p>
      </dgm:t>
    </dgm:pt>
    <dgm:pt modelId="{7A40A665-1AE1-46DE-BA3C-CFC1B14340CA}" type="sibTrans" cxnId="{FC5FD96C-6BD4-487C-828A-215283F4C2FD}">
      <dgm:prSet/>
      <dgm:spPr/>
      <dgm:t>
        <a:bodyPr/>
        <a:lstStyle/>
        <a:p>
          <a:endParaRPr lang="en-US" sz="1200" b="0" i="0">
            <a:latin typeface="Graphik Medium" panose="020B0503030202060203" pitchFamily="34" charset="77"/>
          </a:endParaRPr>
        </a:p>
      </dgm:t>
    </dgm:pt>
    <dgm:pt modelId="{153CCC67-A2EA-4941-8C6B-09D76B139B29}" type="pres">
      <dgm:prSet presAssocID="{6B4C6F2F-F67D-4E4C-A63F-9E2680F74CCC}" presName="Name0" presStyleCnt="0">
        <dgm:presLayoutVars>
          <dgm:dir/>
          <dgm:animLvl val="lvl"/>
          <dgm:resizeHandles val="exact"/>
        </dgm:presLayoutVars>
      </dgm:prSet>
      <dgm:spPr/>
    </dgm:pt>
    <dgm:pt modelId="{D679C6FB-8A43-4BE6-9656-6AA88BFA103D}" type="pres">
      <dgm:prSet presAssocID="{246D363F-4D99-4FF5-9A1D-2FB574C30EA4}" presName="Name8" presStyleCnt="0"/>
      <dgm:spPr/>
    </dgm:pt>
    <dgm:pt modelId="{23F00E50-7FA6-48D6-83DF-67D0EA7818FB}" type="pres">
      <dgm:prSet presAssocID="{246D363F-4D99-4FF5-9A1D-2FB574C30EA4}" presName="level" presStyleLbl="node1" presStyleIdx="0" presStyleCnt="7" custScaleY="170771">
        <dgm:presLayoutVars>
          <dgm:chMax val="1"/>
          <dgm:bulletEnabled val="1"/>
        </dgm:presLayoutVars>
      </dgm:prSet>
      <dgm:spPr/>
    </dgm:pt>
    <dgm:pt modelId="{CE223957-38C6-4BEA-92F3-4D38FDB0EF58}" type="pres">
      <dgm:prSet presAssocID="{246D363F-4D99-4FF5-9A1D-2FB574C30EA4}" presName="levelTx" presStyleLbl="revTx" presStyleIdx="0" presStyleCnt="0">
        <dgm:presLayoutVars>
          <dgm:chMax val="1"/>
          <dgm:bulletEnabled val="1"/>
        </dgm:presLayoutVars>
      </dgm:prSet>
      <dgm:spPr/>
    </dgm:pt>
    <dgm:pt modelId="{35CB68EC-E440-467F-8F5C-D5AEB814043B}" type="pres">
      <dgm:prSet presAssocID="{059A185D-47E0-44BB-BF58-8B7740056C68}" presName="Name8" presStyleCnt="0"/>
      <dgm:spPr/>
    </dgm:pt>
    <dgm:pt modelId="{8A03016A-9BAF-48FA-B6F2-041AA4E663C1}" type="pres">
      <dgm:prSet presAssocID="{059A185D-47E0-44BB-BF58-8B7740056C68}" presName="level" presStyleLbl="node1" presStyleIdx="1" presStyleCnt="7">
        <dgm:presLayoutVars>
          <dgm:chMax val="1"/>
          <dgm:bulletEnabled val="1"/>
        </dgm:presLayoutVars>
      </dgm:prSet>
      <dgm:spPr/>
    </dgm:pt>
    <dgm:pt modelId="{F7A6B125-62C4-43FB-A882-C2DDE487C74A}" type="pres">
      <dgm:prSet presAssocID="{059A185D-47E0-44BB-BF58-8B7740056C68}" presName="levelTx" presStyleLbl="revTx" presStyleIdx="0" presStyleCnt="0">
        <dgm:presLayoutVars>
          <dgm:chMax val="1"/>
          <dgm:bulletEnabled val="1"/>
        </dgm:presLayoutVars>
      </dgm:prSet>
      <dgm:spPr/>
    </dgm:pt>
    <dgm:pt modelId="{D1E2B55B-9024-4506-92D3-BCC6C32733F8}" type="pres">
      <dgm:prSet presAssocID="{F80158AD-8D90-438D-A0B1-F66E4F35E261}" presName="Name8" presStyleCnt="0"/>
      <dgm:spPr/>
    </dgm:pt>
    <dgm:pt modelId="{1929901C-5B5A-4C48-9BBA-0D350C945FC3}" type="pres">
      <dgm:prSet presAssocID="{F80158AD-8D90-438D-A0B1-F66E4F35E261}" presName="level" presStyleLbl="node1" presStyleIdx="2" presStyleCnt="7">
        <dgm:presLayoutVars>
          <dgm:chMax val="1"/>
          <dgm:bulletEnabled val="1"/>
        </dgm:presLayoutVars>
      </dgm:prSet>
      <dgm:spPr/>
    </dgm:pt>
    <dgm:pt modelId="{D01AB879-4649-4F05-B8D0-1ED172EF5FD2}" type="pres">
      <dgm:prSet presAssocID="{F80158AD-8D90-438D-A0B1-F66E4F35E261}" presName="levelTx" presStyleLbl="revTx" presStyleIdx="0" presStyleCnt="0">
        <dgm:presLayoutVars>
          <dgm:chMax val="1"/>
          <dgm:bulletEnabled val="1"/>
        </dgm:presLayoutVars>
      </dgm:prSet>
      <dgm:spPr/>
    </dgm:pt>
    <dgm:pt modelId="{8126C9DC-C7FF-4228-9946-18ED5415C982}" type="pres">
      <dgm:prSet presAssocID="{E390682D-B455-4695-ABAA-4832B71341BE}" presName="Name8" presStyleCnt="0"/>
      <dgm:spPr/>
    </dgm:pt>
    <dgm:pt modelId="{55A8B95B-9EBE-4E65-BECC-A2234C6D8AFB}" type="pres">
      <dgm:prSet presAssocID="{E390682D-B455-4695-ABAA-4832B71341BE}" presName="level" presStyleLbl="node1" presStyleIdx="3" presStyleCnt="7">
        <dgm:presLayoutVars>
          <dgm:chMax val="1"/>
          <dgm:bulletEnabled val="1"/>
        </dgm:presLayoutVars>
      </dgm:prSet>
      <dgm:spPr/>
    </dgm:pt>
    <dgm:pt modelId="{6BFA6746-68C2-48FB-85C2-9F30E71193A7}" type="pres">
      <dgm:prSet presAssocID="{E390682D-B455-4695-ABAA-4832B71341BE}" presName="levelTx" presStyleLbl="revTx" presStyleIdx="0" presStyleCnt="0">
        <dgm:presLayoutVars>
          <dgm:chMax val="1"/>
          <dgm:bulletEnabled val="1"/>
        </dgm:presLayoutVars>
      </dgm:prSet>
      <dgm:spPr/>
    </dgm:pt>
    <dgm:pt modelId="{416AC156-2944-4742-A7A5-B488E85742D2}" type="pres">
      <dgm:prSet presAssocID="{644CD782-DFC9-4FC0-B6E6-AF7DB9F4FCE1}" presName="Name8" presStyleCnt="0"/>
      <dgm:spPr/>
    </dgm:pt>
    <dgm:pt modelId="{96FB68C9-420D-41FC-8758-F23871B3D898}" type="pres">
      <dgm:prSet presAssocID="{644CD782-DFC9-4FC0-B6E6-AF7DB9F4FCE1}" presName="level" presStyleLbl="node1" presStyleIdx="4" presStyleCnt="7">
        <dgm:presLayoutVars>
          <dgm:chMax val="1"/>
          <dgm:bulletEnabled val="1"/>
        </dgm:presLayoutVars>
      </dgm:prSet>
      <dgm:spPr/>
    </dgm:pt>
    <dgm:pt modelId="{5B7D9778-3ECF-4E96-97A9-23EE77366519}" type="pres">
      <dgm:prSet presAssocID="{644CD782-DFC9-4FC0-B6E6-AF7DB9F4FCE1}" presName="levelTx" presStyleLbl="revTx" presStyleIdx="0" presStyleCnt="0">
        <dgm:presLayoutVars>
          <dgm:chMax val="1"/>
          <dgm:bulletEnabled val="1"/>
        </dgm:presLayoutVars>
      </dgm:prSet>
      <dgm:spPr/>
    </dgm:pt>
    <dgm:pt modelId="{E89D5B4E-526F-4C0A-98AD-12CF3D0684F1}" type="pres">
      <dgm:prSet presAssocID="{216A994C-86CA-4E9E-BFD2-65DFC2C8842C}" presName="Name8" presStyleCnt="0"/>
      <dgm:spPr/>
    </dgm:pt>
    <dgm:pt modelId="{3D970B9E-3AD7-456C-BB39-F3BBC515ACE7}" type="pres">
      <dgm:prSet presAssocID="{216A994C-86CA-4E9E-BFD2-65DFC2C8842C}" presName="level" presStyleLbl="node1" presStyleIdx="5" presStyleCnt="7">
        <dgm:presLayoutVars>
          <dgm:chMax val="1"/>
          <dgm:bulletEnabled val="1"/>
        </dgm:presLayoutVars>
      </dgm:prSet>
      <dgm:spPr/>
    </dgm:pt>
    <dgm:pt modelId="{5575C113-ED92-4892-A641-7E2B48FB578C}" type="pres">
      <dgm:prSet presAssocID="{216A994C-86CA-4E9E-BFD2-65DFC2C8842C}" presName="levelTx" presStyleLbl="revTx" presStyleIdx="0" presStyleCnt="0">
        <dgm:presLayoutVars>
          <dgm:chMax val="1"/>
          <dgm:bulletEnabled val="1"/>
        </dgm:presLayoutVars>
      </dgm:prSet>
      <dgm:spPr/>
    </dgm:pt>
    <dgm:pt modelId="{952458AC-39B4-4A36-B6EA-82A1C1337B3F}" type="pres">
      <dgm:prSet presAssocID="{4D8B1C7C-2161-4A52-ACA6-CFEAE0B665D5}" presName="Name8" presStyleCnt="0"/>
      <dgm:spPr/>
    </dgm:pt>
    <dgm:pt modelId="{F930638D-34E8-4128-A787-36D55663C255}" type="pres">
      <dgm:prSet presAssocID="{4D8B1C7C-2161-4A52-ACA6-CFEAE0B665D5}" presName="level" presStyleLbl="node1" presStyleIdx="6" presStyleCnt="7" custLinFactNeighborY="0">
        <dgm:presLayoutVars>
          <dgm:chMax val="1"/>
          <dgm:bulletEnabled val="1"/>
        </dgm:presLayoutVars>
      </dgm:prSet>
      <dgm:spPr/>
    </dgm:pt>
    <dgm:pt modelId="{1EDC190A-F7A1-4947-8746-840B1562BEF1}" type="pres">
      <dgm:prSet presAssocID="{4D8B1C7C-2161-4A52-ACA6-CFEAE0B665D5}" presName="levelTx" presStyleLbl="revTx" presStyleIdx="0" presStyleCnt="0">
        <dgm:presLayoutVars>
          <dgm:chMax val="1"/>
          <dgm:bulletEnabled val="1"/>
        </dgm:presLayoutVars>
      </dgm:prSet>
      <dgm:spPr/>
    </dgm:pt>
  </dgm:ptLst>
  <dgm:cxnLst>
    <dgm:cxn modelId="{B6517910-B653-4CA5-9B88-25F12868027B}" type="presOf" srcId="{059A185D-47E0-44BB-BF58-8B7740056C68}" destId="{F7A6B125-62C4-43FB-A882-C2DDE487C74A}" srcOrd="1" destOrd="0" presId="urn:microsoft.com/office/officeart/2005/8/layout/pyramid1"/>
    <dgm:cxn modelId="{81D0A915-B675-4615-8338-300E07ECA19E}" srcId="{6B4C6F2F-F67D-4E4C-A63F-9E2680F74CCC}" destId="{059A185D-47E0-44BB-BF58-8B7740056C68}" srcOrd="1" destOrd="0" parTransId="{089F030A-EF3D-42EF-89E7-90FF0C29C55D}" sibTransId="{41426AE5-A1AD-4EC9-9618-05CB80B66E20}"/>
    <dgm:cxn modelId="{0B23B116-BDF1-4997-B207-2478D8E4DBF9}" srcId="{6B4C6F2F-F67D-4E4C-A63F-9E2680F74CCC}" destId="{F80158AD-8D90-438D-A0B1-F66E4F35E261}" srcOrd="2" destOrd="0" parTransId="{02E2E335-18C6-488E-A1B6-15C43FC80C5A}" sibTransId="{86E950EB-AADE-40E4-B432-B9C1EA01D2A0}"/>
    <dgm:cxn modelId="{481A5526-7F37-4745-8C3B-DDBD94FFA56A}" type="presOf" srcId="{E390682D-B455-4695-ABAA-4832B71341BE}" destId="{55A8B95B-9EBE-4E65-BECC-A2234C6D8AFB}" srcOrd="0" destOrd="0" presId="urn:microsoft.com/office/officeart/2005/8/layout/pyramid1"/>
    <dgm:cxn modelId="{99A3DD2D-653A-4E37-96D4-B260E8D6FEC2}" type="presOf" srcId="{4D8B1C7C-2161-4A52-ACA6-CFEAE0B665D5}" destId="{F930638D-34E8-4128-A787-36D55663C255}" srcOrd="0" destOrd="0" presId="urn:microsoft.com/office/officeart/2005/8/layout/pyramid1"/>
    <dgm:cxn modelId="{78E0093C-FB02-40A8-A4F1-B29B270DBF51}" type="presOf" srcId="{F80158AD-8D90-438D-A0B1-F66E4F35E261}" destId="{D01AB879-4649-4F05-B8D0-1ED172EF5FD2}" srcOrd="1" destOrd="0" presId="urn:microsoft.com/office/officeart/2005/8/layout/pyramid1"/>
    <dgm:cxn modelId="{D2BBA561-A729-432C-AF29-BB4A0AD73832}" type="presOf" srcId="{E390682D-B455-4695-ABAA-4832B71341BE}" destId="{6BFA6746-68C2-48FB-85C2-9F30E71193A7}" srcOrd="1" destOrd="0" presId="urn:microsoft.com/office/officeart/2005/8/layout/pyramid1"/>
    <dgm:cxn modelId="{091DC548-DF1F-4DCC-BF11-A817FE99A007}" type="presOf" srcId="{246D363F-4D99-4FF5-9A1D-2FB574C30EA4}" destId="{23F00E50-7FA6-48D6-83DF-67D0EA7818FB}" srcOrd="0" destOrd="0" presId="urn:microsoft.com/office/officeart/2005/8/layout/pyramid1"/>
    <dgm:cxn modelId="{724A1C4A-75EC-452D-AFB6-19EA6BA961CD}" type="presOf" srcId="{4D8B1C7C-2161-4A52-ACA6-CFEAE0B665D5}" destId="{1EDC190A-F7A1-4947-8746-840B1562BEF1}" srcOrd="1" destOrd="0" presId="urn:microsoft.com/office/officeart/2005/8/layout/pyramid1"/>
    <dgm:cxn modelId="{4981476A-3E85-4AC8-87F3-EC15E499632A}" type="presOf" srcId="{644CD782-DFC9-4FC0-B6E6-AF7DB9F4FCE1}" destId="{96FB68C9-420D-41FC-8758-F23871B3D898}" srcOrd="0" destOrd="0" presId="urn:microsoft.com/office/officeart/2005/8/layout/pyramid1"/>
    <dgm:cxn modelId="{FC5FD96C-6BD4-487C-828A-215283F4C2FD}" srcId="{6B4C6F2F-F67D-4E4C-A63F-9E2680F74CCC}" destId="{E390682D-B455-4695-ABAA-4832B71341BE}" srcOrd="3" destOrd="0" parTransId="{E333ABD3-2793-41CC-983F-66F0F2911E14}" sibTransId="{7A40A665-1AE1-46DE-BA3C-CFC1B14340CA}"/>
    <dgm:cxn modelId="{B1EC4075-A837-46CF-88B6-ADDFC491D42D}" srcId="{6B4C6F2F-F67D-4E4C-A63F-9E2680F74CCC}" destId="{216A994C-86CA-4E9E-BFD2-65DFC2C8842C}" srcOrd="5" destOrd="0" parTransId="{ED593D86-3538-41B6-AACB-D91CE3CB73B4}" sibTransId="{0733EEDC-289E-41EE-BA34-FEFCADD3B4D9}"/>
    <dgm:cxn modelId="{FF51A777-D8E6-4510-BE80-32711E584A1B}" srcId="{6B4C6F2F-F67D-4E4C-A63F-9E2680F74CCC}" destId="{246D363F-4D99-4FF5-9A1D-2FB574C30EA4}" srcOrd="0" destOrd="0" parTransId="{1ABF5197-6142-4945-B80A-003E2680EE73}" sibTransId="{6A87E125-DF90-434D-8C9A-C6BD8862F7F8}"/>
    <dgm:cxn modelId="{9AAE9889-F997-41D7-9E2C-041AF28A361C}" type="presOf" srcId="{216A994C-86CA-4E9E-BFD2-65DFC2C8842C}" destId="{5575C113-ED92-4892-A641-7E2B48FB578C}" srcOrd="1" destOrd="0" presId="urn:microsoft.com/office/officeart/2005/8/layout/pyramid1"/>
    <dgm:cxn modelId="{88EC9891-E8D1-4037-AB07-89B96E59EED7}" type="presOf" srcId="{246D363F-4D99-4FF5-9A1D-2FB574C30EA4}" destId="{CE223957-38C6-4BEA-92F3-4D38FDB0EF58}" srcOrd="1" destOrd="0" presId="urn:microsoft.com/office/officeart/2005/8/layout/pyramid1"/>
    <dgm:cxn modelId="{CE1CAEB0-658E-437E-89D2-7D5379835B47}" srcId="{6B4C6F2F-F67D-4E4C-A63F-9E2680F74CCC}" destId="{644CD782-DFC9-4FC0-B6E6-AF7DB9F4FCE1}" srcOrd="4" destOrd="0" parTransId="{2F003E74-AB8F-4870-BCD0-6E578AB025D9}" sibTransId="{6D2D9F26-39E8-4CA0-B40B-CE3C7B55B310}"/>
    <dgm:cxn modelId="{A5578CBB-98D8-4B40-89DA-B636E5436E18}" type="presOf" srcId="{6B4C6F2F-F67D-4E4C-A63F-9E2680F74CCC}" destId="{153CCC67-A2EA-4941-8C6B-09D76B139B29}" srcOrd="0" destOrd="0" presId="urn:microsoft.com/office/officeart/2005/8/layout/pyramid1"/>
    <dgm:cxn modelId="{F2BD70C1-8563-4F1D-9A25-396095D6EE48}" type="presOf" srcId="{644CD782-DFC9-4FC0-B6E6-AF7DB9F4FCE1}" destId="{5B7D9778-3ECF-4E96-97A9-23EE77366519}" srcOrd="1" destOrd="0" presId="urn:microsoft.com/office/officeart/2005/8/layout/pyramid1"/>
    <dgm:cxn modelId="{B14D06CD-50C7-497A-B0A7-1227B6B2843B}" srcId="{6B4C6F2F-F67D-4E4C-A63F-9E2680F74CCC}" destId="{4D8B1C7C-2161-4A52-ACA6-CFEAE0B665D5}" srcOrd="6" destOrd="0" parTransId="{922C2A83-0E30-4B54-AEE9-A86C967171C3}" sibTransId="{90208F38-D107-4EB4-8DC6-A4518FED7DEB}"/>
    <dgm:cxn modelId="{F2CC57E3-9527-4A93-B152-371205C1D2E3}" type="presOf" srcId="{F80158AD-8D90-438D-A0B1-F66E4F35E261}" destId="{1929901C-5B5A-4C48-9BBA-0D350C945FC3}" srcOrd="0" destOrd="0" presId="urn:microsoft.com/office/officeart/2005/8/layout/pyramid1"/>
    <dgm:cxn modelId="{5A5F14EB-4590-4056-9B2B-084AD3E8C1E9}" type="presOf" srcId="{059A185D-47E0-44BB-BF58-8B7740056C68}" destId="{8A03016A-9BAF-48FA-B6F2-041AA4E663C1}" srcOrd="0" destOrd="0" presId="urn:microsoft.com/office/officeart/2005/8/layout/pyramid1"/>
    <dgm:cxn modelId="{8BF495F2-D423-4ECE-9C39-3C1E6CE6A5D7}" type="presOf" srcId="{216A994C-86CA-4E9E-BFD2-65DFC2C8842C}" destId="{3D970B9E-3AD7-456C-BB39-F3BBC515ACE7}" srcOrd="0" destOrd="0" presId="urn:microsoft.com/office/officeart/2005/8/layout/pyramid1"/>
    <dgm:cxn modelId="{1E423A1A-886E-442C-9CDB-2F7A1682E091}" type="presParOf" srcId="{153CCC67-A2EA-4941-8C6B-09D76B139B29}" destId="{D679C6FB-8A43-4BE6-9656-6AA88BFA103D}" srcOrd="0" destOrd="0" presId="urn:microsoft.com/office/officeart/2005/8/layout/pyramid1"/>
    <dgm:cxn modelId="{A0EF8054-077E-4C46-860F-15D32C9D07A9}" type="presParOf" srcId="{D679C6FB-8A43-4BE6-9656-6AA88BFA103D}" destId="{23F00E50-7FA6-48D6-83DF-67D0EA7818FB}" srcOrd="0" destOrd="0" presId="urn:microsoft.com/office/officeart/2005/8/layout/pyramid1"/>
    <dgm:cxn modelId="{0F052437-0A97-413B-9A70-30ACE9363910}" type="presParOf" srcId="{D679C6FB-8A43-4BE6-9656-6AA88BFA103D}" destId="{CE223957-38C6-4BEA-92F3-4D38FDB0EF58}" srcOrd="1" destOrd="0" presId="urn:microsoft.com/office/officeart/2005/8/layout/pyramid1"/>
    <dgm:cxn modelId="{689809D6-A4B9-4832-A80A-3EEB4153FBF8}" type="presParOf" srcId="{153CCC67-A2EA-4941-8C6B-09D76B139B29}" destId="{35CB68EC-E440-467F-8F5C-D5AEB814043B}" srcOrd="1" destOrd="0" presId="urn:microsoft.com/office/officeart/2005/8/layout/pyramid1"/>
    <dgm:cxn modelId="{1A0399EC-4770-413B-900C-1CFFE5EB33AE}" type="presParOf" srcId="{35CB68EC-E440-467F-8F5C-D5AEB814043B}" destId="{8A03016A-9BAF-48FA-B6F2-041AA4E663C1}" srcOrd="0" destOrd="0" presId="urn:microsoft.com/office/officeart/2005/8/layout/pyramid1"/>
    <dgm:cxn modelId="{F5305FBB-8C6B-4DB5-84AC-3DB8B0B1FAE8}" type="presParOf" srcId="{35CB68EC-E440-467F-8F5C-D5AEB814043B}" destId="{F7A6B125-62C4-43FB-A882-C2DDE487C74A}" srcOrd="1" destOrd="0" presId="urn:microsoft.com/office/officeart/2005/8/layout/pyramid1"/>
    <dgm:cxn modelId="{0E4EDB9E-6C9F-4B14-BB50-8419BF3F06CD}" type="presParOf" srcId="{153CCC67-A2EA-4941-8C6B-09D76B139B29}" destId="{D1E2B55B-9024-4506-92D3-BCC6C32733F8}" srcOrd="2" destOrd="0" presId="urn:microsoft.com/office/officeart/2005/8/layout/pyramid1"/>
    <dgm:cxn modelId="{B4A8A3B4-67E1-4E55-9543-19417E3DD11E}" type="presParOf" srcId="{D1E2B55B-9024-4506-92D3-BCC6C32733F8}" destId="{1929901C-5B5A-4C48-9BBA-0D350C945FC3}" srcOrd="0" destOrd="0" presId="urn:microsoft.com/office/officeart/2005/8/layout/pyramid1"/>
    <dgm:cxn modelId="{40DC9D93-839B-402D-A3AB-18329C9099DE}" type="presParOf" srcId="{D1E2B55B-9024-4506-92D3-BCC6C32733F8}" destId="{D01AB879-4649-4F05-B8D0-1ED172EF5FD2}" srcOrd="1" destOrd="0" presId="urn:microsoft.com/office/officeart/2005/8/layout/pyramid1"/>
    <dgm:cxn modelId="{2F548D49-9146-4704-A4A1-FCC42253F524}" type="presParOf" srcId="{153CCC67-A2EA-4941-8C6B-09D76B139B29}" destId="{8126C9DC-C7FF-4228-9946-18ED5415C982}" srcOrd="3" destOrd="0" presId="urn:microsoft.com/office/officeart/2005/8/layout/pyramid1"/>
    <dgm:cxn modelId="{FDAA2F6B-E3CD-4D84-AB70-2D2A1C4CFFDE}" type="presParOf" srcId="{8126C9DC-C7FF-4228-9946-18ED5415C982}" destId="{55A8B95B-9EBE-4E65-BECC-A2234C6D8AFB}" srcOrd="0" destOrd="0" presId="urn:microsoft.com/office/officeart/2005/8/layout/pyramid1"/>
    <dgm:cxn modelId="{A8952085-8D95-43B5-8FD8-AE641CF1193E}" type="presParOf" srcId="{8126C9DC-C7FF-4228-9946-18ED5415C982}" destId="{6BFA6746-68C2-48FB-85C2-9F30E71193A7}" srcOrd="1" destOrd="0" presId="urn:microsoft.com/office/officeart/2005/8/layout/pyramid1"/>
    <dgm:cxn modelId="{B6C2D3B4-E5CD-4F69-8A2F-6652F0FAB178}" type="presParOf" srcId="{153CCC67-A2EA-4941-8C6B-09D76B139B29}" destId="{416AC156-2944-4742-A7A5-B488E85742D2}" srcOrd="4" destOrd="0" presId="urn:microsoft.com/office/officeart/2005/8/layout/pyramid1"/>
    <dgm:cxn modelId="{B7664302-DE69-49A6-A581-C737A0218464}" type="presParOf" srcId="{416AC156-2944-4742-A7A5-B488E85742D2}" destId="{96FB68C9-420D-41FC-8758-F23871B3D898}" srcOrd="0" destOrd="0" presId="urn:microsoft.com/office/officeart/2005/8/layout/pyramid1"/>
    <dgm:cxn modelId="{C0ED8AB4-5DE9-4B9F-9873-1839FD216147}" type="presParOf" srcId="{416AC156-2944-4742-A7A5-B488E85742D2}" destId="{5B7D9778-3ECF-4E96-97A9-23EE77366519}" srcOrd="1" destOrd="0" presId="urn:microsoft.com/office/officeart/2005/8/layout/pyramid1"/>
    <dgm:cxn modelId="{903BB5E9-D2E0-4DC9-8E54-BE2B692F1FF5}" type="presParOf" srcId="{153CCC67-A2EA-4941-8C6B-09D76B139B29}" destId="{E89D5B4E-526F-4C0A-98AD-12CF3D0684F1}" srcOrd="5" destOrd="0" presId="urn:microsoft.com/office/officeart/2005/8/layout/pyramid1"/>
    <dgm:cxn modelId="{6A4A3100-CFE1-4FC6-BCBF-7F502E1D062E}" type="presParOf" srcId="{E89D5B4E-526F-4C0A-98AD-12CF3D0684F1}" destId="{3D970B9E-3AD7-456C-BB39-F3BBC515ACE7}" srcOrd="0" destOrd="0" presId="urn:microsoft.com/office/officeart/2005/8/layout/pyramid1"/>
    <dgm:cxn modelId="{E8DFF8D0-BEE5-4E1D-AF2A-4623837296AE}" type="presParOf" srcId="{E89D5B4E-526F-4C0A-98AD-12CF3D0684F1}" destId="{5575C113-ED92-4892-A641-7E2B48FB578C}" srcOrd="1" destOrd="0" presId="urn:microsoft.com/office/officeart/2005/8/layout/pyramid1"/>
    <dgm:cxn modelId="{00AAAD2E-860F-42ED-8E19-259F796F4C96}" type="presParOf" srcId="{153CCC67-A2EA-4941-8C6B-09D76B139B29}" destId="{952458AC-39B4-4A36-B6EA-82A1C1337B3F}" srcOrd="6" destOrd="0" presId="urn:microsoft.com/office/officeart/2005/8/layout/pyramid1"/>
    <dgm:cxn modelId="{9D7E790B-9F66-49CC-910E-726F7D8FE78B}" type="presParOf" srcId="{952458AC-39B4-4A36-B6EA-82A1C1337B3F}" destId="{F930638D-34E8-4128-A787-36D55663C255}" srcOrd="0" destOrd="0" presId="urn:microsoft.com/office/officeart/2005/8/layout/pyramid1"/>
    <dgm:cxn modelId="{F3C5D9C6-388A-40C4-8E92-FE5621EFCCD5}" type="presParOf" srcId="{952458AC-39B4-4A36-B6EA-82A1C1337B3F}" destId="{1EDC190A-F7A1-4947-8746-840B1562BEF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00E50-7FA6-48D6-83DF-67D0EA7818FB}">
      <dsp:nvSpPr>
        <dsp:cNvPr id="0" name=""/>
        <dsp:cNvSpPr/>
      </dsp:nvSpPr>
      <dsp:spPr>
        <a:xfrm>
          <a:off x="3163585" y="0"/>
          <a:ext cx="1800828" cy="1200552"/>
        </a:xfrm>
        <a:prstGeom prst="trapezoid">
          <a:avLst>
            <a:gd name="adj" fmla="val 75000"/>
          </a:avLst>
        </a:prstGeom>
        <a:gradFill flip="none" rotWithShape="1">
          <a:gsLst>
            <a:gs pos="0">
              <a:schemeClr val="accent1"/>
            </a:gs>
            <a:gs pos="100000">
              <a:schemeClr val="accent2"/>
            </a:gs>
          </a:gsLst>
          <a:lin ang="13500000" scaled="1"/>
          <a:tileRect/>
        </a:gradFill>
        <a:ln>
          <a:noFill/>
        </a:ln>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br>
            <a:rPr lang="en-US" sz="1200" b="0" i="0" kern="1200">
              <a:solidFill>
                <a:schemeClr val="bg1"/>
              </a:solidFill>
              <a:latin typeface="Graphik Medium" panose="020B0503030202060203" pitchFamily="34" charset="77"/>
            </a:rPr>
          </a:br>
          <a:br>
            <a:rPr lang="en-US" sz="1200" b="0" i="0" kern="1200">
              <a:solidFill>
                <a:schemeClr val="bg1"/>
              </a:solidFill>
              <a:latin typeface="Graphik Medium" panose="020B0503030202060203" pitchFamily="34" charset="77"/>
            </a:rPr>
          </a:br>
          <a:r>
            <a:rPr lang="en-US" sz="1200" b="0" i="0" kern="1200">
              <a:solidFill>
                <a:schemeClr val="bg1"/>
              </a:solidFill>
              <a:latin typeface="Graphik Medium" panose="020B0503030202060203" pitchFamily="34" charset="77"/>
            </a:rPr>
            <a:t>INTENT</a:t>
          </a:r>
          <a:br>
            <a:rPr lang="en-US" sz="1200" b="0" i="0" kern="1200">
              <a:solidFill>
                <a:schemeClr val="bg1"/>
              </a:solidFill>
              <a:latin typeface="Graphik Medium" panose="020B0503030202060203" pitchFamily="34" charset="77"/>
            </a:rPr>
          </a:br>
          <a:r>
            <a:rPr lang="en-US" sz="1200" b="0" i="0" kern="1200">
              <a:solidFill>
                <a:schemeClr val="bg1"/>
              </a:solidFill>
              <a:latin typeface="Graphik Medium" panose="020B0503030202060203" pitchFamily="34" charset="77"/>
            </a:rPr>
            <a:t>Innovation</a:t>
          </a:r>
          <a:br>
            <a:rPr lang="en-US" sz="1200" b="0" i="0" kern="1200">
              <a:solidFill>
                <a:schemeClr val="bg1"/>
              </a:solidFill>
              <a:latin typeface="Graphik Medium" panose="020B0503030202060203" pitchFamily="34" charset="77"/>
            </a:rPr>
          </a:br>
          <a:r>
            <a:rPr lang="en-US" sz="1200" b="0" i="0" kern="1200">
              <a:solidFill>
                <a:schemeClr val="bg1"/>
              </a:solidFill>
              <a:latin typeface="Graphik Medium" panose="020B0503030202060203" pitchFamily="34" charset="77"/>
            </a:rPr>
            <a:t>Engine</a:t>
          </a:r>
        </a:p>
      </dsp:txBody>
      <dsp:txXfrm>
        <a:off x="3163585" y="0"/>
        <a:ext cx="1800828" cy="1200552"/>
      </dsp:txXfrm>
    </dsp:sp>
    <dsp:sp modelId="{8A03016A-9BAF-48FA-B6F2-041AA4E663C1}">
      <dsp:nvSpPr>
        <dsp:cNvPr id="0" name=""/>
        <dsp:cNvSpPr/>
      </dsp:nvSpPr>
      <dsp:spPr>
        <a:xfrm>
          <a:off x="2636321" y="1200552"/>
          <a:ext cx="2855357" cy="703019"/>
        </a:xfrm>
        <a:prstGeom prst="trapezoid">
          <a:avLst>
            <a:gd name="adj" fmla="val 75000"/>
          </a:avLst>
        </a:prstGeom>
        <a:gradFill flip="none" rotWithShape="1">
          <a:gsLst>
            <a:gs pos="0">
              <a:schemeClr val="accent1"/>
            </a:gs>
            <a:gs pos="100000">
              <a:schemeClr val="accent2"/>
            </a:gs>
          </a:gsLst>
          <a:lin ang="13500000" scaled="1"/>
          <a:tileRect/>
        </a:gradFill>
        <a:ln>
          <a:noFill/>
        </a:ln>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a:solidFill>
                <a:schemeClr val="bg1"/>
              </a:solidFill>
              <a:latin typeface="Graphik Medium" panose="020B0503030202060203" pitchFamily="34" charset="77"/>
            </a:rPr>
            <a:t>Product/Service Businesses</a:t>
          </a:r>
        </a:p>
      </dsp:txBody>
      <dsp:txXfrm>
        <a:off x="3136008" y="1200552"/>
        <a:ext cx="1855982" cy="703019"/>
      </dsp:txXfrm>
    </dsp:sp>
    <dsp:sp modelId="{1929901C-5B5A-4C48-9BBA-0D350C945FC3}">
      <dsp:nvSpPr>
        <dsp:cNvPr id="0" name=""/>
        <dsp:cNvSpPr/>
      </dsp:nvSpPr>
      <dsp:spPr>
        <a:xfrm>
          <a:off x="2109057" y="1903571"/>
          <a:ext cx="3909885" cy="703019"/>
        </a:xfrm>
        <a:prstGeom prst="trapezoid">
          <a:avLst>
            <a:gd name="adj" fmla="val 75000"/>
          </a:avLst>
        </a:prstGeom>
        <a:gradFill flip="none" rotWithShape="1">
          <a:gsLst>
            <a:gs pos="0">
              <a:schemeClr val="accent1"/>
            </a:gs>
            <a:gs pos="100000">
              <a:schemeClr val="accent2"/>
            </a:gs>
          </a:gsLst>
          <a:lin ang="13500000" scaled="1"/>
          <a:tileRect/>
        </a:gradFill>
        <a:ln>
          <a:noFill/>
        </a:ln>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a:solidFill>
                <a:schemeClr val="bg1"/>
              </a:solidFill>
              <a:latin typeface="Graphik Medium" panose="020B0503030202060203" pitchFamily="34" charset="77"/>
            </a:rPr>
            <a:t>Operationalize Technology/ Workforce Development</a:t>
          </a:r>
        </a:p>
      </dsp:txBody>
      <dsp:txXfrm>
        <a:off x="2793287" y="1903571"/>
        <a:ext cx="2541425" cy="703019"/>
      </dsp:txXfrm>
    </dsp:sp>
    <dsp:sp modelId="{55A8B95B-9EBE-4E65-BECC-A2234C6D8AFB}">
      <dsp:nvSpPr>
        <dsp:cNvPr id="0" name=""/>
        <dsp:cNvSpPr/>
      </dsp:nvSpPr>
      <dsp:spPr>
        <a:xfrm>
          <a:off x="1581792" y="2606590"/>
          <a:ext cx="4964414" cy="703019"/>
        </a:xfrm>
        <a:prstGeom prst="trapezoid">
          <a:avLst>
            <a:gd name="adj" fmla="val 75000"/>
          </a:avLst>
        </a:prstGeom>
        <a:gradFill flip="none" rotWithShape="1">
          <a:gsLst>
            <a:gs pos="0">
              <a:schemeClr val="accent1"/>
            </a:gs>
            <a:gs pos="100000">
              <a:schemeClr val="accent2"/>
            </a:gs>
          </a:gsLst>
          <a:lin ang="13500000" scaled="1"/>
          <a:tileRect/>
        </a:gradFill>
        <a:ln>
          <a:noFill/>
        </a:ln>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a:solidFill>
                <a:schemeClr val="bg1"/>
              </a:solidFill>
              <a:latin typeface="Graphik Medium" panose="020B0503030202060203" pitchFamily="34" charset="77"/>
            </a:rPr>
            <a:t>Pilot Project &amp; Investment/Startup</a:t>
          </a:r>
        </a:p>
      </dsp:txBody>
      <dsp:txXfrm>
        <a:off x="2450565" y="2606590"/>
        <a:ext cx="3226869" cy="703019"/>
      </dsp:txXfrm>
    </dsp:sp>
    <dsp:sp modelId="{96FB68C9-420D-41FC-8758-F23871B3D898}">
      <dsp:nvSpPr>
        <dsp:cNvPr id="0" name=""/>
        <dsp:cNvSpPr/>
      </dsp:nvSpPr>
      <dsp:spPr>
        <a:xfrm>
          <a:off x="1054528" y="3309609"/>
          <a:ext cx="6018942" cy="703019"/>
        </a:xfrm>
        <a:prstGeom prst="trapezoid">
          <a:avLst>
            <a:gd name="adj" fmla="val 75000"/>
          </a:avLst>
        </a:prstGeom>
        <a:gradFill flip="none" rotWithShape="1">
          <a:gsLst>
            <a:gs pos="0">
              <a:schemeClr val="accent1"/>
            </a:gs>
            <a:gs pos="100000">
              <a:schemeClr val="accent2"/>
            </a:gs>
          </a:gsLst>
          <a:lin ang="13500000" scaled="1"/>
          <a:tileRect/>
        </a:gradFill>
        <a:ln>
          <a:noFill/>
        </a:ln>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a:solidFill>
                <a:schemeClr val="bg1"/>
              </a:solidFill>
              <a:latin typeface="Graphik Medium" panose="020B0503030202060203" pitchFamily="34" charset="77"/>
            </a:rPr>
            <a:t>Industry Alignment/Engagement</a:t>
          </a:r>
        </a:p>
      </dsp:txBody>
      <dsp:txXfrm>
        <a:off x="2107843" y="3309609"/>
        <a:ext cx="3912312" cy="703019"/>
      </dsp:txXfrm>
    </dsp:sp>
    <dsp:sp modelId="{3D970B9E-3AD7-456C-BB39-F3BBC515ACE7}">
      <dsp:nvSpPr>
        <dsp:cNvPr id="0" name=""/>
        <dsp:cNvSpPr/>
      </dsp:nvSpPr>
      <dsp:spPr>
        <a:xfrm>
          <a:off x="527264" y="4012628"/>
          <a:ext cx="7073471" cy="703019"/>
        </a:xfrm>
        <a:prstGeom prst="trapezoid">
          <a:avLst>
            <a:gd name="adj" fmla="val 75000"/>
          </a:avLst>
        </a:prstGeom>
        <a:gradFill flip="none" rotWithShape="1">
          <a:gsLst>
            <a:gs pos="0">
              <a:schemeClr val="accent1"/>
            </a:gs>
            <a:gs pos="100000">
              <a:schemeClr val="accent2"/>
            </a:gs>
          </a:gsLst>
          <a:lin ang="13500000" scaled="1"/>
          <a:tileRect/>
        </a:gradFill>
        <a:ln>
          <a:noFill/>
        </a:ln>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a:solidFill>
                <a:schemeClr val="bg1"/>
              </a:solidFill>
              <a:latin typeface="Graphik Medium" panose="020B0503030202060203" pitchFamily="34" charset="77"/>
            </a:rPr>
            <a:t>Technology Platform/Market Pulled Research</a:t>
          </a:r>
        </a:p>
      </dsp:txBody>
      <dsp:txXfrm>
        <a:off x="1765121" y="4012628"/>
        <a:ext cx="4597756" cy="703019"/>
      </dsp:txXfrm>
    </dsp:sp>
    <dsp:sp modelId="{F930638D-34E8-4128-A787-36D55663C255}">
      <dsp:nvSpPr>
        <dsp:cNvPr id="0" name=""/>
        <dsp:cNvSpPr/>
      </dsp:nvSpPr>
      <dsp:spPr>
        <a:xfrm>
          <a:off x="0" y="4715647"/>
          <a:ext cx="8128000" cy="703019"/>
        </a:xfrm>
        <a:prstGeom prst="trapezoid">
          <a:avLst>
            <a:gd name="adj" fmla="val 75000"/>
          </a:avLst>
        </a:prstGeom>
        <a:gradFill flip="none" rotWithShape="1">
          <a:gsLst>
            <a:gs pos="0">
              <a:schemeClr val="accent1"/>
            </a:gs>
            <a:gs pos="100000">
              <a:schemeClr val="accent2"/>
            </a:gs>
          </a:gsLst>
          <a:lin ang="13500000" scaled="1"/>
          <a:tileRect/>
        </a:gradFill>
        <a:ln>
          <a:noFill/>
        </a:ln>
        <a:effectLst/>
        <a:scene3d>
          <a:camera prst="orthographicFront"/>
          <a:lightRig rig="threePt" dir="t">
            <a:rot lat="0" lon="0" rev="7500000"/>
          </a:lightRig>
        </a:scene3d>
        <a:sp3d prstMaterial="plastic"/>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a:solidFill>
                <a:schemeClr val="bg1"/>
              </a:solidFill>
              <a:latin typeface="Graphik Medium" panose="020B0503030202060203" pitchFamily="34" charset="77"/>
            </a:rPr>
            <a:t>Market – Community Product/</a:t>
          </a:r>
          <a:br>
            <a:rPr lang="en-US" sz="1200" b="0" i="0" kern="1200">
              <a:solidFill>
                <a:schemeClr val="bg1"/>
              </a:solidFill>
              <a:latin typeface="Graphik Medium" panose="020B0503030202060203" pitchFamily="34" charset="77"/>
            </a:rPr>
          </a:br>
          <a:r>
            <a:rPr lang="en-US" sz="1200" b="0" i="0" kern="1200">
              <a:solidFill>
                <a:schemeClr val="bg1"/>
              </a:solidFill>
              <a:latin typeface="Graphik Medium" panose="020B0503030202060203" pitchFamily="34" charset="77"/>
            </a:rPr>
            <a:t>Services for Energy Boutiques</a:t>
          </a:r>
        </a:p>
      </dsp:txBody>
      <dsp:txXfrm>
        <a:off x="1422399" y="4715647"/>
        <a:ext cx="5283200" cy="70301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65444E-8D0A-AFCD-9725-525138693AD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Graphik" panose="020B0503030202060203" pitchFamily="34" charset="77"/>
            </a:endParaRPr>
          </a:p>
        </p:txBody>
      </p:sp>
      <p:sp>
        <p:nvSpPr>
          <p:cNvPr id="3" name="Date Placeholder 2">
            <a:extLst>
              <a:ext uri="{FF2B5EF4-FFF2-40B4-BE49-F238E27FC236}">
                <a16:creationId xmlns:a16="http://schemas.microsoft.com/office/drawing/2014/main" id="{CC80BED5-7477-0107-E5A5-3762E2B5F0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642CF4-9F4D-4CFD-8817-756643228529}" type="datetimeFigureOut">
              <a:rPr lang="en-US" smtClean="0">
                <a:latin typeface="Graphik" panose="020B0503030202060203" pitchFamily="34" charset="77"/>
              </a:rPr>
              <a:t>8/27/2024</a:t>
            </a:fld>
            <a:endParaRPr lang="en-US">
              <a:latin typeface="Graphik" panose="020B0503030202060203" pitchFamily="34" charset="77"/>
            </a:endParaRPr>
          </a:p>
        </p:txBody>
      </p:sp>
      <p:sp>
        <p:nvSpPr>
          <p:cNvPr id="4" name="Footer Placeholder 3">
            <a:extLst>
              <a:ext uri="{FF2B5EF4-FFF2-40B4-BE49-F238E27FC236}">
                <a16:creationId xmlns:a16="http://schemas.microsoft.com/office/drawing/2014/main" id="{C050B2AA-3383-3795-0B38-58FBFEC4B4B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Graphik" panose="020B0503030202060203" pitchFamily="34" charset="77"/>
            </a:endParaRPr>
          </a:p>
        </p:txBody>
      </p:sp>
      <p:sp>
        <p:nvSpPr>
          <p:cNvPr id="5" name="Slide Number Placeholder 4">
            <a:extLst>
              <a:ext uri="{FF2B5EF4-FFF2-40B4-BE49-F238E27FC236}">
                <a16:creationId xmlns:a16="http://schemas.microsoft.com/office/drawing/2014/main" id="{8C6335C0-9070-0A18-4003-CA7B5359952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5FF086-937E-4163-9566-656C5775E87C}" type="slidenum">
              <a:rPr lang="en-US" smtClean="0">
                <a:latin typeface="Graphik" panose="020B0503030202060203" pitchFamily="34" charset="77"/>
              </a:rPr>
              <a:t>‹#›</a:t>
            </a:fld>
            <a:endParaRPr lang="en-US">
              <a:latin typeface="Graphik" panose="020B0503030202060203" pitchFamily="34" charset="77"/>
            </a:endParaRPr>
          </a:p>
        </p:txBody>
      </p:sp>
    </p:spTree>
    <p:extLst>
      <p:ext uri="{BB962C8B-B14F-4D97-AF65-F5344CB8AC3E}">
        <p14:creationId xmlns:p14="http://schemas.microsoft.com/office/powerpoint/2010/main" val="3559475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Graphik" panose="020B0503030202060203" pitchFamily="34"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Graphik" panose="020B0503030202060203" pitchFamily="34" charset="77"/>
              </a:defRPr>
            </a:lvl1pPr>
          </a:lstStyle>
          <a:p>
            <a:fld id="{0220CBC2-E11B-4E7F-B647-19818135FC82}" type="datetimeFigureOut">
              <a:rPr lang="en-US" smtClean="0"/>
              <a:pPr/>
              <a:t>8/27/2024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Graphik" panose="020B0503030202060203" pitchFamily="34"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Graphik" panose="020B0503030202060203" pitchFamily="34" charset="77"/>
              </a:defRPr>
            </a:lvl1pPr>
          </a:lstStyle>
          <a:p>
            <a:fld id="{DAF1C0E1-A4A3-4BD1-80A3-BCEE5FB11971}" type="slidenum">
              <a:rPr lang="en-US" smtClean="0"/>
              <a:pPr/>
              <a:t>‹#›</a:t>
            </a:fld>
            <a:endParaRPr lang="en-US"/>
          </a:p>
        </p:txBody>
      </p:sp>
    </p:spTree>
    <p:extLst>
      <p:ext uri="{BB962C8B-B14F-4D97-AF65-F5344CB8AC3E}">
        <p14:creationId xmlns:p14="http://schemas.microsoft.com/office/powerpoint/2010/main" val="3324713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Graphik" panose="020B0503030202060203" pitchFamily="34" charset="77"/>
        <a:ea typeface="+mn-ea"/>
        <a:cs typeface="+mn-cs"/>
      </a:defRPr>
    </a:lvl1pPr>
    <a:lvl2pPr marL="457200" algn="l" defTabSz="914400" rtl="0" eaLnBrk="1" latinLnBrk="0" hangingPunct="1">
      <a:defRPr sz="1200" b="0" i="0" kern="1200">
        <a:solidFill>
          <a:schemeClr val="tx1"/>
        </a:solidFill>
        <a:latin typeface="Graphik" panose="020B0503030202060203" pitchFamily="34" charset="77"/>
        <a:ea typeface="+mn-ea"/>
        <a:cs typeface="+mn-cs"/>
      </a:defRPr>
    </a:lvl2pPr>
    <a:lvl3pPr marL="914400" algn="l" defTabSz="914400" rtl="0" eaLnBrk="1" latinLnBrk="0" hangingPunct="1">
      <a:defRPr sz="1200" b="0" i="0" kern="1200">
        <a:solidFill>
          <a:schemeClr val="tx1"/>
        </a:solidFill>
        <a:latin typeface="Graphik" panose="020B0503030202060203" pitchFamily="34" charset="77"/>
        <a:ea typeface="+mn-ea"/>
        <a:cs typeface="+mn-cs"/>
      </a:defRPr>
    </a:lvl3pPr>
    <a:lvl4pPr marL="1371600" algn="l" defTabSz="914400" rtl="0" eaLnBrk="1" latinLnBrk="0" hangingPunct="1">
      <a:defRPr sz="1200" b="0" i="0" kern="1200">
        <a:solidFill>
          <a:schemeClr val="tx1"/>
        </a:solidFill>
        <a:latin typeface="Graphik" panose="020B0503030202060203" pitchFamily="34" charset="77"/>
        <a:ea typeface="+mn-ea"/>
        <a:cs typeface="+mn-cs"/>
      </a:defRPr>
    </a:lvl4pPr>
    <a:lvl5pPr marL="1828800" algn="l" defTabSz="914400" rtl="0" eaLnBrk="1" latinLnBrk="0" hangingPunct="1">
      <a:defRPr sz="1200" b="0" i="0" kern="1200">
        <a:solidFill>
          <a:schemeClr val="tx1"/>
        </a:solidFill>
        <a:latin typeface="Graphik" panose="020B0503030202060203"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F1C0E1-A4A3-4BD1-80A3-BCEE5FB11971}" type="slidenum">
              <a:rPr lang="en-US" smtClean="0"/>
              <a:t>1</a:t>
            </a:fld>
            <a:endParaRPr lang="en-US"/>
          </a:p>
        </p:txBody>
      </p:sp>
    </p:spTree>
    <p:extLst>
      <p:ext uri="{BB962C8B-B14F-4D97-AF65-F5344CB8AC3E}">
        <p14:creationId xmlns:p14="http://schemas.microsoft.com/office/powerpoint/2010/main" val="3549933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F1C0E1-A4A3-4BD1-80A3-BCEE5FB11971}" type="slidenum">
              <a:rPr lang="en-US" smtClean="0"/>
              <a:t>11</a:t>
            </a:fld>
            <a:endParaRPr lang="en-US"/>
          </a:p>
        </p:txBody>
      </p:sp>
    </p:spTree>
    <p:extLst>
      <p:ext uri="{BB962C8B-B14F-4D97-AF65-F5344CB8AC3E}">
        <p14:creationId xmlns:p14="http://schemas.microsoft.com/office/powerpoint/2010/main" val="1100535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F1C0E1-A4A3-4BD1-80A3-BCEE5FB11971}" type="slidenum">
              <a:rPr lang="en-US" smtClean="0"/>
              <a:pPr/>
              <a:t>12</a:t>
            </a:fld>
            <a:endParaRPr lang="en-US"/>
          </a:p>
        </p:txBody>
      </p:sp>
    </p:spTree>
    <p:extLst>
      <p:ext uri="{BB962C8B-B14F-4D97-AF65-F5344CB8AC3E}">
        <p14:creationId xmlns:p14="http://schemas.microsoft.com/office/powerpoint/2010/main" val="2695190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F1C0E1-A4A3-4BD1-80A3-BCEE5FB11971}" type="slidenum">
              <a:rPr lang="en-US" smtClean="0"/>
              <a:pPr/>
              <a:t>13</a:t>
            </a:fld>
            <a:endParaRPr lang="en-US"/>
          </a:p>
        </p:txBody>
      </p:sp>
    </p:spTree>
    <p:extLst>
      <p:ext uri="{BB962C8B-B14F-4D97-AF65-F5344CB8AC3E}">
        <p14:creationId xmlns:p14="http://schemas.microsoft.com/office/powerpoint/2010/main" val="386291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F1C0E1-A4A3-4BD1-80A3-BCEE5FB11971}" type="slidenum">
              <a:rPr lang="en-US" smtClean="0"/>
              <a:t>16</a:t>
            </a:fld>
            <a:endParaRPr lang="en-US"/>
          </a:p>
        </p:txBody>
      </p:sp>
    </p:spTree>
    <p:extLst>
      <p:ext uri="{BB962C8B-B14F-4D97-AF65-F5344CB8AC3E}">
        <p14:creationId xmlns:p14="http://schemas.microsoft.com/office/powerpoint/2010/main" val="1806632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F1C0E1-A4A3-4BD1-80A3-BCEE5FB11971}" type="slidenum">
              <a:rPr lang="en-US" smtClean="0"/>
              <a:t>17</a:t>
            </a:fld>
            <a:endParaRPr lang="en-US"/>
          </a:p>
        </p:txBody>
      </p:sp>
    </p:spTree>
    <p:extLst>
      <p:ext uri="{BB962C8B-B14F-4D97-AF65-F5344CB8AC3E}">
        <p14:creationId xmlns:p14="http://schemas.microsoft.com/office/powerpoint/2010/main" val="2827589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F1C0E1-A4A3-4BD1-80A3-BCEE5FB11971}" type="slidenum">
              <a:rPr lang="en-US" smtClean="0"/>
              <a:t>19</a:t>
            </a:fld>
            <a:endParaRPr lang="en-US"/>
          </a:p>
        </p:txBody>
      </p:sp>
    </p:spTree>
    <p:extLst>
      <p:ext uri="{BB962C8B-B14F-4D97-AF65-F5344CB8AC3E}">
        <p14:creationId xmlns:p14="http://schemas.microsoft.com/office/powerpoint/2010/main" val="4174513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F1C0E1-A4A3-4BD1-80A3-BCEE5FB11971}" type="slidenum">
              <a:rPr lang="en-US" smtClean="0"/>
              <a:t>20</a:t>
            </a:fld>
            <a:endParaRPr lang="en-US"/>
          </a:p>
        </p:txBody>
      </p:sp>
    </p:spTree>
    <p:extLst>
      <p:ext uri="{BB962C8B-B14F-4D97-AF65-F5344CB8AC3E}">
        <p14:creationId xmlns:p14="http://schemas.microsoft.com/office/powerpoint/2010/main" val="1941720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F1C0E1-A4A3-4BD1-80A3-BCEE5FB11971}" type="slidenum">
              <a:rPr lang="en-US" smtClean="0"/>
              <a:t>21</a:t>
            </a:fld>
            <a:endParaRPr lang="en-US"/>
          </a:p>
        </p:txBody>
      </p:sp>
    </p:spTree>
    <p:extLst>
      <p:ext uri="{BB962C8B-B14F-4D97-AF65-F5344CB8AC3E}">
        <p14:creationId xmlns:p14="http://schemas.microsoft.com/office/powerpoint/2010/main" val="231598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F1C0E1-A4A3-4BD1-80A3-BCEE5FB11971}" type="slidenum">
              <a:rPr lang="en-US" smtClean="0"/>
              <a:t>22</a:t>
            </a:fld>
            <a:endParaRPr lang="en-US"/>
          </a:p>
        </p:txBody>
      </p:sp>
    </p:spTree>
    <p:extLst>
      <p:ext uri="{BB962C8B-B14F-4D97-AF65-F5344CB8AC3E}">
        <p14:creationId xmlns:p14="http://schemas.microsoft.com/office/powerpoint/2010/main" val="4101078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F1C0E1-A4A3-4BD1-80A3-BCEE5FB11971}" type="slidenum">
              <a:rPr lang="en-US" smtClean="0"/>
              <a:t>23</a:t>
            </a:fld>
            <a:endParaRPr lang="en-US"/>
          </a:p>
        </p:txBody>
      </p:sp>
    </p:spTree>
    <p:extLst>
      <p:ext uri="{BB962C8B-B14F-4D97-AF65-F5344CB8AC3E}">
        <p14:creationId xmlns:p14="http://schemas.microsoft.com/office/powerpoint/2010/main" val="1475912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2300">
                <a:ea typeface="ＭＳ Ｐゴシック"/>
                <a:cs typeface="Calibri"/>
              </a:rPr>
              <a:t>Talking Points: </a:t>
            </a:r>
          </a:p>
          <a:p>
            <a:r>
              <a:rPr lang="en-US" sz="2300" err="1">
                <a:ea typeface="ＭＳ Ｐゴシック"/>
                <a:cs typeface="Calibri"/>
              </a:rPr>
              <a:t>Avista's</a:t>
            </a:r>
            <a:r>
              <a:rPr lang="en-US" sz="2300">
                <a:ea typeface="ＭＳ Ｐゴシック"/>
                <a:cs typeface="Calibri"/>
              </a:rPr>
              <a:t> Innovation Lab is located on the third floor of the Morris Center shown as the gray building. On the first floor of the Morris Center is an energy plant which provides condition environment for the Morris Center and the Catalyst Building. The energy plant is scaled to support two additional buildings in the development. The Catalyst building the brown building in the backdrop is a cross-lamented building which is designed to be a net-zero and carbon free building. The Catalyst building recently received the innovative technologies award from the American Institute of Architects. </a:t>
            </a:r>
          </a:p>
          <a:p>
            <a:endParaRPr lang="en-US" sz="2300"/>
          </a:p>
        </p:txBody>
      </p:sp>
      <p:sp>
        <p:nvSpPr>
          <p:cNvPr id="4" name="Slide Number Placeholder 3"/>
          <p:cNvSpPr>
            <a:spLocks noGrp="1"/>
          </p:cNvSpPr>
          <p:nvPr>
            <p:ph type="sldNum" sz="quarter" idx="5"/>
          </p:nvPr>
        </p:nvSpPr>
        <p:spPr/>
        <p:txBody>
          <a:bodyPr/>
          <a:lstStyle/>
          <a:p>
            <a:fld id="{006BE02D-20C0-F840-AFAC-BEA99C74FDC2}" type="slidenum">
              <a:rPr lang="en-US" smtClean="0"/>
              <a:pPr/>
              <a:t>2</a:t>
            </a:fld>
            <a:endParaRPr lang="en-US"/>
          </a:p>
        </p:txBody>
      </p:sp>
    </p:spTree>
    <p:extLst>
      <p:ext uri="{BB962C8B-B14F-4D97-AF65-F5344CB8AC3E}">
        <p14:creationId xmlns:p14="http://schemas.microsoft.com/office/powerpoint/2010/main" val="3303594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F1C0E1-A4A3-4BD1-80A3-BCEE5FB11971}" type="slidenum">
              <a:rPr lang="en-US" smtClean="0"/>
              <a:t>25</a:t>
            </a:fld>
            <a:endParaRPr lang="en-US"/>
          </a:p>
        </p:txBody>
      </p:sp>
    </p:spTree>
    <p:extLst>
      <p:ext uri="{BB962C8B-B14F-4D97-AF65-F5344CB8AC3E}">
        <p14:creationId xmlns:p14="http://schemas.microsoft.com/office/powerpoint/2010/main" val="1575905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F1C0E1-A4A3-4BD1-80A3-BCEE5FB11971}" type="slidenum">
              <a:rPr lang="en-US" smtClean="0"/>
              <a:t>26</a:t>
            </a:fld>
            <a:endParaRPr lang="en-US"/>
          </a:p>
        </p:txBody>
      </p:sp>
    </p:spTree>
    <p:extLst>
      <p:ext uri="{BB962C8B-B14F-4D97-AF65-F5344CB8AC3E}">
        <p14:creationId xmlns:p14="http://schemas.microsoft.com/office/powerpoint/2010/main" val="728580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F1C0E1-A4A3-4BD1-80A3-BCEE5FB11971}" type="slidenum">
              <a:rPr lang="en-US" smtClean="0"/>
              <a:t>27</a:t>
            </a:fld>
            <a:endParaRPr lang="en-US"/>
          </a:p>
        </p:txBody>
      </p:sp>
    </p:spTree>
    <p:extLst>
      <p:ext uri="{BB962C8B-B14F-4D97-AF65-F5344CB8AC3E}">
        <p14:creationId xmlns:p14="http://schemas.microsoft.com/office/powerpoint/2010/main" val="4262304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F1C0E1-A4A3-4BD1-80A3-BCEE5FB11971}" type="slidenum">
              <a:rPr lang="en-US" smtClean="0"/>
              <a:t>28</a:t>
            </a:fld>
            <a:endParaRPr lang="en-US"/>
          </a:p>
        </p:txBody>
      </p:sp>
    </p:spTree>
    <p:extLst>
      <p:ext uri="{BB962C8B-B14F-4D97-AF65-F5344CB8AC3E}">
        <p14:creationId xmlns:p14="http://schemas.microsoft.com/office/powerpoint/2010/main" val="265469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F1C0E1-A4A3-4BD1-80A3-BCEE5FB11971}" type="slidenum">
              <a:rPr lang="en-US" smtClean="0"/>
              <a:t>3</a:t>
            </a:fld>
            <a:endParaRPr lang="en-US"/>
          </a:p>
        </p:txBody>
      </p:sp>
    </p:spTree>
    <p:extLst>
      <p:ext uri="{BB962C8B-B14F-4D97-AF65-F5344CB8AC3E}">
        <p14:creationId xmlns:p14="http://schemas.microsoft.com/office/powerpoint/2010/main" val="99574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2300">
                <a:ea typeface="ＭＳ Ｐゴシック"/>
                <a:cs typeface="Calibri"/>
              </a:rPr>
              <a:t>Talking Points: </a:t>
            </a:r>
          </a:p>
          <a:p>
            <a:r>
              <a:rPr lang="en-US" sz="2300" err="1">
                <a:ea typeface="ＭＳ Ｐゴシック"/>
                <a:cs typeface="Calibri"/>
              </a:rPr>
              <a:t>Avista's</a:t>
            </a:r>
            <a:r>
              <a:rPr lang="en-US" sz="2300">
                <a:ea typeface="ＭＳ Ｐゴシック"/>
                <a:cs typeface="Calibri"/>
              </a:rPr>
              <a:t> Innovation Lab is located on the third floor of the Morris Center shown as the gray building. On the first floor of the Morris Center is an energy plant which provides condition environment for the Morris Center and the Catalyst Building. The energy plant is scaled to support two additional buildings in the development. The Catalyst building the brown building in the backdrop is a cross-lamented building which is designed to be a net-zero and carbon free building. The Catalyst building recently received the innovative technologies award from the American Institute of Architects. </a:t>
            </a:r>
          </a:p>
          <a:p>
            <a:endParaRPr lang="en-US" sz="2300"/>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a:p>
        </p:txBody>
      </p:sp>
    </p:spTree>
    <p:extLst>
      <p:ext uri="{BB962C8B-B14F-4D97-AF65-F5344CB8AC3E}">
        <p14:creationId xmlns:p14="http://schemas.microsoft.com/office/powerpoint/2010/main" val="3985621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Common understanding around how energy works – how can we iterate to a model that isn’t so strict. In the least cost planning model, how can we plan for equity.</a:t>
            </a:r>
          </a:p>
          <a:p>
            <a:r>
              <a:rPr lang="en-US"/>
              <a:t>The strength of our proposal is that we aren’t planning to blow it up, we are intending to do it logically through the model.</a:t>
            </a:r>
          </a:p>
          <a:p>
            <a:r>
              <a:rPr lang="en-US"/>
              <a:t>Understand the box that we’re currently in</a:t>
            </a:r>
          </a:p>
          <a:p>
            <a:r>
              <a:rPr lang="en-US"/>
              <a:t>As were thinking about the roadmap, the roadmap has to lead us out of it</a:t>
            </a:r>
          </a:p>
          <a:p>
            <a:r>
              <a:rPr lang="en-US"/>
              <a:t>Cant just leap to a completely different business model.</a:t>
            </a:r>
          </a:p>
          <a:p>
            <a:r>
              <a:rPr lang="en-US"/>
              <a:t>Thoughts around how it could change / people don’t understand it</a:t>
            </a:r>
          </a:p>
          <a:p>
            <a:r>
              <a:rPr lang="en-US"/>
              <a:t>How does the region function</a:t>
            </a:r>
          </a:p>
          <a:p>
            <a:r>
              <a:rPr lang="en-US"/>
              <a:t>Energy pathways project study (2020 study)</a:t>
            </a:r>
          </a:p>
          <a:p>
            <a:r>
              <a:rPr lang="en-US"/>
              <a:t>Where we are in terms of the energy system </a:t>
            </a:r>
          </a:p>
          <a:p>
            <a:r>
              <a:rPr lang="en-US"/>
              <a:t>Energy boutique model &gt; the intersection there. The role they will play in the future and how that is a solution for some equity issues that we see. (</a:t>
            </a:r>
            <a:r>
              <a:rPr lang="en-US" err="1"/>
              <a:t>eg.</a:t>
            </a:r>
            <a:r>
              <a:rPr lang="en-US"/>
              <a:t> Economic, sovereignty, health …)</a:t>
            </a:r>
          </a:p>
          <a:p>
            <a:r>
              <a:rPr lang="en-US"/>
              <a:t>BOD presentation could be good to leverage for this presentation</a:t>
            </a:r>
          </a:p>
          <a:p>
            <a:r>
              <a:rPr lang="en-US"/>
              <a:t>Non technical people don’t understand how the energy domain works</a:t>
            </a:r>
          </a:p>
        </p:txBody>
      </p:sp>
      <p:sp>
        <p:nvSpPr>
          <p:cNvPr id="4" name="Slide Number Placeholder 3"/>
          <p:cNvSpPr>
            <a:spLocks noGrp="1"/>
          </p:cNvSpPr>
          <p:nvPr>
            <p:ph type="sldNum" sz="quarter" idx="5"/>
          </p:nvPr>
        </p:nvSpPr>
        <p:spPr/>
        <p:txBody>
          <a:bodyPr/>
          <a:lstStyle/>
          <a:p>
            <a:fld id="{DAF1C0E1-A4A3-4BD1-80A3-BCEE5FB11971}" type="slidenum">
              <a:rPr lang="en-US" smtClean="0"/>
              <a:t>5</a:t>
            </a:fld>
            <a:endParaRPr lang="en-US"/>
          </a:p>
        </p:txBody>
      </p:sp>
    </p:spTree>
    <p:extLst>
      <p:ext uri="{BB962C8B-B14F-4D97-AF65-F5344CB8AC3E}">
        <p14:creationId xmlns:p14="http://schemas.microsoft.com/office/powerpoint/2010/main" val="3542909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F1C0E1-A4A3-4BD1-80A3-BCEE5FB11971}" type="slidenum">
              <a:rPr lang="en-US" smtClean="0"/>
              <a:t>6</a:t>
            </a:fld>
            <a:endParaRPr lang="en-US"/>
          </a:p>
        </p:txBody>
      </p:sp>
    </p:spTree>
    <p:extLst>
      <p:ext uri="{BB962C8B-B14F-4D97-AF65-F5344CB8AC3E}">
        <p14:creationId xmlns:p14="http://schemas.microsoft.com/office/powerpoint/2010/main" val="965176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F1C0E1-A4A3-4BD1-80A3-BCEE5FB11971}" type="slidenum">
              <a:rPr lang="en-US" smtClean="0"/>
              <a:t>7</a:t>
            </a:fld>
            <a:endParaRPr lang="en-US"/>
          </a:p>
        </p:txBody>
      </p:sp>
    </p:spTree>
    <p:extLst>
      <p:ext uri="{BB962C8B-B14F-4D97-AF65-F5344CB8AC3E}">
        <p14:creationId xmlns:p14="http://schemas.microsoft.com/office/powerpoint/2010/main" val="2490654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F1C0E1-A4A3-4BD1-80A3-BCEE5FB11971}" type="slidenum">
              <a:rPr lang="en-US" smtClean="0"/>
              <a:pPr/>
              <a:t>9</a:t>
            </a:fld>
            <a:endParaRPr lang="en-US"/>
          </a:p>
        </p:txBody>
      </p:sp>
    </p:spTree>
    <p:extLst>
      <p:ext uri="{BB962C8B-B14F-4D97-AF65-F5344CB8AC3E}">
        <p14:creationId xmlns:p14="http://schemas.microsoft.com/office/powerpoint/2010/main" val="2351160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744A7D8-F3D1-405D-94FA-FF63A22A09A5}" type="slidenum">
              <a:rPr lang="en-US" smtClean="0"/>
              <a:pPr/>
              <a:t>10</a:t>
            </a:fld>
            <a:endParaRPr lang="en-US"/>
          </a:p>
        </p:txBody>
      </p:sp>
    </p:spTree>
    <p:extLst>
      <p:ext uri="{BB962C8B-B14F-4D97-AF65-F5344CB8AC3E}">
        <p14:creationId xmlns:p14="http://schemas.microsoft.com/office/powerpoint/2010/main" val="625097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Cover">
    <p:bg>
      <p:bgPr>
        <a:solidFill>
          <a:srgbClr val="120056"/>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99AF4F1-6B79-3713-87DA-6E24DDDD17B9}"/>
              </a:ext>
            </a:extLst>
          </p:cNvPr>
          <p:cNvSpPr/>
          <p:nvPr userDrawn="1"/>
        </p:nvSpPr>
        <p:spPr>
          <a:xfrm>
            <a:off x="7966129" y="6246453"/>
            <a:ext cx="4225871" cy="611547"/>
          </a:xfrm>
          <a:prstGeom prst="rect">
            <a:avLst/>
          </a:prstGeom>
          <a:solidFill>
            <a:srgbClr val="1200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pic>
        <p:nvPicPr>
          <p:cNvPr id="13" name="Picture 12">
            <a:extLst>
              <a:ext uri="{FF2B5EF4-FFF2-40B4-BE49-F238E27FC236}">
                <a16:creationId xmlns:a16="http://schemas.microsoft.com/office/drawing/2014/main" id="{0B57B02B-DB50-C401-7048-0ABEC06D1B35}"/>
              </a:ext>
            </a:extLst>
          </p:cNvPr>
          <p:cNvPicPr>
            <a:picLocks noChangeAspect="1"/>
          </p:cNvPicPr>
          <p:nvPr userDrawn="1"/>
        </p:nvPicPr>
        <p:blipFill rotWithShape="1">
          <a:blip r:embed="rId2">
            <a:alphaModFix amt="23000"/>
          </a:blip>
          <a:srcRect r="45935" b="2412"/>
          <a:stretch/>
        </p:blipFill>
        <p:spPr>
          <a:xfrm rot="21434493">
            <a:off x="4841426" y="-615117"/>
            <a:ext cx="8185183" cy="7711803"/>
          </a:xfrm>
          <a:prstGeom prst="rect">
            <a:avLst/>
          </a:prstGeom>
        </p:spPr>
      </p:pic>
      <p:sp>
        <p:nvSpPr>
          <p:cNvPr id="2" name="Title 1">
            <a:extLst>
              <a:ext uri="{FF2B5EF4-FFF2-40B4-BE49-F238E27FC236}">
                <a16:creationId xmlns:a16="http://schemas.microsoft.com/office/drawing/2014/main" id="{4F90DE8D-52A9-3B49-B445-2862904CEF25}"/>
              </a:ext>
            </a:extLst>
          </p:cNvPr>
          <p:cNvSpPr>
            <a:spLocks noGrp="1"/>
          </p:cNvSpPr>
          <p:nvPr>
            <p:ph type="ctrTitle" hasCustomPrompt="1"/>
          </p:nvPr>
        </p:nvSpPr>
        <p:spPr>
          <a:xfrm>
            <a:off x="1778259" y="2938495"/>
            <a:ext cx="4539276" cy="1637641"/>
          </a:xfrm>
        </p:spPr>
        <p:txBody>
          <a:bodyPr anchor="t" anchorCtr="0">
            <a:noAutofit/>
          </a:bodyPr>
          <a:lstStyle>
            <a:lvl1pPr algn="l">
              <a:defRPr sz="4800" b="1" i="0">
                <a:solidFill>
                  <a:schemeClr val="bg1"/>
                </a:solidFill>
                <a:latin typeface="Graphik Semibold" panose="020B0503030202060203" pitchFamily="34" charset="77"/>
              </a:defRPr>
            </a:lvl1pPr>
          </a:lstStyle>
          <a:p>
            <a:r>
              <a:rPr lang="en-US"/>
              <a:t>Insert two</a:t>
            </a:r>
            <a:br>
              <a:rPr lang="en-US"/>
            </a:br>
            <a:r>
              <a:rPr lang="en-US"/>
              <a:t>lines headline</a:t>
            </a:r>
            <a:endParaRPr lang="en-CR"/>
          </a:p>
        </p:txBody>
      </p:sp>
      <p:sp>
        <p:nvSpPr>
          <p:cNvPr id="3" name="Subtitle 2">
            <a:extLst>
              <a:ext uri="{FF2B5EF4-FFF2-40B4-BE49-F238E27FC236}">
                <a16:creationId xmlns:a16="http://schemas.microsoft.com/office/drawing/2014/main" id="{15270846-2DF2-1646-8ED5-6C1694307DE3}"/>
              </a:ext>
            </a:extLst>
          </p:cNvPr>
          <p:cNvSpPr>
            <a:spLocks noGrp="1"/>
          </p:cNvSpPr>
          <p:nvPr>
            <p:ph type="subTitle" idx="1" hasCustomPrompt="1"/>
          </p:nvPr>
        </p:nvSpPr>
        <p:spPr>
          <a:xfrm>
            <a:off x="1812125" y="4795488"/>
            <a:ext cx="4539277" cy="319763"/>
          </a:xfrm>
        </p:spPr>
        <p:txBody>
          <a:bodyPr vert="horz" lIns="0" tIns="0" rIns="0" bIns="0" rtlCol="0">
            <a:noAutofit/>
          </a:bodyPr>
          <a:lstStyle>
            <a:lvl1pPr>
              <a:defRPr lang="en-CR" sz="2000" dirty="0">
                <a:solidFill>
                  <a:schemeClr val="bg1"/>
                </a:solidFill>
                <a:latin typeface="Graphik Medium" panose="020B0503030202060203" pitchFamily="34" charset="77"/>
              </a:defRPr>
            </a:lvl1pPr>
          </a:lstStyle>
          <a:p>
            <a:pPr lvl="0"/>
            <a:r>
              <a:rPr lang="en-US"/>
              <a:t>Insert subtitle</a:t>
            </a:r>
            <a:endParaRPr lang="en-CR"/>
          </a:p>
        </p:txBody>
      </p:sp>
      <p:grpSp>
        <p:nvGrpSpPr>
          <p:cNvPr id="44" name="Group 43">
            <a:extLst>
              <a:ext uri="{FF2B5EF4-FFF2-40B4-BE49-F238E27FC236}">
                <a16:creationId xmlns:a16="http://schemas.microsoft.com/office/drawing/2014/main" id="{71798DA9-1556-FC52-A175-EE98C1FB1BBC}"/>
              </a:ext>
            </a:extLst>
          </p:cNvPr>
          <p:cNvGrpSpPr/>
          <p:nvPr userDrawn="1"/>
        </p:nvGrpSpPr>
        <p:grpSpPr>
          <a:xfrm>
            <a:off x="7629536" y="1608334"/>
            <a:ext cx="4539277" cy="5472005"/>
            <a:chOff x="12700005" y="6061293"/>
            <a:chExt cx="4627517" cy="5578377"/>
          </a:xfrm>
        </p:grpSpPr>
        <p:sp>
          <p:nvSpPr>
            <p:cNvPr id="12" name="Hexagon 11">
              <a:extLst>
                <a:ext uri="{FF2B5EF4-FFF2-40B4-BE49-F238E27FC236}">
                  <a16:creationId xmlns:a16="http://schemas.microsoft.com/office/drawing/2014/main" id="{FF675A3F-C911-0AA7-09AC-F74DD37C6187}"/>
                </a:ext>
              </a:extLst>
            </p:cNvPr>
            <p:cNvSpPr/>
            <p:nvPr userDrawn="1"/>
          </p:nvSpPr>
          <p:spPr>
            <a:xfrm>
              <a:off x="14752459" y="8309052"/>
              <a:ext cx="2497198" cy="2152757"/>
            </a:xfrm>
            <a:prstGeom prst="hexagon">
              <a:avLst/>
            </a:prstGeom>
            <a:noFill/>
            <a:ln w="1905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14" name="Hexagon 13">
              <a:extLst>
                <a:ext uri="{FF2B5EF4-FFF2-40B4-BE49-F238E27FC236}">
                  <a16:creationId xmlns:a16="http://schemas.microsoft.com/office/drawing/2014/main" id="{9F202D4A-541A-189B-BC4D-37FB8371772A}"/>
                </a:ext>
              </a:extLst>
            </p:cNvPr>
            <p:cNvSpPr/>
            <p:nvPr userDrawn="1"/>
          </p:nvSpPr>
          <p:spPr>
            <a:xfrm>
              <a:off x="12796911" y="9386414"/>
              <a:ext cx="2497198" cy="2152757"/>
            </a:xfrm>
            <a:prstGeom prst="hexagon">
              <a:avLst/>
            </a:prstGeom>
            <a:noFill/>
            <a:ln w="1905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16" name="Hexagon 15">
              <a:extLst>
                <a:ext uri="{FF2B5EF4-FFF2-40B4-BE49-F238E27FC236}">
                  <a16:creationId xmlns:a16="http://schemas.microsoft.com/office/drawing/2014/main" id="{1B579A16-7E73-1823-57E5-A38066D86356}"/>
                </a:ext>
              </a:extLst>
            </p:cNvPr>
            <p:cNvSpPr/>
            <p:nvPr userDrawn="1"/>
          </p:nvSpPr>
          <p:spPr>
            <a:xfrm>
              <a:off x="12796911" y="7231689"/>
              <a:ext cx="2497198" cy="2152757"/>
            </a:xfrm>
            <a:prstGeom prst="hexagon">
              <a:avLst/>
            </a:prstGeom>
            <a:noFill/>
            <a:ln w="1905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17" name="Oval 16">
              <a:extLst>
                <a:ext uri="{FF2B5EF4-FFF2-40B4-BE49-F238E27FC236}">
                  <a16:creationId xmlns:a16="http://schemas.microsoft.com/office/drawing/2014/main" id="{854B0F19-DD50-5204-4027-52547774634A}"/>
                </a:ext>
              </a:extLst>
            </p:cNvPr>
            <p:cNvSpPr/>
            <p:nvPr userDrawn="1"/>
          </p:nvSpPr>
          <p:spPr>
            <a:xfrm>
              <a:off x="12700005"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19" name="Oval 18">
              <a:extLst>
                <a:ext uri="{FF2B5EF4-FFF2-40B4-BE49-F238E27FC236}">
                  <a16:creationId xmlns:a16="http://schemas.microsoft.com/office/drawing/2014/main" id="{E425BC81-BA1C-F417-CD7F-90163C2105FE}"/>
                </a:ext>
              </a:extLst>
            </p:cNvPr>
            <p:cNvSpPr/>
            <p:nvPr userDrawn="1"/>
          </p:nvSpPr>
          <p:spPr>
            <a:xfrm>
              <a:off x="15178162"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0" name="Oval 19">
              <a:extLst>
                <a:ext uri="{FF2B5EF4-FFF2-40B4-BE49-F238E27FC236}">
                  <a16:creationId xmlns:a16="http://schemas.microsoft.com/office/drawing/2014/main" id="{0106A8C7-CC44-240A-D46B-836E6BA36552}"/>
                </a:ext>
              </a:extLst>
            </p:cNvPr>
            <p:cNvSpPr/>
            <p:nvPr userDrawn="1"/>
          </p:nvSpPr>
          <p:spPr>
            <a:xfrm>
              <a:off x="14655553"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1" name="Oval 20">
              <a:extLst>
                <a:ext uri="{FF2B5EF4-FFF2-40B4-BE49-F238E27FC236}">
                  <a16:creationId xmlns:a16="http://schemas.microsoft.com/office/drawing/2014/main" id="{29013C02-807B-79E2-C5CC-9CC3CC624907}"/>
                </a:ext>
              </a:extLst>
            </p:cNvPr>
            <p:cNvSpPr/>
            <p:nvPr userDrawn="1"/>
          </p:nvSpPr>
          <p:spPr>
            <a:xfrm>
              <a:off x="1323757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2" name="Oval 21">
              <a:extLst>
                <a:ext uri="{FF2B5EF4-FFF2-40B4-BE49-F238E27FC236}">
                  <a16:creationId xmlns:a16="http://schemas.microsoft.com/office/drawing/2014/main" id="{5F78F978-CFFD-FACF-41F4-D68A2E940A56}"/>
                </a:ext>
              </a:extLst>
            </p:cNvPr>
            <p:cNvSpPr/>
            <p:nvPr userDrawn="1"/>
          </p:nvSpPr>
          <p:spPr>
            <a:xfrm>
              <a:off x="12700005"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3" name="Oval 22">
              <a:extLst>
                <a:ext uri="{FF2B5EF4-FFF2-40B4-BE49-F238E27FC236}">
                  <a16:creationId xmlns:a16="http://schemas.microsoft.com/office/drawing/2014/main" id="{F21A76F1-97C3-3640-D3FA-29F20C396766}"/>
                </a:ext>
              </a:extLst>
            </p:cNvPr>
            <p:cNvSpPr/>
            <p:nvPr userDrawn="1"/>
          </p:nvSpPr>
          <p:spPr>
            <a:xfrm>
              <a:off x="16609396"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4" name="Oval 23">
              <a:extLst>
                <a:ext uri="{FF2B5EF4-FFF2-40B4-BE49-F238E27FC236}">
                  <a16:creationId xmlns:a16="http://schemas.microsoft.com/office/drawing/2014/main" id="{53446766-87B2-0F7E-C936-FE9F15B38B91}"/>
                </a:ext>
              </a:extLst>
            </p:cNvPr>
            <p:cNvSpPr/>
            <p:nvPr userDrawn="1"/>
          </p:nvSpPr>
          <p:spPr>
            <a:xfrm>
              <a:off x="1713371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7" name="Oval 26">
              <a:extLst>
                <a:ext uri="{FF2B5EF4-FFF2-40B4-BE49-F238E27FC236}">
                  <a16:creationId xmlns:a16="http://schemas.microsoft.com/office/drawing/2014/main" id="{B3EB6699-3817-F24C-5FF2-B2DBA3B925D6}"/>
                </a:ext>
              </a:extLst>
            </p:cNvPr>
            <p:cNvSpPr/>
            <p:nvPr userDrawn="1"/>
          </p:nvSpPr>
          <p:spPr>
            <a:xfrm>
              <a:off x="15176381" y="8218051"/>
              <a:ext cx="193812" cy="193812"/>
            </a:xfrm>
            <a:prstGeom prst="ellipse">
              <a:avLst/>
            </a:prstGeom>
            <a:solidFill>
              <a:srgbClr val="126DA8"/>
            </a:solidFill>
            <a:ln w="1905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8" name="Oval 27">
              <a:extLst>
                <a:ext uri="{FF2B5EF4-FFF2-40B4-BE49-F238E27FC236}">
                  <a16:creationId xmlns:a16="http://schemas.microsoft.com/office/drawing/2014/main" id="{D6A9EC3A-1473-F8EB-B32B-1F75413C8D3A}"/>
                </a:ext>
              </a:extLst>
            </p:cNvPr>
            <p:cNvSpPr/>
            <p:nvPr userDrawn="1"/>
          </p:nvSpPr>
          <p:spPr>
            <a:xfrm>
              <a:off x="16611177" y="10364903"/>
              <a:ext cx="193812" cy="193812"/>
            </a:xfrm>
            <a:prstGeom prst="ellipse">
              <a:avLst/>
            </a:prstGeom>
            <a:solidFill>
              <a:srgbClr val="126DA8"/>
            </a:solidFill>
            <a:ln w="1905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0" name="Oval 29">
              <a:extLst>
                <a:ext uri="{FF2B5EF4-FFF2-40B4-BE49-F238E27FC236}">
                  <a16:creationId xmlns:a16="http://schemas.microsoft.com/office/drawing/2014/main" id="{3530ACAA-E9DA-A33F-8133-9755DE6CA369}"/>
                </a:ext>
              </a:extLst>
            </p:cNvPr>
            <p:cNvSpPr/>
            <p:nvPr userDrawn="1"/>
          </p:nvSpPr>
          <p:spPr>
            <a:xfrm>
              <a:off x="14655553" y="11445858"/>
              <a:ext cx="193812" cy="193812"/>
            </a:xfrm>
            <a:prstGeom prst="ellipse">
              <a:avLst/>
            </a:prstGeom>
            <a:solidFill>
              <a:srgbClr val="126DA8"/>
            </a:solidFill>
            <a:ln w="1905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1" name="Oval 30">
              <a:extLst>
                <a:ext uri="{FF2B5EF4-FFF2-40B4-BE49-F238E27FC236}">
                  <a16:creationId xmlns:a16="http://schemas.microsoft.com/office/drawing/2014/main" id="{692893DC-2A68-07D2-1EFE-A459E02E16A7}"/>
                </a:ext>
              </a:extLst>
            </p:cNvPr>
            <p:cNvSpPr/>
            <p:nvPr userDrawn="1"/>
          </p:nvSpPr>
          <p:spPr>
            <a:xfrm>
              <a:off x="13237570" y="11445858"/>
              <a:ext cx="193812" cy="193812"/>
            </a:xfrm>
            <a:prstGeom prst="ellipse">
              <a:avLst/>
            </a:prstGeom>
            <a:solidFill>
              <a:srgbClr val="126DA8"/>
            </a:solidFill>
            <a:ln w="1905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cxnSp>
          <p:nvCxnSpPr>
            <p:cNvPr id="37" name="Straight Connector 36">
              <a:extLst>
                <a:ext uri="{FF2B5EF4-FFF2-40B4-BE49-F238E27FC236}">
                  <a16:creationId xmlns:a16="http://schemas.microsoft.com/office/drawing/2014/main" id="{405EBDCC-1E53-8883-FD6F-556A0049B1AA}"/>
                </a:ext>
              </a:extLst>
            </p:cNvPr>
            <p:cNvCxnSpPr>
              <a:cxnSpLocks/>
              <a:endCxn id="16" idx="4"/>
            </p:cNvCxnSpPr>
            <p:nvPr userDrawn="1"/>
          </p:nvCxnSpPr>
          <p:spPr>
            <a:xfrm>
              <a:off x="12796911" y="6150655"/>
              <a:ext cx="538189" cy="1081035"/>
            </a:xfrm>
            <a:prstGeom prst="line">
              <a:avLst/>
            </a:prstGeom>
            <a:ln w="19050">
              <a:solidFill>
                <a:srgbClr val="00F1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6EFED60-738A-AB6F-897F-C1C134506593}"/>
                </a:ext>
              </a:extLst>
            </p:cNvPr>
            <p:cNvCxnSpPr>
              <a:cxnSpLocks/>
              <a:endCxn id="16" idx="5"/>
            </p:cNvCxnSpPr>
            <p:nvPr userDrawn="1"/>
          </p:nvCxnSpPr>
          <p:spPr>
            <a:xfrm flipH="1">
              <a:off x="14755920" y="6150655"/>
              <a:ext cx="538189" cy="1081035"/>
            </a:xfrm>
            <a:prstGeom prst="line">
              <a:avLst/>
            </a:prstGeom>
            <a:ln w="19050">
              <a:solidFill>
                <a:srgbClr val="00F1FF"/>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86394931-FB12-E213-56EF-3B36B8C19F7A}"/>
                </a:ext>
              </a:extLst>
            </p:cNvPr>
            <p:cNvSpPr/>
            <p:nvPr userDrawn="1"/>
          </p:nvSpPr>
          <p:spPr>
            <a:xfrm>
              <a:off x="14655553" y="712867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1" name="Oval 40">
              <a:extLst>
                <a:ext uri="{FF2B5EF4-FFF2-40B4-BE49-F238E27FC236}">
                  <a16:creationId xmlns:a16="http://schemas.microsoft.com/office/drawing/2014/main" id="{E64835F1-5430-EDD4-F585-A4EAC940007C}"/>
                </a:ext>
              </a:extLst>
            </p:cNvPr>
            <p:cNvSpPr/>
            <p:nvPr userDrawn="1"/>
          </p:nvSpPr>
          <p:spPr>
            <a:xfrm>
              <a:off x="13237570" y="7128673"/>
              <a:ext cx="193812" cy="193812"/>
            </a:xfrm>
            <a:prstGeom prst="ellipse">
              <a:avLst/>
            </a:prstGeom>
            <a:solidFill>
              <a:srgbClr val="126DA8"/>
            </a:solidFill>
            <a:ln w="1905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2" name="Oval 41">
              <a:extLst>
                <a:ext uri="{FF2B5EF4-FFF2-40B4-BE49-F238E27FC236}">
                  <a16:creationId xmlns:a16="http://schemas.microsoft.com/office/drawing/2014/main" id="{30A40BBB-0A6C-3ED3-FF7A-CC35ECF0D08A}"/>
                </a:ext>
              </a:extLst>
            </p:cNvPr>
            <p:cNvSpPr/>
            <p:nvPr userDrawn="1"/>
          </p:nvSpPr>
          <p:spPr>
            <a:xfrm>
              <a:off x="12700005" y="6061293"/>
              <a:ext cx="193812" cy="193812"/>
            </a:xfrm>
            <a:prstGeom prst="ellipse">
              <a:avLst/>
            </a:prstGeom>
            <a:solidFill>
              <a:srgbClr val="126DA8"/>
            </a:solidFill>
            <a:ln w="1905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3" name="Oval 42">
              <a:extLst>
                <a:ext uri="{FF2B5EF4-FFF2-40B4-BE49-F238E27FC236}">
                  <a16:creationId xmlns:a16="http://schemas.microsoft.com/office/drawing/2014/main" id="{F4E5E8DE-5225-2D88-00D1-50D138617404}"/>
                </a:ext>
              </a:extLst>
            </p:cNvPr>
            <p:cNvSpPr/>
            <p:nvPr userDrawn="1"/>
          </p:nvSpPr>
          <p:spPr>
            <a:xfrm>
              <a:off x="15176381" y="6061293"/>
              <a:ext cx="193812" cy="193812"/>
            </a:xfrm>
            <a:prstGeom prst="ellipse">
              <a:avLst/>
            </a:prstGeom>
            <a:solidFill>
              <a:srgbClr val="126DA8"/>
            </a:solidFill>
            <a:ln w="1905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grpSp>
      <p:grpSp>
        <p:nvGrpSpPr>
          <p:cNvPr id="54" name="Group 53">
            <a:extLst>
              <a:ext uri="{FF2B5EF4-FFF2-40B4-BE49-F238E27FC236}">
                <a16:creationId xmlns:a16="http://schemas.microsoft.com/office/drawing/2014/main" id="{30348514-D505-5603-501A-B22A29080239}"/>
              </a:ext>
            </a:extLst>
          </p:cNvPr>
          <p:cNvGrpSpPr/>
          <p:nvPr userDrawn="1"/>
        </p:nvGrpSpPr>
        <p:grpSpPr>
          <a:xfrm>
            <a:off x="-981888" y="-3592660"/>
            <a:ext cx="4539277" cy="5472005"/>
            <a:chOff x="12700005" y="6061293"/>
            <a:chExt cx="4627517" cy="5578377"/>
          </a:xfrm>
        </p:grpSpPr>
        <p:sp>
          <p:nvSpPr>
            <p:cNvPr id="55" name="Hexagon 54">
              <a:extLst>
                <a:ext uri="{FF2B5EF4-FFF2-40B4-BE49-F238E27FC236}">
                  <a16:creationId xmlns:a16="http://schemas.microsoft.com/office/drawing/2014/main" id="{02DB432C-3B76-57DB-A6EC-4098142F91F8}"/>
                </a:ext>
              </a:extLst>
            </p:cNvPr>
            <p:cNvSpPr/>
            <p:nvPr userDrawn="1"/>
          </p:nvSpPr>
          <p:spPr>
            <a:xfrm>
              <a:off x="14752459" y="8309052"/>
              <a:ext cx="2497198" cy="2152757"/>
            </a:xfrm>
            <a:prstGeom prst="hexagon">
              <a:avLst/>
            </a:prstGeom>
            <a:noFill/>
            <a:ln w="1905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6" name="Hexagon 55">
              <a:extLst>
                <a:ext uri="{FF2B5EF4-FFF2-40B4-BE49-F238E27FC236}">
                  <a16:creationId xmlns:a16="http://schemas.microsoft.com/office/drawing/2014/main" id="{47F048D7-05F9-CAF8-6015-4A6B9383F4B4}"/>
                </a:ext>
              </a:extLst>
            </p:cNvPr>
            <p:cNvSpPr/>
            <p:nvPr userDrawn="1"/>
          </p:nvSpPr>
          <p:spPr>
            <a:xfrm>
              <a:off x="12796911" y="9386414"/>
              <a:ext cx="2497198" cy="2152757"/>
            </a:xfrm>
            <a:prstGeom prst="hexagon">
              <a:avLst/>
            </a:prstGeom>
            <a:noFill/>
            <a:ln w="1905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7" name="Hexagon 56">
              <a:extLst>
                <a:ext uri="{FF2B5EF4-FFF2-40B4-BE49-F238E27FC236}">
                  <a16:creationId xmlns:a16="http://schemas.microsoft.com/office/drawing/2014/main" id="{1C36D905-AAB8-75B1-3FC6-ADEFACD68262}"/>
                </a:ext>
              </a:extLst>
            </p:cNvPr>
            <p:cNvSpPr/>
            <p:nvPr userDrawn="1"/>
          </p:nvSpPr>
          <p:spPr>
            <a:xfrm>
              <a:off x="12796911" y="7231689"/>
              <a:ext cx="2497198" cy="2152757"/>
            </a:xfrm>
            <a:prstGeom prst="hexagon">
              <a:avLst/>
            </a:prstGeom>
            <a:noFill/>
            <a:ln w="1905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8" name="Oval 57">
              <a:extLst>
                <a:ext uri="{FF2B5EF4-FFF2-40B4-BE49-F238E27FC236}">
                  <a16:creationId xmlns:a16="http://schemas.microsoft.com/office/drawing/2014/main" id="{037A6E70-8792-8C7A-DA59-EE8B20CD4403}"/>
                </a:ext>
              </a:extLst>
            </p:cNvPr>
            <p:cNvSpPr/>
            <p:nvPr userDrawn="1"/>
          </p:nvSpPr>
          <p:spPr>
            <a:xfrm>
              <a:off x="12700005"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9" name="Oval 58">
              <a:extLst>
                <a:ext uri="{FF2B5EF4-FFF2-40B4-BE49-F238E27FC236}">
                  <a16:creationId xmlns:a16="http://schemas.microsoft.com/office/drawing/2014/main" id="{17953C87-9EA8-4BC2-B071-41BEA1640170}"/>
                </a:ext>
              </a:extLst>
            </p:cNvPr>
            <p:cNvSpPr/>
            <p:nvPr userDrawn="1"/>
          </p:nvSpPr>
          <p:spPr>
            <a:xfrm>
              <a:off x="15178162"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0" name="Oval 59">
              <a:extLst>
                <a:ext uri="{FF2B5EF4-FFF2-40B4-BE49-F238E27FC236}">
                  <a16:creationId xmlns:a16="http://schemas.microsoft.com/office/drawing/2014/main" id="{3A99018B-9A06-8DEE-7560-AB9328216FBC}"/>
                </a:ext>
              </a:extLst>
            </p:cNvPr>
            <p:cNvSpPr/>
            <p:nvPr userDrawn="1"/>
          </p:nvSpPr>
          <p:spPr>
            <a:xfrm>
              <a:off x="14655553"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1" name="Oval 60">
              <a:extLst>
                <a:ext uri="{FF2B5EF4-FFF2-40B4-BE49-F238E27FC236}">
                  <a16:creationId xmlns:a16="http://schemas.microsoft.com/office/drawing/2014/main" id="{22C19054-56C0-C29A-60EA-3BD01965555D}"/>
                </a:ext>
              </a:extLst>
            </p:cNvPr>
            <p:cNvSpPr/>
            <p:nvPr userDrawn="1"/>
          </p:nvSpPr>
          <p:spPr>
            <a:xfrm>
              <a:off x="1323757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2" name="Oval 61">
              <a:extLst>
                <a:ext uri="{FF2B5EF4-FFF2-40B4-BE49-F238E27FC236}">
                  <a16:creationId xmlns:a16="http://schemas.microsoft.com/office/drawing/2014/main" id="{43244CF7-C1AE-9355-25ED-7F5FE68C26FE}"/>
                </a:ext>
              </a:extLst>
            </p:cNvPr>
            <p:cNvSpPr/>
            <p:nvPr userDrawn="1"/>
          </p:nvSpPr>
          <p:spPr>
            <a:xfrm>
              <a:off x="12700005"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3" name="Oval 62">
              <a:extLst>
                <a:ext uri="{FF2B5EF4-FFF2-40B4-BE49-F238E27FC236}">
                  <a16:creationId xmlns:a16="http://schemas.microsoft.com/office/drawing/2014/main" id="{A7C7E453-B8AE-3C1E-138A-B66EA285CF46}"/>
                </a:ext>
              </a:extLst>
            </p:cNvPr>
            <p:cNvSpPr/>
            <p:nvPr userDrawn="1"/>
          </p:nvSpPr>
          <p:spPr>
            <a:xfrm>
              <a:off x="16609396"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4" name="Oval 63">
              <a:extLst>
                <a:ext uri="{FF2B5EF4-FFF2-40B4-BE49-F238E27FC236}">
                  <a16:creationId xmlns:a16="http://schemas.microsoft.com/office/drawing/2014/main" id="{B7CE1F7C-F0B2-F818-10E5-B46FBCFA4A09}"/>
                </a:ext>
              </a:extLst>
            </p:cNvPr>
            <p:cNvSpPr/>
            <p:nvPr userDrawn="1"/>
          </p:nvSpPr>
          <p:spPr>
            <a:xfrm>
              <a:off x="1713371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5" name="Oval 64">
              <a:extLst>
                <a:ext uri="{FF2B5EF4-FFF2-40B4-BE49-F238E27FC236}">
                  <a16:creationId xmlns:a16="http://schemas.microsoft.com/office/drawing/2014/main" id="{74EC6FE4-39C8-28BD-3B0D-96ACD46844E7}"/>
                </a:ext>
              </a:extLst>
            </p:cNvPr>
            <p:cNvSpPr/>
            <p:nvPr userDrawn="1"/>
          </p:nvSpPr>
          <p:spPr>
            <a:xfrm>
              <a:off x="15176381" y="8218051"/>
              <a:ext cx="193812" cy="193812"/>
            </a:xfrm>
            <a:prstGeom prst="ellipse">
              <a:avLst/>
            </a:prstGeom>
            <a:solidFill>
              <a:srgbClr val="126DA8"/>
            </a:solidFill>
            <a:ln w="1905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6" name="Oval 65">
              <a:extLst>
                <a:ext uri="{FF2B5EF4-FFF2-40B4-BE49-F238E27FC236}">
                  <a16:creationId xmlns:a16="http://schemas.microsoft.com/office/drawing/2014/main" id="{2FD64ABF-DB87-2AAF-1068-0E8B75AB333C}"/>
                </a:ext>
              </a:extLst>
            </p:cNvPr>
            <p:cNvSpPr/>
            <p:nvPr userDrawn="1"/>
          </p:nvSpPr>
          <p:spPr>
            <a:xfrm>
              <a:off x="16611177" y="10364903"/>
              <a:ext cx="193812" cy="193812"/>
            </a:xfrm>
            <a:prstGeom prst="ellipse">
              <a:avLst/>
            </a:prstGeom>
            <a:solidFill>
              <a:srgbClr val="126DA8"/>
            </a:solidFill>
            <a:ln w="1905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7" name="Oval 66">
              <a:extLst>
                <a:ext uri="{FF2B5EF4-FFF2-40B4-BE49-F238E27FC236}">
                  <a16:creationId xmlns:a16="http://schemas.microsoft.com/office/drawing/2014/main" id="{36B0D74C-E517-D39B-C80C-B2DF97F29A6A}"/>
                </a:ext>
              </a:extLst>
            </p:cNvPr>
            <p:cNvSpPr/>
            <p:nvPr userDrawn="1"/>
          </p:nvSpPr>
          <p:spPr>
            <a:xfrm>
              <a:off x="14655553" y="11445858"/>
              <a:ext cx="193812" cy="193812"/>
            </a:xfrm>
            <a:prstGeom prst="ellipse">
              <a:avLst/>
            </a:prstGeom>
            <a:solidFill>
              <a:srgbClr val="126DA8"/>
            </a:solidFill>
            <a:ln w="1905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8" name="Oval 67">
              <a:extLst>
                <a:ext uri="{FF2B5EF4-FFF2-40B4-BE49-F238E27FC236}">
                  <a16:creationId xmlns:a16="http://schemas.microsoft.com/office/drawing/2014/main" id="{34375BB7-C9ED-8A6B-93A2-466DF867AC6A}"/>
                </a:ext>
              </a:extLst>
            </p:cNvPr>
            <p:cNvSpPr/>
            <p:nvPr userDrawn="1"/>
          </p:nvSpPr>
          <p:spPr>
            <a:xfrm>
              <a:off x="13237570" y="11445858"/>
              <a:ext cx="193812" cy="193812"/>
            </a:xfrm>
            <a:prstGeom prst="ellipse">
              <a:avLst/>
            </a:prstGeom>
            <a:solidFill>
              <a:srgbClr val="126DA8"/>
            </a:solidFill>
            <a:ln w="1905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cxnSp>
          <p:nvCxnSpPr>
            <p:cNvPr id="69" name="Straight Connector 68">
              <a:extLst>
                <a:ext uri="{FF2B5EF4-FFF2-40B4-BE49-F238E27FC236}">
                  <a16:creationId xmlns:a16="http://schemas.microsoft.com/office/drawing/2014/main" id="{BD0D68BC-7A92-9850-F5E8-E3C1A4BFD61A}"/>
                </a:ext>
              </a:extLst>
            </p:cNvPr>
            <p:cNvCxnSpPr>
              <a:cxnSpLocks/>
              <a:endCxn id="57" idx="4"/>
            </p:cNvCxnSpPr>
            <p:nvPr userDrawn="1"/>
          </p:nvCxnSpPr>
          <p:spPr>
            <a:xfrm>
              <a:off x="12796911" y="6150655"/>
              <a:ext cx="538189" cy="1081035"/>
            </a:xfrm>
            <a:prstGeom prst="line">
              <a:avLst/>
            </a:prstGeom>
            <a:ln w="19050">
              <a:solidFill>
                <a:srgbClr val="00F1FF"/>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B2D9AF5-7C9C-C010-4FF7-7900090794FD}"/>
                </a:ext>
              </a:extLst>
            </p:cNvPr>
            <p:cNvCxnSpPr>
              <a:cxnSpLocks/>
              <a:endCxn id="57" idx="5"/>
            </p:cNvCxnSpPr>
            <p:nvPr userDrawn="1"/>
          </p:nvCxnSpPr>
          <p:spPr>
            <a:xfrm flipH="1">
              <a:off x="14755920" y="6150655"/>
              <a:ext cx="538189" cy="1081035"/>
            </a:xfrm>
            <a:prstGeom prst="line">
              <a:avLst/>
            </a:prstGeom>
            <a:ln w="19050">
              <a:solidFill>
                <a:srgbClr val="00F1FF"/>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B3D4D15C-48F4-30C5-8753-3B10F6C89D6A}"/>
                </a:ext>
              </a:extLst>
            </p:cNvPr>
            <p:cNvSpPr/>
            <p:nvPr userDrawn="1"/>
          </p:nvSpPr>
          <p:spPr>
            <a:xfrm>
              <a:off x="14655553" y="712867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76" name="Oval 75">
              <a:extLst>
                <a:ext uri="{FF2B5EF4-FFF2-40B4-BE49-F238E27FC236}">
                  <a16:creationId xmlns:a16="http://schemas.microsoft.com/office/drawing/2014/main" id="{00BC846B-B7F8-89DF-7CDB-114A7032A646}"/>
                </a:ext>
              </a:extLst>
            </p:cNvPr>
            <p:cNvSpPr/>
            <p:nvPr userDrawn="1"/>
          </p:nvSpPr>
          <p:spPr>
            <a:xfrm>
              <a:off x="13237570" y="7128673"/>
              <a:ext cx="193812" cy="193812"/>
            </a:xfrm>
            <a:prstGeom prst="ellipse">
              <a:avLst/>
            </a:prstGeom>
            <a:solidFill>
              <a:srgbClr val="126DA8"/>
            </a:solidFill>
            <a:ln w="1905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77" name="Oval 76">
              <a:extLst>
                <a:ext uri="{FF2B5EF4-FFF2-40B4-BE49-F238E27FC236}">
                  <a16:creationId xmlns:a16="http://schemas.microsoft.com/office/drawing/2014/main" id="{F8B6923D-D8A1-ADD2-2181-8A0C0EC48D17}"/>
                </a:ext>
              </a:extLst>
            </p:cNvPr>
            <p:cNvSpPr/>
            <p:nvPr userDrawn="1"/>
          </p:nvSpPr>
          <p:spPr>
            <a:xfrm>
              <a:off x="12700005" y="6061293"/>
              <a:ext cx="193812" cy="193812"/>
            </a:xfrm>
            <a:prstGeom prst="ellipse">
              <a:avLst/>
            </a:prstGeom>
            <a:solidFill>
              <a:srgbClr val="126DA8"/>
            </a:solidFill>
            <a:ln w="1905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78" name="Oval 77">
              <a:extLst>
                <a:ext uri="{FF2B5EF4-FFF2-40B4-BE49-F238E27FC236}">
                  <a16:creationId xmlns:a16="http://schemas.microsoft.com/office/drawing/2014/main" id="{B578CCC6-A661-1C0F-3937-B46EA3982FCB}"/>
                </a:ext>
              </a:extLst>
            </p:cNvPr>
            <p:cNvSpPr/>
            <p:nvPr userDrawn="1"/>
          </p:nvSpPr>
          <p:spPr>
            <a:xfrm>
              <a:off x="15176381" y="6061293"/>
              <a:ext cx="193812" cy="193812"/>
            </a:xfrm>
            <a:prstGeom prst="ellipse">
              <a:avLst/>
            </a:prstGeom>
            <a:solidFill>
              <a:srgbClr val="126DA8"/>
            </a:solidFill>
            <a:ln w="1905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grpSp>
      <p:sp>
        <p:nvSpPr>
          <p:cNvPr id="4" name="Date Placeholder 3">
            <a:extLst>
              <a:ext uri="{FF2B5EF4-FFF2-40B4-BE49-F238E27FC236}">
                <a16:creationId xmlns:a16="http://schemas.microsoft.com/office/drawing/2014/main" id="{F741E5D1-E628-37A6-77F2-BF7C2ECDE569}"/>
              </a:ext>
            </a:extLst>
          </p:cNvPr>
          <p:cNvSpPr>
            <a:spLocks noGrp="1"/>
          </p:cNvSpPr>
          <p:nvPr>
            <p:ph type="dt" sz="half" idx="11"/>
          </p:nvPr>
        </p:nvSpPr>
        <p:spPr>
          <a:xfrm>
            <a:off x="1962330" y="5841042"/>
            <a:ext cx="1221941" cy="319763"/>
          </a:xfrm>
          <a:prstGeom prst="rect">
            <a:avLst/>
          </a:prstGeom>
        </p:spPr>
        <p:txBody>
          <a:bodyPr lIns="0" tIns="0" rIns="0" bIns="0"/>
          <a:lstStyle>
            <a:lvl1pPr algn="ctr">
              <a:defRPr sz="1600" b="0" i="0">
                <a:solidFill>
                  <a:schemeClr val="bg1"/>
                </a:solidFill>
                <a:latin typeface="Graphik Medium" panose="020B0503030202060203" pitchFamily="34" charset="77"/>
              </a:defRPr>
            </a:lvl1pPr>
          </a:lstStyle>
          <a:p>
            <a:r>
              <a:rPr lang="en-US"/>
              <a:t>March</a:t>
            </a:r>
          </a:p>
        </p:txBody>
      </p:sp>
      <p:sp>
        <p:nvSpPr>
          <p:cNvPr id="5" name="Rounded Rectangle 72">
            <a:extLst>
              <a:ext uri="{FF2B5EF4-FFF2-40B4-BE49-F238E27FC236}">
                <a16:creationId xmlns:a16="http://schemas.microsoft.com/office/drawing/2014/main" id="{C9224956-9395-26BB-C3C4-6C1D80EF8540}"/>
              </a:ext>
            </a:extLst>
          </p:cNvPr>
          <p:cNvSpPr/>
          <p:nvPr userDrawn="1"/>
        </p:nvSpPr>
        <p:spPr>
          <a:xfrm>
            <a:off x="1800050" y="5719511"/>
            <a:ext cx="2723315" cy="526942"/>
          </a:xfrm>
          <a:prstGeom prst="roundRect">
            <a:avLst>
              <a:gd name="adj" fmla="val 50000"/>
            </a:avLst>
          </a:prstGeom>
          <a:noFill/>
          <a:ln w="19050">
            <a:solidFill>
              <a:srgbClr val="00F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 name="Rounded Rectangle 73">
            <a:extLst>
              <a:ext uri="{FF2B5EF4-FFF2-40B4-BE49-F238E27FC236}">
                <a16:creationId xmlns:a16="http://schemas.microsoft.com/office/drawing/2014/main" id="{853310E0-5F20-E0B9-39EF-1EFDB2EB29F6}"/>
              </a:ext>
            </a:extLst>
          </p:cNvPr>
          <p:cNvSpPr/>
          <p:nvPr userDrawn="1"/>
        </p:nvSpPr>
        <p:spPr>
          <a:xfrm>
            <a:off x="3301425" y="5719511"/>
            <a:ext cx="1221941" cy="526942"/>
          </a:xfrm>
          <a:prstGeom prst="roundRect">
            <a:avLst>
              <a:gd name="adj" fmla="val 50000"/>
            </a:avLst>
          </a:prstGeom>
          <a:noFill/>
          <a:ln w="19050">
            <a:solidFill>
              <a:srgbClr val="00F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7" name="Date Placeholder 3">
            <a:extLst>
              <a:ext uri="{FF2B5EF4-FFF2-40B4-BE49-F238E27FC236}">
                <a16:creationId xmlns:a16="http://schemas.microsoft.com/office/drawing/2014/main" id="{C243F31F-A826-CFD8-EFBB-4AB5818688EE}"/>
              </a:ext>
            </a:extLst>
          </p:cNvPr>
          <p:cNvSpPr txBox="1">
            <a:spLocks/>
          </p:cNvSpPr>
          <p:nvPr userDrawn="1"/>
        </p:nvSpPr>
        <p:spPr>
          <a:xfrm>
            <a:off x="3301424" y="5841042"/>
            <a:ext cx="1221942" cy="319763"/>
          </a:xfrm>
          <a:prstGeom prst="rect">
            <a:avLst/>
          </a:prstGeom>
        </p:spPr>
        <p:txBody>
          <a:bodyPr lIns="0" tIns="0" rIns="0" bIns="0"/>
          <a:lstStyle>
            <a:defPPr>
              <a:defRPr lang="en-CR"/>
            </a:defPPr>
            <a:lvl1pPr marL="0" algn="l" defTabSz="914400" rtl="0" eaLnBrk="1" latinLnBrk="0" hangingPunct="1">
              <a:defRPr sz="1600" b="1" i="0" kern="1200">
                <a:solidFill>
                  <a:schemeClr val="bg1"/>
                </a:solidFill>
                <a:latin typeface="Graphik Semibold" panose="020B050303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i="0">
                <a:latin typeface="Graphik Medium" panose="020B0503030202060203" pitchFamily="34" charset="77"/>
              </a:rPr>
              <a:t>2024</a:t>
            </a:r>
          </a:p>
        </p:txBody>
      </p:sp>
    </p:spTree>
    <p:extLst>
      <p:ext uri="{BB962C8B-B14F-4D97-AF65-F5344CB8AC3E}">
        <p14:creationId xmlns:p14="http://schemas.microsoft.com/office/powerpoint/2010/main" val="3606216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udge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D55DFE-A835-FFEB-EA29-77C4BA20EDA2}"/>
              </a:ext>
            </a:extLst>
          </p:cNvPr>
          <p:cNvSpPr/>
          <p:nvPr userDrawn="1"/>
        </p:nvSpPr>
        <p:spPr>
          <a:xfrm>
            <a:off x="0" y="1180618"/>
            <a:ext cx="12192000" cy="5677382"/>
          </a:xfrm>
          <a:prstGeom prst="rect">
            <a:avLst/>
          </a:prstGeom>
          <a:solidFill>
            <a:srgbClr val="CEE8FA">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b="0" i="0">
              <a:latin typeface="Graphik" panose="020B0503030202060203" pitchFamily="34" charset="77"/>
            </a:endParaRPr>
          </a:p>
        </p:txBody>
      </p:sp>
      <p:sp>
        <p:nvSpPr>
          <p:cNvPr id="6" name="Slide Number Placeholder 5">
            <a:extLst>
              <a:ext uri="{FF2B5EF4-FFF2-40B4-BE49-F238E27FC236}">
                <a16:creationId xmlns:a16="http://schemas.microsoft.com/office/drawing/2014/main" id="{57C6F61D-4854-B144-9F97-A27E185CD126}"/>
              </a:ext>
            </a:extLst>
          </p:cNvPr>
          <p:cNvSpPr>
            <a:spLocks noGrp="1"/>
          </p:cNvSpPr>
          <p:nvPr>
            <p:ph type="sldNum" sz="quarter" idx="12"/>
          </p:nvPr>
        </p:nvSpPr>
        <p:spPr/>
        <p:txBody>
          <a:bodyPr/>
          <a:lstStyle/>
          <a:p>
            <a:fld id="{AC33022D-2AFB-EB45-A8E0-CED7B2EB4D1A}" type="slidenum">
              <a:rPr lang="en-US" smtClean="0"/>
              <a:t>‹#›</a:t>
            </a:fld>
            <a:endParaRPr lang="en-US"/>
          </a:p>
        </p:txBody>
      </p:sp>
      <p:sp>
        <p:nvSpPr>
          <p:cNvPr id="72" name="Title 1">
            <a:extLst>
              <a:ext uri="{FF2B5EF4-FFF2-40B4-BE49-F238E27FC236}">
                <a16:creationId xmlns:a16="http://schemas.microsoft.com/office/drawing/2014/main" id="{AD33FD35-9118-32C0-029A-816E2386D6FD}"/>
              </a:ext>
            </a:extLst>
          </p:cNvPr>
          <p:cNvSpPr>
            <a:spLocks noGrp="1"/>
          </p:cNvSpPr>
          <p:nvPr>
            <p:ph type="title" hasCustomPrompt="1"/>
          </p:nvPr>
        </p:nvSpPr>
        <p:spPr>
          <a:xfrm>
            <a:off x="382560" y="392020"/>
            <a:ext cx="10776426" cy="476081"/>
          </a:xfrm>
        </p:spPr>
        <p:txBody>
          <a:bodyPr>
            <a:noAutofit/>
          </a:bodyPr>
          <a:lstStyle>
            <a:lvl1pPr>
              <a:defRPr sz="3200" b="1" i="0">
                <a:solidFill>
                  <a:srgbClr val="126DA8"/>
                </a:solidFill>
                <a:latin typeface="Graphik Semibold" panose="020B0503030202060203" pitchFamily="34" charset="77"/>
              </a:defRPr>
            </a:lvl1pPr>
          </a:lstStyle>
          <a:p>
            <a:r>
              <a:rPr lang="en-US"/>
              <a:t>One line headline</a:t>
            </a:r>
            <a:endParaRPr lang="en-CR"/>
          </a:p>
        </p:txBody>
      </p:sp>
    </p:spTree>
    <p:extLst>
      <p:ext uri="{BB962C8B-B14F-4D97-AF65-F5344CB8AC3E}">
        <p14:creationId xmlns:p14="http://schemas.microsoft.com/office/powerpoint/2010/main" val="1726389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udge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51E2FC-0EA7-490E-2D41-EA36C5FF6EF5}"/>
              </a:ext>
            </a:extLst>
          </p:cNvPr>
          <p:cNvSpPr/>
          <p:nvPr userDrawn="1"/>
        </p:nvSpPr>
        <p:spPr>
          <a:xfrm>
            <a:off x="185195" y="231580"/>
            <a:ext cx="1025758" cy="60052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 name="Slide Number Placeholder 5">
            <a:extLst>
              <a:ext uri="{FF2B5EF4-FFF2-40B4-BE49-F238E27FC236}">
                <a16:creationId xmlns:a16="http://schemas.microsoft.com/office/drawing/2014/main" id="{57C6F61D-4854-B144-9F97-A27E185CD126}"/>
              </a:ext>
            </a:extLst>
          </p:cNvPr>
          <p:cNvSpPr>
            <a:spLocks noGrp="1"/>
          </p:cNvSpPr>
          <p:nvPr>
            <p:ph type="sldNum" sz="quarter" idx="12"/>
          </p:nvPr>
        </p:nvSpPr>
        <p:spPr/>
        <p:txBody>
          <a:bodyPr/>
          <a:lstStyle/>
          <a:p>
            <a:fld id="{AC33022D-2AFB-EB45-A8E0-CED7B2EB4D1A}" type="slidenum">
              <a:rPr lang="en-US" smtClean="0"/>
              <a:t>‹#›</a:t>
            </a:fld>
            <a:endParaRPr lang="en-US"/>
          </a:p>
        </p:txBody>
      </p:sp>
      <p:sp>
        <p:nvSpPr>
          <p:cNvPr id="72" name="Title 1">
            <a:extLst>
              <a:ext uri="{FF2B5EF4-FFF2-40B4-BE49-F238E27FC236}">
                <a16:creationId xmlns:a16="http://schemas.microsoft.com/office/drawing/2014/main" id="{AD33FD35-9118-32C0-029A-816E2386D6FD}"/>
              </a:ext>
            </a:extLst>
          </p:cNvPr>
          <p:cNvSpPr>
            <a:spLocks noGrp="1"/>
          </p:cNvSpPr>
          <p:nvPr>
            <p:ph type="title" hasCustomPrompt="1"/>
          </p:nvPr>
        </p:nvSpPr>
        <p:spPr>
          <a:xfrm>
            <a:off x="382560" y="392021"/>
            <a:ext cx="10776426" cy="430278"/>
          </a:xfrm>
        </p:spPr>
        <p:txBody>
          <a:bodyPr>
            <a:noAutofit/>
          </a:bodyPr>
          <a:lstStyle>
            <a:lvl1pPr>
              <a:defRPr sz="3200" b="1" i="0">
                <a:solidFill>
                  <a:srgbClr val="126DA8"/>
                </a:solidFill>
                <a:latin typeface="Graphik Semibold" panose="020B0503030202060203" pitchFamily="34" charset="77"/>
              </a:defRPr>
            </a:lvl1pPr>
          </a:lstStyle>
          <a:p>
            <a:r>
              <a:rPr lang="en-US"/>
              <a:t>One line headline</a:t>
            </a:r>
            <a:endParaRPr lang="en-CR"/>
          </a:p>
        </p:txBody>
      </p:sp>
    </p:spTree>
    <p:extLst>
      <p:ext uri="{BB962C8B-B14F-4D97-AF65-F5344CB8AC3E}">
        <p14:creationId xmlns:p14="http://schemas.microsoft.com/office/powerpoint/2010/main" val="27726974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Journey">
    <p:bg>
      <p:bgPr>
        <a:solidFill>
          <a:schemeClr val="bg1"/>
        </a:solid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8BE7E320-6306-3B70-9BC8-A8AFF799235F}"/>
              </a:ext>
            </a:extLst>
          </p:cNvPr>
          <p:cNvSpPr>
            <a:spLocks noGrp="1"/>
          </p:cNvSpPr>
          <p:nvPr>
            <p:ph type="title" hasCustomPrompt="1"/>
          </p:nvPr>
        </p:nvSpPr>
        <p:spPr>
          <a:xfrm>
            <a:off x="371475" y="392021"/>
            <a:ext cx="11449050" cy="430278"/>
          </a:xfrm>
        </p:spPr>
        <p:txBody>
          <a:bodyPr>
            <a:noAutofit/>
          </a:bodyPr>
          <a:lstStyle>
            <a:lvl1pPr>
              <a:defRPr sz="3200" b="1" i="0">
                <a:solidFill>
                  <a:srgbClr val="126DA8"/>
                </a:solidFill>
                <a:latin typeface="Graphik Semibold" panose="020B0503030202060203" pitchFamily="34" charset="77"/>
              </a:defRPr>
            </a:lvl1pPr>
          </a:lstStyle>
          <a:p>
            <a:r>
              <a:rPr lang="en-US"/>
              <a:t>One line headline</a:t>
            </a:r>
            <a:endParaRPr lang="en-CR"/>
          </a:p>
        </p:txBody>
      </p:sp>
      <p:sp>
        <p:nvSpPr>
          <p:cNvPr id="5" name="Slide Number Placeholder 5">
            <a:extLst>
              <a:ext uri="{FF2B5EF4-FFF2-40B4-BE49-F238E27FC236}">
                <a16:creationId xmlns:a16="http://schemas.microsoft.com/office/drawing/2014/main" id="{C914CF3F-F2F3-72F5-8CE9-C239ABEEB642}"/>
              </a:ext>
            </a:extLst>
          </p:cNvPr>
          <p:cNvSpPr>
            <a:spLocks noGrp="1"/>
          </p:cNvSpPr>
          <p:nvPr>
            <p:ph type="sldNum" sz="quarter" idx="4"/>
          </p:nvPr>
        </p:nvSpPr>
        <p:spPr>
          <a:xfrm>
            <a:off x="11353799" y="6531636"/>
            <a:ext cx="464191" cy="232419"/>
          </a:xfrm>
          <a:prstGeom prst="rect">
            <a:avLst/>
          </a:prstGeom>
        </p:spPr>
        <p:txBody>
          <a:bodyPr vert="horz" lIns="0" tIns="0" rIns="0" bIns="0" rtlCol="0" anchor="t" anchorCtr="0"/>
          <a:lstStyle>
            <a:lvl1pPr algn="r">
              <a:defRPr lang="en-US" sz="800" b="0" i="0" kern="1200" smtClean="0">
                <a:solidFill>
                  <a:schemeClr val="tx1">
                    <a:lumMod val="75000"/>
                    <a:lumOff val="25000"/>
                  </a:schemeClr>
                </a:solidFill>
                <a:latin typeface="Graphik" panose="020B0503030202060203" pitchFamily="34" charset="77"/>
                <a:ea typeface="+mn-ea"/>
                <a:cs typeface="+mn-cs"/>
              </a:defRPr>
            </a:lvl1pPr>
          </a:lstStyle>
          <a:p>
            <a:pPr>
              <a:defRPr/>
            </a:pPr>
            <a:fld id="{AC33022D-2AFB-EB45-A8E0-CED7B2EB4D1A}" type="slidenum">
              <a:rPr lang="en-CR" smtClean="0"/>
              <a:pPr>
                <a:defRPr/>
              </a:pPr>
              <a:t>‹#›</a:t>
            </a:fld>
            <a:endParaRPr lang="en-CR"/>
          </a:p>
        </p:txBody>
      </p:sp>
      <p:sp>
        <p:nvSpPr>
          <p:cNvPr id="6" name="Slide Number Placeholder 2">
            <a:extLst>
              <a:ext uri="{FF2B5EF4-FFF2-40B4-BE49-F238E27FC236}">
                <a16:creationId xmlns:a16="http://schemas.microsoft.com/office/drawing/2014/main" id="{939E17A5-D6B1-FBF7-E4F1-E90711A78FE6}"/>
              </a:ext>
            </a:extLst>
          </p:cNvPr>
          <p:cNvSpPr txBox="1">
            <a:spLocks/>
          </p:cNvSpPr>
          <p:nvPr userDrawn="1"/>
        </p:nvSpPr>
        <p:spPr>
          <a:xfrm>
            <a:off x="11353799" y="6531636"/>
            <a:ext cx="464191" cy="232419"/>
          </a:xfrm>
          <a:prstGeom prst="rect">
            <a:avLst/>
          </a:prstGeom>
        </p:spPr>
        <p:txBody>
          <a:bodyPr vert="horz" lIns="0" tIns="0" rIns="0" bIns="0" rtlCol="0" anchor="t" anchorCtr="0"/>
          <a:lstStyle>
            <a:defPPr>
              <a:defRPr lang="en-CR"/>
            </a:defPPr>
            <a:lvl1pPr marL="0" algn="r" defTabSz="914400" rtl="0" eaLnBrk="1" latinLnBrk="0" hangingPunct="1">
              <a:defRPr lang="en-US" sz="800" b="0" i="0" kern="1200" smtClean="0">
                <a:solidFill>
                  <a:schemeClr val="tx1">
                    <a:lumMod val="75000"/>
                    <a:lumOff val="25000"/>
                  </a:schemeClr>
                </a:solidFill>
                <a:latin typeface="Graphik Light" panose="020B040303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33022D-2AFB-EB45-A8E0-CED7B2EB4D1A}" type="slidenum">
              <a:rPr lang="en-CR" b="0" i="0" smtClean="0">
                <a:latin typeface="Graphik" panose="020B0503030202060203" pitchFamily="34" charset="77"/>
              </a:rPr>
              <a:pPr/>
              <a:t>‹#›</a:t>
            </a:fld>
            <a:endParaRPr lang="en-CR" b="0" i="0">
              <a:latin typeface="Graphik" panose="020B0503030202060203" pitchFamily="34" charset="77"/>
            </a:endParaRPr>
          </a:p>
        </p:txBody>
      </p:sp>
      <p:sp>
        <p:nvSpPr>
          <p:cNvPr id="9" name="Rounded Rectangle 8">
            <a:extLst>
              <a:ext uri="{FF2B5EF4-FFF2-40B4-BE49-F238E27FC236}">
                <a16:creationId xmlns:a16="http://schemas.microsoft.com/office/drawing/2014/main" id="{6049F970-84B8-7C1A-2411-B02DF0F7783C}"/>
              </a:ext>
            </a:extLst>
          </p:cNvPr>
          <p:cNvSpPr/>
          <p:nvPr userDrawn="1"/>
        </p:nvSpPr>
        <p:spPr>
          <a:xfrm>
            <a:off x="371475" y="2288365"/>
            <a:ext cx="2202248" cy="3848192"/>
          </a:xfrm>
          <a:prstGeom prst="roundRect">
            <a:avLst>
              <a:gd name="adj" fmla="val 4635"/>
            </a:avLst>
          </a:prstGeom>
          <a:solidFill>
            <a:schemeClr val="bg1">
              <a:lumMod val="85000"/>
              <a:alpha val="32139"/>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Graphik" panose="020B0503030202060203" pitchFamily="34" charset="77"/>
            </a:endParaRPr>
          </a:p>
        </p:txBody>
      </p:sp>
      <p:sp>
        <p:nvSpPr>
          <p:cNvPr id="11" name="Rounded Rectangle 10">
            <a:extLst>
              <a:ext uri="{FF2B5EF4-FFF2-40B4-BE49-F238E27FC236}">
                <a16:creationId xmlns:a16="http://schemas.microsoft.com/office/drawing/2014/main" id="{2F73610B-67D4-2C35-B50B-65D4DEE5DC71}"/>
              </a:ext>
            </a:extLst>
          </p:cNvPr>
          <p:cNvSpPr/>
          <p:nvPr userDrawn="1"/>
        </p:nvSpPr>
        <p:spPr>
          <a:xfrm>
            <a:off x="2681950" y="2288365"/>
            <a:ext cx="2202248" cy="3848192"/>
          </a:xfrm>
          <a:prstGeom prst="roundRect">
            <a:avLst>
              <a:gd name="adj" fmla="val 4635"/>
            </a:avLst>
          </a:prstGeom>
          <a:solidFill>
            <a:schemeClr val="bg1">
              <a:lumMod val="85000"/>
              <a:alpha val="32139"/>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Graphik" panose="020B0503030202060203" pitchFamily="34" charset="77"/>
            </a:endParaRPr>
          </a:p>
        </p:txBody>
      </p:sp>
      <p:sp>
        <p:nvSpPr>
          <p:cNvPr id="12" name="Rounded Rectangle 11">
            <a:extLst>
              <a:ext uri="{FF2B5EF4-FFF2-40B4-BE49-F238E27FC236}">
                <a16:creationId xmlns:a16="http://schemas.microsoft.com/office/drawing/2014/main" id="{75C3D1E2-F621-BD9A-41A4-3066FAACBA30}"/>
              </a:ext>
            </a:extLst>
          </p:cNvPr>
          <p:cNvSpPr/>
          <p:nvPr userDrawn="1"/>
        </p:nvSpPr>
        <p:spPr>
          <a:xfrm>
            <a:off x="4992425" y="2288365"/>
            <a:ext cx="2202248" cy="3848192"/>
          </a:xfrm>
          <a:prstGeom prst="roundRect">
            <a:avLst>
              <a:gd name="adj" fmla="val 4635"/>
            </a:avLst>
          </a:prstGeom>
          <a:solidFill>
            <a:schemeClr val="bg1">
              <a:lumMod val="85000"/>
              <a:alpha val="32139"/>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Graphik" panose="020B0503030202060203" pitchFamily="34" charset="77"/>
            </a:endParaRPr>
          </a:p>
        </p:txBody>
      </p:sp>
      <p:sp>
        <p:nvSpPr>
          <p:cNvPr id="14" name="Rounded Rectangle 13">
            <a:extLst>
              <a:ext uri="{FF2B5EF4-FFF2-40B4-BE49-F238E27FC236}">
                <a16:creationId xmlns:a16="http://schemas.microsoft.com/office/drawing/2014/main" id="{9D4A0AFF-58FF-BDCB-6B3A-4D37304DFDE8}"/>
              </a:ext>
            </a:extLst>
          </p:cNvPr>
          <p:cNvSpPr/>
          <p:nvPr userDrawn="1"/>
        </p:nvSpPr>
        <p:spPr>
          <a:xfrm>
            <a:off x="9613374" y="2288365"/>
            <a:ext cx="2202248" cy="3848192"/>
          </a:xfrm>
          <a:prstGeom prst="roundRect">
            <a:avLst>
              <a:gd name="adj" fmla="val 4635"/>
            </a:avLst>
          </a:prstGeom>
          <a:solidFill>
            <a:schemeClr val="bg1">
              <a:lumMod val="85000"/>
              <a:alpha val="32139"/>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Graphik" panose="020B0503030202060203" pitchFamily="34" charset="77"/>
            </a:endParaRPr>
          </a:p>
        </p:txBody>
      </p:sp>
      <p:sp>
        <p:nvSpPr>
          <p:cNvPr id="17" name="Freeform 16">
            <a:extLst>
              <a:ext uri="{FF2B5EF4-FFF2-40B4-BE49-F238E27FC236}">
                <a16:creationId xmlns:a16="http://schemas.microsoft.com/office/drawing/2014/main" id="{8A8046E7-3D54-C99F-E8F9-A065BA992B29}"/>
              </a:ext>
            </a:extLst>
          </p:cNvPr>
          <p:cNvSpPr>
            <a:spLocks/>
          </p:cNvSpPr>
          <p:nvPr userDrawn="1"/>
        </p:nvSpPr>
        <p:spPr>
          <a:xfrm>
            <a:off x="391797" y="1576072"/>
            <a:ext cx="11428729" cy="252647"/>
          </a:xfrm>
          <a:custGeom>
            <a:avLst/>
            <a:gdLst>
              <a:gd name="connsiteX0" fmla="*/ 152466 w 11428729"/>
              <a:gd name="connsiteY0" fmla="*/ 0 h 304932"/>
              <a:gd name="connsiteX1" fmla="*/ 11276263 w 11428729"/>
              <a:gd name="connsiteY1" fmla="*/ 0 h 304932"/>
              <a:gd name="connsiteX2" fmla="*/ 11428729 w 11428729"/>
              <a:gd name="connsiteY2" fmla="*/ 152466 h 304932"/>
              <a:gd name="connsiteX3" fmla="*/ 11276263 w 11428729"/>
              <a:gd name="connsiteY3" fmla="*/ 304932 h 304932"/>
              <a:gd name="connsiteX4" fmla="*/ 152466 w 11428729"/>
              <a:gd name="connsiteY4" fmla="*/ 304932 h 304932"/>
              <a:gd name="connsiteX5" fmla="*/ 0 w 11428729"/>
              <a:gd name="connsiteY5" fmla="*/ 152466 h 304932"/>
              <a:gd name="connsiteX6" fmla="*/ 152466 w 11428729"/>
              <a:gd name="connsiteY6" fmla="*/ 0 h 30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28729" h="304932">
                <a:moveTo>
                  <a:pt x="152466" y="0"/>
                </a:moveTo>
                <a:lnTo>
                  <a:pt x="11276263" y="0"/>
                </a:lnTo>
                <a:lnTo>
                  <a:pt x="11428729" y="152466"/>
                </a:lnTo>
                <a:lnTo>
                  <a:pt x="11276263" y="304932"/>
                </a:lnTo>
                <a:lnTo>
                  <a:pt x="152466" y="304932"/>
                </a:lnTo>
                <a:cubicBezTo>
                  <a:pt x="68261" y="304932"/>
                  <a:pt x="0" y="236671"/>
                  <a:pt x="0" y="152466"/>
                </a:cubicBezTo>
                <a:cubicBezTo>
                  <a:pt x="0" y="68261"/>
                  <a:pt x="68261" y="0"/>
                  <a:pt x="152466" y="0"/>
                </a:cubicBezTo>
                <a:close/>
              </a:path>
            </a:pathLst>
          </a:custGeom>
          <a:gradFill>
            <a:gsLst>
              <a:gs pos="0">
                <a:srgbClr val="00F1FF"/>
              </a:gs>
              <a:gs pos="50000">
                <a:srgbClr val="126DA8"/>
              </a:gs>
              <a:gs pos="100000">
                <a:srgbClr val="12005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77418" bIns="77418" rtlCol="0" anchor="ctr">
            <a:noAutofit/>
          </a:bodyPr>
          <a:lstStyle/>
          <a:p>
            <a:pPr marL="0" marR="0" lvl="0" indent="0" algn="ctr" defTabSz="387111" rtl="0" eaLnBrk="1" fontAlgn="auto" latinLnBrk="0" hangingPunct="1">
              <a:lnSpc>
                <a:spcPct val="100000"/>
              </a:lnSpc>
              <a:spcBef>
                <a:spcPts val="0"/>
              </a:spcBef>
              <a:spcAft>
                <a:spcPts val="0"/>
              </a:spcAft>
              <a:buClrTx/>
              <a:buSzTx/>
              <a:buFontTx/>
              <a:buNone/>
              <a:tabLst/>
              <a:defRPr/>
            </a:pPr>
            <a:endParaRPr kumimoji="0" lang="en-US" sz="1524" b="0" i="0" u="none" strike="noStrike" kern="1200" cap="none" spc="0" normalizeH="0" baseline="0" noProof="0">
              <a:ln>
                <a:noFill/>
              </a:ln>
              <a:solidFill>
                <a:srgbClr val="FFFFFF"/>
              </a:solidFill>
              <a:effectLst/>
              <a:uLnTx/>
              <a:uFillTx/>
              <a:latin typeface="Graphik"/>
              <a:ea typeface="+mn-ea"/>
              <a:cs typeface="+mn-cs"/>
            </a:endParaRPr>
          </a:p>
        </p:txBody>
      </p:sp>
      <p:grpSp>
        <p:nvGrpSpPr>
          <p:cNvPr id="18" name="Group 17">
            <a:extLst>
              <a:ext uri="{FF2B5EF4-FFF2-40B4-BE49-F238E27FC236}">
                <a16:creationId xmlns:a16="http://schemas.microsoft.com/office/drawing/2014/main" id="{AE3B6F9F-F242-C0F3-02BF-D12EB35309FF}"/>
              </a:ext>
            </a:extLst>
          </p:cNvPr>
          <p:cNvGrpSpPr/>
          <p:nvPr userDrawn="1"/>
        </p:nvGrpSpPr>
        <p:grpSpPr>
          <a:xfrm>
            <a:off x="677558" y="1635599"/>
            <a:ext cx="137352" cy="1102693"/>
            <a:chOff x="677558" y="1635599"/>
            <a:chExt cx="137352" cy="1102693"/>
          </a:xfrm>
        </p:grpSpPr>
        <p:cxnSp>
          <p:nvCxnSpPr>
            <p:cNvPr id="19" name="Straight Connector 18">
              <a:extLst>
                <a:ext uri="{FF2B5EF4-FFF2-40B4-BE49-F238E27FC236}">
                  <a16:creationId xmlns:a16="http://schemas.microsoft.com/office/drawing/2014/main" id="{EFCD043D-B56E-28D1-4ABC-2BA20889AFE5}"/>
                </a:ext>
              </a:extLst>
            </p:cNvPr>
            <p:cNvCxnSpPr>
              <a:cxnSpLocks/>
            </p:cNvCxnSpPr>
            <p:nvPr/>
          </p:nvCxnSpPr>
          <p:spPr>
            <a:xfrm flipV="1">
              <a:off x="746234" y="1772951"/>
              <a:ext cx="0" cy="965341"/>
            </a:xfrm>
            <a:prstGeom prst="line">
              <a:avLst/>
            </a:prstGeom>
            <a:ln w="15875">
              <a:solidFill>
                <a:srgbClr val="126DA8"/>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498B8EC0-088A-D237-A1E8-2EE5E423C067}"/>
                </a:ext>
              </a:extLst>
            </p:cNvPr>
            <p:cNvSpPr/>
            <p:nvPr/>
          </p:nvSpPr>
          <p:spPr>
            <a:xfrm>
              <a:off x="677558" y="1635599"/>
              <a:ext cx="137352" cy="137352"/>
            </a:xfrm>
            <a:prstGeom prst="ellipse">
              <a:avLst/>
            </a:prstGeom>
            <a:solidFill>
              <a:schemeClr val="bg1"/>
            </a:solidFill>
            <a:ln w="15875">
              <a:solidFill>
                <a:srgbClr val="126D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b="0" i="0">
                <a:latin typeface="Graphik" panose="020B0503030202060203" pitchFamily="34" charset="77"/>
              </a:endParaRPr>
            </a:p>
          </p:txBody>
        </p:sp>
      </p:grpSp>
      <p:grpSp>
        <p:nvGrpSpPr>
          <p:cNvPr id="21" name="Group 20">
            <a:extLst>
              <a:ext uri="{FF2B5EF4-FFF2-40B4-BE49-F238E27FC236}">
                <a16:creationId xmlns:a16="http://schemas.microsoft.com/office/drawing/2014/main" id="{12137C24-9072-F1D5-B7B5-E9C767FD68D5}"/>
              </a:ext>
            </a:extLst>
          </p:cNvPr>
          <p:cNvGrpSpPr/>
          <p:nvPr userDrawn="1"/>
        </p:nvGrpSpPr>
        <p:grpSpPr>
          <a:xfrm>
            <a:off x="3010857" y="1635599"/>
            <a:ext cx="137352" cy="1102693"/>
            <a:chOff x="2989259" y="1635599"/>
            <a:chExt cx="137352" cy="1102693"/>
          </a:xfrm>
        </p:grpSpPr>
        <p:cxnSp>
          <p:nvCxnSpPr>
            <p:cNvPr id="22" name="Straight Connector 21">
              <a:extLst>
                <a:ext uri="{FF2B5EF4-FFF2-40B4-BE49-F238E27FC236}">
                  <a16:creationId xmlns:a16="http://schemas.microsoft.com/office/drawing/2014/main" id="{3028B021-C1BF-B1C7-F59B-B45F95BF9F3C}"/>
                </a:ext>
              </a:extLst>
            </p:cNvPr>
            <p:cNvCxnSpPr>
              <a:cxnSpLocks/>
            </p:cNvCxnSpPr>
            <p:nvPr/>
          </p:nvCxnSpPr>
          <p:spPr>
            <a:xfrm flipV="1">
              <a:off x="3057935" y="1772951"/>
              <a:ext cx="0" cy="965341"/>
            </a:xfrm>
            <a:prstGeom prst="line">
              <a:avLst/>
            </a:prstGeom>
            <a:ln w="15875">
              <a:solidFill>
                <a:srgbClr val="126DA8"/>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EBE99624-224F-94BF-026D-F2E02E016035}"/>
                </a:ext>
              </a:extLst>
            </p:cNvPr>
            <p:cNvSpPr/>
            <p:nvPr/>
          </p:nvSpPr>
          <p:spPr>
            <a:xfrm>
              <a:off x="2989259" y="1635599"/>
              <a:ext cx="137352" cy="137352"/>
            </a:xfrm>
            <a:prstGeom prst="ellipse">
              <a:avLst/>
            </a:prstGeom>
            <a:solidFill>
              <a:schemeClr val="bg1"/>
            </a:solidFill>
            <a:ln w="15875">
              <a:solidFill>
                <a:srgbClr val="126D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b="0" i="0">
                <a:latin typeface="Graphik" panose="020B0503030202060203" pitchFamily="34" charset="77"/>
              </a:endParaRPr>
            </a:p>
          </p:txBody>
        </p:sp>
      </p:grpSp>
      <p:grpSp>
        <p:nvGrpSpPr>
          <p:cNvPr id="29" name="Group 28">
            <a:extLst>
              <a:ext uri="{FF2B5EF4-FFF2-40B4-BE49-F238E27FC236}">
                <a16:creationId xmlns:a16="http://schemas.microsoft.com/office/drawing/2014/main" id="{ADCB292B-A669-0181-9D66-49D60AC53B07}"/>
              </a:ext>
            </a:extLst>
          </p:cNvPr>
          <p:cNvGrpSpPr/>
          <p:nvPr userDrawn="1"/>
        </p:nvGrpSpPr>
        <p:grpSpPr>
          <a:xfrm>
            <a:off x="5334927" y="1638056"/>
            <a:ext cx="137352" cy="1102693"/>
            <a:chOff x="5301616" y="1635599"/>
            <a:chExt cx="137352" cy="1102693"/>
          </a:xfrm>
        </p:grpSpPr>
        <p:cxnSp>
          <p:nvCxnSpPr>
            <p:cNvPr id="35" name="Straight Connector 34">
              <a:extLst>
                <a:ext uri="{FF2B5EF4-FFF2-40B4-BE49-F238E27FC236}">
                  <a16:creationId xmlns:a16="http://schemas.microsoft.com/office/drawing/2014/main" id="{4EC1C231-F2E6-823D-2374-1B10A1AD7C30}"/>
                </a:ext>
              </a:extLst>
            </p:cNvPr>
            <p:cNvCxnSpPr>
              <a:cxnSpLocks/>
            </p:cNvCxnSpPr>
            <p:nvPr/>
          </p:nvCxnSpPr>
          <p:spPr>
            <a:xfrm flipV="1">
              <a:off x="5370292" y="1772951"/>
              <a:ext cx="0" cy="965341"/>
            </a:xfrm>
            <a:prstGeom prst="line">
              <a:avLst/>
            </a:prstGeom>
            <a:ln w="15875">
              <a:solidFill>
                <a:srgbClr val="126DA8"/>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8687989F-7198-6C25-CF67-5E95E188BEA8}"/>
                </a:ext>
              </a:extLst>
            </p:cNvPr>
            <p:cNvSpPr/>
            <p:nvPr/>
          </p:nvSpPr>
          <p:spPr>
            <a:xfrm>
              <a:off x="5301616" y="1635599"/>
              <a:ext cx="137352" cy="137352"/>
            </a:xfrm>
            <a:prstGeom prst="ellipse">
              <a:avLst/>
            </a:prstGeom>
            <a:solidFill>
              <a:schemeClr val="bg1"/>
            </a:solidFill>
            <a:ln w="15875">
              <a:solidFill>
                <a:srgbClr val="126D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b="0" i="0">
                <a:latin typeface="Graphik" panose="020B0503030202060203" pitchFamily="34" charset="77"/>
              </a:endParaRPr>
            </a:p>
          </p:txBody>
        </p:sp>
      </p:grpSp>
      <p:grpSp>
        <p:nvGrpSpPr>
          <p:cNvPr id="50" name="Group 49">
            <a:extLst>
              <a:ext uri="{FF2B5EF4-FFF2-40B4-BE49-F238E27FC236}">
                <a16:creationId xmlns:a16="http://schemas.microsoft.com/office/drawing/2014/main" id="{8EB5C03A-4208-12C0-2AC4-8C93962575EB}"/>
              </a:ext>
            </a:extLst>
          </p:cNvPr>
          <p:cNvGrpSpPr/>
          <p:nvPr userDrawn="1"/>
        </p:nvGrpSpPr>
        <p:grpSpPr>
          <a:xfrm>
            <a:off x="9919457" y="1635599"/>
            <a:ext cx="137352" cy="1102693"/>
            <a:chOff x="9919457" y="1635599"/>
            <a:chExt cx="137352" cy="1102693"/>
          </a:xfrm>
        </p:grpSpPr>
        <p:cxnSp>
          <p:nvCxnSpPr>
            <p:cNvPr id="51" name="Straight Connector 50">
              <a:extLst>
                <a:ext uri="{FF2B5EF4-FFF2-40B4-BE49-F238E27FC236}">
                  <a16:creationId xmlns:a16="http://schemas.microsoft.com/office/drawing/2014/main" id="{782DE3F3-7C32-A59F-5449-FFBC261578E4}"/>
                </a:ext>
              </a:extLst>
            </p:cNvPr>
            <p:cNvCxnSpPr>
              <a:cxnSpLocks/>
            </p:cNvCxnSpPr>
            <p:nvPr/>
          </p:nvCxnSpPr>
          <p:spPr>
            <a:xfrm flipV="1">
              <a:off x="9988133" y="1772951"/>
              <a:ext cx="0" cy="965341"/>
            </a:xfrm>
            <a:prstGeom prst="line">
              <a:avLst/>
            </a:prstGeom>
            <a:ln w="15875">
              <a:solidFill>
                <a:srgbClr val="126DA8"/>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88BBCA9B-DF39-EDB4-926E-87C42B8D3C8D}"/>
                </a:ext>
              </a:extLst>
            </p:cNvPr>
            <p:cNvSpPr/>
            <p:nvPr/>
          </p:nvSpPr>
          <p:spPr>
            <a:xfrm>
              <a:off x="9919457" y="1635599"/>
              <a:ext cx="137352" cy="137352"/>
            </a:xfrm>
            <a:prstGeom prst="ellipse">
              <a:avLst/>
            </a:prstGeom>
            <a:solidFill>
              <a:schemeClr val="bg1"/>
            </a:solidFill>
            <a:ln w="15875">
              <a:solidFill>
                <a:srgbClr val="126D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b="0" i="0">
                <a:latin typeface="Graphik" panose="020B0503030202060203" pitchFamily="34" charset="77"/>
              </a:endParaRPr>
            </a:p>
          </p:txBody>
        </p:sp>
      </p:grpSp>
      <p:sp>
        <p:nvSpPr>
          <p:cNvPr id="53" name="Text Placeholder 42">
            <a:extLst>
              <a:ext uri="{FF2B5EF4-FFF2-40B4-BE49-F238E27FC236}">
                <a16:creationId xmlns:a16="http://schemas.microsoft.com/office/drawing/2014/main" id="{983B645E-C46E-3E67-268E-E3F1AA433228}"/>
              </a:ext>
            </a:extLst>
          </p:cNvPr>
          <p:cNvSpPr>
            <a:spLocks noGrp="1"/>
          </p:cNvSpPr>
          <p:nvPr>
            <p:ph type="body" sz="quarter" idx="11" hasCustomPrompt="1"/>
          </p:nvPr>
        </p:nvSpPr>
        <p:spPr>
          <a:xfrm>
            <a:off x="528216" y="2631286"/>
            <a:ext cx="1888767" cy="484187"/>
          </a:xfrm>
          <a:prstGeom prst="roundRect">
            <a:avLst>
              <a:gd name="adj" fmla="val 50000"/>
            </a:avLst>
          </a:prstGeom>
          <a:solidFill>
            <a:srgbClr val="126DA8"/>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lvl1pPr>
              <a:defRPr lang="en-US" sz="1400" noProof="0" dirty="0" smtClean="0">
                <a:solidFill>
                  <a:schemeClr val="accent6">
                    <a:lumMod val="20000"/>
                    <a:lumOff val="80000"/>
                  </a:schemeClr>
                </a:solidFill>
                <a:latin typeface="Graphik" panose="020B0503030202060203" pitchFamily="34"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E82FF">
                    <a:lumMod val="20000"/>
                    <a:lumOff val="80000"/>
                  </a:srgbClr>
                </a:solidFill>
                <a:effectLst/>
                <a:uLnTx/>
                <a:uFillTx/>
                <a:latin typeface="Graphik" panose="020B0503030202060203" pitchFamily="34" charset="77"/>
                <a:ea typeface="+mn-ea"/>
                <a:cs typeface="+mn-cs"/>
              </a:rPr>
              <a:t>Insert time here</a:t>
            </a:r>
          </a:p>
        </p:txBody>
      </p:sp>
      <p:sp>
        <p:nvSpPr>
          <p:cNvPr id="54" name="Text Placeholder 42">
            <a:extLst>
              <a:ext uri="{FF2B5EF4-FFF2-40B4-BE49-F238E27FC236}">
                <a16:creationId xmlns:a16="http://schemas.microsoft.com/office/drawing/2014/main" id="{08EEF478-9D5D-FE78-7E80-04D4F63CFE15}"/>
              </a:ext>
            </a:extLst>
          </p:cNvPr>
          <p:cNvSpPr>
            <a:spLocks noGrp="1"/>
          </p:cNvSpPr>
          <p:nvPr>
            <p:ph type="body" sz="quarter" idx="12" hasCustomPrompt="1"/>
          </p:nvPr>
        </p:nvSpPr>
        <p:spPr>
          <a:xfrm>
            <a:off x="2838691" y="2631286"/>
            <a:ext cx="1888767" cy="484187"/>
          </a:xfrm>
          <a:prstGeom prst="roundRect">
            <a:avLst>
              <a:gd name="adj" fmla="val 50000"/>
            </a:avLst>
          </a:prstGeom>
          <a:solidFill>
            <a:srgbClr val="126DA8"/>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lvl1pPr>
              <a:defRPr lang="en-US" sz="1400" noProof="0" dirty="0" smtClean="0">
                <a:solidFill>
                  <a:schemeClr val="accent6">
                    <a:lumMod val="20000"/>
                    <a:lumOff val="80000"/>
                  </a:schemeClr>
                </a:solidFill>
                <a:latin typeface="Graphik" panose="020B0503030202060203" pitchFamily="34"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E82FF">
                    <a:lumMod val="20000"/>
                    <a:lumOff val="80000"/>
                  </a:srgbClr>
                </a:solidFill>
                <a:effectLst/>
                <a:uLnTx/>
                <a:uFillTx/>
                <a:latin typeface="Graphik" panose="020B0503030202060203" pitchFamily="34" charset="77"/>
                <a:ea typeface="+mn-ea"/>
                <a:cs typeface="+mn-cs"/>
              </a:rPr>
              <a:t>Insert time here</a:t>
            </a:r>
          </a:p>
        </p:txBody>
      </p:sp>
      <p:sp>
        <p:nvSpPr>
          <p:cNvPr id="55" name="Text Placeholder 42">
            <a:extLst>
              <a:ext uri="{FF2B5EF4-FFF2-40B4-BE49-F238E27FC236}">
                <a16:creationId xmlns:a16="http://schemas.microsoft.com/office/drawing/2014/main" id="{98B76CD0-F99A-1EA0-250E-80CA71134FE1}"/>
              </a:ext>
            </a:extLst>
          </p:cNvPr>
          <p:cNvSpPr>
            <a:spLocks noGrp="1"/>
          </p:cNvSpPr>
          <p:nvPr>
            <p:ph type="body" sz="quarter" idx="13" hasCustomPrompt="1"/>
          </p:nvPr>
        </p:nvSpPr>
        <p:spPr>
          <a:xfrm>
            <a:off x="5149166" y="2631286"/>
            <a:ext cx="1888767" cy="484187"/>
          </a:xfrm>
          <a:prstGeom prst="roundRect">
            <a:avLst>
              <a:gd name="adj" fmla="val 50000"/>
            </a:avLst>
          </a:prstGeom>
          <a:solidFill>
            <a:srgbClr val="126DA8"/>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lvl1pPr>
              <a:defRPr lang="en-US" sz="1400" noProof="0" dirty="0" smtClean="0">
                <a:solidFill>
                  <a:schemeClr val="accent6">
                    <a:lumMod val="20000"/>
                    <a:lumOff val="80000"/>
                  </a:schemeClr>
                </a:solidFill>
                <a:latin typeface="Graphik" panose="020B0503030202060203" pitchFamily="34"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E82FF">
                    <a:lumMod val="20000"/>
                    <a:lumOff val="80000"/>
                  </a:srgbClr>
                </a:solidFill>
                <a:effectLst/>
                <a:uLnTx/>
                <a:uFillTx/>
                <a:latin typeface="Graphik" panose="020B0503030202060203" pitchFamily="34" charset="77"/>
                <a:ea typeface="+mn-ea"/>
                <a:cs typeface="+mn-cs"/>
              </a:rPr>
              <a:t>Insert time here</a:t>
            </a:r>
          </a:p>
        </p:txBody>
      </p:sp>
      <p:sp>
        <p:nvSpPr>
          <p:cNvPr id="57" name="Text Placeholder 42">
            <a:extLst>
              <a:ext uri="{FF2B5EF4-FFF2-40B4-BE49-F238E27FC236}">
                <a16:creationId xmlns:a16="http://schemas.microsoft.com/office/drawing/2014/main" id="{5C46C861-C0FA-2B0D-F9EA-FD8CA8E293E6}"/>
              </a:ext>
            </a:extLst>
          </p:cNvPr>
          <p:cNvSpPr>
            <a:spLocks noGrp="1"/>
          </p:cNvSpPr>
          <p:nvPr>
            <p:ph type="body" sz="quarter" idx="15" hasCustomPrompt="1"/>
          </p:nvPr>
        </p:nvSpPr>
        <p:spPr>
          <a:xfrm>
            <a:off x="9770115" y="2631286"/>
            <a:ext cx="1888767" cy="484187"/>
          </a:xfrm>
          <a:prstGeom prst="roundRect">
            <a:avLst>
              <a:gd name="adj" fmla="val 50000"/>
            </a:avLst>
          </a:prstGeom>
          <a:solidFill>
            <a:srgbClr val="126DA8"/>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lvl1pPr>
              <a:defRPr lang="en-US" sz="1400" noProof="0" dirty="0" smtClean="0">
                <a:solidFill>
                  <a:schemeClr val="accent6">
                    <a:lumMod val="20000"/>
                    <a:lumOff val="80000"/>
                  </a:schemeClr>
                </a:solidFill>
                <a:latin typeface="Graphik" panose="020B0503030202060203" pitchFamily="34"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E82FF">
                    <a:lumMod val="20000"/>
                    <a:lumOff val="80000"/>
                  </a:srgbClr>
                </a:solidFill>
                <a:effectLst/>
                <a:uLnTx/>
                <a:uFillTx/>
                <a:latin typeface="Graphik" panose="020B0503030202060203" pitchFamily="34" charset="77"/>
                <a:ea typeface="+mn-ea"/>
                <a:cs typeface="+mn-cs"/>
              </a:rPr>
              <a:t>Insert time here</a:t>
            </a:r>
          </a:p>
        </p:txBody>
      </p:sp>
      <p:sp>
        <p:nvSpPr>
          <p:cNvPr id="58" name="Text Placeholder 35">
            <a:extLst>
              <a:ext uri="{FF2B5EF4-FFF2-40B4-BE49-F238E27FC236}">
                <a16:creationId xmlns:a16="http://schemas.microsoft.com/office/drawing/2014/main" id="{6BA4D2FC-D845-FD2F-F973-EB64B15DDF43}"/>
              </a:ext>
            </a:extLst>
          </p:cNvPr>
          <p:cNvSpPr>
            <a:spLocks noGrp="1"/>
          </p:cNvSpPr>
          <p:nvPr>
            <p:ph type="body" sz="quarter" idx="21" hasCustomPrompt="1"/>
          </p:nvPr>
        </p:nvSpPr>
        <p:spPr>
          <a:xfrm>
            <a:off x="528216" y="3366135"/>
            <a:ext cx="1888767" cy="276818"/>
          </a:xfrm>
          <a:noFill/>
          <a:ln>
            <a:noFill/>
          </a:ln>
        </p:spPr>
        <p:txBody>
          <a:bodyPr wrap="square" lIns="0" rtlCol="0">
            <a:normAutofit/>
          </a:bodyPr>
          <a:lstStyle>
            <a:lvl1pPr>
              <a:defRPr lang="en-CR" sz="1400" dirty="0">
                <a:solidFill>
                  <a:srgbClr val="126DA8"/>
                </a:solidFill>
                <a:latin typeface="Graphik Medium" panose="020B0503030202060203" pitchFamily="34" charset="77"/>
              </a:defRPr>
            </a:lvl1pPr>
          </a:lstStyle>
          <a:p>
            <a:pPr marR="0" lvl="0" fontAlgn="auto">
              <a:lnSpc>
                <a:spcPct val="100000"/>
              </a:lnSpc>
              <a:spcBef>
                <a:spcPts val="0"/>
              </a:spcBef>
              <a:spcAft>
                <a:spcPts val="0"/>
              </a:spcAft>
              <a:buClrTx/>
              <a:buSzTx/>
              <a:buFontTx/>
              <a:tabLst/>
            </a:pPr>
            <a:r>
              <a:rPr lang="en-CR"/>
              <a:t>Insert subheadline</a:t>
            </a:r>
          </a:p>
        </p:txBody>
      </p:sp>
      <p:sp>
        <p:nvSpPr>
          <p:cNvPr id="59" name="Text Placeholder 35">
            <a:extLst>
              <a:ext uri="{FF2B5EF4-FFF2-40B4-BE49-F238E27FC236}">
                <a16:creationId xmlns:a16="http://schemas.microsoft.com/office/drawing/2014/main" id="{29285B5B-C48F-26F1-2E88-38B1BF5BFCBA}"/>
              </a:ext>
            </a:extLst>
          </p:cNvPr>
          <p:cNvSpPr>
            <a:spLocks noGrp="1"/>
          </p:cNvSpPr>
          <p:nvPr>
            <p:ph type="body" sz="quarter" idx="22" hasCustomPrompt="1"/>
          </p:nvPr>
        </p:nvSpPr>
        <p:spPr>
          <a:xfrm>
            <a:off x="2838691" y="3366135"/>
            <a:ext cx="1888767" cy="276818"/>
          </a:xfrm>
          <a:noFill/>
          <a:ln>
            <a:noFill/>
          </a:ln>
        </p:spPr>
        <p:txBody>
          <a:bodyPr wrap="square" lIns="0" rtlCol="0">
            <a:normAutofit/>
          </a:bodyPr>
          <a:lstStyle>
            <a:lvl1pPr>
              <a:defRPr lang="en-CR" sz="1400" dirty="0">
                <a:solidFill>
                  <a:srgbClr val="126DA8"/>
                </a:solidFill>
                <a:latin typeface="Graphik Medium" panose="020B0503030202060203" pitchFamily="34" charset="77"/>
              </a:defRPr>
            </a:lvl1pPr>
          </a:lstStyle>
          <a:p>
            <a:pPr marR="0" lvl="0" fontAlgn="auto">
              <a:lnSpc>
                <a:spcPct val="100000"/>
              </a:lnSpc>
              <a:spcBef>
                <a:spcPts val="0"/>
              </a:spcBef>
              <a:spcAft>
                <a:spcPts val="0"/>
              </a:spcAft>
              <a:buClrTx/>
              <a:buSzTx/>
              <a:buFontTx/>
              <a:tabLst/>
            </a:pPr>
            <a:r>
              <a:rPr lang="en-CR"/>
              <a:t>Insert subheadline</a:t>
            </a:r>
          </a:p>
        </p:txBody>
      </p:sp>
      <p:sp>
        <p:nvSpPr>
          <p:cNvPr id="60" name="Text Placeholder 35">
            <a:extLst>
              <a:ext uri="{FF2B5EF4-FFF2-40B4-BE49-F238E27FC236}">
                <a16:creationId xmlns:a16="http://schemas.microsoft.com/office/drawing/2014/main" id="{719A7FC5-3D27-878B-F7AC-727BEFDB08AB}"/>
              </a:ext>
            </a:extLst>
          </p:cNvPr>
          <p:cNvSpPr>
            <a:spLocks noGrp="1"/>
          </p:cNvSpPr>
          <p:nvPr>
            <p:ph type="body" sz="quarter" idx="23" hasCustomPrompt="1"/>
          </p:nvPr>
        </p:nvSpPr>
        <p:spPr>
          <a:xfrm>
            <a:off x="5149166" y="3366135"/>
            <a:ext cx="1888767" cy="276818"/>
          </a:xfrm>
          <a:noFill/>
          <a:ln>
            <a:noFill/>
          </a:ln>
        </p:spPr>
        <p:txBody>
          <a:bodyPr wrap="square" lIns="0" rtlCol="0">
            <a:normAutofit/>
          </a:bodyPr>
          <a:lstStyle>
            <a:lvl1pPr>
              <a:defRPr lang="en-CR" sz="1400" dirty="0">
                <a:solidFill>
                  <a:srgbClr val="126DA8"/>
                </a:solidFill>
                <a:latin typeface="Graphik Medium" panose="020B0503030202060203" pitchFamily="34" charset="77"/>
              </a:defRPr>
            </a:lvl1pPr>
          </a:lstStyle>
          <a:p>
            <a:pPr marR="0" lvl="0" fontAlgn="auto">
              <a:lnSpc>
                <a:spcPct val="100000"/>
              </a:lnSpc>
              <a:spcBef>
                <a:spcPts val="0"/>
              </a:spcBef>
              <a:spcAft>
                <a:spcPts val="0"/>
              </a:spcAft>
              <a:buClrTx/>
              <a:buSzTx/>
              <a:buFontTx/>
              <a:tabLst/>
            </a:pPr>
            <a:r>
              <a:rPr lang="en-CR"/>
              <a:t>Insert subheadline</a:t>
            </a:r>
          </a:p>
        </p:txBody>
      </p:sp>
      <p:sp>
        <p:nvSpPr>
          <p:cNvPr id="62" name="Text Placeholder 35">
            <a:extLst>
              <a:ext uri="{FF2B5EF4-FFF2-40B4-BE49-F238E27FC236}">
                <a16:creationId xmlns:a16="http://schemas.microsoft.com/office/drawing/2014/main" id="{8D7D8840-E752-A4D1-131E-7C1B4A1DD11B}"/>
              </a:ext>
            </a:extLst>
          </p:cNvPr>
          <p:cNvSpPr>
            <a:spLocks noGrp="1"/>
          </p:cNvSpPr>
          <p:nvPr>
            <p:ph type="body" sz="quarter" idx="25" hasCustomPrompt="1"/>
          </p:nvPr>
        </p:nvSpPr>
        <p:spPr>
          <a:xfrm>
            <a:off x="9770115" y="3366135"/>
            <a:ext cx="1888767" cy="276818"/>
          </a:xfrm>
          <a:noFill/>
          <a:ln>
            <a:noFill/>
          </a:ln>
        </p:spPr>
        <p:txBody>
          <a:bodyPr wrap="square" lIns="0" rtlCol="0">
            <a:normAutofit/>
          </a:bodyPr>
          <a:lstStyle>
            <a:lvl1pPr>
              <a:defRPr lang="en-CR" sz="1400" dirty="0">
                <a:solidFill>
                  <a:srgbClr val="126DA8"/>
                </a:solidFill>
                <a:latin typeface="Graphik Medium" panose="020B0503030202060203" pitchFamily="34" charset="77"/>
              </a:defRPr>
            </a:lvl1pPr>
          </a:lstStyle>
          <a:p>
            <a:pPr marR="0" lvl="0" fontAlgn="auto">
              <a:lnSpc>
                <a:spcPct val="100000"/>
              </a:lnSpc>
              <a:spcBef>
                <a:spcPts val="0"/>
              </a:spcBef>
              <a:spcAft>
                <a:spcPts val="0"/>
              </a:spcAft>
              <a:buClrTx/>
              <a:buSzTx/>
              <a:buFontTx/>
              <a:tabLst/>
            </a:pPr>
            <a:r>
              <a:rPr lang="en-CR"/>
              <a:t>Insert subheadline</a:t>
            </a:r>
          </a:p>
        </p:txBody>
      </p:sp>
      <p:sp>
        <p:nvSpPr>
          <p:cNvPr id="63" name="Text Placeholder 29">
            <a:extLst>
              <a:ext uri="{FF2B5EF4-FFF2-40B4-BE49-F238E27FC236}">
                <a16:creationId xmlns:a16="http://schemas.microsoft.com/office/drawing/2014/main" id="{6C1D08D3-A874-240A-A744-F76AC3FFA1C8}"/>
              </a:ext>
            </a:extLst>
          </p:cNvPr>
          <p:cNvSpPr>
            <a:spLocks noGrp="1"/>
          </p:cNvSpPr>
          <p:nvPr>
            <p:ph type="body" sz="quarter" idx="26" hasCustomPrompt="1"/>
          </p:nvPr>
        </p:nvSpPr>
        <p:spPr>
          <a:xfrm>
            <a:off x="528216" y="3840503"/>
            <a:ext cx="1888767" cy="1639379"/>
          </a:xfrm>
          <a:ln>
            <a:noFill/>
          </a:ln>
        </p:spPr>
        <p:txBody>
          <a:bodyPr lIns="0" tIns="0" rIns="0" bIns="0"/>
          <a:lstStyle>
            <a:lvl1pPr>
              <a:defRPr kumimoji="0" lang="en-US" sz="1100" b="0" i="0" u="none" strike="noStrike" cap="none" spc="0" normalizeH="0" baseline="0" noProof="0" dirty="0" smtClean="0">
                <a:ln>
                  <a:noFill/>
                </a:ln>
                <a:solidFill>
                  <a:prstClr val="black"/>
                </a:solidFill>
                <a:effectLst/>
                <a:uLnTx/>
                <a:uFillTx/>
                <a:latin typeface="Graphik" panose="020B0503030202060203" pitchFamily="34" charset="77"/>
              </a:defRPr>
            </a:lvl1pPr>
          </a:lstStyle>
          <a:p>
            <a:pPr marL="91440" marR="0" lvl="0" indent="-91440" defTabSz="894150" fontAlgn="auto">
              <a:lnSpc>
                <a:spcPct val="100000"/>
              </a:lnSpc>
              <a:spcBef>
                <a:spcPts val="0"/>
              </a:spcBef>
              <a:spcAft>
                <a:spcPts val="600"/>
              </a:spcAft>
              <a:buClrTx/>
              <a:buSzTx/>
              <a:buChar char="•"/>
              <a:tabLst/>
            </a:pPr>
            <a:r>
              <a:rPr kumimoji="0" lang="en-US" sz="1200" b="0" i="0" u="none" strike="noStrike" kern="1200" cap="none" spc="0" normalizeH="0" baseline="0" noProof="0">
                <a:ln>
                  <a:noFill/>
                </a:ln>
                <a:solidFill>
                  <a:srgbClr val="000000"/>
                </a:solidFill>
                <a:effectLst/>
                <a:uLnTx/>
                <a:uFillTx/>
                <a:latin typeface="Graphik Light" panose="020B0403030202060203" pitchFamily="34" charset="0"/>
                <a:ea typeface="+mn-ea"/>
                <a:cs typeface="+mn-cs"/>
              </a:rPr>
              <a:t>Insert text here</a:t>
            </a:r>
          </a:p>
        </p:txBody>
      </p:sp>
      <p:sp>
        <p:nvSpPr>
          <p:cNvPr id="64" name="Text Placeholder 29">
            <a:extLst>
              <a:ext uri="{FF2B5EF4-FFF2-40B4-BE49-F238E27FC236}">
                <a16:creationId xmlns:a16="http://schemas.microsoft.com/office/drawing/2014/main" id="{993EB197-E0A0-FE87-6FE6-0E6CCA408377}"/>
              </a:ext>
            </a:extLst>
          </p:cNvPr>
          <p:cNvSpPr>
            <a:spLocks noGrp="1"/>
          </p:cNvSpPr>
          <p:nvPr>
            <p:ph type="body" sz="quarter" idx="27" hasCustomPrompt="1"/>
          </p:nvPr>
        </p:nvSpPr>
        <p:spPr>
          <a:xfrm>
            <a:off x="2838691" y="3840503"/>
            <a:ext cx="1888767" cy="1639379"/>
          </a:xfrm>
          <a:ln>
            <a:noFill/>
          </a:ln>
        </p:spPr>
        <p:txBody>
          <a:bodyPr lIns="0" tIns="0" rIns="0" bIns="0"/>
          <a:lstStyle>
            <a:lvl1pPr>
              <a:defRPr kumimoji="0" lang="en-US" sz="1100" b="0" i="0" u="none" strike="noStrike" cap="none" spc="0" normalizeH="0" baseline="0" noProof="0" dirty="0" smtClean="0">
                <a:ln>
                  <a:noFill/>
                </a:ln>
                <a:solidFill>
                  <a:prstClr val="black"/>
                </a:solidFill>
                <a:effectLst/>
                <a:uLnTx/>
                <a:uFillTx/>
                <a:latin typeface="Graphik" panose="020B0503030202060203" pitchFamily="34" charset="77"/>
              </a:defRPr>
            </a:lvl1pPr>
          </a:lstStyle>
          <a:p>
            <a:pPr marL="91440" marR="0" lvl="0" indent="-91440" defTabSz="894150" fontAlgn="auto">
              <a:lnSpc>
                <a:spcPct val="100000"/>
              </a:lnSpc>
              <a:spcBef>
                <a:spcPts val="0"/>
              </a:spcBef>
              <a:spcAft>
                <a:spcPts val="600"/>
              </a:spcAft>
              <a:buClrTx/>
              <a:buSzTx/>
              <a:buChar char="•"/>
              <a:tabLst/>
            </a:pPr>
            <a:r>
              <a:rPr kumimoji="0" lang="en-US" sz="1200" b="0" i="0" u="none" strike="noStrike" kern="1200" cap="none" spc="0" normalizeH="0" baseline="0" noProof="0">
                <a:ln>
                  <a:noFill/>
                </a:ln>
                <a:solidFill>
                  <a:srgbClr val="000000"/>
                </a:solidFill>
                <a:effectLst/>
                <a:uLnTx/>
                <a:uFillTx/>
                <a:latin typeface="Graphik Light" panose="020B0403030202060203" pitchFamily="34" charset="0"/>
                <a:ea typeface="+mn-ea"/>
                <a:cs typeface="+mn-cs"/>
              </a:rPr>
              <a:t>Insert text here</a:t>
            </a:r>
          </a:p>
        </p:txBody>
      </p:sp>
      <p:sp>
        <p:nvSpPr>
          <p:cNvPr id="65" name="Text Placeholder 29">
            <a:extLst>
              <a:ext uri="{FF2B5EF4-FFF2-40B4-BE49-F238E27FC236}">
                <a16:creationId xmlns:a16="http://schemas.microsoft.com/office/drawing/2014/main" id="{8E4BAF8D-0B66-0486-C7F9-10DB84E08058}"/>
              </a:ext>
            </a:extLst>
          </p:cNvPr>
          <p:cNvSpPr>
            <a:spLocks noGrp="1"/>
          </p:cNvSpPr>
          <p:nvPr>
            <p:ph type="body" sz="quarter" idx="28" hasCustomPrompt="1"/>
          </p:nvPr>
        </p:nvSpPr>
        <p:spPr>
          <a:xfrm>
            <a:off x="5149166" y="3840503"/>
            <a:ext cx="1888767" cy="1639379"/>
          </a:xfrm>
          <a:ln>
            <a:noFill/>
          </a:ln>
        </p:spPr>
        <p:txBody>
          <a:bodyPr lIns="0" tIns="0" rIns="0" bIns="0"/>
          <a:lstStyle>
            <a:lvl1pPr>
              <a:defRPr kumimoji="0" lang="en-US" sz="1100" b="0" i="0" u="none" strike="noStrike" cap="none" spc="0" normalizeH="0" baseline="0" noProof="0" dirty="0" smtClean="0">
                <a:ln>
                  <a:noFill/>
                </a:ln>
                <a:solidFill>
                  <a:prstClr val="black"/>
                </a:solidFill>
                <a:effectLst/>
                <a:uLnTx/>
                <a:uFillTx/>
                <a:latin typeface="Graphik" panose="020B0503030202060203" pitchFamily="34" charset="77"/>
              </a:defRPr>
            </a:lvl1pPr>
          </a:lstStyle>
          <a:p>
            <a:pPr marL="91440" marR="0" lvl="0" indent="-91440" defTabSz="894150" fontAlgn="auto">
              <a:lnSpc>
                <a:spcPct val="100000"/>
              </a:lnSpc>
              <a:spcBef>
                <a:spcPts val="0"/>
              </a:spcBef>
              <a:spcAft>
                <a:spcPts val="600"/>
              </a:spcAft>
              <a:buClrTx/>
              <a:buSzTx/>
              <a:buChar char="•"/>
              <a:tabLst/>
            </a:pPr>
            <a:r>
              <a:rPr kumimoji="0" lang="en-US" sz="1200" b="0" i="0" u="none" strike="noStrike" kern="1200" cap="none" spc="0" normalizeH="0" baseline="0" noProof="0">
                <a:ln>
                  <a:noFill/>
                </a:ln>
                <a:solidFill>
                  <a:srgbClr val="000000"/>
                </a:solidFill>
                <a:effectLst/>
                <a:uLnTx/>
                <a:uFillTx/>
                <a:latin typeface="Graphik Light" panose="020B0403030202060203" pitchFamily="34" charset="0"/>
                <a:ea typeface="+mn-ea"/>
                <a:cs typeface="+mn-cs"/>
              </a:rPr>
              <a:t>Insert text here</a:t>
            </a:r>
          </a:p>
        </p:txBody>
      </p:sp>
      <p:sp>
        <p:nvSpPr>
          <p:cNvPr id="67" name="Text Placeholder 29">
            <a:extLst>
              <a:ext uri="{FF2B5EF4-FFF2-40B4-BE49-F238E27FC236}">
                <a16:creationId xmlns:a16="http://schemas.microsoft.com/office/drawing/2014/main" id="{09713E5D-840B-7C6F-FBB7-2D9769F9812F}"/>
              </a:ext>
            </a:extLst>
          </p:cNvPr>
          <p:cNvSpPr>
            <a:spLocks noGrp="1"/>
          </p:cNvSpPr>
          <p:nvPr>
            <p:ph type="body" sz="quarter" idx="30" hasCustomPrompt="1"/>
          </p:nvPr>
        </p:nvSpPr>
        <p:spPr>
          <a:xfrm>
            <a:off x="9770115" y="3840503"/>
            <a:ext cx="1888767" cy="1639379"/>
          </a:xfrm>
          <a:ln>
            <a:noFill/>
          </a:ln>
        </p:spPr>
        <p:txBody>
          <a:bodyPr lIns="0" tIns="0" rIns="0" bIns="0"/>
          <a:lstStyle>
            <a:lvl1pPr>
              <a:defRPr kumimoji="0" lang="en-US" sz="1100" b="0" i="0" u="none" strike="noStrike" cap="none" spc="0" normalizeH="0" baseline="0" noProof="0" dirty="0" smtClean="0">
                <a:ln>
                  <a:noFill/>
                </a:ln>
                <a:solidFill>
                  <a:prstClr val="black"/>
                </a:solidFill>
                <a:effectLst/>
                <a:uLnTx/>
                <a:uFillTx/>
                <a:latin typeface="Graphik" panose="020B0503030202060203" pitchFamily="34" charset="77"/>
              </a:defRPr>
            </a:lvl1pPr>
          </a:lstStyle>
          <a:p>
            <a:pPr marL="91440" marR="0" lvl="0" indent="-91440" defTabSz="894150" fontAlgn="auto">
              <a:lnSpc>
                <a:spcPct val="100000"/>
              </a:lnSpc>
              <a:spcBef>
                <a:spcPts val="0"/>
              </a:spcBef>
              <a:spcAft>
                <a:spcPts val="600"/>
              </a:spcAft>
              <a:buClrTx/>
              <a:buSzTx/>
              <a:buChar char="•"/>
              <a:tabLst/>
            </a:pPr>
            <a:r>
              <a:rPr kumimoji="0" lang="en-US" sz="1200" b="0" i="0" u="none" strike="noStrike" kern="1200" cap="none" spc="0" normalizeH="0" baseline="0" noProof="0">
                <a:ln>
                  <a:noFill/>
                </a:ln>
                <a:solidFill>
                  <a:srgbClr val="000000"/>
                </a:solidFill>
                <a:effectLst/>
                <a:uLnTx/>
                <a:uFillTx/>
                <a:latin typeface="Graphik Light" panose="020B0403030202060203" pitchFamily="34" charset="0"/>
                <a:ea typeface="+mn-ea"/>
                <a:cs typeface="+mn-cs"/>
              </a:rPr>
              <a:t>Insert text here</a:t>
            </a:r>
          </a:p>
        </p:txBody>
      </p:sp>
      <p:sp>
        <p:nvSpPr>
          <p:cNvPr id="2" name="Rounded Rectangle 13">
            <a:extLst>
              <a:ext uri="{FF2B5EF4-FFF2-40B4-BE49-F238E27FC236}">
                <a16:creationId xmlns:a16="http://schemas.microsoft.com/office/drawing/2014/main" id="{6DA8B9EC-752C-4423-6CF1-2CDD167821FE}"/>
              </a:ext>
            </a:extLst>
          </p:cNvPr>
          <p:cNvSpPr/>
          <p:nvPr userDrawn="1"/>
        </p:nvSpPr>
        <p:spPr>
          <a:xfrm>
            <a:off x="7302900" y="2288365"/>
            <a:ext cx="2202248" cy="3848192"/>
          </a:xfrm>
          <a:prstGeom prst="roundRect">
            <a:avLst>
              <a:gd name="adj" fmla="val 4635"/>
            </a:avLst>
          </a:prstGeom>
          <a:solidFill>
            <a:schemeClr val="bg1">
              <a:lumMod val="85000"/>
              <a:alpha val="32139"/>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b="0" i="0">
              <a:latin typeface="Graphik" panose="020B0503030202060203" pitchFamily="34" charset="77"/>
            </a:endParaRPr>
          </a:p>
        </p:txBody>
      </p:sp>
      <p:grpSp>
        <p:nvGrpSpPr>
          <p:cNvPr id="3" name="Group 2">
            <a:extLst>
              <a:ext uri="{FF2B5EF4-FFF2-40B4-BE49-F238E27FC236}">
                <a16:creationId xmlns:a16="http://schemas.microsoft.com/office/drawing/2014/main" id="{BAE0AEAF-B863-14A1-24EC-5A9F752DABD6}"/>
              </a:ext>
            </a:extLst>
          </p:cNvPr>
          <p:cNvGrpSpPr/>
          <p:nvPr userDrawn="1"/>
        </p:nvGrpSpPr>
        <p:grpSpPr>
          <a:xfrm>
            <a:off x="7644179" y="1576072"/>
            <a:ext cx="137352" cy="1102693"/>
            <a:chOff x="9919457" y="1635599"/>
            <a:chExt cx="137352" cy="1102693"/>
          </a:xfrm>
        </p:grpSpPr>
        <p:cxnSp>
          <p:nvCxnSpPr>
            <p:cNvPr id="4" name="Straight Connector 3">
              <a:extLst>
                <a:ext uri="{FF2B5EF4-FFF2-40B4-BE49-F238E27FC236}">
                  <a16:creationId xmlns:a16="http://schemas.microsoft.com/office/drawing/2014/main" id="{2E6EC6EA-1CF9-B348-54EE-FA993B6951CF}"/>
                </a:ext>
              </a:extLst>
            </p:cNvPr>
            <p:cNvCxnSpPr>
              <a:cxnSpLocks/>
            </p:cNvCxnSpPr>
            <p:nvPr/>
          </p:nvCxnSpPr>
          <p:spPr>
            <a:xfrm flipV="1">
              <a:off x="9988133" y="1772951"/>
              <a:ext cx="0" cy="965341"/>
            </a:xfrm>
            <a:prstGeom prst="line">
              <a:avLst/>
            </a:prstGeom>
            <a:ln w="15875">
              <a:solidFill>
                <a:srgbClr val="126DA8"/>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2912B85-6468-F452-0A71-1AAD3E79C228}"/>
                </a:ext>
              </a:extLst>
            </p:cNvPr>
            <p:cNvSpPr/>
            <p:nvPr/>
          </p:nvSpPr>
          <p:spPr>
            <a:xfrm>
              <a:off x="9919457" y="1635599"/>
              <a:ext cx="137352" cy="137352"/>
            </a:xfrm>
            <a:prstGeom prst="ellipse">
              <a:avLst/>
            </a:prstGeom>
            <a:solidFill>
              <a:schemeClr val="bg1"/>
            </a:solidFill>
            <a:ln w="15875">
              <a:solidFill>
                <a:srgbClr val="126D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b="0" i="0">
                <a:latin typeface="Graphik" panose="020B0503030202060203" pitchFamily="34" charset="77"/>
              </a:endParaRPr>
            </a:p>
          </p:txBody>
        </p:sp>
      </p:grpSp>
      <p:sp>
        <p:nvSpPr>
          <p:cNvPr id="13" name="Text Placeholder 42">
            <a:extLst>
              <a:ext uri="{FF2B5EF4-FFF2-40B4-BE49-F238E27FC236}">
                <a16:creationId xmlns:a16="http://schemas.microsoft.com/office/drawing/2014/main" id="{A8021C77-442C-E113-6F4E-36857B8D96AC}"/>
              </a:ext>
            </a:extLst>
          </p:cNvPr>
          <p:cNvSpPr>
            <a:spLocks noGrp="1"/>
          </p:cNvSpPr>
          <p:nvPr>
            <p:ph type="body" sz="quarter" idx="31" hasCustomPrompt="1"/>
          </p:nvPr>
        </p:nvSpPr>
        <p:spPr>
          <a:xfrm>
            <a:off x="7459641" y="2631286"/>
            <a:ext cx="1888767" cy="484187"/>
          </a:xfrm>
          <a:prstGeom prst="roundRect">
            <a:avLst>
              <a:gd name="adj" fmla="val 50000"/>
            </a:avLst>
          </a:prstGeom>
          <a:solidFill>
            <a:srgbClr val="126DA8"/>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lvl1pPr>
              <a:defRPr lang="en-US" sz="1400" noProof="0" dirty="0" smtClean="0">
                <a:solidFill>
                  <a:schemeClr val="accent6">
                    <a:lumMod val="20000"/>
                    <a:lumOff val="80000"/>
                  </a:schemeClr>
                </a:solidFill>
                <a:latin typeface="Graphik" panose="020B0503030202060203" pitchFamily="34" charset="77"/>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BE82FF">
                    <a:lumMod val="20000"/>
                    <a:lumOff val="80000"/>
                  </a:srgbClr>
                </a:solidFill>
                <a:effectLst/>
                <a:uLnTx/>
                <a:uFillTx/>
                <a:latin typeface="Graphik" panose="020B0503030202060203" pitchFamily="34" charset="77"/>
                <a:ea typeface="+mn-ea"/>
                <a:cs typeface="+mn-cs"/>
              </a:rPr>
              <a:t>Insert time here</a:t>
            </a:r>
          </a:p>
        </p:txBody>
      </p:sp>
      <p:sp>
        <p:nvSpPr>
          <p:cNvPr id="15" name="Text Placeholder 35">
            <a:extLst>
              <a:ext uri="{FF2B5EF4-FFF2-40B4-BE49-F238E27FC236}">
                <a16:creationId xmlns:a16="http://schemas.microsoft.com/office/drawing/2014/main" id="{40FA221C-9267-CE5B-8E00-47A50594DCAD}"/>
              </a:ext>
            </a:extLst>
          </p:cNvPr>
          <p:cNvSpPr>
            <a:spLocks noGrp="1"/>
          </p:cNvSpPr>
          <p:nvPr>
            <p:ph type="body" sz="quarter" idx="32" hasCustomPrompt="1"/>
          </p:nvPr>
        </p:nvSpPr>
        <p:spPr>
          <a:xfrm>
            <a:off x="7459641" y="3366135"/>
            <a:ext cx="1888767" cy="276818"/>
          </a:xfrm>
          <a:noFill/>
          <a:ln>
            <a:noFill/>
          </a:ln>
        </p:spPr>
        <p:txBody>
          <a:bodyPr wrap="square" lIns="0" rtlCol="0">
            <a:normAutofit/>
          </a:bodyPr>
          <a:lstStyle>
            <a:lvl1pPr>
              <a:defRPr lang="en-CR" sz="1400" dirty="0">
                <a:solidFill>
                  <a:srgbClr val="126DA8"/>
                </a:solidFill>
                <a:latin typeface="Graphik Medium" panose="020B0503030202060203" pitchFamily="34" charset="77"/>
              </a:defRPr>
            </a:lvl1pPr>
          </a:lstStyle>
          <a:p>
            <a:pPr marR="0" lvl="0" fontAlgn="auto">
              <a:lnSpc>
                <a:spcPct val="100000"/>
              </a:lnSpc>
              <a:spcBef>
                <a:spcPts val="0"/>
              </a:spcBef>
              <a:spcAft>
                <a:spcPts val="0"/>
              </a:spcAft>
              <a:buClrTx/>
              <a:buSzTx/>
              <a:buFontTx/>
              <a:tabLst/>
            </a:pPr>
            <a:r>
              <a:rPr lang="en-CR"/>
              <a:t>Insert</a:t>
            </a:r>
            <a:r>
              <a:rPr lang="en-US"/>
              <a:t> </a:t>
            </a:r>
            <a:r>
              <a:rPr lang="en-CR"/>
              <a:t> subheadline</a:t>
            </a:r>
          </a:p>
        </p:txBody>
      </p:sp>
      <p:sp>
        <p:nvSpPr>
          <p:cNvPr id="16" name="Text Placeholder 29">
            <a:extLst>
              <a:ext uri="{FF2B5EF4-FFF2-40B4-BE49-F238E27FC236}">
                <a16:creationId xmlns:a16="http://schemas.microsoft.com/office/drawing/2014/main" id="{AB01FC5F-18F1-B784-4770-AF45064C0AC4}"/>
              </a:ext>
            </a:extLst>
          </p:cNvPr>
          <p:cNvSpPr>
            <a:spLocks noGrp="1"/>
          </p:cNvSpPr>
          <p:nvPr>
            <p:ph type="body" sz="quarter" idx="33" hasCustomPrompt="1"/>
          </p:nvPr>
        </p:nvSpPr>
        <p:spPr>
          <a:xfrm>
            <a:off x="7459641" y="3840503"/>
            <a:ext cx="1888767" cy="1639379"/>
          </a:xfrm>
          <a:ln>
            <a:noFill/>
          </a:ln>
        </p:spPr>
        <p:txBody>
          <a:bodyPr lIns="0" tIns="0" rIns="0" bIns="0"/>
          <a:lstStyle>
            <a:lvl1pPr>
              <a:defRPr kumimoji="0" lang="en-US" sz="1100" b="0" i="0" u="none" strike="noStrike" cap="none" spc="0" normalizeH="0" baseline="0" noProof="0" dirty="0" smtClean="0">
                <a:ln>
                  <a:noFill/>
                </a:ln>
                <a:solidFill>
                  <a:prstClr val="black"/>
                </a:solidFill>
                <a:effectLst/>
                <a:uLnTx/>
                <a:uFillTx/>
                <a:latin typeface="Graphik" panose="020B0503030202060203" pitchFamily="34" charset="77"/>
              </a:defRPr>
            </a:lvl1pPr>
          </a:lstStyle>
          <a:p>
            <a:pPr marL="91440" marR="0" lvl="0" indent="-91440" defTabSz="894150" fontAlgn="auto">
              <a:lnSpc>
                <a:spcPct val="100000"/>
              </a:lnSpc>
              <a:spcBef>
                <a:spcPts val="0"/>
              </a:spcBef>
              <a:spcAft>
                <a:spcPts val="600"/>
              </a:spcAft>
              <a:buClrTx/>
              <a:buSzTx/>
              <a:buChar char="•"/>
              <a:tabLst/>
            </a:pPr>
            <a:r>
              <a:rPr kumimoji="0" lang="en-US" sz="1200" b="0" i="0" u="none" strike="noStrike" kern="1200" cap="none" spc="0" normalizeH="0" baseline="0" noProof="0">
                <a:ln>
                  <a:noFill/>
                </a:ln>
                <a:solidFill>
                  <a:srgbClr val="000000"/>
                </a:solidFill>
                <a:effectLst/>
                <a:uLnTx/>
                <a:uFillTx/>
                <a:latin typeface="Graphik Light" panose="020B0403030202060203" pitchFamily="34" charset="0"/>
                <a:ea typeface="+mn-ea"/>
                <a:cs typeface="+mn-cs"/>
              </a:rPr>
              <a:t>Insert text here</a:t>
            </a:r>
          </a:p>
        </p:txBody>
      </p:sp>
    </p:spTree>
    <p:extLst>
      <p:ext uri="{BB962C8B-B14F-4D97-AF65-F5344CB8AC3E}">
        <p14:creationId xmlns:p14="http://schemas.microsoft.com/office/powerpoint/2010/main" val="728757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hank you">
    <p:bg>
      <p:bgPr>
        <a:solidFill>
          <a:srgbClr val="126DA8"/>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55EBECF8-8ACD-7A5E-3295-0A2CE5EDDA1E}"/>
              </a:ext>
            </a:extLst>
          </p:cNvPr>
          <p:cNvSpPr/>
          <p:nvPr userDrawn="1"/>
        </p:nvSpPr>
        <p:spPr>
          <a:xfrm>
            <a:off x="0" y="0"/>
            <a:ext cx="12192000" cy="6858000"/>
          </a:xfrm>
          <a:prstGeom prst="rect">
            <a:avLst/>
          </a:prstGeom>
          <a:gradFill>
            <a:gsLst>
              <a:gs pos="100000">
                <a:srgbClr val="126DA8"/>
              </a:gs>
              <a:gs pos="35000">
                <a:srgbClr val="12005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 name="Title 1">
            <a:extLst>
              <a:ext uri="{FF2B5EF4-FFF2-40B4-BE49-F238E27FC236}">
                <a16:creationId xmlns:a16="http://schemas.microsoft.com/office/drawing/2014/main" id="{4F90DE8D-52A9-3B49-B445-2862904CEF25}"/>
              </a:ext>
            </a:extLst>
          </p:cNvPr>
          <p:cNvSpPr>
            <a:spLocks noGrp="1"/>
          </p:cNvSpPr>
          <p:nvPr>
            <p:ph type="ctrTitle" hasCustomPrompt="1"/>
          </p:nvPr>
        </p:nvSpPr>
        <p:spPr>
          <a:xfrm>
            <a:off x="1055688" y="2550444"/>
            <a:ext cx="2834989" cy="1637641"/>
          </a:xfrm>
        </p:spPr>
        <p:txBody>
          <a:bodyPr anchor="t" anchorCtr="0">
            <a:noAutofit/>
          </a:bodyPr>
          <a:lstStyle>
            <a:lvl1pPr algn="l">
              <a:defRPr sz="6000" b="1" i="0">
                <a:solidFill>
                  <a:schemeClr val="bg1"/>
                </a:solidFill>
                <a:latin typeface="Graphik Semibold" panose="020B0503030202060203" pitchFamily="34" charset="77"/>
              </a:defRPr>
            </a:lvl1pPr>
          </a:lstStyle>
          <a:p>
            <a:r>
              <a:rPr lang="en-US"/>
              <a:t>Thank you</a:t>
            </a:r>
            <a:endParaRPr lang="en-CR"/>
          </a:p>
        </p:txBody>
      </p:sp>
      <p:sp>
        <p:nvSpPr>
          <p:cNvPr id="4" name="Slide Number Placeholder 5">
            <a:extLst>
              <a:ext uri="{FF2B5EF4-FFF2-40B4-BE49-F238E27FC236}">
                <a16:creationId xmlns:a16="http://schemas.microsoft.com/office/drawing/2014/main" id="{FFEA0C1D-F715-477F-0554-729B871FF5F7}"/>
              </a:ext>
            </a:extLst>
          </p:cNvPr>
          <p:cNvSpPr>
            <a:spLocks noGrp="1"/>
          </p:cNvSpPr>
          <p:nvPr>
            <p:ph type="sldNum" sz="quarter" idx="4"/>
          </p:nvPr>
        </p:nvSpPr>
        <p:spPr>
          <a:xfrm>
            <a:off x="11353799" y="6531636"/>
            <a:ext cx="464191" cy="232419"/>
          </a:xfrm>
          <a:prstGeom prst="rect">
            <a:avLst/>
          </a:prstGeom>
        </p:spPr>
        <p:txBody>
          <a:bodyPr vert="horz" lIns="0" tIns="0" rIns="0" bIns="0" rtlCol="0" anchor="t" anchorCtr="0"/>
          <a:lstStyle>
            <a:lvl1pPr algn="r">
              <a:defRPr lang="en-US" sz="800" b="0" i="0" kern="1200" smtClean="0">
                <a:solidFill>
                  <a:schemeClr val="bg1"/>
                </a:solidFill>
                <a:latin typeface="Graphik" panose="020B0503030202060203" pitchFamily="34" charset="77"/>
                <a:ea typeface="+mn-ea"/>
                <a:cs typeface="+mn-cs"/>
              </a:defRPr>
            </a:lvl1pPr>
          </a:lstStyle>
          <a:p>
            <a:pPr>
              <a:defRPr/>
            </a:pPr>
            <a:fld id="{AC33022D-2AFB-EB45-A8E0-CED7B2EB4D1A}" type="slidenum">
              <a:rPr lang="en-CR" smtClean="0"/>
              <a:pPr>
                <a:defRPr/>
              </a:pPr>
              <a:t>‹#›</a:t>
            </a:fld>
            <a:endParaRPr lang="en-CR"/>
          </a:p>
        </p:txBody>
      </p:sp>
      <p:grpSp>
        <p:nvGrpSpPr>
          <p:cNvPr id="3" name="Group 2">
            <a:extLst>
              <a:ext uri="{FF2B5EF4-FFF2-40B4-BE49-F238E27FC236}">
                <a16:creationId xmlns:a16="http://schemas.microsoft.com/office/drawing/2014/main" id="{CCF9684B-B21C-E422-3615-0CCAC268CE68}"/>
              </a:ext>
            </a:extLst>
          </p:cNvPr>
          <p:cNvGrpSpPr>
            <a:grpSpLocks noChangeAspect="1"/>
          </p:cNvGrpSpPr>
          <p:nvPr userDrawn="1"/>
        </p:nvGrpSpPr>
        <p:grpSpPr>
          <a:xfrm>
            <a:off x="5514567" y="-1413265"/>
            <a:ext cx="8128145" cy="9649992"/>
            <a:chOff x="4268918" y="-2144785"/>
            <a:chExt cx="9837986" cy="11679971"/>
          </a:xfrm>
        </p:grpSpPr>
        <p:pic>
          <p:nvPicPr>
            <p:cNvPr id="38" name="Picture 37" descr="A person holding a charging station&#10;&#10;Description automatically generated">
              <a:extLst>
                <a:ext uri="{FF2B5EF4-FFF2-40B4-BE49-F238E27FC236}">
                  <a16:creationId xmlns:a16="http://schemas.microsoft.com/office/drawing/2014/main" id="{83E05B09-98BE-7449-BCAE-6495C551476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7311584" y="2928305"/>
              <a:ext cx="3743978" cy="3227565"/>
            </a:xfrm>
            <a:custGeom>
              <a:avLst/>
              <a:gdLst>
                <a:gd name="connsiteX0" fmla="*/ 806892 w 3743978"/>
                <a:gd name="connsiteY0" fmla="*/ 0 h 3227565"/>
                <a:gd name="connsiteX1" fmla="*/ 2937086 w 3743978"/>
                <a:gd name="connsiteY1" fmla="*/ 0 h 3227565"/>
                <a:gd name="connsiteX2" fmla="*/ 3743978 w 3743978"/>
                <a:gd name="connsiteY2" fmla="*/ 1613783 h 3227565"/>
                <a:gd name="connsiteX3" fmla="*/ 2937086 w 3743978"/>
                <a:gd name="connsiteY3" fmla="*/ 3227565 h 3227565"/>
                <a:gd name="connsiteX4" fmla="*/ 806892 w 3743978"/>
                <a:gd name="connsiteY4" fmla="*/ 3227565 h 3227565"/>
                <a:gd name="connsiteX5" fmla="*/ 0 w 3743978"/>
                <a:gd name="connsiteY5" fmla="*/ 1613783 h 32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3978" h="3227565">
                  <a:moveTo>
                    <a:pt x="806892" y="0"/>
                  </a:moveTo>
                  <a:lnTo>
                    <a:pt x="2937086" y="0"/>
                  </a:lnTo>
                  <a:lnTo>
                    <a:pt x="3743978" y="1613783"/>
                  </a:lnTo>
                  <a:lnTo>
                    <a:pt x="2937086" y="3227565"/>
                  </a:lnTo>
                  <a:lnTo>
                    <a:pt x="806892" y="3227565"/>
                  </a:lnTo>
                  <a:lnTo>
                    <a:pt x="0" y="1613783"/>
                  </a:lnTo>
                  <a:close/>
                </a:path>
              </a:pathLst>
            </a:custGeom>
          </p:spPr>
        </p:pic>
        <p:pic>
          <p:nvPicPr>
            <p:cNvPr id="41" name="Picture 40" descr="Wind turbines on a hill&#10;&#10;Description automatically generated">
              <a:extLst>
                <a:ext uri="{FF2B5EF4-FFF2-40B4-BE49-F238E27FC236}">
                  <a16:creationId xmlns:a16="http://schemas.microsoft.com/office/drawing/2014/main" id="{AAA8D53D-4B20-5761-AD3F-77297FB2B16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268918" y="-2144785"/>
              <a:ext cx="3743978" cy="3227565"/>
            </a:xfrm>
            <a:custGeom>
              <a:avLst/>
              <a:gdLst>
                <a:gd name="connsiteX0" fmla="*/ 806892 w 3743978"/>
                <a:gd name="connsiteY0" fmla="*/ 0 h 3227565"/>
                <a:gd name="connsiteX1" fmla="*/ 2937086 w 3743978"/>
                <a:gd name="connsiteY1" fmla="*/ 0 h 3227565"/>
                <a:gd name="connsiteX2" fmla="*/ 3743978 w 3743978"/>
                <a:gd name="connsiteY2" fmla="*/ 1613783 h 3227565"/>
                <a:gd name="connsiteX3" fmla="*/ 2937086 w 3743978"/>
                <a:gd name="connsiteY3" fmla="*/ 3227565 h 3227565"/>
                <a:gd name="connsiteX4" fmla="*/ 806892 w 3743978"/>
                <a:gd name="connsiteY4" fmla="*/ 3227565 h 3227565"/>
                <a:gd name="connsiteX5" fmla="*/ 0 w 3743978"/>
                <a:gd name="connsiteY5" fmla="*/ 1613783 h 32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3978" h="3227565">
                  <a:moveTo>
                    <a:pt x="806892" y="0"/>
                  </a:moveTo>
                  <a:lnTo>
                    <a:pt x="2937086" y="0"/>
                  </a:lnTo>
                  <a:lnTo>
                    <a:pt x="3743978" y="1613783"/>
                  </a:lnTo>
                  <a:lnTo>
                    <a:pt x="2937086" y="3227565"/>
                  </a:lnTo>
                  <a:lnTo>
                    <a:pt x="806892" y="3227565"/>
                  </a:lnTo>
                  <a:lnTo>
                    <a:pt x="0" y="1613783"/>
                  </a:lnTo>
                  <a:close/>
                </a:path>
              </a:pathLst>
            </a:custGeom>
          </p:spPr>
        </p:pic>
        <p:pic>
          <p:nvPicPr>
            <p:cNvPr id="44" name="Picture 43" descr="A close-up of a wind turbine&#10;&#10;Description automatically generated">
              <a:extLst>
                <a:ext uri="{FF2B5EF4-FFF2-40B4-BE49-F238E27FC236}">
                  <a16:creationId xmlns:a16="http://schemas.microsoft.com/office/drawing/2014/main" id="{69F72ECC-009D-9332-0F5D-835F90552BB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0362926" y="1212773"/>
              <a:ext cx="3743978" cy="3227565"/>
            </a:xfrm>
            <a:custGeom>
              <a:avLst/>
              <a:gdLst>
                <a:gd name="connsiteX0" fmla="*/ 806892 w 3743978"/>
                <a:gd name="connsiteY0" fmla="*/ 0 h 3227565"/>
                <a:gd name="connsiteX1" fmla="*/ 2937086 w 3743978"/>
                <a:gd name="connsiteY1" fmla="*/ 0 h 3227565"/>
                <a:gd name="connsiteX2" fmla="*/ 3743978 w 3743978"/>
                <a:gd name="connsiteY2" fmla="*/ 1613783 h 3227565"/>
                <a:gd name="connsiteX3" fmla="*/ 2937086 w 3743978"/>
                <a:gd name="connsiteY3" fmla="*/ 3227565 h 3227565"/>
                <a:gd name="connsiteX4" fmla="*/ 806892 w 3743978"/>
                <a:gd name="connsiteY4" fmla="*/ 3227565 h 3227565"/>
                <a:gd name="connsiteX5" fmla="*/ 0 w 3743978"/>
                <a:gd name="connsiteY5" fmla="*/ 1613783 h 32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3978" h="3227565">
                  <a:moveTo>
                    <a:pt x="806892" y="0"/>
                  </a:moveTo>
                  <a:lnTo>
                    <a:pt x="2937086" y="0"/>
                  </a:lnTo>
                  <a:lnTo>
                    <a:pt x="3743978" y="1613783"/>
                  </a:lnTo>
                  <a:lnTo>
                    <a:pt x="2937086" y="3227565"/>
                  </a:lnTo>
                  <a:lnTo>
                    <a:pt x="806892" y="3227565"/>
                  </a:lnTo>
                  <a:lnTo>
                    <a:pt x="0" y="1613783"/>
                  </a:lnTo>
                  <a:close/>
                </a:path>
              </a:pathLst>
            </a:custGeom>
          </p:spPr>
        </p:pic>
        <p:pic>
          <p:nvPicPr>
            <p:cNvPr id="47" name="Picture 46" descr="A close-up of a microchip on a finger&#10;&#10;Description automatically generated">
              <a:extLst>
                <a:ext uri="{FF2B5EF4-FFF2-40B4-BE49-F238E27FC236}">
                  <a16:creationId xmlns:a16="http://schemas.microsoft.com/office/drawing/2014/main" id="{E6E881DC-048D-AA4C-3541-926D22D56AB1}"/>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10325486" y="-2144785"/>
              <a:ext cx="3743978" cy="3227565"/>
            </a:xfrm>
            <a:custGeom>
              <a:avLst/>
              <a:gdLst>
                <a:gd name="connsiteX0" fmla="*/ 806892 w 3743978"/>
                <a:gd name="connsiteY0" fmla="*/ 0 h 3227565"/>
                <a:gd name="connsiteX1" fmla="*/ 2937086 w 3743978"/>
                <a:gd name="connsiteY1" fmla="*/ 0 h 3227565"/>
                <a:gd name="connsiteX2" fmla="*/ 3743978 w 3743978"/>
                <a:gd name="connsiteY2" fmla="*/ 1613783 h 3227565"/>
                <a:gd name="connsiteX3" fmla="*/ 2937086 w 3743978"/>
                <a:gd name="connsiteY3" fmla="*/ 3227565 h 3227565"/>
                <a:gd name="connsiteX4" fmla="*/ 806892 w 3743978"/>
                <a:gd name="connsiteY4" fmla="*/ 3227565 h 3227565"/>
                <a:gd name="connsiteX5" fmla="*/ 0 w 3743978"/>
                <a:gd name="connsiteY5" fmla="*/ 1613783 h 32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3978" h="3227565">
                  <a:moveTo>
                    <a:pt x="806892" y="0"/>
                  </a:moveTo>
                  <a:lnTo>
                    <a:pt x="2937086" y="0"/>
                  </a:lnTo>
                  <a:lnTo>
                    <a:pt x="3743978" y="1613783"/>
                  </a:lnTo>
                  <a:lnTo>
                    <a:pt x="2937086" y="3227565"/>
                  </a:lnTo>
                  <a:lnTo>
                    <a:pt x="806892" y="3227565"/>
                  </a:lnTo>
                  <a:lnTo>
                    <a:pt x="0" y="1613783"/>
                  </a:lnTo>
                  <a:close/>
                </a:path>
              </a:pathLst>
            </a:custGeom>
          </p:spPr>
        </p:pic>
        <p:pic>
          <p:nvPicPr>
            <p:cNvPr id="52" name="Picture 51" descr="A child looking out a window&#10;&#10;Description automatically generated">
              <a:extLst>
                <a:ext uri="{FF2B5EF4-FFF2-40B4-BE49-F238E27FC236}">
                  <a16:creationId xmlns:a16="http://schemas.microsoft.com/office/drawing/2014/main" id="{C4B4703F-C964-C62F-28CC-8AF6C01E7EAB}"/>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a:fillRect/>
            </a:stretch>
          </p:blipFill>
          <p:spPr>
            <a:xfrm>
              <a:off x="7311584" y="-441275"/>
              <a:ext cx="3743978" cy="3227565"/>
            </a:xfrm>
            <a:custGeom>
              <a:avLst/>
              <a:gdLst>
                <a:gd name="connsiteX0" fmla="*/ 806892 w 3743978"/>
                <a:gd name="connsiteY0" fmla="*/ 0 h 3227565"/>
                <a:gd name="connsiteX1" fmla="*/ 2937086 w 3743978"/>
                <a:gd name="connsiteY1" fmla="*/ 0 h 3227565"/>
                <a:gd name="connsiteX2" fmla="*/ 3743978 w 3743978"/>
                <a:gd name="connsiteY2" fmla="*/ 1613783 h 3227565"/>
                <a:gd name="connsiteX3" fmla="*/ 2937086 w 3743978"/>
                <a:gd name="connsiteY3" fmla="*/ 3227565 h 3227565"/>
                <a:gd name="connsiteX4" fmla="*/ 806892 w 3743978"/>
                <a:gd name="connsiteY4" fmla="*/ 3227565 h 3227565"/>
                <a:gd name="connsiteX5" fmla="*/ 0 w 3743978"/>
                <a:gd name="connsiteY5" fmla="*/ 1613783 h 32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3978" h="3227565">
                  <a:moveTo>
                    <a:pt x="806892" y="0"/>
                  </a:moveTo>
                  <a:lnTo>
                    <a:pt x="2937086" y="0"/>
                  </a:lnTo>
                  <a:lnTo>
                    <a:pt x="3743978" y="1613783"/>
                  </a:lnTo>
                  <a:lnTo>
                    <a:pt x="2937086" y="3227565"/>
                  </a:lnTo>
                  <a:lnTo>
                    <a:pt x="806892" y="3227565"/>
                  </a:lnTo>
                  <a:lnTo>
                    <a:pt x="0" y="1613783"/>
                  </a:lnTo>
                  <a:close/>
                </a:path>
              </a:pathLst>
            </a:custGeom>
          </p:spPr>
        </p:pic>
        <p:pic>
          <p:nvPicPr>
            <p:cNvPr id="55" name="Picture 54" descr="A person in a safety vest and hard hat kneeling on a roof&#10;&#10;Description automatically generated">
              <a:extLst>
                <a:ext uri="{FF2B5EF4-FFF2-40B4-BE49-F238E27FC236}">
                  <a16:creationId xmlns:a16="http://schemas.microsoft.com/office/drawing/2014/main" id="{7F530E19-16F5-C248-9E9A-888BE20E01C5}"/>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7311584" y="6307621"/>
              <a:ext cx="3743978" cy="3227565"/>
            </a:xfrm>
            <a:custGeom>
              <a:avLst/>
              <a:gdLst>
                <a:gd name="connsiteX0" fmla="*/ 806892 w 3743978"/>
                <a:gd name="connsiteY0" fmla="*/ 0 h 3227565"/>
                <a:gd name="connsiteX1" fmla="*/ 2937086 w 3743978"/>
                <a:gd name="connsiteY1" fmla="*/ 0 h 3227565"/>
                <a:gd name="connsiteX2" fmla="*/ 3743978 w 3743978"/>
                <a:gd name="connsiteY2" fmla="*/ 1613783 h 3227565"/>
                <a:gd name="connsiteX3" fmla="*/ 2937086 w 3743978"/>
                <a:gd name="connsiteY3" fmla="*/ 3227565 h 3227565"/>
                <a:gd name="connsiteX4" fmla="*/ 806892 w 3743978"/>
                <a:gd name="connsiteY4" fmla="*/ 3227565 h 3227565"/>
                <a:gd name="connsiteX5" fmla="*/ 0 w 3743978"/>
                <a:gd name="connsiteY5" fmla="*/ 1613783 h 32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3978" h="3227565">
                  <a:moveTo>
                    <a:pt x="806892" y="0"/>
                  </a:moveTo>
                  <a:lnTo>
                    <a:pt x="2937086" y="0"/>
                  </a:lnTo>
                  <a:lnTo>
                    <a:pt x="3743978" y="1613783"/>
                  </a:lnTo>
                  <a:lnTo>
                    <a:pt x="2937086" y="3227565"/>
                  </a:lnTo>
                  <a:lnTo>
                    <a:pt x="806892" y="3227565"/>
                  </a:lnTo>
                  <a:lnTo>
                    <a:pt x="0" y="1613783"/>
                  </a:lnTo>
                  <a:close/>
                </a:path>
              </a:pathLst>
            </a:custGeom>
          </p:spPr>
        </p:pic>
      </p:grpSp>
      <p:grpSp>
        <p:nvGrpSpPr>
          <p:cNvPr id="5" name="Group 4">
            <a:extLst>
              <a:ext uri="{FF2B5EF4-FFF2-40B4-BE49-F238E27FC236}">
                <a16:creationId xmlns:a16="http://schemas.microsoft.com/office/drawing/2014/main" id="{C386F76B-AF89-A678-3B19-5416FD5E826B}"/>
              </a:ext>
            </a:extLst>
          </p:cNvPr>
          <p:cNvGrpSpPr>
            <a:grpSpLocks/>
          </p:cNvGrpSpPr>
          <p:nvPr userDrawn="1"/>
        </p:nvGrpSpPr>
        <p:grpSpPr>
          <a:xfrm>
            <a:off x="10467953" y="4049199"/>
            <a:ext cx="3331535" cy="2937520"/>
            <a:chOff x="12700005" y="7128673"/>
            <a:chExt cx="2670188" cy="2356615"/>
          </a:xfrm>
        </p:grpSpPr>
        <p:sp>
          <p:nvSpPr>
            <p:cNvPr id="8" name="Hexagon 7">
              <a:extLst>
                <a:ext uri="{FF2B5EF4-FFF2-40B4-BE49-F238E27FC236}">
                  <a16:creationId xmlns:a16="http://schemas.microsoft.com/office/drawing/2014/main" id="{7812E8A7-5768-80EB-3B11-9342346F8C06}"/>
                </a:ext>
              </a:extLst>
            </p:cNvPr>
            <p:cNvSpPr/>
            <p:nvPr userDrawn="1"/>
          </p:nvSpPr>
          <p:spPr>
            <a:xfrm>
              <a:off x="12796911" y="7231689"/>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11" name="Oval 10">
              <a:extLst>
                <a:ext uri="{FF2B5EF4-FFF2-40B4-BE49-F238E27FC236}">
                  <a16:creationId xmlns:a16="http://schemas.microsoft.com/office/drawing/2014/main" id="{B43F8584-A564-29C3-C692-06B79A17AF6F}"/>
                </a:ext>
              </a:extLst>
            </p:cNvPr>
            <p:cNvSpPr/>
            <p:nvPr userDrawn="1"/>
          </p:nvSpPr>
          <p:spPr>
            <a:xfrm>
              <a:off x="14655553"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12" name="Oval 11">
              <a:extLst>
                <a:ext uri="{FF2B5EF4-FFF2-40B4-BE49-F238E27FC236}">
                  <a16:creationId xmlns:a16="http://schemas.microsoft.com/office/drawing/2014/main" id="{F1C40D3A-652A-643B-7A5A-51AB529105A9}"/>
                </a:ext>
              </a:extLst>
            </p:cNvPr>
            <p:cNvSpPr/>
            <p:nvPr userDrawn="1"/>
          </p:nvSpPr>
          <p:spPr>
            <a:xfrm>
              <a:off x="1323757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13" name="Oval 12">
              <a:extLst>
                <a:ext uri="{FF2B5EF4-FFF2-40B4-BE49-F238E27FC236}">
                  <a16:creationId xmlns:a16="http://schemas.microsoft.com/office/drawing/2014/main" id="{11C27820-A241-07E8-35E4-9FEC4D322E4F}"/>
                </a:ext>
              </a:extLst>
            </p:cNvPr>
            <p:cNvSpPr/>
            <p:nvPr userDrawn="1"/>
          </p:nvSpPr>
          <p:spPr>
            <a:xfrm>
              <a:off x="12700005"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16" name="Oval 15">
              <a:extLst>
                <a:ext uri="{FF2B5EF4-FFF2-40B4-BE49-F238E27FC236}">
                  <a16:creationId xmlns:a16="http://schemas.microsoft.com/office/drawing/2014/main" id="{98545036-48CF-EEB7-0345-059BEA683F70}"/>
                </a:ext>
              </a:extLst>
            </p:cNvPr>
            <p:cNvSpPr/>
            <p:nvPr userDrawn="1"/>
          </p:nvSpPr>
          <p:spPr>
            <a:xfrm>
              <a:off x="15176381" y="8218051"/>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2" name="Oval 21">
              <a:extLst>
                <a:ext uri="{FF2B5EF4-FFF2-40B4-BE49-F238E27FC236}">
                  <a16:creationId xmlns:a16="http://schemas.microsoft.com/office/drawing/2014/main" id="{ABF79A3E-81D0-D70B-AB1F-FABD15D88C9B}"/>
                </a:ext>
              </a:extLst>
            </p:cNvPr>
            <p:cNvSpPr/>
            <p:nvPr userDrawn="1"/>
          </p:nvSpPr>
          <p:spPr>
            <a:xfrm>
              <a:off x="14655553" y="712867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3" name="Oval 22">
              <a:extLst>
                <a:ext uri="{FF2B5EF4-FFF2-40B4-BE49-F238E27FC236}">
                  <a16:creationId xmlns:a16="http://schemas.microsoft.com/office/drawing/2014/main" id="{C60A586D-3CD9-893B-4631-A4E68EC70320}"/>
                </a:ext>
              </a:extLst>
            </p:cNvPr>
            <p:cNvSpPr/>
            <p:nvPr userDrawn="1"/>
          </p:nvSpPr>
          <p:spPr>
            <a:xfrm>
              <a:off x="13237570" y="712867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grpSp>
      <p:grpSp>
        <p:nvGrpSpPr>
          <p:cNvPr id="27" name="Group 26">
            <a:extLst>
              <a:ext uri="{FF2B5EF4-FFF2-40B4-BE49-F238E27FC236}">
                <a16:creationId xmlns:a16="http://schemas.microsoft.com/office/drawing/2014/main" id="{E4732A1B-D558-CF62-A624-22AC3958412D}"/>
              </a:ext>
            </a:extLst>
          </p:cNvPr>
          <p:cNvGrpSpPr>
            <a:grpSpLocks/>
          </p:cNvGrpSpPr>
          <p:nvPr userDrawn="1"/>
        </p:nvGrpSpPr>
        <p:grpSpPr>
          <a:xfrm>
            <a:off x="5307790" y="1279306"/>
            <a:ext cx="3331535" cy="2937520"/>
            <a:chOff x="12700005" y="7128673"/>
            <a:chExt cx="2670188" cy="2356615"/>
          </a:xfrm>
        </p:grpSpPr>
        <p:sp>
          <p:nvSpPr>
            <p:cNvPr id="28" name="Hexagon 27">
              <a:extLst>
                <a:ext uri="{FF2B5EF4-FFF2-40B4-BE49-F238E27FC236}">
                  <a16:creationId xmlns:a16="http://schemas.microsoft.com/office/drawing/2014/main" id="{EC7691EA-6FAF-F947-20D6-CEFF342067A1}"/>
                </a:ext>
              </a:extLst>
            </p:cNvPr>
            <p:cNvSpPr/>
            <p:nvPr userDrawn="1"/>
          </p:nvSpPr>
          <p:spPr>
            <a:xfrm>
              <a:off x="12796911" y="7231689"/>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9" name="Oval 28">
              <a:extLst>
                <a:ext uri="{FF2B5EF4-FFF2-40B4-BE49-F238E27FC236}">
                  <a16:creationId xmlns:a16="http://schemas.microsoft.com/office/drawing/2014/main" id="{DAEE27B8-44AE-98EF-CD8A-60108CF70A44}"/>
                </a:ext>
              </a:extLst>
            </p:cNvPr>
            <p:cNvSpPr/>
            <p:nvPr userDrawn="1"/>
          </p:nvSpPr>
          <p:spPr>
            <a:xfrm>
              <a:off x="14655553"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0" name="Oval 29">
              <a:extLst>
                <a:ext uri="{FF2B5EF4-FFF2-40B4-BE49-F238E27FC236}">
                  <a16:creationId xmlns:a16="http://schemas.microsoft.com/office/drawing/2014/main" id="{1492F7EF-8BA9-5F57-ACAE-220ED4BABE25}"/>
                </a:ext>
              </a:extLst>
            </p:cNvPr>
            <p:cNvSpPr/>
            <p:nvPr userDrawn="1"/>
          </p:nvSpPr>
          <p:spPr>
            <a:xfrm>
              <a:off x="1323757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1" name="Oval 30">
              <a:extLst>
                <a:ext uri="{FF2B5EF4-FFF2-40B4-BE49-F238E27FC236}">
                  <a16:creationId xmlns:a16="http://schemas.microsoft.com/office/drawing/2014/main" id="{EF9D29A1-8AAF-2D38-6D9F-AE68327D941D}"/>
                </a:ext>
              </a:extLst>
            </p:cNvPr>
            <p:cNvSpPr/>
            <p:nvPr userDrawn="1"/>
          </p:nvSpPr>
          <p:spPr>
            <a:xfrm>
              <a:off x="12700005"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2" name="Oval 31">
              <a:extLst>
                <a:ext uri="{FF2B5EF4-FFF2-40B4-BE49-F238E27FC236}">
                  <a16:creationId xmlns:a16="http://schemas.microsoft.com/office/drawing/2014/main" id="{28B31FF3-D98E-7E31-8AB7-FD6DEF31F829}"/>
                </a:ext>
              </a:extLst>
            </p:cNvPr>
            <p:cNvSpPr/>
            <p:nvPr userDrawn="1"/>
          </p:nvSpPr>
          <p:spPr>
            <a:xfrm>
              <a:off x="15176381" y="8218051"/>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3" name="Oval 32">
              <a:extLst>
                <a:ext uri="{FF2B5EF4-FFF2-40B4-BE49-F238E27FC236}">
                  <a16:creationId xmlns:a16="http://schemas.microsoft.com/office/drawing/2014/main" id="{767CD421-2A74-E0E9-FFDA-453E1598AD29}"/>
                </a:ext>
              </a:extLst>
            </p:cNvPr>
            <p:cNvSpPr/>
            <p:nvPr userDrawn="1"/>
          </p:nvSpPr>
          <p:spPr>
            <a:xfrm>
              <a:off x="14655553" y="712867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4" name="Oval 33">
              <a:extLst>
                <a:ext uri="{FF2B5EF4-FFF2-40B4-BE49-F238E27FC236}">
                  <a16:creationId xmlns:a16="http://schemas.microsoft.com/office/drawing/2014/main" id="{AC7656ED-ECCC-9E3B-9066-AEAF36CD275F}"/>
                </a:ext>
              </a:extLst>
            </p:cNvPr>
            <p:cNvSpPr/>
            <p:nvPr userDrawn="1"/>
          </p:nvSpPr>
          <p:spPr>
            <a:xfrm>
              <a:off x="13237570" y="712867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grpSp>
    </p:spTree>
    <p:extLst>
      <p:ext uri="{BB962C8B-B14F-4D97-AF65-F5344CB8AC3E}">
        <p14:creationId xmlns:p14="http://schemas.microsoft.com/office/powerpoint/2010/main" val="2046548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Recap">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51E2FC-0EA7-490E-2D41-EA36C5FF6EF5}"/>
              </a:ext>
            </a:extLst>
          </p:cNvPr>
          <p:cNvSpPr/>
          <p:nvPr userDrawn="1"/>
        </p:nvSpPr>
        <p:spPr>
          <a:xfrm>
            <a:off x="185195" y="231580"/>
            <a:ext cx="1025758" cy="60052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72" name="Title 1">
            <a:extLst>
              <a:ext uri="{FF2B5EF4-FFF2-40B4-BE49-F238E27FC236}">
                <a16:creationId xmlns:a16="http://schemas.microsoft.com/office/drawing/2014/main" id="{AD33FD35-9118-32C0-029A-816E2386D6FD}"/>
              </a:ext>
            </a:extLst>
          </p:cNvPr>
          <p:cNvSpPr>
            <a:spLocks noGrp="1"/>
          </p:cNvSpPr>
          <p:nvPr>
            <p:ph type="title" hasCustomPrompt="1"/>
          </p:nvPr>
        </p:nvSpPr>
        <p:spPr>
          <a:xfrm>
            <a:off x="382560" y="392021"/>
            <a:ext cx="10776426" cy="430278"/>
          </a:xfrm>
        </p:spPr>
        <p:txBody>
          <a:bodyPr>
            <a:noAutofit/>
          </a:bodyPr>
          <a:lstStyle>
            <a:lvl1pPr>
              <a:defRPr sz="3200" b="1" i="0">
                <a:solidFill>
                  <a:srgbClr val="126DA8"/>
                </a:solidFill>
                <a:latin typeface="Graphik Semibold" panose="020B0503030202060203" pitchFamily="34" charset="77"/>
              </a:defRPr>
            </a:lvl1pPr>
          </a:lstStyle>
          <a:p>
            <a:r>
              <a:rPr lang="en-US"/>
              <a:t>One line headline</a:t>
            </a:r>
            <a:endParaRPr lang="en-CR"/>
          </a:p>
        </p:txBody>
      </p:sp>
      <p:sp>
        <p:nvSpPr>
          <p:cNvPr id="3" name="Text Placeholder 4">
            <a:extLst>
              <a:ext uri="{FF2B5EF4-FFF2-40B4-BE49-F238E27FC236}">
                <a16:creationId xmlns:a16="http://schemas.microsoft.com/office/drawing/2014/main" id="{8349489E-E8DD-C60E-872C-E53D6FF27D19}"/>
              </a:ext>
            </a:extLst>
          </p:cNvPr>
          <p:cNvSpPr>
            <a:spLocks noGrp="1"/>
          </p:cNvSpPr>
          <p:nvPr>
            <p:ph type="body" sz="quarter" idx="41" hasCustomPrompt="1"/>
          </p:nvPr>
        </p:nvSpPr>
        <p:spPr>
          <a:xfrm>
            <a:off x="382560" y="982741"/>
            <a:ext cx="10776426" cy="682774"/>
          </a:xfrm>
        </p:spPr>
        <p:txBody>
          <a:bodyPr>
            <a:noAutofit/>
          </a:bodyPr>
          <a:lstStyle>
            <a:lvl1pPr marL="0" indent="0">
              <a:spcBef>
                <a:spcPts val="0"/>
              </a:spcBef>
              <a:spcAft>
                <a:spcPts val="300"/>
              </a:spcAft>
              <a:buFont typeface="Arial" panose="020B0604020202020204" pitchFamily="34" charset="0"/>
              <a:buNone/>
              <a:defRPr sz="2000" b="0" i="0">
                <a:latin typeface="Graphik Medium" panose="020B0503030202060203" pitchFamily="34" charset="77"/>
              </a:defRPr>
            </a:lvl1pPr>
          </a:lstStyle>
          <a:p>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p>
        </p:txBody>
      </p:sp>
      <p:cxnSp>
        <p:nvCxnSpPr>
          <p:cNvPr id="5" name="Straight Connector 4">
            <a:extLst>
              <a:ext uri="{FF2B5EF4-FFF2-40B4-BE49-F238E27FC236}">
                <a16:creationId xmlns:a16="http://schemas.microsoft.com/office/drawing/2014/main" id="{5134A940-0761-E530-25B2-4D69467AF6C9}"/>
              </a:ext>
            </a:extLst>
          </p:cNvPr>
          <p:cNvCxnSpPr>
            <a:cxnSpLocks/>
          </p:cNvCxnSpPr>
          <p:nvPr userDrawn="1"/>
        </p:nvCxnSpPr>
        <p:spPr>
          <a:xfrm flipV="1">
            <a:off x="11783100" y="2277979"/>
            <a:ext cx="0" cy="4169608"/>
          </a:xfrm>
          <a:prstGeom prst="line">
            <a:avLst/>
          </a:prstGeom>
          <a:ln>
            <a:solidFill>
              <a:srgbClr val="126DA8"/>
            </a:solidFill>
          </a:ln>
        </p:spPr>
        <p:style>
          <a:lnRef idx="1">
            <a:schemeClr val="accent3"/>
          </a:lnRef>
          <a:fillRef idx="0">
            <a:schemeClr val="accent3"/>
          </a:fillRef>
          <a:effectRef idx="0">
            <a:schemeClr val="accent3"/>
          </a:effectRef>
          <a:fontRef idx="minor">
            <a:schemeClr val="tx1"/>
          </a:fontRef>
        </p:style>
      </p:cxnSp>
      <p:sp>
        <p:nvSpPr>
          <p:cNvPr id="9" name="Content Placeholder 5">
            <a:extLst>
              <a:ext uri="{FF2B5EF4-FFF2-40B4-BE49-F238E27FC236}">
                <a16:creationId xmlns:a16="http://schemas.microsoft.com/office/drawing/2014/main" id="{10414346-A499-B829-3196-2A776981FEEC}"/>
              </a:ext>
            </a:extLst>
          </p:cNvPr>
          <p:cNvSpPr>
            <a:spLocks noGrp="1"/>
          </p:cNvSpPr>
          <p:nvPr>
            <p:ph sz="quarter" idx="29" hasCustomPrompt="1"/>
          </p:nvPr>
        </p:nvSpPr>
        <p:spPr>
          <a:xfrm rot="5400000" flipH="1">
            <a:off x="10306372" y="1375481"/>
            <a:ext cx="2953457" cy="328517"/>
          </a:xfrm>
          <a:prstGeom prst="rect">
            <a:avLst/>
          </a:prstGeom>
          <a:solidFill>
            <a:schemeClr val="bg1"/>
          </a:solidFill>
        </p:spPr>
        <p:txBody>
          <a:bodyPr lIns="182880" tIns="0" rIns="0" bIns="0" anchor="ctr"/>
          <a:lstStyle>
            <a:lvl1pPr algn="l">
              <a:defRPr sz="1400" spc="300">
                <a:solidFill>
                  <a:srgbClr val="126DA8"/>
                </a:solidFill>
              </a:defRPr>
            </a:lvl1pPr>
          </a:lstStyle>
          <a:p>
            <a:pPr lvl="0"/>
            <a:r>
              <a:rPr lang="en-US"/>
              <a:t>[TOPIC] RECAP</a:t>
            </a:r>
          </a:p>
        </p:txBody>
      </p:sp>
      <p:sp>
        <p:nvSpPr>
          <p:cNvPr id="11" name="Slide Number Placeholder 5">
            <a:extLst>
              <a:ext uri="{FF2B5EF4-FFF2-40B4-BE49-F238E27FC236}">
                <a16:creationId xmlns:a16="http://schemas.microsoft.com/office/drawing/2014/main" id="{BBBF6EE2-917E-8EA0-4275-CAEB2BEB4A44}"/>
              </a:ext>
            </a:extLst>
          </p:cNvPr>
          <p:cNvSpPr>
            <a:spLocks noGrp="1"/>
          </p:cNvSpPr>
          <p:nvPr>
            <p:ph type="sldNum" sz="quarter" idx="4"/>
          </p:nvPr>
        </p:nvSpPr>
        <p:spPr>
          <a:xfrm>
            <a:off x="11353799" y="6531636"/>
            <a:ext cx="464191" cy="232419"/>
          </a:xfrm>
          <a:prstGeom prst="rect">
            <a:avLst/>
          </a:prstGeom>
        </p:spPr>
        <p:txBody>
          <a:bodyPr vert="horz" lIns="0" tIns="0" rIns="0" bIns="0" rtlCol="0" anchor="t" anchorCtr="0"/>
          <a:lstStyle>
            <a:lvl1pPr algn="r">
              <a:defRPr lang="en-US" sz="800" b="0" i="0" kern="1200" smtClean="0">
                <a:solidFill>
                  <a:schemeClr val="tx1">
                    <a:lumMod val="75000"/>
                    <a:lumOff val="25000"/>
                  </a:schemeClr>
                </a:solidFill>
                <a:latin typeface="Graphik" panose="020B0503030202060203" pitchFamily="34" charset="77"/>
                <a:ea typeface="+mn-ea"/>
                <a:cs typeface="+mn-cs"/>
              </a:defRPr>
            </a:lvl1pPr>
          </a:lstStyle>
          <a:p>
            <a:pPr>
              <a:defRPr/>
            </a:pPr>
            <a:fld id="{AC33022D-2AFB-EB45-A8E0-CED7B2EB4D1A}" type="slidenum">
              <a:rPr lang="en-CR" smtClean="0"/>
              <a:pPr>
                <a:defRPr/>
              </a:pPr>
              <a:t>‹#›</a:t>
            </a:fld>
            <a:endParaRPr lang="en-CR"/>
          </a:p>
        </p:txBody>
      </p:sp>
    </p:spTree>
    <p:extLst>
      <p:ext uri="{BB962C8B-B14F-4D97-AF65-F5344CB8AC3E}">
        <p14:creationId xmlns:p14="http://schemas.microsoft.com/office/powerpoint/2010/main" val="1996780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2730" y="3557794"/>
            <a:ext cx="11227292" cy="1470025"/>
          </a:xfrm>
        </p:spPr>
        <p:txBody>
          <a:bodyPr anchor="t"/>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322728" y="5027816"/>
            <a:ext cx="11227293" cy="861996"/>
          </a:xfrm>
        </p:spPr>
        <p:txBody>
          <a:bodyPr>
            <a:normAutofit/>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01462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rgbClr val="120056"/>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F4FB48-A38E-12F7-F1F5-AE8D36420955}"/>
              </a:ext>
            </a:extLst>
          </p:cNvPr>
          <p:cNvSpPr/>
          <p:nvPr userDrawn="1"/>
        </p:nvSpPr>
        <p:spPr>
          <a:xfrm>
            <a:off x="0" y="3429000"/>
            <a:ext cx="12192000" cy="3429000"/>
          </a:xfrm>
          <a:prstGeom prst="rect">
            <a:avLst/>
          </a:prstGeom>
          <a:gradFill>
            <a:gsLst>
              <a:gs pos="100000">
                <a:srgbClr val="126DA8"/>
              </a:gs>
              <a:gs pos="35000">
                <a:srgbClr val="12005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pic>
        <p:nvPicPr>
          <p:cNvPr id="4" name="Picture 3">
            <a:extLst>
              <a:ext uri="{FF2B5EF4-FFF2-40B4-BE49-F238E27FC236}">
                <a16:creationId xmlns:a16="http://schemas.microsoft.com/office/drawing/2014/main" id="{5032E1B1-EB9F-981A-D3D3-97205EED4C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2"/>
            <a:ext cx="4446316" cy="6857996"/>
          </a:xfrm>
          <a:custGeom>
            <a:avLst/>
            <a:gdLst>
              <a:gd name="connsiteX0" fmla="*/ 4446316 w 4446316"/>
              <a:gd name="connsiteY0" fmla="*/ 0 h 6857996"/>
              <a:gd name="connsiteX1" fmla="*/ 1714500 w 4446316"/>
              <a:gd name="connsiteY1" fmla="*/ 0 h 6857996"/>
              <a:gd name="connsiteX2" fmla="*/ 0 w 4446316"/>
              <a:gd name="connsiteY2" fmla="*/ 3428998 h 6857996"/>
              <a:gd name="connsiteX3" fmla="*/ 1714500 w 4446316"/>
              <a:gd name="connsiteY3" fmla="*/ 6857996 h 6857996"/>
              <a:gd name="connsiteX4" fmla="*/ 4446316 w 4446316"/>
              <a:gd name="connsiteY4" fmla="*/ 6857996 h 685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6316" h="6857996">
                <a:moveTo>
                  <a:pt x="4446316" y="0"/>
                </a:moveTo>
                <a:lnTo>
                  <a:pt x="1714500" y="0"/>
                </a:lnTo>
                <a:lnTo>
                  <a:pt x="0" y="3428998"/>
                </a:lnTo>
                <a:lnTo>
                  <a:pt x="1714500" y="6857996"/>
                </a:lnTo>
                <a:lnTo>
                  <a:pt x="4446316" y="6857996"/>
                </a:lnTo>
                <a:close/>
              </a:path>
            </a:pathLst>
          </a:custGeom>
        </p:spPr>
      </p:pic>
      <p:sp>
        <p:nvSpPr>
          <p:cNvPr id="10" name="Title 1">
            <a:extLst>
              <a:ext uri="{FF2B5EF4-FFF2-40B4-BE49-F238E27FC236}">
                <a16:creationId xmlns:a16="http://schemas.microsoft.com/office/drawing/2014/main" id="{3C165587-DBC1-14AD-B2A5-2C345D9DAFF0}"/>
              </a:ext>
            </a:extLst>
          </p:cNvPr>
          <p:cNvSpPr>
            <a:spLocks noGrp="1"/>
          </p:cNvSpPr>
          <p:nvPr>
            <p:ph type="ctrTitle" hasCustomPrompt="1"/>
          </p:nvPr>
        </p:nvSpPr>
        <p:spPr>
          <a:xfrm>
            <a:off x="6835180" y="3871334"/>
            <a:ext cx="4982810" cy="1487443"/>
          </a:xfrm>
        </p:spPr>
        <p:txBody>
          <a:bodyPr anchor="t" anchorCtr="0">
            <a:noAutofit/>
          </a:bodyPr>
          <a:lstStyle>
            <a:lvl1pPr algn="l">
              <a:defRPr sz="5400" b="1" i="0">
                <a:solidFill>
                  <a:schemeClr val="bg1"/>
                </a:solidFill>
                <a:latin typeface="Graphik Semibold" panose="020B0503030202060203" pitchFamily="34" charset="77"/>
              </a:defRPr>
            </a:lvl1pPr>
          </a:lstStyle>
          <a:p>
            <a:r>
              <a:rPr lang="en-US"/>
              <a:t>Insert two</a:t>
            </a:r>
            <a:br>
              <a:rPr lang="en-US"/>
            </a:br>
            <a:r>
              <a:rPr lang="en-US"/>
              <a:t>lines headline</a:t>
            </a:r>
            <a:endParaRPr lang="en-CR"/>
          </a:p>
        </p:txBody>
      </p:sp>
      <p:sp>
        <p:nvSpPr>
          <p:cNvPr id="11" name="Subtitle 2">
            <a:extLst>
              <a:ext uri="{FF2B5EF4-FFF2-40B4-BE49-F238E27FC236}">
                <a16:creationId xmlns:a16="http://schemas.microsoft.com/office/drawing/2014/main" id="{FDAC0241-2E8C-64CD-CB18-0DB518DAEC29}"/>
              </a:ext>
            </a:extLst>
          </p:cNvPr>
          <p:cNvSpPr>
            <a:spLocks noGrp="1"/>
          </p:cNvSpPr>
          <p:nvPr>
            <p:ph type="subTitle" idx="1" hasCustomPrompt="1"/>
          </p:nvPr>
        </p:nvSpPr>
        <p:spPr>
          <a:xfrm>
            <a:off x="6835180" y="5583216"/>
            <a:ext cx="3307302" cy="402287"/>
          </a:xfrm>
        </p:spPr>
        <p:txBody>
          <a:bodyPr anchor="ctr" anchorCtr="0">
            <a:noAutofit/>
          </a:bodyPr>
          <a:lstStyle>
            <a:lvl1pPr marL="0" indent="0" algn="l">
              <a:buNone/>
              <a:defRPr sz="1800" b="0" i="0">
                <a:solidFill>
                  <a:schemeClr val="bg1"/>
                </a:solidFill>
                <a:latin typeface="Graphik Medium" panose="020B0503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subtitle</a:t>
            </a:r>
            <a:endParaRPr lang="en-CR"/>
          </a:p>
        </p:txBody>
      </p:sp>
      <p:grpSp>
        <p:nvGrpSpPr>
          <p:cNvPr id="21" name="Group 20">
            <a:extLst>
              <a:ext uri="{FF2B5EF4-FFF2-40B4-BE49-F238E27FC236}">
                <a16:creationId xmlns:a16="http://schemas.microsoft.com/office/drawing/2014/main" id="{D896262A-A7EA-3680-52A8-3D04738916C1}"/>
              </a:ext>
            </a:extLst>
          </p:cNvPr>
          <p:cNvGrpSpPr/>
          <p:nvPr userDrawn="1"/>
        </p:nvGrpSpPr>
        <p:grpSpPr>
          <a:xfrm>
            <a:off x="8952575" y="-511185"/>
            <a:ext cx="2865415" cy="3454199"/>
            <a:chOff x="12700005" y="6061293"/>
            <a:chExt cx="4627517" cy="5578377"/>
          </a:xfrm>
        </p:grpSpPr>
        <p:sp>
          <p:nvSpPr>
            <p:cNvPr id="22" name="Hexagon 21">
              <a:extLst>
                <a:ext uri="{FF2B5EF4-FFF2-40B4-BE49-F238E27FC236}">
                  <a16:creationId xmlns:a16="http://schemas.microsoft.com/office/drawing/2014/main" id="{0F659007-448E-903C-A60B-D6D19D55787D}"/>
                </a:ext>
              </a:extLst>
            </p:cNvPr>
            <p:cNvSpPr/>
            <p:nvPr userDrawn="1"/>
          </p:nvSpPr>
          <p:spPr>
            <a:xfrm>
              <a:off x="14752459" y="8309052"/>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3" name="Hexagon 22">
              <a:extLst>
                <a:ext uri="{FF2B5EF4-FFF2-40B4-BE49-F238E27FC236}">
                  <a16:creationId xmlns:a16="http://schemas.microsoft.com/office/drawing/2014/main" id="{FCC84D74-BA6E-C800-C441-65D8EBF0C0B7}"/>
                </a:ext>
              </a:extLst>
            </p:cNvPr>
            <p:cNvSpPr/>
            <p:nvPr userDrawn="1"/>
          </p:nvSpPr>
          <p:spPr>
            <a:xfrm>
              <a:off x="12796911" y="9386414"/>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4" name="Hexagon 23">
              <a:extLst>
                <a:ext uri="{FF2B5EF4-FFF2-40B4-BE49-F238E27FC236}">
                  <a16:creationId xmlns:a16="http://schemas.microsoft.com/office/drawing/2014/main" id="{2252D0A9-9524-5E2E-78AD-775E7549B7FF}"/>
                </a:ext>
              </a:extLst>
            </p:cNvPr>
            <p:cNvSpPr/>
            <p:nvPr userDrawn="1"/>
          </p:nvSpPr>
          <p:spPr>
            <a:xfrm>
              <a:off x="12796911" y="7231689"/>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5" name="Oval 24">
              <a:extLst>
                <a:ext uri="{FF2B5EF4-FFF2-40B4-BE49-F238E27FC236}">
                  <a16:creationId xmlns:a16="http://schemas.microsoft.com/office/drawing/2014/main" id="{CEF639A2-F149-B722-44C1-73E44587FFE9}"/>
                </a:ext>
              </a:extLst>
            </p:cNvPr>
            <p:cNvSpPr/>
            <p:nvPr userDrawn="1"/>
          </p:nvSpPr>
          <p:spPr>
            <a:xfrm>
              <a:off x="12700005"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6" name="Oval 25">
              <a:extLst>
                <a:ext uri="{FF2B5EF4-FFF2-40B4-BE49-F238E27FC236}">
                  <a16:creationId xmlns:a16="http://schemas.microsoft.com/office/drawing/2014/main" id="{7A8628EA-9191-D0EF-7D4A-3EC225A197D0}"/>
                </a:ext>
              </a:extLst>
            </p:cNvPr>
            <p:cNvSpPr/>
            <p:nvPr userDrawn="1"/>
          </p:nvSpPr>
          <p:spPr>
            <a:xfrm>
              <a:off x="15178162"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7" name="Oval 26">
              <a:extLst>
                <a:ext uri="{FF2B5EF4-FFF2-40B4-BE49-F238E27FC236}">
                  <a16:creationId xmlns:a16="http://schemas.microsoft.com/office/drawing/2014/main" id="{D9E2F20E-4499-63F9-2B08-BECAD2A88D84}"/>
                </a:ext>
              </a:extLst>
            </p:cNvPr>
            <p:cNvSpPr/>
            <p:nvPr userDrawn="1"/>
          </p:nvSpPr>
          <p:spPr>
            <a:xfrm>
              <a:off x="14655553"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8" name="Oval 27">
              <a:extLst>
                <a:ext uri="{FF2B5EF4-FFF2-40B4-BE49-F238E27FC236}">
                  <a16:creationId xmlns:a16="http://schemas.microsoft.com/office/drawing/2014/main" id="{4456E975-7869-BCA4-FFA4-6C16997A7839}"/>
                </a:ext>
              </a:extLst>
            </p:cNvPr>
            <p:cNvSpPr/>
            <p:nvPr userDrawn="1"/>
          </p:nvSpPr>
          <p:spPr>
            <a:xfrm>
              <a:off x="1323757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9" name="Oval 28">
              <a:extLst>
                <a:ext uri="{FF2B5EF4-FFF2-40B4-BE49-F238E27FC236}">
                  <a16:creationId xmlns:a16="http://schemas.microsoft.com/office/drawing/2014/main" id="{9E6EF652-4594-493B-B77D-CCFAAEBAD95D}"/>
                </a:ext>
              </a:extLst>
            </p:cNvPr>
            <p:cNvSpPr/>
            <p:nvPr userDrawn="1"/>
          </p:nvSpPr>
          <p:spPr>
            <a:xfrm>
              <a:off x="12700005"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0" name="Oval 29">
              <a:extLst>
                <a:ext uri="{FF2B5EF4-FFF2-40B4-BE49-F238E27FC236}">
                  <a16:creationId xmlns:a16="http://schemas.microsoft.com/office/drawing/2014/main" id="{13768AEF-B70F-2FF7-1A53-22C0C4C60D78}"/>
                </a:ext>
              </a:extLst>
            </p:cNvPr>
            <p:cNvSpPr/>
            <p:nvPr userDrawn="1"/>
          </p:nvSpPr>
          <p:spPr>
            <a:xfrm>
              <a:off x="16609396"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1" name="Oval 30">
              <a:extLst>
                <a:ext uri="{FF2B5EF4-FFF2-40B4-BE49-F238E27FC236}">
                  <a16:creationId xmlns:a16="http://schemas.microsoft.com/office/drawing/2014/main" id="{AC7FDA29-A4D4-06B7-58F5-45DD65504C79}"/>
                </a:ext>
              </a:extLst>
            </p:cNvPr>
            <p:cNvSpPr/>
            <p:nvPr userDrawn="1"/>
          </p:nvSpPr>
          <p:spPr>
            <a:xfrm>
              <a:off x="1713371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2" name="Oval 31">
              <a:extLst>
                <a:ext uri="{FF2B5EF4-FFF2-40B4-BE49-F238E27FC236}">
                  <a16:creationId xmlns:a16="http://schemas.microsoft.com/office/drawing/2014/main" id="{AF20DD6D-ECD5-8010-2AE4-28AB1C05E88B}"/>
                </a:ext>
              </a:extLst>
            </p:cNvPr>
            <p:cNvSpPr/>
            <p:nvPr userDrawn="1"/>
          </p:nvSpPr>
          <p:spPr>
            <a:xfrm>
              <a:off x="15176381" y="8218051"/>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3" name="Oval 32">
              <a:extLst>
                <a:ext uri="{FF2B5EF4-FFF2-40B4-BE49-F238E27FC236}">
                  <a16:creationId xmlns:a16="http://schemas.microsoft.com/office/drawing/2014/main" id="{1A279020-CEE2-FA06-6CF5-91C1F53AA628}"/>
                </a:ext>
              </a:extLst>
            </p:cNvPr>
            <p:cNvSpPr/>
            <p:nvPr userDrawn="1"/>
          </p:nvSpPr>
          <p:spPr>
            <a:xfrm>
              <a:off x="16611177" y="1036490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4" name="Oval 33">
              <a:extLst>
                <a:ext uri="{FF2B5EF4-FFF2-40B4-BE49-F238E27FC236}">
                  <a16:creationId xmlns:a16="http://schemas.microsoft.com/office/drawing/2014/main" id="{E829E9E8-9CC0-FB5B-6FF4-B3CDE2CD625B}"/>
                </a:ext>
              </a:extLst>
            </p:cNvPr>
            <p:cNvSpPr/>
            <p:nvPr userDrawn="1"/>
          </p:nvSpPr>
          <p:spPr>
            <a:xfrm>
              <a:off x="14655553" y="11445858"/>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5" name="Oval 34">
              <a:extLst>
                <a:ext uri="{FF2B5EF4-FFF2-40B4-BE49-F238E27FC236}">
                  <a16:creationId xmlns:a16="http://schemas.microsoft.com/office/drawing/2014/main" id="{FC39763E-0C25-C25D-CB4B-D8A575FC73CE}"/>
                </a:ext>
              </a:extLst>
            </p:cNvPr>
            <p:cNvSpPr/>
            <p:nvPr userDrawn="1"/>
          </p:nvSpPr>
          <p:spPr>
            <a:xfrm>
              <a:off x="13237570" y="11445858"/>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cxnSp>
          <p:nvCxnSpPr>
            <p:cNvPr id="36" name="Straight Connector 35">
              <a:extLst>
                <a:ext uri="{FF2B5EF4-FFF2-40B4-BE49-F238E27FC236}">
                  <a16:creationId xmlns:a16="http://schemas.microsoft.com/office/drawing/2014/main" id="{B0B5428A-465B-8A4B-D465-37B459CFFEDC}"/>
                </a:ext>
              </a:extLst>
            </p:cNvPr>
            <p:cNvCxnSpPr>
              <a:cxnSpLocks/>
              <a:endCxn id="24" idx="4"/>
            </p:cNvCxnSpPr>
            <p:nvPr userDrawn="1"/>
          </p:nvCxnSpPr>
          <p:spPr>
            <a:xfrm>
              <a:off x="12796911" y="6150655"/>
              <a:ext cx="538189" cy="1081035"/>
            </a:xfrm>
            <a:prstGeom prst="line">
              <a:avLst/>
            </a:prstGeom>
            <a:ln w="15875">
              <a:solidFill>
                <a:srgbClr val="00F1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6075119-ECE0-D8D7-5237-64912F328CE1}"/>
                </a:ext>
              </a:extLst>
            </p:cNvPr>
            <p:cNvCxnSpPr>
              <a:cxnSpLocks/>
              <a:endCxn id="24" idx="5"/>
            </p:cNvCxnSpPr>
            <p:nvPr userDrawn="1"/>
          </p:nvCxnSpPr>
          <p:spPr>
            <a:xfrm flipH="1">
              <a:off x="14755920" y="6150655"/>
              <a:ext cx="538189" cy="1081035"/>
            </a:xfrm>
            <a:prstGeom prst="line">
              <a:avLst/>
            </a:prstGeom>
            <a:ln w="15875">
              <a:solidFill>
                <a:srgbClr val="00F1FF"/>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357C2A72-DA97-C06D-23BF-C4344A2B646F}"/>
                </a:ext>
              </a:extLst>
            </p:cNvPr>
            <p:cNvSpPr/>
            <p:nvPr userDrawn="1"/>
          </p:nvSpPr>
          <p:spPr>
            <a:xfrm>
              <a:off x="14655553" y="712867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9" name="Oval 38">
              <a:extLst>
                <a:ext uri="{FF2B5EF4-FFF2-40B4-BE49-F238E27FC236}">
                  <a16:creationId xmlns:a16="http://schemas.microsoft.com/office/drawing/2014/main" id="{7BDC4F58-188F-FBB5-D907-6F43CBF0A817}"/>
                </a:ext>
              </a:extLst>
            </p:cNvPr>
            <p:cNvSpPr/>
            <p:nvPr userDrawn="1"/>
          </p:nvSpPr>
          <p:spPr>
            <a:xfrm>
              <a:off x="13237570" y="712867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0" name="Oval 39">
              <a:extLst>
                <a:ext uri="{FF2B5EF4-FFF2-40B4-BE49-F238E27FC236}">
                  <a16:creationId xmlns:a16="http://schemas.microsoft.com/office/drawing/2014/main" id="{E17BB6D1-D122-1CE5-F788-1B37C5AF530D}"/>
                </a:ext>
              </a:extLst>
            </p:cNvPr>
            <p:cNvSpPr/>
            <p:nvPr userDrawn="1"/>
          </p:nvSpPr>
          <p:spPr>
            <a:xfrm>
              <a:off x="12700005" y="606129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1" name="Oval 40">
              <a:extLst>
                <a:ext uri="{FF2B5EF4-FFF2-40B4-BE49-F238E27FC236}">
                  <a16:creationId xmlns:a16="http://schemas.microsoft.com/office/drawing/2014/main" id="{2291E188-42CB-41CB-8BCB-F6FDFC6B745E}"/>
                </a:ext>
              </a:extLst>
            </p:cNvPr>
            <p:cNvSpPr/>
            <p:nvPr userDrawn="1"/>
          </p:nvSpPr>
          <p:spPr>
            <a:xfrm>
              <a:off x="15176381" y="606129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grpSp>
      <p:grpSp>
        <p:nvGrpSpPr>
          <p:cNvPr id="42" name="Group 41">
            <a:extLst>
              <a:ext uri="{FF2B5EF4-FFF2-40B4-BE49-F238E27FC236}">
                <a16:creationId xmlns:a16="http://schemas.microsoft.com/office/drawing/2014/main" id="{D501C603-EF4C-2A11-5EA9-E5E05BB91A29}"/>
              </a:ext>
            </a:extLst>
          </p:cNvPr>
          <p:cNvGrpSpPr/>
          <p:nvPr userDrawn="1"/>
        </p:nvGrpSpPr>
        <p:grpSpPr>
          <a:xfrm>
            <a:off x="2103432" y="4258403"/>
            <a:ext cx="2865415" cy="3454199"/>
            <a:chOff x="12700005" y="6061293"/>
            <a:chExt cx="4627517" cy="5578377"/>
          </a:xfrm>
        </p:grpSpPr>
        <p:sp>
          <p:nvSpPr>
            <p:cNvPr id="43" name="Hexagon 42">
              <a:extLst>
                <a:ext uri="{FF2B5EF4-FFF2-40B4-BE49-F238E27FC236}">
                  <a16:creationId xmlns:a16="http://schemas.microsoft.com/office/drawing/2014/main" id="{B2ED0396-AF85-986B-2CDE-EDC4D185399A}"/>
                </a:ext>
              </a:extLst>
            </p:cNvPr>
            <p:cNvSpPr/>
            <p:nvPr userDrawn="1"/>
          </p:nvSpPr>
          <p:spPr>
            <a:xfrm>
              <a:off x="14752459" y="8309052"/>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4" name="Hexagon 43">
              <a:extLst>
                <a:ext uri="{FF2B5EF4-FFF2-40B4-BE49-F238E27FC236}">
                  <a16:creationId xmlns:a16="http://schemas.microsoft.com/office/drawing/2014/main" id="{63BF24B9-152D-524A-3A25-D72AF9BCC9BF}"/>
                </a:ext>
              </a:extLst>
            </p:cNvPr>
            <p:cNvSpPr/>
            <p:nvPr userDrawn="1"/>
          </p:nvSpPr>
          <p:spPr>
            <a:xfrm>
              <a:off x="12796911" y="9386414"/>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5" name="Hexagon 44">
              <a:extLst>
                <a:ext uri="{FF2B5EF4-FFF2-40B4-BE49-F238E27FC236}">
                  <a16:creationId xmlns:a16="http://schemas.microsoft.com/office/drawing/2014/main" id="{2EEE82E6-41D1-1000-8E26-8406DFC8ADE9}"/>
                </a:ext>
              </a:extLst>
            </p:cNvPr>
            <p:cNvSpPr/>
            <p:nvPr userDrawn="1"/>
          </p:nvSpPr>
          <p:spPr>
            <a:xfrm>
              <a:off x="12796911" y="7231689"/>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6" name="Oval 45">
              <a:extLst>
                <a:ext uri="{FF2B5EF4-FFF2-40B4-BE49-F238E27FC236}">
                  <a16:creationId xmlns:a16="http://schemas.microsoft.com/office/drawing/2014/main" id="{A20C3A08-B9EF-5BFE-7382-FD8AF77E83AC}"/>
                </a:ext>
              </a:extLst>
            </p:cNvPr>
            <p:cNvSpPr/>
            <p:nvPr userDrawn="1"/>
          </p:nvSpPr>
          <p:spPr>
            <a:xfrm>
              <a:off x="12700005"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7" name="Oval 46">
              <a:extLst>
                <a:ext uri="{FF2B5EF4-FFF2-40B4-BE49-F238E27FC236}">
                  <a16:creationId xmlns:a16="http://schemas.microsoft.com/office/drawing/2014/main" id="{7064937A-A74F-BFC1-7AF0-C20C814FE221}"/>
                </a:ext>
              </a:extLst>
            </p:cNvPr>
            <p:cNvSpPr/>
            <p:nvPr userDrawn="1"/>
          </p:nvSpPr>
          <p:spPr>
            <a:xfrm>
              <a:off x="15178162"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8" name="Oval 47">
              <a:extLst>
                <a:ext uri="{FF2B5EF4-FFF2-40B4-BE49-F238E27FC236}">
                  <a16:creationId xmlns:a16="http://schemas.microsoft.com/office/drawing/2014/main" id="{1305FB95-69CD-9204-F048-F4B2480114AE}"/>
                </a:ext>
              </a:extLst>
            </p:cNvPr>
            <p:cNvSpPr/>
            <p:nvPr userDrawn="1"/>
          </p:nvSpPr>
          <p:spPr>
            <a:xfrm>
              <a:off x="14655553"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9" name="Oval 48">
              <a:extLst>
                <a:ext uri="{FF2B5EF4-FFF2-40B4-BE49-F238E27FC236}">
                  <a16:creationId xmlns:a16="http://schemas.microsoft.com/office/drawing/2014/main" id="{FE401B27-3A9D-A26C-75DF-9FC05ACB5267}"/>
                </a:ext>
              </a:extLst>
            </p:cNvPr>
            <p:cNvSpPr/>
            <p:nvPr userDrawn="1"/>
          </p:nvSpPr>
          <p:spPr>
            <a:xfrm>
              <a:off x="1323757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0" name="Oval 49">
              <a:extLst>
                <a:ext uri="{FF2B5EF4-FFF2-40B4-BE49-F238E27FC236}">
                  <a16:creationId xmlns:a16="http://schemas.microsoft.com/office/drawing/2014/main" id="{6EFF3110-AEE9-7A83-C038-2621E71A9FA2}"/>
                </a:ext>
              </a:extLst>
            </p:cNvPr>
            <p:cNvSpPr/>
            <p:nvPr userDrawn="1"/>
          </p:nvSpPr>
          <p:spPr>
            <a:xfrm>
              <a:off x="12700005"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1" name="Oval 50">
              <a:extLst>
                <a:ext uri="{FF2B5EF4-FFF2-40B4-BE49-F238E27FC236}">
                  <a16:creationId xmlns:a16="http://schemas.microsoft.com/office/drawing/2014/main" id="{137A1E3E-ADE3-78CD-B6AE-2CC26C149F16}"/>
                </a:ext>
              </a:extLst>
            </p:cNvPr>
            <p:cNvSpPr/>
            <p:nvPr userDrawn="1"/>
          </p:nvSpPr>
          <p:spPr>
            <a:xfrm>
              <a:off x="16609396"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2" name="Oval 51">
              <a:extLst>
                <a:ext uri="{FF2B5EF4-FFF2-40B4-BE49-F238E27FC236}">
                  <a16:creationId xmlns:a16="http://schemas.microsoft.com/office/drawing/2014/main" id="{78A3EB4A-B644-A6E8-B8A3-3301F8874DA5}"/>
                </a:ext>
              </a:extLst>
            </p:cNvPr>
            <p:cNvSpPr/>
            <p:nvPr userDrawn="1"/>
          </p:nvSpPr>
          <p:spPr>
            <a:xfrm>
              <a:off x="1713371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3" name="Oval 52">
              <a:extLst>
                <a:ext uri="{FF2B5EF4-FFF2-40B4-BE49-F238E27FC236}">
                  <a16:creationId xmlns:a16="http://schemas.microsoft.com/office/drawing/2014/main" id="{9FF9DD52-136F-BF82-BFFC-287FCBFFA230}"/>
                </a:ext>
              </a:extLst>
            </p:cNvPr>
            <p:cNvSpPr/>
            <p:nvPr userDrawn="1"/>
          </p:nvSpPr>
          <p:spPr>
            <a:xfrm>
              <a:off x="15176381" y="8218051"/>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4" name="Oval 53">
              <a:extLst>
                <a:ext uri="{FF2B5EF4-FFF2-40B4-BE49-F238E27FC236}">
                  <a16:creationId xmlns:a16="http://schemas.microsoft.com/office/drawing/2014/main" id="{2CE88E61-5840-B6C5-5B41-8041ED7CDA3D}"/>
                </a:ext>
              </a:extLst>
            </p:cNvPr>
            <p:cNvSpPr/>
            <p:nvPr userDrawn="1"/>
          </p:nvSpPr>
          <p:spPr>
            <a:xfrm>
              <a:off x="16611177" y="1036490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5" name="Oval 54">
              <a:extLst>
                <a:ext uri="{FF2B5EF4-FFF2-40B4-BE49-F238E27FC236}">
                  <a16:creationId xmlns:a16="http://schemas.microsoft.com/office/drawing/2014/main" id="{AFE76D0C-2EDE-8958-182F-354249EDD7BA}"/>
                </a:ext>
              </a:extLst>
            </p:cNvPr>
            <p:cNvSpPr/>
            <p:nvPr userDrawn="1"/>
          </p:nvSpPr>
          <p:spPr>
            <a:xfrm>
              <a:off x="14655553" y="11445858"/>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6" name="Oval 55">
              <a:extLst>
                <a:ext uri="{FF2B5EF4-FFF2-40B4-BE49-F238E27FC236}">
                  <a16:creationId xmlns:a16="http://schemas.microsoft.com/office/drawing/2014/main" id="{A06DC4CE-911A-C4C2-8189-35B5304D6AA5}"/>
                </a:ext>
              </a:extLst>
            </p:cNvPr>
            <p:cNvSpPr/>
            <p:nvPr userDrawn="1"/>
          </p:nvSpPr>
          <p:spPr>
            <a:xfrm>
              <a:off x="13237570" y="11445858"/>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cxnSp>
          <p:nvCxnSpPr>
            <p:cNvPr id="57" name="Straight Connector 56">
              <a:extLst>
                <a:ext uri="{FF2B5EF4-FFF2-40B4-BE49-F238E27FC236}">
                  <a16:creationId xmlns:a16="http://schemas.microsoft.com/office/drawing/2014/main" id="{43EB6AF0-540F-DAC9-AD5E-9791C212ED24}"/>
                </a:ext>
              </a:extLst>
            </p:cNvPr>
            <p:cNvCxnSpPr>
              <a:cxnSpLocks/>
              <a:endCxn id="45" idx="4"/>
            </p:cNvCxnSpPr>
            <p:nvPr userDrawn="1"/>
          </p:nvCxnSpPr>
          <p:spPr>
            <a:xfrm>
              <a:off x="12796911" y="6150655"/>
              <a:ext cx="538189" cy="1081035"/>
            </a:xfrm>
            <a:prstGeom prst="line">
              <a:avLst/>
            </a:prstGeom>
            <a:ln w="15875">
              <a:solidFill>
                <a:srgbClr val="00F1F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B6ADCDD-0131-5718-45AD-BB145DD53FE2}"/>
                </a:ext>
              </a:extLst>
            </p:cNvPr>
            <p:cNvCxnSpPr>
              <a:cxnSpLocks/>
              <a:endCxn id="45" idx="5"/>
            </p:cNvCxnSpPr>
            <p:nvPr userDrawn="1"/>
          </p:nvCxnSpPr>
          <p:spPr>
            <a:xfrm flipH="1">
              <a:off x="14755920" y="6150655"/>
              <a:ext cx="538189" cy="1081035"/>
            </a:xfrm>
            <a:prstGeom prst="line">
              <a:avLst/>
            </a:prstGeom>
            <a:ln w="15875">
              <a:solidFill>
                <a:srgbClr val="00F1FF"/>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60BF5845-146A-D6C0-228B-1A171A1B6CA9}"/>
                </a:ext>
              </a:extLst>
            </p:cNvPr>
            <p:cNvSpPr/>
            <p:nvPr userDrawn="1"/>
          </p:nvSpPr>
          <p:spPr>
            <a:xfrm>
              <a:off x="14655553" y="712867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0" name="Oval 59">
              <a:extLst>
                <a:ext uri="{FF2B5EF4-FFF2-40B4-BE49-F238E27FC236}">
                  <a16:creationId xmlns:a16="http://schemas.microsoft.com/office/drawing/2014/main" id="{1546EE96-21A0-7DF3-AF1E-77A4D8C4C6B4}"/>
                </a:ext>
              </a:extLst>
            </p:cNvPr>
            <p:cNvSpPr/>
            <p:nvPr userDrawn="1"/>
          </p:nvSpPr>
          <p:spPr>
            <a:xfrm>
              <a:off x="13237570" y="712867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1" name="Oval 60">
              <a:extLst>
                <a:ext uri="{FF2B5EF4-FFF2-40B4-BE49-F238E27FC236}">
                  <a16:creationId xmlns:a16="http://schemas.microsoft.com/office/drawing/2014/main" id="{5CE045E2-6C0A-2745-D8E3-1AE88F763BE1}"/>
                </a:ext>
              </a:extLst>
            </p:cNvPr>
            <p:cNvSpPr/>
            <p:nvPr userDrawn="1"/>
          </p:nvSpPr>
          <p:spPr>
            <a:xfrm>
              <a:off x="12700005" y="606129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2" name="Oval 61">
              <a:extLst>
                <a:ext uri="{FF2B5EF4-FFF2-40B4-BE49-F238E27FC236}">
                  <a16:creationId xmlns:a16="http://schemas.microsoft.com/office/drawing/2014/main" id="{F3DF4FE9-9ED2-E399-7FB3-D975C3BB3B35}"/>
                </a:ext>
              </a:extLst>
            </p:cNvPr>
            <p:cNvSpPr/>
            <p:nvPr userDrawn="1"/>
          </p:nvSpPr>
          <p:spPr>
            <a:xfrm>
              <a:off x="15176381" y="606129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grpSp>
    </p:spTree>
    <p:extLst>
      <p:ext uri="{BB962C8B-B14F-4D97-AF65-F5344CB8AC3E}">
        <p14:creationId xmlns:p14="http://schemas.microsoft.com/office/powerpoint/2010/main" val="2251631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Divider">
    <p:bg>
      <p:bgPr>
        <a:solidFill>
          <a:srgbClr val="120056"/>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F4FB48-A38E-12F7-F1F5-AE8D36420955}"/>
              </a:ext>
            </a:extLst>
          </p:cNvPr>
          <p:cNvSpPr/>
          <p:nvPr userDrawn="1"/>
        </p:nvSpPr>
        <p:spPr>
          <a:xfrm>
            <a:off x="0" y="3429000"/>
            <a:ext cx="12192000" cy="3429000"/>
          </a:xfrm>
          <a:prstGeom prst="rect">
            <a:avLst/>
          </a:prstGeom>
          <a:gradFill>
            <a:gsLst>
              <a:gs pos="100000">
                <a:srgbClr val="126DA8"/>
              </a:gs>
              <a:gs pos="35000">
                <a:srgbClr val="12005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pic>
        <p:nvPicPr>
          <p:cNvPr id="4" name="Picture 3">
            <a:extLst>
              <a:ext uri="{FF2B5EF4-FFF2-40B4-BE49-F238E27FC236}">
                <a16:creationId xmlns:a16="http://schemas.microsoft.com/office/drawing/2014/main" id="{5032E1B1-EB9F-981A-D3D3-97205EED4C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4446316" cy="6858000"/>
          </a:xfrm>
          <a:custGeom>
            <a:avLst/>
            <a:gdLst>
              <a:gd name="connsiteX0" fmla="*/ 4446316 w 4446316"/>
              <a:gd name="connsiteY0" fmla="*/ 0 h 6857996"/>
              <a:gd name="connsiteX1" fmla="*/ 1714500 w 4446316"/>
              <a:gd name="connsiteY1" fmla="*/ 0 h 6857996"/>
              <a:gd name="connsiteX2" fmla="*/ 0 w 4446316"/>
              <a:gd name="connsiteY2" fmla="*/ 3428998 h 6857996"/>
              <a:gd name="connsiteX3" fmla="*/ 1714500 w 4446316"/>
              <a:gd name="connsiteY3" fmla="*/ 6857996 h 6857996"/>
              <a:gd name="connsiteX4" fmla="*/ 4446316 w 4446316"/>
              <a:gd name="connsiteY4" fmla="*/ 6857996 h 685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6316" h="6857996">
                <a:moveTo>
                  <a:pt x="4446316" y="0"/>
                </a:moveTo>
                <a:lnTo>
                  <a:pt x="1714500" y="0"/>
                </a:lnTo>
                <a:lnTo>
                  <a:pt x="0" y="3428998"/>
                </a:lnTo>
                <a:lnTo>
                  <a:pt x="1714500" y="6857996"/>
                </a:lnTo>
                <a:lnTo>
                  <a:pt x="4446316" y="6857996"/>
                </a:lnTo>
                <a:close/>
              </a:path>
            </a:pathLst>
          </a:custGeom>
        </p:spPr>
      </p:pic>
      <p:sp>
        <p:nvSpPr>
          <p:cNvPr id="10" name="Title 1">
            <a:extLst>
              <a:ext uri="{FF2B5EF4-FFF2-40B4-BE49-F238E27FC236}">
                <a16:creationId xmlns:a16="http://schemas.microsoft.com/office/drawing/2014/main" id="{3C165587-DBC1-14AD-B2A5-2C345D9DAFF0}"/>
              </a:ext>
            </a:extLst>
          </p:cNvPr>
          <p:cNvSpPr>
            <a:spLocks noGrp="1"/>
          </p:cNvSpPr>
          <p:nvPr>
            <p:ph type="ctrTitle" hasCustomPrompt="1"/>
          </p:nvPr>
        </p:nvSpPr>
        <p:spPr>
          <a:xfrm>
            <a:off x="6835180" y="3871334"/>
            <a:ext cx="4982810" cy="1487443"/>
          </a:xfrm>
        </p:spPr>
        <p:txBody>
          <a:bodyPr anchor="t" anchorCtr="0">
            <a:noAutofit/>
          </a:bodyPr>
          <a:lstStyle>
            <a:lvl1pPr algn="l">
              <a:defRPr sz="5400" b="1" i="0">
                <a:solidFill>
                  <a:schemeClr val="bg1"/>
                </a:solidFill>
                <a:latin typeface="Graphik Semibold" panose="020B0503030202060203" pitchFamily="34" charset="77"/>
              </a:defRPr>
            </a:lvl1pPr>
          </a:lstStyle>
          <a:p>
            <a:r>
              <a:rPr lang="en-US"/>
              <a:t>Insert two</a:t>
            </a:r>
            <a:br>
              <a:rPr lang="en-US"/>
            </a:br>
            <a:r>
              <a:rPr lang="en-US"/>
              <a:t>lines headline</a:t>
            </a:r>
            <a:endParaRPr lang="en-CR"/>
          </a:p>
        </p:txBody>
      </p:sp>
      <p:sp>
        <p:nvSpPr>
          <p:cNvPr id="11" name="Subtitle 2">
            <a:extLst>
              <a:ext uri="{FF2B5EF4-FFF2-40B4-BE49-F238E27FC236}">
                <a16:creationId xmlns:a16="http://schemas.microsoft.com/office/drawing/2014/main" id="{FDAC0241-2E8C-64CD-CB18-0DB518DAEC29}"/>
              </a:ext>
            </a:extLst>
          </p:cNvPr>
          <p:cNvSpPr>
            <a:spLocks noGrp="1"/>
          </p:cNvSpPr>
          <p:nvPr>
            <p:ph type="subTitle" idx="1" hasCustomPrompt="1"/>
          </p:nvPr>
        </p:nvSpPr>
        <p:spPr>
          <a:xfrm>
            <a:off x="6835180" y="5583216"/>
            <a:ext cx="3307302" cy="402287"/>
          </a:xfrm>
        </p:spPr>
        <p:txBody>
          <a:bodyPr anchor="ctr" anchorCtr="0">
            <a:noAutofit/>
          </a:bodyPr>
          <a:lstStyle>
            <a:lvl1pPr marL="0" indent="0" algn="l">
              <a:buNone/>
              <a:defRPr sz="1800" b="0" i="0">
                <a:solidFill>
                  <a:schemeClr val="bg1"/>
                </a:solidFill>
                <a:latin typeface="Graphik Medium" panose="020B0503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subtitle</a:t>
            </a:r>
            <a:endParaRPr lang="en-CR"/>
          </a:p>
        </p:txBody>
      </p:sp>
      <p:grpSp>
        <p:nvGrpSpPr>
          <p:cNvPr id="21" name="Group 20">
            <a:extLst>
              <a:ext uri="{FF2B5EF4-FFF2-40B4-BE49-F238E27FC236}">
                <a16:creationId xmlns:a16="http://schemas.microsoft.com/office/drawing/2014/main" id="{D896262A-A7EA-3680-52A8-3D04738916C1}"/>
              </a:ext>
            </a:extLst>
          </p:cNvPr>
          <p:cNvGrpSpPr/>
          <p:nvPr userDrawn="1"/>
        </p:nvGrpSpPr>
        <p:grpSpPr>
          <a:xfrm>
            <a:off x="8952575" y="-511185"/>
            <a:ext cx="2865415" cy="3454199"/>
            <a:chOff x="12700005" y="6061293"/>
            <a:chExt cx="4627517" cy="5578377"/>
          </a:xfrm>
        </p:grpSpPr>
        <p:sp>
          <p:nvSpPr>
            <p:cNvPr id="22" name="Hexagon 21">
              <a:extLst>
                <a:ext uri="{FF2B5EF4-FFF2-40B4-BE49-F238E27FC236}">
                  <a16:creationId xmlns:a16="http://schemas.microsoft.com/office/drawing/2014/main" id="{0F659007-448E-903C-A60B-D6D19D55787D}"/>
                </a:ext>
              </a:extLst>
            </p:cNvPr>
            <p:cNvSpPr/>
            <p:nvPr userDrawn="1"/>
          </p:nvSpPr>
          <p:spPr>
            <a:xfrm>
              <a:off x="14752459" y="8309052"/>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3" name="Hexagon 22">
              <a:extLst>
                <a:ext uri="{FF2B5EF4-FFF2-40B4-BE49-F238E27FC236}">
                  <a16:creationId xmlns:a16="http://schemas.microsoft.com/office/drawing/2014/main" id="{FCC84D74-BA6E-C800-C441-65D8EBF0C0B7}"/>
                </a:ext>
              </a:extLst>
            </p:cNvPr>
            <p:cNvSpPr/>
            <p:nvPr userDrawn="1"/>
          </p:nvSpPr>
          <p:spPr>
            <a:xfrm>
              <a:off x="12796911" y="9386414"/>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4" name="Hexagon 23">
              <a:extLst>
                <a:ext uri="{FF2B5EF4-FFF2-40B4-BE49-F238E27FC236}">
                  <a16:creationId xmlns:a16="http://schemas.microsoft.com/office/drawing/2014/main" id="{2252D0A9-9524-5E2E-78AD-775E7549B7FF}"/>
                </a:ext>
              </a:extLst>
            </p:cNvPr>
            <p:cNvSpPr/>
            <p:nvPr userDrawn="1"/>
          </p:nvSpPr>
          <p:spPr>
            <a:xfrm>
              <a:off x="12796911" y="7231689"/>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5" name="Oval 24">
              <a:extLst>
                <a:ext uri="{FF2B5EF4-FFF2-40B4-BE49-F238E27FC236}">
                  <a16:creationId xmlns:a16="http://schemas.microsoft.com/office/drawing/2014/main" id="{CEF639A2-F149-B722-44C1-73E44587FFE9}"/>
                </a:ext>
              </a:extLst>
            </p:cNvPr>
            <p:cNvSpPr/>
            <p:nvPr userDrawn="1"/>
          </p:nvSpPr>
          <p:spPr>
            <a:xfrm>
              <a:off x="12700005"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6" name="Oval 25">
              <a:extLst>
                <a:ext uri="{FF2B5EF4-FFF2-40B4-BE49-F238E27FC236}">
                  <a16:creationId xmlns:a16="http://schemas.microsoft.com/office/drawing/2014/main" id="{7A8628EA-9191-D0EF-7D4A-3EC225A197D0}"/>
                </a:ext>
              </a:extLst>
            </p:cNvPr>
            <p:cNvSpPr/>
            <p:nvPr userDrawn="1"/>
          </p:nvSpPr>
          <p:spPr>
            <a:xfrm>
              <a:off x="15178162"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7" name="Oval 26">
              <a:extLst>
                <a:ext uri="{FF2B5EF4-FFF2-40B4-BE49-F238E27FC236}">
                  <a16:creationId xmlns:a16="http://schemas.microsoft.com/office/drawing/2014/main" id="{D9E2F20E-4499-63F9-2B08-BECAD2A88D84}"/>
                </a:ext>
              </a:extLst>
            </p:cNvPr>
            <p:cNvSpPr/>
            <p:nvPr userDrawn="1"/>
          </p:nvSpPr>
          <p:spPr>
            <a:xfrm>
              <a:off x="14655553"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8" name="Oval 27">
              <a:extLst>
                <a:ext uri="{FF2B5EF4-FFF2-40B4-BE49-F238E27FC236}">
                  <a16:creationId xmlns:a16="http://schemas.microsoft.com/office/drawing/2014/main" id="{4456E975-7869-BCA4-FFA4-6C16997A7839}"/>
                </a:ext>
              </a:extLst>
            </p:cNvPr>
            <p:cNvSpPr/>
            <p:nvPr userDrawn="1"/>
          </p:nvSpPr>
          <p:spPr>
            <a:xfrm>
              <a:off x="1323757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9" name="Oval 28">
              <a:extLst>
                <a:ext uri="{FF2B5EF4-FFF2-40B4-BE49-F238E27FC236}">
                  <a16:creationId xmlns:a16="http://schemas.microsoft.com/office/drawing/2014/main" id="{9E6EF652-4594-493B-B77D-CCFAAEBAD95D}"/>
                </a:ext>
              </a:extLst>
            </p:cNvPr>
            <p:cNvSpPr/>
            <p:nvPr userDrawn="1"/>
          </p:nvSpPr>
          <p:spPr>
            <a:xfrm>
              <a:off x="12700005"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0" name="Oval 29">
              <a:extLst>
                <a:ext uri="{FF2B5EF4-FFF2-40B4-BE49-F238E27FC236}">
                  <a16:creationId xmlns:a16="http://schemas.microsoft.com/office/drawing/2014/main" id="{13768AEF-B70F-2FF7-1A53-22C0C4C60D78}"/>
                </a:ext>
              </a:extLst>
            </p:cNvPr>
            <p:cNvSpPr/>
            <p:nvPr userDrawn="1"/>
          </p:nvSpPr>
          <p:spPr>
            <a:xfrm>
              <a:off x="16609396"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1" name="Oval 30">
              <a:extLst>
                <a:ext uri="{FF2B5EF4-FFF2-40B4-BE49-F238E27FC236}">
                  <a16:creationId xmlns:a16="http://schemas.microsoft.com/office/drawing/2014/main" id="{AC7FDA29-A4D4-06B7-58F5-45DD65504C79}"/>
                </a:ext>
              </a:extLst>
            </p:cNvPr>
            <p:cNvSpPr/>
            <p:nvPr userDrawn="1"/>
          </p:nvSpPr>
          <p:spPr>
            <a:xfrm>
              <a:off x="1713371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2" name="Oval 31">
              <a:extLst>
                <a:ext uri="{FF2B5EF4-FFF2-40B4-BE49-F238E27FC236}">
                  <a16:creationId xmlns:a16="http://schemas.microsoft.com/office/drawing/2014/main" id="{AF20DD6D-ECD5-8010-2AE4-28AB1C05E88B}"/>
                </a:ext>
              </a:extLst>
            </p:cNvPr>
            <p:cNvSpPr/>
            <p:nvPr userDrawn="1"/>
          </p:nvSpPr>
          <p:spPr>
            <a:xfrm>
              <a:off x="15176381" y="8218051"/>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3" name="Oval 32">
              <a:extLst>
                <a:ext uri="{FF2B5EF4-FFF2-40B4-BE49-F238E27FC236}">
                  <a16:creationId xmlns:a16="http://schemas.microsoft.com/office/drawing/2014/main" id="{1A279020-CEE2-FA06-6CF5-91C1F53AA628}"/>
                </a:ext>
              </a:extLst>
            </p:cNvPr>
            <p:cNvSpPr/>
            <p:nvPr userDrawn="1"/>
          </p:nvSpPr>
          <p:spPr>
            <a:xfrm>
              <a:off x="16611177" y="1036490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4" name="Oval 33">
              <a:extLst>
                <a:ext uri="{FF2B5EF4-FFF2-40B4-BE49-F238E27FC236}">
                  <a16:creationId xmlns:a16="http://schemas.microsoft.com/office/drawing/2014/main" id="{E829E9E8-9CC0-FB5B-6FF4-B3CDE2CD625B}"/>
                </a:ext>
              </a:extLst>
            </p:cNvPr>
            <p:cNvSpPr/>
            <p:nvPr userDrawn="1"/>
          </p:nvSpPr>
          <p:spPr>
            <a:xfrm>
              <a:off x="14655553" y="11445858"/>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5" name="Oval 34">
              <a:extLst>
                <a:ext uri="{FF2B5EF4-FFF2-40B4-BE49-F238E27FC236}">
                  <a16:creationId xmlns:a16="http://schemas.microsoft.com/office/drawing/2014/main" id="{FC39763E-0C25-C25D-CB4B-D8A575FC73CE}"/>
                </a:ext>
              </a:extLst>
            </p:cNvPr>
            <p:cNvSpPr/>
            <p:nvPr userDrawn="1"/>
          </p:nvSpPr>
          <p:spPr>
            <a:xfrm>
              <a:off x="13237570" y="11445858"/>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cxnSp>
          <p:nvCxnSpPr>
            <p:cNvPr id="36" name="Straight Connector 35">
              <a:extLst>
                <a:ext uri="{FF2B5EF4-FFF2-40B4-BE49-F238E27FC236}">
                  <a16:creationId xmlns:a16="http://schemas.microsoft.com/office/drawing/2014/main" id="{B0B5428A-465B-8A4B-D465-37B459CFFEDC}"/>
                </a:ext>
              </a:extLst>
            </p:cNvPr>
            <p:cNvCxnSpPr>
              <a:cxnSpLocks/>
              <a:endCxn id="24" idx="4"/>
            </p:cNvCxnSpPr>
            <p:nvPr userDrawn="1"/>
          </p:nvCxnSpPr>
          <p:spPr>
            <a:xfrm>
              <a:off x="12796911" y="6150655"/>
              <a:ext cx="538189" cy="1081035"/>
            </a:xfrm>
            <a:prstGeom prst="line">
              <a:avLst/>
            </a:prstGeom>
            <a:ln w="15875">
              <a:solidFill>
                <a:srgbClr val="00F1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6075119-ECE0-D8D7-5237-64912F328CE1}"/>
                </a:ext>
              </a:extLst>
            </p:cNvPr>
            <p:cNvCxnSpPr>
              <a:cxnSpLocks/>
              <a:endCxn id="24" idx="5"/>
            </p:cNvCxnSpPr>
            <p:nvPr userDrawn="1"/>
          </p:nvCxnSpPr>
          <p:spPr>
            <a:xfrm flipH="1">
              <a:off x="14755920" y="6150655"/>
              <a:ext cx="538189" cy="1081035"/>
            </a:xfrm>
            <a:prstGeom prst="line">
              <a:avLst/>
            </a:prstGeom>
            <a:ln w="15875">
              <a:solidFill>
                <a:srgbClr val="00F1FF"/>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357C2A72-DA97-C06D-23BF-C4344A2B646F}"/>
                </a:ext>
              </a:extLst>
            </p:cNvPr>
            <p:cNvSpPr/>
            <p:nvPr userDrawn="1"/>
          </p:nvSpPr>
          <p:spPr>
            <a:xfrm>
              <a:off x="14655553" y="712867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9" name="Oval 38">
              <a:extLst>
                <a:ext uri="{FF2B5EF4-FFF2-40B4-BE49-F238E27FC236}">
                  <a16:creationId xmlns:a16="http://schemas.microsoft.com/office/drawing/2014/main" id="{7BDC4F58-188F-FBB5-D907-6F43CBF0A817}"/>
                </a:ext>
              </a:extLst>
            </p:cNvPr>
            <p:cNvSpPr/>
            <p:nvPr userDrawn="1"/>
          </p:nvSpPr>
          <p:spPr>
            <a:xfrm>
              <a:off x="13237570" y="712867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0" name="Oval 39">
              <a:extLst>
                <a:ext uri="{FF2B5EF4-FFF2-40B4-BE49-F238E27FC236}">
                  <a16:creationId xmlns:a16="http://schemas.microsoft.com/office/drawing/2014/main" id="{E17BB6D1-D122-1CE5-F788-1B37C5AF530D}"/>
                </a:ext>
              </a:extLst>
            </p:cNvPr>
            <p:cNvSpPr/>
            <p:nvPr userDrawn="1"/>
          </p:nvSpPr>
          <p:spPr>
            <a:xfrm>
              <a:off x="12700005" y="606129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1" name="Oval 40">
              <a:extLst>
                <a:ext uri="{FF2B5EF4-FFF2-40B4-BE49-F238E27FC236}">
                  <a16:creationId xmlns:a16="http://schemas.microsoft.com/office/drawing/2014/main" id="{2291E188-42CB-41CB-8BCB-F6FDFC6B745E}"/>
                </a:ext>
              </a:extLst>
            </p:cNvPr>
            <p:cNvSpPr/>
            <p:nvPr userDrawn="1"/>
          </p:nvSpPr>
          <p:spPr>
            <a:xfrm>
              <a:off x="15176381" y="606129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grpSp>
      <p:grpSp>
        <p:nvGrpSpPr>
          <p:cNvPr id="42" name="Group 41">
            <a:extLst>
              <a:ext uri="{FF2B5EF4-FFF2-40B4-BE49-F238E27FC236}">
                <a16:creationId xmlns:a16="http://schemas.microsoft.com/office/drawing/2014/main" id="{D501C603-EF4C-2A11-5EA9-E5E05BB91A29}"/>
              </a:ext>
            </a:extLst>
          </p:cNvPr>
          <p:cNvGrpSpPr/>
          <p:nvPr userDrawn="1"/>
        </p:nvGrpSpPr>
        <p:grpSpPr>
          <a:xfrm>
            <a:off x="2103432" y="4258403"/>
            <a:ext cx="2865415" cy="3454199"/>
            <a:chOff x="12700005" y="6061293"/>
            <a:chExt cx="4627517" cy="5578377"/>
          </a:xfrm>
        </p:grpSpPr>
        <p:sp>
          <p:nvSpPr>
            <p:cNvPr id="43" name="Hexagon 42">
              <a:extLst>
                <a:ext uri="{FF2B5EF4-FFF2-40B4-BE49-F238E27FC236}">
                  <a16:creationId xmlns:a16="http://schemas.microsoft.com/office/drawing/2014/main" id="{B2ED0396-AF85-986B-2CDE-EDC4D185399A}"/>
                </a:ext>
              </a:extLst>
            </p:cNvPr>
            <p:cNvSpPr/>
            <p:nvPr userDrawn="1"/>
          </p:nvSpPr>
          <p:spPr>
            <a:xfrm>
              <a:off x="14752459" y="8309052"/>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4" name="Hexagon 43">
              <a:extLst>
                <a:ext uri="{FF2B5EF4-FFF2-40B4-BE49-F238E27FC236}">
                  <a16:creationId xmlns:a16="http://schemas.microsoft.com/office/drawing/2014/main" id="{63BF24B9-152D-524A-3A25-D72AF9BCC9BF}"/>
                </a:ext>
              </a:extLst>
            </p:cNvPr>
            <p:cNvSpPr/>
            <p:nvPr userDrawn="1"/>
          </p:nvSpPr>
          <p:spPr>
            <a:xfrm>
              <a:off x="12796911" y="9386414"/>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5" name="Hexagon 44">
              <a:extLst>
                <a:ext uri="{FF2B5EF4-FFF2-40B4-BE49-F238E27FC236}">
                  <a16:creationId xmlns:a16="http://schemas.microsoft.com/office/drawing/2014/main" id="{2EEE82E6-41D1-1000-8E26-8406DFC8ADE9}"/>
                </a:ext>
              </a:extLst>
            </p:cNvPr>
            <p:cNvSpPr/>
            <p:nvPr userDrawn="1"/>
          </p:nvSpPr>
          <p:spPr>
            <a:xfrm>
              <a:off x="12796911" y="7231689"/>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6" name="Oval 45">
              <a:extLst>
                <a:ext uri="{FF2B5EF4-FFF2-40B4-BE49-F238E27FC236}">
                  <a16:creationId xmlns:a16="http://schemas.microsoft.com/office/drawing/2014/main" id="{A20C3A08-B9EF-5BFE-7382-FD8AF77E83AC}"/>
                </a:ext>
              </a:extLst>
            </p:cNvPr>
            <p:cNvSpPr/>
            <p:nvPr userDrawn="1"/>
          </p:nvSpPr>
          <p:spPr>
            <a:xfrm>
              <a:off x="12700005"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7" name="Oval 46">
              <a:extLst>
                <a:ext uri="{FF2B5EF4-FFF2-40B4-BE49-F238E27FC236}">
                  <a16:creationId xmlns:a16="http://schemas.microsoft.com/office/drawing/2014/main" id="{7064937A-A74F-BFC1-7AF0-C20C814FE221}"/>
                </a:ext>
              </a:extLst>
            </p:cNvPr>
            <p:cNvSpPr/>
            <p:nvPr userDrawn="1"/>
          </p:nvSpPr>
          <p:spPr>
            <a:xfrm>
              <a:off x="15178162"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8" name="Oval 47">
              <a:extLst>
                <a:ext uri="{FF2B5EF4-FFF2-40B4-BE49-F238E27FC236}">
                  <a16:creationId xmlns:a16="http://schemas.microsoft.com/office/drawing/2014/main" id="{1305FB95-69CD-9204-F048-F4B2480114AE}"/>
                </a:ext>
              </a:extLst>
            </p:cNvPr>
            <p:cNvSpPr/>
            <p:nvPr userDrawn="1"/>
          </p:nvSpPr>
          <p:spPr>
            <a:xfrm>
              <a:off x="14655553"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9" name="Oval 48">
              <a:extLst>
                <a:ext uri="{FF2B5EF4-FFF2-40B4-BE49-F238E27FC236}">
                  <a16:creationId xmlns:a16="http://schemas.microsoft.com/office/drawing/2014/main" id="{FE401B27-3A9D-A26C-75DF-9FC05ACB5267}"/>
                </a:ext>
              </a:extLst>
            </p:cNvPr>
            <p:cNvSpPr/>
            <p:nvPr userDrawn="1"/>
          </p:nvSpPr>
          <p:spPr>
            <a:xfrm>
              <a:off x="1323757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0" name="Oval 49">
              <a:extLst>
                <a:ext uri="{FF2B5EF4-FFF2-40B4-BE49-F238E27FC236}">
                  <a16:creationId xmlns:a16="http://schemas.microsoft.com/office/drawing/2014/main" id="{6EFF3110-AEE9-7A83-C038-2621E71A9FA2}"/>
                </a:ext>
              </a:extLst>
            </p:cNvPr>
            <p:cNvSpPr/>
            <p:nvPr userDrawn="1"/>
          </p:nvSpPr>
          <p:spPr>
            <a:xfrm>
              <a:off x="12700005"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1" name="Oval 50">
              <a:extLst>
                <a:ext uri="{FF2B5EF4-FFF2-40B4-BE49-F238E27FC236}">
                  <a16:creationId xmlns:a16="http://schemas.microsoft.com/office/drawing/2014/main" id="{137A1E3E-ADE3-78CD-B6AE-2CC26C149F16}"/>
                </a:ext>
              </a:extLst>
            </p:cNvPr>
            <p:cNvSpPr/>
            <p:nvPr userDrawn="1"/>
          </p:nvSpPr>
          <p:spPr>
            <a:xfrm>
              <a:off x="16609396"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2" name="Oval 51">
              <a:extLst>
                <a:ext uri="{FF2B5EF4-FFF2-40B4-BE49-F238E27FC236}">
                  <a16:creationId xmlns:a16="http://schemas.microsoft.com/office/drawing/2014/main" id="{78A3EB4A-B644-A6E8-B8A3-3301F8874DA5}"/>
                </a:ext>
              </a:extLst>
            </p:cNvPr>
            <p:cNvSpPr/>
            <p:nvPr userDrawn="1"/>
          </p:nvSpPr>
          <p:spPr>
            <a:xfrm>
              <a:off x="1713371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3" name="Oval 52">
              <a:extLst>
                <a:ext uri="{FF2B5EF4-FFF2-40B4-BE49-F238E27FC236}">
                  <a16:creationId xmlns:a16="http://schemas.microsoft.com/office/drawing/2014/main" id="{9FF9DD52-136F-BF82-BFFC-287FCBFFA230}"/>
                </a:ext>
              </a:extLst>
            </p:cNvPr>
            <p:cNvSpPr/>
            <p:nvPr userDrawn="1"/>
          </p:nvSpPr>
          <p:spPr>
            <a:xfrm>
              <a:off x="15176381" y="8218051"/>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4" name="Oval 53">
              <a:extLst>
                <a:ext uri="{FF2B5EF4-FFF2-40B4-BE49-F238E27FC236}">
                  <a16:creationId xmlns:a16="http://schemas.microsoft.com/office/drawing/2014/main" id="{2CE88E61-5840-B6C5-5B41-8041ED7CDA3D}"/>
                </a:ext>
              </a:extLst>
            </p:cNvPr>
            <p:cNvSpPr/>
            <p:nvPr userDrawn="1"/>
          </p:nvSpPr>
          <p:spPr>
            <a:xfrm>
              <a:off x="16611177" y="1036490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5" name="Oval 54">
              <a:extLst>
                <a:ext uri="{FF2B5EF4-FFF2-40B4-BE49-F238E27FC236}">
                  <a16:creationId xmlns:a16="http://schemas.microsoft.com/office/drawing/2014/main" id="{AFE76D0C-2EDE-8958-182F-354249EDD7BA}"/>
                </a:ext>
              </a:extLst>
            </p:cNvPr>
            <p:cNvSpPr/>
            <p:nvPr userDrawn="1"/>
          </p:nvSpPr>
          <p:spPr>
            <a:xfrm>
              <a:off x="14655553" y="11445858"/>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6" name="Oval 55">
              <a:extLst>
                <a:ext uri="{FF2B5EF4-FFF2-40B4-BE49-F238E27FC236}">
                  <a16:creationId xmlns:a16="http://schemas.microsoft.com/office/drawing/2014/main" id="{A06DC4CE-911A-C4C2-8189-35B5304D6AA5}"/>
                </a:ext>
              </a:extLst>
            </p:cNvPr>
            <p:cNvSpPr/>
            <p:nvPr userDrawn="1"/>
          </p:nvSpPr>
          <p:spPr>
            <a:xfrm>
              <a:off x="13237570" y="11445858"/>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cxnSp>
          <p:nvCxnSpPr>
            <p:cNvPr id="57" name="Straight Connector 56">
              <a:extLst>
                <a:ext uri="{FF2B5EF4-FFF2-40B4-BE49-F238E27FC236}">
                  <a16:creationId xmlns:a16="http://schemas.microsoft.com/office/drawing/2014/main" id="{43EB6AF0-540F-DAC9-AD5E-9791C212ED24}"/>
                </a:ext>
              </a:extLst>
            </p:cNvPr>
            <p:cNvCxnSpPr>
              <a:cxnSpLocks/>
              <a:endCxn id="45" idx="4"/>
            </p:cNvCxnSpPr>
            <p:nvPr userDrawn="1"/>
          </p:nvCxnSpPr>
          <p:spPr>
            <a:xfrm>
              <a:off x="12796911" y="6150655"/>
              <a:ext cx="538189" cy="1081035"/>
            </a:xfrm>
            <a:prstGeom prst="line">
              <a:avLst/>
            </a:prstGeom>
            <a:ln w="15875">
              <a:solidFill>
                <a:srgbClr val="00F1F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B6ADCDD-0131-5718-45AD-BB145DD53FE2}"/>
                </a:ext>
              </a:extLst>
            </p:cNvPr>
            <p:cNvCxnSpPr>
              <a:cxnSpLocks/>
              <a:endCxn id="45" idx="5"/>
            </p:cNvCxnSpPr>
            <p:nvPr userDrawn="1"/>
          </p:nvCxnSpPr>
          <p:spPr>
            <a:xfrm flipH="1">
              <a:off x="14755920" y="6150655"/>
              <a:ext cx="538189" cy="1081035"/>
            </a:xfrm>
            <a:prstGeom prst="line">
              <a:avLst/>
            </a:prstGeom>
            <a:ln w="15875">
              <a:solidFill>
                <a:srgbClr val="00F1FF"/>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60BF5845-146A-D6C0-228B-1A171A1B6CA9}"/>
                </a:ext>
              </a:extLst>
            </p:cNvPr>
            <p:cNvSpPr/>
            <p:nvPr userDrawn="1"/>
          </p:nvSpPr>
          <p:spPr>
            <a:xfrm>
              <a:off x="14655553" y="712867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0" name="Oval 59">
              <a:extLst>
                <a:ext uri="{FF2B5EF4-FFF2-40B4-BE49-F238E27FC236}">
                  <a16:creationId xmlns:a16="http://schemas.microsoft.com/office/drawing/2014/main" id="{1546EE96-21A0-7DF3-AF1E-77A4D8C4C6B4}"/>
                </a:ext>
              </a:extLst>
            </p:cNvPr>
            <p:cNvSpPr/>
            <p:nvPr userDrawn="1"/>
          </p:nvSpPr>
          <p:spPr>
            <a:xfrm>
              <a:off x="13237570" y="712867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1" name="Oval 60">
              <a:extLst>
                <a:ext uri="{FF2B5EF4-FFF2-40B4-BE49-F238E27FC236}">
                  <a16:creationId xmlns:a16="http://schemas.microsoft.com/office/drawing/2014/main" id="{5CE045E2-6C0A-2745-D8E3-1AE88F763BE1}"/>
                </a:ext>
              </a:extLst>
            </p:cNvPr>
            <p:cNvSpPr/>
            <p:nvPr userDrawn="1"/>
          </p:nvSpPr>
          <p:spPr>
            <a:xfrm>
              <a:off x="12700005" y="606129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2" name="Oval 61">
              <a:extLst>
                <a:ext uri="{FF2B5EF4-FFF2-40B4-BE49-F238E27FC236}">
                  <a16:creationId xmlns:a16="http://schemas.microsoft.com/office/drawing/2014/main" id="{F3DF4FE9-9ED2-E399-7FB3-D975C3BB3B35}"/>
                </a:ext>
              </a:extLst>
            </p:cNvPr>
            <p:cNvSpPr/>
            <p:nvPr userDrawn="1"/>
          </p:nvSpPr>
          <p:spPr>
            <a:xfrm>
              <a:off x="15176381" y="606129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grpSp>
    </p:spTree>
    <p:extLst>
      <p:ext uri="{BB962C8B-B14F-4D97-AF65-F5344CB8AC3E}">
        <p14:creationId xmlns:p14="http://schemas.microsoft.com/office/powerpoint/2010/main" val="3124016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rgbClr val="120056"/>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F4FB48-A38E-12F7-F1F5-AE8D36420955}"/>
              </a:ext>
            </a:extLst>
          </p:cNvPr>
          <p:cNvSpPr/>
          <p:nvPr userDrawn="1"/>
        </p:nvSpPr>
        <p:spPr>
          <a:xfrm flipH="1">
            <a:off x="0" y="3429000"/>
            <a:ext cx="12192000" cy="3429000"/>
          </a:xfrm>
          <a:prstGeom prst="rect">
            <a:avLst/>
          </a:prstGeom>
          <a:gradFill>
            <a:gsLst>
              <a:gs pos="100000">
                <a:srgbClr val="126DA8"/>
              </a:gs>
              <a:gs pos="35000">
                <a:srgbClr val="12005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pic>
        <p:nvPicPr>
          <p:cNvPr id="4" name="Picture 3">
            <a:extLst>
              <a:ext uri="{FF2B5EF4-FFF2-40B4-BE49-F238E27FC236}">
                <a16:creationId xmlns:a16="http://schemas.microsoft.com/office/drawing/2014/main" id="{5032E1B1-EB9F-981A-D3D3-97205EED4C3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7745684" y="0"/>
            <a:ext cx="4446316" cy="6858000"/>
          </a:xfrm>
          <a:prstGeom prst="homePlate">
            <a:avLst/>
          </a:prstGeom>
        </p:spPr>
      </p:pic>
      <p:sp>
        <p:nvSpPr>
          <p:cNvPr id="10" name="Title 1">
            <a:extLst>
              <a:ext uri="{FF2B5EF4-FFF2-40B4-BE49-F238E27FC236}">
                <a16:creationId xmlns:a16="http://schemas.microsoft.com/office/drawing/2014/main" id="{3C165587-DBC1-14AD-B2A5-2C345D9DAFF0}"/>
              </a:ext>
            </a:extLst>
          </p:cNvPr>
          <p:cNvSpPr>
            <a:spLocks noGrp="1"/>
          </p:cNvSpPr>
          <p:nvPr>
            <p:ph type="ctrTitle" hasCustomPrompt="1"/>
          </p:nvPr>
        </p:nvSpPr>
        <p:spPr>
          <a:xfrm>
            <a:off x="739180" y="3871334"/>
            <a:ext cx="4982810" cy="1487443"/>
          </a:xfrm>
        </p:spPr>
        <p:txBody>
          <a:bodyPr anchor="t" anchorCtr="0">
            <a:noAutofit/>
          </a:bodyPr>
          <a:lstStyle>
            <a:lvl1pPr algn="l">
              <a:defRPr sz="5400" b="1" i="0">
                <a:solidFill>
                  <a:schemeClr val="bg1"/>
                </a:solidFill>
                <a:latin typeface="Graphik Semibold" panose="020B0503030202060203" pitchFamily="34" charset="77"/>
              </a:defRPr>
            </a:lvl1pPr>
          </a:lstStyle>
          <a:p>
            <a:r>
              <a:rPr lang="en-US"/>
              <a:t>Insert two</a:t>
            </a:r>
            <a:br>
              <a:rPr lang="en-US"/>
            </a:br>
            <a:r>
              <a:rPr lang="en-US"/>
              <a:t>lines headline</a:t>
            </a:r>
            <a:endParaRPr lang="en-CR"/>
          </a:p>
        </p:txBody>
      </p:sp>
      <p:sp>
        <p:nvSpPr>
          <p:cNvPr id="11" name="Subtitle 2">
            <a:extLst>
              <a:ext uri="{FF2B5EF4-FFF2-40B4-BE49-F238E27FC236}">
                <a16:creationId xmlns:a16="http://schemas.microsoft.com/office/drawing/2014/main" id="{FDAC0241-2E8C-64CD-CB18-0DB518DAEC29}"/>
              </a:ext>
            </a:extLst>
          </p:cNvPr>
          <p:cNvSpPr>
            <a:spLocks noGrp="1"/>
          </p:cNvSpPr>
          <p:nvPr>
            <p:ph type="subTitle" idx="1" hasCustomPrompt="1"/>
          </p:nvPr>
        </p:nvSpPr>
        <p:spPr>
          <a:xfrm>
            <a:off x="739180" y="5583216"/>
            <a:ext cx="3307302" cy="402287"/>
          </a:xfrm>
        </p:spPr>
        <p:txBody>
          <a:bodyPr anchor="ctr" anchorCtr="0">
            <a:noAutofit/>
          </a:bodyPr>
          <a:lstStyle>
            <a:lvl1pPr marL="0" indent="0" algn="l">
              <a:buNone/>
              <a:defRPr sz="1800" b="0" i="0">
                <a:solidFill>
                  <a:schemeClr val="bg1"/>
                </a:solidFill>
                <a:latin typeface="Graphik Medium" panose="020B0503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subtitle</a:t>
            </a:r>
            <a:endParaRPr lang="en-CR"/>
          </a:p>
        </p:txBody>
      </p:sp>
      <p:grpSp>
        <p:nvGrpSpPr>
          <p:cNvPr id="21" name="Group 20">
            <a:extLst>
              <a:ext uri="{FF2B5EF4-FFF2-40B4-BE49-F238E27FC236}">
                <a16:creationId xmlns:a16="http://schemas.microsoft.com/office/drawing/2014/main" id="{D896262A-A7EA-3680-52A8-3D04738916C1}"/>
              </a:ext>
            </a:extLst>
          </p:cNvPr>
          <p:cNvGrpSpPr/>
          <p:nvPr userDrawn="1"/>
        </p:nvGrpSpPr>
        <p:grpSpPr>
          <a:xfrm flipH="1">
            <a:off x="405475" y="-511185"/>
            <a:ext cx="2865415" cy="3454199"/>
            <a:chOff x="12700005" y="6061293"/>
            <a:chExt cx="4627517" cy="5578377"/>
          </a:xfrm>
        </p:grpSpPr>
        <p:sp>
          <p:nvSpPr>
            <p:cNvPr id="22" name="Hexagon 21">
              <a:extLst>
                <a:ext uri="{FF2B5EF4-FFF2-40B4-BE49-F238E27FC236}">
                  <a16:creationId xmlns:a16="http://schemas.microsoft.com/office/drawing/2014/main" id="{0F659007-448E-903C-A60B-D6D19D55787D}"/>
                </a:ext>
              </a:extLst>
            </p:cNvPr>
            <p:cNvSpPr/>
            <p:nvPr userDrawn="1"/>
          </p:nvSpPr>
          <p:spPr>
            <a:xfrm>
              <a:off x="14752459" y="8309052"/>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3" name="Hexagon 22">
              <a:extLst>
                <a:ext uri="{FF2B5EF4-FFF2-40B4-BE49-F238E27FC236}">
                  <a16:creationId xmlns:a16="http://schemas.microsoft.com/office/drawing/2014/main" id="{FCC84D74-BA6E-C800-C441-65D8EBF0C0B7}"/>
                </a:ext>
              </a:extLst>
            </p:cNvPr>
            <p:cNvSpPr/>
            <p:nvPr userDrawn="1"/>
          </p:nvSpPr>
          <p:spPr>
            <a:xfrm>
              <a:off x="12796911" y="9386414"/>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4" name="Hexagon 23">
              <a:extLst>
                <a:ext uri="{FF2B5EF4-FFF2-40B4-BE49-F238E27FC236}">
                  <a16:creationId xmlns:a16="http://schemas.microsoft.com/office/drawing/2014/main" id="{2252D0A9-9524-5E2E-78AD-775E7549B7FF}"/>
                </a:ext>
              </a:extLst>
            </p:cNvPr>
            <p:cNvSpPr/>
            <p:nvPr userDrawn="1"/>
          </p:nvSpPr>
          <p:spPr>
            <a:xfrm>
              <a:off x="12796911" y="7231689"/>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5" name="Oval 24">
              <a:extLst>
                <a:ext uri="{FF2B5EF4-FFF2-40B4-BE49-F238E27FC236}">
                  <a16:creationId xmlns:a16="http://schemas.microsoft.com/office/drawing/2014/main" id="{CEF639A2-F149-B722-44C1-73E44587FFE9}"/>
                </a:ext>
              </a:extLst>
            </p:cNvPr>
            <p:cNvSpPr/>
            <p:nvPr userDrawn="1"/>
          </p:nvSpPr>
          <p:spPr>
            <a:xfrm>
              <a:off x="12700005"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6" name="Oval 25">
              <a:extLst>
                <a:ext uri="{FF2B5EF4-FFF2-40B4-BE49-F238E27FC236}">
                  <a16:creationId xmlns:a16="http://schemas.microsoft.com/office/drawing/2014/main" id="{7A8628EA-9191-D0EF-7D4A-3EC225A197D0}"/>
                </a:ext>
              </a:extLst>
            </p:cNvPr>
            <p:cNvSpPr/>
            <p:nvPr userDrawn="1"/>
          </p:nvSpPr>
          <p:spPr>
            <a:xfrm>
              <a:off x="15178162"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7" name="Oval 26">
              <a:extLst>
                <a:ext uri="{FF2B5EF4-FFF2-40B4-BE49-F238E27FC236}">
                  <a16:creationId xmlns:a16="http://schemas.microsoft.com/office/drawing/2014/main" id="{D9E2F20E-4499-63F9-2B08-BECAD2A88D84}"/>
                </a:ext>
              </a:extLst>
            </p:cNvPr>
            <p:cNvSpPr/>
            <p:nvPr userDrawn="1"/>
          </p:nvSpPr>
          <p:spPr>
            <a:xfrm>
              <a:off x="14655553"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8" name="Oval 27">
              <a:extLst>
                <a:ext uri="{FF2B5EF4-FFF2-40B4-BE49-F238E27FC236}">
                  <a16:creationId xmlns:a16="http://schemas.microsoft.com/office/drawing/2014/main" id="{4456E975-7869-BCA4-FFA4-6C16997A7839}"/>
                </a:ext>
              </a:extLst>
            </p:cNvPr>
            <p:cNvSpPr/>
            <p:nvPr userDrawn="1"/>
          </p:nvSpPr>
          <p:spPr>
            <a:xfrm>
              <a:off x="1323757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9" name="Oval 28">
              <a:extLst>
                <a:ext uri="{FF2B5EF4-FFF2-40B4-BE49-F238E27FC236}">
                  <a16:creationId xmlns:a16="http://schemas.microsoft.com/office/drawing/2014/main" id="{9E6EF652-4594-493B-B77D-CCFAAEBAD95D}"/>
                </a:ext>
              </a:extLst>
            </p:cNvPr>
            <p:cNvSpPr/>
            <p:nvPr userDrawn="1"/>
          </p:nvSpPr>
          <p:spPr>
            <a:xfrm>
              <a:off x="12700005"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0" name="Oval 29">
              <a:extLst>
                <a:ext uri="{FF2B5EF4-FFF2-40B4-BE49-F238E27FC236}">
                  <a16:creationId xmlns:a16="http://schemas.microsoft.com/office/drawing/2014/main" id="{13768AEF-B70F-2FF7-1A53-22C0C4C60D78}"/>
                </a:ext>
              </a:extLst>
            </p:cNvPr>
            <p:cNvSpPr/>
            <p:nvPr userDrawn="1"/>
          </p:nvSpPr>
          <p:spPr>
            <a:xfrm>
              <a:off x="16609396"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1" name="Oval 30">
              <a:extLst>
                <a:ext uri="{FF2B5EF4-FFF2-40B4-BE49-F238E27FC236}">
                  <a16:creationId xmlns:a16="http://schemas.microsoft.com/office/drawing/2014/main" id="{AC7FDA29-A4D4-06B7-58F5-45DD65504C79}"/>
                </a:ext>
              </a:extLst>
            </p:cNvPr>
            <p:cNvSpPr/>
            <p:nvPr userDrawn="1"/>
          </p:nvSpPr>
          <p:spPr>
            <a:xfrm>
              <a:off x="1713371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2" name="Oval 31">
              <a:extLst>
                <a:ext uri="{FF2B5EF4-FFF2-40B4-BE49-F238E27FC236}">
                  <a16:creationId xmlns:a16="http://schemas.microsoft.com/office/drawing/2014/main" id="{AF20DD6D-ECD5-8010-2AE4-28AB1C05E88B}"/>
                </a:ext>
              </a:extLst>
            </p:cNvPr>
            <p:cNvSpPr/>
            <p:nvPr userDrawn="1"/>
          </p:nvSpPr>
          <p:spPr>
            <a:xfrm>
              <a:off x="15176381" y="8218051"/>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3" name="Oval 32">
              <a:extLst>
                <a:ext uri="{FF2B5EF4-FFF2-40B4-BE49-F238E27FC236}">
                  <a16:creationId xmlns:a16="http://schemas.microsoft.com/office/drawing/2014/main" id="{1A279020-CEE2-FA06-6CF5-91C1F53AA628}"/>
                </a:ext>
              </a:extLst>
            </p:cNvPr>
            <p:cNvSpPr/>
            <p:nvPr userDrawn="1"/>
          </p:nvSpPr>
          <p:spPr>
            <a:xfrm>
              <a:off x="16611177" y="1036490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4" name="Oval 33">
              <a:extLst>
                <a:ext uri="{FF2B5EF4-FFF2-40B4-BE49-F238E27FC236}">
                  <a16:creationId xmlns:a16="http://schemas.microsoft.com/office/drawing/2014/main" id="{E829E9E8-9CC0-FB5B-6FF4-B3CDE2CD625B}"/>
                </a:ext>
              </a:extLst>
            </p:cNvPr>
            <p:cNvSpPr/>
            <p:nvPr userDrawn="1"/>
          </p:nvSpPr>
          <p:spPr>
            <a:xfrm>
              <a:off x="14655553" y="11445858"/>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5" name="Oval 34">
              <a:extLst>
                <a:ext uri="{FF2B5EF4-FFF2-40B4-BE49-F238E27FC236}">
                  <a16:creationId xmlns:a16="http://schemas.microsoft.com/office/drawing/2014/main" id="{FC39763E-0C25-C25D-CB4B-D8A575FC73CE}"/>
                </a:ext>
              </a:extLst>
            </p:cNvPr>
            <p:cNvSpPr/>
            <p:nvPr userDrawn="1"/>
          </p:nvSpPr>
          <p:spPr>
            <a:xfrm>
              <a:off x="13237570" y="11445858"/>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cxnSp>
          <p:nvCxnSpPr>
            <p:cNvPr id="36" name="Straight Connector 35">
              <a:extLst>
                <a:ext uri="{FF2B5EF4-FFF2-40B4-BE49-F238E27FC236}">
                  <a16:creationId xmlns:a16="http://schemas.microsoft.com/office/drawing/2014/main" id="{B0B5428A-465B-8A4B-D465-37B459CFFEDC}"/>
                </a:ext>
              </a:extLst>
            </p:cNvPr>
            <p:cNvCxnSpPr>
              <a:cxnSpLocks/>
              <a:endCxn id="24" idx="4"/>
            </p:cNvCxnSpPr>
            <p:nvPr userDrawn="1"/>
          </p:nvCxnSpPr>
          <p:spPr>
            <a:xfrm>
              <a:off x="12796911" y="6150655"/>
              <a:ext cx="538189" cy="1081035"/>
            </a:xfrm>
            <a:prstGeom prst="line">
              <a:avLst/>
            </a:prstGeom>
            <a:ln w="15875">
              <a:solidFill>
                <a:srgbClr val="00F1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6075119-ECE0-D8D7-5237-64912F328CE1}"/>
                </a:ext>
              </a:extLst>
            </p:cNvPr>
            <p:cNvCxnSpPr>
              <a:cxnSpLocks/>
              <a:endCxn id="24" idx="5"/>
            </p:cNvCxnSpPr>
            <p:nvPr userDrawn="1"/>
          </p:nvCxnSpPr>
          <p:spPr>
            <a:xfrm flipH="1">
              <a:off x="14755920" y="6150655"/>
              <a:ext cx="538189" cy="1081035"/>
            </a:xfrm>
            <a:prstGeom prst="line">
              <a:avLst/>
            </a:prstGeom>
            <a:ln w="15875">
              <a:solidFill>
                <a:srgbClr val="00F1FF"/>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357C2A72-DA97-C06D-23BF-C4344A2B646F}"/>
                </a:ext>
              </a:extLst>
            </p:cNvPr>
            <p:cNvSpPr/>
            <p:nvPr userDrawn="1"/>
          </p:nvSpPr>
          <p:spPr>
            <a:xfrm>
              <a:off x="14655553" y="712867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9" name="Oval 38">
              <a:extLst>
                <a:ext uri="{FF2B5EF4-FFF2-40B4-BE49-F238E27FC236}">
                  <a16:creationId xmlns:a16="http://schemas.microsoft.com/office/drawing/2014/main" id="{7BDC4F58-188F-FBB5-D907-6F43CBF0A817}"/>
                </a:ext>
              </a:extLst>
            </p:cNvPr>
            <p:cNvSpPr/>
            <p:nvPr userDrawn="1"/>
          </p:nvSpPr>
          <p:spPr>
            <a:xfrm>
              <a:off x="13237570" y="712867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0" name="Oval 39">
              <a:extLst>
                <a:ext uri="{FF2B5EF4-FFF2-40B4-BE49-F238E27FC236}">
                  <a16:creationId xmlns:a16="http://schemas.microsoft.com/office/drawing/2014/main" id="{E17BB6D1-D122-1CE5-F788-1B37C5AF530D}"/>
                </a:ext>
              </a:extLst>
            </p:cNvPr>
            <p:cNvSpPr/>
            <p:nvPr userDrawn="1"/>
          </p:nvSpPr>
          <p:spPr>
            <a:xfrm>
              <a:off x="12700005" y="606129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1" name="Oval 40">
              <a:extLst>
                <a:ext uri="{FF2B5EF4-FFF2-40B4-BE49-F238E27FC236}">
                  <a16:creationId xmlns:a16="http://schemas.microsoft.com/office/drawing/2014/main" id="{2291E188-42CB-41CB-8BCB-F6FDFC6B745E}"/>
                </a:ext>
              </a:extLst>
            </p:cNvPr>
            <p:cNvSpPr/>
            <p:nvPr userDrawn="1"/>
          </p:nvSpPr>
          <p:spPr>
            <a:xfrm>
              <a:off x="15176381" y="606129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grpSp>
      <p:grpSp>
        <p:nvGrpSpPr>
          <p:cNvPr id="42" name="Group 41">
            <a:extLst>
              <a:ext uri="{FF2B5EF4-FFF2-40B4-BE49-F238E27FC236}">
                <a16:creationId xmlns:a16="http://schemas.microsoft.com/office/drawing/2014/main" id="{D501C603-EF4C-2A11-5EA9-E5E05BB91A29}"/>
              </a:ext>
            </a:extLst>
          </p:cNvPr>
          <p:cNvGrpSpPr/>
          <p:nvPr userDrawn="1"/>
        </p:nvGrpSpPr>
        <p:grpSpPr>
          <a:xfrm flipH="1">
            <a:off x="7475532" y="4258403"/>
            <a:ext cx="2865415" cy="3454199"/>
            <a:chOff x="12700005" y="6061293"/>
            <a:chExt cx="4627517" cy="5578377"/>
          </a:xfrm>
        </p:grpSpPr>
        <p:sp>
          <p:nvSpPr>
            <p:cNvPr id="43" name="Hexagon 42">
              <a:extLst>
                <a:ext uri="{FF2B5EF4-FFF2-40B4-BE49-F238E27FC236}">
                  <a16:creationId xmlns:a16="http://schemas.microsoft.com/office/drawing/2014/main" id="{B2ED0396-AF85-986B-2CDE-EDC4D185399A}"/>
                </a:ext>
              </a:extLst>
            </p:cNvPr>
            <p:cNvSpPr/>
            <p:nvPr userDrawn="1"/>
          </p:nvSpPr>
          <p:spPr>
            <a:xfrm>
              <a:off x="14752459" y="8309052"/>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4" name="Hexagon 43">
              <a:extLst>
                <a:ext uri="{FF2B5EF4-FFF2-40B4-BE49-F238E27FC236}">
                  <a16:creationId xmlns:a16="http://schemas.microsoft.com/office/drawing/2014/main" id="{63BF24B9-152D-524A-3A25-D72AF9BCC9BF}"/>
                </a:ext>
              </a:extLst>
            </p:cNvPr>
            <p:cNvSpPr/>
            <p:nvPr userDrawn="1"/>
          </p:nvSpPr>
          <p:spPr>
            <a:xfrm>
              <a:off x="12796911" y="9386414"/>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5" name="Hexagon 44">
              <a:extLst>
                <a:ext uri="{FF2B5EF4-FFF2-40B4-BE49-F238E27FC236}">
                  <a16:creationId xmlns:a16="http://schemas.microsoft.com/office/drawing/2014/main" id="{2EEE82E6-41D1-1000-8E26-8406DFC8ADE9}"/>
                </a:ext>
              </a:extLst>
            </p:cNvPr>
            <p:cNvSpPr/>
            <p:nvPr userDrawn="1"/>
          </p:nvSpPr>
          <p:spPr>
            <a:xfrm>
              <a:off x="12796911" y="7231689"/>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6" name="Oval 45">
              <a:extLst>
                <a:ext uri="{FF2B5EF4-FFF2-40B4-BE49-F238E27FC236}">
                  <a16:creationId xmlns:a16="http://schemas.microsoft.com/office/drawing/2014/main" id="{A20C3A08-B9EF-5BFE-7382-FD8AF77E83AC}"/>
                </a:ext>
              </a:extLst>
            </p:cNvPr>
            <p:cNvSpPr/>
            <p:nvPr userDrawn="1"/>
          </p:nvSpPr>
          <p:spPr>
            <a:xfrm>
              <a:off x="12700005"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7" name="Oval 46">
              <a:extLst>
                <a:ext uri="{FF2B5EF4-FFF2-40B4-BE49-F238E27FC236}">
                  <a16:creationId xmlns:a16="http://schemas.microsoft.com/office/drawing/2014/main" id="{7064937A-A74F-BFC1-7AF0-C20C814FE221}"/>
                </a:ext>
              </a:extLst>
            </p:cNvPr>
            <p:cNvSpPr/>
            <p:nvPr userDrawn="1"/>
          </p:nvSpPr>
          <p:spPr>
            <a:xfrm>
              <a:off x="15178162"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8" name="Oval 47">
              <a:extLst>
                <a:ext uri="{FF2B5EF4-FFF2-40B4-BE49-F238E27FC236}">
                  <a16:creationId xmlns:a16="http://schemas.microsoft.com/office/drawing/2014/main" id="{1305FB95-69CD-9204-F048-F4B2480114AE}"/>
                </a:ext>
              </a:extLst>
            </p:cNvPr>
            <p:cNvSpPr/>
            <p:nvPr userDrawn="1"/>
          </p:nvSpPr>
          <p:spPr>
            <a:xfrm>
              <a:off x="14655553"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9" name="Oval 48">
              <a:extLst>
                <a:ext uri="{FF2B5EF4-FFF2-40B4-BE49-F238E27FC236}">
                  <a16:creationId xmlns:a16="http://schemas.microsoft.com/office/drawing/2014/main" id="{FE401B27-3A9D-A26C-75DF-9FC05ACB5267}"/>
                </a:ext>
              </a:extLst>
            </p:cNvPr>
            <p:cNvSpPr/>
            <p:nvPr userDrawn="1"/>
          </p:nvSpPr>
          <p:spPr>
            <a:xfrm>
              <a:off x="1323757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0" name="Oval 49">
              <a:extLst>
                <a:ext uri="{FF2B5EF4-FFF2-40B4-BE49-F238E27FC236}">
                  <a16:creationId xmlns:a16="http://schemas.microsoft.com/office/drawing/2014/main" id="{6EFF3110-AEE9-7A83-C038-2621E71A9FA2}"/>
                </a:ext>
              </a:extLst>
            </p:cNvPr>
            <p:cNvSpPr/>
            <p:nvPr userDrawn="1"/>
          </p:nvSpPr>
          <p:spPr>
            <a:xfrm>
              <a:off x="12700005"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1" name="Oval 50">
              <a:extLst>
                <a:ext uri="{FF2B5EF4-FFF2-40B4-BE49-F238E27FC236}">
                  <a16:creationId xmlns:a16="http://schemas.microsoft.com/office/drawing/2014/main" id="{137A1E3E-ADE3-78CD-B6AE-2CC26C149F16}"/>
                </a:ext>
              </a:extLst>
            </p:cNvPr>
            <p:cNvSpPr/>
            <p:nvPr userDrawn="1"/>
          </p:nvSpPr>
          <p:spPr>
            <a:xfrm>
              <a:off x="16609396"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2" name="Oval 51">
              <a:extLst>
                <a:ext uri="{FF2B5EF4-FFF2-40B4-BE49-F238E27FC236}">
                  <a16:creationId xmlns:a16="http://schemas.microsoft.com/office/drawing/2014/main" id="{78A3EB4A-B644-A6E8-B8A3-3301F8874DA5}"/>
                </a:ext>
              </a:extLst>
            </p:cNvPr>
            <p:cNvSpPr/>
            <p:nvPr userDrawn="1"/>
          </p:nvSpPr>
          <p:spPr>
            <a:xfrm>
              <a:off x="1713371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3" name="Oval 52">
              <a:extLst>
                <a:ext uri="{FF2B5EF4-FFF2-40B4-BE49-F238E27FC236}">
                  <a16:creationId xmlns:a16="http://schemas.microsoft.com/office/drawing/2014/main" id="{9FF9DD52-136F-BF82-BFFC-287FCBFFA230}"/>
                </a:ext>
              </a:extLst>
            </p:cNvPr>
            <p:cNvSpPr/>
            <p:nvPr userDrawn="1"/>
          </p:nvSpPr>
          <p:spPr>
            <a:xfrm>
              <a:off x="15176381" y="8218051"/>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4" name="Oval 53">
              <a:extLst>
                <a:ext uri="{FF2B5EF4-FFF2-40B4-BE49-F238E27FC236}">
                  <a16:creationId xmlns:a16="http://schemas.microsoft.com/office/drawing/2014/main" id="{2CE88E61-5840-B6C5-5B41-8041ED7CDA3D}"/>
                </a:ext>
              </a:extLst>
            </p:cNvPr>
            <p:cNvSpPr/>
            <p:nvPr userDrawn="1"/>
          </p:nvSpPr>
          <p:spPr>
            <a:xfrm>
              <a:off x="16611177" y="1036490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5" name="Oval 54">
              <a:extLst>
                <a:ext uri="{FF2B5EF4-FFF2-40B4-BE49-F238E27FC236}">
                  <a16:creationId xmlns:a16="http://schemas.microsoft.com/office/drawing/2014/main" id="{AFE76D0C-2EDE-8958-182F-354249EDD7BA}"/>
                </a:ext>
              </a:extLst>
            </p:cNvPr>
            <p:cNvSpPr/>
            <p:nvPr userDrawn="1"/>
          </p:nvSpPr>
          <p:spPr>
            <a:xfrm>
              <a:off x="14655553" y="11445858"/>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6" name="Oval 55">
              <a:extLst>
                <a:ext uri="{FF2B5EF4-FFF2-40B4-BE49-F238E27FC236}">
                  <a16:creationId xmlns:a16="http://schemas.microsoft.com/office/drawing/2014/main" id="{A06DC4CE-911A-C4C2-8189-35B5304D6AA5}"/>
                </a:ext>
              </a:extLst>
            </p:cNvPr>
            <p:cNvSpPr/>
            <p:nvPr userDrawn="1"/>
          </p:nvSpPr>
          <p:spPr>
            <a:xfrm>
              <a:off x="13237570" y="11445858"/>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cxnSp>
          <p:nvCxnSpPr>
            <p:cNvPr id="57" name="Straight Connector 56">
              <a:extLst>
                <a:ext uri="{FF2B5EF4-FFF2-40B4-BE49-F238E27FC236}">
                  <a16:creationId xmlns:a16="http://schemas.microsoft.com/office/drawing/2014/main" id="{43EB6AF0-540F-DAC9-AD5E-9791C212ED24}"/>
                </a:ext>
              </a:extLst>
            </p:cNvPr>
            <p:cNvCxnSpPr>
              <a:cxnSpLocks/>
              <a:endCxn id="45" idx="4"/>
            </p:cNvCxnSpPr>
            <p:nvPr userDrawn="1"/>
          </p:nvCxnSpPr>
          <p:spPr>
            <a:xfrm>
              <a:off x="12796911" y="6150655"/>
              <a:ext cx="538189" cy="1081035"/>
            </a:xfrm>
            <a:prstGeom prst="line">
              <a:avLst/>
            </a:prstGeom>
            <a:ln w="15875">
              <a:solidFill>
                <a:srgbClr val="00F1F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B6ADCDD-0131-5718-45AD-BB145DD53FE2}"/>
                </a:ext>
              </a:extLst>
            </p:cNvPr>
            <p:cNvCxnSpPr>
              <a:cxnSpLocks/>
              <a:endCxn id="45" idx="5"/>
            </p:cNvCxnSpPr>
            <p:nvPr userDrawn="1"/>
          </p:nvCxnSpPr>
          <p:spPr>
            <a:xfrm flipH="1">
              <a:off x="14755920" y="6150655"/>
              <a:ext cx="538189" cy="1081035"/>
            </a:xfrm>
            <a:prstGeom prst="line">
              <a:avLst/>
            </a:prstGeom>
            <a:ln w="15875">
              <a:solidFill>
                <a:srgbClr val="00F1FF"/>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60BF5845-146A-D6C0-228B-1A171A1B6CA9}"/>
                </a:ext>
              </a:extLst>
            </p:cNvPr>
            <p:cNvSpPr/>
            <p:nvPr userDrawn="1"/>
          </p:nvSpPr>
          <p:spPr>
            <a:xfrm>
              <a:off x="14655553" y="712867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0" name="Oval 59">
              <a:extLst>
                <a:ext uri="{FF2B5EF4-FFF2-40B4-BE49-F238E27FC236}">
                  <a16:creationId xmlns:a16="http://schemas.microsoft.com/office/drawing/2014/main" id="{1546EE96-21A0-7DF3-AF1E-77A4D8C4C6B4}"/>
                </a:ext>
              </a:extLst>
            </p:cNvPr>
            <p:cNvSpPr/>
            <p:nvPr userDrawn="1"/>
          </p:nvSpPr>
          <p:spPr>
            <a:xfrm>
              <a:off x="13237570" y="712867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1" name="Oval 60">
              <a:extLst>
                <a:ext uri="{FF2B5EF4-FFF2-40B4-BE49-F238E27FC236}">
                  <a16:creationId xmlns:a16="http://schemas.microsoft.com/office/drawing/2014/main" id="{5CE045E2-6C0A-2745-D8E3-1AE88F763BE1}"/>
                </a:ext>
              </a:extLst>
            </p:cNvPr>
            <p:cNvSpPr/>
            <p:nvPr userDrawn="1"/>
          </p:nvSpPr>
          <p:spPr>
            <a:xfrm>
              <a:off x="12700005" y="606129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2" name="Oval 61">
              <a:extLst>
                <a:ext uri="{FF2B5EF4-FFF2-40B4-BE49-F238E27FC236}">
                  <a16:creationId xmlns:a16="http://schemas.microsoft.com/office/drawing/2014/main" id="{F3DF4FE9-9ED2-E399-7FB3-D975C3BB3B35}"/>
                </a:ext>
              </a:extLst>
            </p:cNvPr>
            <p:cNvSpPr/>
            <p:nvPr userDrawn="1"/>
          </p:nvSpPr>
          <p:spPr>
            <a:xfrm>
              <a:off x="15176381" y="606129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grpSp>
    </p:spTree>
    <p:extLst>
      <p:ext uri="{BB962C8B-B14F-4D97-AF65-F5344CB8AC3E}">
        <p14:creationId xmlns:p14="http://schemas.microsoft.com/office/powerpoint/2010/main" val="962632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ivider">
    <p:bg>
      <p:bgPr>
        <a:solidFill>
          <a:srgbClr val="120056"/>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BF4FB48-A38E-12F7-F1F5-AE8D36420955}"/>
              </a:ext>
            </a:extLst>
          </p:cNvPr>
          <p:cNvSpPr/>
          <p:nvPr userDrawn="1"/>
        </p:nvSpPr>
        <p:spPr>
          <a:xfrm flipH="1">
            <a:off x="0" y="3429000"/>
            <a:ext cx="12192000" cy="3429000"/>
          </a:xfrm>
          <a:prstGeom prst="rect">
            <a:avLst/>
          </a:prstGeom>
          <a:gradFill>
            <a:gsLst>
              <a:gs pos="100000">
                <a:srgbClr val="126DA8"/>
              </a:gs>
              <a:gs pos="35000">
                <a:srgbClr val="12005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pic>
        <p:nvPicPr>
          <p:cNvPr id="4" name="Picture 3">
            <a:extLst>
              <a:ext uri="{FF2B5EF4-FFF2-40B4-BE49-F238E27FC236}">
                <a16:creationId xmlns:a16="http://schemas.microsoft.com/office/drawing/2014/main" id="{5032E1B1-EB9F-981A-D3D3-97205EED4C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7745684" y="0"/>
            <a:ext cx="4446316" cy="6858000"/>
          </a:xfrm>
          <a:prstGeom prst="homePlate">
            <a:avLst/>
          </a:prstGeom>
        </p:spPr>
      </p:pic>
      <p:sp>
        <p:nvSpPr>
          <p:cNvPr id="10" name="Title 1">
            <a:extLst>
              <a:ext uri="{FF2B5EF4-FFF2-40B4-BE49-F238E27FC236}">
                <a16:creationId xmlns:a16="http://schemas.microsoft.com/office/drawing/2014/main" id="{3C165587-DBC1-14AD-B2A5-2C345D9DAFF0}"/>
              </a:ext>
            </a:extLst>
          </p:cNvPr>
          <p:cNvSpPr>
            <a:spLocks noGrp="1"/>
          </p:cNvSpPr>
          <p:nvPr>
            <p:ph type="ctrTitle" hasCustomPrompt="1"/>
          </p:nvPr>
        </p:nvSpPr>
        <p:spPr>
          <a:xfrm>
            <a:off x="739180" y="3871334"/>
            <a:ext cx="4982810" cy="1487443"/>
          </a:xfrm>
        </p:spPr>
        <p:txBody>
          <a:bodyPr anchor="t" anchorCtr="0">
            <a:noAutofit/>
          </a:bodyPr>
          <a:lstStyle>
            <a:lvl1pPr algn="l">
              <a:defRPr sz="5400" b="1" i="0">
                <a:solidFill>
                  <a:schemeClr val="bg1"/>
                </a:solidFill>
                <a:latin typeface="Graphik Semibold" panose="020B0503030202060203" pitchFamily="34" charset="77"/>
              </a:defRPr>
            </a:lvl1pPr>
          </a:lstStyle>
          <a:p>
            <a:r>
              <a:rPr lang="en-US"/>
              <a:t>Insert two</a:t>
            </a:r>
            <a:br>
              <a:rPr lang="en-US"/>
            </a:br>
            <a:r>
              <a:rPr lang="en-US"/>
              <a:t>lines headline</a:t>
            </a:r>
            <a:endParaRPr lang="en-CR"/>
          </a:p>
        </p:txBody>
      </p:sp>
      <p:sp>
        <p:nvSpPr>
          <p:cNvPr id="11" name="Subtitle 2">
            <a:extLst>
              <a:ext uri="{FF2B5EF4-FFF2-40B4-BE49-F238E27FC236}">
                <a16:creationId xmlns:a16="http://schemas.microsoft.com/office/drawing/2014/main" id="{FDAC0241-2E8C-64CD-CB18-0DB518DAEC29}"/>
              </a:ext>
            </a:extLst>
          </p:cNvPr>
          <p:cNvSpPr>
            <a:spLocks noGrp="1"/>
          </p:cNvSpPr>
          <p:nvPr>
            <p:ph type="subTitle" idx="1" hasCustomPrompt="1"/>
          </p:nvPr>
        </p:nvSpPr>
        <p:spPr>
          <a:xfrm>
            <a:off x="739180" y="5583216"/>
            <a:ext cx="3307302" cy="402287"/>
          </a:xfrm>
        </p:spPr>
        <p:txBody>
          <a:bodyPr anchor="ctr" anchorCtr="0">
            <a:noAutofit/>
          </a:bodyPr>
          <a:lstStyle>
            <a:lvl1pPr marL="0" indent="0" algn="l">
              <a:buNone/>
              <a:defRPr sz="1800" b="0" i="0">
                <a:solidFill>
                  <a:schemeClr val="bg1"/>
                </a:solidFill>
                <a:latin typeface="Graphik Medium" panose="020B050303020206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subtitle</a:t>
            </a:r>
            <a:endParaRPr lang="en-CR"/>
          </a:p>
        </p:txBody>
      </p:sp>
      <p:grpSp>
        <p:nvGrpSpPr>
          <p:cNvPr id="21" name="Group 20">
            <a:extLst>
              <a:ext uri="{FF2B5EF4-FFF2-40B4-BE49-F238E27FC236}">
                <a16:creationId xmlns:a16="http://schemas.microsoft.com/office/drawing/2014/main" id="{D896262A-A7EA-3680-52A8-3D04738916C1}"/>
              </a:ext>
            </a:extLst>
          </p:cNvPr>
          <p:cNvGrpSpPr/>
          <p:nvPr userDrawn="1"/>
        </p:nvGrpSpPr>
        <p:grpSpPr>
          <a:xfrm>
            <a:off x="405475" y="-511185"/>
            <a:ext cx="2865415" cy="3454199"/>
            <a:chOff x="12700005" y="6061293"/>
            <a:chExt cx="4627517" cy="5578377"/>
          </a:xfrm>
        </p:grpSpPr>
        <p:sp>
          <p:nvSpPr>
            <p:cNvPr id="22" name="Hexagon 21">
              <a:extLst>
                <a:ext uri="{FF2B5EF4-FFF2-40B4-BE49-F238E27FC236}">
                  <a16:creationId xmlns:a16="http://schemas.microsoft.com/office/drawing/2014/main" id="{0F659007-448E-903C-A60B-D6D19D55787D}"/>
                </a:ext>
              </a:extLst>
            </p:cNvPr>
            <p:cNvSpPr/>
            <p:nvPr userDrawn="1"/>
          </p:nvSpPr>
          <p:spPr>
            <a:xfrm>
              <a:off x="14752459" y="8309052"/>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3" name="Hexagon 22">
              <a:extLst>
                <a:ext uri="{FF2B5EF4-FFF2-40B4-BE49-F238E27FC236}">
                  <a16:creationId xmlns:a16="http://schemas.microsoft.com/office/drawing/2014/main" id="{FCC84D74-BA6E-C800-C441-65D8EBF0C0B7}"/>
                </a:ext>
              </a:extLst>
            </p:cNvPr>
            <p:cNvSpPr/>
            <p:nvPr userDrawn="1"/>
          </p:nvSpPr>
          <p:spPr>
            <a:xfrm>
              <a:off x="12796911" y="9386414"/>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4" name="Hexagon 23">
              <a:extLst>
                <a:ext uri="{FF2B5EF4-FFF2-40B4-BE49-F238E27FC236}">
                  <a16:creationId xmlns:a16="http://schemas.microsoft.com/office/drawing/2014/main" id="{2252D0A9-9524-5E2E-78AD-775E7549B7FF}"/>
                </a:ext>
              </a:extLst>
            </p:cNvPr>
            <p:cNvSpPr/>
            <p:nvPr userDrawn="1"/>
          </p:nvSpPr>
          <p:spPr>
            <a:xfrm>
              <a:off x="12796911" y="7231689"/>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5" name="Oval 24">
              <a:extLst>
                <a:ext uri="{FF2B5EF4-FFF2-40B4-BE49-F238E27FC236}">
                  <a16:creationId xmlns:a16="http://schemas.microsoft.com/office/drawing/2014/main" id="{CEF639A2-F149-B722-44C1-73E44587FFE9}"/>
                </a:ext>
              </a:extLst>
            </p:cNvPr>
            <p:cNvSpPr/>
            <p:nvPr userDrawn="1"/>
          </p:nvSpPr>
          <p:spPr>
            <a:xfrm>
              <a:off x="12700005"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6" name="Oval 25">
              <a:extLst>
                <a:ext uri="{FF2B5EF4-FFF2-40B4-BE49-F238E27FC236}">
                  <a16:creationId xmlns:a16="http://schemas.microsoft.com/office/drawing/2014/main" id="{7A8628EA-9191-D0EF-7D4A-3EC225A197D0}"/>
                </a:ext>
              </a:extLst>
            </p:cNvPr>
            <p:cNvSpPr/>
            <p:nvPr userDrawn="1"/>
          </p:nvSpPr>
          <p:spPr>
            <a:xfrm>
              <a:off x="15178162"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7" name="Oval 26">
              <a:extLst>
                <a:ext uri="{FF2B5EF4-FFF2-40B4-BE49-F238E27FC236}">
                  <a16:creationId xmlns:a16="http://schemas.microsoft.com/office/drawing/2014/main" id="{D9E2F20E-4499-63F9-2B08-BECAD2A88D84}"/>
                </a:ext>
              </a:extLst>
            </p:cNvPr>
            <p:cNvSpPr/>
            <p:nvPr userDrawn="1"/>
          </p:nvSpPr>
          <p:spPr>
            <a:xfrm>
              <a:off x="14655553"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8" name="Oval 27">
              <a:extLst>
                <a:ext uri="{FF2B5EF4-FFF2-40B4-BE49-F238E27FC236}">
                  <a16:creationId xmlns:a16="http://schemas.microsoft.com/office/drawing/2014/main" id="{4456E975-7869-BCA4-FFA4-6C16997A7839}"/>
                </a:ext>
              </a:extLst>
            </p:cNvPr>
            <p:cNvSpPr/>
            <p:nvPr userDrawn="1"/>
          </p:nvSpPr>
          <p:spPr>
            <a:xfrm>
              <a:off x="1323757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9" name="Oval 28">
              <a:extLst>
                <a:ext uri="{FF2B5EF4-FFF2-40B4-BE49-F238E27FC236}">
                  <a16:creationId xmlns:a16="http://schemas.microsoft.com/office/drawing/2014/main" id="{9E6EF652-4594-493B-B77D-CCFAAEBAD95D}"/>
                </a:ext>
              </a:extLst>
            </p:cNvPr>
            <p:cNvSpPr/>
            <p:nvPr userDrawn="1"/>
          </p:nvSpPr>
          <p:spPr>
            <a:xfrm>
              <a:off x="12700005"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0" name="Oval 29">
              <a:extLst>
                <a:ext uri="{FF2B5EF4-FFF2-40B4-BE49-F238E27FC236}">
                  <a16:creationId xmlns:a16="http://schemas.microsoft.com/office/drawing/2014/main" id="{13768AEF-B70F-2FF7-1A53-22C0C4C60D78}"/>
                </a:ext>
              </a:extLst>
            </p:cNvPr>
            <p:cNvSpPr/>
            <p:nvPr userDrawn="1"/>
          </p:nvSpPr>
          <p:spPr>
            <a:xfrm>
              <a:off x="16609396"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1" name="Oval 30">
              <a:extLst>
                <a:ext uri="{FF2B5EF4-FFF2-40B4-BE49-F238E27FC236}">
                  <a16:creationId xmlns:a16="http://schemas.microsoft.com/office/drawing/2014/main" id="{AC7FDA29-A4D4-06B7-58F5-45DD65504C79}"/>
                </a:ext>
              </a:extLst>
            </p:cNvPr>
            <p:cNvSpPr/>
            <p:nvPr userDrawn="1"/>
          </p:nvSpPr>
          <p:spPr>
            <a:xfrm>
              <a:off x="1713371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2" name="Oval 31">
              <a:extLst>
                <a:ext uri="{FF2B5EF4-FFF2-40B4-BE49-F238E27FC236}">
                  <a16:creationId xmlns:a16="http://schemas.microsoft.com/office/drawing/2014/main" id="{AF20DD6D-ECD5-8010-2AE4-28AB1C05E88B}"/>
                </a:ext>
              </a:extLst>
            </p:cNvPr>
            <p:cNvSpPr/>
            <p:nvPr userDrawn="1"/>
          </p:nvSpPr>
          <p:spPr>
            <a:xfrm>
              <a:off x="15176381" y="8218051"/>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3" name="Oval 32">
              <a:extLst>
                <a:ext uri="{FF2B5EF4-FFF2-40B4-BE49-F238E27FC236}">
                  <a16:creationId xmlns:a16="http://schemas.microsoft.com/office/drawing/2014/main" id="{1A279020-CEE2-FA06-6CF5-91C1F53AA628}"/>
                </a:ext>
              </a:extLst>
            </p:cNvPr>
            <p:cNvSpPr/>
            <p:nvPr userDrawn="1"/>
          </p:nvSpPr>
          <p:spPr>
            <a:xfrm>
              <a:off x="16611177" y="1036490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4" name="Oval 33">
              <a:extLst>
                <a:ext uri="{FF2B5EF4-FFF2-40B4-BE49-F238E27FC236}">
                  <a16:creationId xmlns:a16="http://schemas.microsoft.com/office/drawing/2014/main" id="{E829E9E8-9CC0-FB5B-6FF4-B3CDE2CD625B}"/>
                </a:ext>
              </a:extLst>
            </p:cNvPr>
            <p:cNvSpPr/>
            <p:nvPr userDrawn="1"/>
          </p:nvSpPr>
          <p:spPr>
            <a:xfrm>
              <a:off x="14655553" y="11445858"/>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5" name="Oval 34">
              <a:extLst>
                <a:ext uri="{FF2B5EF4-FFF2-40B4-BE49-F238E27FC236}">
                  <a16:creationId xmlns:a16="http://schemas.microsoft.com/office/drawing/2014/main" id="{FC39763E-0C25-C25D-CB4B-D8A575FC73CE}"/>
                </a:ext>
              </a:extLst>
            </p:cNvPr>
            <p:cNvSpPr/>
            <p:nvPr userDrawn="1"/>
          </p:nvSpPr>
          <p:spPr>
            <a:xfrm>
              <a:off x="13237570" y="11445858"/>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cxnSp>
          <p:nvCxnSpPr>
            <p:cNvPr id="36" name="Straight Connector 35">
              <a:extLst>
                <a:ext uri="{FF2B5EF4-FFF2-40B4-BE49-F238E27FC236}">
                  <a16:creationId xmlns:a16="http://schemas.microsoft.com/office/drawing/2014/main" id="{B0B5428A-465B-8A4B-D465-37B459CFFEDC}"/>
                </a:ext>
              </a:extLst>
            </p:cNvPr>
            <p:cNvCxnSpPr>
              <a:cxnSpLocks/>
              <a:endCxn id="24" idx="4"/>
            </p:cNvCxnSpPr>
            <p:nvPr userDrawn="1"/>
          </p:nvCxnSpPr>
          <p:spPr>
            <a:xfrm>
              <a:off x="12796911" y="6150655"/>
              <a:ext cx="538189" cy="1081035"/>
            </a:xfrm>
            <a:prstGeom prst="line">
              <a:avLst/>
            </a:prstGeom>
            <a:ln w="15875">
              <a:solidFill>
                <a:srgbClr val="00F1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6075119-ECE0-D8D7-5237-64912F328CE1}"/>
                </a:ext>
              </a:extLst>
            </p:cNvPr>
            <p:cNvCxnSpPr>
              <a:cxnSpLocks/>
              <a:endCxn id="24" idx="5"/>
            </p:cNvCxnSpPr>
            <p:nvPr userDrawn="1"/>
          </p:nvCxnSpPr>
          <p:spPr>
            <a:xfrm flipH="1">
              <a:off x="14755920" y="6150655"/>
              <a:ext cx="538189" cy="1081035"/>
            </a:xfrm>
            <a:prstGeom prst="line">
              <a:avLst/>
            </a:prstGeom>
            <a:ln w="15875">
              <a:solidFill>
                <a:srgbClr val="00F1FF"/>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357C2A72-DA97-C06D-23BF-C4344A2B646F}"/>
                </a:ext>
              </a:extLst>
            </p:cNvPr>
            <p:cNvSpPr/>
            <p:nvPr userDrawn="1"/>
          </p:nvSpPr>
          <p:spPr>
            <a:xfrm>
              <a:off x="14655553" y="712867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9" name="Oval 38">
              <a:extLst>
                <a:ext uri="{FF2B5EF4-FFF2-40B4-BE49-F238E27FC236}">
                  <a16:creationId xmlns:a16="http://schemas.microsoft.com/office/drawing/2014/main" id="{7BDC4F58-188F-FBB5-D907-6F43CBF0A817}"/>
                </a:ext>
              </a:extLst>
            </p:cNvPr>
            <p:cNvSpPr/>
            <p:nvPr userDrawn="1"/>
          </p:nvSpPr>
          <p:spPr>
            <a:xfrm>
              <a:off x="13237570" y="712867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0" name="Oval 39">
              <a:extLst>
                <a:ext uri="{FF2B5EF4-FFF2-40B4-BE49-F238E27FC236}">
                  <a16:creationId xmlns:a16="http://schemas.microsoft.com/office/drawing/2014/main" id="{E17BB6D1-D122-1CE5-F788-1B37C5AF530D}"/>
                </a:ext>
              </a:extLst>
            </p:cNvPr>
            <p:cNvSpPr/>
            <p:nvPr userDrawn="1"/>
          </p:nvSpPr>
          <p:spPr>
            <a:xfrm>
              <a:off x="12700005" y="606129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1" name="Oval 40">
              <a:extLst>
                <a:ext uri="{FF2B5EF4-FFF2-40B4-BE49-F238E27FC236}">
                  <a16:creationId xmlns:a16="http://schemas.microsoft.com/office/drawing/2014/main" id="{2291E188-42CB-41CB-8BCB-F6FDFC6B745E}"/>
                </a:ext>
              </a:extLst>
            </p:cNvPr>
            <p:cNvSpPr/>
            <p:nvPr userDrawn="1"/>
          </p:nvSpPr>
          <p:spPr>
            <a:xfrm>
              <a:off x="15176381" y="606129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grpSp>
      <p:grpSp>
        <p:nvGrpSpPr>
          <p:cNvPr id="42" name="Group 41">
            <a:extLst>
              <a:ext uri="{FF2B5EF4-FFF2-40B4-BE49-F238E27FC236}">
                <a16:creationId xmlns:a16="http://schemas.microsoft.com/office/drawing/2014/main" id="{D501C603-EF4C-2A11-5EA9-E5E05BB91A29}"/>
              </a:ext>
            </a:extLst>
          </p:cNvPr>
          <p:cNvGrpSpPr/>
          <p:nvPr userDrawn="1"/>
        </p:nvGrpSpPr>
        <p:grpSpPr>
          <a:xfrm rot="16200000" flipH="1">
            <a:off x="10263234" y="26200"/>
            <a:ext cx="2865415" cy="3454199"/>
            <a:chOff x="12700005" y="6061293"/>
            <a:chExt cx="4627517" cy="5578377"/>
          </a:xfrm>
        </p:grpSpPr>
        <p:sp>
          <p:nvSpPr>
            <p:cNvPr id="43" name="Hexagon 42">
              <a:extLst>
                <a:ext uri="{FF2B5EF4-FFF2-40B4-BE49-F238E27FC236}">
                  <a16:creationId xmlns:a16="http://schemas.microsoft.com/office/drawing/2014/main" id="{B2ED0396-AF85-986B-2CDE-EDC4D185399A}"/>
                </a:ext>
              </a:extLst>
            </p:cNvPr>
            <p:cNvSpPr/>
            <p:nvPr userDrawn="1"/>
          </p:nvSpPr>
          <p:spPr>
            <a:xfrm>
              <a:off x="14752459" y="8309052"/>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4" name="Hexagon 43">
              <a:extLst>
                <a:ext uri="{FF2B5EF4-FFF2-40B4-BE49-F238E27FC236}">
                  <a16:creationId xmlns:a16="http://schemas.microsoft.com/office/drawing/2014/main" id="{63BF24B9-152D-524A-3A25-D72AF9BCC9BF}"/>
                </a:ext>
              </a:extLst>
            </p:cNvPr>
            <p:cNvSpPr/>
            <p:nvPr userDrawn="1"/>
          </p:nvSpPr>
          <p:spPr>
            <a:xfrm>
              <a:off x="12796911" y="9386414"/>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5" name="Hexagon 44">
              <a:extLst>
                <a:ext uri="{FF2B5EF4-FFF2-40B4-BE49-F238E27FC236}">
                  <a16:creationId xmlns:a16="http://schemas.microsoft.com/office/drawing/2014/main" id="{2EEE82E6-41D1-1000-8E26-8406DFC8ADE9}"/>
                </a:ext>
              </a:extLst>
            </p:cNvPr>
            <p:cNvSpPr/>
            <p:nvPr userDrawn="1"/>
          </p:nvSpPr>
          <p:spPr>
            <a:xfrm>
              <a:off x="12796911" y="7231689"/>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6" name="Oval 45">
              <a:extLst>
                <a:ext uri="{FF2B5EF4-FFF2-40B4-BE49-F238E27FC236}">
                  <a16:creationId xmlns:a16="http://schemas.microsoft.com/office/drawing/2014/main" id="{A20C3A08-B9EF-5BFE-7382-FD8AF77E83AC}"/>
                </a:ext>
              </a:extLst>
            </p:cNvPr>
            <p:cNvSpPr/>
            <p:nvPr userDrawn="1"/>
          </p:nvSpPr>
          <p:spPr>
            <a:xfrm>
              <a:off x="12700005"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7" name="Oval 46">
              <a:extLst>
                <a:ext uri="{FF2B5EF4-FFF2-40B4-BE49-F238E27FC236}">
                  <a16:creationId xmlns:a16="http://schemas.microsoft.com/office/drawing/2014/main" id="{7064937A-A74F-BFC1-7AF0-C20C814FE221}"/>
                </a:ext>
              </a:extLst>
            </p:cNvPr>
            <p:cNvSpPr/>
            <p:nvPr userDrawn="1"/>
          </p:nvSpPr>
          <p:spPr>
            <a:xfrm>
              <a:off x="15178162"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8" name="Oval 47">
              <a:extLst>
                <a:ext uri="{FF2B5EF4-FFF2-40B4-BE49-F238E27FC236}">
                  <a16:creationId xmlns:a16="http://schemas.microsoft.com/office/drawing/2014/main" id="{1305FB95-69CD-9204-F048-F4B2480114AE}"/>
                </a:ext>
              </a:extLst>
            </p:cNvPr>
            <p:cNvSpPr/>
            <p:nvPr userDrawn="1"/>
          </p:nvSpPr>
          <p:spPr>
            <a:xfrm>
              <a:off x="14655553"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9" name="Oval 48">
              <a:extLst>
                <a:ext uri="{FF2B5EF4-FFF2-40B4-BE49-F238E27FC236}">
                  <a16:creationId xmlns:a16="http://schemas.microsoft.com/office/drawing/2014/main" id="{FE401B27-3A9D-A26C-75DF-9FC05ACB5267}"/>
                </a:ext>
              </a:extLst>
            </p:cNvPr>
            <p:cNvSpPr/>
            <p:nvPr userDrawn="1"/>
          </p:nvSpPr>
          <p:spPr>
            <a:xfrm>
              <a:off x="1323757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0" name="Oval 49">
              <a:extLst>
                <a:ext uri="{FF2B5EF4-FFF2-40B4-BE49-F238E27FC236}">
                  <a16:creationId xmlns:a16="http://schemas.microsoft.com/office/drawing/2014/main" id="{6EFF3110-AEE9-7A83-C038-2621E71A9FA2}"/>
                </a:ext>
              </a:extLst>
            </p:cNvPr>
            <p:cNvSpPr/>
            <p:nvPr userDrawn="1"/>
          </p:nvSpPr>
          <p:spPr>
            <a:xfrm>
              <a:off x="12700005"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1" name="Oval 50">
              <a:extLst>
                <a:ext uri="{FF2B5EF4-FFF2-40B4-BE49-F238E27FC236}">
                  <a16:creationId xmlns:a16="http://schemas.microsoft.com/office/drawing/2014/main" id="{137A1E3E-ADE3-78CD-B6AE-2CC26C149F16}"/>
                </a:ext>
              </a:extLst>
            </p:cNvPr>
            <p:cNvSpPr/>
            <p:nvPr userDrawn="1"/>
          </p:nvSpPr>
          <p:spPr>
            <a:xfrm>
              <a:off x="16609396"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2" name="Oval 51">
              <a:extLst>
                <a:ext uri="{FF2B5EF4-FFF2-40B4-BE49-F238E27FC236}">
                  <a16:creationId xmlns:a16="http://schemas.microsoft.com/office/drawing/2014/main" id="{78A3EB4A-B644-A6E8-B8A3-3301F8874DA5}"/>
                </a:ext>
              </a:extLst>
            </p:cNvPr>
            <p:cNvSpPr/>
            <p:nvPr userDrawn="1"/>
          </p:nvSpPr>
          <p:spPr>
            <a:xfrm>
              <a:off x="1713371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3" name="Oval 52">
              <a:extLst>
                <a:ext uri="{FF2B5EF4-FFF2-40B4-BE49-F238E27FC236}">
                  <a16:creationId xmlns:a16="http://schemas.microsoft.com/office/drawing/2014/main" id="{9FF9DD52-136F-BF82-BFFC-287FCBFFA230}"/>
                </a:ext>
              </a:extLst>
            </p:cNvPr>
            <p:cNvSpPr/>
            <p:nvPr userDrawn="1"/>
          </p:nvSpPr>
          <p:spPr>
            <a:xfrm>
              <a:off x="15176381" y="8218051"/>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4" name="Oval 53">
              <a:extLst>
                <a:ext uri="{FF2B5EF4-FFF2-40B4-BE49-F238E27FC236}">
                  <a16:creationId xmlns:a16="http://schemas.microsoft.com/office/drawing/2014/main" id="{2CE88E61-5840-B6C5-5B41-8041ED7CDA3D}"/>
                </a:ext>
              </a:extLst>
            </p:cNvPr>
            <p:cNvSpPr/>
            <p:nvPr userDrawn="1"/>
          </p:nvSpPr>
          <p:spPr>
            <a:xfrm>
              <a:off x="16611177" y="1036490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5" name="Oval 54">
              <a:extLst>
                <a:ext uri="{FF2B5EF4-FFF2-40B4-BE49-F238E27FC236}">
                  <a16:creationId xmlns:a16="http://schemas.microsoft.com/office/drawing/2014/main" id="{AFE76D0C-2EDE-8958-182F-354249EDD7BA}"/>
                </a:ext>
              </a:extLst>
            </p:cNvPr>
            <p:cNvSpPr/>
            <p:nvPr userDrawn="1"/>
          </p:nvSpPr>
          <p:spPr>
            <a:xfrm>
              <a:off x="14655553" y="11445858"/>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6" name="Oval 55">
              <a:extLst>
                <a:ext uri="{FF2B5EF4-FFF2-40B4-BE49-F238E27FC236}">
                  <a16:creationId xmlns:a16="http://schemas.microsoft.com/office/drawing/2014/main" id="{A06DC4CE-911A-C4C2-8189-35B5304D6AA5}"/>
                </a:ext>
              </a:extLst>
            </p:cNvPr>
            <p:cNvSpPr/>
            <p:nvPr userDrawn="1"/>
          </p:nvSpPr>
          <p:spPr>
            <a:xfrm>
              <a:off x="13237570" y="11445858"/>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cxnSp>
          <p:nvCxnSpPr>
            <p:cNvPr id="57" name="Straight Connector 56">
              <a:extLst>
                <a:ext uri="{FF2B5EF4-FFF2-40B4-BE49-F238E27FC236}">
                  <a16:creationId xmlns:a16="http://schemas.microsoft.com/office/drawing/2014/main" id="{43EB6AF0-540F-DAC9-AD5E-9791C212ED24}"/>
                </a:ext>
              </a:extLst>
            </p:cNvPr>
            <p:cNvCxnSpPr>
              <a:cxnSpLocks/>
              <a:endCxn id="45" idx="4"/>
            </p:cNvCxnSpPr>
            <p:nvPr userDrawn="1"/>
          </p:nvCxnSpPr>
          <p:spPr>
            <a:xfrm>
              <a:off x="12796911" y="6150655"/>
              <a:ext cx="538189" cy="1081035"/>
            </a:xfrm>
            <a:prstGeom prst="line">
              <a:avLst/>
            </a:prstGeom>
            <a:ln w="15875">
              <a:solidFill>
                <a:srgbClr val="00F1F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B6ADCDD-0131-5718-45AD-BB145DD53FE2}"/>
                </a:ext>
              </a:extLst>
            </p:cNvPr>
            <p:cNvCxnSpPr>
              <a:cxnSpLocks/>
              <a:endCxn id="45" idx="5"/>
            </p:cNvCxnSpPr>
            <p:nvPr userDrawn="1"/>
          </p:nvCxnSpPr>
          <p:spPr>
            <a:xfrm flipH="1">
              <a:off x="14755920" y="6150655"/>
              <a:ext cx="538189" cy="1081035"/>
            </a:xfrm>
            <a:prstGeom prst="line">
              <a:avLst/>
            </a:prstGeom>
            <a:ln w="15875">
              <a:solidFill>
                <a:srgbClr val="00F1FF"/>
              </a:solidFill>
            </a:ln>
          </p:spPr>
          <p:style>
            <a:lnRef idx="1">
              <a:schemeClr val="accent1"/>
            </a:lnRef>
            <a:fillRef idx="0">
              <a:schemeClr val="accent1"/>
            </a:fillRef>
            <a:effectRef idx="0">
              <a:schemeClr val="accent1"/>
            </a:effectRef>
            <a:fontRef idx="minor">
              <a:schemeClr val="tx1"/>
            </a:fontRef>
          </p:style>
        </p:cxnSp>
        <p:sp>
          <p:nvSpPr>
            <p:cNvPr id="59" name="Oval 58">
              <a:extLst>
                <a:ext uri="{FF2B5EF4-FFF2-40B4-BE49-F238E27FC236}">
                  <a16:creationId xmlns:a16="http://schemas.microsoft.com/office/drawing/2014/main" id="{60BF5845-146A-D6C0-228B-1A171A1B6CA9}"/>
                </a:ext>
              </a:extLst>
            </p:cNvPr>
            <p:cNvSpPr/>
            <p:nvPr userDrawn="1"/>
          </p:nvSpPr>
          <p:spPr>
            <a:xfrm>
              <a:off x="14655553" y="712867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0" name="Oval 59">
              <a:extLst>
                <a:ext uri="{FF2B5EF4-FFF2-40B4-BE49-F238E27FC236}">
                  <a16:creationId xmlns:a16="http://schemas.microsoft.com/office/drawing/2014/main" id="{1546EE96-21A0-7DF3-AF1E-77A4D8C4C6B4}"/>
                </a:ext>
              </a:extLst>
            </p:cNvPr>
            <p:cNvSpPr/>
            <p:nvPr userDrawn="1"/>
          </p:nvSpPr>
          <p:spPr>
            <a:xfrm>
              <a:off x="13237570" y="712867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1" name="Oval 60">
              <a:extLst>
                <a:ext uri="{FF2B5EF4-FFF2-40B4-BE49-F238E27FC236}">
                  <a16:creationId xmlns:a16="http://schemas.microsoft.com/office/drawing/2014/main" id="{5CE045E2-6C0A-2745-D8E3-1AE88F763BE1}"/>
                </a:ext>
              </a:extLst>
            </p:cNvPr>
            <p:cNvSpPr/>
            <p:nvPr userDrawn="1"/>
          </p:nvSpPr>
          <p:spPr>
            <a:xfrm>
              <a:off x="12700005" y="606129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2" name="Oval 61">
              <a:extLst>
                <a:ext uri="{FF2B5EF4-FFF2-40B4-BE49-F238E27FC236}">
                  <a16:creationId xmlns:a16="http://schemas.microsoft.com/office/drawing/2014/main" id="{F3DF4FE9-9ED2-E399-7FB3-D975C3BB3B35}"/>
                </a:ext>
              </a:extLst>
            </p:cNvPr>
            <p:cNvSpPr/>
            <p:nvPr userDrawn="1"/>
          </p:nvSpPr>
          <p:spPr>
            <a:xfrm>
              <a:off x="15176381" y="606129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grpSp>
    </p:spTree>
    <p:extLst>
      <p:ext uri="{BB962C8B-B14F-4D97-AF65-F5344CB8AC3E}">
        <p14:creationId xmlns:p14="http://schemas.microsoft.com/office/powerpoint/2010/main" val="312562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Objectives">
    <p:bg>
      <p:bgPr>
        <a:solidFill>
          <a:schemeClr val="bg1"/>
        </a:solidFill>
        <a:effectLst/>
      </p:bgPr>
    </p:bg>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91FD98D1-BA47-7BC1-423D-762916B7AC9D}"/>
              </a:ext>
            </a:extLst>
          </p:cNvPr>
          <p:cNvGrpSpPr/>
          <p:nvPr userDrawn="1"/>
        </p:nvGrpSpPr>
        <p:grpSpPr>
          <a:xfrm>
            <a:off x="2685386" y="4941992"/>
            <a:ext cx="2876249" cy="3467259"/>
            <a:chOff x="12700005" y="6061293"/>
            <a:chExt cx="4627517" cy="5578377"/>
          </a:xfrm>
        </p:grpSpPr>
        <p:sp>
          <p:nvSpPr>
            <p:cNvPr id="47" name="Hexagon 46">
              <a:extLst>
                <a:ext uri="{FF2B5EF4-FFF2-40B4-BE49-F238E27FC236}">
                  <a16:creationId xmlns:a16="http://schemas.microsoft.com/office/drawing/2014/main" id="{D1BB02C7-3770-FDD5-F1BE-AE8F8E0D13A1}"/>
                </a:ext>
              </a:extLst>
            </p:cNvPr>
            <p:cNvSpPr/>
            <p:nvPr userDrawn="1"/>
          </p:nvSpPr>
          <p:spPr>
            <a:xfrm>
              <a:off x="14752459" y="8309052"/>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8" name="Hexagon 47">
              <a:extLst>
                <a:ext uri="{FF2B5EF4-FFF2-40B4-BE49-F238E27FC236}">
                  <a16:creationId xmlns:a16="http://schemas.microsoft.com/office/drawing/2014/main" id="{2E9EB282-09AE-BCA4-53AC-D5AEFDBC8C2B}"/>
                </a:ext>
              </a:extLst>
            </p:cNvPr>
            <p:cNvSpPr/>
            <p:nvPr userDrawn="1"/>
          </p:nvSpPr>
          <p:spPr>
            <a:xfrm>
              <a:off x="12796911" y="9386414"/>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9" name="Hexagon 48">
              <a:extLst>
                <a:ext uri="{FF2B5EF4-FFF2-40B4-BE49-F238E27FC236}">
                  <a16:creationId xmlns:a16="http://schemas.microsoft.com/office/drawing/2014/main" id="{4AD55A31-45DA-E398-8D1D-9020A0B1B81E}"/>
                </a:ext>
              </a:extLst>
            </p:cNvPr>
            <p:cNvSpPr/>
            <p:nvPr userDrawn="1"/>
          </p:nvSpPr>
          <p:spPr>
            <a:xfrm>
              <a:off x="12796911" y="7231689"/>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0" name="Oval 49">
              <a:extLst>
                <a:ext uri="{FF2B5EF4-FFF2-40B4-BE49-F238E27FC236}">
                  <a16:creationId xmlns:a16="http://schemas.microsoft.com/office/drawing/2014/main" id="{415B311B-12AC-E231-A5A1-399195286481}"/>
                </a:ext>
              </a:extLst>
            </p:cNvPr>
            <p:cNvSpPr/>
            <p:nvPr userDrawn="1"/>
          </p:nvSpPr>
          <p:spPr>
            <a:xfrm>
              <a:off x="12700005"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1" name="Oval 50">
              <a:extLst>
                <a:ext uri="{FF2B5EF4-FFF2-40B4-BE49-F238E27FC236}">
                  <a16:creationId xmlns:a16="http://schemas.microsoft.com/office/drawing/2014/main" id="{3D090692-2D5A-C33D-4794-A61B6F5315F8}"/>
                </a:ext>
              </a:extLst>
            </p:cNvPr>
            <p:cNvSpPr/>
            <p:nvPr userDrawn="1"/>
          </p:nvSpPr>
          <p:spPr>
            <a:xfrm>
              <a:off x="15178162"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2" name="Oval 51">
              <a:extLst>
                <a:ext uri="{FF2B5EF4-FFF2-40B4-BE49-F238E27FC236}">
                  <a16:creationId xmlns:a16="http://schemas.microsoft.com/office/drawing/2014/main" id="{32E0EAAB-37BD-CE30-F5BC-17EBB4C2534C}"/>
                </a:ext>
              </a:extLst>
            </p:cNvPr>
            <p:cNvSpPr/>
            <p:nvPr userDrawn="1"/>
          </p:nvSpPr>
          <p:spPr>
            <a:xfrm>
              <a:off x="14655553"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3" name="Oval 52">
              <a:extLst>
                <a:ext uri="{FF2B5EF4-FFF2-40B4-BE49-F238E27FC236}">
                  <a16:creationId xmlns:a16="http://schemas.microsoft.com/office/drawing/2014/main" id="{7BF7F180-1FB5-456F-E3A0-D47A0D486193}"/>
                </a:ext>
              </a:extLst>
            </p:cNvPr>
            <p:cNvSpPr/>
            <p:nvPr userDrawn="1"/>
          </p:nvSpPr>
          <p:spPr>
            <a:xfrm>
              <a:off x="1323757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4" name="Oval 53">
              <a:extLst>
                <a:ext uri="{FF2B5EF4-FFF2-40B4-BE49-F238E27FC236}">
                  <a16:creationId xmlns:a16="http://schemas.microsoft.com/office/drawing/2014/main" id="{A8C4D2AD-651A-6823-1B37-44FDB5BB22A0}"/>
                </a:ext>
              </a:extLst>
            </p:cNvPr>
            <p:cNvSpPr/>
            <p:nvPr userDrawn="1"/>
          </p:nvSpPr>
          <p:spPr>
            <a:xfrm>
              <a:off x="12700005"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5" name="Oval 54">
              <a:extLst>
                <a:ext uri="{FF2B5EF4-FFF2-40B4-BE49-F238E27FC236}">
                  <a16:creationId xmlns:a16="http://schemas.microsoft.com/office/drawing/2014/main" id="{7AB40BAD-4F4B-45E1-F49D-72BF7C85055A}"/>
                </a:ext>
              </a:extLst>
            </p:cNvPr>
            <p:cNvSpPr/>
            <p:nvPr userDrawn="1"/>
          </p:nvSpPr>
          <p:spPr>
            <a:xfrm>
              <a:off x="16609396"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6" name="Oval 55">
              <a:extLst>
                <a:ext uri="{FF2B5EF4-FFF2-40B4-BE49-F238E27FC236}">
                  <a16:creationId xmlns:a16="http://schemas.microsoft.com/office/drawing/2014/main" id="{B334D194-422F-02F6-0EA5-20CC9C7ECC8A}"/>
                </a:ext>
              </a:extLst>
            </p:cNvPr>
            <p:cNvSpPr/>
            <p:nvPr userDrawn="1"/>
          </p:nvSpPr>
          <p:spPr>
            <a:xfrm>
              <a:off x="1713371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7" name="Oval 56">
              <a:extLst>
                <a:ext uri="{FF2B5EF4-FFF2-40B4-BE49-F238E27FC236}">
                  <a16:creationId xmlns:a16="http://schemas.microsoft.com/office/drawing/2014/main" id="{131306FF-0E6A-4FD3-D2E5-4B7AD50990CD}"/>
                </a:ext>
              </a:extLst>
            </p:cNvPr>
            <p:cNvSpPr/>
            <p:nvPr userDrawn="1"/>
          </p:nvSpPr>
          <p:spPr>
            <a:xfrm>
              <a:off x="15176381" y="8218051"/>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8" name="Oval 57">
              <a:extLst>
                <a:ext uri="{FF2B5EF4-FFF2-40B4-BE49-F238E27FC236}">
                  <a16:creationId xmlns:a16="http://schemas.microsoft.com/office/drawing/2014/main" id="{13CB3AEE-06DD-4ECC-FA3B-B6623B393182}"/>
                </a:ext>
              </a:extLst>
            </p:cNvPr>
            <p:cNvSpPr/>
            <p:nvPr userDrawn="1"/>
          </p:nvSpPr>
          <p:spPr>
            <a:xfrm>
              <a:off x="16611177" y="1036490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59" name="Oval 58">
              <a:extLst>
                <a:ext uri="{FF2B5EF4-FFF2-40B4-BE49-F238E27FC236}">
                  <a16:creationId xmlns:a16="http://schemas.microsoft.com/office/drawing/2014/main" id="{B2E5E493-5D87-63B5-06BE-2DF680C99EDD}"/>
                </a:ext>
              </a:extLst>
            </p:cNvPr>
            <p:cNvSpPr/>
            <p:nvPr userDrawn="1"/>
          </p:nvSpPr>
          <p:spPr>
            <a:xfrm>
              <a:off x="14655553" y="11445858"/>
              <a:ext cx="193812" cy="193812"/>
            </a:xfrm>
            <a:prstGeom prst="ellipse">
              <a:avLst/>
            </a:prstGeom>
            <a:solidFill>
              <a:srgbClr val="126DA8"/>
            </a:solidFill>
            <a:ln w="2540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0" name="Oval 59">
              <a:extLst>
                <a:ext uri="{FF2B5EF4-FFF2-40B4-BE49-F238E27FC236}">
                  <a16:creationId xmlns:a16="http://schemas.microsoft.com/office/drawing/2014/main" id="{B4C90F2A-9968-5EC1-400A-77571E1E5B4D}"/>
                </a:ext>
              </a:extLst>
            </p:cNvPr>
            <p:cNvSpPr/>
            <p:nvPr userDrawn="1"/>
          </p:nvSpPr>
          <p:spPr>
            <a:xfrm>
              <a:off x="13237570" y="11445858"/>
              <a:ext cx="193812" cy="193812"/>
            </a:xfrm>
            <a:prstGeom prst="ellipse">
              <a:avLst/>
            </a:prstGeom>
            <a:solidFill>
              <a:srgbClr val="126DA8"/>
            </a:solidFill>
            <a:ln w="2540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cxnSp>
          <p:nvCxnSpPr>
            <p:cNvPr id="61" name="Straight Connector 60">
              <a:extLst>
                <a:ext uri="{FF2B5EF4-FFF2-40B4-BE49-F238E27FC236}">
                  <a16:creationId xmlns:a16="http://schemas.microsoft.com/office/drawing/2014/main" id="{6BF37A76-560E-885F-691D-678D77F1ED2F}"/>
                </a:ext>
              </a:extLst>
            </p:cNvPr>
            <p:cNvCxnSpPr>
              <a:cxnSpLocks/>
              <a:endCxn id="49" idx="4"/>
            </p:cNvCxnSpPr>
            <p:nvPr userDrawn="1"/>
          </p:nvCxnSpPr>
          <p:spPr>
            <a:xfrm>
              <a:off x="12796911" y="6150655"/>
              <a:ext cx="538189" cy="1081035"/>
            </a:xfrm>
            <a:prstGeom prst="line">
              <a:avLst/>
            </a:prstGeom>
            <a:ln w="25400">
              <a:solidFill>
                <a:srgbClr val="00F1F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E203B24-A794-4FFF-A9CB-03A7604E98D0}"/>
                </a:ext>
              </a:extLst>
            </p:cNvPr>
            <p:cNvCxnSpPr>
              <a:cxnSpLocks/>
              <a:endCxn id="49" idx="5"/>
            </p:cNvCxnSpPr>
            <p:nvPr userDrawn="1"/>
          </p:nvCxnSpPr>
          <p:spPr>
            <a:xfrm flipH="1">
              <a:off x="14755920" y="6150655"/>
              <a:ext cx="538189" cy="1081035"/>
            </a:xfrm>
            <a:prstGeom prst="line">
              <a:avLst/>
            </a:prstGeom>
            <a:ln w="15875">
              <a:solidFill>
                <a:srgbClr val="00F1FF"/>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31441FCF-7828-52ED-891D-6DA697D206E5}"/>
                </a:ext>
              </a:extLst>
            </p:cNvPr>
            <p:cNvSpPr/>
            <p:nvPr userDrawn="1"/>
          </p:nvSpPr>
          <p:spPr>
            <a:xfrm>
              <a:off x="14655553" y="712867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4" name="Oval 63">
              <a:extLst>
                <a:ext uri="{FF2B5EF4-FFF2-40B4-BE49-F238E27FC236}">
                  <a16:creationId xmlns:a16="http://schemas.microsoft.com/office/drawing/2014/main" id="{5C06C6E2-B5F7-A02E-DD98-B05F4A56EFD0}"/>
                </a:ext>
              </a:extLst>
            </p:cNvPr>
            <p:cNvSpPr/>
            <p:nvPr userDrawn="1"/>
          </p:nvSpPr>
          <p:spPr>
            <a:xfrm>
              <a:off x="13237570" y="7128673"/>
              <a:ext cx="193812" cy="193812"/>
            </a:xfrm>
            <a:prstGeom prst="ellipse">
              <a:avLst/>
            </a:prstGeom>
            <a:solidFill>
              <a:srgbClr val="126DA8"/>
            </a:solidFill>
            <a:ln w="2540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5" name="Oval 64">
              <a:extLst>
                <a:ext uri="{FF2B5EF4-FFF2-40B4-BE49-F238E27FC236}">
                  <a16:creationId xmlns:a16="http://schemas.microsoft.com/office/drawing/2014/main" id="{62A44254-C3DE-4E67-2A29-E94AE9B09911}"/>
                </a:ext>
              </a:extLst>
            </p:cNvPr>
            <p:cNvSpPr/>
            <p:nvPr userDrawn="1"/>
          </p:nvSpPr>
          <p:spPr>
            <a:xfrm>
              <a:off x="12700005" y="6061293"/>
              <a:ext cx="193812" cy="193812"/>
            </a:xfrm>
            <a:prstGeom prst="ellipse">
              <a:avLst/>
            </a:prstGeom>
            <a:solidFill>
              <a:srgbClr val="126DA8"/>
            </a:solidFill>
            <a:ln w="25400">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6" name="Oval 65">
              <a:extLst>
                <a:ext uri="{FF2B5EF4-FFF2-40B4-BE49-F238E27FC236}">
                  <a16:creationId xmlns:a16="http://schemas.microsoft.com/office/drawing/2014/main" id="{29F697FD-3222-636D-48C3-823EB663DE9E}"/>
                </a:ext>
              </a:extLst>
            </p:cNvPr>
            <p:cNvSpPr/>
            <p:nvPr userDrawn="1"/>
          </p:nvSpPr>
          <p:spPr>
            <a:xfrm>
              <a:off x="15176381" y="606129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grpSp>
      <p:pic>
        <p:nvPicPr>
          <p:cNvPr id="82" name="Picture 81">
            <a:extLst>
              <a:ext uri="{FF2B5EF4-FFF2-40B4-BE49-F238E27FC236}">
                <a16:creationId xmlns:a16="http://schemas.microsoft.com/office/drawing/2014/main" id="{83073D3C-C9E8-8AD2-516C-20888C2212D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flipH="1">
            <a:off x="0" y="2"/>
            <a:ext cx="4446316" cy="6857996"/>
          </a:xfrm>
          <a:custGeom>
            <a:avLst/>
            <a:gdLst>
              <a:gd name="connsiteX0" fmla="*/ 4446316 w 4446316"/>
              <a:gd name="connsiteY0" fmla="*/ 0 h 6857996"/>
              <a:gd name="connsiteX1" fmla="*/ 1714500 w 4446316"/>
              <a:gd name="connsiteY1" fmla="*/ 0 h 6857996"/>
              <a:gd name="connsiteX2" fmla="*/ 0 w 4446316"/>
              <a:gd name="connsiteY2" fmla="*/ 3428998 h 6857996"/>
              <a:gd name="connsiteX3" fmla="*/ 1714500 w 4446316"/>
              <a:gd name="connsiteY3" fmla="*/ 6857996 h 6857996"/>
              <a:gd name="connsiteX4" fmla="*/ 4446316 w 4446316"/>
              <a:gd name="connsiteY4" fmla="*/ 6857996 h 685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6316" h="6857996">
                <a:moveTo>
                  <a:pt x="4446316" y="0"/>
                </a:moveTo>
                <a:lnTo>
                  <a:pt x="1714500" y="0"/>
                </a:lnTo>
                <a:lnTo>
                  <a:pt x="0" y="3428998"/>
                </a:lnTo>
                <a:lnTo>
                  <a:pt x="1714500" y="6857996"/>
                </a:lnTo>
                <a:lnTo>
                  <a:pt x="4446316" y="6857996"/>
                </a:lnTo>
                <a:close/>
              </a:path>
            </a:pathLst>
          </a:custGeom>
        </p:spPr>
      </p:pic>
      <p:sp>
        <p:nvSpPr>
          <p:cNvPr id="12" name="Title 1">
            <a:extLst>
              <a:ext uri="{FF2B5EF4-FFF2-40B4-BE49-F238E27FC236}">
                <a16:creationId xmlns:a16="http://schemas.microsoft.com/office/drawing/2014/main" id="{DAA98253-6EC7-F554-D369-E43FB6B3FB38}"/>
              </a:ext>
            </a:extLst>
          </p:cNvPr>
          <p:cNvSpPr>
            <a:spLocks noGrp="1"/>
          </p:cNvSpPr>
          <p:nvPr>
            <p:ph type="title" hasCustomPrompt="1"/>
          </p:nvPr>
        </p:nvSpPr>
        <p:spPr>
          <a:xfrm>
            <a:off x="5239907" y="734497"/>
            <a:ext cx="3205443" cy="545167"/>
          </a:xfrm>
        </p:spPr>
        <p:txBody>
          <a:bodyPr>
            <a:noAutofit/>
          </a:bodyPr>
          <a:lstStyle>
            <a:lvl1pPr>
              <a:defRPr sz="4000" b="1" i="0">
                <a:ln>
                  <a:noFill/>
                </a:ln>
                <a:solidFill>
                  <a:srgbClr val="126DA8"/>
                </a:solidFill>
                <a:latin typeface="Graphik Semibold" panose="020B0503030202060203" pitchFamily="34" charset="77"/>
              </a:defRPr>
            </a:lvl1pPr>
          </a:lstStyle>
          <a:p>
            <a:r>
              <a:rPr lang="en-US"/>
              <a:t>Objectives</a:t>
            </a:r>
            <a:endParaRPr lang="en-CR"/>
          </a:p>
        </p:txBody>
      </p:sp>
      <p:sp>
        <p:nvSpPr>
          <p:cNvPr id="16" name="Slide Number Placeholder 5">
            <a:extLst>
              <a:ext uri="{FF2B5EF4-FFF2-40B4-BE49-F238E27FC236}">
                <a16:creationId xmlns:a16="http://schemas.microsoft.com/office/drawing/2014/main" id="{1AFBC4CD-104F-DE0E-1636-8588E169A889}"/>
              </a:ext>
            </a:extLst>
          </p:cNvPr>
          <p:cNvSpPr>
            <a:spLocks noGrp="1"/>
          </p:cNvSpPr>
          <p:nvPr>
            <p:ph type="sldNum" sz="quarter" idx="12"/>
          </p:nvPr>
        </p:nvSpPr>
        <p:spPr>
          <a:xfrm>
            <a:off x="11353799" y="6531636"/>
            <a:ext cx="464191" cy="232419"/>
          </a:xfrm>
        </p:spPr>
        <p:txBody>
          <a:bodyPr/>
          <a:lstStyle>
            <a:lvl1pPr>
              <a:defRPr>
                <a:solidFill>
                  <a:schemeClr val="tx1">
                    <a:lumMod val="75000"/>
                    <a:lumOff val="25000"/>
                  </a:schemeClr>
                </a:solidFill>
              </a:defRPr>
            </a:lvl1pPr>
          </a:lstStyle>
          <a:p>
            <a:fld id="{AC33022D-2AFB-EB45-A8E0-CED7B2EB4D1A}" type="slidenum">
              <a:rPr lang="en-CR" smtClean="0"/>
              <a:pPr/>
              <a:t>‹#›</a:t>
            </a:fld>
            <a:endParaRPr lang="en-CR"/>
          </a:p>
        </p:txBody>
      </p:sp>
      <p:sp>
        <p:nvSpPr>
          <p:cNvPr id="34" name="Text Placeholder 4">
            <a:extLst>
              <a:ext uri="{FF2B5EF4-FFF2-40B4-BE49-F238E27FC236}">
                <a16:creationId xmlns:a16="http://schemas.microsoft.com/office/drawing/2014/main" id="{D2150BD5-D4B5-1586-AA31-B3EE72C87F23}"/>
              </a:ext>
            </a:extLst>
          </p:cNvPr>
          <p:cNvSpPr>
            <a:spLocks noGrp="1"/>
          </p:cNvSpPr>
          <p:nvPr>
            <p:ph type="body" sz="quarter" idx="41" hasCustomPrompt="1"/>
          </p:nvPr>
        </p:nvSpPr>
        <p:spPr>
          <a:xfrm>
            <a:off x="5239907" y="1410237"/>
            <a:ext cx="5715532" cy="1142131"/>
          </a:xfrm>
        </p:spPr>
        <p:txBody>
          <a:bodyPr>
            <a:noAutofit/>
          </a:bodyPr>
          <a:lstStyle>
            <a:lvl1pPr marL="0" indent="0">
              <a:spcBef>
                <a:spcPts val="0"/>
              </a:spcBef>
              <a:spcAft>
                <a:spcPts val="300"/>
              </a:spcAft>
              <a:buFont typeface="Arial" panose="020B0604020202020204" pitchFamily="34" charset="0"/>
              <a:buNone/>
              <a:defRPr sz="1800" b="0" i="0">
                <a:latin typeface="Graphik" panose="020B0503030202060203" pitchFamily="34" charset="77"/>
              </a:defRPr>
            </a:lvl1pPr>
          </a:lstStyle>
          <a:p>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p>
        </p:txBody>
      </p:sp>
      <p:grpSp>
        <p:nvGrpSpPr>
          <p:cNvPr id="9" name="Group 8">
            <a:extLst>
              <a:ext uri="{FF2B5EF4-FFF2-40B4-BE49-F238E27FC236}">
                <a16:creationId xmlns:a16="http://schemas.microsoft.com/office/drawing/2014/main" id="{0F2063B0-9CE4-1214-3088-5EA62B57DCF1}"/>
              </a:ext>
            </a:extLst>
          </p:cNvPr>
          <p:cNvGrpSpPr/>
          <p:nvPr userDrawn="1"/>
        </p:nvGrpSpPr>
        <p:grpSpPr>
          <a:xfrm>
            <a:off x="-713309" y="-901831"/>
            <a:ext cx="2865415" cy="3454199"/>
            <a:chOff x="12700005" y="6061293"/>
            <a:chExt cx="4627517" cy="5578377"/>
          </a:xfrm>
        </p:grpSpPr>
        <p:sp>
          <p:nvSpPr>
            <p:cNvPr id="15" name="Hexagon 14">
              <a:extLst>
                <a:ext uri="{FF2B5EF4-FFF2-40B4-BE49-F238E27FC236}">
                  <a16:creationId xmlns:a16="http://schemas.microsoft.com/office/drawing/2014/main" id="{4E311BD7-5523-679E-C011-F878FDF25D4A}"/>
                </a:ext>
              </a:extLst>
            </p:cNvPr>
            <p:cNvSpPr/>
            <p:nvPr userDrawn="1"/>
          </p:nvSpPr>
          <p:spPr>
            <a:xfrm>
              <a:off x="14752459" y="8309052"/>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17" name="Hexagon 16">
              <a:extLst>
                <a:ext uri="{FF2B5EF4-FFF2-40B4-BE49-F238E27FC236}">
                  <a16:creationId xmlns:a16="http://schemas.microsoft.com/office/drawing/2014/main" id="{BF0A5B97-BD7F-FC3E-A0C7-126641927CCA}"/>
                </a:ext>
              </a:extLst>
            </p:cNvPr>
            <p:cNvSpPr/>
            <p:nvPr userDrawn="1"/>
          </p:nvSpPr>
          <p:spPr>
            <a:xfrm>
              <a:off x="12796911" y="9386414"/>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18" name="Hexagon 17">
              <a:extLst>
                <a:ext uri="{FF2B5EF4-FFF2-40B4-BE49-F238E27FC236}">
                  <a16:creationId xmlns:a16="http://schemas.microsoft.com/office/drawing/2014/main" id="{8004FBA1-B1D5-1430-2C07-90D0BCB65BAF}"/>
                </a:ext>
              </a:extLst>
            </p:cNvPr>
            <p:cNvSpPr/>
            <p:nvPr userDrawn="1"/>
          </p:nvSpPr>
          <p:spPr>
            <a:xfrm>
              <a:off x="12796911" y="7231689"/>
              <a:ext cx="2497198" cy="2152757"/>
            </a:xfrm>
            <a:prstGeom prst="hexagon">
              <a:avLst/>
            </a:prstGeom>
            <a:no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19" name="Oval 18">
              <a:extLst>
                <a:ext uri="{FF2B5EF4-FFF2-40B4-BE49-F238E27FC236}">
                  <a16:creationId xmlns:a16="http://schemas.microsoft.com/office/drawing/2014/main" id="{07AB6D9D-1FD9-5C8E-5E9E-7DAFA3059C00}"/>
                </a:ext>
              </a:extLst>
            </p:cNvPr>
            <p:cNvSpPr/>
            <p:nvPr userDrawn="1"/>
          </p:nvSpPr>
          <p:spPr>
            <a:xfrm>
              <a:off x="12700005"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0" name="Oval 19">
              <a:extLst>
                <a:ext uri="{FF2B5EF4-FFF2-40B4-BE49-F238E27FC236}">
                  <a16:creationId xmlns:a16="http://schemas.microsoft.com/office/drawing/2014/main" id="{04A150DC-F3C3-66BE-5E6C-FA9A15A88DF0}"/>
                </a:ext>
              </a:extLst>
            </p:cNvPr>
            <p:cNvSpPr/>
            <p:nvPr userDrawn="1"/>
          </p:nvSpPr>
          <p:spPr>
            <a:xfrm>
              <a:off x="15178162" y="1036490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1" name="Oval 20">
              <a:extLst>
                <a:ext uri="{FF2B5EF4-FFF2-40B4-BE49-F238E27FC236}">
                  <a16:creationId xmlns:a16="http://schemas.microsoft.com/office/drawing/2014/main" id="{B17DBF6D-07C2-1C6A-02B5-4ADD48843587}"/>
                </a:ext>
              </a:extLst>
            </p:cNvPr>
            <p:cNvSpPr/>
            <p:nvPr userDrawn="1"/>
          </p:nvSpPr>
          <p:spPr>
            <a:xfrm>
              <a:off x="14655553"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2" name="Oval 21">
              <a:extLst>
                <a:ext uri="{FF2B5EF4-FFF2-40B4-BE49-F238E27FC236}">
                  <a16:creationId xmlns:a16="http://schemas.microsoft.com/office/drawing/2014/main" id="{C0C7DBF5-E988-DB11-6E11-7F9985B2303A}"/>
                </a:ext>
              </a:extLst>
            </p:cNvPr>
            <p:cNvSpPr/>
            <p:nvPr userDrawn="1"/>
          </p:nvSpPr>
          <p:spPr>
            <a:xfrm>
              <a:off x="1323757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3" name="Oval 22">
              <a:extLst>
                <a:ext uri="{FF2B5EF4-FFF2-40B4-BE49-F238E27FC236}">
                  <a16:creationId xmlns:a16="http://schemas.microsoft.com/office/drawing/2014/main" id="{C397DF0A-B532-959F-52F7-4C809FB4A6DD}"/>
                </a:ext>
              </a:extLst>
            </p:cNvPr>
            <p:cNvSpPr/>
            <p:nvPr userDrawn="1"/>
          </p:nvSpPr>
          <p:spPr>
            <a:xfrm>
              <a:off x="12700005"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4" name="Oval 23">
              <a:extLst>
                <a:ext uri="{FF2B5EF4-FFF2-40B4-BE49-F238E27FC236}">
                  <a16:creationId xmlns:a16="http://schemas.microsoft.com/office/drawing/2014/main" id="{A5F44A7E-692A-9AE3-C2BF-C44AE8B30502}"/>
                </a:ext>
              </a:extLst>
            </p:cNvPr>
            <p:cNvSpPr/>
            <p:nvPr userDrawn="1"/>
          </p:nvSpPr>
          <p:spPr>
            <a:xfrm>
              <a:off x="16609396" y="8218051"/>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5" name="Oval 24">
              <a:extLst>
                <a:ext uri="{FF2B5EF4-FFF2-40B4-BE49-F238E27FC236}">
                  <a16:creationId xmlns:a16="http://schemas.microsoft.com/office/drawing/2014/main" id="{1C43998A-D6A1-62D8-87E5-8C57B74EA3F8}"/>
                </a:ext>
              </a:extLst>
            </p:cNvPr>
            <p:cNvSpPr/>
            <p:nvPr userDrawn="1"/>
          </p:nvSpPr>
          <p:spPr>
            <a:xfrm>
              <a:off x="17133710" y="9291476"/>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27" name="Oval 26">
              <a:extLst>
                <a:ext uri="{FF2B5EF4-FFF2-40B4-BE49-F238E27FC236}">
                  <a16:creationId xmlns:a16="http://schemas.microsoft.com/office/drawing/2014/main" id="{8AC64ACC-048A-26BF-AD55-D6AC37D01EFA}"/>
                </a:ext>
              </a:extLst>
            </p:cNvPr>
            <p:cNvSpPr/>
            <p:nvPr userDrawn="1"/>
          </p:nvSpPr>
          <p:spPr>
            <a:xfrm>
              <a:off x="15176381" y="8218051"/>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0" name="Oval 29">
              <a:extLst>
                <a:ext uri="{FF2B5EF4-FFF2-40B4-BE49-F238E27FC236}">
                  <a16:creationId xmlns:a16="http://schemas.microsoft.com/office/drawing/2014/main" id="{4A1A13D1-D130-2653-5889-AD1EDA0CC094}"/>
                </a:ext>
              </a:extLst>
            </p:cNvPr>
            <p:cNvSpPr/>
            <p:nvPr userDrawn="1"/>
          </p:nvSpPr>
          <p:spPr>
            <a:xfrm>
              <a:off x="16611177" y="1036490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1" name="Oval 30">
              <a:extLst>
                <a:ext uri="{FF2B5EF4-FFF2-40B4-BE49-F238E27FC236}">
                  <a16:creationId xmlns:a16="http://schemas.microsoft.com/office/drawing/2014/main" id="{F85865C9-8AFB-F1F8-90B3-A9FB61DE1CAF}"/>
                </a:ext>
              </a:extLst>
            </p:cNvPr>
            <p:cNvSpPr/>
            <p:nvPr userDrawn="1"/>
          </p:nvSpPr>
          <p:spPr>
            <a:xfrm>
              <a:off x="14655553" y="11445858"/>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33" name="Oval 32">
              <a:extLst>
                <a:ext uri="{FF2B5EF4-FFF2-40B4-BE49-F238E27FC236}">
                  <a16:creationId xmlns:a16="http://schemas.microsoft.com/office/drawing/2014/main" id="{0AF22FD1-8A87-3293-3014-A21F59D397C6}"/>
                </a:ext>
              </a:extLst>
            </p:cNvPr>
            <p:cNvSpPr/>
            <p:nvPr userDrawn="1"/>
          </p:nvSpPr>
          <p:spPr>
            <a:xfrm>
              <a:off x="13237570" y="11445858"/>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cxnSp>
          <p:nvCxnSpPr>
            <p:cNvPr id="35" name="Straight Connector 34">
              <a:extLst>
                <a:ext uri="{FF2B5EF4-FFF2-40B4-BE49-F238E27FC236}">
                  <a16:creationId xmlns:a16="http://schemas.microsoft.com/office/drawing/2014/main" id="{65964EC2-C8E9-58AA-2A2C-B8DAA06DEE2A}"/>
                </a:ext>
              </a:extLst>
            </p:cNvPr>
            <p:cNvCxnSpPr>
              <a:cxnSpLocks/>
              <a:endCxn id="18" idx="4"/>
            </p:cNvCxnSpPr>
            <p:nvPr userDrawn="1"/>
          </p:nvCxnSpPr>
          <p:spPr>
            <a:xfrm>
              <a:off x="12796911" y="6150655"/>
              <a:ext cx="538189" cy="1081035"/>
            </a:xfrm>
            <a:prstGeom prst="line">
              <a:avLst/>
            </a:prstGeom>
            <a:ln w="15875">
              <a:solidFill>
                <a:srgbClr val="00F1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7151BB4-8C1E-E6E7-7C84-991A934DB165}"/>
                </a:ext>
              </a:extLst>
            </p:cNvPr>
            <p:cNvCxnSpPr>
              <a:cxnSpLocks/>
              <a:endCxn id="18" idx="5"/>
            </p:cNvCxnSpPr>
            <p:nvPr userDrawn="1"/>
          </p:nvCxnSpPr>
          <p:spPr>
            <a:xfrm flipH="1">
              <a:off x="14755920" y="6150655"/>
              <a:ext cx="538189" cy="1081035"/>
            </a:xfrm>
            <a:prstGeom prst="line">
              <a:avLst/>
            </a:prstGeom>
            <a:ln w="15875">
              <a:solidFill>
                <a:srgbClr val="00F1FF"/>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AFC0D412-9587-EFBF-D79B-3E6C2E62EB65}"/>
                </a:ext>
              </a:extLst>
            </p:cNvPr>
            <p:cNvSpPr/>
            <p:nvPr userDrawn="1"/>
          </p:nvSpPr>
          <p:spPr>
            <a:xfrm>
              <a:off x="14655553" y="7128673"/>
              <a:ext cx="193812" cy="193812"/>
            </a:xfrm>
            <a:prstGeom prst="ellipse">
              <a:avLst/>
            </a:prstGeom>
            <a:solidFill>
              <a:srgbClr val="00F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0" name="Oval 39">
              <a:extLst>
                <a:ext uri="{FF2B5EF4-FFF2-40B4-BE49-F238E27FC236}">
                  <a16:creationId xmlns:a16="http://schemas.microsoft.com/office/drawing/2014/main" id="{F6E2F151-BB83-BE09-3A14-E6A10681F0D3}"/>
                </a:ext>
              </a:extLst>
            </p:cNvPr>
            <p:cNvSpPr/>
            <p:nvPr userDrawn="1"/>
          </p:nvSpPr>
          <p:spPr>
            <a:xfrm>
              <a:off x="13237570" y="712867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2" name="Oval 41">
              <a:extLst>
                <a:ext uri="{FF2B5EF4-FFF2-40B4-BE49-F238E27FC236}">
                  <a16:creationId xmlns:a16="http://schemas.microsoft.com/office/drawing/2014/main" id="{3E06C88F-3773-82E4-4D15-6511CB186E60}"/>
                </a:ext>
              </a:extLst>
            </p:cNvPr>
            <p:cNvSpPr/>
            <p:nvPr userDrawn="1"/>
          </p:nvSpPr>
          <p:spPr>
            <a:xfrm>
              <a:off x="12700005" y="606129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44" name="Oval 43">
              <a:extLst>
                <a:ext uri="{FF2B5EF4-FFF2-40B4-BE49-F238E27FC236}">
                  <a16:creationId xmlns:a16="http://schemas.microsoft.com/office/drawing/2014/main" id="{DAE17BDE-5F32-0DAF-8EE0-545E59B1FEDA}"/>
                </a:ext>
              </a:extLst>
            </p:cNvPr>
            <p:cNvSpPr/>
            <p:nvPr userDrawn="1"/>
          </p:nvSpPr>
          <p:spPr>
            <a:xfrm>
              <a:off x="15176381" y="6061293"/>
              <a:ext cx="193812" cy="193812"/>
            </a:xfrm>
            <a:prstGeom prst="ellipse">
              <a:avLst/>
            </a:prstGeom>
            <a:solidFill>
              <a:srgbClr val="126DA8"/>
            </a:solidFill>
            <a:ln w="15875">
              <a:solidFill>
                <a:srgbClr val="00F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grpSp>
    </p:spTree>
    <p:extLst>
      <p:ext uri="{BB962C8B-B14F-4D97-AF65-F5344CB8AC3E}">
        <p14:creationId xmlns:p14="http://schemas.microsoft.com/office/powerpoint/2010/main" val="727630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udge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51E2FC-0EA7-490E-2D41-EA36C5FF6EF5}"/>
              </a:ext>
            </a:extLst>
          </p:cNvPr>
          <p:cNvSpPr/>
          <p:nvPr userDrawn="1"/>
        </p:nvSpPr>
        <p:spPr>
          <a:xfrm>
            <a:off x="185195" y="231580"/>
            <a:ext cx="1025758" cy="60052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 name="Slide Number Placeholder 5">
            <a:extLst>
              <a:ext uri="{FF2B5EF4-FFF2-40B4-BE49-F238E27FC236}">
                <a16:creationId xmlns:a16="http://schemas.microsoft.com/office/drawing/2014/main" id="{57C6F61D-4854-B144-9F97-A27E185CD126}"/>
              </a:ext>
            </a:extLst>
          </p:cNvPr>
          <p:cNvSpPr>
            <a:spLocks noGrp="1"/>
          </p:cNvSpPr>
          <p:nvPr>
            <p:ph type="sldNum" sz="quarter" idx="12"/>
          </p:nvPr>
        </p:nvSpPr>
        <p:spPr/>
        <p:txBody>
          <a:bodyPr/>
          <a:lstStyle/>
          <a:p>
            <a:fld id="{AC33022D-2AFB-EB45-A8E0-CED7B2EB4D1A}" type="slidenum">
              <a:rPr lang="en-US" smtClean="0"/>
              <a:t>‹#›</a:t>
            </a:fld>
            <a:endParaRPr lang="en-US"/>
          </a:p>
        </p:txBody>
      </p:sp>
      <p:sp>
        <p:nvSpPr>
          <p:cNvPr id="72" name="Title 1">
            <a:extLst>
              <a:ext uri="{FF2B5EF4-FFF2-40B4-BE49-F238E27FC236}">
                <a16:creationId xmlns:a16="http://schemas.microsoft.com/office/drawing/2014/main" id="{AD33FD35-9118-32C0-029A-816E2386D6FD}"/>
              </a:ext>
            </a:extLst>
          </p:cNvPr>
          <p:cNvSpPr>
            <a:spLocks noGrp="1"/>
          </p:cNvSpPr>
          <p:nvPr>
            <p:ph type="title" hasCustomPrompt="1"/>
          </p:nvPr>
        </p:nvSpPr>
        <p:spPr>
          <a:xfrm>
            <a:off x="382560" y="392021"/>
            <a:ext cx="10776426" cy="430278"/>
          </a:xfrm>
        </p:spPr>
        <p:txBody>
          <a:bodyPr>
            <a:noAutofit/>
          </a:bodyPr>
          <a:lstStyle>
            <a:lvl1pPr>
              <a:defRPr sz="3200" b="1" i="0">
                <a:solidFill>
                  <a:srgbClr val="126DA8"/>
                </a:solidFill>
                <a:latin typeface="Graphik Semibold" panose="020B0503030202060203" pitchFamily="34" charset="77"/>
              </a:defRPr>
            </a:lvl1pPr>
          </a:lstStyle>
          <a:p>
            <a:r>
              <a:rPr lang="en-US"/>
              <a:t>One line headline</a:t>
            </a:r>
            <a:endParaRPr lang="en-CR"/>
          </a:p>
        </p:txBody>
      </p:sp>
      <p:sp>
        <p:nvSpPr>
          <p:cNvPr id="3" name="Text Placeholder 4">
            <a:extLst>
              <a:ext uri="{FF2B5EF4-FFF2-40B4-BE49-F238E27FC236}">
                <a16:creationId xmlns:a16="http://schemas.microsoft.com/office/drawing/2014/main" id="{8349489E-E8DD-C60E-872C-E53D6FF27D19}"/>
              </a:ext>
            </a:extLst>
          </p:cNvPr>
          <p:cNvSpPr>
            <a:spLocks noGrp="1"/>
          </p:cNvSpPr>
          <p:nvPr>
            <p:ph type="body" sz="quarter" idx="41" hasCustomPrompt="1"/>
          </p:nvPr>
        </p:nvSpPr>
        <p:spPr>
          <a:xfrm>
            <a:off x="382560" y="982741"/>
            <a:ext cx="10776426" cy="682774"/>
          </a:xfrm>
        </p:spPr>
        <p:txBody>
          <a:bodyPr>
            <a:noAutofit/>
          </a:bodyPr>
          <a:lstStyle>
            <a:lvl1pPr marL="0" indent="0">
              <a:spcBef>
                <a:spcPts val="0"/>
              </a:spcBef>
              <a:spcAft>
                <a:spcPts val="300"/>
              </a:spcAft>
              <a:buFont typeface="Arial" panose="020B0604020202020204" pitchFamily="34" charset="0"/>
              <a:buNone/>
              <a:defRPr sz="2000" b="0" i="0">
                <a:latin typeface="Graphik Medium" panose="020B0503030202060203" pitchFamily="34" charset="77"/>
              </a:defRPr>
            </a:lvl1pPr>
          </a:lstStyle>
          <a:p>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p>
        </p:txBody>
      </p:sp>
      <p:sp>
        <p:nvSpPr>
          <p:cNvPr id="4" name="Text Placeholder 4">
            <a:extLst>
              <a:ext uri="{FF2B5EF4-FFF2-40B4-BE49-F238E27FC236}">
                <a16:creationId xmlns:a16="http://schemas.microsoft.com/office/drawing/2014/main" id="{E6DFE275-0D96-CF2C-C0FC-57BA26AAEBDD}"/>
              </a:ext>
            </a:extLst>
          </p:cNvPr>
          <p:cNvSpPr>
            <a:spLocks noGrp="1"/>
          </p:cNvSpPr>
          <p:nvPr>
            <p:ph type="body" sz="quarter" idx="42" hasCustomPrompt="1"/>
          </p:nvPr>
        </p:nvSpPr>
        <p:spPr>
          <a:xfrm>
            <a:off x="382560" y="6026726"/>
            <a:ext cx="10776426" cy="189919"/>
          </a:xfrm>
        </p:spPr>
        <p:txBody>
          <a:bodyPr>
            <a:noAutofit/>
          </a:bodyPr>
          <a:lstStyle>
            <a:lvl1pPr marL="0" indent="0">
              <a:spcBef>
                <a:spcPts val="0"/>
              </a:spcBef>
              <a:spcAft>
                <a:spcPts val="300"/>
              </a:spcAft>
              <a:buFont typeface="Arial" panose="020B0604020202020204" pitchFamily="34" charset="0"/>
              <a:buNone/>
              <a:defRPr sz="1100" b="0" i="0">
                <a:solidFill>
                  <a:srgbClr val="126DA8"/>
                </a:solidFill>
                <a:latin typeface="Graphik" panose="020B0503030202060203" pitchFamily="34" charset="77"/>
              </a:defRPr>
            </a:lvl1pPr>
          </a:lstStyle>
          <a:p>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maecenas</a:t>
            </a:r>
            <a:r>
              <a:rPr lang="en-US"/>
              <a:t> </a:t>
            </a:r>
            <a:r>
              <a:rPr lang="en-US" err="1"/>
              <a:t>porttitor</a:t>
            </a:r>
            <a:r>
              <a:rPr lang="en-US"/>
              <a:t> </a:t>
            </a:r>
            <a:r>
              <a:rPr lang="en-US" err="1"/>
              <a:t>congue</a:t>
            </a:r>
            <a:r>
              <a:rPr lang="en-US"/>
              <a:t> </a:t>
            </a:r>
            <a:r>
              <a:rPr lang="en-US" err="1"/>
              <a:t>massa</a:t>
            </a:r>
            <a:r>
              <a:rPr lang="en-US"/>
              <a:t>. </a:t>
            </a:r>
          </a:p>
        </p:txBody>
      </p:sp>
    </p:spTree>
    <p:extLst>
      <p:ext uri="{BB962C8B-B14F-4D97-AF65-F5344CB8AC3E}">
        <p14:creationId xmlns:p14="http://schemas.microsoft.com/office/powerpoint/2010/main" val="624190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udge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51E2FC-0EA7-490E-2D41-EA36C5FF6EF5}"/>
              </a:ext>
            </a:extLst>
          </p:cNvPr>
          <p:cNvSpPr/>
          <p:nvPr userDrawn="1"/>
        </p:nvSpPr>
        <p:spPr>
          <a:xfrm>
            <a:off x="185195" y="231580"/>
            <a:ext cx="1025758" cy="60052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Graphik" panose="020B0503030202060203" pitchFamily="34" charset="77"/>
            </a:endParaRPr>
          </a:p>
        </p:txBody>
      </p:sp>
      <p:sp>
        <p:nvSpPr>
          <p:cNvPr id="6" name="Slide Number Placeholder 5">
            <a:extLst>
              <a:ext uri="{FF2B5EF4-FFF2-40B4-BE49-F238E27FC236}">
                <a16:creationId xmlns:a16="http://schemas.microsoft.com/office/drawing/2014/main" id="{57C6F61D-4854-B144-9F97-A27E185CD126}"/>
              </a:ext>
            </a:extLst>
          </p:cNvPr>
          <p:cNvSpPr>
            <a:spLocks noGrp="1"/>
          </p:cNvSpPr>
          <p:nvPr>
            <p:ph type="sldNum" sz="quarter" idx="12"/>
          </p:nvPr>
        </p:nvSpPr>
        <p:spPr/>
        <p:txBody>
          <a:bodyPr/>
          <a:lstStyle/>
          <a:p>
            <a:fld id="{AC33022D-2AFB-EB45-A8E0-CED7B2EB4D1A}" type="slidenum">
              <a:rPr lang="en-US" smtClean="0"/>
              <a:t>‹#›</a:t>
            </a:fld>
            <a:endParaRPr lang="en-US"/>
          </a:p>
        </p:txBody>
      </p:sp>
      <p:sp>
        <p:nvSpPr>
          <p:cNvPr id="72" name="Title 1">
            <a:extLst>
              <a:ext uri="{FF2B5EF4-FFF2-40B4-BE49-F238E27FC236}">
                <a16:creationId xmlns:a16="http://schemas.microsoft.com/office/drawing/2014/main" id="{AD33FD35-9118-32C0-029A-816E2386D6FD}"/>
              </a:ext>
            </a:extLst>
          </p:cNvPr>
          <p:cNvSpPr>
            <a:spLocks noGrp="1"/>
          </p:cNvSpPr>
          <p:nvPr>
            <p:ph type="title" hasCustomPrompt="1"/>
          </p:nvPr>
        </p:nvSpPr>
        <p:spPr>
          <a:xfrm>
            <a:off x="382560" y="392021"/>
            <a:ext cx="10776426" cy="430278"/>
          </a:xfrm>
        </p:spPr>
        <p:txBody>
          <a:bodyPr>
            <a:noAutofit/>
          </a:bodyPr>
          <a:lstStyle>
            <a:lvl1pPr>
              <a:defRPr sz="3200" b="1" i="0">
                <a:solidFill>
                  <a:srgbClr val="126DA8"/>
                </a:solidFill>
                <a:latin typeface="Graphik Semibold" panose="020B0503030202060203" pitchFamily="34" charset="77"/>
              </a:defRPr>
            </a:lvl1pPr>
          </a:lstStyle>
          <a:p>
            <a:r>
              <a:rPr lang="en-US"/>
              <a:t>One line headline</a:t>
            </a:r>
            <a:endParaRPr lang="en-CR"/>
          </a:p>
        </p:txBody>
      </p:sp>
    </p:spTree>
    <p:extLst>
      <p:ext uri="{BB962C8B-B14F-4D97-AF65-F5344CB8AC3E}">
        <p14:creationId xmlns:p14="http://schemas.microsoft.com/office/powerpoint/2010/main" val="3346379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udge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D55DFE-A835-FFEB-EA29-77C4BA20EDA2}"/>
              </a:ext>
            </a:extLst>
          </p:cNvPr>
          <p:cNvSpPr/>
          <p:nvPr userDrawn="1"/>
        </p:nvSpPr>
        <p:spPr>
          <a:xfrm>
            <a:off x="0" y="1458410"/>
            <a:ext cx="12192000" cy="5399590"/>
          </a:xfrm>
          <a:prstGeom prst="rect">
            <a:avLst/>
          </a:prstGeom>
          <a:solidFill>
            <a:srgbClr val="CEE8FA">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b="0" i="0">
              <a:latin typeface="Graphik" panose="020B0503030202060203" pitchFamily="34" charset="77"/>
            </a:endParaRPr>
          </a:p>
        </p:txBody>
      </p:sp>
      <p:sp>
        <p:nvSpPr>
          <p:cNvPr id="6" name="Slide Number Placeholder 5">
            <a:extLst>
              <a:ext uri="{FF2B5EF4-FFF2-40B4-BE49-F238E27FC236}">
                <a16:creationId xmlns:a16="http://schemas.microsoft.com/office/drawing/2014/main" id="{57C6F61D-4854-B144-9F97-A27E185CD126}"/>
              </a:ext>
            </a:extLst>
          </p:cNvPr>
          <p:cNvSpPr>
            <a:spLocks noGrp="1"/>
          </p:cNvSpPr>
          <p:nvPr>
            <p:ph type="sldNum" sz="quarter" idx="12"/>
          </p:nvPr>
        </p:nvSpPr>
        <p:spPr/>
        <p:txBody>
          <a:bodyPr/>
          <a:lstStyle/>
          <a:p>
            <a:fld id="{AC33022D-2AFB-EB45-A8E0-CED7B2EB4D1A}" type="slidenum">
              <a:rPr lang="en-US" smtClean="0"/>
              <a:t>‹#›</a:t>
            </a:fld>
            <a:endParaRPr lang="en-US"/>
          </a:p>
        </p:txBody>
      </p:sp>
      <p:sp>
        <p:nvSpPr>
          <p:cNvPr id="72" name="Title 1">
            <a:extLst>
              <a:ext uri="{FF2B5EF4-FFF2-40B4-BE49-F238E27FC236}">
                <a16:creationId xmlns:a16="http://schemas.microsoft.com/office/drawing/2014/main" id="{AD33FD35-9118-32C0-029A-816E2386D6FD}"/>
              </a:ext>
            </a:extLst>
          </p:cNvPr>
          <p:cNvSpPr>
            <a:spLocks noGrp="1"/>
          </p:cNvSpPr>
          <p:nvPr>
            <p:ph type="title" hasCustomPrompt="1"/>
          </p:nvPr>
        </p:nvSpPr>
        <p:spPr>
          <a:xfrm>
            <a:off x="382560" y="392020"/>
            <a:ext cx="10776426" cy="788597"/>
          </a:xfrm>
        </p:spPr>
        <p:txBody>
          <a:bodyPr>
            <a:noAutofit/>
          </a:bodyPr>
          <a:lstStyle>
            <a:lvl1pPr>
              <a:defRPr sz="3200" b="1" i="0">
                <a:solidFill>
                  <a:srgbClr val="126DA8"/>
                </a:solidFill>
                <a:latin typeface="Graphik Semibold" panose="020B0503030202060203" pitchFamily="34" charset="77"/>
              </a:defRPr>
            </a:lvl1pPr>
          </a:lstStyle>
          <a:p>
            <a:r>
              <a:rPr lang="en-US"/>
              <a:t>Two lines</a:t>
            </a:r>
            <a:br>
              <a:rPr lang="en-US"/>
            </a:br>
            <a:r>
              <a:rPr lang="en-US"/>
              <a:t> headline</a:t>
            </a:r>
            <a:endParaRPr lang="en-CR"/>
          </a:p>
        </p:txBody>
      </p:sp>
    </p:spTree>
    <p:extLst>
      <p:ext uri="{BB962C8B-B14F-4D97-AF65-F5344CB8AC3E}">
        <p14:creationId xmlns:p14="http://schemas.microsoft.com/office/powerpoint/2010/main" val="2189493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8E1EC-5DEE-724E-B42B-FD2319745026}"/>
              </a:ext>
            </a:extLst>
          </p:cNvPr>
          <p:cNvSpPr>
            <a:spLocks noGrp="1"/>
          </p:cNvSpPr>
          <p:nvPr>
            <p:ph type="title"/>
          </p:nvPr>
        </p:nvSpPr>
        <p:spPr>
          <a:xfrm>
            <a:off x="880829" y="365125"/>
            <a:ext cx="10006246" cy="549275"/>
          </a:xfrm>
          <a:prstGeom prst="rect">
            <a:avLst/>
          </a:prstGeom>
        </p:spPr>
        <p:txBody>
          <a:bodyPr vert="horz" lIns="0" tIns="0" rIns="0" bIns="0" rtlCol="0" anchor="t" anchorCtr="0">
            <a:normAutofit/>
          </a:bodyPr>
          <a:lstStyle/>
          <a:p>
            <a:r>
              <a:rPr lang="en-US"/>
              <a:t>Click to edit Master title style</a:t>
            </a:r>
            <a:endParaRPr lang="en-CR"/>
          </a:p>
        </p:txBody>
      </p:sp>
      <p:sp>
        <p:nvSpPr>
          <p:cNvPr id="3" name="Text Placeholder 2">
            <a:extLst>
              <a:ext uri="{FF2B5EF4-FFF2-40B4-BE49-F238E27FC236}">
                <a16:creationId xmlns:a16="http://schemas.microsoft.com/office/drawing/2014/main" id="{F3B5B153-0EFC-494E-9409-72FED2A69F47}"/>
              </a:ext>
            </a:extLst>
          </p:cNvPr>
          <p:cNvSpPr>
            <a:spLocks noGrp="1"/>
          </p:cNvSpPr>
          <p:nvPr>
            <p:ph type="body" idx="1"/>
          </p:nvPr>
        </p:nvSpPr>
        <p:spPr>
          <a:xfrm>
            <a:off x="926043" y="1049011"/>
            <a:ext cx="10894482" cy="501358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R"/>
          </a:p>
        </p:txBody>
      </p:sp>
      <p:sp>
        <p:nvSpPr>
          <p:cNvPr id="6" name="Slide Number Placeholder 5">
            <a:extLst>
              <a:ext uri="{FF2B5EF4-FFF2-40B4-BE49-F238E27FC236}">
                <a16:creationId xmlns:a16="http://schemas.microsoft.com/office/drawing/2014/main" id="{51748519-5535-844B-9585-4C34699C111D}"/>
              </a:ext>
            </a:extLst>
          </p:cNvPr>
          <p:cNvSpPr>
            <a:spLocks noGrp="1"/>
          </p:cNvSpPr>
          <p:nvPr>
            <p:ph type="sldNum" sz="quarter" idx="4"/>
          </p:nvPr>
        </p:nvSpPr>
        <p:spPr>
          <a:xfrm>
            <a:off x="11353799" y="6531636"/>
            <a:ext cx="464191" cy="232419"/>
          </a:xfrm>
          <a:prstGeom prst="rect">
            <a:avLst/>
          </a:prstGeom>
        </p:spPr>
        <p:txBody>
          <a:bodyPr vert="horz" lIns="0" tIns="0" rIns="0" bIns="0" rtlCol="0" anchor="t" anchorCtr="0"/>
          <a:lstStyle>
            <a:lvl1pPr algn="r">
              <a:defRPr lang="en-US" sz="800" b="0" i="0" kern="1200" smtClean="0">
                <a:solidFill>
                  <a:schemeClr val="tx1">
                    <a:lumMod val="75000"/>
                    <a:lumOff val="25000"/>
                  </a:schemeClr>
                </a:solidFill>
                <a:latin typeface="Graphik" panose="020B0503030202060203" pitchFamily="34" charset="77"/>
                <a:ea typeface="+mn-ea"/>
                <a:cs typeface="+mn-cs"/>
              </a:defRPr>
            </a:lvl1pPr>
          </a:lstStyle>
          <a:p>
            <a:pPr>
              <a:defRPr/>
            </a:pPr>
            <a:fld id="{AC33022D-2AFB-EB45-A8E0-CED7B2EB4D1A}" type="slidenum">
              <a:rPr lang="en-CR" smtClean="0"/>
              <a:pPr>
                <a:defRPr/>
              </a:pPr>
              <a:t>‹#›</a:t>
            </a:fld>
            <a:endParaRPr lang="en-CR"/>
          </a:p>
        </p:txBody>
      </p:sp>
    </p:spTree>
    <p:extLst>
      <p:ext uri="{BB962C8B-B14F-4D97-AF65-F5344CB8AC3E}">
        <p14:creationId xmlns:p14="http://schemas.microsoft.com/office/powerpoint/2010/main" val="7434326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3" r:id="rId3"/>
    <p:sldLayoutId id="2147483680" r:id="rId4"/>
    <p:sldLayoutId id="2147483681" r:id="rId5"/>
    <p:sldLayoutId id="2147483675" r:id="rId6"/>
    <p:sldLayoutId id="2147483678" r:id="rId7"/>
    <p:sldLayoutId id="2147483701" r:id="rId8"/>
    <p:sldLayoutId id="2147483702" r:id="rId9"/>
    <p:sldLayoutId id="2147483700" r:id="rId10"/>
    <p:sldLayoutId id="2147483692" r:id="rId11"/>
    <p:sldLayoutId id="2147483677" r:id="rId12"/>
    <p:sldLayoutId id="2147483679" r:id="rId13"/>
    <p:sldLayoutId id="2147483682" r:id="rId14"/>
    <p:sldLayoutId id="2147483695" r:id="rId15"/>
  </p:sldLayoutIdLst>
  <p:txStyles>
    <p:titleStyle>
      <a:lvl1pPr algn="l" defTabSz="914400" rtl="0" eaLnBrk="1" latinLnBrk="0" hangingPunct="1">
        <a:lnSpc>
          <a:spcPct val="90000"/>
        </a:lnSpc>
        <a:spcBef>
          <a:spcPct val="0"/>
        </a:spcBef>
        <a:buNone/>
        <a:defRPr sz="2800" b="1" i="0" kern="1200">
          <a:solidFill>
            <a:schemeClr val="tx1"/>
          </a:solidFill>
          <a:latin typeface="Graphik Semibold" panose="020B0503030202060203" pitchFamily="34"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Graphik" panose="020B05030302020602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Graphik" panose="020B05030302020602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Graphik" panose="020B05030302020602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panose="020B050303020206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panose="020B05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32">
          <p15:clr>
            <a:srgbClr val="F26B43"/>
          </p15:clr>
        </p15:guide>
        <p15:guide id="4" pos="234">
          <p15:clr>
            <a:srgbClr val="F26B43"/>
          </p15:clr>
        </p15:guide>
        <p15:guide id="5" pos="7446">
          <p15:clr>
            <a:srgbClr val="F26B43"/>
          </p15:clr>
        </p15:guide>
        <p15:guide id="6" orient="horz" pos="4178">
          <p15:clr>
            <a:srgbClr val="F26B43"/>
          </p15:clr>
        </p15:guide>
        <p15:guide id="7" pos="66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cid:image005.png@01DAEE4A.79544F50" TargetMode="External"/><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9.png"/><Relationship Id="rId4" Type="http://schemas.openxmlformats.org/officeDocument/2006/relationships/image" Target="../media/image43.jpeg"/><Relationship Id="rId9" Type="http://schemas.openxmlformats.org/officeDocument/2006/relationships/image" Target="../media/image48.jpeg"/></Relationships>
</file>

<file path=ppt/slides/_rels/slide2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14.emf"/><Relationship Id="rId4" Type="http://schemas.openxmlformats.org/officeDocument/2006/relationships/image" Target="cid:image005.png@01DAEE4A.79544F50"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18/10/relationships/comments" Target="../comments/modernComment_7FFFFF67_1F09489C.xml"/><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18/10/relationships/comments" Target="../comments/modernComment_7FFFFF66_D34D4B52.xm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microsoft.com/office/2018/10/relationships/comments" Target="../comments/modernComment_7FFFFF42_B2217A84.xm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086A2-D398-743E-F134-5CC919AC6AED}"/>
              </a:ext>
            </a:extLst>
          </p:cNvPr>
          <p:cNvSpPr>
            <a:spLocks noGrp="1"/>
          </p:cNvSpPr>
          <p:nvPr>
            <p:ph type="ctrTitle"/>
          </p:nvPr>
        </p:nvSpPr>
        <p:spPr>
          <a:xfrm>
            <a:off x="1759404" y="3218541"/>
            <a:ext cx="6197342" cy="819145"/>
          </a:xfrm>
        </p:spPr>
        <p:txBody>
          <a:bodyPr/>
          <a:lstStyle/>
          <a:p>
            <a:r>
              <a:rPr lang="en-US" sz="4800" dirty="0"/>
              <a:t>INTENT </a:t>
            </a:r>
            <a:br>
              <a:rPr lang="en-US" sz="4800" dirty="0"/>
            </a:br>
            <a:r>
              <a:rPr lang="en-US" sz="3600" dirty="0"/>
              <a:t>John Z. Gibson </a:t>
            </a:r>
            <a:br>
              <a:rPr lang="en-US" sz="3600" dirty="0"/>
            </a:br>
            <a:br>
              <a:rPr lang="en-US" sz="3600" dirty="0"/>
            </a:br>
            <a:r>
              <a:rPr lang="en-US" sz="2800" dirty="0"/>
              <a:t>INTENT Board of Directors Vice Chair</a:t>
            </a:r>
            <a:br>
              <a:rPr lang="en-US" sz="2800" dirty="0"/>
            </a:br>
            <a:r>
              <a:rPr lang="en-US" sz="2800" dirty="0"/>
              <a:t>Avista Innovation Lab Director </a:t>
            </a:r>
          </a:p>
        </p:txBody>
      </p:sp>
      <p:sp>
        <p:nvSpPr>
          <p:cNvPr id="5" name="Date Placeholder 3">
            <a:extLst>
              <a:ext uri="{FF2B5EF4-FFF2-40B4-BE49-F238E27FC236}">
                <a16:creationId xmlns:a16="http://schemas.microsoft.com/office/drawing/2014/main" id="{19989FA4-DF0D-8179-DA01-7226499837D0}"/>
              </a:ext>
            </a:extLst>
          </p:cNvPr>
          <p:cNvSpPr>
            <a:spLocks noGrp="1"/>
          </p:cNvSpPr>
          <p:nvPr>
            <p:ph type="dt" sz="half" idx="11"/>
          </p:nvPr>
        </p:nvSpPr>
        <p:spPr>
          <a:xfrm>
            <a:off x="2034645" y="5834956"/>
            <a:ext cx="1097280" cy="319763"/>
          </a:xfrm>
          <a:prstGeom prst="rect">
            <a:avLst/>
          </a:prstGeom>
        </p:spPr>
        <p:txBody>
          <a:bodyPr lIns="0" tIns="0" rIns="0" bIns="0"/>
          <a:lstStyle>
            <a:lvl1pPr algn="ctr">
              <a:defRPr sz="1600" b="0" i="0">
                <a:solidFill>
                  <a:schemeClr val="bg1"/>
                </a:solidFill>
                <a:latin typeface="Graphik Medium" panose="020B0503030202060203" pitchFamily="34" charset="77"/>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Graphik Medium" panose="020B0503030202060203" pitchFamily="34" charset="77"/>
                <a:ea typeface="+mn-ea"/>
                <a:cs typeface="+mn-cs"/>
              </a:rPr>
              <a:t>August 28</a:t>
            </a:r>
          </a:p>
        </p:txBody>
      </p:sp>
    </p:spTree>
    <p:extLst>
      <p:ext uri="{BB962C8B-B14F-4D97-AF65-F5344CB8AC3E}">
        <p14:creationId xmlns:p14="http://schemas.microsoft.com/office/powerpoint/2010/main" val="432660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77352" y="1465704"/>
            <a:ext cx="11432088" cy="307777"/>
          </a:xfrm>
          <a:prstGeom prst="rect">
            <a:avLst/>
          </a:prstGeom>
        </p:spPr>
        <p:txBody>
          <a:bodyPr wrap="square">
            <a:spAutoFit/>
          </a:bodyPr>
          <a:lstStyle/>
          <a:p>
            <a:pPr algn="ctr"/>
            <a:r>
              <a:rPr lang="en-US" sz="1400">
                <a:solidFill>
                  <a:srgbClr val="121969"/>
                </a:solidFill>
                <a:latin typeface="Graphik Medium" panose="020B0503030202060203" pitchFamily="34" charset="77"/>
              </a:rPr>
              <a:t>Washington’s Legislative Agenda</a:t>
            </a:r>
          </a:p>
        </p:txBody>
      </p:sp>
      <p:cxnSp>
        <p:nvCxnSpPr>
          <p:cNvPr id="27" name="Straight Connector 26"/>
          <p:cNvCxnSpPr>
            <a:cxnSpLocks/>
            <a:stCxn id="19" idx="0"/>
            <a:endCxn id="28" idx="4"/>
          </p:cNvCxnSpPr>
          <p:nvPr/>
        </p:nvCxnSpPr>
        <p:spPr>
          <a:xfrm flipV="1">
            <a:off x="1380198" y="3508223"/>
            <a:ext cx="0" cy="849600"/>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1322590" y="3393008"/>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30" name="TextBox 29"/>
          <p:cNvSpPr txBox="1"/>
          <p:nvPr/>
        </p:nvSpPr>
        <p:spPr>
          <a:xfrm>
            <a:off x="998735" y="4564008"/>
            <a:ext cx="768100" cy="307777"/>
          </a:xfrm>
          <a:prstGeom prst="rect">
            <a:avLst/>
          </a:prstGeom>
          <a:noFill/>
          <a:ln w="6350">
            <a:solidFill>
              <a:srgbClr val="126DA8"/>
            </a:solidFill>
          </a:ln>
        </p:spPr>
        <p:txBody>
          <a:bodyPr wrap="square" rtlCol="0" anchor="ctr">
            <a:spAutoFit/>
          </a:bodyPr>
          <a:lstStyle/>
          <a:p>
            <a:pPr algn="ctr"/>
            <a:r>
              <a:rPr lang="en-US" sz="1400" b="1">
                <a:solidFill>
                  <a:srgbClr val="126DA8"/>
                </a:solidFill>
                <a:latin typeface="Graphik Medium" panose="020B0503030202060203" pitchFamily="34" charset="77"/>
              </a:rPr>
              <a:t>2006</a:t>
            </a:r>
          </a:p>
        </p:txBody>
      </p:sp>
      <p:cxnSp>
        <p:nvCxnSpPr>
          <p:cNvPr id="31" name="Straight Connector 30"/>
          <p:cNvCxnSpPr>
            <a:cxnSpLocks/>
            <a:stCxn id="32" idx="0"/>
            <a:endCxn id="20" idx="4"/>
          </p:cNvCxnSpPr>
          <p:nvPr/>
        </p:nvCxnSpPr>
        <p:spPr>
          <a:xfrm flipV="1">
            <a:off x="2340738" y="4473038"/>
            <a:ext cx="0" cy="836411"/>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283130" y="5309449"/>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33" name="TextBox 32"/>
          <p:cNvSpPr txBox="1"/>
          <p:nvPr/>
        </p:nvSpPr>
        <p:spPr>
          <a:xfrm>
            <a:off x="1945558" y="3989692"/>
            <a:ext cx="768100" cy="307777"/>
          </a:xfrm>
          <a:prstGeom prst="rect">
            <a:avLst/>
          </a:prstGeom>
          <a:noFill/>
          <a:ln w="6350">
            <a:solidFill>
              <a:srgbClr val="126DA8"/>
            </a:solidFill>
          </a:ln>
        </p:spPr>
        <p:txBody>
          <a:bodyPr wrap="square" rtlCol="0" anchor="ctr">
            <a:spAutoFit/>
          </a:bodyPr>
          <a:lstStyle/>
          <a:p>
            <a:pPr algn="ctr"/>
            <a:r>
              <a:rPr lang="en-US" sz="1400" b="1">
                <a:solidFill>
                  <a:srgbClr val="126DA8"/>
                </a:solidFill>
                <a:latin typeface="Graphik Medium" panose="020B0503030202060203" pitchFamily="34" charset="77"/>
              </a:rPr>
              <a:t>2016</a:t>
            </a:r>
          </a:p>
        </p:txBody>
      </p:sp>
      <p:cxnSp>
        <p:nvCxnSpPr>
          <p:cNvPr id="34" name="Straight Connector 33"/>
          <p:cNvCxnSpPr>
            <a:cxnSpLocks/>
            <a:stCxn id="61" idx="0"/>
            <a:endCxn id="35" idx="4"/>
          </p:cNvCxnSpPr>
          <p:nvPr/>
        </p:nvCxnSpPr>
        <p:spPr>
          <a:xfrm flipV="1">
            <a:off x="3289680" y="3509216"/>
            <a:ext cx="0" cy="84860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3232072" y="3394001"/>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36" name="TextBox 35"/>
          <p:cNvSpPr txBox="1"/>
          <p:nvPr/>
        </p:nvSpPr>
        <p:spPr>
          <a:xfrm>
            <a:off x="2914572" y="4563189"/>
            <a:ext cx="768100" cy="307777"/>
          </a:xfrm>
          <a:prstGeom prst="rect">
            <a:avLst/>
          </a:prstGeom>
          <a:noFill/>
          <a:ln w="6350">
            <a:solidFill>
              <a:srgbClr val="126DA8"/>
            </a:solidFill>
          </a:ln>
        </p:spPr>
        <p:txBody>
          <a:bodyPr wrap="square" rtlCol="0" anchor="ctr">
            <a:spAutoFit/>
          </a:bodyPr>
          <a:lstStyle/>
          <a:p>
            <a:pPr algn="ctr"/>
            <a:r>
              <a:rPr lang="en-US" sz="1400" b="1">
                <a:solidFill>
                  <a:srgbClr val="126DA8"/>
                </a:solidFill>
                <a:latin typeface="Graphik Medium" panose="020B0503030202060203" pitchFamily="34" charset="77"/>
              </a:rPr>
              <a:t>2019</a:t>
            </a:r>
          </a:p>
        </p:txBody>
      </p:sp>
      <p:cxnSp>
        <p:nvCxnSpPr>
          <p:cNvPr id="38" name="Straight Connector 37"/>
          <p:cNvCxnSpPr>
            <a:cxnSpLocks/>
            <a:stCxn id="39" idx="0"/>
            <a:endCxn id="22" idx="4"/>
          </p:cNvCxnSpPr>
          <p:nvPr/>
        </p:nvCxnSpPr>
        <p:spPr>
          <a:xfrm flipV="1">
            <a:off x="4237326" y="4473038"/>
            <a:ext cx="0" cy="826632"/>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4179718" y="5299670"/>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4">
                  <a:lumMod val="75000"/>
                </a:schemeClr>
              </a:solidFill>
              <a:latin typeface="Graphik" panose="020B0503030202060203" pitchFamily="34" charset="77"/>
            </a:endParaRPr>
          </a:p>
        </p:txBody>
      </p:sp>
      <p:sp>
        <p:nvSpPr>
          <p:cNvPr id="40" name="TextBox 39"/>
          <p:cNvSpPr txBox="1"/>
          <p:nvPr/>
        </p:nvSpPr>
        <p:spPr>
          <a:xfrm>
            <a:off x="3852521" y="3989692"/>
            <a:ext cx="768100" cy="307777"/>
          </a:xfrm>
          <a:prstGeom prst="rect">
            <a:avLst/>
          </a:prstGeom>
          <a:noFill/>
          <a:ln w="6350">
            <a:solidFill>
              <a:srgbClr val="126DA8"/>
            </a:solidFill>
          </a:ln>
        </p:spPr>
        <p:txBody>
          <a:bodyPr wrap="square" rtlCol="0" anchor="ctr">
            <a:spAutoFit/>
          </a:bodyPr>
          <a:lstStyle/>
          <a:p>
            <a:pPr algn="ctr"/>
            <a:r>
              <a:rPr lang="en-US" sz="1400" b="1">
                <a:solidFill>
                  <a:srgbClr val="126DA8"/>
                </a:solidFill>
                <a:latin typeface="Graphik Medium" panose="020B0503030202060203" pitchFamily="34" charset="77"/>
              </a:rPr>
              <a:t>2021</a:t>
            </a:r>
          </a:p>
        </p:txBody>
      </p:sp>
      <p:cxnSp>
        <p:nvCxnSpPr>
          <p:cNvPr id="42" name="Straight Connector 41"/>
          <p:cNvCxnSpPr>
            <a:cxnSpLocks/>
            <a:stCxn id="23" idx="0"/>
            <a:endCxn id="43" idx="4"/>
          </p:cNvCxnSpPr>
          <p:nvPr/>
        </p:nvCxnSpPr>
        <p:spPr>
          <a:xfrm flipV="1">
            <a:off x="5179918" y="3508223"/>
            <a:ext cx="0" cy="849600"/>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5119982" y="3393008"/>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44" name="TextBox 43"/>
          <p:cNvSpPr txBox="1"/>
          <p:nvPr/>
        </p:nvSpPr>
        <p:spPr>
          <a:xfrm>
            <a:off x="4808833" y="4564008"/>
            <a:ext cx="768100" cy="307777"/>
          </a:xfrm>
          <a:prstGeom prst="rect">
            <a:avLst/>
          </a:prstGeom>
          <a:noFill/>
          <a:ln w="6350">
            <a:solidFill>
              <a:srgbClr val="126DA8"/>
            </a:solidFill>
          </a:ln>
        </p:spPr>
        <p:txBody>
          <a:bodyPr wrap="square" rtlCol="0" anchor="ctr">
            <a:spAutoFit/>
          </a:bodyPr>
          <a:lstStyle/>
          <a:p>
            <a:pPr algn="ctr"/>
            <a:r>
              <a:rPr lang="en-US" sz="1400" b="1">
                <a:solidFill>
                  <a:srgbClr val="126DA8"/>
                </a:solidFill>
                <a:latin typeface="Graphik Medium" panose="020B0503030202060203" pitchFamily="34" charset="77"/>
              </a:rPr>
              <a:t>2022</a:t>
            </a:r>
          </a:p>
        </p:txBody>
      </p:sp>
      <p:cxnSp>
        <p:nvCxnSpPr>
          <p:cNvPr id="46" name="Straight Connector 45"/>
          <p:cNvCxnSpPr>
            <a:cxnSpLocks/>
            <a:stCxn id="47" idx="0"/>
            <a:endCxn id="24" idx="4"/>
          </p:cNvCxnSpPr>
          <p:nvPr/>
        </p:nvCxnSpPr>
        <p:spPr>
          <a:xfrm flipV="1">
            <a:off x="6127564" y="4473038"/>
            <a:ext cx="0" cy="839840"/>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6069956" y="5312878"/>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4">
                  <a:lumMod val="75000"/>
                </a:schemeClr>
              </a:solidFill>
              <a:latin typeface="Graphik" panose="020B0503030202060203" pitchFamily="34" charset="77"/>
            </a:endParaRPr>
          </a:p>
        </p:txBody>
      </p:sp>
      <p:sp>
        <p:nvSpPr>
          <p:cNvPr id="48" name="TextBox 47"/>
          <p:cNvSpPr txBox="1"/>
          <p:nvPr/>
        </p:nvSpPr>
        <p:spPr>
          <a:xfrm>
            <a:off x="5746782" y="3989692"/>
            <a:ext cx="768100" cy="307777"/>
          </a:xfrm>
          <a:prstGeom prst="rect">
            <a:avLst/>
          </a:prstGeom>
          <a:noFill/>
          <a:ln w="6350">
            <a:solidFill>
              <a:srgbClr val="126DA8"/>
            </a:solidFill>
          </a:ln>
        </p:spPr>
        <p:txBody>
          <a:bodyPr wrap="square" rtlCol="0" anchor="ctr">
            <a:spAutoFit/>
          </a:bodyPr>
          <a:lstStyle>
            <a:defPPr>
              <a:defRPr lang="en-US"/>
            </a:defPPr>
            <a:lvl1pPr algn="ctr">
              <a:defRPr sz="1400">
                <a:solidFill>
                  <a:srgbClr val="126DA8"/>
                </a:solidFill>
                <a:latin typeface="Graphik Medium" panose="020B0503030202060203" pitchFamily="34" charset="77"/>
              </a:defRPr>
            </a:lvl1pPr>
          </a:lstStyle>
          <a:p>
            <a:r>
              <a:rPr lang="en-US" b="1"/>
              <a:t>2023</a:t>
            </a:r>
          </a:p>
        </p:txBody>
      </p:sp>
      <p:cxnSp>
        <p:nvCxnSpPr>
          <p:cNvPr id="49" name="Straight Connector 48"/>
          <p:cNvCxnSpPr>
            <a:cxnSpLocks/>
            <a:stCxn id="50" idx="0"/>
            <a:endCxn id="26" idx="4"/>
          </p:cNvCxnSpPr>
          <p:nvPr/>
        </p:nvCxnSpPr>
        <p:spPr>
          <a:xfrm flipV="1">
            <a:off x="8039178" y="4473038"/>
            <a:ext cx="0" cy="857659"/>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7981570" y="5330697"/>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4">
                  <a:lumMod val="75000"/>
                </a:schemeClr>
              </a:solidFill>
              <a:latin typeface="Graphik" panose="020B0503030202060203" pitchFamily="34" charset="77"/>
            </a:endParaRPr>
          </a:p>
        </p:txBody>
      </p:sp>
      <p:sp>
        <p:nvSpPr>
          <p:cNvPr id="51" name="TextBox 50"/>
          <p:cNvSpPr txBox="1"/>
          <p:nvPr/>
        </p:nvSpPr>
        <p:spPr>
          <a:xfrm>
            <a:off x="7645696" y="3989692"/>
            <a:ext cx="768100" cy="307777"/>
          </a:xfrm>
          <a:prstGeom prst="rect">
            <a:avLst/>
          </a:prstGeom>
          <a:noFill/>
          <a:ln w="6350">
            <a:solidFill>
              <a:srgbClr val="126DA8"/>
            </a:solidFill>
          </a:ln>
        </p:spPr>
        <p:txBody>
          <a:bodyPr wrap="square" rtlCol="0" anchor="ctr">
            <a:spAutoFit/>
          </a:bodyPr>
          <a:lstStyle>
            <a:defPPr>
              <a:defRPr lang="en-US"/>
            </a:defPPr>
            <a:lvl1pPr algn="ctr">
              <a:defRPr sz="1400">
                <a:latin typeface="Graphik Medium" panose="020B0503030202060203" pitchFamily="34" charset="77"/>
              </a:defRPr>
            </a:lvl1pPr>
          </a:lstStyle>
          <a:p>
            <a:r>
              <a:rPr lang="en-US" b="1">
                <a:solidFill>
                  <a:srgbClr val="126DA8"/>
                </a:solidFill>
              </a:rPr>
              <a:t>2027</a:t>
            </a:r>
          </a:p>
        </p:txBody>
      </p:sp>
      <p:cxnSp>
        <p:nvCxnSpPr>
          <p:cNvPr id="52" name="Straight Connector 51"/>
          <p:cNvCxnSpPr>
            <a:cxnSpLocks/>
            <a:stCxn id="25" idx="0"/>
            <a:endCxn id="53" idx="4"/>
          </p:cNvCxnSpPr>
          <p:nvPr/>
        </p:nvCxnSpPr>
        <p:spPr>
          <a:xfrm flipV="1">
            <a:off x="7074673" y="3509216"/>
            <a:ext cx="0" cy="84860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7017065" y="3394001"/>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54" name="TextBox 53"/>
          <p:cNvSpPr txBox="1"/>
          <p:nvPr/>
        </p:nvSpPr>
        <p:spPr>
          <a:xfrm>
            <a:off x="6699430" y="4563189"/>
            <a:ext cx="768100" cy="307777"/>
          </a:xfrm>
          <a:prstGeom prst="rect">
            <a:avLst/>
          </a:prstGeom>
          <a:noFill/>
          <a:ln w="6350">
            <a:solidFill>
              <a:srgbClr val="126DA8"/>
            </a:solidFill>
          </a:ln>
        </p:spPr>
        <p:txBody>
          <a:bodyPr wrap="square" rtlCol="0" anchor="ctr">
            <a:spAutoFit/>
          </a:bodyPr>
          <a:lstStyle>
            <a:defPPr>
              <a:defRPr lang="en-US"/>
            </a:defPPr>
            <a:lvl1pPr algn="ctr">
              <a:defRPr sz="1400">
                <a:solidFill>
                  <a:srgbClr val="126DA8"/>
                </a:solidFill>
                <a:latin typeface="Graphik Medium" panose="020B0503030202060203" pitchFamily="34" charset="77"/>
              </a:defRPr>
            </a:lvl1pPr>
          </a:lstStyle>
          <a:p>
            <a:r>
              <a:rPr lang="en-US" b="1"/>
              <a:t>2026</a:t>
            </a:r>
          </a:p>
        </p:txBody>
      </p:sp>
      <p:cxnSp>
        <p:nvCxnSpPr>
          <p:cNvPr id="4" name="Straight Connector 3">
            <a:extLst>
              <a:ext uri="{FF2B5EF4-FFF2-40B4-BE49-F238E27FC236}">
                <a16:creationId xmlns:a16="http://schemas.microsoft.com/office/drawing/2014/main" id="{659B18DA-E151-59F7-8B7B-40D60CB0028F}"/>
              </a:ext>
            </a:extLst>
          </p:cNvPr>
          <p:cNvCxnSpPr>
            <a:cxnSpLocks/>
            <a:stCxn id="6" idx="0"/>
            <a:endCxn id="7" idx="4"/>
          </p:cNvCxnSpPr>
          <p:nvPr/>
        </p:nvCxnSpPr>
        <p:spPr>
          <a:xfrm flipV="1">
            <a:off x="9280146" y="3508223"/>
            <a:ext cx="0" cy="849600"/>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E3B0E69-E412-19C3-4A61-1C2658FA07E4}"/>
              </a:ext>
            </a:extLst>
          </p:cNvPr>
          <p:cNvSpPr/>
          <p:nvPr/>
        </p:nvSpPr>
        <p:spPr>
          <a:xfrm>
            <a:off x="9222538" y="3393008"/>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8" name="TextBox 7">
            <a:extLst>
              <a:ext uri="{FF2B5EF4-FFF2-40B4-BE49-F238E27FC236}">
                <a16:creationId xmlns:a16="http://schemas.microsoft.com/office/drawing/2014/main" id="{E551D6E8-1AF2-CC74-8113-6A84F2AB0070}"/>
              </a:ext>
            </a:extLst>
          </p:cNvPr>
          <p:cNvSpPr txBox="1"/>
          <p:nvPr/>
        </p:nvSpPr>
        <p:spPr>
          <a:xfrm>
            <a:off x="8898565" y="4564008"/>
            <a:ext cx="768100" cy="307777"/>
          </a:xfrm>
          <a:prstGeom prst="rect">
            <a:avLst/>
          </a:prstGeom>
          <a:noFill/>
          <a:ln w="6350">
            <a:solidFill>
              <a:srgbClr val="126DA8"/>
            </a:solidFill>
          </a:ln>
        </p:spPr>
        <p:txBody>
          <a:bodyPr wrap="square" rtlCol="0" anchor="ctr">
            <a:spAutoFit/>
          </a:bodyPr>
          <a:lstStyle/>
          <a:p>
            <a:pPr algn="ctr"/>
            <a:r>
              <a:rPr lang="en-US" sz="1400" b="1">
                <a:solidFill>
                  <a:srgbClr val="126DA8"/>
                </a:solidFill>
                <a:latin typeface="Graphik Medium" panose="020B0503030202060203" pitchFamily="34" charset="77"/>
              </a:rPr>
              <a:t>2030</a:t>
            </a:r>
          </a:p>
        </p:txBody>
      </p:sp>
      <p:sp>
        <p:nvSpPr>
          <p:cNvPr id="2" name="TextBox 1">
            <a:extLst>
              <a:ext uri="{FF2B5EF4-FFF2-40B4-BE49-F238E27FC236}">
                <a16:creationId xmlns:a16="http://schemas.microsoft.com/office/drawing/2014/main" id="{02848AFC-4F71-8DEA-BA1A-C920F8B3FFD3}"/>
              </a:ext>
            </a:extLst>
          </p:cNvPr>
          <p:cNvSpPr txBox="1"/>
          <p:nvPr/>
        </p:nvSpPr>
        <p:spPr>
          <a:xfrm>
            <a:off x="2275510" y="2843011"/>
            <a:ext cx="2011597" cy="400110"/>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Clean Energy Transformation Act </a:t>
            </a:r>
            <a:r>
              <a:rPr lang="en-US" sz="1000" b="1" dirty="0">
                <a:latin typeface="Graphik" panose="020B0503030202060203" pitchFamily="34" charset="77"/>
              </a:rPr>
              <a:t> (CETA)</a:t>
            </a:r>
          </a:p>
        </p:txBody>
      </p:sp>
      <p:sp>
        <p:nvSpPr>
          <p:cNvPr id="3" name="TextBox 2">
            <a:extLst>
              <a:ext uri="{FF2B5EF4-FFF2-40B4-BE49-F238E27FC236}">
                <a16:creationId xmlns:a16="http://schemas.microsoft.com/office/drawing/2014/main" id="{BF05BF25-1499-16CE-ABB1-120A48195D22}"/>
              </a:ext>
            </a:extLst>
          </p:cNvPr>
          <p:cNvSpPr txBox="1"/>
          <p:nvPr/>
        </p:nvSpPr>
        <p:spPr>
          <a:xfrm>
            <a:off x="509136" y="2910191"/>
            <a:ext cx="1748776" cy="400110"/>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Energy Independence Act </a:t>
            </a:r>
            <a:r>
              <a:rPr lang="en-US" sz="1000" b="1" dirty="0">
                <a:latin typeface="Graphik" panose="020B0503030202060203" pitchFamily="34" charset="77"/>
              </a:rPr>
              <a:t>(EIA) I-937</a:t>
            </a:r>
          </a:p>
        </p:txBody>
      </p:sp>
      <p:sp>
        <p:nvSpPr>
          <p:cNvPr id="5" name="TextBox 4">
            <a:extLst>
              <a:ext uri="{FF2B5EF4-FFF2-40B4-BE49-F238E27FC236}">
                <a16:creationId xmlns:a16="http://schemas.microsoft.com/office/drawing/2014/main" id="{BA6A452B-E9C4-A789-3744-E0313D985509}"/>
              </a:ext>
            </a:extLst>
          </p:cNvPr>
          <p:cNvSpPr txBox="1"/>
          <p:nvPr/>
        </p:nvSpPr>
        <p:spPr>
          <a:xfrm>
            <a:off x="3371391" y="5560061"/>
            <a:ext cx="1748776" cy="400110"/>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Climate Commitment Act </a:t>
            </a:r>
            <a:r>
              <a:rPr lang="en-US" sz="1000" b="1" dirty="0">
                <a:latin typeface="Graphik" panose="020B0503030202060203" pitchFamily="34" charset="77"/>
              </a:rPr>
              <a:t>(CCA) &amp; Clean Fuel Standards</a:t>
            </a:r>
          </a:p>
        </p:txBody>
      </p:sp>
      <p:sp>
        <p:nvSpPr>
          <p:cNvPr id="9" name="TextBox 8">
            <a:extLst>
              <a:ext uri="{FF2B5EF4-FFF2-40B4-BE49-F238E27FC236}">
                <a16:creationId xmlns:a16="http://schemas.microsoft.com/office/drawing/2014/main" id="{FDA959F2-88F4-F588-4008-079C49EB0FE9}"/>
              </a:ext>
            </a:extLst>
          </p:cNvPr>
          <p:cNvSpPr txBox="1"/>
          <p:nvPr/>
        </p:nvSpPr>
        <p:spPr>
          <a:xfrm>
            <a:off x="1464247" y="5483117"/>
            <a:ext cx="1748776" cy="246221"/>
          </a:xfrm>
          <a:prstGeom prst="rect">
            <a:avLst/>
          </a:prstGeom>
          <a:noFill/>
        </p:spPr>
        <p:txBody>
          <a:bodyPr wrap="square" rtlCol="0" anchor="ctr">
            <a:spAutoFit/>
          </a:bodyPr>
          <a:lstStyle/>
          <a:p>
            <a:pPr algn="ctr"/>
            <a:r>
              <a:rPr lang="en-US" sz="1000" b="1">
                <a:latin typeface="Graphik" panose="020B0503030202060203" pitchFamily="34" charset="77"/>
              </a:rPr>
              <a:t>EIA 9% Renewable</a:t>
            </a:r>
          </a:p>
        </p:txBody>
      </p:sp>
      <p:sp>
        <p:nvSpPr>
          <p:cNvPr id="10" name="TextBox 9">
            <a:extLst>
              <a:ext uri="{FF2B5EF4-FFF2-40B4-BE49-F238E27FC236}">
                <a16:creationId xmlns:a16="http://schemas.microsoft.com/office/drawing/2014/main" id="{73345958-AB95-D426-20EE-34FD18CDB429}"/>
              </a:ext>
            </a:extLst>
          </p:cNvPr>
          <p:cNvSpPr txBox="1"/>
          <p:nvPr/>
        </p:nvSpPr>
        <p:spPr>
          <a:xfrm>
            <a:off x="4304706" y="2756303"/>
            <a:ext cx="1748776" cy="553998"/>
          </a:xfrm>
          <a:prstGeom prst="rect">
            <a:avLst/>
          </a:prstGeom>
          <a:noFill/>
        </p:spPr>
        <p:txBody>
          <a:bodyPr wrap="square" rtlCol="0" anchor="ctr">
            <a:spAutoFit/>
          </a:bodyPr>
          <a:lstStyle/>
          <a:p>
            <a:pPr algn="ctr"/>
            <a:r>
              <a:rPr lang="en-US" sz="1000" b="1">
                <a:latin typeface="Graphik" panose="020B0503030202060203" pitchFamily="34" charset="77"/>
              </a:rPr>
              <a:t>Utility CETA Plan Submittal &amp; NG</a:t>
            </a:r>
            <a:br>
              <a:rPr lang="en-US" sz="1000" b="1">
                <a:latin typeface="Graphik" panose="020B0503030202060203" pitchFamily="34" charset="77"/>
              </a:rPr>
            </a:br>
            <a:r>
              <a:rPr lang="en-US" sz="1000" b="1">
                <a:latin typeface="Graphik" panose="020B0503030202060203" pitchFamily="34" charset="77"/>
              </a:rPr>
              <a:t>Building Code</a:t>
            </a:r>
          </a:p>
        </p:txBody>
      </p:sp>
      <p:sp>
        <p:nvSpPr>
          <p:cNvPr id="11" name="TextBox 10">
            <a:extLst>
              <a:ext uri="{FF2B5EF4-FFF2-40B4-BE49-F238E27FC236}">
                <a16:creationId xmlns:a16="http://schemas.microsoft.com/office/drawing/2014/main" id="{894B0714-C239-7C17-81D7-CA3AB8F61C7C}"/>
              </a:ext>
            </a:extLst>
          </p:cNvPr>
          <p:cNvSpPr txBox="1"/>
          <p:nvPr/>
        </p:nvSpPr>
        <p:spPr>
          <a:xfrm>
            <a:off x="5274721" y="5483117"/>
            <a:ext cx="1748776" cy="400110"/>
          </a:xfrm>
          <a:prstGeom prst="rect">
            <a:avLst/>
          </a:prstGeom>
          <a:noFill/>
        </p:spPr>
        <p:txBody>
          <a:bodyPr wrap="square" rtlCol="0" anchor="ctr">
            <a:spAutoFit/>
          </a:bodyPr>
          <a:lstStyle/>
          <a:p>
            <a:pPr algn="ctr"/>
            <a:r>
              <a:rPr lang="en-US" sz="1000" b="1">
                <a:latin typeface="Graphik" panose="020B0503030202060203" pitchFamily="34" charset="77"/>
              </a:rPr>
              <a:t>CCA – Emission Allowance Auction</a:t>
            </a:r>
          </a:p>
        </p:txBody>
      </p:sp>
      <p:sp>
        <p:nvSpPr>
          <p:cNvPr id="12" name="TextBox 11">
            <a:extLst>
              <a:ext uri="{FF2B5EF4-FFF2-40B4-BE49-F238E27FC236}">
                <a16:creationId xmlns:a16="http://schemas.microsoft.com/office/drawing/2014/main" id="{86AF7BA4-EC25-7624-F08F-9695CFC34DCB}"/>
              </a:ext>
            </a:extLst>
          </p:cNvPr>
          <p:cNvSpPr txBox="1"/>
          <p:nvPr/>
        </p:nvSpPr>
        <p:spPr>
          <a:xfrm>
            <a:off x="6190617" y="2910191"/>
            <a:ext cx="1748776" cy="400110"/>
          </a:xfrm>
          <a:prstGeom prst="rect">
            <a:avLst/>
          </a:prstGeom>
          <a:noFill/>
        </p:spPr>
        <p:txBody>
          <a:bodyPr wrap="square" rtlCol="0" anchor="ctr">
            <a:spAutoFit/>
          </a:bodyPr>
          <a:lstStyle/>
          <a:p>
            <a:pPr algn="ctr"/>
            <a:r>
              <a:rPr lang="en-US" sz="1000" b="1">
                <a:latin typeface="Graphik" panose="020B0503030202060203" pitchFamily="34" charset="77"/>
              </a:rPr>
              <a:t>CETA – Eliminate all</a:t>
            </a:r>
            <a:br>
              <a:rPr lang="en-US" sz="1000" b="1">
                <a:latin typeface="Graphik" panose="020B0503030202060203" pitchFamily="34" charset="77"/>
              </a:rPr>
            </a:br>
            <a:r>
              <a:rPr lang="en-US" sz="1000" b="1">
                <a:latin typeface="Graphik" panose="020B0503030202060203" pitchFamily="34" charset="77"/>
              </a:rPr>
              <a:t>Coal Resources</a:t>
            </a:r>
          </a:p>
        </p:txBody>
      </p:sp>
      <p:sp>
        <p:nvSpPr>
          <p:cNvPr id="13" name="TextBox 12">
            <a:extLst>
              <a:ext uri="{FF2B5EF4-FFF2-40B4-BE49-F238E27FC236}">
                <a16:creationId xmlns:a16="http://schemas.microsoft.com/office/drawing/2014/main" id="{5AB8FE45-FBE3-7BCC-B8E6-0FAC68E52FFD}"/>
              </a:ext>
            </a:extLst>
          </p:cNvPr>
          <p:cNvSpPr txBox="1"/>
          <p:nvPr/>
        </p:nvSpPr>
        <p:spPr>
          <a:xfrm>
            <a:off x="9285611" y="5483117"/>
            <a:ext cx="1748776" cy="553998"/>
          </a:xfrm>
          <a:prstGeom prst="rect">
            <a:avLst/>
          </a:prstGeom>
          <a:noFill/>
        </p:spPr>
        <p:txBody>
          <a:bodyPr wrap="square" rtlCol="0" anchor="ctr">
            <a:spAutoFit/>
          </a:bodyPr>
          <a:lstStyle/>
          <a:p>
            <a:pPr algn="ctr"/>
            <a:r>
              <a:rPr lang="en-US" sz="1000" b="1">
                <a:latin typeface="Graphik" panose="020B0503030202060203" pitchFamily="34" charset="77"/>
              </a:rPr>
              <a:t>Built Environment - Energy Performance Standards – 20,000 </a:t>
            </a:r>
            <a:r>
              <a:rPr lang="en-US" sz="1000" b="1" err="1">
                <a:latin typeface="Graphik" panose="020B0503030202060203" pitchFamily="34" charset="77"/>
              </a:rPr>
              <a:t>sqft</a:t>
            </a:r>
            <a:endParaRPr lang="en-US" sz="1000" b="1">
              <a:latin typeface="Graphik" panose="020B0503030202060203" pitchFamily="34" charset="77"/>
            </a:endParaRPr>
          </a:p>
        </p:txBody>
      </p:sp>
      <p:sp>
        <p:nvSpPr>
          <p:cNvPr id="14" name="TextBox 13">
            <a:extLst>
              <a:ext uri="{FF2B5EF4-FFF2-40B4-BE49-F238E27FC236}">
                <a16:creationId xmlns:a16="http://schemas.microsoft.com/office/drawing/2014/main" id="{60691131-1738-5E28-DA34-A3B84B599F47}"/>
              </a:ext>
            </a:extLst>
          </p:cNvPr>
          <p:cNvSpPr txBox="1"/>
          <p:nvPr/>
        </p:nvSpPr>
        <p:spPr>
          <a:xfrm>
            <a:off x="10327733" y="2910191"/>
            <a:ext cx="1748776" cy="400110"/>
          </a:xfrm>
          <a:prstGeom prst="rect">
            <a:avLst/>
          </a:prstGeom>
          <a:noFill/>
        </p:spPr>
        <p:txBody>
          <a:bodyPr wrap="square" rtlCol="0" anchor="ctr">
            <a:spAutoFit/>
          </a:bodyPr>
          <a:lstStyle/>
          <a:p>
            <a:pPr algn="ctr"/>
            <a:r>
              <a:rPr lang="en-US" sz="1000" b="1">
                <a:latin typeface="Graphik" panose="020B0503030202060203" pitchFamily="34" charset="77"/>
              </a:rPr>
              <a:t>100% Renewable</a:t>
            </a:r>
            <a:br>
              <a:rPr lang="en-US" sz="1000" b="1">
                <a:latin typeface="Graphik" panose="020B0503030202060203" pitchFamily="34" charset="77"/>
              </a:rPr>
            </a:br>
            <a:r>
              <a:rPr lang="en-US" sz="1000" b="1">
                <a:latin typeface="Graphik" panose="020B0503030202060203" pitchFamily="34" charset="77"/>
              </a:rPr>
              <a:t>or non-emitting</a:t>
            </a:r>
          </a:p>
        </p:txBody>
      </p:sp>
      <p:cxnSp>
        <p:nvCxnSpPr>
          <p:cNvPr id="29" name="Straight Connector 28">
            <a:extLst>
              <a:ext uri="{FF2B5EF4-FFF2-40B4-BE49-F238E27FC236}">
                <a16:creationId xmlns:a16="http://schemas.microsoft.com/office/drawing/2014/main" id="{CF3E2776-8931-6BF2-6349-BB3291A6E4E6}"/>
              </a:ext>
            </a:extLst>
          </p:cNvPr>
          <p:cNvCxnSpPr>
            <a:cxnSpLocks/>
            <a:stCxn id="37" idx="0"/>
            <a:endCxn id="41" idx="4"/>
          </p:cNvCxnSpPr>
          <p:nvPr/>
        </p:nvCxnSpPr>
        <p:spPr>
          <a:xfrm flipV="1">
            <a:off x="10136225" y="4473038"/>
            <a:ext cx="0" cy="828851"/>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0570BE9C-F368-3F86-9A93-CF1B5214E8CA}"/>
              </a:ext>
            </a:extLst>
          </p:cNvPr>
          <p:cNvSpPr/>
          <p:nvPr/>
        </p:nvSpPr>
        <p:spPr>
          <a:xfrm>
            <a:off x="10078617" y="5301889"/>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45" name="TextBox 44">
            <a:extLst>
              <a:ext uri="{FF2B5EF4-FFF2-40B4-BE49-F238E27FC236}">
                <a16:creationId xmlns:a16="http://schemas.microsoft.com/office/drawing/2014/main" id="{F5124F63-8F62-31D8-86B7-40FAE024FCA6}"/>
              </a:ext>
            </a:extLst>
          </p:cNvPr>
          <p:cNvSpPr txBox="1"/>
          <p:nvPr/>
        </p:nvSpPr>
        <p:spPr>
          <a:xfrm>
            <a:off x="7124007" y="5406173"/>
            <a:ext cx="1810300" cy="707886"/>
          </a:xfrm>
          <a:prstGeom prst="rect">
            <a:avLst/>
          </a:prstGeom>
          <a:noFill/>
        </p:spPr>
        <p:txBody>
          <a:bodyPr wrap="square" rtlCol="0" anchor="ctr">
            <a:spAutoFit/>
          </a:bodyPr>
          <a:lstStyle/>
          <a:p>
            <a:pPr algn="ctr"/>
            <a:r>
              <a:rPr lang="en-US" sz="1000" b="1">
                <a:latin typeface="Graphik" panose="020B0503030202060203" pitchFamily="34" charset="77"/>
              </a:rPr>
              <a:t>Built Environment - Energy Performance Standards – 200,000 </a:t>
            </a:r>
            <a:r>
              <a:rPr lang="en-US" sz="1000" b="1" err="1">
                <a:latin typeface="Graphik" panose="020B0503030202060203" pitchFamily="34" charset="77"/>
              </a:rPr>
              <a:t>sqft</a:t>
            </a:r>
            <a:endParaRPr lang="en-US" sz="1000" b="1">
              <a:latin typeface="Graphik" panose="020B0503030202060203" pitchFamily="34" charset="77"/>
            </a:endParaRPr>
          </a:p>
        </p:txBody>
      </p:sp>
      <p:cxnSp>
        <p:nvCxnSpPr>
          <p:cNvPr id="56" name="Straight Connector 55">
            <a:extLst>
              <a:ext uri="{FF2B5EF4-FFF2-40B4-BE49-F238E27FC236}">
                <a16:creationId xmlns:a16="http://schemas.microsoft.com/office/drawing/2014/main" id="{2AA92B71-3F47-2193-5C6A-5CFC4AE215A3}"/>
              </a:ext>
            </a:extLst>
          </p:cNvPr>
          <p:cNvCxnSpPr>
            <a:cxnSpLocks/>
            <a:stCxn id="21" idx="0"/>
            <a:endCxn id="58" idx="4"/>
          </p:cNvCxnSpPr>
          <p:nvPr/>
        </p:nvCxnSpPr>
        <p:spPr>
          <a:xfrm flipV="1">
            <a:off x="11219879" y="3508223"/>
            <a:ext cx="0" cy="849600"/>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56AEE30F-4729-8885-2869-F663EB71E111}"/>
              </a:ext>
            </a:extLst>
          </p:cNvPr>
          <p:cNvSpPr/>
          <p:nvPr/>
        </p:nvSpPr>
        <p:spPr>
          <a:xfrm>
            <a:off x="11162271" y="3393008"/>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62" name="TextBox 61">
            <a:extLst>
              <a:ext uri="{FF2B5EF4-FFF2-40B4-BE49-F238E27FC236}">
                <a16:creationId xmlns:a16="http://schemas.microsoft.com/office/drawing/2014/main" id="{AE3D7EE8-7F22-A623-D44C-3877DC9BD99D}"/>
              </a:ext>
            </a:extLst>
          </p:cNvPr>
          <p:cNvSpPr txBox="1"/>
          <p:nvPr/>
        </p:nvSpPr>
        <p:spPr>
          <a:xfrm>
            <a:off x="8392866" y="2910191"/>
            <a:ext cx="1748776" cy="400110"/>
          </a:xfrm>
          <a:prstGeom prst="rect">
            <a:avLst/>
          </a:prstGeom>
          <a:noFill/>
        </p:spPr>
        <p:txBody>
          <a:bodyPr wrap="square" rtlCol="0" anchor="ctr">
            <a:spAutoFit/>
          </a:bodyPr>
          <a:lstStyle/>
          <a:p>
            <a:pPr algn="ctr"/>
            <a:r>
              <a:rPr lang="en-US" sz="1000" b="1">
                <a:latin typeface="Graphik" panose="020B0503030202060203" pitchFamily="34" charset="77"/>
              </a:rPr>
              <a:t>GHG Neutral Electric Retail Sales</a:t>
            </a:r>
          </a:p>
        </p:txBody>
      </p:sp>
      <p:sp>
        <p:nvSpPr>
          <p:cNvPr id="63" name="TextBox 62">
            <a:extLst>
              <a:ext uri="{FF2B5EF4-FFF2-40B4-BE49-F238E27FC236}">
                <a16:creationId xmlns:a16="http://schemas.microsoft.com/office/drawing/2014/main" id="{E7BB48EC-1935-2D36-6FFF-6FFE2B22A915}"/>
              </a:ext>
            </a:extLst>
          </p:cNvPr>
          <p:cNvSpPr txBox="1"/>
          <p:nvPr/>
        </p:nvSpPr>
        <p:spPr>
          <a:xfrm>
            <a:off x="9720441" y="3989692"/>
            <a:ext cx="768100" cy="307777"/>
          </a:xfrm>
          <a:prstGeom prst="rect">
            <a:avLst/>
          </a:prstGeom>
          <a:noFill/>
          <a:ln w="6350">
            <a:solidFill>
              <a:srgbClr val="126DA8"/>
            </a:solidFill>
          </a:ln>
        </p:spPr>
        <p:txBody>
          <a:bodyPr wrap="square" rtlCol="0" anchor="ctr">
            <a:spAutoFit/>
          </a:bodyPr>
          <a:lstStyle/>
          <a:p>
            <a:pPr algn="ctr"/>
            <a:r>
              <a:rPr lang="en-US" sz="1400" b="1">
                <a:solidFill>
                  <a:srgbClr val="126DA8"/>
                </a:solidFill>
                <a:latin typeface="Graphik Medium" panose="020B0503030202060203" pitchFamily="34" charset="77"/>
              </a:rPr>
              <a:t>2031</a:t>
            </a:r>
          </a:p>
        </p:txBody>
      </p:sp>
      <p:sp>
        <p:nvSpPr>
          <p:cNvPr id="64" name="TextBox 63">
            <a:extLst>
              <a:ext uri="{FF2B5EF4-FFF2-40B4-BE49-F238E27FC236}">
                <a16:creationId xmlns:a16="http://schemas.microsoft.com/office/drawing/2014/main" id="{60A5776A-5930-865D-2A64-86AEFC5F0020}"/>
              </a:ext>
            </a:extLst>
          </p:cNvPr>
          <p:cNvSpPr txBox="1"/>
          <p:nvPr/>
        </p:nvSpPr>
        <p:spPr>
          <a:xfrm>
            <a:off x="10847693" y="4564008"/>
            <a:ext cx="768100" cy="307777"/>
          </a:xfrm>
          <a:prstGeom prst="rect">
            <a:avLst/>
          </a:prstGeom>
          <a:noFill/>
          <a:ln w="6350">
            <a:solidFill>
              <a:srgbClr val="126DA8"/>
            </a:solidFill>
          </a:ln>
        </p:spPr>
        <p:txBody>
          <a:bodyPr wrap="square" rtlCol="0" anchor="ctr">
            <a:spAutoFit/>
          </a:bodyPr>
          <a:lstStyle/>
          <a:p>
            <a:pPr algn="ctr"/>
            <a:r>
              <a:rPr lang="en-US" sz="1400" b="1">
                <a:solidFill>
                  <a:srgbClr val="126DA8"/>
                </a:solidFill>
                <a:latin typeface="Graphik Medium" panose="020B0503030202060203" pitchFamily="34" charset="77"/>
              </a:rPr>
              <a:t>2045</a:t>
            </a:r>
          </a:p>
        </p:txBody>
      </p:sp>
      <p:sp>
        <p:nvSpPr>
          <p:cNvPr id="66" name="Title 65">
            <a:extLst>
              <a:ext uri="{FF2B5EF4-FFF2-40B4-BE49-F238E27FC236}">
                <a16:creationId xmlns:a16="http://schemas.microsoft.com/office/drawing/2014/main" id="{DAA2B82B-95AE-A5EF-931F-F3E560B04E64}"/>
              </a:ext>
            </a:extLst>
          </p:cNvPr>
          <p:cNvSpPr>
            <a:spLocks noGrp="1"/>
          </p:cNvSpPr>
          <p:nvPr>
            <p:ph type="title"/>
          </p:nvPr>
        </p:nvSpPr>
        <p:spPr/>
        <p:txBody>
          <a:bodyPr/>
          <a:lstStyle/>
          <a:p>
            <a:r>
              <a:rPr lang="en-GB" dirty="0">
                <a:solidFill>
                  <a:schemeClr val="accent2">
                    <a:lumMod val="75000"/>
                  </a:schemeClr>
                </a:solidFill>
              </a:rPr>
              <a:t>Washington Regulator Climate</a:t>
            </a:r>
          </a:p>
        </p:txBody>
      </p:sp>
      <p:cxnSp>
        <p:nvCxnSpPr>
          <p:cNvPr id="15" name="Straight Connector 14"/>
          <p:cNvCxnSpPr>
            <a:cxnSpLocks/>
          </p:cNvCxnSpPr>
          <p:nvPr/>
        </p:nvCxnSpPr>
        <p:spPr>
          <a:xfrm flipV="1">
            <a:off x="434959" y="4399753"/>
            <a:ext cx="11134189" cy="313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377352" y="4357823"/>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19" name="Oval 18"/>
          <p:cNvSpPr/>
          <p:nvPr/>
        </p:nvSpPr>
        <p:spPr>
          <a:xfrm>
            <a:off x="1322590" y="4357823"/>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20" name="Oval 19"/>
          <p:cNvSpPr/>
          <p:nvPr/>
        </p:nvSpPr>
        <p:spPr>
          <a:xfrm>
            <a:off x="2283130" y="4357823"/>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21" name="Oval 20"/>
          <p:cNvSpPr/>
          <p:nvPr/>
        </p:nvSpPr>
        <p:spPr>
          <a:xfrm>
            <a:off x="11162271" y="4357823"/>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22" name="Oval 21"/>
          <p:cNvSpPr/>
          <p:nvPr/>
        </p:nvSpPr>
        <p:spPr>
          <a:xfrm>
            <a:off x="4179718" y="4357823"/>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4">
                  <a:lumMod val="75000"/>
                </a:schemeClr>
              </a:solidFill>
              <a:latin typeface="Graphik" panose="020B0503030202060203" pitchFamily="34" charset="77"/>
            </a:endParaRPr>
          </a:p>
        </p:txBody>
      </p:sp>
      <p:sp>
        <p:nvSpPr>
          <p:cNvPr id="23" name="Oval 22"/>
          <p:cNvSpPr/>
          <p:nvPr/>
        </p:nvSpPr>
        <p:spPr>
          <a:xfrm>
            <a:off x="5124637" y="4357823"/>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24" name="Oval 23"/>
          <p:cNvSpPr/>
          <p:nvPr/>
        </p:nvSpPr>
        <p:spPr>
          <a:xfrm>
            <a:off x="6069956" y="4357823"/>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25" name="Oval 24"/>
          <p:cNvSpPr/>
          <p:nvPr/>
        </p:nvSpPr>
        <p:spPr>
          <a:xfrm>
            <a:off x="7017065" y="4357823"/>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26" name="Oval 25"/>
          <p:cNvSpPr/>
          <p:nvPr/>
        </p:nvSpPr>
        <p:spPr>
          <a:xfrm>
            <a:off x="7981570" y="4357823"/>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6" name="Oval 5">
            <a:extLst>
              <a:ext uri="{FF2B5EF4-FFF2-40B4-BE49-F238E27FC236}">
                <a16:creationId xmlns:a16="http://schemas.microsoft.com/office/drawing/2014/main" id="{98B3393F-36DD-D144-1A4A-879ADDA0F671}"/>
              </a:ext>
            </a:extLst>
          </p:cNvPr>
          <p:cNvSpPr/>
          <p:nvPr/>
        </p:nvSpPr>
        <p:spPr>
          <a:xfrm>
            <a:off x="9222538" y="4357823"/>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41" name="Oval 40">
            <a:extLst>
              <a:ext uri="{FF2B5EF4-FFF2-40B4-BE49-F238E27FC236}">
                <a16:creationId xmlns:a16="http://schemas.microsoft.com/office/drawing/2014/main" id="{2532E359-BEE4-4D83-5203-C59C2B270D6A}"/>
              </a:ext>
            </a:extLst>
          </p:cNvPr>
          <p:cNvSpPr/>
          <p:nvPr/>
        </p:nvSpPr>
        <p:spPr>
          <a:xfrm>
            <a:off x="10078617" y="4357823"/>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61" name="Oval 60">
            <a:extLst>
              <a:ext uri="{FF2B5EF4-FFF2-40B4-BE49-F238E27FC236}">
                <a16:creationId xmlns:a16="http://schemas.microsoft.com/office/drawing/2014/main" id="{344E10D9-571A-E8C6-A90C-F3CAC9104281}"/>
              </a:ext>
            </a:extLst>
          </p:cNvPr>
          <p:cNvSpPr/>
          <p:nvPr/>
        </p:nvSpPr>
        <p:spPr>
          <a:xfrm>
            <a:off x="3232072" y="4357823"/>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cxnSp>
        <p:nvCxnSpPr>
          <p:cNvPr id="18" name="Straight Connector 17">
            <a:extLst>
              <a:ext uri="{FF2B5EF4-FFF2-40B4-BE49-F238E27FC236}">
                <a16:creationId xmlns:a16="http://schemas.microsoft.com/office/drawing/2014/main" id="{BF8AE89A-87CA-1244-137C-382306BF0B18}"/>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7477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93D90EB-A81C-FA83-FA02-84DB7DAC0300}"/>
              </a:ext>
            </a:extLst>
          </p:cNvPr>
          <p:cNvSpPr/>
          <p:nvPr/>
        </p:nvSpPr>
        <p:spPr>
          <a:xfrm>
            <a:off x="0" y="1180617"/>
            <a:ext cx="12192000" cy="5677383"/>
          </a:xfrm>
          <a:prstGeom prst="rect">
            <a:avLst/>
          </a:prstGeom>
          <a:solidFill>
            <a:srgbClr val="CEE8FA">
              <a:alpha val="3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R" b="0" i="0">
              <a:latin typeface="Graphik" panose="020B0503030202060203" pitchFamily="34" charset="77"/>
            </a:endParaRPr>
          </a:p>
        </p:txBody>
      </p:sp>
      <p:sp>
        <p:nvSpPr>
          <p:cNvPr id="2" name="Title 3"/>
          <p:cNvSpPr txBox="1">
            <a:spLocks/>
          </p:cNvSpPr>
          <p:nvPr/>
        </p:nvSpPr>
        <p:spPr>
          <a:xfrm>
            <a:off x="1981200" y="152400"/>
            <a:ext cx="8229600" cy="715962"/>
          </a:xfrm>
          <a:prstGeom prst="rect">
            <a:avLst/>
          </a:prstGeom>
        </p:spPr>
        <p:txBody>
          <a:bodyPr>
            <a:normAutofit/>
          </a:bodyPr>
          <a:lstStyle>
            <a:lvl1pPr algn="l" defTabSz="457200" rtl="0" eaLnBrk="1" fontAlgn="base" hangingPunct="1">
              <a:spcBef>
                <a:spcPct val="0"/>
              </a:spcBef>
              <a:spcAft>
                <a:spcPct val="0"/>
              </a:spcAft>
              <a:defRPr sz="3200" b="1" kern="1200">
                <a:solidFill>
                  <a:srgbClr val="0077BE"/>
                </a:solidFill>
                <a:latin typeface="Arial Bold"/>
                <a:ea typeface="ＭＳ Ｐゴシック" charset="-128"/>
                <a:cs typeface="Arial Bold"/>
              </a:defRPr>
            </a:lvl1pPr>
            <a:lvl2pPr algn="l" defTabSz="457200" rtl="0" eaLnBrk="1" fontAlgn="base" hangingPunct="1">
              <a:spcBef>
                <a:spcPct val="0"/>
              </a:spcBef>
              <a:spcAft>
                <a:spcPct val="0"/>
              </a:spcAft>
              <a:defRPr sz="3200" b="1">
                <a:solidFill>
                  <a:srgbClr val="0077BE"/>
                </a:solidFill>
                <a:latin typeface="Arial Bold" charset="0"/>
                <a:ea typeface="ＭＳ Ｐゴシック" charset="-128"/>
              </a:defRPr>
            </a:lvl2pPr>
            <a:lvl3pPr algn="l" defTabSz="457200" rtl="0" eaLnBrk="1" fontAlgn="base" hangingPunct="1">
              <a:spcBef>
                <a:spcPct val="0"/>
              </a:spcBef>
              <a:spcAft>
                <a:spcPct val="0"/>
              </a:spcAft>
              <a:defRPr sz="3200" b="1">
                <a:solidFill>
                  <a:srgbClr val="0077BE"/>
                </a:solidFill>
                <a:latin typeface="Arial Bold" charset="0"/>
                <a:ea typeface="ＭＳ Ｐゴシック" charset="-128"/>
              </a:defRPr>
            </a:lvl3pPr>
            <a:lvl4pPr algn="l" defTabSz="457200" rtl="0" eaLnBrk="1" fontAlgn="base" hangingPunct="1">
              <a:spcBef>
                <a:spcPct val="0"/>
              </a:spcBef>
              <a:spcAft>
                <a:spcPct val="0"/>
              </a:spcAft>
              <a:defRPr sz="3200" b="1">
                <a:solidFill>
                  <a:srgbClr val="0077BE"/>
                </a:solidFill>
                <a:latin typeface="Arial Bold" charset="0"/>
                <a:ea typeface="ＭＳ Ｐゴシック" charset="-128"/>
              </a:defRPr>
            </a:lvl4pPr>
            <a:lvl5pPr algn="l" defTabSz="457200" rtl="0" eaLnBrk="1" fontAlgn="base" hangingPunct="1">
              <a:spcBef>
                <a:spcPct val="0"/>
              </a:spcBef>
              <a:spcAft>
                <a:spcPct val="0"/>
              </a:spcAft>
              <a:defRPr sz="3200" b="1">
                <a:solidFill>
                  <a:srgbClr val="0077BE"/>
                </a:solidFill>
                <a:latin typeface="Arial Bold" charset="0"/>
                <a:ea typeface="ＭＳ Ｐゴシック" charset="-128"/>
              </a:defRPr>
            </a:lvl5pPr>
            <a:lvl6pPr marL="457200" algn="l" defTabSz="457200" rtl="0" eaLnBrk="1" fontAlgn="base" hangingPunct="1">
              <a:spcBef>
                <a:spcPct val="0"/>
              </a:spcBef>
              <a:spcAft>
                <a:spcPct val="0"/>
              </a:spcAft>
              <a:defRPr sz="3200" b="1">
                <a:solidFill>
                  <a:srgbClr val="0077BE"/>
                </a:solidFill>
                <a:latin typeface="Arial Bold" charset="0"/>
                <a:ea typeface="ＭＳ Ｐゴシック" charset="-128"/>
              </a:defRPr>
            </a:lvl6pPr>
            <a:lvl7pPr marL="914400" algn="l" defTabSz="457200" rtl="0" eaLnBrk="1" fontAlgn="base" hangingPunct="1">
              <a:spcBef>
                <a:spcPct val="0"/>
              </a:spcBef>
              <a:spcAft>
                <a:spcPct val="0"/>
              </a:spcAft>
              <a:defRPr sz="3200" b="1">
                <a:solidFill>
                  <a:srgbClr val="0077BE"/>
                </a:solidFill>
                <a:latin typeface="Arial Bold" charset="0"/>
                <a:ea typeface="ＭＳ Ｐゴシック" charset="-128"/>
              </a:defRPr>
            </a:lvl7pPr>
            <a:lvl8pPr marL="1371600" algn="l" defTabSz="457200" rtl="0" eaLnBrk="1" fontAlgn="base" hangingPunct="1">
              <a:spcBef>
                <a:spcPct val="0"/>
              </a:spcBef>
              <a:spcAft>
                <a:spcPct val="0"/>
              </a:spcAft>
              <a:defRPr sz="3200" b="1">
                <a:solidFill>
                  <a:srgbClr val="0077BE"/>
                </a:solidFill>
                <a:latin typeface="Arial Bold" charset="0"/>
                <a:ea typeface="ＭＳ Ｐゴシック" charset="-128"/>
              </a:defRPr>
            </a:lvl8pPr>
            <a:lvl9pPr marL="1828800" algn="l" defTabSz="457200" rtl="0" eaLnBrk="1" fontAlgn="base" hangingPunct="1">
              <a:spcBef>
                <a:spcPct val="0"/>
              </a:spcBef>
              <a:spcAft>
                <a:spcPct val="0"/>
              </a:spcAft>
              <a:defRPr sz="3200" b="1">
                <a:solidFill>
                  <a:srgbClr val="0077BE"/>
                </a:solidFill>
                <a:latin typeface="Arial Bold" charset="0"/>
                <a:ea typeface="ＭＳ Ｐゴシック" charset="-128"/>
              </a:defRPr>
            </a:lvl9pPr>
          </a:lstStyle>
          <a:p>
            <a:endParaRPr lang="en-US"/>
          </a:p>
        </p:txBody>
      </p:sp>
      <p:pic>
        <p:nvPicPr>
          <p:cNvPr id="15" name="Picture 14">
            <a:extLst>
              <a:ext uri="{FF2B5EF4-FFF2-40B4-BE49-F238E27FC236}">
                <a16:creationId xmlns:a16="http://schemas.microsoft.com/office/drawing/2014/main" id="{993D69FA-2444-CAF9-1C92-38845C594519}"/>
              </a:ext>
            </a:extLst>
          </p:cNvPr>
          <p:cNvPicPr>
            <a:picLocks noChangeAspect="1"/>
          </p:cNvPicPr>
          <p:nvPr/>
        </p:nvPicPr>
        <p:blipFill>
          <a:blip r:embed="rId3"/>
          <a:stretch>
            <a:fillRect/>
          </a:stretch>
        </p:blipFill>
        <p:spPr>
          <a:xfrm>
            <a:off x="1981201" y="1274643"/>
            <a:ext cx="9177786" cy="5462761"/>
          </a:xfrm>
          <a:prstGeom prst="rect">
            <a:avLst/>
          </a:prstGeom>
          <a:ln w="12700">
            <a:solidFill>
              <a:srgbClr val="126DA8"/>
            </a:solidFill>
          </a:ln>
          <a:effectLst>
            <a:outerShdw blurRad="50800" dist="38100" dir="2700000" algn="tl" rotWithShape="0">
              <a:prstClr val="black">
                <a:alpha val="40000"/>
              </a:prstClr>
            </a:outerShdw>
          </a:effectLst>
        </p:spPr>
      </p:pic>
      <p:sp>
        <p:nvSpPr>
          <p:cNvPr id="5" name="Title 4">
            <a:extLst>
              <a:ext uri="{FF2B5EF4-FFF2-40B4-BE49-F238E27FC236}">
                <a16:creationId xmlns:a16="http://schemas.microsoft.com/office/drawing/2014/main" id="{6E7BCA07-FF7B-1625-B54F-5BBE18937196}"/>
              </a:ext>
            </a:extLst>
          </p:cNvPr>
          <p:cNvSpPr>
            <a:spLocks noGrp="1"/>
          </p:cNvSpPr>
          <p:nvPr>
            <p:ph type="title"/>
          </p:nvPr>
        </p:nvSpPr>
        <p:spPr/>
        <p:txBody>
          <a:bodyPr/>
          <a:lstStyle/>
          <a:p>
            <a:r>
              <a:rPr lang="en-US" dirty="0">
                <a:solidFill>
                  <a:schemeClr val="accent2">
                    <a:lumMod val="75000"/>
                  </a:schemeClr>
                </a:solidFill>
              </a:rPr>
              <a:t>Washington Utilities</a:t>
            </a:r>
          </a:p>
        </p:txBody>
      </p:sp>
      <p:cxnSp>
        <p:nvCxnSpPr>
          <p:cNvPr id="3" name="Straight Connector 2">
            <a:extLst>
              <a:ext uri="{FF2B5EF4-FFF2-40B4-BE49-F238E27FC236}">
                <a16:creationId xmlns:a16="http://schemas.microsoft.com/office/drawing/2014/main" id="{81D09A1B-8116-733D-6071-DC0D6DF9FD2D}"/>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9924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1981200" y="152400"/>
            <a:ext cx="8229600" cy="715962"/>
          </a:xfrm>
          <a:prstGeom prst="rect">
            <a:avLst/>
          </a:prstGeom>
        </p:spPr>
        <p:txBody>
          <a:bodyPr>
            <a:normAutofit/>
          </a:bodyPr>
          <a:lstStyle>
            <a:lvl1pPr algn="l" defTabSz="457200" rtl="0" eaLnBrk="1" fontAlgn="base" hangingPunct="1">
              <a:spcBef>
                <a:spcPct val="0"/>
              </a:spcBef>
              <a:spcAft>
                <a:spcPct val="0"/>
              </a:spcAft>
              <a:defRPr sz="3200" b="1" kern="1200">
                <a:solidFill>
                  <a:srgbClr val="0077BE"/>
                </a:solidFill>
                <a:latin typeface="Arial Bold"/>
                <a:ea typeface="ＭＳ Ｐゴシック" charset="-128"/>
                <a:cs typeface="Arial Bold"/>
              </a:defRPr>
            </a:lvl1pPr>
            <a:lvl2pPr algn="l" defTabSz="457200" rtl="0" eaLnBrk="1" fontAlgn="base" hangingPunct="1">
              <a:spcBef>
                <a:spcPct val="0"/>
              </a:spcBef>
              <a:spcAft>
                <a:spcPct val="0"/>
              </a:spcAft>
              <a:defRPr sz="3200" b="1">
                <a:solidFill>
                  <a:srgbClr val="0077BE"/>
                </a:solidFill>
                <a:latin typeface="Arial Bold" charset="0"/>
                <a:ea typeface="ＭＳ Ｐゴシック" charset="-128"/>
              </a:defRPr>
            </a:lvl2pPr>
            <a:lvl3pPr algn="l" defTabSz="457200" rtl="0" eaLnBrk="1" fontAlgn="base" hangingPunct="1">
              <a:spcBef>
                <a:spcPct val="0"/>
              </a:spcBef>
              <a:spcAft>
                <a:spcPct val="0"/>
              </a:spcAft>
              <a:defRPr sz="3200" b="1">
                <a:solidFill>
                  <a:srgbClr val="0077BE"/>
                </a:solidFill>
                <a:latin typeface="Arial Bold" charset="0"/>
                <a:ea typeface="ＭＳ Ｐゴシック" charset="-128"/>
              </a:defRPr>
            </a:lvl3pPr>
            <a:lvl4pPr algn="l" defTabSz="457200" rtl="0" eaLnBrk="1" fontAlgn="base" hangingPunct="1">
              <a:spcBef>
                <a:spcPct val="0"/>
              </a:spcBef>
              <a:spcAft>
                <a:spcPct val="0"/>
              </a:spcAft>
              <a:defRPr sz="3200" b="1">
                <a:solidFill>
                  <a:srgbClr val="0077BE"/>
                </a:solidFill>
                <a:latin typeface="Arial Bold" charset="0"/>
                <a:ea typeface="ＭＳ Ｐゴシック" charset="-128"/>
              </a:defRPr>
            </a:lvl4pPr>
            <a:lvl5pPr algn="l" defTabSz="457200" rtl="0" eaLnBrk="1" fontAlgn="base" hangingPunct="1">
              <a:spcBef>
                <a:spcPct val="0"/>
              </a:spcBef>
              <a:spcAft>
                <a:spcPct val="0"/>
              </a:spcAft>
              <a:defRPr sz="3200" b="1">
                <a:solidFill>
                  <a:srgbClr val="0077BE"/>
                </a:solidFill>
                <a:latin typeface="Arial Bold" charset="0"/>
                <a:ea typeface="ＭＳ Ｐゴシック" charset="-128"/>
              </a:defRPr>
            </a:lvl5pPr>
            <a:lvl6pPr marL="457200" algn="l" defTabSz="457200" rtl="0" eaLnBrk="1" fontAlgn="base" hangingPunct="1">
              <a:spcBef>
                <a:spcPct val="0"/>
              </a:spcBef>
              <a:spcAft>
                <a:spcPct val="0"/>
              </a:spcAft>
              <a:defRPr sz="3200" b="1">
                <a:solidFill>
                  <a:srgbClr val="0077BE"/>
                </a:solidFill>
                <a:latin typeface="Arial Bold" charset="0"/>
                <a:ea typeface="ＭＳ Ｐゴシック" charset="-128"/>
              </a:defRPr>
            </a:lvl6pPr>
            <a:lvl7pPr marL="914400" algn="l" defTabSz="457200" rtl="0" eaLnBrk="1" fontAlgn="base" hangingPunct="1">
              <a:spcBef>
                <a:spcPct val="0"/>
              </a:spcBef>
              <a:spcAft>
                <a:spcPct val="0"/>
              </a:spcAft>
              <a:defRPr sz="3200" b="1">
                <a:solidFill>
                  <a:srgbClr val="0077BE"/>
                </a:solidFill>
                <a:latin typeface="Arial Bold" charset="0"/>
                <a:ea typeface="ＭＳ Ｐゴシック" charset="-128"/>
              </a:defRPr>
            </a:lvl7pPr>
            <a:lvl8pPr marL="1371600" algn="l" defTabSz="457200" rtl="0" eaLnBrk="1" fontAlgn="base" hangingPunct="1">
              <a:spcBef>
                <a:spcPct val="0"/>
              </a:spcBef>
              <a:spcAft>
                <a:spcPct val="0"/>
              </a:spcAft>
              <a:defRPr sz="3200" b="1">
                <a:solidFill>
                  <a:srgbClr val="0077BE"/>
                </a:solidFill>
                <a:latin typeface="Arial Bold" charset="0"/>
                <a:ea typeface="ＭＳ Ｐゴシック" charset="-128"/>
              </a:defRPr>
            </a:lvl8pPr>
            <a:lvl9pPr marL="1828800" algn="l" defTabSz="457200" rtl="0" eaLnBrk="1" fontAlgn="base" hangingPunct="1">
              <a:spcBef>
                <a:spcPct val="0"/>
              </a:spcBef>
              <a:spcAft>
                <a:spcPct val="0"/>
              </a:spcAft>
              <a:defRPr sz="3200" b="1">
                <a:solidFill>
                  <a:srgbClr val="0077BE"/>
                </a:solidFill>
                <a:latin typeface="Arial Bold" charset="0"/>
                <a:ea typeface="ＭＳ Ｐゴシック" charset="-128"/>
              </a:defRPr>
            </a:lvl9pPr>
          </a:lstStyle>
          <a:p>
            <a:endParaRPr lang="en-US"/>
          </a:p>
        </p:txBody>
      </p:sp>
      <p:sp>
        <p:nvSpPr>
          <p:cNvPr id="10" name="Title 9">
            <a:extLst>
              <a:ext uri="{FF2B5EF4-FFF2-40B4-BE49-F238E27FC236}">
                <a16:creationId xmlns:a16="http://schemas.microsoft.com/office/drawing/2014/main" id="{FC260D6E-28FA-D938-C3DB-0696790F0903}"/>
              </a:ext>
            </a:extLst>
          </p:cNvPr>
          <p:cNvSpPr>
            <a:spLocks noGrp="1"/>
          </p:cNvSpPr>
          <p:nvPr>
            <p:ph type="title"/>
          </p:nvPr>
        </p:nvSpPr>
        <p:spPr>
          <a:xfrm>
            <a:off x="382560" y="392021"/>
            <a:ext cx="10776426" cy="430278"/>
          </a:xfrm>
        </p:spPr>
        <p:txBody>
          <a:bodyPr/>
          <a:lstStyle/>
          <a:p>
            <a:r>
              <a:rPr lang="en-US" dirty="0">
                <a:solidFill>
                  <a:schemeClr val="accent2">
                    <a:lumMod val="75000"/>
                  </a:schemeClr>
                </a:solidFill>
              </a:rPr>
              <a:t>Load Growth </a:t>
            </a:r>
          </a:p>
        </p:txBody>
      </p:sp>
      <p:pic>
        <p:nvPicPr>
          <p:cNvPr id="5" name="Picture 4">
            <a:extLst>
              <a:ext uri="{FF2B5EF4-FFF2-40B4-BE49-F238E27FC236}">
                <a16:creationId xmlns:a16="http://schemas.microsoft.com/office/drawing/2014/main" id="{52452B65-967A-1DB0-25AB-88C2F8017AF0}"/>
              </a:ext>
            </a:extLst>
          </p:cNvPr>
          <p:cNvPicPr>
            <a:picLocks noChangeAspect="1"/>
          </p:cNvPicPr>
          <p:nvPr/>
        </p:nvPicPr>
        <p:blipFill>
          <a:blip r:embed="rId3"/>
          <a:stretch>
            <a:fillRect/>
          </a:stretch>
        </p:blipFill>
        <p:spPr>
          <a:xfrm>
            <a:off x="6188729" y="1930585"/>
            <a:ext cx="5877765" cy="3909491"/>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A48FE94-4287-F43A-85DC-9A99E300DE46}"/>
              </a:ext>
            </a:extLst>
          </p:cNvPr>
          <p:cNvPicPr>
            <a:picLocks noChangeAspect="1"/>
          </p:cNvPicPr>
          <p:nvPr/>
        </p:nvPicPr>
        <p:blipFill>
          <a:blip r:embed="rId4"/>
          <a:stretch>
            <a:fillRect/>
          </a:stretch>
        </p:blipFill>
        <p:spPr>
          <a:xfrm>
            <a:off x="125507" y="2341729"/>
            <a:ext cx="5837690" cy="2713784"/>
          </a:xfrm>
          <a:prstGeom prst="rect">
            <a:avLst/>
          </a:prstGeom>
          <a:effectLst>
            <a:outerShdw blurRad="50800" dist="38100" dir="2700000" algn="tl" rotWithShape="0">
              <a:prstClr val="black">
                <a:alpha val="40000"/>
              </a:prstClr>
            </a:outerShdw>
          </a:effectLst>
        </p:spPr>
      </p:pic>
      <p:cxnSp>
        <p:nvCxnSpPr>
          <p:cNvPr id="3" name="Straight Connector 2">
            <a:extLst>
              <a:ext uri="{FF2B5EF4-FFF2-40B4-BE49-F238E27FC236}">
                <a16:creationId xmlns:a16="http://schemas.microsoft.com/office/drawing/2014/main" id="{5965B6D8-2E8F-1FF4-877F-2FCA5DA25298}"/>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7876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837B1-5FD6-DDB3-399B-8CC26DA488F6}"/>
              </a:ext>
            </a:extLst>
          </p:cNvPr>
          <p:cNvSpPr>
            <a:spLocks noGrp="1"/>
          </p:cNvSpPr>
          <p:nvPr>
            <p:ph type="title"/>
          </p:nvPr>
        </p:nvSpPr>
        <p:spPr/>
        <p:txBody>
          <a:bodyPr/>
          <a:lstStyle/>
          <a:p>
            <a:r>
              <a:rPr lang="en-US" dirty="0">
                <a:solidFill>
                  <a:schemeClr val="accent2">
                    <a:lumMod val="75000"/>
                  </a:schemeClr>
                </a:solidFill>
              </a:rPr>
              <a:t>Threats</a:t>
            </a:r>
          </a:p>
        </p:txBody>
      </p:sp>
      <p:pic>
        <p:nvPicPr>
          <p:cNvPr id="4" name="Picture 3">
            <a:extLst>
              <a:ext uri="{FF2B5EF4-FFF2-40B4-BE49-F238E27FC236}">
                <a16:creationId xmlns:a16="http://schemas.microsoft.com/office/drawing/2014/main" id="{C4BC1480-4247-6129-94FB-D0AEB35FF6EC}"/>
              </a:ext>
            </a:extLst>
          </p:cNvPr>
          <p:cNvPicPr>
            <a:picLocks noChangeAspect="1"/>
          </p:cNvPicPr>
          <p:nvPr/>
        </p:nvPicPr>
        <p:blipFill>
          <a:blip r:embed="rId3"/>
          <a:stretch>
            <a:fillRect/>
          </a:stretch>
        </p:blipFill>
        <p:spPr>
          <a:xfrm>
            <a:off x="145576" y="2856696"/>
            <a:ext cx="5923379" cy="3932043"/>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FBA4E4BD-7CE4-895E-6078-5E08C91136F1}"/>
              </a:ext>
            </a:extLst>
          </p:cNvPr>
          <p:cNvPicPr>
            <a:picLocks noChangeAspect="1"/>
          </p:cNvPicPr>
          <p:nvPr/>
        </p:nvPicPr>
        <p:blipFill>
          <a:blip r:embed="rId4"/>
          <a:stretch>
            <a:fillRect/>
          </a:stretch>
        </p:blipFill>
        <p:spPr>
          <a:xfrm>
            <a:off x="145576" y="1457325"/>
            <a:ext cx="5923380" cy="1351863"/>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9F882F52-5648-8440-379C-86A9187AF051}"/>
              </a:ext>
            </a:extLst>
          </p:cNvPr>
          <p:cNvPicPr>
            <a:picLocks noChangeAspect="1"/>
          </p:cNvPicPr>
          <p:nvPr/>
        </p:nvPicPr>
        <p:blipFill>
          <a:blip r:embed="rId5"/>
          <a:stretch>
            <a:fillRect/>
          </a:stretch>
        </p:blipFill>
        <p:spPr>
          <a:xfrm>
            <a:off x="6519028" y="2856696"/>
            <a:ext cx="4999343" cy="3932043"/>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EB908701-6208-B94B-308C-EEA41D3297A6}"/>
              </a:ext>
            </a:extLst>
          </p:cNvPr>
          <p:cNvPicPr>
            <a:picLocks noChangeAspect="1"/>
          </p:cNvPicPr>
          <p:nvPr/>
        </p:nvPicPr>
        <p:blipFill>
          <a:blip r:embed="rId6"/>
          <a:stretch>
            <a:fillRect/>
          </a:stretch>
        </p:blipFill>
        <p:spPr>
          <a:xfrm>
            <a:off x="6519028" y="1457325"/>
            <a:ext cx="4999343" cy="1351863"/>
          </a:xfrm>
          <a:prstGeom prst="rect">
            <a:avLst/>
          </a:prstGeom>
          <a:effectLst>
            <a:outerShdw blurRad="50800" dist="38100" dir="2700000" algn="tl" rotWithShape="0">
              <a:prstClr val="black">
                <a:alpha val="40000"/>
              </a:prstClr>
            </a:outerShdw>
          </a:effectLst>
        </p:spPr>
      </p:pic>
      <p:cxnSp>
        <p:nvCxnSpPr>
          <p:cNvPr id="3" name="Straight Connector 2">
            <a:extLst>
              <a:ext uri="{FF2B5EF4-FFF2-40B4-BE49-F238E27FC236}">
                <a16:creationId xmlns:a16="http://schemas.microsoft.com/office/drawing/2014/main" id="{253564FC-7636-BFD7-2838-86E9DABC86A4}"/>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7550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F00D4-1D1C-FC29-3335-1DB8C3A7F9CF}"/>
              </a:ext>
            </a:extLst>
          </p:cNvPr>
          <p:cNvSpPr>
            <a:spLocks noGrp="1"/>
          </p:cNvSpPr>
          <p:nvPr>
            <p:ph type="ctrTitle"/>
          </p:nvPr>
        </p:nvSpPr>
        <p:spPr>
          <a:xfrm>
            <a:off x="739180" y="3871334"/>
            <a:ext cx="5123738" cy="1487443"/>
          </a:xfrm>
        </p:spPr>
        <p:txBody>
          <a:bodyPr/>
          <a:lstStyle/>
          <a:p>
            <a:r>
              <a:rPr lang="en-US" dirty="0"/>
              <a:t>Inland Northwest </a:t>
            </a:r>
            <a:r>
              <a:rPr lang="en-US" sz="3600" i="1" dirty="0"/>
              <a:t>Who Are We?</a:t>
            </a:r>
          </a:p>
        </p:txBody>
      </p:sp>
      <p:sp>
        <p:nvSpPr>
          <p:cNvPr id="3" name="Subtitle 2">
            <a:extLst>
              <a:ext uri="{FF2B5EF4-FFF2-40B4-BE49-F238E27FC236}">
                <a16:creationId xmlns:a16="http://schemas.microsoft.com/office/drawing/2014/main" id="{5CED3419-4C97-E8DF-126E-887960B6DA13}"/>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679989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F7F56ED-1329-68F2-13C7-AA24313F7A9A}"/>
              </a:ext>
            </a:extLst>
          </p:cNvPr>
          <p:cNvSpPr txBox="1"/>
          <p:nvPr/>
        </p:nvSpPr>
        <p:spPr>
          <a:xfrm>
            <a:off x="7516857" y="1362823"/>
            <a:ext cx="3663333" cy="1415772"/>
          </a:xfrm>
          <a:prstGeom prst="rect">
            <a:avLst/>
          </a:prstGeom>
          <a:noFill/>
        </p:spPr>
        <p:txBody>
          <a:bodyPr wrap="square" rtlCol="0">
            <a:spAutoFit/>
          </a:bodyPr>
          <a:lstStyle/>
          <a:p>
            <a:r>
              <a:rPr lang="en-US" sz="1600" b="1" dirty="0">
                <a:solidFill>
                  <a:schemeClr val="accent2">
                    <a:lumMod val="75000"/>
                  </a:schemeClr>
                </a:solidFill>
                <a:latin typeface="Graphik Semibold" panose="020B0503030202060203" pitchFamily="34" charset="77"/>
              </a:rPr>
              <a:t>Inland Empire </a:t>
            </a:r>
            <a:r>
              <a:rPr lang="en-US" sz="1600" dirty="0">
                <a:latin typeface="Graphik" panose="020B0503030202060203" pitchFamily="34" charset="77"/>
              </a:rPr>
              <a:t>- Shared Cultural Values</a:t>
            </a:r>
          </a:p>
          <a:p>
            <a:endParaRPr lang="en-US" sz="1400" dirty="0">
              <a:latin typeface="Graphik" panose="020B0503030202060203" pitchFamily="34" charset="77"/>
            </a:endParaRPr>
          </a:p>
          <a:p>
            <a:pPr marL="187325" indent="-187325">
              <a:buFont typeface="Arial" panose="020B0604020202020204" pitchFamily="34" charset="0"/>
              <a:buChar char="•"/>
            </a:pPr>
            <a:r>
              <a:rPr lang="en-US" sz="1400" dirty="0">
                <a:latin typeface="Graphik" panose="020B0503030202060203" pitchFamily="34" charset="77"/>
              </a:rPr>
              <a:t>Self-Reliant</a:t>
            </a:r>
          </a:p>
          <a:p>
            <a:pPr marL="187325" indent="-187325">
              <a:buFont typeface="Arial" panose="020B0604020202020204" pitchFamily="34" charset="0"/>
              <a:buChar char="•"/>
            </a:pPr>
            <a:r>
              <a:rPr lang="en-US" sz="1400" dirty="0">
                <a:latin typeface="Graphik" panose="020B0503030202060203" pitchFamily="34" charset="77"/>
              </a:rPr>
              <a:t>Rugged Individualism </a:t>
            </a:r>
          </a:p>
          <a:p>
            <a:pPr marL="187325" indent="-187325">
              <a:buFont typeface="Arial" panose="020B0604020202020204" pitchFamily="34" charset="0"/>
              <a:buChar char="•"/>
            </a:pPr>
            <a:r>
              <a:rPr lang="en-US" sz="1400" dirty="0">
                <a:latin typeface="Graphik" panose="020B0503030202060203" pitchFamily="34" charset="77"/>
              </a:rPr>
              <a:t>Natural Resource Dependency</a:t>
            </a:r>
          </a:p>
          <a:p>
            <a:pPr marL="187325" indent="-187325">
              <a:buFont typeface="Arial" panose="020B0604020202020204" pitchFamily="34" charset="0"/>
              <a:buChar char="•"/>
            </a:pPr>
            <a:r>
              <a:rPr lang="en-US" sz="1400" dirty="0">
                <a:latin typeface="Graphik" panose="020B0503030202060203" pitchFamily="34" charset="77"/>
              </a:rPr>
              <a:t>Rural - Remote</a:t>
            </a:r>
          </a:p>
        </p:txBody>
      </p:sp>
      <p:sp>
        <p:nvSpPr>
          <p:cNvPr id="6" name="Title 5">
            <a:extLst>
              <a:ext uri="{FF2B5EF4-FFF2-40B4-BE49-F238E27FC236}">
                <a16:creationId xmlns:a16="http://schemas.microsoft.com/office/drawing/2014/main" id="{2E493424-ED01-BBC1-90CB-500587DCAE33}"/>
              </a:ext>
            </a:extLst>
          </p:cNvPr>
          <p:cNvSpPr>
            <a:spLocks noGrp="1"/>
          </p:cNvSpPr>
          <p:nvPr>
            <p:ph type="title"/>
          </p:nvPr>
        </p:nvSpPr>
        <p:spPr>
          <a:xfrm>
            <a:off x="117962" y="450545"/>
            <a:ext cx="10776426" cy="476081"/>
          </a:xfrm>
        </p:spPr>
        <p:txBody>
          <a:bodyPr/>
          <a:lstStyle/>
          <a:p>
            <a:r>
              <a:rPr lang="en-GB" dirty="0">
                <a:solidFill>
                  <a:schemeClr val="accent2">
                    <a:lumMod val="75000"/>
                  </a:schemeClr>
                </a:solidFill>
              </a:rPr>
              <a:t>Who are we as a region?</a:t>
            </a:r>
          </a:p>
        </p:txBody>
      </p:sp>
      <p:cxnSp>
        <p:nvCxnSpPr>
          <p:cNvPr id="2" name="Straight Connector 1">
            <a:extLst>
              <a:ext uri="{FF2B5EF4-FFF2-40B4-BE49-F238E27FC236}">
                <a16:creationId xmlns:a16="http://schemas.microsoft.com/office/drawing/2014/main" id="{A3122C2B-C2E3-5838-F9F9-D8A9DCF45393}"/>
              </a:ext>
            </a:extLst>
          </p:cNvPr>
          <p:cNvCxnSpPr/>
          <p:nvPr/>
        </p:nvCxnSpPr>
        <p:spPr>
          <a:xfrm>
            <a:off x="117962" y="1147413"/>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3" name="Picture 2" descr="A map of a country">
            <a:extLst>
              <a:ext uri="{FF2B5EF4-FFF2-40B4-BE49-F238E27FC236}">
                <a16:creationId xmlns:a16="http://schemas.microsoft.com/office/drawing/2014/main" id="{5A9D6DB4-09E6-87A5-6FEF-928D600A20C5}"/>
              </a:ext>
            </a:extLst>
          </p:cNvPr>
          <p:cNvPicPr>
            <a:picLocks noChangeAspect="1"/>
          </p:cNvPicPr>
          <p:nvPr/>
        </p:nvPicPr>
        <p:blipFill rotWithShape="1">
          <a:blip r:embed="rId2" r:link="rId3" cstate="print">
            <a:extLst>
              <a:ext uri="{28A0092B-C50C-407E-A947-70E740481C1C}">
                <a14:useLocalDpi xmlns:a14="http://schemas.microsoft.com/office/drawing/2010/main" val="0"/>
              </a:ext>
            </a:extLst>
          </a:blip>
          <a:srcRect l="3205" t="11523" r="3526" b="11821"/>
          <a:stretch>
            <a:fillRect/>
          </a:stretch>
        </p:blipFill>
        <p:spPr bwMode="auto">
          <a:xfrm>
            <a:off x="0" y="1155512"/>
            <a:ext cx="6928701" cy="5702488"/>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005058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AC34B6C-2682-7E0E-9754-30D30CB6C6DE}"/>
              </a:ext>
            </a:extLst>
          </p:cNvPr>
          <p:cNvSpPr txBox="1"/>
          <p:nvPr/>
        </p:nvSpPr>
        <p:spPr>
          <a:xfrm>
            <a:off x="8646859" y="1530533"/>
            <a:ext cx="3545141" cy="1600438"/>
          </a:xfrm>
          <a:prstGeom prst="rect">
            <a:avLst/>
          </a:prstGeom>
          <a:noFill/>
        </p:spPr>
        <p:txBody>
          <a:bodyPr wrap="square" lIns="0" rtlCol="0">
            <a:spAutoFit/>
          </a:bodyPr>
          <a:lstStyle/>
          <a:p>
            <a:r>
              <a:rPr lang="en-US" sz="1400" b="1" dirty="0">
                <a:solidFill>
                  <a:schemeClr val="accent2">
                    <a:lumMod val="75000"/>
                  </a:schemeClr>
                </a:solidFill>
                <a:latin typeface="Graphik Semibold" panose="020B0703030202060203" pitchFamily="34" charset="0"/>
              </a:rPr>
              <a:t>Inland</a:t>
            </a:r>
            <a:r>
              <a:rPr lang="en-US" sz="1400" b="1" dirty="0">
                <a:solidFill>
                  <a:schemeClr val="accent2">
                    <a:lumMod val="75000"/>
                  </a:schemeClr>
                </a:solidFill>
                <a:latin typeface="Graphik" panose="020B0503030202060203" pitchFamily="34" charset="77"/>
              </a:rPr>
              <a:t> </a:t>
            </a:r>
            <a:r>
              <a:rPr lang="en-US" sz="1400" b="1" dirty="0">
                <a:solidFill>
                  <a:schemeClr val="accent2">
                    <a:lumMod val="75000"/>
                  </a:schemeClr>
                </a:solidFill>
                <a:latin typeface="Graphik Semibold" panose="020B0703030202060203" pitchFamily="34" charset="0"/>
              </a:rPr>
              <a:t>Empire </a:t>
            </a:r>
            <a:r>
              <a:rPr lang="en-US" sz="1400" dirty="0">
                <a:solidFill>
                  <a:srgbClr val="126DA8"/>
                </a:solidFill>
                <a:latin typeface="Graphik Semibold" panose="020B0703030202060203" pitchFamily="34" charset="0"/>
              </a:rPr>
              <a:t>– </a:t>
            </a:r>
            <a:r>
              <a:rPr lang="en-US" sz="1400" dirty="0">
                <a:latin typeface="Graphik" panose="020B0503030202060203" pitchFamily="34" charset="77"/>
              </a:rPr>
              <a:t>What are your observations? </a:t>
            </a:r>
          </a:p>
          <a:p>
            <a:endParaRPr lang="en-US" sz="1400" dirty="0">
              <a:latin typeface="Graphik" panose="020B0503030202060203" pitchFamily="34" charset="77"/>
            </a:endParaRPr>
          </a:p>
          <a:p>
            <a:pPr marL="184150" indent="-184150">
              <a:buFont typeface="Arial" panose="020B0604020202020204" pitchFamily="34" charset="0"/>
              <a:buChar char="•"/>
            </a:pPr>
            <a:r>
              <a:rPr lang="en-US" sz="1400" dirty="0">
                <a:latin typeface="Graphik" panose="020B0503030202060203" pitchFamily="34" charset="77"/>
              </a:rPr>
              <a:t>Delivery Infrastructure</a:t>
            </a:r>
          </a:p>
          <a:p>
            <a:pPr marL="184150" indent="-184150">
              <a:buFont typeface="Arial" panose="020B0604020202020204" pitchFamily="34" charset="0"/>
              <a:buChar char="•"/>
            </a:pPr>
            <a:r>
              <a:rPr lang="en-US" sz="1400" dirty="0">
                <a:latin typeface="Graphik" panose="020B0503030202060203" pitchFamily="34" charset="77"/>
              </a:rPr>
              <a:t>Operational Flexibility</a:t>
            </a:r>
          </a:p>
          <a:p>
            <a:pPr marL="184150" indent="-184150">
              <a:buFont typeface="Arial" panose="020B0604020202020204" pitchFamily="34" charset="0"/>
              <a:buChar char="•"/>
            </a:pPr>
            <a:r>
              <a:rPr lang="en-US" sz="1400" dirty="0">
                <a:latin typeface="Graphik" panose="020B0503030202060203" pitchFamily="34" charset="77"/>
              </a:rPr>
              <a:t>Reliability</a:t>
            </a:r>
          </a:p>
          <a:p>
            <a:pPr marL="184150" indent="-184150">
              <a:buFont typeface="Arial" panose="020B0604020202020204" pitchFamily="34" charset="0"/>
              <a:buChar char="•"/>
            </a:pPr>
            <a:r>
              <a:rPr lang="en-US" sz="1400" dirty="0">
                <a:latin typeface="Graphik" panose="020B0503030202060203" pitchFamily="34" charset="77"/>
              </a:rPr>
              <a:t>Resiliency</a:t>
            </a:r>
          </a:p>
          <a:p>
            <a:pPr marL="184150" indent="-184150">
              <a:buFont typeface="Arial" panose="020B0604020202020204" pitchFamily="34" charset="0"/>
              <a:buChar char="•"/>
            </a:pPr>
            <a:r>
              <a:rPr lang="en-US" sz="1400" dirty="0">
                <a:latin typeface="Graphik" panose="020B0503030202060203" pitchFamily="34" charset="77"/>
              </a:rPr>
              <a:t>Security</a:t>
            </a:r>
          </a:p>
        </p:txBody>
      </p:sp>
      <p:sp>
        <p:nvSpPr>
          <p:cNvPr id="7" name="Title 6">
            <a:extLst>
              <a:ext uri="{FF2B5EF4-FFF2-40B4-BE49-F238E27FC236}">
                <a16:creationId xmlns:a16="http://schemas.microsoft.com/office/drawing/2014/main" id="{AB3AB829-B69F-E6E6-A14A-9D7F24CBBDE4}"/>
              </a:ext>
            </a:extLst>
          </p:cNvPr>
          <p:cNvSpPr>
            <a:spLocks noGrp="1"/>
          </p:cNvSpPr>
          <p:nvPr>
            <p:ph type="title"/>
          </p:nvPr>
        </p:nvSpPr>
        <p:spPr>
          <a:xfrm>
            <a:off x="159741" y="465980"/>
            <a:ext cx="10776426" cy="476081"/>
          </a:xfrm>
        </p:spPr>
        <p:txBody>
          <a:bodyPr/>
          <a:lstStyle/>
          <a:p>
            <a:r>
              <a:rPr lang="en-US" dirty="0">
                <a:solidFill>
                  <a:schemeClr val="accent2">
                    <a:lumMod val="75000"/>
                  </a:schemeClr>
                </a:solidFill>
              </a:rPr>
              <a:t>How are we served?</a:t>
            </a:r>
          </a:p>
        </p:txBody>
      </p:sp>
      <p:cxnSp>
        <p:nvCxnSpPr>
          <p:cNvPr id="2" name="Straight Connector 1">
            <a:extLst>
              <a:ext uri="{FF2B5EF4-FFF2-40B4-BE49-F238E27FC236}">
                <a16:creationId xmlns:a16="http://schemas.microsoft.com/office/drawing/2014/main" id="{E0F15FA4-0808-81C1-F979-EB5A923E9F6D}"/>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4" name="Picture 3" descr="A map of different colors">
            <a:extLst>
              <a:ext uri="{FF2B5EF4-FFF2-40B4-BE49-F238E27FC236}">
                <a16:creationId xmlns:a16="http://schemas.microsoft.com/office/drawing/2014/main" id="{186816F4-A7D5-BCFF-A812-885404671B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25" y="1245955"/>
            <a:ext cx="8003871" cy="5559941"/>
          </a:xfrm>
          <a:prstGeom prst="rect">
            <a:avLst/>
          </a:prstGeom>
          <a:ln>
            <a:solidFill>
              <a:srgbClr val="126DA8"/>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48232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B3AB829-B69F-E6E6-A14A-9D7F24CBBDE4}"/>
              </a:ext>
            </a:extLst>
          </p:cNvPr>
          <p:cNvSpPr>
            <a:spLocks noGrp="1"/>
          </p:cNvSpPr>
          <p:nvPr>
            <p:ph type="title"/>
          </p:nvPr>
        </p:nvSpPr>
        <p:spPr>
          <a:xfrm>
            <a:off x="274129" y="216922"/>
            <a:ext cx="10776426" cy="476081"/>
          </a:xfrm>
        </p:spPr>
        <p:txBody>
          <a:bodyPr/>
          <a:lstStyle/>
          <a:p>
            <a:r>
              <a:rPr lang="en-US" b="0" dirty="0">
                <a:solidFill>
                  <a:schemeClr val="accent2">
                    <a:lumMod val="75000"/>
                  </a:schemeClr>
                </a:solidFill>
              </a:rPr>
              <a:t>Rural Poverty – </a:t>
            </a:r>
            <a:r>
              <a:rPr lang="en-US" b="0" u="sng" dirty="0">
                <a:solidFill>
                  <a:schemeClr val="accent2">
                    <a:lumMod val="75000"/>
                  </a:schemeClr>
                </a:solidFill>
              </a:rPr>
              <a:t>Jump Starting America</a:t>
            </a:r>
            <a:br>
              <a:rPr lang="en-US" dirty="0"/>
            </a:br>
            <a:r>
              <a:rPr lang="en-US" sz="1400" dirty="0"/>
              <a:t>“America is often called the land of opportunity but in recent decades the opportunities have been shrinking – in a geographical sense – as we increasingly rely on a small set of superstar cities located on the coasts … Meanwhile, much of the rest of the country has missed out”</a:t>
            </a:r>
            <a:endParaRPr lang="en-US" dirty="0"/>
          </a:p>
        </p:txBody>
      </p:sp>
      <p:pic>
        <p:nvPicPr>
          <p:cNvPr id="3" name="Picture 2">
            <a:extLst>
              <a:ext uri="{FF2B5EF4-FFF2-40B4-BE49-F238E27FC236}">
                <a16:creationId xmlns:a16="http://schemas.microsoft.com/office/drawing/2014/main" id="{F9EEF648-C1B0-EE6E-DB8E-6CD3D4E3E098}"/>
              </a:ext>
            </a:extLst>
          </p:cNvPr>
          <p:cNvPicPr>
            <a:picLocks noChangeAspect="1"/>
          </p:cNvPicPr>
          <p:nvPr/>
        </p:nvPicPr>
        <p:blipFill>
          <a:blip r:embed="rId3"/>
          <a:stretch>
            <a:fillRect/>
          </a:stretch>
        </p:blipFill>
        <p:spPr>
          <a:xfrm>
            <a:off x="5090065" y="1942812"/>
            <a:ext cx="6597601" cy="1961687"/>
          </a:xfrm>
          <a:prstGeom prst="rect">
            <a:avLst/>
          </a:prstGeom>
          <a:ln w="19050">
            <a:solidFill>
              <a:srgbClr val="FF0000"/>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1F6FB9F2-1C25-91EE-E300-05AF5A8CF6AA}"/>
              </a:ext>
            </a:extLst>
          </p:cNvPr>
          <p:cNvPicPr>
            <a:picLocks noChangeAspect="1"/>
          </p:cNvPicPr>
          <p:nvPr/>
        </p:nvPicPr>
        <p:blipFill>
          <a:blip r:embed="rId4"/>
          <a:stretch>
            <a:fillRect/>
          </a:stretch>
        </p:blipFill>
        <p:spPr>
          <a:xfrm>
            <a:off x="320380" y="2086781"/>
            <a:ext cx="4547937" cy="1219200"/>
          </a:xfrm>
          <a:prstGeom prst="rect">
            <a:avLst/>
          </a:prstGeom>
          <a:ln w="15875">
            <a:solidFill>
              <a:schemeClr val="accent2">
                <a:lumMod val="75000"/>
              </a:schemeClr>
            </a:solidFill>
          </a:ln>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8CA9930F-B9AD-04E7-6E12-E69C0F5D4048}"/>
              </a:ext>
            </a:extLst>
          </p:cNvPr>
          <p:cNvPicPr>
            <a:picLocks noChangeAspect="1"/>
          </p:cNvPicPr>
          <p:nvPr/>
        </p:nvPicPr>
        <p:blipFill>
          <a:blip r:embed="rId5"/>
          <a:stretch>
            <a:fillRect/>
          </a:stretch>
        </p:blipFill>
        <p:spPr>
          <a:xfrm>
            <a:off x="320380" y="4127517"/>
            <a:ext cx="10287000" cy="581025"/>
          </a:xfrm>
          <a:prstGeom prst="rect">
            <a:avLst/>
          </a:prstGeom>
          <a:ln w="19050">
            <a:solidFill>
              <a:schemeClr val="accent2">
                <a:lumMod val="75000"/>
              </a:schemeClr>
            </a:solidFill>
          </a:ln>
          <a:effectLst>
            <a:outerShdw blurRad="50800" dist="38100" dir="2700000" algn="tl" rotWithShape="0">
              <a:prstClr val="black">
                <a:alpha val="40000"/>
              </a:prstClr>
            </a:outerShdw>
          </a:effectLst>
        </p:spPr>
      </p:pic>
      <p:cxnSp>
        <p:nvCxnSpPr>
          <p:cNvPr id="17" name="Straight Connector 16">
            <a:extLst>
              <a:ext uri="{FF2B5EF4-FFF2-40B4-BE49-F238E27FC236}">
                <a16:creationId xmlns:a16="http://schemas.microsoft.com/office/drawing/2014/main" id="{55246193-D505-C9FD-C6EF-C7E68B9544F0}"/>
              </a:ext>
            </a:extLst>
          </p:cNvPr>
          <p:cNvCxnSpPr>
            <a:cxnSpLocks/>
          </p:cNvCxnSpPr>
          <p:nvPr/>
        </p:nvCxnSpPr>
        <p:spPr>
          <a:xfrm>
            <a:off x="1904215" y="1464160"/>
            <a:ext cx="8401835"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22FF3E2-F465-ADEC-02B6-4FC5B59D584B}"/>
              </a:ext>
            </a:extLst>
          </p:cNvPr>
          <p:cNvCxnSpPr>
            <a:cxnSpLocks/>
          </p:cNvCxnSpPr>
          <p:nvPr/>
        </p:nvCxnSpPr>
        <p:spPr>
          <a:xfrm>
            <a:off x="180680" y="1746083"/>
            <a:ext cx="0" cy="4844207"/>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7E290FFF-2525-75AE-A27E-00CD21491DBC}"/>
              </a:ext>
            </a:extLst>
          </p:cNvPr>
          <p:cNvSpPr txBox="1"/>
          <p:nvPr/>
        </p:nvSpPr>
        <p:spPr>
          <a:xfrm>
            <a:off x="10498867" y="1230104"/>
            <a:ext cx="1435008" cy="369332"/>
          </a:xfrm>
          <a:prstGeom prst="rect">
            <a:avLst/>
          </a:prstGeom>
          <a:noFill/>
        </p:spPr>
        <p:txBody>
          <a:bodyPr wrap="none" rtlCol="0">
            <a:spAutoFit/>
          </a:bodyPr>
          <a:lstStyle/>
          <a:p>
            <a:r>
              <a:rPr lang="en-US" dirty="0"/>
              <a:t>I-90 Corridor </a:t>
            </a:r>
          </a:p>
        </p:txBody>
      </p:sp>
      <p:sp>
        <p:nvSpPr>
          <p:cNvPr id="22" name="TextBox 21">
            <a:extLst>
              <a:ext uri="{FF2B5EF4-FFF2-40B4-BE49-F238E27FC236}">
                <a16:creationId xmlns:a16="http://schemas.microsoft.com/office/drawing/2014/main" id="{B5DE8C70-72B5-F06D-E18B-DB07E49B9B04}"/>
              </a:ext>
            </a:extLst>
          </p:cNvPr>
          <p:cNvSpPr txBox="1"/>
          <p:nvPr/>
        </p:nvSpPr>
        <p:spPr>
          <a:xfrm>
            <a:off x="-32281" y="1279494"/>
            <a:ext cx="1370888" cy="369332"/>
          </a:xfrm>
          <a:prstGeom prst="rect">
            <a:avLst/>
          </a:prstGeom>
          <a:noFill/>
        </p:spPr>
        <p:txBody>
          <a:bodyPr wrap="none" rtlCol="0">
            <a:spAutoFit/>
          </a:bodyPr>
          <a:lstStyle/>
          <a:p>
            <a:r>
              <a:rPr lang="en-US" dirty="0"/>
              <a:t>I-5  Corridor </a:t>
            </a:r>
          </a:p>
        </p:txBody>
      </p:sp>
      <p:sp>
        <p:nvSpPr>
          <p:cNvPr id="2" name="TextBox 1">
            <a:extLst>
              <a:ext uri="{FF2B5EF4-FFF2-40B4-BE49-F238E27FC236}">
                <a16:creationId xmlns:a16="http://schemas.microsoft.com/office/drawing/2014/main" id="{3E417455-A528-717C-BEC0-EEDA9DC52774}"/>
              </a:ext>
            </a:extLst>
          </p:cNvPr>
          <p:cNvSpPr txBox="1"/>
          <p:nvPr/>
        </p:nvSpPr>
        <p:spPr>
          <a:xfrm>
            <a:off x="286593" y="1637468"/>
            <a:ext cx="814518" cy="369332"/>
          </a:xfrm>
          <a:prstGeom prst="rect">
            <a:avLst/>
          </a:prstGeom>
          <a:noFill/>
        </p:spPr>
        <p:txBody>
          <a:bodyPr wrap="none" rtlCol="0">
            <a:spAutoFit/>
          </a:bodyPr>
          <a:lstStyle/>
          <a:p>
            <a:r>
              <a:rPr lang="en-US" sz="1600" i="1" dirty="0">
                <a:solidFill>
                  <a:schemeClr val="accent2">
                    <a:lumMod val="75000"/>
                  </a:schemeClr>
                </a:solidFill>
              </a:rPr>
              <a:t>Seattle</a:t>
            </a:r>
            <a:r>
              <a:rPr lang="en-US" dirty="0">
                <a:solidFill>
                  <a:srgbClr val="126DA8"/>
                </a:solidFill>
              </a:rPr>
              <a:t> </a:t>
            </a:r>
          </a:p>
        </p:txBody>
      </p:sp>
      <p:sp>
        <p:nvSpPr>
          <p:cNvPr id="4" name="TextBox 3">
            <a:extLst>
              <a:ext uri="{FF2B5EF4-FFF2-40B4-BE49-F238E27FC236}">
                <a16:creationId xmlns:a16="http://schemas.microsoft.com/office/drawing/2014/main" id="{48B92260-D76F-3171-B2A7-2DD04C3A2D45}"/>
              </a:ext>
            </a:extLst>
          </p:cNvPr>
          <p:cNvSpPr txBox="1"/>
          <p:nvPr/>
        </p:nvSpPr>
        <p:spPr>
          <a:xfrm>
            <a:off x="274129" y="3254038"/>
            <a:ext cx="930063" cy="369332"/>
          </a:xfrm>
          <a:prstGeom prst="rect">
            <a:avLst/>
          </a:prstGeom>
          <a:noFill/>
        </p:spPr>
        <p:txBody>
          <a:bodyPr wrap="none" rtlCol="0">
            <a:spAutoFit/>
          </a:bodyPr>
          <a:lstStyle/>
          <a:p>
            <a:r>
              <a:rPr lang="en-US" sz="1600" i="1" dirty="0">
                <a:solidFill>
                  <a:schemeClr val="accent2">
                    <a:lumMod val="75000"/>
                  </a:schemeClr>
                </a:solidFill>
              </a:rPr>
              <a:t>Olympia</a:t>
            </a:r>
            <a:r>
              <a:rPr lang="en-US" dirty="0"/>
              <a:t> </a:t>
            </a:r>
          </a:p>
        </p:txBody>
      </p:sp>
      <p:sp>
        <p:nvSpPr>
          <p:cNvPr id="6" name="TextBox 5">
            <a:extLst>
              <a:ext uri="{FF2B5EF4-FFF2-40B4-BE49-F238E27FC236}">
                <a16:creationId xmlns:a16="http://schemas.microsoft.com/office/drawing/2014/main" id="{9E72C78A-8A57-96CB-EEE3-EE29672577C2}"/>
              </a:ext>
            </a:extLst>
          </p:cNvPr>
          <p:cNvSpPr txBox="1"/>
          <p:nvPr/>
        </p:nvSpPr>
        <p:spPr>
          <a:xfrm>
            <a:off x="274129" y="3781553"/>
            <a:ext cx="948401" cy="369332"/>
          </a:xfrm>
          <a:prstGeom prst="rect">
            <a:avLst/>
          </a:prstGeom>
          <a:noFill/>
        </p:spPr>
        <p:txBody>
          <a:bodyPr wrap="none" rtlCol="0">
            <a:spAutoFit/>
          </a:bodyPr>
          <a:lstStyle/>
          <a:p>
            <a:r>
              <a:rPr lang="en-US" sz="1600" i="1" dirty="0">
                <a:solidFill>
                  <a:schemeClr val="accent2">
                    <a:lumMod val="75000"/>
                  </a:schemeClr>
                </a:solidFill>
              </a:rPr>
              <a:t>Portland</a:t>
            </a:r>
            <a:r>
              <a:rPr lang="en-US" dirty="0"/>
              <a:t> </a:t>
            </a:r>
          </a:p>
        </p:txBody>
      </p:sp>
      <p:sp>
        <p:nvSpPr>
          <p:cNvPr id="8" name="TextBox 7">
            <a:extLst>
              <a:ext uri="{FF2B5EF4-FFF2-40B4-BE49-F238E27FC236}">
                <a16:creationId xmlns:a16="http://schemas.microsoft.com/office/drawing/2014/main" id="{89C1A0DA-A47C-ABBF-F323-765AB86B4033}"/>
              </a:ext>
            </a:extLst>
          </p:cNvPr>
          <p:cNvSpPr txBox="1"/>
          <p:nvPr/>
        </p:nvSpPr>
        <p:spPr>
          <a:xfrm>
            <a:off x="286593" y="4790627"/>
            <a:ext cx="1310359" cy="338554"/>
          </a:xfrm>
          <a:prstGeom prst="rect">
            <a:avLst/>
          </a:prstGeom>
          <a:noFill/>
        </p:spPr>
        <p:txBody>
          <a:bodyPr wrap="none" rtlCol="0">
            <a:spAutoFit/>
          </a:bodyPr>
          <a:lstStyle/>
          <a:p>
            <a:r>
              <a:rPr lang="en-US" sz="1600" i="1" dirty="0">
                <a:solidFill>
                  <a:schemeClr val="accent2">
                    <a:lumMod val="75000"/>
                  </a:schemeClr>
                </a:solidFill>
              </a:rPr>
              <a:t>San Francisco</a:t>
            </a:r>
            <a:endParaRPr lang="en-US" dirty="0">
              <a:solidFill>
                <a:schemeClr val="accent2">
                  <a:lumMod val="75000"/>
                </a:schemeClr>
              </a:solidFill>
            </a:endParaRPr>
          </a:p>
        </p:txBody>
      </p:sp>
      <p:sp>
        <p:nvSpPr>
          <p:cNvPr id="9" name="TextBox 8">
            <a:extLst>
              <a:ext uri="{FF2B5EF4-FFF2-40B4-BE49-F238E27FC236}">
                <a16:creationId xmlns:a16="http://schemas.microsoft.com/office/drawing/2014/main" id="{B061DD04-7685-2B02-B95F-38EAF4B46576}"/>
              </a:ext>
            </a:extLst>
          </p:cNvPr>
          <p:cNvSpPr txBox="1"/>
          <p:nvPr/>
        </p:nvSpPr>
        <p:spPr>
          <a:xfrm>
            <a:off x="331245" y="6251736"/>
            <a:ext cx="1018227" cy="338554"/>
          </a:xfrm>
          <a:prstGeom prst="rect">
            <a:avLst/>
          </a:prstGeom>
          <a:noFill/>
        </p:spPr>
        <p:txBody>
          <a:bodyPr wrap="square" rtlCol="0">
            <a:spAutoFit/>
          </a:bodyPr>
          <a:lstStyle/>
          <a:p>
            <a:r>
              <a:rPr lang="en-US" sz="1600" i="1" dirty="0">
                <a:solidFill>
                  <a:schemeClr val="accent2">
                    <a:lumMod val="75000"/>
                  </a:schemeClr>
                </a:solidFill>
              </a:rPr>
              <a:t>San Deigo</a:t>
            </a:r>
            <a:endParaRPr lang="en-US" dirty="0">
              <a:solidFill>
                <a:schemeClr val="accent2">
                  <a:lumMod val="75000"/>
                </a:schemeClr>
              </a:solidFill>
            </a:endParaRPr>
          </a:p>
        </p:txBody>
      </p:sp>
      <p:sp>
        <p:nvSpPr>
          <p:cNvPr id="11" name="TextBox 10">
            <a:extLst>
              <a:ext uri="{FF2B5EF4-FFF2-40B4-BE49-F238E27FC236}">
                <a16:creationId xmlns:a16="http://schemas.microsoft.com/office/drawing/2014/main" id="{1D83E6EF-CAEC-1228-5C55-34FD112F8CB3}"/>
              </a:ext>
            </a:extLst>
          </p:cNvPr>
          <p:cNvSpPr txBox="1"/>
          <p:nvPr/>
        </p:nvSpPr>
        <p:spPr>
          <a:xfrm>
            <a:off x="1812832" y="1497082"/>
            <a:ext cx="875561" cy="369332"/>
          </a:xfrm>
          <a:prstGeom prst="rect">
            <a:avLst/>
          </a:prstGeom>
          <a:noFill/>
        </p:spPr>
        <p:txBody>
          <a:bodyPr wrap="none" rtlCol="0">
            <a:spAutoFit/>
          </a:bodyPr>
          <a:lstStyle/>
          <a:p>
            <a:r>
              <a:rPr lang="en-US" sz="1600" i="1" dirty="0">
                <a:solidFill>
                  <a:srgbClr val="FF0000"/>
                </a:solidFill>
              </a:rPr>
              <a:t>Ritzville</a:t>
            </a:r>
            <a:r>
              <a:rPr lang="en-US" dirty="0">
                <a:solidFill>
                  <a:srgbClr val="126DA8"/>
                </a:solidFill>
              </a:rPr>
              <a:t> </a:t>
            </a:r>
          </a:p>
        </p:txBody>
      </p:sp>
      <p:sp>
        <p:nvSpPr>
          <p:cNvPr id="12" name="TextBox 11">
            <a:extLst>
              <a:ext uri="{FF2B5EF4-FFF2-40B4-BE49-F238E27FC236}">
                <a16:creationId xmlns:a16="http://schemas.microsoft.com/office/drawing/2014/main" id="{8E3D4A60-92F9-42DE-D9F9-0E6FE57D14DD}"/>
              </a:ext>
            </a:extLst>
          </p:cNvPr>
          <p:cNvSpPr txBox="1"/>
          <p:nvPr/>
        </p:nvSpPr>
        <p:spPr>
          <a:xfrm>
            <a:off x="3176693" y="1527860"/>
            <a:ext cx="884794" cy="338554"/>
          </a:xfrm>
          <a:prstGeom prst="rect">
            <a:avLst/>
          </a:prstGeom>
          <a:noFill/>
        </p:spPr>
        <p:txBody>
          <a:bodyPr wrap="none" rtlCol="0">
            <a:spAutoFit/>
          </a:bodyPr>
          <a:lstStyle/>
          <a:p>
            <a:r>
              <a:rPr lang="en-US" sz="1600" i="1" dirty="0">
                <a:solidFill>
                  <a:srgbClr val="FF0000"/>
                </a:solidFill>
              </a:rPr>
              <a:t>Reardan</a:t>
            </a:r>
            <a:endParaRPr lang="en-US" dirty="0">
              <a:solidFill>
                <a:srgbClr val="126DA8"/>
              </a:solidFill>
            </a:endParaRPr>
          </a:p>
        </p:txBody>
      </p:sp>
      <p:sp>
        <p:nvSpPr>
          <p:cNvPr id="13" name="TextBox 12">
            <a:extLst>
              <a:ext uri="{FF2B5EF4-FFF2-40B4-BE49-F238E27FC236}">
                <a16:creationId xmlns:a16="http://schemas.microsoft.com/office/drawing/2014/main" id="{D887E271-7F73-4CE1-2A4F-563B189ACA1A}"/>
              </a:ext>
            </a:extLst>
          </p:cNvPr>
          <p:cNvSpPr txBox="1"/>
          <p:nvPr/>
        </p:nvSpPr>
        <p:spPr>
          <a:xfrm>
            <a:off x="4752584" y="1488057"/>
            <a:ext cx="937885" cy="369332"/>
          </a:xfrm>
          <a:prstGeom prst="rect">
            <a:avLst/>
          </a:prstGeom>
          <a:noFill/>
        </p:spPr>
        <p:txBody>
          <a:bodyPr wrap="none" rtlCol="0">
            <a:spAutoFit/>
          </a:bodyPr>
          <a:lstStyle/>
          <a:p>
            <a:r>
              <a:rPr lang="en-US" sz="1600" i="1" dirty="0">
                <a:solidFill>
                  <a:srgbClr val="FF0000"/>
                </a:solidFill>
              </a:rPr>
              <a:t>Spokane</a:t>
            </a:r>
            <a:r>
              <a:rPr lang="en-US" dirty="0">
                <a:solidFill>
                  <a:srgbClr val="126DA8"/>
                </a:solidFill>
              </a:rPr>
              <a:t> </a:t>
            </a:r>
          </a:p>
        </p:txBody>
      </p:sp>
      <p:sp>
        <p:nvSpPr>
          <p:cNvPr id="14" name="TextBox 13">
            <a:extLst>
              <a:ext uri="{FF2B5EF4-FFF2-40B4-BE49-F238E27FC236}">
                <a16:creationId xmlns:a16="http://schemas.microsoft.com/office/drawing/2014/main" id="{72180F5B-2BBE-509F-E0A6-7059B4A7E350}"/>
              </a:ext>
            </a:extLst>
          </p:cNvPr>
          <p:cNvSpPr txBox="1"/>
          <p:nvPr/>
        </p:nvSpPr>
        <p:spPr>
          <a:xfrm>
            <a:off x="6096000" y="1491347"/>
            <a:ext cx="1441420" cy="369332"/>
          </a:xfrm>
          <a:prstGeom prst="rect">
            <a:avLst/>
          </a:prstGeom>
          <a:noFill/>
        </p:spPr>
        <p:txBody>
          <a:bodyPr wrap="none" rtlCol="0">
            <a:spAutoFit/>
          </a:bodyPr>
          <a:lstStyle/>
          <a:p>
            <a:r>
              <a:rPr lang="en-US" sz="1600" i="1" dirty="0">
                <a:solidFill>
                  <a:srgbClr val="FF0000"/>
                </a:solidFill>
              </a:rPr>
              <a:t>Coeur d’ Alene</a:t>
            </a:r>
            <a:r>
              <a:rPr lang="en-US" dirty="0">
                <a:solidFill>
                  <a:srgbClr val="126DA8"/>
                </a:solidFill>
              </a:rPr>
              <a:t> </a:t>
            </a:r>
          </a:p>
        </p:txBody>
      </p:sp>
      <p:sp>
        <p:nvSpPr>
          <p:cNvPr id="16" name="TextBox 15">
            <a:extLst>
              <a:ext uri="{FF2B5EF4-FFF2-40B4-BE49-F238E27FC236}">
                <a16:creationId xmlns:a16="http://schemas.microsoft.com/office/drawing/2014/main" id="{F8C40B62-2CAF-409F-20A4-A6102CC94EB6}"/>
              </a:ext>
            </a:extLst>
          </p:cNvPr>
          <p:cNvSpPr txBox="1"/>
          <p:nvPr/>
        </p:nvSpPr>
        <p:spPr>
          <a:xfrm>
            <a:off x="7886727" y="1479191"/>
            <a:ext cx="1022331" cy="369332"/>
          </a:xfrm>
          <a:prstGeom prst="rect">
            <a:avLst/>
          </a:prstGeom>
          <a:noFill/>
        </p:spPr>
        <p:txBody>
          <a:bodyPr wrap="none" rtlCol="0">
            <a:spAutoFit/>
          </a:bodyPr>
          <a:lstStyle/>
          <a:p>
            <a:r>
              <a:rPr lang="en-US" sz="1600" i="1" dirty="0">
                <a:solidFill>
                  <a:srgbClr val="FF0000"/>
                </a:solidFill>
              </a:rPr>
              <a:t>Pinehurst</a:t>
            </a:r>
            <a:r>
              <a:rPr lang="en-US" dirty="0">
                <a:solidFill>
                  <a:srgbClr val="126DA8"/>
                </a:solidFill>
              </a:rPr>
              <a:t> </a:t>
            </a:r>
          </a:p>
        </p:txBody>
      </p:sp>
      <p:sp>
        <p:nvSpPr>
          <p:cNvPr id="19" name="TextBox 18">
            <a:extLst>
              <a:ext uri="{FF2B5EF4-FFF2-40B4-BE49-F238E27FC236}">
                <a16:creationId xmlns:a16="http://schemas.microsoft.com/office/drawing/2014/main" id="{25200F3F-4DD3-20BE-D9F5-BFAAA874C40C}"/>
              </a:ext>
            </a:extLst>
          </p:cNvPr>
          <p:cNvSpPr txBox="1"/>
          <p:nvPr/>
        </p:nvSpPr>
        <p:spPr>
          <a:xfrm>
            <a:off x="9573045" y="1491347"/>
            <a:ext cx="898195" cy="369332"/>
          </a:xfrm>
          <a:prstGeom prst="rect">
            <a:avLst/>
          </a:prstGeom>
          <a:noFill/>
        </p:spPr>
        <p:txBody>
          <a:bodyPr wrap="none" rtlCol="0">
            <a:spAutoFit/>
          </a:bodyPr>
          <a:lstStyle/>
          <a:p>
            <a:r>
              <a:rPr lang="en-US" sz="1600" i="1" dirty="0">
                <a:solidFill>
                  <a:srgbClr val="FF0000"/>
                </a:solidFill>
              </a:rPr>
              <a:t>Wallace</a:t>
            </a:r>
            <a:r>
              <a:rPr lang="en-US" dirty="0">
                <a:solidFill>
                  <a:srgbClr val="126DA8"/>
                </a:solidFill>
              </a:rPr>
              <a:t> </a:t>
            </a:r>
          </a:p>
        </p:txBody>
      </p:sp>
      <p:sp>
        <p:nvSpPr>
          <p:cNvPr id="23" name="TextBox 22">
            <a:extLst>
              <a:ext uri="{FF2B5EF4-FFF2-40B4-BE49-F238E27FC236}">
                <a16:creationId xmlns:a16="http://schemas.microsoft.com/office/drawing/2014/main" id="{03C4ECA1-5FEB-FA93-063E-D76A5D4A77CC}"/>
              </a:ext>
            </a:extLst>
          </p:cNvPr>
          <p:cNvSpPr txBox="1"/>
          <p:nvPr/>
        </p:nvSpPr>
        <p:spPr>
          <a:xfrm>
            <a:off x="320380" y="5398930"/>
            <a:ext cx="1018227" cy="338554"/>
          </a:xfrm>
          <a:prstGeom prst="rect">
            <a:avLst/>
          </a:prstGeom>
          <a:noFill/>
        </p:spPr>
        <p:txBody>
          <a:bodyPr wrap="square" rtlCol="0">
            <a:spAutoFit/>
          </a:bodyPr>
          <a:lstStyle/>
          <a:p>
            <a:r>
              <a:rPr lang="en-US" sz="1600" i="1" dirty="0">
                <a:solidFill>
                  <a:schemeClr val="accent2">
                    <a:lumMod val="75000"/>
                  </a:schemeClr>
                </a:solidFill>
              </a:rPr>
              <a:t>San Jose </a:t>
            </a:r>
            <a:endParaRPr lang="en-US" dirty="0">
              <a:solidFill>
                <a:schemeClr val="accent2">
                  <a:lumMod val="75000"/>
                </a:schemeClr>
              </a:solidFill>
            </a:endParaRPr>
          </a:p>
        </p:txBody>
      </p:sp>
      <p:pic>
        <p:nvPicPr>
          <p:cNvPr id="25" name="Picture 24">
            <a:extLst>
              <a:ext uri="{FF2B5EF4-FFF2-40B4-BE49-F238E27FC236}">
                <a16:creationId xmlns:a16="http://schemas.microsoft.com/office/drawing/2014/main" id="{215869EA-7F3D-9FAD-B28E-DBD59F193206}"/>
              </a:ext>
            </a:extLst>
          </p:cNvPr>
          <p:cNvPicPr>
            <a:picLocks noChangeAspect="1"/>
          </p:cNvPicPr>
          <p:nvPr/>
        </p:nvPicPr>
        <p:blipFill>
          <a:blip r:embed="rId6"/>
          <a:stretch>
            <a:fillRect/>
          </a:stretch>
        </p:blipFill>
        <p:spPr>
          <a:xfrm>
            <a:off x="739160" y="5697797"/>
            <a:ext cx="7639050" cy="552450"/>
          </a:xfrm>
          <a:prstGeom prst="rect">
            <a:avLst/>
          </a:prstGeom>
          <a:ln w="19050">
            <a:solidFill>
              <a:schemeClr val="accent2">
                <a:lumMod val="75000"/>
              </a:schemeClr>
            </a:solid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4F0BCB64-79FB-95B9-75E0-245DBC3BFFDE}"/>
              </a:ext>
            </a:extLst>
          </p:cNvPr>
          <p:cNvPicPr>
            <a:picLocks noChangeAspect="1"/>
          </p:cNvPicPr>
          <p:nvPr/>
        </p:nvPicPr>
        <p:blipFill>
          <a:blip r:embed="rId7"/>
          <a:stretch>
            <a:fillRect/>
          </a:stretch>
        </p:blipFill>
        <p:spPr>
          <a:xfrm>
            <a:off x="8796990" y="5568207"/>
            <a:ext cx="3136885" cy="1034943"/>
          </a:xfrm>
          <a:prstGeom prst="rect">
            <a:avLst/>
          </a:prstGeom>
          <a:ln w="19050">
            <a:solidFill>
              <a:schemeClr val="accent2">
                <a:lumMod val="75000"/>
              </a:schemeClr>
            </a:solidFill>
          </a:ln>
          <a:effectLst>
            <a:outerShdw blurRad="50800" dist="38100" dir="2700000" algn="tl" rotWithShape="0">
              <a:schemeClr val="accent2">
                <a:lumMod val="75000"/>
                <a:alpha val="40000"/>
              </a:schemeClr>
            </a:outerShdw>
          </a:effectLst>
        </p:spPr>
      </p:pic>
      <p:pic>
        <p:nvPicPr>
          <p:cNvPr id="30" name="Picture 29">
            <a:extLst>
              <a:ext uri="{FF2B5EF4-FFF2-40B4-BE49-F238E27FC236}">
                <a16:creationId xmlns:a16="http://schemas.microsoft.com/office/drawing/2014/main" id="{A7F6D15E-B16E-41E6-55C3-EE3173CA97D0}"/>
              </a:ext>
            </a:extLst>
          </p:cNvPr>
          <p:cNvPicPr>
            <a:picLocks noChangeAspect="1"/>
          </p:cNvPicPr>
          <p:nvPr/>
        </p:nvPicPr>
        <p:blipFill>
          <a:blip r:embed="rId8"/>
          <a:stretch>
            <a:fillRect/>
          </a:stretch>
        </p:blipFill>
        <p:spPr>
          <a:xfrm>
            <a:off x="2160531" y="4779389"/>
            <a:ext cx="1900956" cy="847560"/>
          </a:xfrm>
          <a:prstGeom prst="rect">
            <a:avLst/>
          </a:prstGeom>
          <a:ln w="15875">
            <a:solidFill>
              <a:schemeClr val="accent2">
                <a:lumMod val="75000"/>
              </a:schemeClr>
            </a:solidFill>
          </a:ln>
          <a:effectLst>
            <a:outerShdw blurRad="50800" dist="38100" dir="2700000" algn="tl" rotWithShape="0">
              <a:prstClr val="black">
                <a:alpha val="40000"/>
              </a:prstClr>
            </a:outerShdw>
          </a:effectLst>
        </p:spPr>
      </p:pic>
      <p:cxnSp>
        <p:nvCxnSpPr>
          <p:cNvPr id="31" name="Straight Connector 30">
            <a:extLst>
              <a:ext uri="{FF2B5EF4-FFF2-40B4-BE49-F238E27FC236}">
                <a16:creationId xmlns:a16="http://schemas.microsoft.com/office/drawing/2014/main" id="{44636289-C02F-85F8-5299-210E198884CC}"/>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3187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F00D4-1D1C-FC29-3335-1DB8C3A7F9CF}"/>
              </a:ext>
            </a:extLst>
          </p:cNvPr>
          <p:cNvSpPr>
            <a:spLocks noGrp="1"/>
          </p:cNvSpPr>
          <p:nvPr>
            <p:ph type="ctrTitle"/>
          </p:nvPr>
        </p:nvSpPr>
        <p:spPr>
          <a:xfrm>
            <a:off x="739180" y="3871334"/>
            <a:ext cx="5123738" cy="1487443"/>
          </a:xfrm>
        </p:spPr>
        <p:txBody>
          <a:bodyPr/>
          <a:lstStyle/>
          <a:p>
            <a:r>
              <a:rPr lang="en-US" dirty="0"/>
              <a:t>Value Proposition </a:t>
            </a:r>
            <a:r>
              <a:rPr lang="en-US" sz="3600" i="1" dirty="0"/>
              <a:t>How do we lift the region?</a:t>
            </a:r>
          </a:p>
        </p:txBody>
      </p:sp>
      <p:sp>
        <p:nvSpPr>
          <p:cNvPr id="3" name="Subtitle 2">
            <a:extLst>
              <a:ext uri="{FF2B5EF4-FFF2-40B4-BE49-F238E27FC236}">
                <a16:creationId xmlns:a16="http://schemas.microsoft.com/office/drawing/2014/main" id="{5CED3419-4C97-E8DF-126E-887960B6DA13}"/>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2845833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05FB82C-97B0-262C-47DA-C4A1F58A2F19}"/>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BA40D21-1029-E859-85AF-C8CFB9F29FAB}"/>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7577AEC4-182C-B405-CB6B-9C0E95FDB0BA}"/>
              </a:ext>
            </a:extLst>
          </p:cNvPr>
          <p:cNvSpPr txBox="1"/>
          <p:nvPr/>
        </p:nvSpPr>
        <p:spPr>
          <a:xfrm>
            <a:off x="155575" y="422198"/>
            <a:ext cx="7579494" cy="584775"/>
          </a:xfrm>
          <a:prstGeom prst="rect">
            <a:avLst/>
          </a:prstGeom>
          <a:noFill/>
        </p:spPr>
        <p:txBody>
          <a:bodyPr wrap="square">
            <a:spAutoFit/>
          </a:bodyPr>
          <a:lstStyle/>
          <a:p>
            <a:r>
              <a:rPr lang="en-US" sz="3200" dirty="0">
                <a:solidFill>
                  <a:schemeClr val="accent2">
                    <a:lumMod val="75000"/>
                  </a:schemeClr>
                </a:solidFill>
                <a:latin typeface="+mj-lt"/>
                <a:cs typeface="Calibri Light" panose="020F0302020204030204" pitchFamily="34" charset="0"/>
              </a:rPr>
              <a:t>INTENT Innovation Engine</a:t>
            </a:r>
          </a:p>
        </p:txBody>
      </p:sp>
      <p:pic>
        <p:nvPicPr>
          <p:cNvPr id="10" name="Picture 9">
            <a:extLst>
              <a:ext uri="{FF2B5EF4-FFF2-40B4-BE49-F238E27FC236}">
                <a16:creationId xmlns:a16="http://schemas.microsoft.com/office/drawing/2014/main" id="{609C2A81-DE4A-3C71-60AD-C12F3347552B}"/>
              </a:ext>
            </a:extLst>
          </p:cNvPr>
          <p:cNvPicPr>
            <a:picLocks noChangeAspect="1"/>
          </p:cNvPicPr>
          <p:nvPr/>
        </p:nvPicPr>
        <p:blipFill>
          <a:blip r:embed="rId3"/>
          <a:stretch>
            <a:fillRect/>
          </a:stretch>
        </p:blipFill>
        <p:spPr>
          <a:xfrm>
            <a:off x="3502057" y="1332503"/>
            <a:ext cx="6908126" cy="5386113"/>
          </a:xfrm>
          <a:prstGeom prst="rect">
            <a:avLst/>
          </a:prstGeom>
          <a:solidFill>
            <a:schemeClr val="bg1"/>
          </a:solidFill>
          <a:ln w="15875">
            <a:solidFill>
              <a:schemeClr val="accent2"/>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5F67C48B-AD2D-BCE3-4A81-AD18F35CF325}"/>
              </a:ext>
            </a:extLst>
          </p:cNvPr>
          <p:cNvSpPr txBox="1"/>
          <p:nvPr/>
        </p:nvSpPr>
        <p:spPr>
          <a:xfrm>
            <a:off x="421849" y="1259508"/>
            <a:ext cx="6160416" cy="369332"/>
          </a:xfrm>
          <a:prstGeom prst="rect">
            <a:avLst/>
          </a:prstGeom>
          <a:noFill/>
        </p:spPr>
        <p:txBody>
          <a:bodyPr wrap="square">
            <a:spAutoFit/>
          </a:bodyPr>
          <a:lstStyle/>
          <a:p>
            <a:pPr marL="192024" indent="-192024">
              <a:spcAft>
                <a:spcPts val="600"/>
              </a:spcAft>
              <a:buClr>
                <a:schemeClr val="accent2"/>
              </a:buClr>
              <a:buFont typeface="Arial" panose="020B0604020202020204" pitchFamily="34" charset="0"/>
              <a:buChar char="•"/>
            </a:pPr>
            <a:r>
              <a:rPr lang="en-US" sz="1800" dirty="0">
                <a:solidFill>
                  <a:srgbClr val="126DA8"/>
                </a:solidFill>
                <a:latin typeface="Graphik Semibold" panose="020B0703030202060203" pitchFamily="34" charset="0"/>
              </a:rPr>
              <a:t>Rember Our Origin Story</a:t>
            </a:r>
            <a:endParaRPr lang="en-US" sz="1800" dirty="0">
              <a:latin typeface="Graphik" panose="020B0503030202060203" pitchFamily="34" charset="77"/>
              <a:cs typeface="Arial" panose="020B0604020202020204" pitchFamily="34" charset="0"/>
            </a:endParaRPr>
          </a:p>
        </p:txBody>
      </p:sp>
    </p:spTree>
    <p:extLst>
      <p:ext uri="{BB962C8B-B14F-4D97-AF65-F5344CB8AC3E}">
        <p14:creationId xmlns:p14="http://schemas.microsoft.com/office/powerpoint/2010/main" val="1322905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Up 7">
            <a:extLst>
              <a:ext uri="{FF2B5EF4-FFF2-40B4-BE49-F238E27FC236}">
                <a16:creationId xmlns:a16="http://schemas.microsoft.com/office/drawing/2014/main" id="{778B346A-F261-4614-B926-EAFBD79CC2A3}"/>
              </a:ext>
            </a:extLst>
          </p:cNvPr>
          <p:cNvSpPr/>
          <p:nvPr/>
        </p:nvSpPr>
        <p:spPr>
          <a:xfrm>
            <a:off x="4915998" y="414270"/>
            <a:ext cx="396240" cy="467360"/>
          </a:xfrm>
          <a:prstGeom prst="upArrow">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Graphik" panose="020B0503030202060203" pitchFamily="34" charset="77"/>
              </a:rPr>
              <a:t>N</a:t>
            </a:r>
          </a:p>
        </p:txBody>
      </p:sp>
      <p:sp>
        <p:nvSpPr>
          <p:cNvPr id="4" name="Rectangle 3"/>
          <p:cNvSpPr/>
          <p:nvPr/>
        </p:nvSpPr>
        <p:spPr>
          <a:xfrm>
            <a:off x="5971607" y="3244334"/>
            <a:ext cx="245580" cy="369332"/>
          </a:xfrm>
          <a:prstGeom prst="rect">
            <a:avLst/>
          </a:prstGeom>
        </p:spPr>
        <p:txBody>
          <a:bodyPr wrap="none">
            <a:spAutoFit/>
          </a:bodyPr>
          <a:lstStyle/>
          <a:p>
            <a:r>
              <a:rPr lang="en-US">
                <a:latin typeface="Graphik" panose="020B0503030202060203" pitchFamily="34" charset="77"/>
              </a:rPr>
              <a:t> </a:t>
            </a:r>
          </a:p>
        </p:txBody>
      </p:sp>
      <p:sp>
        <p:nvSpPr>
          <p:cNvPr id="6" name="Rectangle 5"/>
          <p:cNvSpPr/>
          <p:nvPr/>
        </p:nvSpPr>
        <p:spPr>
          <a:xfrm>
            <a:off x="10102282" y="2496622"/>
            <a:ext cx="245580" cy="369332"/>
          </a:xfrm>
          <a:prstGeom prst="rect">
            <a:avLst/>
          </a:prstGeom>
        </p:spPr>
        <p:txBody>
          <a:bodyPr wrap="none">
            <a:spAutoFit/>
          </a:bodyPr>
          <a:lstStyle/>
          <a:p>
            <a:r>
              <a:rPr lang="en-US">
                <a:latin typeface="Graphik" panose="020B0503030202060203" pitchFamily="34" charset="77"/>
              </a:rPr>
              <a:t> </a:t>
            </a:r>
          </a:p>
        </p:txBody>
      </p:sp>
      <p:sp>
        <p:nvSpPr>
          <p:cNvPr id="10" name="AutoShape 2" descr="Washington State University : Rankings, Fees &amp;amp; Courses Details | Top  Universiti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77"/>
            </a:endParaRPr>
          </a:p>
        </p:txBody>
      </p:sp>
      <p:pic>
        <p:nvPicPr>
          <p:cNvPr id="11" name="Picture 10">
            <a:extLst>
              <a:ext uri="{FF2B5EF4-FFF2-40B4-BE49-F238E27FC236}">
                <a16:creationId xmlns:a16="http://schemas.microsoft.com/office/drawing/2014/main" id="{79FE0828-7CF1-498C-8C1D-74E889DA2487}"/>
              </a:ext>
            </a:extLst>
          </p:cNvPr>
          <p:cNvPicPr>
            <a:picLocks noChangeAspect="1"/>
          </p:cNvPicPr>
          <p:nvPr/>
        </p:nvPicPr>
        <p:blipFill>
          <a:blip r:embed="rId3"/>
          <a:stretch>
            <a:fillRect/>
          </a:stretch>
        </p:blipFill>
        <p:spPr>
          <a:xfrm>
            <a:off x="2123009" y="1328546"/>
            <a:ext cx="6973857" cy="5437362"/>
          </a:xfrm>
          <a:prstGeom prst="rect">
            <a:avLst/>
          </a:prstGeom>
          <a:solidFill>
            <a:schemeClr val="bg1"/>
          </a:solidFill>
          <a:ln w="15875">
            <a:solidFill>
              <a:schemeClr val="accent2"/>
            </a:solidFill>
          </a:ln>
          <a:effectLst>
            <a:outerShdw blurRad="50800" dist="38100" dir="2700000" algn="tl" rotWithShape="0">
              <a:prstClr val="black">
                <a:alpha val="40000"/>
              </a:prstClr>
            </a:outerShdw>
          </a:effectLst>
        </p:spPr>
      </p:pic>
      <p:sp>
        <p:nvSpPr>
          <p:cNvPr id="9" name="Title 8">
            <a:extLst>
              <a:ext uri="{FF2B5EF4-FFF2-40B4-BE49-F238E27FC236}">
                <a16:creationId xmlns:a16="http://schemas.microsoft.com/office/drawing/2014/main" id="{BBBAAA08-C07D-7488-BABF-D4FFA7358AD3}"/>
              </a:ext>
            </a:extLst>
          </p:cNvPr>
          <p:cNvSpPr>
            <a:spLocks noGrp="1"/>
          </p:cNvSpPr>
          <p:nvPr>
            <p:ph type="title"/>
          </p:nvPr>
        </p:nvSpPr>
        <p:spPr>
          <a:xfrm>
            <a:off x="155575" y="507142"/>
            <a:ext cx="10776426" cy="476081"/>
          </a:xfrm>
        </p:spPr>
        <p:txBody>
          <a:bodyPr/>
          <a:lstStyle/>
          <a:p>
            <a:r>
              <a:rPr lang="en-US" dirty="0">
                <a:solidFill>
                  <a:schemeClr val="accent2">
                    <a:lumMod val="75000"/>
                  </a:schemeClr>
                </a:solidFill>
              </a:rPr>
              <a:t>Regional Energy Platform – INTENT Origin Story</a:t>
            </a:r>
          </a:p>
        </p:txBody>
      </p:sp>
      <p:cxnSp>
        <p:nvCxnSpPr>
          <p:cNvPr id="3" name="Straight Connector 2">
            <a:extLst>
              <a:ext uri="{FF2B5EF4-FFF2-40B4-BE49-F238E27FC236}">
                <a16:creationId xmlns:a16="http://schemas.microsoft.com/office/drawing/2014/main" id="{1691CE99-E28A-A18B-8737-42BE9E42BA86}"/>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3183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05FB82C-97B0-262C-47DA-C4A1F58A2F19}"/>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446413C4-35E4-51B4-188B-39C8170FE51C}"/>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C34FB290-C82D-26C8-2717-6D2CDDFDEFBF}"/>
              </a:ext>
            </a:extLst>
          </p:cNvPr>
          <p:cNvSpPr txBox="1"/>
          <p:nvPr/>
        </p:nvSpPr>
        <p:spPr>
          <a:xfrm>
            <a:off x="155575" y="422198"/>
            <a:ext cx="7579494" cy="584775"/>
          </a:xfrm>
          <a:prstGeom prst="rect">
            <a:avLst/>
          </a:prstGeom>
          <a:noFill/>
        </p:spPr>
        <p:txBody>
          <a:bodyPr wrap="square">
            <a:spAutoFit/>
          </a:bodyPr>
          <a:lstStyle/>
          <a:p>
            <a:r>
              <a:rPr lang="en-US" sz="3200" dirty="0">
                <a:solidFill>
                  <a:schemeClr val="accent2">
                    <a:lumMod val="75000"/>
                  </a:schemeClr>
                </a:solidFill>
                <a:latin typeface="+mj-lt"/>
                <a:cs typeface="Calibri Light" panose="020F0302020204030204" pitchFamily="34" charset="0"/>
              </a:rPr>
              <a:t>INTENT Innovation Engine</a:t>
            </a:r>
          </a:p>
        </p:txBody>
      </p:sp>
      <p:pic>
        <p:nvPicPr>
          <p:cNvPr id="5" name="Picture 4">
            <a:extLst>
              <a:ext uri="{FF2B5EF4-FFF2-40B4-BE49-F238E27FC236}">
                <a16:creationId xmlns:a16="http://schemas.microsoft.com/office/drawing/2014/main" id="{6F56FE4B-8C62-6BDF-2F84-029749953BA3}"/>
              </a:ext>
            </a:extLst>
          </p:cNvPr>
          <p:cNvPicPr>
            <a:picLocks noChangeAspect="1"/>
          </p:cNvPicPr>
          <p:nvPr/>
        </p:nvPicPr>
        <p:blipFill>
          <a:blip r:embed="rId3"/>
          <a:stretch>
            <a:fillRect/>
          </a:stretch>
        </p:blipFill>
        <p:spPr>
          <a:xfrm>
            <a:off x="2387065" y="1788453"/>
            <a:ext cx="9546937" cy="4876918"/>
          </a:xfrm>
          <a:prstGeom prst="rect">
            <a:avLst/>
          </a:prstGeom>
          <a:ln>
            <a:solidFill>
              <a:srgbClr val="126DA8"/>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54094D2-550B-F471-EC47-A1DE030A255D}"/>
              </a:ext>
            </a:extLst>
          </p:cNvPr>
          <p:cNvSpPr txBox="1"/>
          <p:nvPr/>
        </p:nvSpPr>
        <p:spPr>
          <a:xfrm>
            <a:off x="0" y="1258971"/>
            <a:ext cx="6160416" cy="369332"/>
          </a:xfrm>
          <a:prstGeom prst="rect">
            <a:avLst/>
          </a:prstGeom>
          <a:noFill/>
        </p:spPr>
        <p:txBody>
          <a:bodyPr wrap="square">
            <a:spAutoFit/>
          </a:bodyPr>
          <a:lstStyle/>
          <a:p>
            <a:pPr marL="192024" indent="-192024">
              <a:spcAft>
                <a:spcPts val="600"/>
              </a:spcAft>
              <a:buClr>
                <a:schemeClr val="accent2"/>
              </a:buClr>
              <a:buFont typeface="Arial" panose="020B0604020202020204" pitchFamily="34" charset="0"/>
              <a:buChar char="•"/>
            </a:pPr>
            <a:r>
              <a:rPr lang="en-US" sz="1800" dirty="0">
                <a:solidFill>
                  <a:srgbClr val="126DA8"/>
                </a:solidFill>
                <a:latin typeface="Graphik Semibold" panose="020B0703030202060203" pitchFamily="34" charset="0"/>
              </a:rPr>
              <a:t>The Origin Story has Evolved</a:t>
            </a:r>
            <a:endParaRPr lang="en-US" sz="1800" dirty="0">
              <a:latin typeface="Graphik" panose="020B0503030202060203" pitchFamily="34" charset="77"/>
              <a:cs typeface="Arial" panose="020B0604020202020204" pitchFamily="34" charset="0"/>
            </a:endParaRPr>
          </a:p>
        </p:txBody>
      </p:sp>
    </p:spTree>
    <p:extLst>
      <p:ext uri="{BB962C8B-B14F-4D97-AF65-F5344CB8AC3E}">
        <p14:creationId xmlns:p14="http://schemas.microsoft.com/office/powerpoint/2010/main" val="3889509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05FB82C-97B0-262C-47DA-C4A1F58A2F19}"/>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DBF9CFA7-57E6-64C9-D406-925BE708373C}"/>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E6679CF9-F30F-2A03-ED99-109626292C71}"/>
              </a:ext>
            </a:extLst>
          </p:cNvPr>
          <p:cNvSpPr txBox="1"/>
          <p:nvPr/>
        </p:nvSpPr>
        <p:spPr>
          <a:xfrm>
            <a:off x="155575" y="422198"/>
            <a:ext cx="7579494" cy="584775"/>
          </a:xfrm>
          <a:prstGeom prst="rect">
            <a:avLst/>
          </a:prstGeom>
          <a:noFill/>
        </p:spPr>
        <p:txBody>
          <a:bodyPr wrap="square">
            <a:spAutoFit/>
          </a:bodyPr>
          <a:lstStyle/>
          <a:p>
            <a:r>
              <a:rPr lang="en-US" sz="3200" dirty="0">
                <a:solidFill>
                  <a:schemeClr val="accent2">
                    <a:lumMod val="75000"/>
                  </a:schemeClr>
                </a:solidFill>
                <a:latin typeface="+mj-lt"/>
                <a:cs typeface="Calibri Light" panose="020F0302020204030204" pitchFamily="34" charset="0"/>
              </a:rPr>
              <a:t>INTENT Innovation Engine</a:t>
            </a:r>
          </a:p>
        </p:txBody>
      </p:sp>
      <p:sp>
        <p:nvSpPr>
          <p:cNvPr id="5" name="TextBox 4">
            <a:extLst>
              <a:ext uri="{FF2B5EF4-FFF2-40B4-BE49-F238E27FC236}">
                <a16:creationId xmlns:a16="http://schemas.microsoft.com/office/drawing/2014/main" id="{7E96F417-DD10-8727-A71E-F6A3D3EA2D4C}"/>
              </a:ext>
            </a:extLst>
          </p:cNvPr>
          <p:cNvSpPr txBox="1"/>
          <p:nvPr/>
        </p:nvSpPr>
        <p:spPr>
          <a:xfrm>
            <a:off x="2582944" y="5302250"/>
            <a:ext cx="1252715" cy="307777"/>
          </a:xfrm>
          <a:prstGeom prst="rect">
            <a:avLst/>
          </a:prstGeom>
          <a:noFill/>
        </p:spPr>
        <p:txBody>
          <a:bodyPr wrap="none" rtlCol="0">
            <a:spAutoFit/>
          </a:bodyPr>
          <a:lstStyle/>
          <a:p>
            <a:r>
              <a:rPr lang="en-US" sz="1400" dirty="0">
                <a:solidFill>
                  <a:srgbClr val="FF0000"/>
                </a:solidFill>
              </a:rPr>
              <a:t>Energy Market</a:t>
            </a:r>
          </a:p>
        </p:txBody>
      </p:sp>
      <p:pic>
        <p:nvPicPr>
          <p:cNvPr id="6" name="Picture 5">
            <a:extLst>
              <a:ext uri="{FF2B5EF4-FFF2-40B4-BE49-F238E27FC236}">
                <a16:creationId xmlns:a16="http://schemas.microsoft.com/office/drawing/2014/main" id="{5E5E8B8F-BCEA-6EFB-DB40-1A8864870623}"/>
              </a:ext>
            </a:extLst>
          </p:cNvPr>
          <p:cNvPicPr>
            <a:picLocks noChangeAspect="1"/>
          </p:cNvPicPr>
          <p:nvPr/>
        </p:nvPicPr>
        <p:blipFill>
          <a:blip r:embed="rId3"/>
          <a:stretch>
            <a:fillRect/>
          </a:stretch>
        </p:blipFill>
        <p:spPr>
          <a:xfrm>
            <a:off x="548528" y="1922648"/>
            <a:ext cx="11220450" cy="442912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168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05FB82C-97B0-262C-47DA-C4A1F58A2F19}"/>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3E7B1739-892B-B8D5-026D-2536316274AC}"/>
              </a:ext>
            </a:extLst>
          </p:cNvPr>
          <p:cNvSpPr txBox="1"/>
          <p:nvPr/>
        </p:nvSpPr>
        <p:spPr>
          <a:xfrm>
            <a:off x="237165" y="1126427"/>
            <a:ext cx="9205260" cy="1631216"/>
          </a:xfrm>
          <a:prstGeom prst="rect">
            <a:avLst/>
          </a:prstGeom>
          <a:noFill/>
        </p:spPr>
        <p:txBody>
          <a:bodyPr wrap="square" lIns="91440" tIns="45720" rIns="91440" bIns="45720" rtlCol="0" anchor="t">
            <a:spAutoFit/>
          </a:bodyPr>
          <a:lstStyle/>
          <a:p>
            <a:pPr marL="192024" indent="-192024">
              <a:spcAft>
                <a:spcPts val="600"/>
              </a:spcAft>
              <a:buClr>
                <a:schemeClr val="accent2"/>
              </a:buClr>
              <a:buFont typeface="Arial" panose="020B0604020202020204" pitchFamily="34" charset="0"/>
              <a:buChar char="•"/>
            </a:pPr>
            <a:r>
              <a:rPr lang="en-US" sz="1600" dirty="0">
                <a:solidFill>
                  <a:srgbClr val="126DA8"/>
                </a:solidFill>
                <a:latin typeface="Graphik Semibold" panose="020B0703030202060203" pitchFamily="34" charset="0"/>
              </a:rPr>
              <a:t>Shared Energy Economy – </a:t>
            </a:r>
            <a:r>
              <a:rPr lang="en-US" sz="1600" dirty="0">
                <a:latin typeface="Graphik" panose="020B0503030202060203" pitchFamily="34" charset="77"/>
                <a:cs typeface="Arial" panose="020B0604020202020204" pitchFamily="34" charset="0"/>
              </a:rPr>
              <a:t>Not least marginal cost assets</a:t>
            </a:r>
          </a:p>
          <a:p>
            <a:pPr lvl="1" indent="-219456">
              <a:spcAft>
                <a:spcPts val="600"/>
              </a:spcAft>
              <a:buClr>
                <a:schemeClr val="tx1"/>
              </a:buClr>
              <a:buFont typeface="Arial" panose="020B0604020202020204" pitchFamily="34" charset="0"/>
              <a:buChar char="•"/>
            </a:pPr>
            <a:r>
              <a:rPr lang="en-US" sz="1600" dirty="0">
                <a:latin typeface="Graphik" panose="020B0503030202060203" pitchFamily="34" charset="77"/>
                <a:cs typeface="Arial" panose="020B0604020202020204" pitchFamily="34" charset="0"/>
              </a:rPr>
              <a:t>Energy Boutiques </a:t>
            </a:r>
          </a:p>
          <a:p>
            <a:pPr lvl="1" indent="-219456">
              <a:spcAft>
                <a:spcPts val="600"/>
              </a:spcAft>
              <a:buClr>
                <a:schemeClr val="tx1"/>
              </a:buClr>
              <a:buFont typeface="Arial" panose="020B0604020202020204" pitchFamily="34" charset="0"/>
              <a:buChar char="•"/>
            </a:pPr>
            <a:r>
              <a:rPr lang="en-US" sz="1600" dirty="0">
                <a:latin typeface="Graphik" panose="020B0503030202060203" pitchFamily="34" charset="77"/>
                <a:ea typeface="ＭＳ Ｐゴシック"/>
                <a:cs typeface="Arial"/>
              </a:rPr>
              <a:t>Combine Private/Public  Investment</a:t>
            </a:r>
          </a:p>
          <a:p>
            <a:pPr marL="285750" indent="-285750">
              <a:spcAft>
                <a:spcPts val="600"/>
              </a:spcAft>
              <a:buClr>
                <a:srgbClr val="0F9187"/>
              </a:buClr>
              <a:buFont typeface="Arial" panose="020B0604020202020204" pitchFamily="34" charset="0"/>
              <a:buChar char="•"/>
            </a:pPr>
            <a:endParaRPr lang="en-US" sz="1600" dirty="0">
              <a:latin typeface="Graphik" panose="020B0503030202060203" pitchFamily="34" charset="77"/>
              <a:cs typeface="Arial" panose="020B0604020202020204" pitchFamily="34" charset="0"/>
            </a:endParaRPr>
          </a:p>
          <a:p>
            <a:pPr marL="285750" indent="-285750">
              <a:spcAft>
                <a:spcPts val="600"/>
              </a:spcAft>
              <a:buClr>
                <a:srgbClr val="0F9187"/>
              </a:buClr>
              <a:buFont typeface="Arial" panose="020B0604020202020204" pitchFamily="34" charset="0"/>
              <a:buChar char="•"/>
            </a:pPr>
            <a:endParaRPr lang="en-US" sz="1600" dirty="0">
              <a:latin typeface="Graphik" panose="020B0503030202060203" pitchFamily="34" charset="77"/>
              <a:cs typeface="Arial" panose="020B0604020202020204" pitchFamily="34" charset="0"/>
            </a:endParaRPr>
          </a:p>
        </p:txBody>
      </p:sp>
      <p:sp>
        <p:nvSpPr>
          <p:cNvPr id="4" name="TextBox 3">
            <a:extLst>
              <a:ext uri="{FF2B5EF4-FFF2-40B4-BE49-F238E27FC236}">
                <a16:creationId xmlns:a16="http://schemas.microsoft.com/office/drawing/2014/main" id="{05D5C6E8-91E2-8C55-993F-0E664F7EADB4}"/>
              </a:ext>
            </a:extLst>
          </p:cNvPr>
          <p:cNvSpPr txBox="1"/>
          <p:nvPr/>
        </p:nvSpPr>
        <p:spPr>
          <a:xfrm>
            <a:off x="339343" y="6409039"/>
            <a:ext cx="1797928" cy="276999"/>
          </a:xfrm>
          <a:prstGeom prst="rect">
            <a:avLst/>
          </a:prstGeom>
          <a:noFill/>
        </p:spPr>
        <p:txBody>
          <a:bodyPr wrap="none" lIns="0" rtlCol="0">
            <a:spAutoFit/>
          </a:bodyPr>
          <a:lstStyle/>
          <a:p>
            <a:r>
              <a:rPr lang="en-US" sz="1200">
                <a:solidFill>
                  <a:srgbClr val="126DA8"/>
                </a:solidFill>
                <a:latin typeface="Graphik Semibold" panose="020B0703030202060203" pitchFamily="34" charset="0"/>
              </a:rPr>
              <a:t>Cultural Infrastructure</a:t>
            </a:r>
          </a:p>
        </p:txBody>
      </p:sp>
      <p:sp>
        <p:nvSpPr>
          <p:cNvPr id="5" name="TextBox 4">
            <a:extLst>
              <a:ext uri="{FF2B5EF4-FFF2-40B4-BE49-F238E27FC236}">
                <a16:creationId xmlns:a16="http://schemas.microsoft.com/office/drawing/2014/main" id="{6538F860-5502-FD41-AC18-AC2F241D13C0}"/>
              </a:ext>
            </a:extLst>
          </p:cNvPr>
          <p:cNvSpPr txBox="1"/>
          <p:nvPr/>
        </p:nvSpPr>
        <p:spPr>
          <a:xfrm>
            <a:off x="3254707" y="6409039"/>
            <a:ext cx="2509020" cy="276999"/>
          </a:xfrm>
          <a:prstGeom prst="rect">
            <a:avLst/>
          </a:prstGeom>
          <a:noFill/>
        </p:spPr>
        <p:txBody>
          <a:bodyPr wrap="none" lIns="0" rtlCol="0">
            <a:spAutoFit/>
          </a:bodyPr>
          <a:lstStyle/>
          <a:p>
            <a:r>
              <a:rPr lang="en-US" sz="1200">
                <a:solidFill>
                  <a:srgbClr val="126DA8"/>
                </a:solidFill>
                <a:latin typeface="Graphik Semibold" panose="020B0703030202060203" pitchFamily="34" charset="0"/>
              </a:rPr>
              <a:t>Clean Branded Neighborhoods</a:t>
            </a:r>
          </a:p>
        </p:txBody>
      </p:sp>
      <p:sp>
        <p:nvSpPr>
          <p:cNvPr id="6" name="TextBox 5">
            <a:extLst>
              <a:ext uri="{FF2B5EF4-FFF2-40B4-BE49-F238E27FC236}">
                <a16:creationId xmlns:a16="http://schemas.microsoft.com/office/drawing/2014/main" id="{584524BC-B309-5B98-2A2E-2E2D096CAB27}"/>
              </a:ext>
            </a:extLst>
          </p:cNvPr>
          <p:cNvSpPr txBox="1"/>
          <p:nvPr/>
        </p:nvSpPr>
        <p:spPr>
          <a:xfrm>
            <a:off x="9085008" y="6409039"/>
            <a:ext cx="2306027" cy="276999"/>
          </a:xfrm>
          <a:prstGeom prst="rect">
            <a:avLst/>
          </a:prstGeom>
          <a:solidFill>
            <a:schemeClr val="bg1"/>
          </a:solidFill>
        </p:spPr>
        <p:txBody>
          <a:bodyPr wrap="square" lIns="0" rtlCol="0">
            <a:spAutoFit/>
          </a:bodyPr>
          <a:lstStyle/>
          <a:p>
            <a:r>
              <a:rPr lang="en-US" sz="1200">
                <a:solidFill>
                  <a:srgbClr val="126DA8"/>
                </a:solidFill>
                <a:latin typeface="Graphik Semibold" panose="020B0703030202060203" pitchFamily="34" charset="0"/>
              </a:rPr>
              <a:t>Urban Eco-Districts </a:t>
            </a:r>
          </a:p>
        </p:txBody>
      </p:sp>
      <p:sp>
        <p:nvSpPr>
          <p:cNvPr id="7" name="TextBox 6">
            <a:extLst>
              <a:ext uri="{FF2B5EF4-FFF2-40B4-BE49-F238E27FC236}">
                <a16:creationId xmlns:a16="http://schemas.microsoft.com/office/drawing/2014/main" id="{FBC7C807-DE92-B1BC-288C-BB00C04029CC}"/>
              </a:ext>
            </a:extLst>
          </p:cNvPr>
          <p:cNvSpPr txBox="1"/>
          <p:nvPr/>
        </p:nvSpPr>
        <p:spPr>
          <a:xfrm>
            <a:off x="6177190" y="6409039"/>
            <a:ext cx="1953420" cy="276999"/>
          </a:xfrm>
          <a:prstGeom prst="rect">
            <a:avLst/>
          </a:prstGeom>
          <a:noFill/>
        </p:spPr>
        <p:txBody>
          <a:bodyPr wrap="none" lIns="0" rtlCol="0">
            <a:spAutoFit/>
          </a:bodyPr>
          <a:lstStyle/>
          <a:p>
            <a:r>
              <a:rPr lang="en-US" sz="1200">
                <a:solidFill>
                  <a:srgbClr val="126DA8"/>
                </a:solidFill>
                <a:latin typeface="Graphik Semibold" panose="020B0703030202060203" pitchFamily="34" charset="0"/>
              </a:rPr>
              <a:t>Campus Energy Districts</a:t>
            </a:r>
          </a:p>
        </p:txBody>
      </p:sp>
      <p:pic>
        <p:nvPicPr>
          <p:cNvPr id="8" name="Picture 1">
            <a:extLst>
              <a:ext uri="{FF2B5EF4-FFF2-40B4-BE49-F238E27FC236}">
                <a16:creationId xmlns:a16="http://schemas.microsoft.com/office/drawing/2014/main" id="{48A5814A-2E29-E6B8-93D0-5568FC5571E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39343" y="4725168"/>
            <a:ext cx="2547635" cy="1571624"/>
          </a:xfrm>
          <a:prstGeom prst="rect">
            <a:avLst/>
          </a:prstGeom>
          <a:noFill/>
          <a:ln w="6350">
            <a:solidFill>
              <a:schemeClr val="accent1">
                <a:shade val="1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10DD12F-0185-58A0-87FE-05AEED091B9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177190" y="4695372"/>
            <a:ext cx="2540088" cy="1631216"/>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6A7AAB0A-39B2-37F4-CACD-0E0A8C85E65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54707" y="4691553"/>
            <a:ext cx="2554754" cy="1638854"/>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CB28E66-30E8-5604-E91A-51A292D7745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085008" y="4711504"/>
            <a:ext cx="2547634" cy="1618903"/>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7DB2C919-F2C4-8473-7682-153E2D12DEA0}"/>
              </a:ext>
            </a:extLst>
          </p:cNvPr>
          <p:cNvSpPr txBox="1"/>
          <p:nvPr/>
        </p:nvSpPr>
        <p:spPr>
          <a:xfrm>
            <a:off x="7983760" y="4080294"/>
            <a:ext cx="2656496" cy="276999"/>
          </a:xfrm>
          <a:prstGeom prst="rect">
            <a:avLst/>
          </a:prstGeom>
          <a:noFill/>
        </p:spPr>
        <p:txBody>
          <a:bodyPr wrap="none" lIns="0" rtlCol="0">
            <a:spAutoFit/>
          </a:bodyPr>
          <a:lstStyle/>
          <a:p>
            <a:r>
              <a:rPr lang="en-US" sz="1200">
                <a:solidFill>
                  <a:srgbClr val="126DA8"/>
                </a:solidFill>
                <a:latin typeface="Graphik Semibold" panose="020B0703030202060203" pitchFamily="34" charset="0"/>
              </a:rPr>
              <a:t>Neighborhood Resiliency Center</a:t>
            </a:r>
          </a:p>
        </p:txBody>
      </p:sp>
      <p:sp>
        <p:nvSpPr>
          <p:cNvPr id="13" name="TextBox 12">
            <a:extLst>
              <a:ext uri="{FF2B5EF4-FFF2-40B4-BE49-F238E27FC236}">
                <a16:creationId xmlns:a16="http://schemas.microsoft.com/office/drawing/2014/main" id="{76629327-3837-F6FD-FFB2-3041AEB7B123}"/>
              </a:ext>
            </a:extLst>
          </p:cNvPr>
          <p:cNvSpPr txBox="1"/>
          <p:nvPr/>
        </p:nvSpPr>
        <p:spPr>
          <a:xfrm>
            <a:off x="4715949" y="4080294"/>
            <a:ext cx="2606804" cy="276999"/>
          </a:xfrm>
          <a:prstGeom prst="rect">
            <a:avLst/>
          </a:prstGeom>
          <a:noFill/>
        </p:spPr>
        <p:txBody>
          <a:bodyPr wrap="none" lIns="0" rtlCol="0">
            <a:spAutoFit/>
          </a:bodyPr>
          <a:lstStyle/>
          <a:p>
            <a:r>
              <a:rPr lang="en-US" sz="1200">
                <a:solidFill>
                  <a:srgbClr val="126DA8"/>
                </a:solidFill>
                <a:latin typeface="Graphik Semibold" panose="020B0703030202060203" pitchFamily="34" charset="0"/>
              </a:rPr>
              <a:t>Rural Emergency Energy Center</a:t>
            </a:r>
          </a:p>
        </p:txBody>
      </p:sp>
      <p:pic>
        <p:nvPicPr>
          <p:cNvPr id="14" name="Picture 6">
            <a:extLst>
              <a:ext uri="{FF2B5EF4-FFF2-40B4-BE49-F238E27FC236}">
                <a16:creationId xmlns:a16="http://schemas.microsoft.com/office/drawing/2014/main" id="{71D5C336-818C-958C-B9E1-2361301D0121}"/>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715949" y="2304088"/>
            <a:ext cx="2540087" cy="16312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634B91D-BE1E-F6A9-A11E-7DF2A5FAE8D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983760" y="2314063"/>
            <a:ext cx="2540087" cy="1618905"/>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BD80619D-5215-C863-99A3-ACF0C38C37C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448138" y="2304088"/>
            <a:ext cx="2540087" cy="161890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51CB423A-718E-0679-349D-189D2DBE9A0C}"/>
              </a:ext>
            </a:extLst>
          </p:cNvPr>
          <p:cNvSpPr txBox="1"/>
          <p:nvPr/>
        </p:nvSpPr>
        <p:spPr>
          <a:xfrm>
            <a:off x="1448138" y="4080294"/>
            <a:ext cx="2540087" cy="276999"/>
          </a:xfrm>
          <a:prstGeom prst="rect">
            <a:avLst/>
          </a:prstGeom>
          <a:noFill/>
        </p:spPr>
        <p:txBody>
          <a:bodyPr wrap="square" lIns="0" rtlCol="0">
            <a:spAutoFit/>
          </a:bodyPr>
          <a:lstStyle/>
          <a:p>
            <a:r>
              <a:rPr lang="en-US" sz="1200">
                <a:solidFill>
                  <a:srgbClr val="126DA8"/>
                </a:solidFill>
                <a:latin typeface="Graphik Semibold" panose="020B0703030202060203" pitchFamily="34" charset="0"/>
              </a:rPr>
              <a:t>Hub Charging Stations</a:t>
            </a:r>
          </a:p>
        </p:txBody>
      </p:sp>
      <p:sp>
        <p:nvSpPr>
          <p:cNvPr id="18" name="Title 12">
            <a:extLst>
              <a:ext uri="{FF2B5EF4-FFF2-40B4-BE49-F238E27FC236}">
                <a16:creationId xmlns:a16="http://schemas.microsoft.com/office/drawing/2014/main" id="{6B21A57B-3FB1-C9A4-9D10-C116E947AA03}"/>
              </a:ext>
            </a:extLst>
          </p:cNvPr>
          <p:cNvSpPr>
            <a:spLocks noGrp="1"/>
          </p:cNvSpPr>
          <p:nvPr>
            <p:ph type="title"/>
          </p:nvPr>
        </p:nvSpPr>
        <p:spPr>
          <a:xfrm>
            <a:off x="278865" y="580557"/>
            <a:ext cx="10776426" cy="430278"/>
          </a:xfrm>
        </p:spPr>
        <p:txBody>
          <a:bodyPr/>
          <a:lstStyle/>
          <a:p>
            <a:r>
              <a:rPr lang="en-US" b="0" dirty="0">
                <a:solidFill>
                  <a:schemeClr val="accent2">
                    <a:lumMod val="75000"/>
                  </a:schemeClr>
                </a:solidFill>
              </a:rPr>
              <a:t>INTENT Product &amp; Services</a:t>
            </a:r>
          </a:p>
        </p:txBody>
      </p:sp>
      <p:pic>
        <p:nvPicPr>
          <p:cNvPr id="19" name="Picture 18">
            <a:extLst>
              <a:ext uri="{FF2B5EF4-FFF2-40B4-BE49-F238E27FC236}">
                <a16:creationId xmlns:a16="http://schemas.microsoft.com/office/drawing/2014/main" id="{B8B052C2-4339-5F74-2CE9-D9C356EDE36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52815" y="4119363"/>
            <a:ext cx="775965" cy="9544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5588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05FB82C-97B0-262C-47DA-C4A1F58A2F19}"/>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E4EBAB6D-EE9D-2470-D78E-4EEA2D2660E1}"/>
              </a:ext>
            </a:extLst>
          </p:cNvPr>
          <p:cNvSpPr txBox="1"/>
          <p:nvPr/>
        </p:nvSpPr>
        <p:spPr>
          <a:xfrm>
            <a:off x="655408" y="6348502"/>
            <a:ext cx="2014334" cy="276999"/>
          </a:xfrm>
          <a:prstGeom prst="rect">
            <a:avLst/>
          </a:prstGeom>
          <a:noFill/>
        </p:spPr>
        <p:txBody>
          <a:bodyPr wrap="none" lIns="0" rtlCol="0">
            <a:spAutoFit/>
          </a:bodyPr>
          <a:lstStyle/>
          <a:p>
            <a:r>
              <a:rPr lang="en-US" sz="1200">
                <a:solidFill>
                  <a:srgbClr val="126DA8"/>
                </a:solidFill>
                <a:latin typeface="Graphik Semibold" panose="020B0703030202060203" pitchFamily="34" charset="0"/>
              </a:rPr>
              <a:t>Solar/Storage Microgrids</a:t>
            </a:r>
          </a:p>
        </p:txBody>
      </p:sp>
      <p:sp>
        <p:nvSpPr>
          <p:cNvPr id="4" name="TextBox 3">
            <a:extLst>
              <a:ext uri="{FF2B5EF4-FFF2-40B4-BE49-F238E27FC236}">
                <a16:creationId xmlns:a16="http://schemas.microsoft.com/office/drawing/2014/main" id="{A87FD810-8873-FB5E-7352-D545C5371E8F}"/>
              </a:ext>
            </a:extLst>
          </p:cNvPr>
          <p:cNvSpPr txBox="1"/>
          <p:nvPr/>
        </p:nvSpPr>
        <p:spPr>
          <a:xfrm>
            <a:off x="3553289" y="6348502"/>
            <a:ext cx="1751442" cy="276999"/>
          </a:xfrm>
          <a:prstGeom prst="rect">
            <a:avLst/>
          </a:prstGeom>
          <a:noFill/>
        </p:spPr>
        <p:txBody>
          <a:bodyPr wrap="none" lIns="0" rtlCol="0">
            <a:spAutoFit/>
          </a:bodyPr>
          <a:lstStyle/>
          <a:p>
            <a:r>
              <a:rPr lang="en-US" sz="1200">
                <a:solidFill>
                  <a:srgbClr val="126DA8"/>
                </a:solidFill>
                <a:latin typeface="Graphik Semibold" panose="020B0703030202060203" pitchFamily="34" charset="0"/>
              </a:rPr>
              <a:t>Geothermal Networks</a:t>
            </a:r>
          </a:p>
        </p:txBody>
      </p:sp>
      <p:sp>
        <p:nvSpPr>
          <p:cNvPr id="5" name="TextBox 4">
            <a:extLst>
              <a:ext uri="{FF2B5EF4-FFF2-40B4-BE49-F238E27FC236}">
                <a16:creationId xmlns:a16="http://schemas.microsoft.com/office/drawing/2014/main" id="{D68364CF-1FF9-3030-2D38-872D72789A6E}"/>
              </a:ext>
            </a:extLst>
          </p:cNvPr>
          <p:cNvSpPr txBox="1"/>
          <p:nvPr/>
        </p:nvSpPr>
        <p:spPr>
          <a:xfrm>
            <a:off x="9483733" y="6348502"/>
            <a:ext cx="2475763" cy="276999"/>
          </a:xfrm>
          <a:prstGeom prst="rect">
            <a:avLst/>
          </a:prstGeom>
          <a:noFill/>
        </p:spPr>
        <p:txBody>
          <a:bodyPr wrap="square" lIns="0" rtlCol="0">
            <a:spAutoFit/>
          </a:bodyPr>
          <a:lstStyle/>
          <a:p>
            <a:r>
              <a:rPr lang="en-US" sz="1200" dirty="0">
                <a:solidFill>
                  <a:srgbClr val="126DA8"/>
                </a:solidFill>
                <a:latin typeface="Graphik Semibold" panose="020B0703030202060203" pitchFamily="34" charset="0"/>
              </a:rPr>
              <a:t>Thermal/Electrical Storage</a:t>
            </a:r>
          </a:p>
        </p:txBody>
      </p:sp>
      <p:sp>
        <p:nvSpPr>
          <p:cNvPr id="6" name="TextBox 5">
            <a:extLst>
              <a:ext uri="{FF2B5EF4-FFF2-40B4-BE49-F238E27FC236}">
                <a16:creationId xmlns:a16="http://schemas.microsoft.com/office/drawing/2014/main" id="{9461019C-DBE9-DBF5-3A1F-BBCA976F68C0}"/>
              </a:ext>
            </a:extLst>
          </p:cNvPr>
          <p:cNvSpPr txBox="1"/>
          <p:nvPr/>
        </p:nvSpPr>
        <p:spPr>
          <a:xfrm>
            <a:off x="6451171" y="6348502"/>
            <a:ext cx="1890902" cy="276999"/>
          </a:xfrm>
          <a:prstGeom prst="rect">
            <a:avLst/>
          </a:prstGeom>
          <a:noFill/>
        </p:spPr>
        <p:txBody>
          <a:bodyPr wrap="none" lIns="0" rtlCol="0">
            <a:spAutoFit/>
          </a:bodyPr>
          <a:lstStyle/>
          <a:p>
            <a:r>
              <a:rPr lang="en-US" sz="1200">
                <a:solidFill>
                  <a:srgbClr val="126DA8"/>
                </a:solidFill>
                <a:latin typeface="Graphik Semibold" panose="020B0703030202060203" pitchFamily="34" charset="0"/>
              </a:rPr>
              <a:t>Small Modular Reactors</a:t>
            </a:r>
          </a:p>
        </p:txBody>
      </p:sp>
      <p:sp>
        <p:nvSpPr>
          <p:cNvPr id="7" name="TextBox 6">
            <a:extLst>
              <a:ext uri="{FF2B5EF4-FFF2-40B4-BE49-F238E27FC236}">
                <a16:creationId xmlns:a16="http://schemas.microsoft.com/office/drawing/2014/main" id="{38CF7988-C21B-8F5D-60CF-5FCF95EFABAE}"/>
              </a:ext>
            </a:extLst>
          </p:cNvPr>
          <p:cNvSpPr txBox="1"/>
          <p:nvPr/>
        </p:nvSpPr>
        <p:spPr>
          <a:xfrm>
            <a:off x="5489598" y="4246665"/>
            <a:ext cx="824906" cy="276999"/>
          </a:xfrm>
          <a:prstGeom prst="rect">
            <a:avLst/>
          </a:prstGeom>
          <a:noFill/>
        </p:spPr>
        <p:txBody>
          <a:bodyPr wrap="none" lIns="0" rtlCol="0">
            <a:spAutoFit/>
          </a:bodyPr>
          <a:lstStyle/>
          <a:p>
            <a:r>
              <a:rPr lang="en-US" sz="1200">
                <a:solidFill>
                  <a:srgbClr val="126DA8"/>
                </a:solidFill>
                <a:latin typeface="Graphik Semibold" panose="020B0703030202060203" pitchFamily="34" charset="0"/>
              </a:rPr>
              <a:t>Fuel Cells</a:t>
            </a:r>
          </a:p>
        </p:txBody>
      </p:sp>
      <p:sp>
        <p:nvSpPr>
          <p:cNvPr id="8" name="TextBox 7">
            <a:extLst>
              <a:ext uri="{FF2B5EF4-FFF2-40B4-BE49-F238E27FC236}">
                <a16:creationId xmlns:a16="http://schemas.microsoft.com/office/drawing/2014/main" id="{68ED35AF-E1DB-79D2-72DA-CC8EBAE126C9}"/>
              </a:ext>
            </a:extLst>
          </p:cNvPr>
          <p:cNvSpPr txBox="1"/>
          <p:nvPr/>
        </p:nvSpPr>
        <p:spPr>
          <a:xfrm>
            <a:off x="8882215" y="4246665"/>
            <a:ext cx="2017540" cy="276999"/>
          </a:xfrm>
          <a:prstGeom prst="rect">
            <a:avLst/>
          </a:prstGeom>
          <a:noFill/>
        </p:spPr>
        <p:txBody>
          <a:bodyPr wrap="none" lIns="0" rtlCol="0">
            <a:spAutoFit/>
          </a:bodyPr>
          <a:lstStyle/>
          <a:p>
            <a:r>
              <a:rPr lang="en-US" sz="1200">
                <a:solidFill>
                  <a:srgbClr val="126DA8"/>
                </a:solidFill>
                <a:latin typeface="Graphik Semibold" panose="020B0703030202060203" pitchFamily="34" charset="0"/>
              </a:rPr>
              <a:t>Communication/Network</a:t>
            </a:r>
          </a:p>
        </p:txBody>
      </p:sp>
      <p:sp>
        <p:nvSpPr>
          <p:cNvPr id="9" name="TextBox 8">
            <a:extLst>
              <a:ext uri="{FF2B5EF4-FFF2-40B4-BE49-F238E27FC236}">
                <a16:creationId xmlns:a16="http://schemas.microsoft.com/office/drawing/2014/main" id="{628C8884-1F73-3A09-F502-826F4FCBA05B}"/>
              </a:ext>
            </a:extLst>
          </p:cNvPr>
          <p:cNvSpPr txBox="1"/>
          <p:nvPr/>
        </p:nvSpPr>
        <p:spPr>
          <a:xfrm>
            <a:off x="1466301" y="4246665"/>
            <a:ext cx="4227191" cy="276999"/>
          </a:xfrm>
          <a:prstGeom prst="rect">
            <a:avLst/>
          </a:prstGeom>
          <a:noFill/>
        </p:spPr>
        <p:txBody>
          <a:bodyPr wrap="square" lIns="0" rtlCol="0">
            <a:spAutoFit/>
          </a:bodyPr>
          <a:lstStyle/>
          <a:p>
            <a:r>
              <a:rPr lang="en-US" sz="1200">
                <a:solidFill>
                  <a:srgbClr val="126DA8"/>
                </a:solidFill>
                <a:latin typeface="Graphik Semibold" panose="020B0703030202060203" pitchFamily="34" charset="0"/>
              </a:rPr>
              <a:t>Software Simulation/Optimization &amp; Controller</a:t>
            </a:r>
          </a:p>
        </p:txBody>
      </p:sp>
      <p:pic>
        <p:nvPicPr>
          <p:cNvPr id="10" name="Picture 5">
            <a:extLst>
              <a:ext uri="{FF2B5EF4-FFF2-40B4-BE49-F238E27FC236}">
                <a16:creationId xmlns:a16="http://schemas.microsoft.com/office/drawing/2014/main" id="{CDC2C063-757D-27AF-E9AC-5EBA07219C6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519052" y="4767671"/>
            <a:ext cx="1961748" cy="145634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58EA344C-1F54-C879-6F37-2FF51F13004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51171" y="4767671"/>
            <a:ext cx="2853417" cy="1456345"/>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64BED2D9-7E56-A34D-BAC4-5F0DBD58D3BD}"/>
              </a:ext>
            </a:extLst>
          </p:cNvPr>
          <p:cNvPicPr>
            <a:picLocks noChangeAspect="1"/>
          </p:cNvPicPr>
          <p:nvPr/>
        </p:nvPicPr>
        <p:blipFill>
          <a:blip r:embed="rId5"/>
          <a:stretch>
            <a:fillRect/>
          </a:stretch>
        </p:blipFill>
        <p:spPr>
          <a:xfrm>
            <a:off x="655408" y="4767672"/>
            <a:ext cx="2718735" cy="1456344"/>
          </a:xfrm>
          <a:prstGeom prst="rect">
            <a:avLst/>
          </a:prstGeom>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E55C910-2193-3963-560F-B2583C9AD00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553289" y="4771890"/>
            <a:ext cx="2718736" cy="1485456"/>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4F04F80A-FBA4-741A-D72B-0FE72D2657B6}"/>
              </a:ext>
            </a:extLst>
          </p:cNvPr>
          <p:cNvPicPr>
            <a:picLocks noChangeAspect="1"/>
          </p:cNvPicPr>
          <p:nvPr/>
        </p:nvPicPr>
        <p:blipFill>
          <a:blip r:embed="rId7"/>
          <a:stretch>
            <a:fillRect/>
          </a:stretch>
        </p:blipFill>
        <p:spPr>
          <a:xfrm>
            <a:off x="5489598" y="2350480"/>
            <a:ext cx="3114376" cy="1777887"/>
          </a:xfrm>
          <a:prstGeom prst="rect">
            <a:avLst/>
          </a:prstGeom>
          <a:noFill/>
          <a:ln>
            <a:noFill/>
          </a:ln>
          <a:effectLst>
            <a:outerShdw blurRad="50800" dist="38100" dir="2700000" algn="tl" rotWithShape="0">
              <a:prstClr val="black">
                <a:alpha val="40000"/>
              </a:prstClr>
            </a:outerShdw>
          </a:effectLst>
        </p:spPr>
      </p:pic>
      <p:pic>
        <p:nvPicPr>
          <p:cNvPr id="15" name="Picture 2">
            <a:extLst>
              <a:ext uri="{FF2B5EF4-FFF2-40B4-BE49-F238E27FC236}">
                <a16:creationId xmlns:a16="http://schemas.microsoft.com/office/drawing/2014/main" id="{AB60EC08-2AF9-17B8-5996-5681306CCEE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882215" y="2367060"/>
            <a:ext cx="1843484" cy="17593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a:extLst>
              <a:ext uri="{FF2B5EF4-FFF2-40B4-BE49-F238E27FC236}">
                <a16:creationId xmlns:a16="http://schemas.microsoft.com/office/drawing/2014/main" id="{B7CA9D13-41FF-7702-B71F-14D3A173EA9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466301" y="2340374"/>
            <a:ext cx="3749627" cy="179604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8">
            <a:extLst>
              <a:ext uri="{FF2B5EF4-FFF2-40B4-BE49-F238E27FC236}">
                <a16:creationId xmlns:a16="http://schemas.microsoft.com/office/drawing/2014/main" id="{93462E03-3D47-B408-05C4-67D7C36FCE7B}"/>
              </a:ext>
            </a:extLst>
          </p:cNvPr>
          <p:cNvSpPr>
            <a:spLocks noGrp="1"/>
          </p:cNvSpPr>
          <p:nvPr>
            <p:ph type="title"/>
          </p:nvPr>
        </p:nvSpPr>
        <p:spPr>
          <a:xfrm>
            <a:off x="382560" y="552950"/>
            <a:ext cx="10776426" cy="430278"/>
          </a:xfrm>
        </p:spPr>
        <p:txBody>
          <a:bodyPr/>
          <a:lstStyle/>
          <a:p>
            <a:r>
              <a:rPr lang="en-US" b="0" dirty="0">
                <a:solidFill>
                  <a:schemeClr val="accent2">
                    <a:lumMod val="75000"/>
                  </a:schemeClr>
                </a:solidFill>
              </a:rPr>
              <a:t>INTENT Technology Platforms </a:t>
            </a:r>
          </a:p>
        </p:txBody>
      </p:sp>
      <p:sp>
        <p:nvSpPr>
          <p:cNvPr id="22" name="TextBox 21">
            <a:extLst>
              <a:ext uri="{FF2B5EF4-FFF2-40B4-BE49-F238E27FC236}">
                <a16:creationId xmlns:a16="http://schemas.microsoft.com/office/drawing/2014/main" id="{EE7A4092-7DB1-72BE-97D7-ED09BF7C1093}"/>
              </a:ext>
            </a:extLst>
          </p:cNvPr>
          <p:cNvSpPr txBox="1"/>
          <p:nvPr/>
        </p:nvSpPr>
        <p:spPr>
          <a:xfrm>
            <a:off x="340860" y="1098820"/>
            <a:ext cx="9205260" cy="984885"/>
          </a:xfrm>
          <a:prstGeom prst="rect">
            <a:avLst/>
          </a:prstGeom>
          <a:noFill/>
        </p:spPr>
        <p:txBody>
          <a:bodyPr wrap="square" lIns="91440" tIns="45720" rIns="91440" bIns="45720" rtlCol="0" anchor="t">
            <a:spAutoFit/>
          </a:bodyPr>
          <a:lstStyle/>
          <a:p>
            <a:pPr marL="192024" indent="-192024">
              <a:spcAft>
                <a:spcPts val="600"/>
              </a:spcAft>
              <a:buClr>
                <a:schemeClr val="accent2"/>
              </a:buClr>
              <a:buFont typeface="Arial" panose="020B0604020202020204" pitchFamily="34" charset="0"/>
              <a:buChar char="•"/>
            </a:pPr>
            <a:r>
              <a:rPr lang="en-US" sz="1600" dirty="0">
                <a:solidFill>
                  <a:srgbClr val="126DA8"/>
                </a:solidFill>
                <a:latin typeface="Graphik Semibold" panose="020B0703030202060203" pitchFamily="34" charset="0"/>
              </a:rPr>
              <a:t>Shared Energy Economy Platform</a:t>
            </a:r>
            <a:endParaRPr lang="en-US" sz="1600" dirty="0">
              <a:latin typeface="Graphik" panose="020B0503030202060203" pitchFamily="34" charset="77"/>
              <a:cs typeface="Arial" panose="020B0604020202020204" pitchFamily="34" charset="0"/>
            </a:endParaRPr>
          </a:p>
          <a:p>
            <a:pPr lvl="1" indent="-219456">
              <a:spcAft>
                <a:spcPts val="600"/>
              </a:spcAft>
              <a:buClr>
                <a:schemeClr val="tx1"/>
              </a:buClr>
              <a:buFont typeface="Arial" panose="020B0604020202020204" pitchFamily="34" charset="0"/>
              <a:buChar char="•"/>
            </a:pPr>
            <a:r>
              <a:rPr lang="en-US" sz="1600" dirty="0">
                <a:latin typeface="Graphik" panose="020B0503030202060203" pitchFamily="34" charset="77"/>
                <a:cs typeface="Arial" panose="020B0604020202020204" pitchFamily="34" charset="0"/>
              </a:rPr>
              <a:t>Alternative Energy Platform </a:t>
            </a:r>
          </a:p>
          <a:p>
            <a:pPr lvl="1" indent="-219456">
              <a:spcAft>
                <a:spcPts val="600"/>
              </a:spcAft>
              <a:buClr>
                <a:schemeClr val="tx1"/>
              </a:buClr>
              <a:buFont typeface="Arial" panose="020B0604020202020204" pitchFamily="34" charset="0"/>
              <a:buChar char="•"/>
            </a:pPr>
            <a:r>
              <a:rPr lang="en-US" sz="1600" dirty="0">
                <a:latin typeface="Graphik" panose="020B0503030202060203" pitchFamily="34" charset="77"/>
                <a:ea typeface="ＭＳ Ｐゴシック"/>
                <a:cs typeface="Arial"/>
              </a:rPr>
              <a:t>Market Driven Research</a:t>
            </a:r>
          </a:p>
        </p:txBody>
      </p:sp>
    </p:spTree>
    <p:extLst>
      <p:ext uri="{BB962C8B-B14F-4D97-AF65-F5344CB8AC3E}">
        <p14:creationId xmlns:p14="http://schemas.microsoft.com/office/powerpoint/2010/main" val="3739115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F00D4-1D1C-FC29-3335-1DB8C3A7F9CF}"/>
              </a:ext>
            </a:extLst>
          </p:cNvPr>
          <p:cNvSpPr>
            <a:spLocks noGrp="1"/>
          </p:cNvSpPr>
          <p:nvPr>
            <p:ph type="ctrTitle"/>
          </p:nvPr>
        </p:nvSpPr>
        <p:spPr>
          <a:xfrm>
            <a:off x="739180" y="3871334"/>
            <a:ext cx="5539072" cy="1487443"/>
          </a:xfrm>
        </p:spPr>
        <p:txBody>
          <a:bodyPr/>
          <a:lstStyle/>
          <a:p>
            <a:r>
              <a:rPr lang="en-US" dirty="0"/>
              <a:t>Innovation Engine</a:t>
            </a:r>
            <a:br>
              <a:rPr lang="en-US" dirty="0"/>
            </a:br>
            <a:r>
              <a:rPr lang="en-US" sz="3200" i="1" dirty="0"/>
              <a:t>Roadmap</a:t>
            </a:r>
          </a:p>
        </p:txBody>
      </p:sp>
      <p:sp>
        <p:nvSpPr>
          <p:cNvPr id="3" name="Subtitle 2">
            <a:extLst>
              <a:ext uri="{FF2B5EF4-FFF2-40B4-BE49-F238E27FC236}">
                <a16:creationId xmlns:a16="http://schemas.microsoft.com/office/drawing/2014/main" id="{5CED3419-4C97-E8DF-126E-887960B6DA13}"/>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3868247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05FB82C-97B0-262C-47DA-C4A1F58A2F19}"/>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446413C4-35E4-51B4-188B-39C8170FE51C}"/>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C34FB290-C82D-26C8-2717-6D2CDDFDEFBF}"/>
              </a:ext>
            </a:extLst>
          </p:cNvPr>
          <p:cNvSpPr txBox="1"/>
          <p:nvPr/>
        </p:nvSpPr>
        <p:spPr>
          <a:xfrm>
            <a:off x="155575" y="422198"/>
            <a:ext cx="7579494" cy="584775"/>
          </a:xfrm>
          <a:prstGeom prst="rect">
            <a:avLst/>
          </a:prstGeom>
          <a:noFill/>
        </p:spPr>
        <p:txBody>
          <a:bodyPr wrap="square">
            <a:spAutoFit/>
          </a:bodyPr>
          <a:lstStyle/>
          <a:p>
            <a:r>
              <a:rPr lang="en-US" sz="3200" dirty="0">
                <a:solidFill>
                  <a:schemeClr val="accent2">
                    <a:lumMod val="75000"/>
                  </a:schemeClr>
                </a:solidFill>
                <a:latin typeface="+mj-lt"/>
                <a:cs typeface="Calibri Light" panose="020F0302020204030204" pitchFamily="34" charset="0"/>
              </a:rPr>
              <a:t>INTENT Roadmap</a:t>
            </a:r>
          </a:p>
        </p:txBody>
      </p:sp>
      <p:graphicFrame>
        <p:nvGraphicFramePr>
          <p:cNvPr id="7" name="Diagram 6">
            <a:extLst>
              <a:ext uri="{FF2B5EF4-FFF2-40B4-BE49-F238E27FC236}">
                <a16:creationId xmlns:a16="http://schemas.microsoft.com/office/drawing/2014/main" id="{9CAC9DE5-EE92-2DA8-2053-3498EFA99BE8}"/>
              </a:ext>
            </a:extLst>
          </p:cNvPr>
          <p:cNvGraphicFramePr/>
          <p:nvPr>
            <p:extLst>
              <p:ext uri="{D42A27DB-BD31-4B8C-83A1-F6EECF244321}">
                <p14:modId xmlns:p14="http://schemas.microsoft.com/office/powerpoint/2010/main" val="2798247022"/>
              </p:ext>
            </p:extLst>
          </p:nvPr>
        </p:nvGraphicFramePr>
        <p:xfrm>
          <a:off x="2032000" y="1205462"/>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8" name="Straight Arrow Connector 7">
            <a:extLst>
              <a:ext uri="{FF2B5EF4-FFF2-40B4-BE49-F238E27FC236}">
                <a16:creationId xmlns:a16="http://schemas.microsoft.com/office/drawing/2014/main" id="{6FD21503-DA1A-001C-564C-DA56CFD285E2}"/>
              </a:ext>
            </a:extLst>
          </p:cNvPr>
          <p:cNvCxnSpPr/>
          <p:nvPr/>
        </p:nvCxnSpPr>
        <p:spPr>
          <a:xfrm flipV="1">
            <a:off x="1584960" y="1503680"/>
            <a:ext cx="3840480" cy="475488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C09E40C-FC7F-EE22-45F9-A75261ACD421}"/>
              </a:ext>
            </a:extLst>
          </p:cNvPr>
          <p:cNvSpPr txBox="1"/>
          <p:nvPr/>
        </p:nvSpPr>
        <p:spPr>
          <a:xfrm rot="18460220">
            <a:off x="1893454" y="3696453"/>
            <a:ext cx="2653290" cy="369332"/>
          </a:xfrm>
          <a:prstGeom prst="rect">
            <a:avLst/>
          </a:prstGeom>
          <a:noFill/>
        </p:spPr>
        <p:txBody>
          <a:bodyPr wrap="none" rtlCol="0">
            <a:spAutoFit/>
          </a:bodyPr>
          <a:lstStyle/>
          <a:p>
            <a:r>
              <a:rPr lang="en-US" b="1">
                <a:solidFill>
                  <a:schemeClr val="accent2"/>
                </a:solidFill>
                <a:latin typeface="Graphik Semibold" panose="020B0503030202060203" pitchFamily="34" charset="77"/>
              </a:rPr>
              <a:t>Product development</a:t>
            </a:r>
          </a:p>
        </p:txBody>
      </p:sp>
      <p:cxnSp>
        <p:nvCxnSpPr>
          <p:cNvPr id="10" name="Straight Arrow Connector 9">
            <a:extLst>
              <a:ext uri="{FF2B5EF4-FFF2-40B4-BE49-F238E27FC236}">
                <a16:creationId xmlns:a16="http://schemas.microsoft.com/office/drawing/2014/main" id="{4C850111-4859-8E81-DAF9-96906CF25BBA}"/>
              </a:ext>
            </a:extLst>
          </p:cNvPr>
          <p:cNvCxnSpPr>
            <a:cxnSpLocks/>
          </p:cNvCxnSpPr>
          <p:nvPr/>
        </p:nvCxnSpPr>
        <p:spPr>
          <a:xfrm>
            <a:off x="6766562" y="1503680"/>
            <a:ext cx="3840478" cy="4754880"/>
          </a:xfrm>
          <a:prstGeom prst="straightConnector1">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8C88A1B-3264-3BC1-7DCC-5558A4A7C7C1}"/>
              </a:ext>
            </a:extLst>
          </p:cNvPr>
          <p:cNvSpPr txBox="1"/>
          <p:nvPr/>
        </p:nvSpPr>
        <p:spPr>
          <a:xfrm rot="3135371">
            <a:off x="7360959" y="3244335"/>
            <a:ext cx="2651688" cy="369332"/>
          </a:xfrm>
          <a:prstGeom prst="rect">
            <a:avLst/>
          </a:prstGeom>
          <a:noFill/>
        </p:spPr>
        <p:txBody>
          <a:bodyPr wrap="none" rtlCol="0">
            <a:spAutoFit/>
          </a:bodyPr>
          <a:lstStyle/>
          <a:p>
            <a:r>
              <a:rPr lang="en-US" b="1">
                <a:solidFill>
                  <a:schemeClr val="accent2"/>
                </a:solidFill>
                <a:latin typeface="Graphik Semibold" panose="020B0503030202060203" pitchFamily="34" charset="77"/>
              </a:rPr>
              <a:t>Equity considerations</a:t>
            </a:r>
          </a:p>
        </p:txBody>
      </p:sp>
    </p:spTree>
    <p:extLst>
      <p:ext uri="{BB962C8B-B14F-4D97-AF65-F5344CB8AC3E}">
        <p14:creationId xmlns:p14="http://schemas.microsoft.com/office/powerpoint/2010/main" val="1402883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B3AB829-B69F-E6E6-A14A-9D7F24CBBDE4}"/>
              </a:ext>
            </a:extLst>
          </p:cNvPr>
          <p:cNvSpPr>
            <a:spLocks noGrp="1"/>
          </p:cNvSpPr>
          <p:nvPr>
            <p:ph type="title"/>
          </p:nvPr>
        </p:nvSpPr>
        <p:spPr/>
        <p:txBody>
          <a:bodyPr/>
          <a:lstStyle/>
          <a:p>
            <a:r>
              <a:rPr lang="en-US" b="0" dirty="0">
                <a:solidFill>
                  <a:schemeClr val="accent2">
                    <a:lumMod val="75000"/>
                  </a:schemeClr>
                </a:solidFill>
              </a:rPr>
              <a:t>INTENT Roadmap</a:t>
            </a:r>
          </a:p>
        </p:txBody>
      </p:sp>
      <p:cxnSp>
        <p:nvCxnSpPr>
          <p:cNvPr id="2" name="Straight Connector 1">
            <a:extLst>
              <a:ext uri="{FF2B5EF4-FFF2-40B4-BE49-F238E27FC236}">
                <a16:creationId xmlns:a16="http://schemas.microsoft.com/office/drawing/2014/main" id="{A05FB82C-97B0-262C-47DA-C4A1F58A2F19}"/>
              </a:ext>
            </a:extLst>
          </p:cNvPr>
          <p:cNvCxnSpPr/>
          <p:nvPr/>
        </p:nvCxnSpPr>
        <p:spPr>
          <a:xfrm>
            <a:off x="-36751" y="9464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D2FFADE3-AF5E-FF63-C9CE-392A0A5492F6}"/>
              </a:ext>
            </a:extLst>
          </p:cNvPr>
          <p:cNvCxnSpPr>
            <a:cxnSpLocks/>
          </p:cNvCxnSpPr>
          <p:nvPr/>
        </p:nvCxnSpPr>
        <p:spPr>
          <a:xfrm>
            <a:off x="1986742" y="1394935"/>
            <a:ext cx="760031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83902F6-2DD4-C820-170D-D04F3B0A765D}"/>
              </a:ext>
            </a:extLst>
          </p:cNvPr>
          <p:cNvCxnSpPr>
            <a:cxnSpLocks/>
          </p:cNvCxnSpPr>
          <p:nvPr/>
        </p:nvCxnSpPr>
        <p:spPr>
          <a:xfrm>
            <a:off x="11927868" y="1302872"/>
            <a:ext cx="0" cy="1920240"/>
          </a:xfrm>
          <a:prstGeom prst="line">
            <a:avLst/>
          </a:prstGeom>
          <a:noFill/>
          <a:ln w="6350" cap="flat" cmpd="sng" algn="ctr">
            <a:solidFill>
              <a:srgbClr val="00F1FF"/>
            </a:solidFill>
            <a:prstDash val="solid"/>
            <a:miter lim="800000"/>
          </a:ln>
          <a:effectLst/>
        </p:spPr>
      </p:cxnSp>
      <p:cxnSp>
        <p:nvCxnSpPr>
          <p:cNvPr id="8" name="Straight Connector 7">
            <a:extLst>
              <a:ext uri="{FF2B5EF4-FFF2-40B4-BE49-F238E27FC236}">
                <a16:creationId xmlns:a16="http://schemas.microsoft.com/office/drawing/2014/main" id="{19B853F8-22A7-ABB1-7ACC-5EBDCF2176D3}"/>
              </a:ext>
            </a:extLst>
          </p:cNvPr>
          <p:cNvCxnSpPr>
            <a:cxnSpLocks/>
          </p:cNvCxnSpPr>
          <p:nvPr/>
        </p:nvCxnSpPr>
        <p:spPr>
          <a:xfrm>
            <a:off x="11927868" y="3188567"/>
            <a:ext cx="0" cy="1920240"/>
          </a:xfrm>
          <a:prstGeom prst="line">
            <a:avLst/>
          </a:prstGeom>
          <a:noFill/>
          <a:ln w="6350" cap="flat" cmpd="sng" algn="ctr">
            <a:solidFill>
              <a:srgbClr val="00F1FF"/>
            </a:solidFill>
            <a:prstDash val="solid"/>
            <a:miter lim="800000"/>
          </a:ln>
          <a:effectLst/>
        </p:spPr>
      </p:cxnSp>
      <p:cxnSp>
        <p:nvCxnSpPr>
          <p:cNvPr id="9" name="Straight Connector 8">
            <a:extLst>
              <a:ext uri="{FF2B5EF4-FFF2-40B4-BE49-F238E27FC236}">
                <a16:creationId xmlns:a16="http://schemas.microsoft.com/office/drawing/2014/main" id="{21CCF48A-4ADB-F921-2651-247F43D9D5EA}"/>
              </a:ext>
            </a:extLst>
          </p:cNvPr>
          <p:cNvCxnSpPr>
            <a:cxnSpLocks/>
          </p:cNvCxnSpPr>
          <p:nvPr/>
        </p:nvCxnSpPr>
        <p:spPr>
          <a:xfrm flipV="1">
            <a:off x="2803765" y="1201607"/>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62C51C3-426B-6591-DCD6-DFD57B2E48DB}"/>
              </a:ext>
            </a:extLst>
          </p:cNvPr>
          <p:cNvSpPr txBox="1"/>
          <p:nvPr/>
        </p:nvSpPr>
        <p:spPr>
          <a:xfrm>
            <a:off x="2000958" y="1426537"/>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Investment Working Group</a:t>
            </a:r>
          </a:p>
        </p:txBody>
      </p:sp>
      <p:sp>
        <p:nvSpPr>
          <p:cNvPr id="34" name="TextBox 33">
            <a:extLst>
              <a:ext uri="{FF2B5EF4-FFF2-40B4-BE49-F238E27FC236}">
                <a16:creationId xmlns:a16="http://schemas.microsoft.com/office/drawing/2014/main" id="{6FC93F1A-5AE4-79EA-728E-49B989176A47}"/>
              </a:ext>
            </a:extLst>
          </p:cNvPr>
          <p:cNvSpPr txBox="1"/>
          <p:nvPr/>
        </p:nvSpPr>
        <p:spPr>
          <a:xfrm>
            <a:off x="132356" y="1209380"/>
            <a:ext cx="1748776" cy="461665"/>
          </a:xfrm>
          <a:prstGeom prst="rect">
            <a:avLst/>
          </a:prstGeom>
          <a:noFill/>
        </p:spPr>
        <p:txBody>
          <a:bodyPr wrap="square" rtlCol="0" anchor="ctr">
            <a:spAutoFit/>
          </a:bodyPr>
          <a:lstStyle/>
          <a:p>
            <a:pPr algn="ctr"/>
            <a:r>
              <a:rPr lang="en-US" sz="1200" b="1" dirty="0">
                <a:latin typeface="Graphik" panose="020B0503030202060203" pitchFamily="34" charset="77"/>
              </a:rPr>
              <a:t>Strategic Market Roadmap</a:t>
            </a:r>
          </a:p>
        </p:txBody>
      </p:sp>
      <p:sp>
        <p:nvSpPr>
          <p:cNvPr id="36" name="TextBox 35">
            <a:extLst>
              <a:ext uri="{FF2B5EF4-FFF2-40B4-BE49-F238E27FC236}">
                <a16:creationId xmlns:a16="http://schemas.microsoft.com/office/drawing/2014/main" id="{4BCFF19E-0C53-782D-AA57-997707E28095}"/>
              </a:ext>
            </a:extLst>
          </p:cNvPr>
          <p:cNvSpPr txBox="1"/>
          <p:nvPr/>
        </p:nvSpPr>
        <p:spPr>
          <a:xfrm>
            <a:off x="1966656" y="971403"/>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Build Value Proposition</a:t>
            </a:r>
          </a:p>
        </p:txBody>
      </p:sp>
      <p:sp>
        <p:nvSpPr>
          <p:cNvPr id="41" name="Oval 40">
            <a:extLst>
              <a:ext uri="{FF2B5EF4-FFF2-40B4-BE49-F238E27FC236}">
                <a16:creationId xmlns:a16="http://schemas.microsoft.com/office/drawing/2014/main" id="{74521E91-02A2-7056-643B-1A6C82B8A51A}"/>
              </a:ext>
            </a:extLst>
          </p:cNvPr>
          <p:cNvSpPr/>
          <p:nvPr/>
        </p:nvSpPr>
        <p:spPr>
          <a:xfrm>
            <a:off x="1881696" y="1337327"/>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64" name="TextBox 63">
            <a:extLst>
              <a:ext uri="{FF2B5EF4-FFF2-40B4-BE49-F238E27FC236}">
                <a16:creationId xmlns:a16="http://schemas.microsoft.com/office/drawing/2014/main" id="{0AEFB156-91DB-68A9-0715-CB592FC9914F}"/>
              </a:ext>
            </a:extLst>
          </p:cNvPr>
          <p:cNvSpPr txBox="1"/>
          <p:nvPr/>
        </p:nvSpPr>
        <p:spPr>
          <a:xfrm>
            <a:off x="140846" y="3282364"/>
            <a:ext cx="1748776" cy="276999"/>
          </a:xfrm>
          <a:prstGeom prst="rect">
            <a:avLst/>
          </a:prstGeom>
          <a:noFill/>
        </p:spPr>
        <p:txBody>
          <a:bodyPr wrap="square" rtlCol="0" anchor="ctr">
            <a:spAutoFit/>
          </a:bodyPr>
          <a:lstStyle/>
          <a:p>
            <a:pPr algn="ctr"/>
            <a:r>
              <a:rPr lang="en-US" sz="1200" b="1" dirty="0">
                <a:latin typeface="Graphik" panose="020B0503030202060203" pitchFamily="34" charset="77"/>
              </a:rPr>
              <a:t>Market Mapping</a:t>
            </a:r>
          </a:p>
        </p:txBody>
      </p:sp>
      <p:sp>
        <p:nvSpPr>
          <p:cNvPr id="65" name="TextBox 64">
            <a:extLst>
              <a:ext uri="{FF2B5EF4-FFF2-40B4-BE49-F238E27FC236}">
                <a16:creationId xmlns:a16="http://schemas.microsoft.com/office/drawing/2014/main" id="{F7FF86FC-DFB4-E526-CE80-9B86F51C6A1A}"/>
              </a:ext>
            </a:extLst>
          </p:cNvPr>
          <p:cNvSpPr txBox="1"/>
          <p:nvPr/>
        </p:nvSpPr>
        <p:spPr>
          <a:xfrm>
            <a:off x="171315" y="2258703"/>
            <a:ext cx="1748776" cy="461665"/>
          </a:xfrm>
          <a:prstGeom prst="rect">
            <a:avLst/>
          </a:prstGeom>
          <a:noFill/>
        </p:spPr>
        <p:txBody>
          <a:bodyPr wrap="square" rtlCol="0" anchor="ctr">
            <a:spAutoFit/>
          </a:bodyPr>
          <a:lstStyle/>
          <a:p>
            <a:pPr algn="ctr"/>
            <a:r>
              <a:rPr lang="en-US" sz="1200" b="1" dirty="0">
                <a:latin typeface="Graphik" panose="020B0503030202060203" pitchFamily="34" charset="77"/>
              </a:rPr>
              <a:t>Empowering Communities</a:t>
            </a:r>
          </a:p>
        </p:txBody>
      </p:sp>
      <p:sp>
        <p:nvSpPr>
          <p:cNvPr id="66" name="TextBox 65">
            <a:extLst>
              <a:ext uri="{FF2B5EF4-FFF2-40B4-BE49-F238E27FC236}">
                <a16:creationId xmlns:a16="http://schemas.microsoft.com/office/drawing/2014/main" id="{9D1CF4B6-FA8D-177C-9943-4CA5A140FDDF}"/>
              </a:ext>
            </a:extLst>
          </p:cNvPr>
          <p:cNvSpPr txBox="1"/>
          <p:nvPr/>
        </p:nvSpPr>
        <p:spPr>
          <a:xfrm>
            <a:off x="132920" y="5137395"/>
            <a:ext cx="1748776" cy="461665"/>
          </a:xfrm>
          <a:prstGeom prst="rect">
            <a:avLst/>
          </a:prstGeom>
          <a:noFill/>
        </p:spPr>
        <p:txBody>
          <a:bodyPr wrap="square" rtlCol="0" anchor="ctr">
            <a:spAutoFit/>
          </a:bodyPr>
          <a:lstStyle/>
          <a:p>
            <a:pPr algn="ctr"/>
            <a:r>
              <a:rPr lang="en-US" sz="1200" b="1" dirty="0">
                <a:latin typeface="Graphik" panose="020B0503030202060203" pitchFamily="34" charset="77"/>
              </a:rPr>
              <a:t>Community Energy Incubator </a:t>
            </a:r>
          </a:p>
        </p:txBody>
      </p:sp>
      <p:sp>
        <p:nvSpPr>
          <p:cNvPr id="67" name="Oval 66">
            <a:extLst>
              <a:ext uri="{FF2B5EF4-FFF2-40B4-BE49-F238E27FC236}">
                <a16:creationId xmlns:a16="http://schemas.microsoft.com/office/drawing/2014/main" id="{2CAA2DD8-AB90-965D-7B2E-322C03748D4A}"/>
              </a:ext>
            </a:extLst>
          </p:cNvPr>
          <p:cNvSpPr/>
          <p:nvPr/>
        </p:nvSpPr>
        <p:spPr>
          <a:xfrm>
            <a:off x="1882501" y="2410710"/>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cxnSp>
        <p:nvCxnSpPr>
          <p:cNvPr id="68" name="Straight Connector 67">
            <a:extLst>
              <a:ext uri="{FF2B5EF4-FFF2-40B4-BE49-F238E27FC236}">
                <a16:creationId xmlns:a16="http://schemas.microsoft.com/office/drawing/2014/main" id="{CA4E83C6-E995-B590-6F55-51148A3CBC42}"/>
              </a:ext>
            </a:extLst>
          </p:cNvPr>
          <p:cNvCxnSpPr>
            <a:cxnSpLocks/>
          </p:cNvCxnSpPr>
          <p:nvPr/>
        </p:nvCxnSpPr>
        <p:spPr>
          <a:xfrm>
            <a:off x="1997716" y="2468317"/>
            <a:ext cx="76529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7AF30F92-FAED-3536-6B82-EBE2286D2E3B}"/>
              </a:ext>
            </a:extLst>
          </p:cNvPr>
          <p:cNvSpPr/>
          <p:nvPr/>
        </p:nvSpPr>
        <p:spPr>
          <a:xfrm>
            <a:off x="1933871" y="3384944"/>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cxnSp>
        <p:nvCxnSpPr>
          <p:cNvPr id="71" name="Straight Connector 70">
            <a:extLst>
              <a:ext uri="{FF2B5EF4-FFF2-40B4-BE49-F238E27FC236}">
                <a16:creationId xmlns:a16="http://schemas.microsoft.com/office/drawing/2014/main" id="{E59944EA-D064-7148-689D-0888251E002A}"/>
              </a:ext>
            </a:extLst>
          </p:cNvPr>
          <p:cNvCxnSpPr>
            <a:cxnSpLocks/>
          </p:cNvCxnSpPr>
          <p:nvPr/>
        </p:nvCxnSpPr>
        <p:spPr>
          <a:xfrm flipV="1">
            <a:off x="2049086" y="3384944"/>
            <a:ext cx="7537974" cy="57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C4085008-9293-E68C-B6E8-B8BB4FAA9A00}"/>
              </a:ext>
            </a:extLst>
          </p:cNvPr>
          <p:cNvSpPr txBox="1"/>
          <p:nvPr/>
        </p:nvSpPr>
        <p:spPr>
          <a:xfrm>
            <a:off x="165323" y="6214097"/>
            <a:ext cx="1748776" cy="276999"/>
          </a:xfrm>
          <a:prstGeom prst="rect">
            <a:avLst/>
          </a:prstGeom>
          <a:noFill/>
        </p:spPr>
        <p:txBody>
          <a:bodyPr wrap="square" rtlCol="0" anchor="ctr">
            <a:spAutoFit/>
          </a:bodyPr>
          <a:lstStyle/>
          <a:p>
            <a:pPr algn="ctr"/>
            <a:r>
              <a:rPr lang="en-US" sz="1200" b="1" dirty="0">
                <a:latin typeface="Graphik" panose="020B0503030202060203" pitchFamily="34" charset="77"/>
              </a:rPr>
              <a:t>Demonstration Test Bed </a:t>
            </a:r>
          </a:p>
        </p:txBody>
      </p:sp>
      <p:sp>
        <p:nvSpPr>
          <p:cNvPr id="73" name="TextBox 72">
            <a:extLst>
              <a:ext uri="{FF2B5EF4-FFF2-40B4-BE49-F238E27FC236}">
                <a16:creationId xmlns:a16="http://schemas.microsoft.com/office/drawing/2014/main" id="{F6007135-E118-0DD3-38BB-9B5FFA517FD0}"/>
              </a:ext>
            </a:extLst>
          </p:cNvPr>
          <p:cNvSpPr txBox="1"/>
          <p:nvPr/>
        </p:nvSpPr>
        <p:spPr>
          <a:xfrm>
            <a:off x="130544" y="4277154"/>
            <a:ext cx="1748776" cy="276999"/>
          </a:xfrm>
          <a:prstGeom prst="rect">
            <a:avLst/>
          </a:prstGeom>
          <a:noFill/>
        </p:spPr>
        <p:txBody>
          <a:bodyPr wrap="square" rtlCol="0" anchor="ctr">
            <a:spAutoFit/>
          </a:bodyPr>
          <a:lstStyle/>
          <a:p>
            <a:pPr algn="ctr"/>
            <a:r>
              <a:rPr lang="en-US" sz="1200" b="1" dirty="0">
                <a:latin typeface="Graphik" panose="020B0503030202060203" pitchFamily="34" charset="77"/>
              </a:rPr>
              <a:t>Partnerships</a:t>
            </a:r>
          </a:p>
        </p:txBody>
      </p:sp>
      <p:sp>
        <p:nvSpPr>
          <p:cNvPr id="83" name="TextBox 82">
            <a:extLst>
              <a:ext uri="{FF2B5EF4-FFF2-40B4-BE49-F238E27FC236}">
                <a16:creationId xmlns:a16="http://schemas.microsoft.com/office/drawing/2014/main" id="{7B0D23AD-56BB-285B-250F-8C01B319EA7F}"/>
              </a:ext>
            </a:extLst>
          </p:cNvPr>
          <p:cNvSpPr txBox="1"/>
          <p:nvPr/>
        </p:nvSpPr>
        <p:spPr>
          <a:xfrm>
            <a:off x="4193556" y="1427415"/>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Industry Working Group</a:t>
            </a:r>
          </a:p>
        </p:txBody>
      </p:sp>
      <p:sp>
        <p:nvSpPr>
          <p:cNvPr id="84" name="TextBox 83">
            <a:extLst>
              <a:ext uri="{FF2B5EF4-FFF2-40B4-BE49-F238E27FC236}">
                <a16:creationId xmlns:a16="http://schemas.microsoft.com/office/drawing/2014/main" id="{DF081BFA-D6F2-B02D-BA06-7E370887310D}"/>
              </a:ext>
            </a:extLst>
          </p:cNvPr>
          <p:cNvSpPr txBox="1"/>
          <p:nvPr/>
        </p:nvSpPr>
        <p:spPr>
          <a:xfrm>
            <a:off x="5904561" y="1426537"/>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Research Working Group</a:t>
            </a:r>
          </a:p>
        </p:txBody>
      </p:sp>
      <p:sp>
        <p:nvSpPr>
          <p:cNvPr id="85" name="TextBox 84">
            <a:extLst>
              <a:ext uri="{FF2B5EF4-FFF2-40B4-BE49-F238E27FC236}">
                <a16:creationId xmlns:a16="http://schemas.microsoft.com/office/drawing/2014/main" id="{AC20CA33-D6A7-066E-7A56-E2665B194DA1}"/>
              </a:ext>
            </a:extLst>
          </p:cNvPr>
          <p:cNvSpPr txBox="1"/>
          <p:nvPr/>
        </p:nvSpPr>
        <p:spPr>
          <a:xfrm>
            <a:off x="2007960" y="2483588"/>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Investment Working Group</a:t>
            </a:r>
          </a:p>
        </p:txBody>
      </p:sp>
      <p:sp>
        <p:nvSpPr>
          <p:cNvPr id="86" name="TextBox 85">
            <a:extLst>
              <a:ext uri="{FF2B5EF4-FFF2-40B4-BE49-F238E27FC236}">
                <a16:creationId xmlns:a16="http://schemas.microsoft.com/office/drawing/2014/main" id="{13259298-0AD5-C595-BBCD-5DA7A8925ED2}"/>
              </a:ext>
            </a:extLst>
          </p:cNvPr>
          <p:cNvSpPr txBox="1"/>
          <p:nvPr/>
        </p:nvSpPr>
        <p:spPr>
          <a:xfrm>
            <a:off x="5806186" y="1020888"/>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Market Research</a:t>
            </a:r>
          </a:p>
        </p:txBody>
      </p:sp>
      <p:sp>
        <p:nvSpPr>
          <p:cNvPr id="89" name="TextBox 88">
            <a:extLst>
              <a:ext uri="{FF2B5EF4-FFF2-40B4-BE49-F238E27FC236}">
                <a16:creationId xmlns:a16="http://schemas.microsoft.com/office/drawing/2014/main" id="{8DAA4C30-79E6-92A7-4E25-3D0DF41DB880}"/>
              </a:ext>
            </a:extLst>
          </p:cNvPr>
          <p:cNvSpPr txBox="1"/>
          <p:nvPr/>
        </p:nvSpPr>
        <p:spPr>
          <a:xfrm>
            <a:off x="4171936" y="1003005"/>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Business Model </a:t>
            </a:r>
          </a:p>
        </p:txBody>
      </p:sp>
      <p:sp>
        <p:nvSpPr>
          <p:cNvPr id="91" name="TextBox 90">
            <a:extLst>
              <a:ext uri="{FF2B5EF4-FFF2-40B4-BE49-F238E27FC236}">
                <a16:creationId xmlns:a16="http://schemas.microsoft.com/office/drawing/2014/main" id="{A1943211-25E1-1617-6FDC-4858627A2E1C}"/>
              </a:ext>
            </a:extLst>
          </p:cNvPr>
          <p:cNvSpPr txBox="1"/>
          <p:nvPr/>
        </p:nvSpPr>
        <p:spPr>
          <a:xfrm>
            <a:off x="7706064" y="1429814"/>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Workforce Working Group</a:t>
            </a:r>
          </a:p>
        </p:txBody>
      </p:sp>
      <p:sp>
        <p:nvSpPr>
          <p:cNvPr id="93" name="TextBox 92">
            <a:extLst>
              <a:ext uri="{FF2B5EF4-FFF2-40B4-BE49-F238E27FC236}">
                <a16:creationId xmlns:a16="http://schemas.microsoft.com/office/drawing/2014/main" id="{9BA89F93-237F-4FE8-3381-28CF89FC2F3F}"/>
              </a:ext>
            </a:extLst>
          </p:cNvPr>
          <p:cNvSpPr txBox="1"/>
          <p:nvPr/>
        </p:nvSpPr>
        <p:spPr>
          <a:xfrm>
            <a:off x="7839654" y="976016"/>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Job Skills Work Force</a:t>
            </a:r>
          </a:p>
        </p:txBody>
      </p:sp>
      <p:sp>
        <p:nvSpPr>
          <p:cNvPr id="11" name="TextBox 10">
            <a:extLst>
              <a:ext uri="{FF2B5EF4-FFF2-40B4-BE49-F238E27FC236}">
                <a16:creationId xmlns:a16="http://schemas.microsoft.com/office/drawing/2014/main" id="{7D109F2F-ACFA-7745-9474-70C43587882E}"/>
              </a:ext>
            </a:extLst>
          </p:cNvPr>
          <p:cNvSpPr txBox="1"/>
          <p:nvPr/>
        </p:nvSpPr>
        <p:spPr>
          <a:xfrm>
            <a:off x="7796487" y="2501682"/>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Workforce Working Group</a:t>
            </a:r>
          </a:p>
        </p:txBody>
      </p:sp>
      <p:sp>
        <p:nvSpPr>
          <p:cNvPr id="12" name="TextBox 11">
            <a:extLst>
              <a:ext uri="{FF2B5EF4-FFF2-40B4-BE49-F238E27FC236}">
                <a16:creationId xmlns:a16="http://schemas.microsoft.com/office/drawing/2014/main" id="{E1FC7E40-5763-6942-86CD-B4E0CF027ACE}"/>
              </a:ext>
            </a:extLst>
          </p:cNvPr>
          <p:cNvSpPr txBox="1"/>
          <p:nvPr/>
        </p:nvSpPr>
        <p:spPr>
          <a:xfrm>
            <a:off x="4175389" y="2482457"/>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Industry Working Group</a:t>
            </a:r>
          </a:p>
        </p:txBody>
      </p:sp>
      <p:sp>
        <p:nvSpPr>
          <p:cNvPr id="13" name="TextBox 12">
            <a:extLst>
              <a:ext uri="{FF2B5EF4-FFF2-40B4-BE49-F238E27FC236}">
                <a16:creationId xmlns:a16="http://schemas.microsoft.com/office/drawing/2014/main" id="{E9D6A193-D961-772B-9405-40BE472D30F8}"/>
              </a:ext>
            </a:extLst>
          </p:cNvPr>
          <p:cNvSpPr txBox="1"/>
          <p:nvPr/>
        </p:nvSpPr>
        <p:spPr>
          <a:xfrm>
            <a:off x="5904561" y="2501682"/>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Research Working Group</a:t>
            </a:r>
          </a:p>
        </p:txBody>
      </p:sp>
      <p:sp>
        <p:nvSpPr>
          <p:cNvPr id="17" name="TextBox 16">
            <a:extLst>
              <a:ext uri="{FF2B5EF4-FFF2-40B4-BE49-F238E27FC236}">
                <a16:creationId xmlns:a16="http://schemas.microsoft.com/office/drawing/2014/main" id="{0A0ED0F2-5F20-3AD3-61FA-4226FD02C116}"/>
              </a:ext>
            </a:extLst>
          </p:cNvPr>
          <p:cNvSpPr txBox="1"/>
          <p:nvPr/>
        </p:nvSpPr>
        <p:spPr>
          <a:xfrm>
            <a:off x="1969362" y="1957048"/>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Entrepreneurial Ecosystem</a:t>
            </a:r>
          </a:p>
        </p:txBody>
      </p:sp>
      <p:sp>
        <p:nvSpPr>
          <p:cNvPr id="18" name="TextBox 17">
            <a:extLst>
              <a:ext uri="{FF2B5EF4-FFF2-40B4-BE49-F238E27FC236}">
                <a16:creationId xmlns:a16="http://schemas.microsoft.com/office/drawing/2014/main" id="{2DCF52A5-D2E0-7FB9-D4F0-4183D25B4389}"/>
              </a:ext>
            </a:extLst>
          </p:cNvPr>
          <p:cNvSpPr txBox="1"/>
          <p:nvPr/>
        </p:nvSpPr>
        <p:spPr>
          <a:xfrm>
            <a:off x="4030024" y="1967963"/>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Product/Capabilities </a:t>
            </a:r>
          </a:p>
        </p:txBody>
      </p:sp>
      <p:sp>
        <p:nvSpPr>
          <p:cNvPr id="19" name="TextBox 18">
            <a:extLst>
              <a:ext uri="{FF2B5EF4-FFF2-40B4-BE49-F238E27FC236}">
                <a16:creationId xmlns:a16="http://schemas.microsoft.com/office/drawing/2014/main" id="{46834BEB-6EAB-CBD8-B315-3664C7172F1A}"/>
              </a:ext>
            </a:extLst>
          </p:cNvPr>
          <p:cNvSpPr txBox="1"/>
          <p:nvPr/>
        </p:nvSpPr>
        <p:spPr>
          <a:xfrm>
            <a:off x="5652503" y="1890217"/>
            <a:ext cx="1748776" cy="400110"/>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Community Challenge Definition </a:t>
            </a:r>
          </a:p>
        </p:txBody>
      </p:sp>
      <p:sp>
        <p:nvSpPr>
          <p:cNvPr id="20" name="TextBox 19">
            <a:extLst>
              <a:ext uri="{FF2B5EF4-FFF2-40B4-BE49-F238E27FC236}">
                <a16:creationId xmlns:a16="http://schemas.microsoft.com/office/drawing/2014/main" id="{9299B19A-EA7E-453B-FB9A-5FFC0AFB149F}"/>
              </a:ext>
            </a:extLst>
          </p:cNvPr>
          <p:cNvSpPr txBox="1"/>
          <p:nvPr/>
        </p:nvSpPr>
        <p:spPr>
          <a:xfrm>
            <a:off x="7647707" y="1900072"/>
            <a:ext cx="1748776" cy="400110"/>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Community Skill Set Inventory</a:t>
            </a:r>
          </a:p>
        </p:txBody>
      </p:sp>
      <p:sp>
        <p:nvSpPr>
          <p:cNvPr id="25" name="TextBox 24">
            <a:extLst>
              <a:ext uri="{FF2B5EF4-FFF2-40B4-BE49-F238E27FC236}">
                <a16:creationId xmlns:a16="http://schemas.microsoft.com/office/drawing/2014/main" id="{44225F19-8B34-153F-F5C4-9C2BFA5936D7}"/>
              </a:ext>
            </a:extLst>
          </p:cNvPr>
          <p:cNvSpPr txBox="1"/>
          <p:nvPr/>
        </p:nvSpPr>
        <p:spPr>
          <a:xfrm>
            <a:off x="2081489" y="3469519"/>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Investment Working Group</a:t>
            </a:r>
          </a:p>
        </p:txBody>
      </p:sp>
      <p:sp>
        <p:nvSpPr>
          <p:cNvPr id="26" name="TextBox 25">
            <a:extLst>
              <a:ext uri="{FF2B5EF4-FFF2-40B4-BE49-F238E27FC236}">
                <a16:creationId xmlns:a16="http://schemas.microsoft.com/office/drawing/2014/main" id="{A879C5CA-5E1B-9085-6384-69D2D616F79F}"/>
              </a:ext>
            </a:extLst>
          </p:cNvPr>
          <p:cNvSpPr txBox="1"/>
          <p:nvPr/>
        </p:nvSpPr>
        <p:spPr>
          <a:xfrm>
            <a:off x="7870016" y="3487613"/>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Workforce Working Group</a:t>
            </a:r>
          </a:p>
        </p:txBody>
      </p:sp>
      <p:sp>
        <p:nvSpPr>
          <p:cNvPr id="27" name="TextBox 26">
            <a:extLst>
              <a:ext uri="{FF2B5EF4-FFF2-40B4-BE49-F238E27FC236}">
                <a16:creationId xmlns:a16="http://schemas.microsoft.com/office/drawing/2014/main" id="{A04586CA-4D12-C1F8-24AD-CC475E849A01}"/>
              </a:ext>
            </a:extLst>
          </p:cNvPr>
          <p:cNvSpPr txBox="1"/>
          <p:nvPr/>
        </p:nvSpPr>
        <p:spPr>
          <a:xfrm>
            <a:off x="4248918" y="3468388"/>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Industry Working Group</a:t>
            </a:r>
          </a:p>
        </p:txBody>
      </p:sp>
      <p:sp>
        <p:nvSpPr>
          <p:cNvPr id="28" name="TextBox 27">
            <a:extLst>
              <a:ext uri="{FF2B5EF4-FFF2-40B4-BE49-F238E27FC236}">
                <a16:creationId xmlns:a16="http://schemas.microsoft.com/office/drawing/2014/main" id="{CAE9D38F-9BA0-693D-E46B-5343AFB9D27B}"/>
              </a:ext>
            </a:extLst>
          </p:cNvPr>
          <p:cNvSpPr txBox="1"/>
          <p:nvPr/>
        </p:nvSpPr>
        <p:spPr>
          <a:xfrm>
            <a:off x="5978090" y="3487613"/>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Research Working Group</a:t>
            </a:r>
          </a:p>
        </p:txBody>
      </p:sp>
      <p:sp>
        <p:nvSpPr>
          <p:cNvPr id="32" name="Oval 31">
            <a:extLst>
              <a:ext uri="{FF2B5EF4-FFF2-40B4-BE49-F238E27FC236}">
                <a16:creationId xmlns:a16="http://schemas.microsoft.com/office/drawing/2014/main" id="{B8A0739A-EE52-66A3-4854-71FEF4DBD3EC}"/>
              </a:ext>
            </a:extLst>
          </p:cNvPr>
          <p:cNvSpPr/>
          <p:nvPr/>
        </p:nvSpPr>
        <p:spPr>
          <a:xfrm>
            <a:off x="1881696" y="4371007"/>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cxnSp>
        <p:nvCxnSpPr>
          <p:cNvPr id="33" name="Straight Connector 32">
            <a:extLst>
              <a:ext uri="{FF2B5EF4-FFF2-40B4-BE49-F238E27FC236}">
                <a16:creationId xmlns:a16="http://schemas.microsoft.com/office/drawing/2014/main" id="{58B147CA-F71E-E55F-C3FA-885EE8B33CD5}"/>
              </a:ext>
            </a:extLst>
          </p:cNvPr>
          <p:cNvCxnSpPr>
            <a:cxnSpLocks/>
          </p:cNvCxnSpPr>
          <p:nvPr/>
        </p:nvCxnSpPr>
        <p:spPr>
          <a:xfrm flipV="1">
            <a:off x="1996911" y="4371007"/>
            <a:ext cx="7537974" cy="57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716E3CC-7607-8E38-0543-9457843D6B6C}"/>
              </a:ext>
            </a:extLst>
          </p:cNvPr>
          <p:cNvSpPr txBox="1"/>
          <p:nvPr/>
        </p:nvSpPr>
        <p:spPr>
          <a:xfrm>
            <a:off x="2029314" y="4455582"/>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Investment Working Group</a:t>
            </a:r>
          </a:p>
        </p:txBody>
      </p:sp>
      <p:sp>
        <p:nvSpPr>
          <p:cNvPr id="38" name="TextBox 37">
            <a:extLst>
              <a:ext uri="{FF2B5EF4-FFF2-40B4-BE49-F238E27FC236}">
                <a16:creationId xmlns:a16="http://schemas.microsoft.com/office/drawing/2014/main" id="{C7C6F94C-E4B5-7382-C303-DA0D0A066C5E}"/>
              </a:ext>
            </a:extLst>
          </p:cNvPr>
          <p:cNvSpPr txBox="1"/>
          <p:nvPr/>
        </p:nvSpPr>
        <p:spPr>
          <a:xfrm>
            <a:off x="7817841" y="4473676"/>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Workforce Working Group</a:t>
            </a:r>
          </a:p>
        </p:txBody>
      </p:sp>
      <p:sp>
        <p:nvSpPr>
          <p:cNvPr id="39" name="TextBox 38">
            <a:extLst>
              <a:ext uri="{FF2B5EF4-FFF2-40B4-BE49-F238E27FC236}">
                <a16:creationId xmlns:a16="http://schemas.microsoft.com/office/drawing/2014/main" id="{58988CD4-5B59-37FF-170A-6866F4E519F3}"/>
              </a:ext>
            </a:extLst>
          </p:cNvPr>
          <p:cNvSpPr txBox="1"/>
          <p:nvPr/>
        </p:nvSpPr>
        <p:spPr>
          <a:xfrm>
            <a:off x="4196743" y="4454451"/>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Industry Working Group</a:t>
            </a:r>
          </a:p>
        </p:txBody>
      </p:sp>
      <p:sp>
        <p:nvSpPr>
          <p:cNvPr id="42" name="TextBox 41">
            <a:extLst>
              <a:ext uri="{FF2B5EF4-FFF2-40B4-BE49-F238E27FC236}">
                <a16:creationId xmlns:a16="http://schemas.microsoft.com/office/drawing/2014/main" id="{3C0B431D-9C6F-A70C-7AC2-8B1187BB3743}"/>
              </a:ext>
            </a:extLst>
          </p:cNvPr>
          <p:cNvSpPr txBox="1"/>
          <p:nvPr/>
        </p:nvSpPr>
        <p:spPr>
          <a:xfrm>
            <a:off x="5925915" y="4473676"/>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Research Working Group</a:t>
            </a:r>
          </a:p>
        </p:txBody>
      </p:sp>
      <p:sp>
        <p:nvSpPr>
          <p:cNvPr id="47" name="Oval 46">
            <a:extLst>
              <a:ext uri="{FF2B5EF4-FFF2-40B4-BE49-F238E27FC236}">
                <a16:creationId xmlns:a16="http://schemas.microsoft.com/office/drawing/2014/main" id="{B903718F-00FE-C32A-8597-1E2F3F7232FB}"/>
              </a:ext>
            </a:extLst>
          </p:cNvPr>
          <p:cNvSpPr/>
          <p:nvPr/>
        </p:nvSpPr>
        <p:spPr>
          <a:xfrm>
            <a:off x="1914099" y="5307656"/>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cxnSp>
        <p:nvCxnSpPr>
          <p:cNvPr id="48" name="Straight Connector 47">
            <a:extLst>
              <a:ext uri="{FF2B5EF4-FFF2-40B4-BE49-F238E27FC236}">
                <a16:creationId xmlns:a16="http://schemas.microsoft.com/office/drawing/2014/main" id="{48A3F0B8-9B13-26B0-22EB-512B6062412B}"/>
              </a:ext>
            </a:extLst>
          </p:cNvPr>
          <p:cNvCxnSpPr>
            <a:cxnSpLocks/>
          </p:cNvCxnSpPr>
          <p:nvPr/>
        </p:nvCxnSpPr>
        <p:spPr>
          <a:xfrm flipV="1">
            <a:off x="2029314" y="5307656"/>
            <a:ext cx="7537974" cy="57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85C274A-AAAF-E365-B4C6-CAF4A9B2C57C}"/>
              </a:ext>
            </a:extLst>
          </p:cNvPr>
          <p:cNvSpPr txBox="1"/>
          <p:nvPr/>
        </p:nvSpPr>
        <p:spPr>
          <a:xfrm>
            <a:off x="2061717" y="5392231"/>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Investment Working Group</a:t>
            </a:r>
          </a:p>
        </p:txBody>
      </p:sp>
      <p:sp>
        <p:nvSpPr>
          <p:cNvPr id="51" name="TextBox 50">
            <a:extLst>
              <a:ext uri="{FF2B5EF4-FFF2-40B4-BE49-F238E27FC236}">
                <a16:creationId xmlns:a16="http://schemas.microsoft.com/office/drawing/2014/main" id="{D7A618CE-C9C3-DFD0-0CDC-C7956D08A387}"/>
              </a:ext>
            </a:extLst>
          </p:cNvPr>
          <p:cNvSpPr txBox="1"/>
          <p:nvPr/>
        </p:nvSpPr>
        <p:spPr>
          <a:xfrm>
            <a:off x="7850244" y="5410325"/>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Workforce Working Group</a:t>
            </a:r>
          </a:p>
        </p:txBody>
      </p:sp>
      <p:sp>
        <p:nvSpPr>
          <p:cNvPr id="52" name="TextBox 51">
            <a:extLst>
              <a:ext uri="{FF2B5EF4-FFF2-40B4-BE49-F238E27FC236}">
                <a16:creationId xmlns:a16="http://schemas.microsoft.com/office/drawing/2014/main" id="{8A20E7EC-6435-6C7C-CB08-7EF865BDD9B3}"/>
              </a:ext>
            </a:extLst>
          </p:cNvPr>
          <p:cNvSpPr txBox="1"/>
          <p:nvPr/>
        </p:nvSpPr>
        <p:spPr>
          <a:xfrm>
            <a:off x="4229146" y="5391100"/>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Industry Working Group</a:t>
            </a:r>
          </a:p>
        </p:txBody>
      </p:sp>
      <p:sp>
        <p:nvSpPr>
          <p:cNvPr id="53" name="TextBox 52">
            <a:extLst>
              <a:ext uri="{FF2B5EF4-FFF2-40B4-BE49-F238E27FC236}">
                <a16:creationId xmlns:a16="http://schemas.microsoft.com/office/drawing/2014/main" id="{8D13228E-C1AC-F23C-D0ED-5E77BFCA1321}"/>
              </a:ext>
            </a:extLst>
          </p:cNvPr>
          <p:cNvSpPr txBox="1"/>
          <p:nvPr/>
        </p:nvSpPr>
        <p:spPr>
          <a:xfrm>
            <a:off x="5958318" y="5410325"/>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Research Working Group</a:t>
            </a:r>
          </a:p>
        </p:txBody>
      </p:sp>
      <p:sp>
        <p:nvSpPr>
          <p:cNvPr id="58" name="Oval 57">
            <a:extLst>
              <a:ext uri="{FF2B5EF4-FFF2-40B4-BE49-F238E27FC236}">
                <a16:creationId xmlns:a16="http://schemas.microsoft.com/office/drawing/2014/main" id="{C465F326-D077-D480-1F23-BD934B7F4AE9}"/>
              </a:ext>
            </a:extLst>
          </p:cNvPr>
          <p:cNvSpPr/>
          <p:nvPr/>
        </p:nvSpPr>
        <p:spPr>
          <a:xfrm>
            <a:off x="1946502" y="6314248"/>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cxnSp>
        <p:nvCxnSpPr>
          <p:cNvPr id="59" name="Straight Connector 58">
            <a:extLst>
              <a:ext uri="{FF2B5EF4-FFF2-40B4-BE49-F238E27FC236}">
                <a16:creationId xmlns:a16="http://schemas.microsoft.com/office/drawing/2014/main" id="{C9E55EB5-41B3-32EA-0FBE-C0356A230AA8}"/>
              </a:ext>
            </a:extLst>
          </p:cNvPr>
          <p:cNvCxnSpPr>
            <a:cxnSpLocks/>
          </p:cNvCxnSpPr>
          <p:nvPr/>
        </p:nvCxnSpPr>
        <p:spPr>
          <a:xfrm flipV="1">
            <a:off x="2061717" y="6314248"/>
            <a:ext cx="7537974" cy="57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946921D7-0BF9-211F-20CB-6771824C2D4C}"/>
              </a:ext>
            </a:extLst>
          </p:cNvPr>
          <p:cNvSpPr txBox="1"/>
          <p:nvPr/>
        </p:nvSpPr>
        <p:spPr>
          <a:xfrm>
            <a:off x="2094120" y="6398823"/>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Investment Working Group</a:t>
            </a:r>
          </a:p>
        </p:txBody>
      </p:sp>
      <p:sp>
        <p:nvSpPr>
          <p:cNvPr id="62" name="TextBox 61">
            <a:extLst>
              <a:ext uri="{FF2B5EF4-FFF2-40B4-BE49-F238E27FC236}">
                <a16:creationId xmlns:a16="http://schemas.microsoft.com/office/drawing/2014/main" id="{B79092C9-CDE6-A665-1ED8-53686EF9315D}"/>
              </a:ext>
            </a:extLst>
          </p:cNvPr>
          <p:cNvSpPr txBox="1"/>
          <p:nvPr/>
        </p:nvSpPr>
        <p:spPr>
          <a:xfrm>
            <a:off x="7882647" y="6416917"/>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Workforce Working Group</a:t>
            </a:r>
          </a:p>
        </p:txBody>
      </p:sp>
      <p:sp>
        <p:nvSpPr>
          <p:cNvPr id="63" name="TextBox 62">
            <a:extLst>
              <a:ext uri="{FF2B5EF4-FFF2-40B4-BE49-F238E27FC236}">
                <a16:creationId xmlns:a16="http://schemas.microsoft.com/office/drawing/2014/main" id="{4AD9BCF0-59FB-541A-5518-044BFB2B101E}"/>
              </a:ext>
            </a:extLst>
          </p:cNvPr>
          <p:cNvSpPr txBox="1"/>
          <p:nvPr/>
        </p:nvSpPr>
        <p:spPr>
          <a:xfrm>
            <a:off x="4261549" y="6397692"/>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Industry Working Group</a:t>
            </a:r>
          </a:p>
        </p:txBody>
      </p:sp>
      <p:sp>
        <p:nvSpPr>
          <p:cNvPr id="69" name="TextBox 68">
            <a:extLst>
              <a:ext uri="{FF2B5EF4-FFF2-40B4-BE49-F238E27FC236}">
                <a16:creationId xmlns:a16="http://schemas.microsoft.com/office/drawing/2014/main" id="{AC039E45-52B9-B649-7BDA-28D50A7FE7FF}"/>
              </a:ext>
            </a:extLst>
          </p:cNvPr>
          <p:cNvSpPr txBox="1"/>
          <p:nvPr/>
        </p:nvSpPr>
        <p:spPr>
          <a:xfrm>
            <a:off x="5990721" y="6416917"/>
            <a:ext cx="1181098" cy="400110"/>
          </a:xfrm>
          <a:prstGeom prst="rect">
            <a:avLst/>
          </a:prstGeom>
          <a:noFill/>
          <a:ln w="6350">
            <a:solidFill>
              <a:srgbClr val="126DA8"/>
            </a:solidFill>
          </a:ln>
        </p:spPr>
        <p:txBody>
          <a:bodyPr wrap="square" rtlCol="0" anchor="ctr">
            <a:spAutoFit/>
          </a:bodyPr>
          <a:lstStyle/>
          <a:p>
            <a:pPr algn="ctr"/>
            <a:r>
              <a:rPr lang="en-US" sz="1000" b="1" dirty="0">
                <a:solidFill>
                  <a:srgbClr val="126DA8"/>
                </a:solidFill>
                <a:latin typeface="Graphik Medium" panose="020B0503030202060203" pitchFamily="34" charset="77"/>
              </a:rPr>
              <a:t>Research Working Group</a:t>
            </a:r>
          </a:p>
        </p:txBody>
      </p:sp>
      <p:sp>
        <p:nvSpPr>
          <p:cNvPr id="96" name="TextBox 95">
            <a:extLst>
              <a:ext uri="{FF2B5EF4-FFF2-40B4-BE49-F238E27FC236}">
                <a16:creationId xmlns:a16="http://schemas.microsoft.com/office/drawing/2014/main" id="{CB8BF175-00BD-6119-0DA4-B8290FE862EB}"/>
              </a:ext>
            </a:extLst>
          </p:cNvPr>
          <p:cNvSpPr txBox="1"/>
          <p:nvPr/>
        </p:nvSpPr>
        <p:spPr>
          <a:xfrm>
            <a:off x="1895548" y="3023836"/>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Business to Market Need</a:t>
            </a:r>
          </a:p>
        </p:txBody>
      </p:sp>
      <p:sp>
        <p:nvSpPr>
          <p:cNvPr id="97" name="TextBox 96">
            <a:extLst>
              <a:ext uri="{FF2B5EF4-FFF2-40B4-BE49-F238E27FC236}">
                <a16:creationId xmlns:a16="http://schemas.microsoft.com/office/drawing/2014/main" id="{CD5796BB-F762-32C1-D47C-71D6FD821068}"/>
              </a:ext>
            </a:extLst>
          </p:cNvPr>
          <p:cNvSpPr txBox="1"/>
          <p:nvPr/>
        </p:nvSpPr>
        <p:spPr>
          <a:xfrm>
            <a:off x="3945307" y="3013709"/>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Platform to Market Need</a:t>
            </a:r>
          </a:p>
        </p:txBody>
      </p:sp>
      <p:sp>
        <p:nvSpPr>
          <p:cNvPr id="98" name="TextBox 97">
            <a:extLst>
              <a:ext uri="{FF2B5EF4-FFF2-40B4-BE49-F238E27FC236}">
                <a16:creationId xmlns:a16="http://schemas.microsoft.com/office/drawing/2014/main" id="{969733E2-53F6-033F-C846-FC405DDA6561}"/>
              </a:ext>
            </a:extLst>
          </p:cNvPr>
          <p:cNvSpPr txBox="1"/>
          <p:nvPr/>
        </p:nvSpPr>
        <p:spPr>
          <a:xfrm>
            <a:off x="5652503" y="3015943"/>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Market Pulled Technology</a:t>
            </a:r>
          </a:p>
        </p:txBody>
      </p:sp>
      <p:sp>
        <p:nvSpPr>
          <p:cNvPr id="99" name="TextBox 98">
            <a:extLst>
              <a:ext uri="{FF2B5EF4-FFF2-40B4-BE49-F238E27FC236}">
                <a16:creationId xmlns:a16="http://schemas.microsoft.com/office/drawing/2014/main" id="{0CDDCEC5-B173-0424-0085-95CF014DFE1F}"/>
              </a:ext>
            </a:extLst>
          </p:cNvPr>
          <p:cNvSpPr txBox="1"/>
          <p:nvPr/>
        </p:nvSpPr>
        <p:spPr>
          <a:xfrm>
            <a:off x="7471488" y="3007448"/>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Skills for the Market</a:t>
            </a:r>
          </a:p>
        </p:txBody>
      </p:sp>
      <p:cxnSp>
        <p:nvCxnSpPr>
          <p:cNvPr id="103" name="Straight Connector 102">
            <a:extLst>
              <a:ext uri="{FF2B5EF4-FFF2-40B4-BE49-F238E27FC236}">
                <a16:creationId xmlns:a16="http://schemas.microsoft.com/office/drawing/2014/main" id="{B03760E7-3A69-7307-F598-DD0F63666E41}"/>
              </a:ext>
            </a:extLst>
          </p:cNvPr>
          <p:cNvCxnSpPr>
            <a:cxnSpLocks/>
          </p:cNvCxnSpPr>
          <p:nvPr/>
        </p:nvCxnSpPr>
        <p:spPr>
          <a:xfrm flipV="1">
            <a:off x="4820191" y="1192551"/>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9B135186-62A3-2A98-235D-40B8D22C996A}"/>
              </a:ext>
            </a:extLst>
          </p:cNvPr>
          <p:cNvCxnSpPr>
            <a:cxnSpLocks/>
          </p:cNvCxnSpPr>
          <p:nvPr/>
        </p:nvCxnSpPr>
        <p:spPr>
          <a:xfrm flipV="1">
            <a:off x="6470753" y="1201607"/>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FC7D3E0-F3CE-47DD-B1D7-040D967FBB38}"/>
              </a:ext>
            </a:extLst>
          </p:cNvPr>
          <p:cNvCxnSpPr>
            <a:cxnSpLocks/>
          </p:cNvCxnSpPr>
          <p:nvPr/>
        </p:nvCxnSpPr>
        <p:spPr>
          <a:xfrm flipV="1">
            <a:off x="8270293" y="1192550"/>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69CF39A-207E-5B1F-31BA-01673EF0F462}"/>
              </a:ext>
            </a:extLst>
          </p:cNvPr>
          <p:cNvCxnSpPr>
            <a:cxnSpLocks/>
          </p:cNvCxnSpPr>
          <p:nvPr/>
        </p:nvCxnSpPr>
        <p:spPr>
          <a:xfrm flipV="1">
            <a:off x="2572050" y="2259450"/>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B0C5E18-8AB8-C285-10BB-060DC53AB636}"/>
              </a:ext>
            </a:extLst>
          </p:cNvPr>
          <p:cNvCxnSpPr>
            <a:cxnSpLocks/>
          </p:cNvCxnSpPr>
          <p:nvPr/>
        </p:nvCxnSpPr>
        <p:spPr>
          <a:xfrm flipV="1">
            <a:off x="4588476" y="2259359"/>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A27A34B-7471-0390-F9DF-A04C45EA4BDE}"/>
              </a:ext>
            </a:extLst>
          </p:cNvPr>
          <p:cNvCxnSpPr>
            <a:cxnSpLocks/>
          </p:cNvCxnSpPr>
          <p:nvPr/>
        </p:nvCxnSpPr>
        <p:spPr>
          <a:xfrm flipV="1">
            <a:off x="6239038" y="2268415"/>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295B2C8-151D-C788-F0A8-2BEA3252FA04}"/>
              </a:ext>
            </a:extLst>
          </p:cNvPr>
          <p:cNvCxnSpPr>
            <a:cxnSpLocks/>
          </p:cNvCxnSpPr>
          <p:nvPr/>
        </p:nvCxnSpPr>
        <p:spPr>
          <a:xfrm flipV="1">
            <a:off x="8038578" y="2259358"/>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2354059-A5F2-4578-72FC-B35B11EA15F8}"/>
              </a:ext>
            </a:extLst>
          </p:cNvPr>
          <p:cNvCxnSpPr>
            <a:cxnSpLocks/>
          </p:cNvCxnSpPr>
          <p:nvPr/>
        </p:nvCxnSpPr>
        <p:spPr>
          <a:xfrm flipV="1">
            <a:off x="2519226" y="3254524"/>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408A04C-98D7-AF44-2E6A-A8A57B3965CB}"/>
              </a:ext>
            </a:extLst>
          </p:cNvPr>
          <p:cNvCxnSpPr>
            <a:cxnSpLocks/>
          </p:cNvCxnSpPr>
          <p:nvPr/>
        </p:nvCxnSpPr>
        <p:spPr>
          <a:xfrm flipV="1">
            <a:off x="4535652" y="3245468"/>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DA2B6726-504C-3AEF-B2DB-FB6424EBE5C6}"/>
              </a:ext>
            </a:extLst>
          </p:cNvPr>
          <p:cNvCxnSpPr>
            <a:cxnSpLocks/>
          </p:cNvCxnSpPr>
          <p:nvPr/>
        </p:nvCxnSpPr>
        <p:spPr>
          <a:xfrm flipV="1">
            <a:off x="6186214" y="3236594"/>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CA9D29E9-2FBD-8B7B-BBAB-40D07810AF0E}"/>
              </a:ext>
            </a:extLst>
          </p:cNvPr>
          <p:cNvCxnSpPr>
            <a:cxnSpLocks/>
          </p:cNvCxnSpPr>
          <p:nvPr/>
        </p:nvCxnSpPr>
        <p:spPr>
          <a:xfrm flipV="1">
            <a:off x="7985754" y="3227537"/>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10EF26A-DD58-5C14-03D9-F07AB165EFE7}"/>
              </a:ext>
            </a:extLst>
          </p:cNvPr>
          <p:cNvCxnSpPr>
            <a:cxnSpLocks/>
          </p:cNvCxnSpPr>
          <p:nvPr/>
        </p:nvCxnSpPr>
        <p:spPr>
          <a:xfrm flipV="1">
            <a:off x="2716961" y="4222286"/>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AA651B1-DB89-460E-1DF1-B01015E7D4B2}"/>
              </a:ext>
            </a:extLst>
          </p:cNvPr>
          <p:cNvCxnSpPr>
            <a:cxnSpLocks/>
          </p:cNvCxnSpPr>
          <p:nvPr/>
        </p:nvCxnSpPr>
        <p:spPr>
          <a:xfrm flipV="1">
            <a:off x="4733387" y="4213230"/>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7073062-A39A-9038-1AB3-F130C36ACDE1}"/>
              </a:ext>
            </a:extLst>
          </p:cNvPr>
          <p:cNvCxnSpPr>
            <a:cxnSpLocks/>
          </p:cNvCxnSpPr>
          <p:nvPr/>
        </p:nvCxnSpPr>
        <p:spPr>
          <a:xfrm flipV="1">
            <a:off x="6383949" y="4186426"/>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D6FDCB5-8A0A-F14A-FDD4-41DF21F5AC07}"/>
              </a:ext>
            </a:extLst>
          </p:cNvPr>
          <p:cNvCxnSpPr>
            <a:cxnSpLocks/>
          </p:cNvCxnSpPr>
          <p:nvPr/>
        </p:nvCxnSpPr>
        <p:spPr>
          <a:xfrm flipV="1">
            <a:off x="8183489" y="4177369"/>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84405721-764C-B855-F0F8-62492E33041A}"/>
              </a:ext>
            </a:extLst>
          </p:cNvPr>
          <p:cNvSpPr txBox="1"/>
          <p:nvPr/>
        </p:nvSpPr>
        <p:spPr>
          <a:xfrm>
            <a:off x="1929377" y="3976703"/>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Investment to Research</a:t>
            </a:r>
          </a:p>
        </p:txBody>
      </p:sp>
      <p:sp>
        <p:nvSpPr>
          <p:cNvPr id="119" name="TextBox 118">
            <a:extLst>
              <a:ext uri="{FF2B5EF4-FFF2-40B4-BE49-F238E27FC236}">
                <a16:creationId xmlns:a16="http://schemas.microsoft.com/office/drawing/2014/main" id="{0FCEBEEB-676C-EEB6-4136-E12D260F2B75}"/>
              </a:ext>
            </a:extLst>
          </p:cNvPr>
          <p:cNvSpPr txBox="1"/>
          <p:nvPr/>
        </p:nvSpPr>
        <p:spPr>
          <a:xfrm>
            <a:off x="4030024" y="3973880"/>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Community Applications</a:t>
            </a:r>
          </a:p>
        </p:txBody>
      </p:sp>
      <p:sp>
        <p:nvSpPr>
          <p:cNvPr id="120" name="TextBox 119">
            <a:extLst>
              <a:ext uri="{FF2B5EF4-FFF2-40B4-BE49-F238E27FC236}">
                <a16:creationId xmlns:a16="http://schemas.microsoft.com/office/drawing/2014/main" id="{40148869-66F8-E525-053B-77FB11A221F8}"/>
              </a:ext>
            </a:extLst>
          </p:cNvPr>
          <p:cNvSpPr txBox="1"/>
          <p:nvPr/>
        </p:nvSpPr>
        <p:spPr>
          <a:xfrm>
            <a:off x="5706882" y="3984283"/>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Technology Maturity</a:t>
            </a:r>
          </a:p>
        </p:txBody>
      </p:sp>
      <p:sp>
        <p:nvSpPr>
          <p:cNvPr id="121" name="TextBox 120">
            <a:extLst>
              <a:ext uri="{FF2B5EF4-FFF2-40B4-BE49-F238E27FC236}">
                <a16:creationId xmlns:a16="http://schemas.microsoft.com/office/drawing/2014/main" id="{5DC7A048-228A-2D76-9A45-BCA534092515}"/>
              </a:ext>
            </a:extLst>
          </p:cNvPr>
          <p:cNvSpPr txBox="1"/>
          <p:nvPr/>
        </p:nvSpPr>
        <p:spPr>
          <a:xfrm>
            <a:off x="7566405" y="3965385"/>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Academic to Industry </a:t>
            </a:r>
          </a:p>
        </p:txBody>
      </p:sp>
      <p:sp>
        <p:nvSpPr>
          <p:cNvPr id="122" name="TextBox 121">
            <a:extLst>
              <a:ext uri="{FF2B5EF4-FFF2-40B4-BE49-F238E27FC236}">
                <a16:creationId xmlns:a16="http://schemas.microsoft.com/office/drawing/2014/main" id="{07DE9DCB-CAF3-CA9B-E5D6-937AADC803E7}"/>
              </a:ext>
            </a:extLst>
          </p:cNvPr>
          <p:cNvSpPr txBox="1"/>
          <p:nvPr/>
        </p:nvSpPr>
        <p:spPr>
          <a:xfrm>
            <a:off x="5763313" y="4931743"/>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Use Case Development</a:t>
            </a:r>
          </a:p>
        </p:txBody>
      </p:sp>
      <p:cxnSp>
        <p:nvCxnSpPr>
          <p:cNvPr id="123" name="Straight Connector 122">
            <a:extLst>
              <a:ext uri="{FF2B5EF4-FFF2-40B4-BE49-F238E27FC236}">
                <a16:creationId xmlns:a16="http://schemas.microsoft.com/office/drawing/2014/main" id="{3547BF56-C371-F3F2-1607-E9BC6F935893}"/>
              </a:ext>
            </a:extLst>
          </p:cNvPr>
          <p:cNvCxnSpPr>
            <a:cxnSpLocks/>
          </p:cNvCxnSpPr>
          <p:nvPr/>
        </p:nvCxnSpPr>
        <p:spPr>
          <a:xfrm flipV="1">
            <a:off x="2682505" y="5137082"/>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923FCA40-AE5E-41E8-AEBA-79AF0B34F18B}"/>
              </a:ext>
            </a:extLst>
          </p:cNvPr>
          <p:cNvCxnSpPr>
            <a:cxnSpLocks/>
          </p:cNvCxnSpPr>
          <p:nvPr/>
        </p:nvCxnSpPr>
        <p:spPr>
          <a:xfrm flipV="1">
            <a:off x="4698931" y="5119061"/>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087A05A7-0E76-14A1-E3F8-76F2BB4BB668}"/>
              </a:ext>
            </a:extLst>
          </p:cNvPr>
          <p:cNvCxnSpPr>
            <a:cxnSpLocks/>
          </p:cNvCxnSpPr>
          <p:nvPr/>
        </p:nvCxnSpPr>
        <p:spPr>
          <a:xfrm flipV="1">
            <a:off x="6349493" y="5128117"/>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420C4F1-C2AF-B3E7-4672-DA3F7ABCE6A0}"/>
              </a:ext>
            </a:extLst>
          </p:cNvPr>
          <p:cNvCxnSpPr>
            <a:cxnSpLocks/>
          </p:cNvCxnSpPr>
          <p:nvPr/>
        </p:nvCxnSpPr>
        <p:spPr>
          <a:xfrm flipV="1">
            <a:off x="8149033" y="5119060"/>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33D5F5DD-CC01-5F31-1B6A-1FA6E22D8140}"/>
              </a:ext>
            </a:extLst>
          </p:cNvPr>
          <p:cNvSpPr txBox="1"/>
          <p:nvPr/>
        </p:nvSpPr>
        <p:spPr>
          <a:xfrm>
            <a:off x="2062094" y="4928313"/>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Proof of Concept </a:t>
            </a:r>
          </a:p>
        </p:txBody>
      </p:sp>
      <p:sp>
        <p:nvSpPr>
          <p:cNvPr id="128" name="TextBox 127">
            <a:extLst>
              <a:ext uri="{FF2B5EF4-FFF2-40B4-BE49-F238E27FC236}">
                <a16:creationId xmlns:a16="http://schemas.microsoft.com/office/drawing/2014/main" id="{1611AE92-23C6-07D4-CC97-6A8B3C990477}"/>
              </a:ext>
            </a:extLst>
          </p:cNvPr>
          <p:cNvSpPr txBox="1"/>
          <p:nvPr/>
        </p:nvSpPr>
        <p:spPr>
          <a:xfrm>
            <a:off x="4162741" y="4925490"/>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Architecture Platform </a:t>
            </a:r>
          </a:p>
        </p:txBody>
      </p:sp>
      <p:sp>
        <p:nvSpPr>
          <p:cNvPr id="130" name="TextBox 129">
            <a:extLst>
              <a:ext uri="{FF2B5EF4-FFF2-40B4-BE49-F238E27FC236}">
                <a16:creationId xmlns:a16="http://schemas.microsoft.com/office/drawing/2014/main" id="{9877807D-B009-1060-2D7D-A13D238A3068}"/>
              </a:ext>
            </a:extLst>
          </p:cNvPr>
          <p:cNvSpPr txBox="1"/>
          <p:nvPr/>
        </p:nvSpPr>
        <p:spPr>
          <a:xfrm>
            <a:off x="7699122" y="4916995"/>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Work Practice Standards</a:t>
            </a:r>
          </a:p>
        </p:txBody>
      </p:sp>
      <p:sp>
        <p:nvSpPr>
          <p:cNvPr id="131" name="TextBox 130">
            <a:extLst>
              <a:ext uri="{FF2B5EF4-FFF2-40B4-BE49-F238E27FC236}">
                <a16:creationId xmlns:a16="http://schemas.microsoft.com/office/drawing/2014/main" id="{8AA19876-4651-437D-D48D-EBD7DAFEE036}"/>
              </a:ext>
            </a:extLst>
          </p:cNvPr>
          <p:cNvSpPr txBox="1"/>
          <p:nvPr/>
        </p:nvSpPr>
        <p:spPr>
          <a:xfrm>
            <a:off x="1969756" y="5896657"/>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Pilot Project for Funding</a:t>
            </a:r>
          </a:p>
        </p:txBody>
      </p:sp>
      <p:sp>
        <p:nvSpPr>
          <p:cNvPr id="132" name="TextBox 131">
            <a:extLst>
              <a:ext uri="{FF2B5EF4-FFF2-40B4-BE49-F238E27FC236}">
                <a16:creationId xmlns:a16="http://schemas.microsoft.com/office/drawing/2014/main" id="{E46C9593-AE13-4CBA-7375-3BF66596CF25}"/>
              </a:ext>
            </a:extLst>
          </p:cNvPr>
          <p:cNvSpPr txBox="1"/>
          <p:nvPr/>
        </p:nvSpPr>
        <p:spPr>
          <a:xfrm>
            <a:off x="4070403" y="5893834"/>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Corporate Participation </a:t>
            </a:r>
          </a:p>
        </p:txBody>
      </p:sp>
      <p:sp>
        <p:nvSpPr>
          <p:cNvPr id="133" name="TextBox 132">
            <a:extLst>
              <a:ext uri="{FF2B5EF4-FFF2-40B4-BE49-F238E27FC236}">
                <a16:creationId xmlns:a16="http://schemas.microsoft.com/office/drawing/2014/main" id="{0CCD349B-2052-BF2E-0147-873DE246E64F}"/>
              </a:ext>
            </a:extLst>
          </p:cNvPr>
          <p:cNvSpPr txBox="1"/>
          <p:nvPr/>
        </p:nvSpPr>
        <p:spPr>
          <a:xfrm>
            <a:off x="5747261" y="5904237"/>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Platform Test Case </a:t>
            </a:r>
          </a:p>
        </p:txBody>
      </p:sp>
      <p:sp>
        <p:nvSpPr>
          <p:cNvPr id="134" name="TextBox 133">
            <a:extLst>
              <a:ext uri="{FF2B5EF4-FFF2-40B4-BE49-F238E27FC236}">
                <a16:creationId xmlns:a16="http://schemas.microsoft.com/office/drawing/2014/main" id="{FD59A2E5-F744-4AA6-358B-B5B9F75B4848}"/>
              </a:ext>
            </a:extLst>
          </p:cNvPr>
          <p:cNvSpPr txBox="1"/>
          <p:nvPr/>
        </p:nvSpPr>
        <p:spPr>
          <a:xfrm>
            <a:off x="7606784" y="5885339"/>
            <a:ext cx="1748776" cy="246221"/>
          </a:xfrm>
          <a:prstGeom prst="rect">
            <a:avLst/>
          </a:prstGeom>
          <a:noFill/>
        </p:spPr>
        <p:txBody>
          <a:bodyPr wrap="square" rtlCol="0" anchor="ctr">
            <a:spAutoFit/>
          </a:bodyPr>
          <a:lstStyle/>
          <a:p>
            <a:pPr algn="ctr"/>
            <a:r>
              <a:rPr lang="en-US" sz="1000" b="1" dirty="0">
                <a:solidFill>
                  <a:srgbClr val="FF0000"/>
                </a:solidFill>
                <a:latin typeface="Graphik" panose="020B0503030202060203" pitchFamily="34" charset="77"/>
              </a:rPr>
              <a:t>Academic to Industry </a:t>
            </a:r>
          </a:p>
        </p:txBody>
      </p:sp>
      <p:cxnSp>
        <p:nvCxnSpPr>
          <p:cNvPr id="135" name="Straight Connector 134">
            <a:extLst>
              <a:ext uri="{FF2B5EF4-FFF2-40B4-BE49-F238E27FC236}">
                <a16:creationId xmlns:a16="http://schemas.microsoft.com/office/drawing/2014/main" id="{0051AFAF-9CDA-2627-3F99-2D10E3A83874}"/>
              </a:ext>
            </a:extLst>
          </p:cNvPr>
          <p:cNvCxnSpPr>
            <a:cxnSpLocks/>
          </p:cNvCxnSpPr>
          <p:nvPr/>
        </p:nvCxnSpPr>
        <p:spPr>
          <a:xfrm flipV="1">
            <a:off x="2653431" y="6158599"/>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220A025-484E-E425-BB05-E9364FFDC1C6}"/>
              </a:ext>
            </a:extLst>
          </p:cNvPr>
          <p:cNvCxnSpPr>
            <a:cxnSpLocks/>
          </p:cNvCxnSpPr>
          <p:nvPr/>
        </p:nvCxnSpPr>
        <p:spPr>
          <a:xfrm flipV="1">
            <a:off x="4669857" y="6149543"/>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8A53830B-1537-63BB-B0B7-544F207CC913}"/>
              </a:ext>
            </a:extLst>
          </p:cNvPr>
          <p:cNvCxnSpPr>
            <a:cxnSpLocks/>
          </p:cNvCxnSpPr>
          <p:nvPr/>
        </p:nvCxnSpPr>
        <p:spPr>
          <a:xfrm flipV="1">
            <a:off x="6320419" y="6122739"/>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990BDC24-23BC-FB70-5204-2A7D81C36503}"/>
              </a:ext>
            </a:extLst>
          </p:cNvPr>
          <p:cNvCxnSpPr>
            <a:cxnSpLocks/>
          </p:cNvCxnSpPr>
          <p:nvPr/>
        </p:nvCxnSpPr>
        <p:spPr>
          <a:xfrm flipV="1">
            <a:off x="8119959" y="6113682"/>
            <a:ext cx="151165" cy="19332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687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05FB82C-97B0-262C-47DA-C4A1F58A2F19}"/>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4049DCDA-CBDD-1FAC-0C23-9D4AD64BAB65}"/>
              </a:ext>
            </a:extLst>
          </p:cNvPr>
          <p:cNvGrpSpPr/>
          <p:nvPr/>
        </p:nvGrpSpPr>
        <p:grpSpPr>
          <a:xfrm>
            <a:off x="5303520" y="1174281"/>
            <a:ext cx="6773074" cy="5636651"/>
            <a:chOff x="76200" y="1155512"/>
            <a:chExt cx="6928701" cy="5702488"/>
          </a:xfrm>
        </p:grpSpPr>
        <p:pic>
          <p:nvPicPr>
            <p:cNvPr id="15" name="Picture 14" descr="A map of a country">
              <a:extLst>
                <a:ext uri="{FF2B5EF4-FFF2-40B4-BE49-F238E27FC236}">
                  <a16:creationId xmlns:a16="http://schemas.microsoft.com/office/drawing/2014/main" id="{B7360299-395D-99D8-8B2E-9C658294D7CB}"/>
                </a:ext>
              </a:extLst>
            </p:cNvPr>
            <p:cNvPicPr>
              <a:picLocks noChangeAspect="1"/>
            </p:cNvPicPr>
            <p:nvPr/>
          </p:nvPicPr>
          <p:blipFill rotWithShape="1">
            <a:blip r:embed="rId3" r:link="rId4" cstate="print">
              <a:extLst>
                <a:ext uri="{28A0092B-C50C-407E-A947-70E740481C1C}">
                  <a14:useLocalDpi xmlns:a14="http://schemas.microsoft.com/office/drawing/2010/main" val="0"/>
                </a:ext>
              </a:extLst>
            </a:blip>
            <a:srcRect l="3205" t="11523" r="3526" b="11821"/>
            <a:stretch>
              <a:fillRect/>
            </a:stretch>
          </p:blipFill>
          <p:spPr bwMode="auto">
            <a:xfrm>
              <a:off x="76200" y="1155512"/>
              <a:ext cx="6928701" cy="5702488"/>
            </a:xfrm>
            <a:prstGeom prst="rect">
              <a:avLst/>
            </a:prstGeom>
            <a:noFill/>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4" name="Hexagon 3">
              <a:extLst>
                <a:ext uri="{FF2B5EF4-FFF2-40B4-BE49-F238E27FC236}">
                  <a16:creationId xmlns:a16="http://schemas.microsoft.com/office/drawing/2014/main" id="{CAB8ABC8-1CDB-8DB1-1AB9-AB893ECE93A0}"/>
                </a:ext>
              </a:extLst>
            </p:cNvPr>
            <p:cNvSpPr/>
            <p:nvPr/>
          </p:nvSpPr>
          <p:spPr>
            <a:xfrm>
              <a:off x="694244" y="2619964"/>
              <a:ext cx="273377" cy="216811"/>
            </a:xfrm>
            <a:prstGeom prst="hexagon">
              <a:avLst/>
            </a:prstGeom>
            <a:solidFill>
              <a:schemeClr val="accent1">
                <a:alpha val="9000"/>
              </a:schemeClr>
            </a:solidFill>
            <a:effectLst>
              <a:outerShdw blurRad="50800" dist="50800" dir="5400000" algn="ctr" rotWithShape="0">
                <a:srgbClr val="000000">
                  <a:alpha val="8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4F824EA3-FA24-2588-0C01-4D476836189B}"/>
                </a:ext>
              </a:extLst>
            </p:cNvPr>
            <p:cNvSpPr/>
            <p:nvPr/>
          </p:nvSpPr>
          <p:spPr>
            <a:xfrm>
              <a:off x="2650110" y="2344325"/>
              <a:ext cx="273377" cy="216811"/>
            </a:xfrm>
            <a:prstGeom prst="hexagon">
              <a:avLst/>
            </a:prstGeom>
            <a:solidFill>
              <a:schemeClr val="accent1">
                <a:alpha val="9000"/>
              </a:schemeClr>
            </a:solidFill>
            <a:effectLst>
              <a:outerShdw blurRad="50800" dist="50800" dir="5400000" algn="ctr" rotWithShape="0">
                <a:srgbClr val="000000">
                  <a:alpha val="8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863A18E7-F415-5FC9-CDD1-7F8AE3BE1E7F}"/>
                </a:ext>
              </a:extLst>
            </p:cNvPr>
            <p:cNvSpPr/>
            <p:nvPr/>
          </p:nvSpPr>
          <p:spPr>
            <a:xfrm>
              <a:off x="1299031" y="1569206"/>
              <a:ext cx="273377" cy="216811"/>
            </a:xfrm>
            <a:prstGeom prst="hexagon">
              <a:avLst/>
            </a:prstGeom>
            <a:solidFill>
              <a:schemeClr val="accent1">
                <a:alpha val="9000"/>
              </a:schemeClr>
            </a:solidFill>
            <a:effectLst>
              <a:outerShdw blurRad="50800" dist="50800" dir="5400000" algn="ctr" rotWithShape="0">
                <a:srgbClr val="000000">
                  <a:alpha val="8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a:extLst>
                <a:ext uri="{FF2B5EF4-FFF2-40B4-BE49-F238E27FC236}">
                  <a16:creationId xmlns:a16="http://schemas.microsoft.com/office/drawing/2014/main" id="{DD6445E2-FA36-C119-935C-37A19E22212B}"/>
                </a:ext>
              </a:extLst>
            </p:cNvPr>
            <p:cNvSpPr/>
            <p:nvPr/>
          </p:nvSpPr>
          <p:spPr>
            <a:xfrm>
              <a:off x="2207638" y="3936850"/>
              <a:ext cx="273377" cy="216811"/>
            </a:xfrm>
            <a:prstGeom prst="hexagon">
              <a:avLst/>
            </a:prstGeom>
            <a:solidFill>
              <a:schemeClr val="accent1">
                <a:alpha val="9000"/>
              </a:schemeClr>
            </a:solidFill>
            <a:effectLst>
              <a:outerShdw blurRad="50800" dist="50800" dir="5400000" algn="ctr" rotWithShape="0">
                <a:srgbClr val="000000">
                  <a:alpha val="8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a:extLst>
                <a:ext uri="{FF2B5EF4-FFF2-40B4-BE49-F238E27FC236}">
                  <a16:creationId xmlns:a16="http://schemas.microsoft.com/office/drawing/2014/main" id="{A5C5A757-80E7-2C9D-E2F6-46EE2BCE5572}"/>
                </a:ext>
              </a:extLst>
            </p:cNvPr>
            <p:cNvSpPr/>
            <p:nvPr/>
          </p:nvSpPr>
          <p:spPr>
            <a:xfrm>
              <a:off x="2418733" y="4537613"/>
              <a:ext cx="273377" cy="216811"/>
            </a:xfrm>
            <a:prstGeom prst="hexagon">
              <a:avLst/>
            </a:prstGeom>
            <a:solidFill>
              <a:schemeClr val="accent1">
                <a:alpha val="9000"/>
              </a:schemeClr>
            </a:solidFill>
            <a:effectLst>
              <a:outerShdw blurRad="50800" dist="50800" dir="5400000" algn="ctr" rotWithShape="0">
                <a:srgbClr val="000000">
                  <a:alpha val="8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5D7F6E74-7D82-30F2-273A-26D04BE2FE73}"/>
                </a:ext>
              </a:extLst>
            </p:cNvPr>
            <p:cNvSpPr/>
            <p:nvPr/>
          </p:nvSpPr>
          <p:spPr>
            <a:xfrm>
              <a:off x="905339" y="5092053"/>
              <a:ext cx="273377" cy="216811"/>
            </a:xfrm>
            <a:prstGeom prst="hexagon">
              <a:avLst/>
            </a:prstGeom>
            <a:solidFill>
              <a:schemeClr val="accent1">
                <a:alpha val="9000"/>
              </a:schemeClr>
            </a:solidFill>
            <a:effectLst>
              <a:outerShdw blurRad="50800" dist="50800" dir="5400000" algn="ctr" rotWithShape="0">
                <a:srgbClr val="000000">
                  <a:alpha val="8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a:extLst>
                <a:ext uri="{FF2B5EF4-FFF2-40B4-BE49-F238E27FC236}">
                  <a16:creationId xmlns:a16="http://schemas.microsoft.com/office/drawing/2014/main" id="{40EDA592-852F-E47E-D34D-CD861349C9E0}"/>
                </a:ext>
              </a:extLst>
            </p:cNvPr>
            <p:cNvSpPr/>
            <p:nvPr/>
          </p:nvSpPr>
          <p:spPr>
            <a:xfrm>
              <a:off x="4567711" y="3241183"/>
              <a:ext cx="273377" cy="216811"/>
            </a:xfrm>
            <a:prstGeom prst="hexagon">
              <a:avLst/>
            </a:prstGeom>
            <a:solidFill>
              <a:schemeClr val="accent1">
                <a:alpha val="9000"/>
              </a:schemeClr>
            </a:solidFill>
            <a:effectLst>
              <a:outerShdw blurRad="50800" dist="50800" dir="5400000" algn="ctr" rotWithShape="0">
                <a:srgbClr val="000000">
                  <a:alpha val="8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a:extLst>
                <a:ext uri="{FF2B5EF4-FFF2-40B4-BE49-F238E27FC236}">
                  <a16:creationId xmlns:a16="http://schemas.microsoft.com/office/drawing/2014/main" id="{C5D1505D-B3A2-A62C-A62C-5300AC2D7234}"/>
                </a:ext>
              </a:extLst>
            </p:cNvPr>
            <p:cNvSpPr/>
            <p:nvPr/>
          </p:nvSpPr>
          <p:spPr>
            <a:xfrm>
              <a:off x="5634084" y="2439367"/>
              <a:ext cx="273377" cy="216811"/>
            </a:xfrm>
            <a:prstGeom prst="hexagon">
              <a:avLst/>
            </a:prstGeom>
            <a:solidFill>
              <a:schemeClr val="accent1">
                <a:alpha val="9000"/>
              </a:schemeClr>
            </a:solidFill>
            <a:effectLst>
              <a:outerShdw blurRad="50800" dist="50800" dir="5400000" algn="ctr" rotWithShape="0">
                <a:srgbClr val="000000">
                  <a:alpha val="8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a:extLst>
                <a:ext uri="{FF2B5EF4-FFF2-40B4-BE49-F238E27FC236}">
                  <a16:creationId xmlns:a16="http://schemas.microsoft.com/office/drawing/2014/main" id="{45E9C85A-FCA1-FE55-96E2-828242863C01}"/>
                </a:ext>
              </a:extLst>
            </p:cNvPr>
            <p:cNvSpPr/>
            <p:nvPr/>
          </p:nvSpPr>
          <p:spPr>
            <a:xfrm>
              <a:off x="5003829" y="4750686"/>
              <a:ext cx="273377" cy="216811"/>
            </a:xfrm>
            <a:prstGeom prst="hexagon">
              <a:avLst/>
            </a:prstGeom>
            <a:solidFill>
              <a:schemeClr val="accent1">
                <a:alpha val="9000"/>
              </a:schemeClr>
            </a:solidFill>
            <a:effectLst>
              <a:outerShdw blurRad="50800" dist="50800" dir="5400000" algn="ctr" rotWithShape="0">
                <a:srgbClr val="000000">
                  <a:alpha val="8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a:extLst>
                <a:ext uri="{FF2B5EF4-FFF2-40B4-BE49-F238E27FC236}">
                  <a16:creationId xmlns:a16="http://schemas.microsoft.com/office/drawing/2014/main" id="{966536F3-8570-E7C6-3CF8-1EFD11B5A4D4}"/>
                </a:ext>
              </a:extLst>
            </p:cNvPr>
            <p:cNvSpPr/>
            <p:nvPr/>
          </p:nvSpPr>
          <p:spPr>
            <a:xfrm>
              <a:off x="6343650" y="5540225"/>
              <a:ext cx="273377" cy="216811"/>
            </a:xfrm>
            <a:prstGeom prst="hexagon">
              <a:avLst/>
            </a:prstGeom>
            <a:solidFill>
              <a:schemeClr val="accent1">
                <a:alpha val="9000"/>
              </a:schemeClr>
            </a:solidFill>
            <a:effectLst>
              <a:outerShdw blurRad="50800" dist="50800" dir="5400000" algn="ctr" rotWithShape="0">
                <a:srgbClr val="000000">
                  <a:alpha val="8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a:extLst>
                <a:ext uri="{FF2B5EF4-FFF2-40B4-BE49-F238E27FC236}">
                  <a16:creationId xmlns:a16="http://schemas.microsoft.com/office/drawing/2014/main" id="{372B19FE-D278-6819-EB44-7D3208A97B91}"/>
                </a:ext>
              </a:extLst>
            </p:cNvPr>
            <p:cNvSpPr/>
            <p:nvPr/>
          </p:nvSpPr>
          <p:spPr>
            <a:xfrm>
              <a:off x="6056117" y="2991099"/>
              <a:ext cx="273377" cy="216811"/>
            </a:xfrm>
            <a:prstGeom prst="hexagon">
              <a:avLst/>
            </a:prstGeom>
            <a:solidFill>
              <a:schemeClr val="accent1">
                <a:alpha val="9000"/>
              </a:schemeClr>
            </a:solidFill>
            <a:effectLst>
              <a:outerShdw blurRad="50800" dist="50800" dir="5400000" algn="ctr" rotWithShape="0">
                <a:srgbClr val="000000">
                  <a:alpha val="8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7" name="Picture 26">
            <a:extLst>
              <a:ext uri="{FF2B5EF4-FFF2-40B4-BE49-F238E27FC236}">
                <a16:creationId xmlns:a16="http://schemas.microsoft.com/office/drawing/2014/main" id="{DFD4125F-ACCC-B0EC-7E46-28D2CAD9901A}"/>
              </a:ext>
            </a:extLst>
          </p:cNvPr>
          <p:cNvPicPr>
            <a:picLocks noChangeAspect="1"/>
          </p:cNvPicPr>
          <p:nvPr/>
        </p:nvPicPr>
        <p:blipFill>
          <a:blip r:embed="rId5"/>
          <a:stretch>
            <a:fillRect/>
          </a:stretch>
        </p:blipFill>
        <p:spPr>
          <a:xfrm>
            <a:off x="58242" y="1974130"/>
            <a:ext cx="5111661" cy="3985449"/>
          </a:xfrm>
          <a:prstGeom prst="rect">
            <a:avLst/>
          </a:prstGeom>
          <a:solidFill>
            <a:schemeClr val="bg1"/>
          </a:solidFill>
          <a:ln w="15875">
            <a:solidFill>
              <a:schemeClr val="accent2"/>
            </a:solidFill>
          </a:ln>
          <a:effectLst>
            <a:outerShdw blurRad="50800" dist="38100" dir="2700000" algn="tl" rotWithShape="0">
              <a:prstClr val="black">
                <a:alpha val="40000"/>
              </a:prstClr>
            </a:outerShdw>
          </a:effectLst>
        </p:spPr>
      </p:pic>
      <p:sp>
        <p:nvSpPr>
          <p:cNvPr id="28" name="Title 8">
            <a:extLst>
              <a:ext uri="{FF2B5EF4-FFF2-40B4-BE49-F238E27FC236}">
                <a16:creationId xmlns:a16="http://schemas.microsoft.com/office/drawing/2014/main" id="{FBFE33DB-FF73-0336-3F71-62B8C2812A61}"/>
              </a:ext>
            </a:extLst>
          </p:cNvPr>
          <p:cNvSpPr txBox="1">
            <a:spLocks/>
          </p:cNvSpPr>
          <p:nvPr/>
        </p:nvSpPr>
        <p:spPr>
          <a:xfrm>
            <a:off x="245336" y="430763"/>
            <a:ext cx="11324249" cy="47608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i="0" kern="1200">
                <a:solidFill>
                  <a:srgbClr val="126DA8"/>
                </a:solidFill>
                <a:latin typeface="Graphik Semibold" panose="020B0503030202060203" pitchFamily="34" charset="77"/>
                <a:ea typeface="+mj-ea"/>
                <a:cs typeface="+mj-cs"/>
              </a:defRPr>
            </a:lvl1pPr>
          </a:lstStyle>
          <a:p>
            <a:r>
              <a:rPr lang="en-US" b="0" dirty="0">
                <a:solidFill>
                  <a:schemeClr val="accent2">
                    <a:lumMod val="75000"/>
                  </a:schemeClr>
                </a:solidFill>
              </a:rPr>
              <a:t>Bringing it all together</a:t>
            </a:r>
          </a:p>
        </p:txBody>
      </p:sp>
      <p:sp>
        <p:nvSpPr>
          <p:cNvPr id="5" name="TextBox 4">
            <a:extLst>
              <a:ext uri="{FF2B5EF4-FFF2-40B4-BE49-F238E27FC236}">
                <a16:creationId xmlns:a16="http://schemas.microsoft.com/office/drawing/2014/main" id="{D7653428-81BA-B415-4309-EF62B6DA7BE5}"/>
              </a:ext>
            </a:extLst>
          </p:cNvPr>
          <p:cNvSpPr txBox="1"/>
          <p:nvPr/>
        </p:nvSpPr>
        <p:spPr>
          <a:xfrm>
            <a:off x="11233434" y="5159525"/>
            <a:ext cx="660758" cy="400110"/>
          </a:xfrm>
          <a:prstGeom prst="rect">
            <a:avLst/>
          </a:prstGeom>
          <a:noFill/>
        </p:spPr>
        <p:txBody>
          <a:bodyPr wrap="none" rtlCol="0">
            <a:spAutoFit/>
          </a:bodyPr>
          <a:lstStyle/>
          <a:p>
            <a:r>
              <a:rPr lang="en-US" sz="1000" dirty="0"/>
              <a:t>Energy</a:t>
            </a:r>
          </a:p>
          <a:p>
            <a:r>
              <a:rPr lang="en-US" sz="1000" dirty="0"/>
              <a:t>Boutique</a:t>
            </a:r>
          </a:p>
        </p:txBody>
      </p:sp>
      <p:sp>
        <p:nvSpPr>
          <p:cNvPr id="6" name="TextBox 5">
            <a:extLst>
              <a:ext uri="{FF2B5EF4-FFF2-40B4-BE49-F238E27FC236}">
                <a16:creationId xmlns:a16="http://schemas.microsoft.com/office/drawing/2014/main" id="{881DA551-AE48-C23D-BD31-BE03EF6B46E7}"/>
              </a:ext>
            </a:extLst>
          </p:cNvPr>
          <p:cNvSpPr txBox="1"/>
          <p:nvPr/>
        </p:nvSpPr>
        <p:spPr>
          <a:xfrm>
            <a:off x="5375919" y="2421770"/>
            <a:ext cx="660758" cy="400110"/>
          </a:xfrm>
          <a:prstGeom prst="rect">
            <a:avLst/>
          </a:prstGeom>
          <a:noFill/>
        </p:spPr>
        <p:txBody>
          <a:bodyPr wrap="none" rtlCol="0">
            <a:spAutoFit/>
          </a:bodyPr>
          <a:lstStyle/>
          <a:p>
            <a:r>
              <a:rPr lang="en-US" sz="1000" dirty="0"/>
              <a:t>Energy</a:t>
            </a:r>
          </a:p>
          <a:p>
            <a:r>
              <a:rPr lang="en-US" sz="1000" dirty="0"/>
              <a:t>Boutique</a:t>
            </a:r>
          </a:p>
        </p:txBody>
      </p:sp>
      <p:sp>
        <p:nvSpPr>
          <p:cNvPr id="7" name="TextBox 6">
            <a:extLst>
              <a:ext uri="{FF2B5EF4-FFF2-40B4-BE49-F238E27FC236}">
                <a16:creationId xmlns:a16="http://schemas.microsoft.com/office/drawing/2014/main" id="{6F45138F-73C4-29AD-A304-C893213AD982}"/>
              </a:ext>
            </a:extLst>
          </p:cNvPr>
          <p:cNvSpPr txBox="1"/>
          <p:nvPr/>
        </p:nvSpPr>
        <p:spPr>
          <a:xfrm>
            <a:off x="5577081" y="4827588"/>
            <a:ext cx="660758" cy="400110"/>
          </a:xfrm>
          <a:prstGeom prst="rect">
            <a:avLst/>
          </a:prstGeom>
          <a:noFill/>
        </p:spPr>
        <p:txBody>
          <a:bodyPr wrap="none" rtlCol="0">
            <a:spAutoFit/>
          </a:bodyPr>
          <a:lstStyle/>
          <a:p>
            <a:r>
              <a:rPr lang="en-US" sz="1000" dirty="0"/>
              <a:t>Energy</a:t>
            </a:r>
          </a:p>
          <a:p>
            <a:r>
              <a:rPr lang="en-US" sz="1000" dirty="0"/>
              <a:t>Boutique</a:t>
            </a:r>
          </a:p>
        </p:txBody>
      </p:sp>
      <p:sp>
        <p:nvSpPr>
          <p:cNvPr id="8" name="TextBox 7">
            <a:extLst>
              <a:ext uri="{FF2B5EF4-FFF2-40B4-BE49-F238E27FC236}">
                <a16:creationId xmlns:a16="http://schemas.microsoft.com/office/drawing/2014/main" id="{8DE66751-8D8D-1236-C0D4-322EFE666A4E}"/>
              </a:ext>
            </a:extLst>
          </p:cNvPr>
          <p:cNvSpPr txBox="1"/>
          <p:nvPr/>
        </p:nvSpPr>
        <p:spPr>
          <a:xfrm>
            <a:off x="8025632" y="2350412"/>
            <a:ext cx="660758" cy="400110"/>
          </a:xfrm>
          <a:prstGeom prst="rect">
            <a:avLst/>
          </a:prstGeom>
          <a:noFill/>
        </p:spPr>
        <p:txBody>
          <a:bodyPr wrap="none" rtlCol="0">
            <a:spAutoFit/>
          </a:bodyPr>
          <a:lstStyle/>
          <a:p>
            <a:r>
              <a:rPr lang="en-US" sz="1000" dirty="0"/>
              <a:t>Energy</a:t>
            </a:r>
          </a:p>
          <a:p>
            <a:r>
              <a:rPr lang="en-US" sz="1000" dirty="0"/>
              <a:t>Boutique</a:t>
            </a:r>
          </a:p>
        </p:txBody>
      </p:sp>
      <p:sp>
        <p:nvSpPr>
          <p:cNvPr id="9" name="TextBox 8">
            <a:extLst>
              <a:ext uri="{FF2B5EF4-FFF2-40B4-BE49-F238E27FC236}">
                <a16:creationId xmlns:a16="http://schemas.microsoft.com/office/drawing/2014/main" id="{24340612-3AF3-154A-7ADC-D622BB5EA558}"/>
              </a:ext>
            </a:extLst>
          </p:cNvPr>
          <p:cNvSpPr txBox="1"/>
          <p:nvPr/>
        </p:nvSpPr>
        <p:spPr>
          <a:xfrm>
            <a:off x="10375843" y="4700338"/>
            <a:ext cx="660758" cy="400110"/>
          </a:xfrm>
          <a:prstGeom prst="rect">
            <a:avLst/>
          </a:prstGeom>
          <a:noFill/>
        </p:spPr>
        <p:txBody>
          <a:bodyPr wrap="none" rtlCol="0">
            <a:spAutoFit/>
          </a:bodyPr>
          <a:lstStyle/>
          <a:p>
            <a:r>
              <a:rPr lang="en-US" sz="1000" dirty="0"/>
              <a:t>Energy</a:t>
            </a:r>
          </a:p>
          <a:p>
            <a:r>
              <a:rPr lang="en-US" sz="1000" dirty="0"/>
              <a:t>Boutique</a:t>
            </a:r>
          </a:p>
        </p:txBody>
      </p:sp>
      <p:sp>
        <p:nvSpPr>
          <p:cNvPr id="10" name="TextBox 9">
            <a:extLst>
              <a:ext uri="{FF2B5EF4-FFF2-40B4-BE49-F238E27FC236}">
                <a16:creationId xmlns:a16="http://schemas.microsoft.com/office/drawing/2014/main" id="{D2C28F4B-8BEA-ACC9-4C8C-95ED7155E54F}"/>
              </a:ext>
            </a:extLst>
          </p:cNvPr>
          <p:cNvSpPr txBox="1"/>
          <p:nvPr/>
        </p:nvSpPr>
        <p:spPr>
          <a:xfrm>
            <a:off x="7158859" y="3538710"/>
            <a:ext cx="660758" cy="400110"/>
          </a:xfrm>
          <a:prstGeom prst="rect">
            <a:avLst/>
          </a:prstGeom>
          <a:noFill/>
        </p:spPr>
        <p:txBody>
          <a:bodyPr wrap="none" rtlCol="0">
            <a:spAutoFit/>
          </a:bodyPr>
          <a:lstStyle/>
          <a:p>
            <a:r>
              <a:rPr lang="en-US" sz="1000" dirty="0"/>
              <a:t>Energy</a:t>
            </a:r>
          </a:p>
          <a:p>
            <a:r>
              <a:rPr lang="en-US" sz="1000" dirty="0"/>
              <a:t>Boutique</a:t>
            </a:r>
          </a:p>
        </p:txBody>
      </p:sp>
      <p:sp>
        <p:nvSpPr>
          <p:cNvPr id="11" name="TextBox 10">
            <a:extLst>
              <a:ext uri="{FF2B5EF4-FFF2-40B4-BE49-F238E27FC236}">
                <a16:creationId xmlns:a16="http://schemas.microsoft.com/office/drawing/2014/main" id="{5389F7D2-2FF9-5131-8153-650045DC3F0A}"/>
              </a:ext>
            </a:extLst>
          </p:cNvPr>
          <p:cNvSpPr txBox="1"/>
          <p:nvPr/>
        </p:nvSpPr>
        <p:spPr>
          <a:xfrm>
            <a:off x="10903055" y="3194228"/>
            <a:ext cx="660758" cy="400110"/>
          </a:xfrm>
          <a:prstGeom prst="rect">
            <a:avLst/>
          </a:prstGeom>
          <a:noFill/>
        </p:spPr>
        <p:txBody>
          <a:bodyPr wrap="none" rtlCol="0">
            <a:spAutoFit/>
          </a:bodyPr>
          <a:lstStyle/>
          <a:p>
            <a:r>
              <a:rPr lang="en-US" sz="1000" dirty="0"/>
              <a:t>Energy</a:t>
            </a:r>
          </a:p>
          <a:p>
            <a:r>
              <a:rPr lang="en-US" sz="1000" dirty="0"/>
              <a:t>Boutique</a:t>
            </a:r>
          </a:p>
        </p:txBody>
      </p:sp>
      <p:sp>
        <p:nvSpPr>
          <p:cNvPr id="12" name="TextBox 11">
            <a:extLst>
              <a:ext uri="{FF2B5EF4-FFF2-40B4-BE49-F238E27FC236}">
                <a16:creationId xmlns:a16="http://schemas.microsoft.com/office/drawing/2014/main" id="{359C0111-A85A-5780-C969-E1C1991460AA}"/>
              </a:ext>
            </a:extLst>
          </p:cNvPr>
          <p:cNvSpPr txBox="1"/>
          <p:nvPr/>
        </p:nvSpPr>
        <p:spPr>
          <a:xfrm>
            <a:off x="6620641" y="1756331"/>
            <a:ext cx="660758" cy="400110"/>
          </a:xfrm>
          <a:prstGeom prst="rect">
            <a:avLst/>
          </a:prstGeom>
          <a:noFill/>
        </p:spPr>
        <p:txBody>
          <a:bodyPr wrap="none" rtlCol="0">
            <a:spAutoFit/>
          </a:bodyPr>
          <a:lstStyle/>
          <a:p>
            <a:r>
              <a:rPr lang="en-US" sz="1000" dirty="0"/>
              <a:t>Energy</a:t>
            </a:r>
          </a:p>
          <a:p>
            <a:r>
              <a:rPr lang="en-US" sz="1000" dirty="0"/>
              <a:t>Boutique</a:t>
            </a:r>
          </a:p>
        </p:txBody>
      </p:sp>
      <p:sp>
        <p:nvSpPr>
          <p:cNvPr id="13" name="TextBox 12">
            <a:extLst>
              <a:ext uri="{FF2B5EF4-FFF2-40B4-BE49-F238E27FC236}">
                <a16:creationId xmlns:a16="http://schemas.microsoft.com/office/drawing/2014/main" id="{77152E7D-FF29-533E-F322-089CE5B0034B}"/>
              </a:ext>
            </a:extLst>
          </p:cNvPr>
          <p:cNvSpPr txBox="1"/>
          <p:nvPr/>
        </p:nvSpPr>
        <p:spPr>
          <a:xfrm>
            <a:off x="9923707" y="3078815"/>
            <a:ext cx="660758" cy="400110"/>
          </a:xfrm>
          <a:prstGeom prst="rect">
            <a:avLst/>
          </a:prstGeom>
          <a:noFill/>
        </p:spPr>
        <p:txBody>
          <a:bodyPr wrap="none" rtlCol="0">
            <a:spAutoFit/>
          </a:bodyPr>
          <a:lstStyle/>
          <a:p>
            <a:r>
              <a:rPr lang="en-US" sz="1000" dirty="0"/>
              <a:t>Energy</a:t>
            </a:r>
          </a:p>
          <a:p>
            <a:r>
              <a:rPr lang="en-US" sz="1000" dirty="0"/>
              <a:t>Boutique</a:t>
            </a:r>
          </a:p>
        </p:txBody>
      </p:sp>
      <p:sp>
        <p:nvSpPr>
          <p:cNvPr id="14" name="TextBox 13">
            <a:extLst>
              <a:ext uri="{FF2B5EF4-FFF2-40B4-BE49-F238E27FC236}">
                <a16:creationId xmlns:a16="http://schemas.microsoft.com/office/drawing/2014/main" id="{69B7479E-B051-2CB6-8576-6D188CAC454B}"/>
              </a:ext>
            </a:extLst>
          </p:cNvPr>
          <p:cNvSpPr txBox="1"/>
          <p:nvPr/>
        </p:nvSpPr>
        <p:spPr>
          <a:xfrm>
            <a:off x="6951020" y="4327838"/>
            <a:ext cx="660758" cy="400110"/>
          </a:xfrm>
          <a:prstGeom prst="rect">
            <a:avLst/>
          </a:prstGeom>
          <a:noFill/>
        </p:spPr>
        <p:txBody>
          <a:bodyPr wrap="none" rtlCol="0">
            <a:spAutoFit/>
          </a:bodyPr>
          <a:lstStyle/>
          <a:p>
            <a:r>
              <a:rPr lang="en-US" sz="1000" dirty="0"/>
              <a:t>Energy</a:t>
            </a:r>
          </a:p>
          <a:p>
            <a:r>
              <a:rPr lang="en-US" sz="1000" dirty="0"/>
              <a:t>Boutique</a:t>
            </a:r>
          </a:p>
        </p:txBody>
      </p:sp>
      <p:sp>
        <p:nvSpPr>
          <p:cNvPr id="16" name="TextBox 15">
            <a:extLst>
              <a:ext uri="{FF2B5EF4-FFF2-40B4-BE49-F238E27FC236}">
                <a16:creationId xmlns:a16="http://schemas.microsoft.com/office/drawing/2014/main" id="{872EA3EE-A660-2260-CB26-44D52AF7B0BA}"/>
              </a:ext>
            </a:extLst>
          </p:cNvPr>
          <p:cNvSpPr txBox="1"/>
          <p:nvPr/>
        </p:nvSpPr>
        <p:spPr>
          <a:xfrm>
            <a:off x="10057326" y="2221715"/>
            <a:ext cx="660758" cy="400110"/>
          </a:xfrm>
          <a:prstGeom prst="rect">
            <a:avLst/>
          </a:prstGeom>
          <a:noFill/>
        </p:spPr>
        <p:txBody>
          <a:bodyPr wrap="none" rtlCol="0">
            <a:spAutoFit/>
          </a:bodyPr>
          <a:lstStyle/>
          <a:p>
            <a:r>
              <a:rPr lang="en-US" sz="1000" dirty="0"/>
              <a:t>Energy</a:t>
            </a:r>
          </a:p>
          <a:p>
            <a:r>
              <a:rPr lang="en-US" sz="1000" dirty="0"/>
              <a:t>Boutique</a:t>
            </a:r>
          </a:p>
        </p:txBody>
      </p:sp>
    </p:spTree>
    <p:extLst>
      <p:ext uri="{BB962C8B-B14F-4D97-AF65-F5344CB8AC3E}">
        <p14:creationId xmlns:p14="http://schemas.microsoft.com/office/powerpoint/2010/main" val="3481221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05FB82C-97B0-262C-47DA-C4A1F58A2F19}"/>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7" name="Title 8">
            <a:extLst>
              <a:ext uri="{FF2B5EF4-FFF2-40B4-BE49-F238E27FC236}">
                <a16:creationId xmlns:a16="http://schemas.microsoft.com/office/drawing/2014/main" id="{93462E03-3D47-B408-05C4-67D7C36FCE7B}"/>
              </a:ext>
            </a:extLst>
          </p:cNvPr>
          <p:cNvSpPr>
            <a:spLocks noGrp="1"/>
          </p:cNvSpPr>
          <p:nvPr>
            <p:ph type="title"/>
          </p:nvPr>
        </p:nvSpPr>
        <p:spPr>
          <a:xfrm>
            <a:off x="340860" y="600654"/>
            <a:ext cx="10776426" cy="430278"/>
          </a:xfrm>
        </p:spPr>
        <p:txBody>
          <a:bodyPr/>
          <a:lstStyle/>
          <a:p>
            <a:r>
              <a:rPr lang="en-US" b="0" dirty="0">
                <a:solidFill>
                  <a:schemeClr val="accent2">
                    <a:lumMod val="75000"/>
                  </a:schemeClr>
                </a:solidFill>
              </a:rPr>
              <a:t>Questions</a:t>
            </a:r>
            <a:r>
              <a:rPr lang="en-US" dirty="0"/>
              <a:t> </a:t>
            </a:r>
          </a:p>
        </p:txBody>
      </p:sp>
      <p:sp>
        <p:nvSpPr>
          <p:cNvPr id="22" name="TextBox 21">
            <a:extLst>
              <a:ext uri="{FF2B5EF4-FFF2-40B4-BE49-F238E27FC236}">
                <a16:creationId xmlns:a16="http://schemas.microsoft.com/office/drawing/2014/main" id="{EE7A4092-7DB1-72BE-97D7-ED09BF7C1093}"/>
              </a:ext>
            </a:extLst>
          </p:cNvPr>
          <p:cNvSpPr txBox="1"/>
          <p:nvPr/>
        </p:nvSpPr>
        <p:spPr>
          <a:xfrm>
            <a:off x="928001" y="1599334"/>
            <a:ext cx="9205260" cy="3108543"/>
          </a:xfrm>
          <a:prstGeom prst="rect">
            <a:avLst/>
          </a:prstGeom>
          <a:noFill/>
        </p:spPr>
        <p:txBody>
          <a:bodyPr wrap="square" lIns="91440" tIns="45720" rIns="91440" bIns="45720" rtlCol="0" anchor="t">
            <a:spAutoFit/>
          </a:bodyPr>
          <a:lstStyle/>
          <a:p>
            <a:pPr marL="192024" indent="-192024">
              <a:spcAft>
                <a:spcPts val="600"/>
              </a:spcAft>
              <a:buClr>
                <a:schemeClr val="accent2"/>
              </a:buClr>
              <a:buFont typeface="Arial" panose="020B0604020202020204" pitchFamily="34" charset="0"/>
              <a:buChar char="•"/>
            </a:pPr>
            <a:r>
              <a:rPr lang="en-US" dirty="0">
                <a:solidFill>
                  <a:srgbClr val="126DA8"/>
                </a:solidFill>
                <a:latin typeface="Graphik Semibold" panose="020B0703030202060203" pitchFamily="34" charset="0"/>
              </a:rPr>
              <a:t>INTENT </a:t>
            </a:r>
          </a:p>
          <a:p>
            <a:pPr marL="192024" indent="-192024">
              <a:spcAft>
                <a:spcPts val="600"/>
              </a:spcAft>
              <a:buClr>
                <a:schemeClr val="accent2"/>
              </a:buClr>
              <a:buFont typeface="Arial" panose="020B0604020202020204" pitchFamily="34" charset="0"/>
              <a:buChar char="•"/>
            </a:pPr>
            <a:r>
              <a:rPr lang="en-US" dirty="0">
                <a:solidFill>
                  <a:srgbClr val="126DA8"/>
                </a:solidFill>
                <a:latin typeface="Graphik Semibold" panose="020B0703030202060203" pitchFamily="34" charset="0"/>
              </a:rPr>
              <a:t>Formation </a:t>
            </a:r>
          </a:p>
          <a:p>
            <a:pPr marL="192024" indent="-192024">
              <a:spcAft>
                <a:spcPts val="600"/>
              </a:spcAft>
              <a:buClr>
                <a:schemeClr val="accent2"/>
              </a:buClr>
              <a:buFont typeface="Arial" panose="020B0604020202020204" pitchFamily="34" charset="0"/>
              <a:buChar char="•"/>
            </a:pPr>
            <a:r>
              <a:rPr lang="en-US" dirty="0">
                <a:solidFill>
                  <a:srgbClr val="126DA8"/>
                </a:solidFill>
                <a:latin typeface="Graphik Semibold" panose="020B0703030202060203" pitchFamily="34" charset="0"/>
              </a:rPr>
              <a:t>Regional Energy Dilemma</a:t>
            </a:r>
          </a:p>
          <a:p>
            <a:pPr marL="192024" indent="-192024">
              <a:spcAft>
                <a:spcPts val="600"/>
              </a:spcAft>
              <a:buClr>
                <a:schemeClr val="accent2"/>
              </a:buClr>
              <a:buFont typeface="Arial" panose="020B0604020202020204" pitchFamily="34" charset="0"/>
              <a:buChar char="•"/>
            </a:pPr>
            <a:r>
              <a:rPr lang="en-US" dirty="0">
                <a:solidFill>
                  <a:srgbClr val="126DA8"/>
                </a:solidFill>
                <a:latin typeface="Graphik Semibold" panose="020B0703030202060203" pitchFamily="34" charset="0"/>
              </a:rPr>
              <a:t>Inland Northwest – Who are we?</a:t>
            </a:r>
          </a:p>
          <a:p>
            <a:pPr marL="192024" indent="-192024">
              <a:spcAft>
                <a:spcPts val="600"/>
              </a:spcAft>
              <a:buClr>
                <a:schemeClr val="accent2"/>
              </a:buClr>
              <a:buFont typeface="Arial" panose="020B0604020202020204" pitchFamily="34" charset="0"/>
              <a:buChar char="•"/>
            </a:pPr>
            <a:r>
              <a:rPr lang="en-US" dirty="0">
                <a:solidFill>
                  <a:srgbClr val="126DA8"/>
                </a:solidFill>
                <a:latin typeface="Graphik Semibold" panose="020B0703030202060203" pitchFamily="34" charset="0"/>
              </a:rPr>
              <a:t>Value Proposition – How do we lift the region?</a:t>
            </a:r>
          </a:p>
          <a:p>
            <a:pPr marL="192024" indent="-192024">
              <a:spcAft>
                <a:spcPts val="600"/>
              </a:spcAft>
              <a:buClr>
                <a:schemeClr val="accent2"/>
              </a:buClr>
              <a:buFont typeface="Arial" panose="020B0604020202020204" pitchFamily="34" charset="0"/>
              <a:buChar char="•"/>
            </a:pPr>
            <a:r>
              <a:rPr lang="en-US" dirty="0">
                <a:solidFill>
                  <a:srgbClr val="126DA8"/>
                </a:solidFill>
                <a:latin typeface="Graphik Semibold" panose="020B0703030202060203" pitchFamily="34" charset="0"/>
              </a:rPr>
              <a:t>Innovation Engine - Roadmap</a:t>
            </a:r>
          </a:p>
          <a:p>
            <a:pPr marL="192024" indent="-192024">
              <a:spcAft>
                <a:spcPts val="600"/>
              </a:spcAft>
              <a:buClr>
                <a:schemeClr val="accent2"/>
              </a:buClr>
              <a:buFont typeface="Arial" panose="020B0604020202020204" pitchFamily="34" charset="0"/>
              <a:buChar char="•"/>
            </a:pPr>
            <a:endParaRPr lang="en-US" sz="1600" dirty="0">
              <a:solidFill>
                <a:srgbClr val="126DA8"/>
              </a:solidFill>
              <a:latin typeface="Graphik Semibold" panose="020B0703030202060203" pitchFamily="34" charset="0"/>
            </a:endParaRPr>
          </a:p>
          <a:p>
            <a:pPr marL="192024" indent="-192024">
              <a:spcAft>
                <a:spcPts val="600"/>
              </a:spcAft>
              <a:buClr>
                <a:schemeClr val="accent2"/>
              </a:buClr>
              <a:buFont typeface="Arial" panose="020B0604020202020204" pitchFamily="34" charset="0"/>
              <a:buChar char="•"/>
            </a:pPr>
            <a:endParaRPr lang="en-US" sz="1600" dirty="0">
              <a:solidFill>
                <a:srgbClr val="126DA8"/>
              </a:solidFill>
              <a:latin typeface="Graphik Semibold" panose="020B0703030202060203" pitchFamily="34" charset="0"/>
            </a:endParaRPr>
          </a:p>
          <a:p>
            <a:pPr marL="192024" indent="-192024">
              <a:spcAft>
                <a:spcPts val="600"/>
              </a:spcAft>
              <a:buClr>
                <a:schemeClr val="accent2"/>
              </a:buClr>
              <a:buFont typeface="Arial" panose="020B0604020202020204" pitchFamily="34" charset="0"/>
              <a:buChar char="•"/>
            </a:pPr>
            <a:endParaRPr lang="en-US" sz="1600" dirty="0">
              <a:solidFill>
                <a:srgbClr val="126DA8"/>
              </a:solidFill>
              <a:latin typeface="Graphik Semibold" panose="020B0703030202060203" pitchFamily="34" charset="0"/>
            </a:endParaRPr>
          </a:p>
        </p:txBody>
      </p:sp>
    </p:spTree>
    <p:extLst>
      <p:ext uri="{BB962C8B-B14F-4D97-AF65-F5344CB8AC3E}">
        <p14:creationId xmlns:p14="http://schemas.microsoft.com/office/powerpoint/2010/main" val="3551598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C367C1-A05E-EA04-5314-B6E66AF003DA}"/>
              </a:ext>
            </a:extLst>
          </p:cNvPr>
          <p:cNvSpPr>
            <a:spLocks noGrp="1"/>
          </p:cNvSpPr>
          <p:nvPr>
            <p:ph type="title"/>
          </p:nvPr>
        </p:nvSpPr>
        <p:spPr>
          <a:xfrm>
            <a:off x="244641" y="381724"/>
            <a:ext cx="10776426" cy="430278"/>
          </a:xfrm>
        </p:spPr>
        <p:txBody>
          <a:bodyPr/>
          <a:lstStyle/>
          <a:p>
            <a:r>
              <a:rPr lang="en-US" dirty="0">
                <a:solidFill>
                  <a:schemeClr val="accent2">
                    <a:lumMod val="75000"/>
                  </a:schemeClr>
                </a:solidFill>
              </a:rPr>
              <a:t>INTENT LLC </a:t>
            </a:r>
          </a:p>
        </p:txBody>
      </p:sp>
      <p:sp>
        <p:nvSpPr>
          <p:cNvPr id="129" name="Text Placeholder 128">
            <a:extLst>
              <a:ext uri="{FF2B5EF4-FFF2-40B4-BE49-F238E27FC236}">
                <a16:creationId xmlns:a16="http://schemas.microsoft.com/office/drawing/2014/main" id="{F29770D7-D844-026D-FE4C-CB0042E0C8C1}"/>
              </a:ext>
            </a:extLst>
          </p:cNvPr>
          <p:cNvSpPr>
            <a:spLocks noGrp="1"/>
          </p:cNvSpPr>
          <p:nvPr>
            <p:ph type="body" sz="quarter" idx="41"/>
          </p:nvPr>
        </p:nvSpPr>
        <p:spPr>
          <a:xfrm>
            <a:off x="2451873" y="478768"/>
            <a:ext cx="10776426" cy="682774"/>
          </a:xfrm>
        </p:spPr>
        <p:txBody>
          <a:bodyPr/>
          <a:lstStyle/>
          <a:p>
            <a:r>
              <a:rPr lang="en-US" dirty="0"/>
              <a:t>Innovation Engine</a:t>
            </a:r>
          </a:p>
        </p:txBody>
      </p:sp>
      <p:sp>
        <p:nvSpPr>
          <p:cNvPr id="128" name="Content Placeholder 127">
            <a:extLst>
              <a:ext uri="{FF2B5EF4-FFF2-40B4-BE49-F238E27FC236}">
                <a16:creationId xmlns:a16="http://schemas.microsoft.com/office/drawing/2014/main" id="{7EB2DA32-CA88-F276-3F70-FA5E909CD6F9}"/>
              </a:ext>
            </a:extLst>
          </p:cNvPr>
          <p:cNvSpPr>
            <a:spLocks noGrp="1"/>
          </p:cNvSpPr>
          <p:nvPr>
            <p:ph sz="quarter" idx="29"/>
          </p:nvPr>
        </p:nvSpPr>
        <p:spPr/>
        <p:txBody>
          <a:bodyPr/>
          <a:lstStyle/>
          <a:p>
            <a:r>
              <a:rPr lang="en-US" dirty="0"/>
              <a:t>EXECUTIVE SUMMARY</a:t>
            </a:r>
          </a:p>
        </p:txBody>
      </p:sp>
      <p:sp>
        <p:nvSpPr>
          <p:cNvPr id="8" name="Slide Number Placeholder 5">
            <a:extLst>
              <a:ext uri="{FF2B5EF4-FFF2-40B4-BE49-F238E27FC236}">
                <a16:creationId xmlns:a16="http://schemas.microsoft.com/office/drawing/2014/main" id="{A2305F6E-59F1-F567-0CBB-9DAB5AC3F8F9}"/>
              </a:ext>
            </a:extLst>
          </p:cNvPr>
          <p:cNvSpPr>
            <a:spLocks noGrp="1"/>
          </p:cNvSpPr>
          <p:nvPr>
            <p:ph type="sldNum" sz="quarter" idx="4"/>
          </p:nvPr>
        </p:nvSpPr>
        <p:spPr/>
        <p:txBody>
          <a:bodyPr/>
          <a:lstStyle>
            <a:lvl1pPr>
              <a:defRPr>
                <a:solidFill>
                  <a:schemeClr val="bg1"/>
                </a:solidFill>
              </a:defRPr>
            </a:lvl1pPr>
          </a:lstStyle>
          <a:p>
            <a:fld id="{AC33022D-2AFB-EB45-A8E0-CED7B2EB4D1A}" type="slidenum">
              <a:rPr lang="en-US" smtClean="0">
                <a:solidFill>
                  <a:schemeClr val="tx1"/>
                </a:solidFill>
              </a:rPr>
              <a:pPr/>
              <a:t>3</a:t>
            </a:fld>
            <a:endParaRPr lang="en-US">
              <a:solidFill>
                <a:schemeClr val="tx1"/>
              </a:solidFill>
            </a:endParaRPr>
          </a:p>
        </p:txBody>
      </p:sp>
      <p:cxnSp>
        <p:nvCxnSpPr>
          <p:cNvPr id="67" name="Straight Connector 66">
            <a:extLst>
              <a:ext uri="{FF2B5EF4-FFF2-40B4-BE49-F238E27FC236}">
                <a16:creationId xmlns:a16="http://schemas.microsoft.com/office/drawing/2014/main" id="{A32D43E4-3F45-84D4-E3A7-7617B165FA43}"/>
              </a:ext>
            </a:extLst>
          </p:cNvPr>
          <p:cNvCxnSpPr>
            <a:cxnSpLocks/>
          </p:cNvCxnSpPr>
          <p:nvPr/>
        </p:nvCxnSpPr>
        <p:spPr>
          <a:xfrm>
            <a:off x="662836" y="1912272"/>
            <a:ext cx="0" cy="1920240"/>
          </a:xfrm>
          <a:prstGeom prst="line">
            <a:avLst/>
          </a:prstGeom>
          <a:noFill/>
          <a:ln w="6350" cap="flat" cmpd="sng" algn="ctr">
            <a:solidFill>
              <a:srgbClr val="00F1FF"/>
            </a:solidFill>
            <a:prstDash val="solid"/>
            <a:miter lim="800000"/>
          </a:ln>
          <a:effectLst/>
        </p:spPr>
      </p:cxnSp>
      <p:cxnSp>
        <p:nvCxnSpPr>
          <p:cNvPr id="98" name="Straight Connector 97">
            <a:extLst>
              <a:ext uri="{FF2B5EF4-FFF2-40B4-BE49-F238E27FC236}">
                <a16:creationId xmlns:a16="http://schemas.microsoft.com/office/drawing/2014/main" id="{447210E7-29FE-BC3B-AE24-F84E78E3151D}"/>
              </a:ext>
            </a:extLst>
          </p:cNvPr>
          <p:cNvCxnSpPr>
            <a:cxnSpLocks/>
          </p:cNvCxnSpPr>
          <p:nvPr/>
        </p:nvCxnSpPr>
        <p:spPr>
          <a:xfrm>
            <a:off x="668761" y="4293879"/>
            <a:ext cx="0" cy="1920240"/>
          </a:xfrm>
          <a:prstGeom prst="line">
            <a:avLst/>
          </a:prstGeom>
          <a:noFill/>
          <a:ln w="6350" cap="flat" cmpd="sng" algn="ctr">
            <a:solidFill>
              <a:srgbClr val="00F1FF"/>
            </a:solidFill>
            <a:prstDash val="solid"/>
            <a:miter lim="800000"/>
          </a:ln>
          <a:effectLst/>
        </p:spPr>
      </p:cxnSp>
      <p:pic>
        <p:nvPicPr>
          <p:cNvPr id="2" name="Picture 1">
            <a:extLst>
              <a:ext uri="{FF2B5EF4-FFF2-40B4-BE49-F238E27FC236}">
                <a16:creationId xmlns:a16="http://schemas.microsoft.com/office/drawing/2014/main" id="{F99C95B8-C0F4-0177-8EE1-BFDE01111175}"/>
              </a:ext>
            </a:extLst>
          </p:cNvPr>
          <p:cNvPicPr>
            <a:picLocks noChangeAspect="1"/>
          </p:cNvPicPr>
          <p:nvPr/>
        </p:nvPicPr>
        <p:blipFill>
          <a:blip r:embed="rId4"/>
          <a:stretch>
            <a:fillRect/>
          </a:stretch>
        </p:blipFill>
        <p:spPr>
          <a:xfrm>
            <a:off x="2211738" y="903318"/>
            <a:ext cx="8105774" cy="2279749"/>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0F688DF8-3771-40B5-F056-C35D578C0809}"/>
              </a:ext>
            </a:extLst>
          </p:cNvPr>
          <p:cNvPicPr>
            <a:picLocks noChangeAspect="1"/>
          </p:cNvPicPr>
          <p:nvPr/>
        </p:nvPicPr>
        <p:blipFill>
          <a:blip r:embed="rId5"/>
          <a:stretch>
            <a:fillRect/>
          </a:stretch>
        </p:blipFill>
        <p:spPr>
          <a:xfrm>
            <a:off x="5016731" y="3674933"/>
            <a:ext cx="3635280" cy="2791046"/>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C2346535-9095-FBFF-9410-7B32E9D6DBC7}"/>
              </a:ext>
            </a:extLst>
          </p:cNvPr>
          <p:cNvSpPr txBox="1"/>
          <p:nvPr/>
        </p:nvSpPr>
        <p:spPr>
          <a:xfrm>
            <a:off x="5828655" y="3244334"/>
            <a:ext cx="2011431" cy="369332"/>
          </a:xfrm>
          <a:prstGeom prst="rect">
            <a:avLst/>
          </a:prstGeom>
          <a:noFill/>
        </p:spPr>
        <p:txBody>
          <a:bodyPr wrap="square">
            <a:spAutoFit/>
          </a:bodyPr>
          <a:lstStyle/>
          <a:p>
            <a:r>
              <a:rPr lang="en-US" dirty="0"/>
              <a:t>Working Groups</a:t>
            </a:r>
          </a:p>
        </p:txBody>
      </p:sp>
      <p:sp>
        <p:nvSpPr>
          <p:cNvPr id="14" name="TextBox 13">
            <a:extLst>
              <a:ext uri="{FF2B5EF4-FFF2-40B4-BE49-F238E27FC236}">
                <a16:creationId xmlns:a16="http://schemas.microsoft.com/office/drawing/2014/main" id="{2BA6DA6C-6953-954F-9015-0CD9A63F169B}"/>
              </a:ext>
            </a:extLst>
          </p:cNvPr>
          <p:cNvSpPr txBox="1"/>
          <p:nvPr/>
        </p:nvSpPr>
        <p:spPr>
          <a:xfrm>
            <a:off x="8518333" y="3278971"/>
            <a:ext cx="2871793" cy="369332"/>
          </a:xfrm>
          <a:prstGeom prst="rect">
            <a:avLst/>
          </a:prstGeom>
          <a:noFill/>
        </p:spPr>
        <p:txBody>
          <a:bodyPr wrap="square">
            <a:spAutoFit/>
          </a:bodyPr>
          <a:lstStyle/>
          <a:p>
            <a:r>
              <a:rPr lang="en-US" dirty="0"/>
              <a:t>Culture &amp; Research Triangles</a:t>
            </a:r>
          </a:p>
        </p:txBody>
      </p:sp>
      <p:pic>
        <p:nvPicPr>
          <p:cNvPr id="16" name="Picture 15">
            <a:extLst>
              <a:ext uri="{FF2B5EF4-FFF2-40B4-BE49-F238E27FC236}">
                <a16:creationId xmlns:a16="http://schemas.microsoft.com/office/drawing/2014/main" id="{9E3E0064-FF28-3044-E020-4B659A53FCF5}"/>
              </a:ext>
            </a:extLst>
          </p:cNvPr>
          <p:cNvPicPr>
            <a:picLocks noChangeAspect="1"/>
          </p:cNvPicPr>
          <p:nvPr/>
        </p:nvPicPr>
        <p:blipFill rotWithShape="1">
          <a:blip r:embed="rId6"/>
          <a:srcRect t="3611" r="1601" b="5717"/>
          <a:stretch/>
        </p:blipFill>
        <p:spPr>
          <a:xfrm>
            <a:off x="535017" y="3674933"/>
            <a:ext cx="4311179" cy="2791046"/>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FAD1578-2923-3474-C044-E7D7A2911449}"/>
              </a:ext>
            </a:extLst>
          </p:cNvPr>
          <p:cNvSpPr txBox="1"/>
          <p:nvPr/>
        </p:nvSpPr>
        <p:spPr>
          <a:xfrm>
            <a:off x="1263005" y="3301656"/>
            <a:ext cx="2188117" cy="369332"/>
          </a:xfrm>
          <a:prstGeom prst="rect">
            <a:avLst/>
          </a:prstGeom>
          <a:noFill/>
        </p:spPr>
        <p:txBody>
          <a:bodyPr wrap="square">
            <a:spAutoFit/>
          </a:bodyPr>
          <a:lstStyle/>
          <a:p>
            <a:r>
              <a:rPr lang="en-US" dirty="0"/>
              <a:t>Geographical Reach</a:t>
            </a:r>
          </a:p>
        </p:txBody>
      </p:sp>
      <p:grpSp>
        <p:nvGrpSpPr>
          <p:cNvPr id="29" name="Group 28">
            <a:extLst>
              <a:ext uri="{FF2B5EF4-FFF2-40B4-BE49-F238E27FC236}">
                <a16:creationId xmlns:a16="http://schemas.microsoft.com/office/drawing/2014/main" id="{F0644226-2479-2F48-D7B2-02CF6C508577}"/>
              </a:ext>
            </a:extLst>
          </p:cNvPr>
          <p:cNvGrpSpPr/>
          <p:nvPr/>
        </p:nvGrpSpPr>
        <p:grpSpPr>
          <a:xfrm>
            <a:off x="8810357" y="3670988"/>
            <a:ext cx="2543442" cy="2815560"/>
            <a:chOff x="4013722" y="-2111929"/>
            <a:chExt cx="7340078" cy="8598477"/>
          </a:xfrm>
        </p:grpSpPr>
        <p:pic>
          <p:nvPicPr>
            <p:cNvPr id="13" name="Picture 12">
              <a:extLst>
                <a:ext uri="{FF2B5EF4-FFF2-40B4-BE49-F238E27FC236}">
                  <a16:creationId xmlns:a16="http://schemas.microsoft.com/office/drawing/2014/main" id="{1E4E123F-7C7C-72BF-06C9-57ACCFBB2E6C}"/>
                </a:ext>
              </a:extLst>
            </p:cNvPr>
            <p:cNvPicPr>
              <a:picLocks noChangeAspect="1"/>
            </p:cNvPicPr>
            <p:nvPr/>
          </p:nvPicPr>
          <p:blipFill>
            <a:blip r:embed="rId7"/>
            <a:stretch>
              <a:fillRect/>
            </a:stretch>
          </p:blipFill>
          <p:spPr>
            <a:xfrm>
              <a:off x="4048898" y="-2111929"/>
              <a:ext cx="7304902" cy="8598477"/>
            </a:xfrm>
            <a:prstGeom prst="rect">
              <a:avLst/>
            </a:prstGeom>
            <a:effectLst>
              <a:outerShdw blurRad="50800" dist="38100" dir="2700000" algn="tl" rotWithShape="0">
                <a:prstClr val="black">
                  <a:alpha val="40000"/>
                </a:prstClr>
              </a:outerShdw>
            </a:effectLst>
          </p:spPr>
        </p:pic>
        <p:sp>
          <p:nvSpPr>
            <p:cNvPr id="3" name="Flowchart: Connector 2">
              <a:extLst>
                <a:ext uri="{FF2B5EF4-FFF2-40B4-BE49-F238E27FC236}">
                  <a16:creationId xmlns:a16="http://schemas.microsoft.com/office/drawing/2014/main" id="{46794B5A-3E19-A4C9-F840-23DB35DFA03C}"/>
                </a:ext>
              </a:extLst>
            </p:cNvPr>
            <p:cNvSpPr/>
            <p:nvPr/>
          </p:nvSpPr>
          <p:spPr>
            <a:xfrm>
              <a:off x="8507153" y="5253999"/>
              <a:ext cx="480436" cy="473033"/>
            </a:xfrm>
            <a:prstGeom prst="flowChartConnector">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DA35079A-BB08-7D51-F0FF-AB28A5966A72}"/>
                </a:ext>
              </a:extLst>
            </p:cNvPr>
            <p:cNvSpPr/>
            <p:nvPr/>
          </p:nvSpPr>
          <p:spPr>
            <a:xfrm>
              <a:off x="6202920" y="3298501"/>
              <a:ext cx="480436" cy="473033"/>
            </a:xfrm>
            <a:prstGeom prst="flowChartConnector">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6290BCCA-044D-6C58-F92F-A7F6D251772B}"/>
                </a:ext>
              </a:extLst>
            </p:cNvPr>
            <p:cNvSpPr/>
            <p:nvPr/>
          </p:nvSpPr>
          <p:spPr>
            <a:xfrm>
              <a:off x="6834370" y="1046580"/>
              <a:ext cx="480436" cy="473033"/>
            </a:xfrm>
            <a:prstGeom prst="flowChartConnector">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6AFA8A4-D5EE-2572-EFD3-85CBC1E8232F}"/>
                </a:ext>
              </a:extLst>
            </p:cNvPr>
            <p:cNvCxnSpPr>
              <a:cxnSpLocks/>
              <a:stCxn id="6" idx="4"/>
              <a:endCxn id="5" idx="7"/>
            </p:cNvCxnSpPr>
            <p:nvPr/>
          </p:nvCxnSpPr>
          <p:spPr>
            <a:xfrm flipH="1">
              <a:off x="6612998" y="1519613"/>
              <a:ext cx="461590" cy="1848162"/>
            </a:xfrm>
            <a:prstGeom prst="line">
              <a:avLst/>
            </a:prstGeom>
            <a:ln w="31750">
              <a:solidFill>
                <a:srgbClr val="9E78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500CB4-48E7-0B4E-7F53-CB28238FB7BD}"/>
                </a:ext>
              </a:extLst>
            </p:cNvPr>
            <p:cNvCxnSpPr>
              <a:cxnSpLocks/>
              <a:stCxn id="3" idx="1"/>
              <a:endCxn id="5" idx="5"/>
            </p:cNvCxnSpPr>
            <p:nvPr/>
          </p:nvCxnSpPr>
          <p:spPr>
            <a:xfrm flipH="1" flipV="1">
              <a:off x="6612998" y="3702260"/>
              <a:ext cx="1964513" cy="1621013"/>
            </a:xfrm>
            <a:prstGeom prst="line">
              <a:avLst/>
            </a:prstGeom>
            <a:ln w="31750">
              <a:solidFill>
                <a:srgbClr val="9E78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DD98C82-6C6B-C81D-819B-1FE1754338DF}"/>
                </a:ext>
              </a:extLst>
            </p:cNvPr>
            <p:cNvCxnSpPr>
              <a:cxnSpLocks/>
              <a:stCxn id="6" idx="5"/>
            </p:cNvCxnSpPr>
            <p:nvPr/>
          </p:nvCxnSpPr>
          <p:spPr>
            <a:xfrm>
              <a:off x="7244448" y="1450339"/>
              <a:ext cx="1442175" cy="3803660"/>
            </a:xfrm>
            <a:prstGeom prst="line">
              <a:avLst/>
            </a:prstGeom>
            <a:ln w="31750">
              <a:solidFill>
                <a:srgbClr val="9E78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8A9F649-51B1-77FE-4A39-BF5EC615E2C5}"/>
                </a:ext>
              </a:extLst>
            </p:cNvPr>
            <p:cNvSpPr txBox="1"/>
            <p:nvPr/>
          </p:nvSpPr>
          <p:spPr>
            <a:xfrm>
              <a:off x="4948206" y="901972"/>
              <a:ext cx="1585199" cy="939924"/>
            </a:xfrm>
            <a:prstGeom prst="rect">
              <a:avLst/>
            </a:prstGeom>
            <a:solidFill>
              <a:schemeClr val="bg1"/>
            </a:solidFill>
            <a:ln>
              <a:solidFill>
                <a:srgbClr val="9E7800"/>
              </a:solidFill>
            </a:ln>
          </p:spPr>
          <p:txBody>
            <a:bodyPr wrap="square" rtlCol="0">
              <a:spAutoFit/>
            </a:bodyPr>
            <a:lstStyle/>
            <a:p>
              <a:r>
                <a:rPr lang="en-US" sz="700" b="1" dirty="0"/>
                <a:t>Spokane Tribe</a:t>
              </a:r>
            </a:p>
          </p:txBody>
        </p:sp>
        <p:sp>
          <p:nvSpPr>
            <p:cNvPr id="27" name="TextBox 26">
              <a:extLst>
                <a:ext uri="{FF2B5EF4-FFF2-40B4-BE49-F238E27FC236}">
                  <a16:creationId xmlns:a16="http://schemas.microsoft.com/office/drawing/2014/main" id="{B5CD4693-B345-DE49-0799-62EA30A9A377}"/>
                </a:ext>
              </a:extLst>
            </p:cNvPr>
            <p:cNvSpPr txBox="1"/>
            <p:nvPr/>
          </p:nvSpPr>
          <p:spPr>
            <a:xfrm>
              <a:off x="4013722" y="3030327"/>
              <a:ext cx="1984158" cy="939924"/>
            </a:xfrm>
            <a:prstGeom prst="rect">
              <a:avLst/>
            </a:prstGeom>
            <a:solidFill>
              <a:schemeClr val="bg1"/>
            </a:solidFill>
            <a:ln>
              <a:solidFill>
                <a:srgbClr val="9E7800"/>
              </a:solidFill>
            </a:ln>
          </p:spPr>
          <p:txBody>
            <a:bodyPr wrap="square" rtlCol="0">
              <a:spAutoFit/>
            </a:bodyPr>
            <a:lstStyle/>
            <a:p>
              <a:r>
                <a:rPr lang="en-US" sz="700" b="1" dirty="0"/>
                <a:t>Rural Communities</a:t>
              </a:r>
            </a:p>
          </p:txBody>
        </p:sp>
        <p:sp>
          <p:nvSpPr>
            <p:cNvPr id="28" name="TextBox 27">
              <a:extLst>
                <a:ext uri="{FF2B5EF4-FFF2-40B4-BE49-F238E27FC236}">
                  <a16:creationId xmlns:a16="http://schemas.microsoft.com/office/drawing/2014/main" id="{E36732A5-4501-99A4-0DA6-8B5C01B7273D}"/>
                </a:ext>
              </a:extLst>
            </p:cNvPr>
            <p:cNvSpPr txBox="1"/>
            <p:nvPr/>
          </p:nvSpPr>
          <p:spPr>
            <a:xfrm>
              <a:off x="9229720" y="5323273"/>
              <a:ext cx="1911889" cy="939924"/>
            </a:xfrm>
            <a:prstGeom prst="rect">
              <a:avLst/>
            </a:prstGeom>
            <a:solidFill>
              <a:schemeClr val="bg1"/>
            </a:solidFill>
            <a:ln>
              <a:solidFill>
                <a:srgbClr val="9E7800"/>
              </a:solidFill>
            </a:ln>
          </p:spPr>
          <p:txBody>
            <a:bodyPr wrap="square" rtlCol="0">
              <a:spAutoFit/>
            </a:bodyPr>
            <a:lstStyle/>
            <a:p>
              <a:r>
                <a:rPr lang="en-US" sz="700" b="1" dirty="0"/>
                <a:t>Nez Perce  Tribe</a:t>
              </a:r>
            </a:p>
          </p:txBody>
        </p:sp>
      </p:grpSp>
    </p:spTree>
    <p:extLst>
      <p:ext uri="{BB962C8B-B14F-4D97-AF65-F5344CB8AC3E}">
        <p14:creationId xmlns:p14="http://schemas.microsoft.com/office/powerpoint/2010/main" val="520702108"/>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Up 7">
            <a:extLst>
              <a:ext uri="{FF2B5EF4-FFF2-40B4-BE49-F238E27FC236}">
                <a16:creationId xmlns:a16="http://schemas.microsoft.com/office/drawing/2014/main" id="{778B346A-F261-4614-B926-EAFBD79CC2A3}"/>
              </a:ext>
            </a:extLst>
          </p:cNvPr>
          <p:cNvSpPr/>
          <p:nvPr/>
        </p:nvSpPr>
        <p:spPr>
          <a:xfrm>
            <a:off x="4915998" y="414270"/>
            <a:ext cx="396240" cy="467360"/>
          </a:xfrm>
          <a:prstGeom prst="upArrow">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Graphik" panose="020B0503030202060203" pitchFamily="34" charset="77"/>
              </a:rPr>
              <a:t>N</a:t>
            </a:r>
          </a:p>
        </p:txBody>
      </p:sp>
      <p:sp>
        <p:nvSpPr>
          <p:cNvPr id="4" name="Rectangle 3"/>
          <p:cNvSpPr/>
          <p:nvPr/>
        </p:nvSpPr>
        <p:spPr>
          <a:xfrm>
            <a:off x="5971607" y="3244334"/>
            <a:ext cx="245580" cy="369332"/>
          </a:xfrm>
          <a:prstGeom prst="rect">
            <a:avLst/>
          </a:prstGeom>
        </p:spPr>
        <p:txBody>
          <a:bodyPr wrap="none">
            <a:spAutoFit/>
          </a:bodyPr>
          <a:lstStyle/>
          <a:p>
            <a:r>
              <a:rPr lang="en-US">
                <a:latin typeface="Graphik" panose="020B0503030202060203" pitchFamily="34" charset="77"/>
              </a:rPr>
              <a:t> </a:t>
            </a:r>
          </a:p>
        </p:txBody>
      </p:sp>
      <p:sp>
        <p:nvSpPr>
          <p:cNvPr id="6" name="Rectangle 5"/>
          <p:cNvSpPr/>
          <p:nvPr/>
        </p:nvSpPr>
        <p:spPr>
          <a:xfrm>
            <a:off x="10102282" y="2496622"/>
            <a:ext cx="245580" cy="369332"/>
          </a:xfrm>
          <a:prstGeom prst="rect">
            <a:avLst/>
          </a:prstGeom>
        </p:spPr>
        <p:txBody>
          <a:bodyPr wrap="none">
            <a:spAutoFit/>
          </a:bodyPr>
          <a:lstStyle/>
          <a:p>
            <a:r>
              <a:rPr lang="en-US">
                <a:latin typeface="Graphik" panose="020B0503030202060203" pitchFamily="34" charset="77"/>
              </a:rPr>
              <a:t> </a:t>
            </a:r>
          </a:p>
        </p:txBody>
      </p:sp>
      <p:sp>
        <p:nvSpPr>
          <p:cNvPr id="10" name="AutoShape 2" descr="Washington State University : Rankings, Fees &amp;amp; Courses Details | Top  Universiti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Graphik" panose="020B0503030202060203" pitchFamily="34" charset="77"/>
            </a:endParaRPr>
          </a:p>
        </p:txBody>
      </p:sp>
      <p:sp>
        <p:nvSpPr>
          <p:cNvPr id="9" name="Title 8">
            <a:extLst>
              <a:ext uri="{FF2B5EF4-FFF2-40B4-BE49-F238E27FC236}">
                <a16:creationId xmlns:a16="http://schemas.microsoft.com/office/drawing/2014/main" id="{BBBAAA08-C07D-7488-BABF-D4FFA7358AD3}"/>
              </a:ext>
            </a:extLst>
          </p:cNvPr>
          <p:cNvSpPr>
            <a:spLocks noGrp="1"/>
          </p:cNvSpPr>
          <p:nvPr>
            <p:ph type="title"/>
          </p:nvPr>
        </p:nvSpPr>
        <p:spPr>
          <a:xfrm>
            <a:off x="155575" y="507142"/>
            <a:ext cx="10776426" cy="476081"/>
          </a:xfrm>
        </p:spPr>
        <p:txBody>
          <a:bodyPr/>
          <a:lstStyle/>
          <a:p>
            <a:r>
              <a:rPr lang="en-US" dirty="0">
                <a:solidFill>
                  <a:schemeClr val="accent2">
                    <a:lumMod val="75000"/>
                  </a:schemeClr>
                </a:solidFill>
              </a:rPr>
              <a:t>Core Partners</a:t>
            </a:r>
          </a:p>
        </p:txBody>
      </p:sp>
      <p:cxnSp>
        <p:nvCxnSpPr>
          <p:cNvPr id="3" name="Straight Connector 2">
            <a:extLst>
              <a:ext uri="{FF2B5EF4-FFF2-40B4-BE49-F238E27FC236}">
                <a16:creationId xmlns:a16="http://schemas.microsoft.com/office/drawing/2014/main" id="{1691CE99-E28A-A18B-8737-42BE9E42BA86}"/>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16" name="Group 15">
            <a:extLst>
              <a:ext uri="{FF2B5EF4-FFF2-40B4-BE49-F238E27FC236}">
                <a16:creationId xmlns:a16="http://schemas.microsoft.com/office/drawing/2014/main" id="{D789CD57-67DC-E7FF-3E26-2BCD97C361AE}"/>
              </a:ext>
            </a:extLst>
          </p:cNvPr>
          <p:cNvGrpSpPr/>
          <p:nvPr/>
        </p:nvGrpSpPr>
        <p:grpSpPr>
          <a:xfrm>
            <a:off x="5312238" y="1227656"/>
            <a:ext cx="6517537" cy="5371108"/>
            <a:chOff x="4383741" y="1227654"/>
            <a:chExt cx="6724650" cy="5648885"/>
          </a:xfrm>
          <a:effectLst>
            <a:outerShdw blurRad="50800" dist="38100" dir="2700000" algn="tl" rotWithShape="0">
              <a:prstClr val="black">
                <a:alpha val="40000"/>
              </a:prstClr>
            </a:outerShdw>
          </a:effectLst>
        </p:grpSpPr>
        <p:pic>
          <p:nvPicPr>
            <p:cNvPr id="13" name="Picture 12">
              <a:extLst>
                <a:ext uri="{FF2B5EF4-FFF2-40B4-BE49-F238E27FC236}">
                  <a16:creationId xmlns:a16="http://schemas.microsoft.com/office/drawing/2014/main" id="{02FDAEB3-EB3B-DA45-DDDB-9C42E06E70D9}"/>
                </a:ext>
              </a:extLst>
            </p:cNvPr>
            <p:cNvPicPr>
              <a:picLocks noChangeAspect="1"/>
            </p:cNvPicPr>
            <p:nvPr/>
          </p:nvPicPr>
          <p:blipFill>
            <a:blip r:embed="rId3"/>
            <a:stretch>
              <a:fillRect/>
            </a:stretch>
          </p:blipFill>
          <p:spPr>
            <a:xfrm>
              <a:off x="4392706" y="1227654"/>
              <a:ext cx="6705600" cy="3276600"/>
            </a:xfrm>
            <a:prstGeom prst="rect">
              <a:avLst/>
            </a:prstGeom>
          </p:spPr>
        </p:pic>
        <p:pic>
          <p:nvPicPr>
            <p:cNvPr id="15" name="Picture 14">
              <a:extLst>
                <a:ext uri="{FF2B5EF4-FFF2-40B4-BE49-F238E27FC236}">
                  <a16:creationId xmlns:a16="http://schemas.microsoft.com/office/drawing/2014/main" id="{55B1CC21-0136-D40F-ED70-17168DB0BCED}"/>
                </a:ext>
              </a:extLst>
            </p:cNvPr>
            <p:cNvPicPr>
              <a:picLocks noChangeAspect="1"/>
            </p:cNvPicPr>
            <p:nvPr/>
          </p:nvPicPr>
          <p:blipFill>
            <a:blip r:embed="rId4"/>
            <a:stretch>
              <a:fillRect/>
            </a:stretch>
          </p:blipFill>
          <p:spPr>
            <a:xfrm>
              <a:off x="4383741" y="4495289"/>
              <a:ext cx="6724650" cy="2381250"/>
            </a:xfrm>
            <a:prstGeom prst="rect">
              <a:avLst/>
            </a:prstGeom>
          </p:spPr>
        </p:pic>
      </p:grpSp>
      <p:sp>
        <p:nvSpPr>
          <p:cNvPr id="17" name="TextBox 16">
            <a:extLst>
              <a:ext uri="{FF2B5EF4-FFF2-40B4-BE49-F238E27FC236}">
                <a16:creationId xmlns:a16="http://schemas.microsoft.com/office/drawing/2014/main" id="{BD994008-6066-250C-D0F1-E23CCB646A7B}"/>
              </a:ext>
            </a:extLst>
          </p:cNvPr>
          <p:cNvSpPr txBox="1"/>
          <p:nvPr/>
        </p:nvSpPr>
        <p:spPr>
          <a:xfrm>
            <a:off x="-41223" y="1548701"/>
            <a:ext cx="9205260" cy="2954655"/>
          </a:xfrm>
          <a:prstGeom prst="rect">
            <a:avLst/>
          </a:prstGeom>
          <a:noFill/>
        </p:spPr>
        <p:txBody>
          <a:bodyPr wrap="square" lIns="91440" tIns="45720" rIns="91440" bIns="45720" rtlCol="0" anchor="t">
            <a:spAutoFit/>
          </a:bodyPr>
          <a:lstStyle/>
          <a:p>
            <a:pPr>
              <a:spcAft>
                <a:spcPts val="600"/>
              </a:spcAft>
              <a:buClr>
                <a:schemeClr val="accent2"/>
              </a:buClr>
            </a:pPr>
            <a:r>
              <a:rPr lang="en-US" dirty="0">
                <a:solidFill>
                  <a:srgbClr val="126DA8"/>
                </a:solidFill>
                <a:latin typeface="Graphik Semibold" panose="020B0703030202060203" pitchFamily="34" charset="0"/>
                <a:cs typeface="Arial" panose="020B0604020202020204" pitchFamily="34" charset="0"/>
              </a:rPr>
              <a:t>Ecosystem Drivers</a:t>
            </a:r>
            <a:endParaRPr lang="en-US" dirty="0">
              <a:latin typeface="Graphik" panose="020B0503030202060203" pitchFamily="34" charset="77"/>
              <a:cs typeface="Arial" panose="020B0604020202020204" pitchFamily="34" charset="0"/>
            </a:endParaRPr>
          </a:p>
          <a:p>
            <a:pPr marL="580644" lvl="1" indent="-342900">
              <a:spcAft>
                <a:spcPts val="600"/>
              </a:spcAft>
              <a:buClr>
                <a:schemeClr val="tx1"/>
              </a:buClr>
              <a:buFont typeface="+mj-lt"/>
              <a:buAutoNum type="arabicPeriod"/>
            </a:pPr>
            <a:r>
              <a:rPr lang="en-US" sz="1600" dirty="0">
                <a:latin typeface="Graphik" panose="020B0503030202060203" pitchFamily="34" charset="77"/>
                <a:cs typeface="Arial" panose="020B0604020202020204" pitchFamily="34" charset="0"/>
              </a:rPr>
              <a:t>Cross Sector Partnerships &amp; Relevant Party Alignment</a:t>
            </a:r>
          </a:p>
          <a:p>
            <a:pPr marL="580644" lvl="1" indent="-342900">
              <a:spcAft>
                <a:spcPts val="600"/>
              </a:spcAft>
              <a:buClr>
                <a:schemeClr val="tx1"/>
              </a:buClr>
              <a:buFont typeface="+mj-lt"/>
              <a:buAutoNum type="arabicPeriod"/>
            </a:pPr>
            <a:r>
              <a:rPr lang="en-US" sz="1600" dirty="0">
                <a:latin typeface="Graphik" panose="020B0503030202060203" pitchFamily="34" charset="77"/>
                <a:cs typeface="Arial" panose="020B0604020202020204" pitchFamily="34" charset="0"/>
              </a:rPr>
              <a:t>Use-Inspired R&amp;D</a:t>
            </a:r>
          </a:p>
          <a:p>
            <a:pPr marL="580644" lvl="1" indent="-342900">
              <a:spcAft>
                <a:spcPts val="600"/>
              </a:spcAft>
              <a:buClr>
                <a:schemeClr val="tx1"/>
              </a:buClr>
              <a:buFont typeface="+mj-lt"/>
              <a:buAutoNum type="arabicPeriod"/>
            </a:pPr>
            <a:r>
              <a:rPr lang="en-US" sz="1600" dirty="0">
                <a:latin typeface="Graphik" panose="020B0503030202060203" pitchFamily="34" charset="77"/>
                <a:cs typeface="Arial" panose="020B0604020202020204" pitchFamily="34" charset="0"/>
              </a:rPr>
              <a:t>Translation of Innovation to Practice</a:t>
            </a:r>
          </a:p>
          <a:p>
            <a:pPr marL="580644" lvl="1" indent="-342900">
              <a:spcAft>
                <a:spcPts val="600"/>
              </a:spcAft>
              <a:buClr>
                <a:schemeClr val="tx1"/>
              </a:buClr>
              <a:buFont typeface="+mj-lt"/>
              <a:buAutoNum type="arabicPeriod"/>
            </a:pPr>
            <a:r>
              <a:rPr lang="en-US" sz="1600" dirty="0">
                <a:latin typeface="Graphik" panose="020B0503030202060203" pitchFamily="34" charset="77"/>
                <a:cs typeface="Arial" panose="020B0604020202020204" pitchFamily="34" charset="0"/>
              </a:rPr>
              <a:t>Workforce Development</a:t>
            </a:r>
          </a:p>
          <a:p>
            <a:pPr marL="580644" lvl="1" indent="-342900">
              <a:spcAft>
                <a:spcPts val="600"/>
              </a:spcAft>
              <a:buClr>
                <a:schemeClr val="tx1"/>
              </a:buClr>
              <a:buFont typeface="+mj-lt"/>
              <a:buAutoNum type="arabicPeriod"/>
            </a:pPr>
            <a:r>
              <a:rPr lang="en-US" sz="1600" dirty="0">
                <a:latin typeface="Graphik" panose="020B0503030202060203" pitchFamily="34" charset="77"/>
                <a:cs typeface="Arial" panose="020B0604020202020204" pitchFamily="34" charset="0"/>
              </a:rPr>
              <a:t>Inclusive Engagement</a:t>
            </a:r>
          </a:p>
          <a:p>
            <a:pPr marL="580644" lvl="1" indent="-342900">
              <a:spcAft>
                <a:spcPts val="600"/>
              </a:spcAft>
              <a:buClr>
                <a:schemeClr val="tx1"/>
              </a:buClr>
              <a:buFont typeface="+mj-lt"/>
              <a:buAutoNum type="arabicPeriod"/>
            </a:pPr>
            <a:r>
              <a:rPr lang="en-US" sz="1600" dirty="0">
                <a:latin typeface="Graphik" panose="020B0503030202060203" pitchFamily="34" charset="77"/>
                <a:cs typeface="Arial" panose="020B0604020202020204" pitchFamily="34" charset="0"/>
              </a:rPr>
              <a:t>Strategic Investment</a:t>
            </a:r>
          </a:p>
          <a:p>
            <a:pPr marL="580644" lvl="1" indent="-342900">
              <a:spcAft>
                <a:spcPts val="600"/>
              </a:spcAft>
              <a:buClr>
                <a:schemeClr val="tx1"/>
              </a:buClr>
              <a:buFont typeface="+mj-lt"/>
              <a:buAutoNum type="arabicPeriod"/>
            </a:pPr>
            <a:r>
              <a:rPr lang="en-US" sz="1600" dirty="0">
                <a:latin typeface="Graphik" panose="020B0503030202060203" pitchFamily="34" charset="77"/>
                <a:cs typeface="Arial" panose="020B0604020202020204" pitchFamily="34" charset="0"/>
              </a:rPr>
              <a:t>Governance and Management</a:t>
            </a:r>
          </a:p>
          <a:p>
            <a:pPr marL="285750" indent="-285750">
              <a:spcAft>
                <a:spcPts val="600"/>
              </a:spcAft>
              <a:buClr>
                <a:srgbClr val="0F9187"/>
              </a:buClr>
              <a:buFont typeface="Arial" panose="020B0604020202020204" pitchFamily="34" charset="0"/>
              <a:buChar char="•"/>
            </a:pPr>
            <a:endParaRPr lang="en-US" sz="1600" dirty="0">
              <a:latin typeface="Graphik" panose="020B0503030202060203" pitchFamily="34" charset="77"/>
              <a:cs typeface="Arial" panose="020B0604020202020204" pitchFamily="34" charset="0"/>
            </a:endParaRPr>
          </a:p>
        </p:txBody>
      </p:sp>
    </p:spTree>
    <p:extLst>
      <p:ext uri="{BB962C8B-B14F-4D97-AF65-F5344CB8AC3E}">
        <p14:creationId xmlns:p14="http://schemas.microsoft.com/office/powerpoint/2010/main" val="2281888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42ADD2BF-8228-EF19-AB09-D6675C1C5E3D}"/>
              </a:ext>
            </a:extLst>
          </p:cNvPr>
          <p:cNvSpPr>
            <a:spLocks noGrp="1"/>
          </p:cNvSpPr>
          <p:nvPr>
            <p:ph type="ctrTitle"/>
          </p:nvPr>
        </p:nvSpPr>
        <p:spPr>
          <a:xfrm>
            <a:off x="6845299" y="4325192"/>
            <a:ext cx="5028838" cy="1487443"/>
          </a:xfrm>
        </p:spPr>
        <p:txBody>
          <a:bodyPr anchor="ctr"/>
          <a:lstStyle/>
          <a:p>
            <a:r>
              <a:rPr lang="en-US" dirty="0"/>
              <a:t>Formation</a:t>
            </a:r>
          </a:p>
        </p:txBody>
      </p:sp>
      <p:sp>
        <p:nvSpPr>
          <p:cNvPr id="2" name="Subtitle 4">
            <a:extLst>
              <a:ext uri="{FF2B5EF4-FFF2-40B4-BE49-F238E27FC236}">
                <a16:creationId xmlns:a16="http://schemas.microsoft.com/office/drawing/2014/main" id="{B0DCB000-1154-D7CF-C79A-54366226B0A2}"/>
              </a:ext>
            </a:extLst>
          </p:cNvPr>
          <p:cNvSpPr>
            <a:spLocks noGrp="1"/>
          </p:cNvSpPr>
          <p:nvPr>
            <p:ph type="subTitle" idx="1"/>
          </p:nvPr>
        </p:nvSpPr>
        <p:spPr>
          <a:xfrm>
            <a:off x="6884488" y="5734257"/>
            <a:ext cx="3307302" cy="402287"/>
          </a:xfrm>
        </p:spPr>
        <p:txBody>
          <a:bodyPr/>
          <a:lstStyle/>
          <a:p>
            <a:r>
              <a:rPr lang="en-US" dirty="0"/>
              <a:t>INTENT Accomplishments </a:t>
            </a:r>
          </a:p>
          <a:p>
            <a:r>
              <a:rPr lang="en-US" dirty="0"/>
              <a:t>John Z. Gibson</a:t>
            </a:r>
          </a:p>
        </p:txBody>
      </p:sp>
    </p:spTree>
    <p:extLst>
      <p:ext uri="{BB962C8B-B14F-4D97-AF65-F5344CB8AC3E}">
        <p14:creationId xmlns:p14="http://schemas.microsoft.com/office/powerpoint/2010/main" val="2322881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6" name="Straight Connector 75">
            <a:extLst>
              <a:ext uri="{FF2B5EF4-FFF2-40B4-BE49-F238E27FC236}">
                <a16:creationId xmlns:a16="http://schemas.microsoft.com/office/drawing/2014/main" id="{E4E5D0FE-06C1-E22F-DCC8-C0370C89DB96}"/>
              </a:ext>
            </a:extLst>
          </p:cNvPr>
          <p:cNvCxnSpPr>
            <a:cxnSpLocks/>
          </p:cNvCxnSpPr>
          <p:nvPr/>
        </p:nvCxnSpPr>
        <p:spPr>
          <a:xfrm flipV="1">
            <a:off x="951612" y="4086211"/>
            <a:ext cx="9840213" cy="96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07C367C1-A05E-EA04-5314-B6E66AF003DA}"/>
              </a:ext>
            </a:extLst>
          </p:cNvPr>
          <p:cNvSpPr>
            <a:spLocks noGrp="1"/>
          </p:cNvSpPr>
          <p:nvPr>
            <p:ph type="title"/>
          </p:nvPr>
        </p:nvSpPr>
        <p:spPr/>
        <p:txBody>
          <a:bodyPr/>
          <a:lstStyle/>
          <a:p>
            <a:r>
              <a:rPr lang="en-US" dirty="0"/>
              <a:t>INTENT Formation</a:t>
            </a:r>
          </a:p>
        </p:txBody>
      </p:sp>
      <p:sp>
        <p:nvSpPr>
          <p:cNvPr id="129" name="Text Placeholder 128">
            <a:extLst>
              <a:ext uri="{FF2B5EF4-FFF2-40B4-BE49-F238E27FC236}">
                <a16:creationId xmlns:a16="http://schemas.microsoft.com/office/drawing/2014/main" id="{F29770D7-D844-026D-FE4C-CB0042E0C8C1}"/>
              </a:ext>
            </a:extLst>
          </p:cNvPr>
          <p:cNvSpPr>
            <a:spLocks noGrp="1"/>
          </p:cNvSpPr>
          <p:nvPr>
            <p:ph type="body" sz="quarter" idx="41"/>
          </p:nvPr>
        </p:nvSpPr>
        <p:spPr/>
        <p:txBody>
          <a:bodyPr/>
          <a:lstStyle/>
          <a:p>
            <a:r>
              <a:rPr lang="en-US" dirty="0"/>
              <a:t>INTENT Innovation Timeline</a:t>
            </a:r>
          </a:p>
        </p:txBody>
      </p:sp>
      <p:sp>
        <p:nvSpPr>
          <p:cNvPr id="128" name="Content Placeholder 127">
            <a:extLst>
              <a:ext uri="{FF2B5EF4-FFF2-40B4-BE49-F238E27FC236}">
                <a16:creationId xmlns:a16="http://schemas.microsoft.com/office/drawing/2014/main" id="{7EB2DA32-CA88-F276-3F70-FA5E909CD6F9}"/>
              </a:ext>
            </a:extLst>
          </p:cNvPr>
          <p:cNvSpPr>
            <a:spLocks noGrp="1"/>
          </p:cNvSpPr>
          <p:nvPr>
            <p:ph sz="quarter" idx="29"/>
          </p:nvPr>
        </p:nvSpPr>
        <p:spPr/>
        <p:txBody>
          <a:bodyPr/>
          <a:lstStyle/>
          <a:p>
            <a:r>
              <a:rPr lang="en-US" dirty="0"/>
              <a:t>EXECUTIVE SUMMARY</a:t>
            </a:r>
          </a:p>
        </p:txBody>
      </p:sp>
      <p:sp>
        <p:nvSpPr>
          <p:cNvPr id="8" name="Slide Number Placeholder 5">
            <a:extLst>
              <a:ext uri="{FF2B5EF4-FFF2-40B4-BE49-F238E27FC236}">
                <a16:creationId xmlns:a16="http://schemas.microsoft.com/office/drawing/2014/main" id="{A2305F6E-59F1-F567-0CBB-9DAB5AC3F8F9}"/>
              </a:ext>
            </a:extLst>
          </p:cNvPr>
          <p:cNvSpPr>
            <a:spLocks noGrp="1"/>
          </p:cNvSpPr>
          <p:nvPr>
            <p:ph type="sldNum" sz="quarter" idx="4"/>
          </p:nvPr>
        </p:nvSpPr>
        <p:spPr/>
        <p:txBody>
          <a:bodyPr/>
          <a:lstStyle>
            <a:lvl1pPr>
              <a:defRPr>
                <a:solidFill>
                  <a:schemeClr val="bg1"/>
                </a:solidFill>
              </a:defRPr>
            </a:lvl1pPr>
          </a:lstStyle>
          <a:p>
            <a:fld id="{AC33022D-2AFB-EB45-A8E0-CED7B2EB4D1A}" type="slidenum">
              <a:rPr lang="en-US" smtClean="0">
                <a:solidFill>
                  <a:schemeClr val="tx1"/>
                </a:solidFill>
              </a:rPr>
              <a:pPr/>
              <a:t>6</a:t>
            </a:fld>
            <a:endParaRPr lang="en-US">
              <a:solidFill>
                <a:schemeClr val="tx1"/>
              </a:solidFill>
            </a:endParaRPr>
          </a:p>
        </p:txBody>
      </p:sp>
      <p:cxnSp>
        <p:nvCxnSpPr>
          <p:cNvPr id="67" name="Straight Connector 66">
            <a:extLst>
              <a:ext uri="{FF2B5EF4-FFF2-40B4-BE49-F238E27FC236}">
                <a16:creationId xmlns:a16="http://schemas.microsoft.com/office/drawing/2014/main" id="{A32D43E4-3F45-84D4-E3A7-7617B165FA43}"/>
              </a:ext>
            </a:extLst>
          </p:cNvPr>
          <p:cNvCxnSpPr>
            <a:cxnSpLocks/>
          </p:cNvCxnSpPr>
          <p:nvPr/>
        </p:nvCxnSpPr>
        <p:spPr>
          <a:xfrm>
            <a:off x="662836" y="1912272"/>
            <a:ext cx="0" cy="1920240"/>
          </a:xfrm>
          <a:prstGeom prst="line">
            <a:avLst/>
          </a:prstGeom>
          <a:noFill/>
          <a:ln w="6350" cap="flat" cmpd="sng" algn="ctr">
            <a:solidFill>
              <a:srgbClr val="00F1FF"/>
            </a:solidFill>
            <a:prstDash val="solid"/>
            <a:miter lim="800000"/>
          </a:ln>
          <a:effectLst/>
        </p:spPr>
      </p:cxnSp>
      <p:cxnSp>
        <p:nvCxnSpPr>
          <p:cNvPr id="98" name="Straight Connector 97">
            <a:extLst>
              <a:ext uri="{FF2B5EF4-FFF2-40B4-BE49-F238E27FC236}">
                <a16:creationId xmlns:a16="http://schemas.microsoft.com/office/drawing/2014/main" id="{447210E7-29FE-BC3B-AE24-F84E78E3151D}"/>
              </a:ext>
            </a:extLst>
          </p:cNvPr>
          <p:cNvCxnSpPr>
            <a:cxnSpLocks/>
          </p:cNvCxnSpPr>
          <p:nvPr/>
        </p:nvCxnSpPr>
        <p:spPr>
          <a:xfrm>
            <a:off x="668761" y="4293879"/>
            <a:ext cx="0" cy="1920240"/>
          </a:xfrm>
          <a:prstGeom prst="line">
            <a:avLst/>
          </a:prstGeom>
          <a:noFill/>
          <a:ln w="6350" cap="flat" cmpd="sng" algn="ctr">
            <a:solidFill>
              <a:srgbClr val="00F1FF"/>
            </a:solidFill>
            <a:prstDash val="solid"/>
            <a:miter lim="800000"/>
          </a:ln>
          <a:effectLst/>
        </p:spPr>
      </p:cxnSp>
      <p:sp>
        <p:nvSpPr>
          <p:cNvPr id="28" name="TextBox 27">
            <a:extLst>
              <a:ext uri="{FF2B5EF4-FFF2-40B4-BE49-F238E27FC236}">
                <a16:creationId xmlns:a16="http://schemas.microsoft.com/office/drawing/2014/main" id="{9F0E3308-C55B-6ED2-3D3F-19183E5E18C7}"/>
              </a:ext>
            </a:extLst>
          </p:cNvPr>
          <p:cNvSpPr txBox="1"/>
          <p:nvPr/>
        </p:nvSpPr>
        <p:spPr>
          <a:xfrm>
            <a:off x="298570" y="6529479"/>
            <a:ext cx="3300549" cy="230832"/>
          </a:xfrm>
          <a:prstGeom prst="rect">
            <a:avLst/>
          </a:prstGeom>
          <a:noFill/>
        </p:spPr>
        <p:txBody>
          <a:bodyPr wrap="square" rtlCol="0">
            <a:spAutoFit/>
          </a:bodyPr>
          <a:lstStyle/>
          <a:p>
            <a:r>
              <a:rPr lang="en-US" sz="900">
                <a:latin typeface="Graphik" panose="020B0503030202060203" pitchFamily="34" charset="77"/>
              </a:rPr>
              <a:t>*Not prioritized by order</a:t>
            </a:r>
          </a:p>
        </p:txBody>
      </p:sp>
      <p:cxnSp>
        <p:nvCxnSpPr>
          <p:cNvPr id="7" name="Straight Connector 6">
            <a:extLst>
              <a:ext uri="{FF2B5EF4-FFF2-40B4-BE49-F238E27FC236}">
                <a16:creationId xmlns:a16="http://schemas.microsoft.com/office/drawing/2014/main" id="{2EBDACCE-F775-003F-DFCD-7D10D15341E2}"/>
              </a:ext>
            </a:extLst>
          </p:cNvPr>
          <p:cNvCxnSpPr>
            <a:cxnSpLocks/>
            <a:stCxn id="61" idx="0"/>
            <a:endCxn id="29" idx="4"/>
          </p:cNvCxnSpPr>
          <p:nvPr/>
        </p:nvCxnSpPr>
        <p:spPr>
          <a:xfrm flipV="1">
            <a:off x="1954458" y="3176421"/>
            <a:ext cx="0" cy="849600"/>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A8F1FFE4-A234-AAAC-8E89-17F6C263CB38}"/>
              </a:ext>
            </a:extLst>
          </p:cNvPr>
          <p:cNvSpPr/>
          <p:nvPr/>
        </p:nvSpPr>
        <p:spPr>
          <a:xfrm>
            <a:off x="1896850" y="3061206"/>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30" name="TextBox 29">
            <a:extLst>
              <a:ext uri="{FF2B5EF4-FFF2-40B4-BE49-F238E27FC236}">
                <a16:creationId xmlns:a16="http://schemas.microsoft.com/office/drawing/2014/main" id="{33F60DE3-53C1-477C-2EE0-D247AB8EA30E}"/>
              </a:ext>
            </a:extLst>
          </p:cNvPr>
          <p:cNvSpPr txBox="1"/>
          <p:nvPr/>
        </p:nvSpPr>
        <p:spPr>
          <a:xfrm>
            <a:off x="1572995" y="4232206"/>
            <a:ext cx="768100" cy="307777"/>
          </a:xfrm>
          <a:prstGeom prst="rect">
            <a:avLst/>
          </a:prstGeom>
          <a:noFill/>
          <a:ln w="6350">
            <a:solidFill>
              <a:srgbClr val="126DA8"/>
            </a:solidFill>
          </a:ln>
        </p:spPr>
        <p:txBody>
          <a:bodyPr wrap="square" rtlCol="0" anchor="ctr">
            <a:spAutoFit/>
          </a:bodyPr>
          <a:lstStyle/>
          <a:p>
            <a:pPr algn="ctr"/>
            <a:r>
              <a:rPr lang="en-US" sz="1400" b="1" dirty="0">
                <a:solidFill>
                  <a:srgbClr val="126DA8"/>
                </a:solidFill>
                <a:latin typeface="Graphik Medium" panose="020B0503030202060203" pitchFamily="34" charset="77"/>
              </a:rPr>
              <a:t>2022</a:t>
            </a:r>
          </a:p>
        </p:txBody>
      </p:sp>
      <p:cxnSp>
        <p:nvCxnSpPr>
          <p:cNvPr id="31" name="Straight Connector 30">
            <a:extLst>
              <a:ext uri="{FF2B5EF4-FFF2-40B4-BE49-F238E27FC236}">
                <a16:creationId xmlns:a16="http://schemas.microsoft.com/office/drawing/2014/main" id="{D485A638-0CAF-8939-CC9D-92D07F8DC6E4}"/>
              </a:ext>
            </a:extLst>
          </p:cNvPr>
          <p:cNvCxnSpPr>
            <a:cxnSpLocks/>
            <a:stCxn id="32" idx="0"/>
            <a:endCxn id="62" idx="4"/>
          </p:cNvCxnSpPr>
          <p:nvPr/>
        </p:nvCxnSpPr>
        <p:spPr>
          <a:xfrm flipV="1">
            <a:off x="2914998" y="4141236"/>
            <a:ext cx="0" cy="836411"/>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F59E00C1-EBF1-F580-9A5C-87303DA4A619}"/>
              </a:ext>
            </a:extLst>
          </p:cNvPr>
          <p:cNvSpPr/>
          <p:nvPr/>
        </p:nvSpPr>
        <p:spPr>
          <a:xfrm>
            <a:off x="2857390" y="4977647"/>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33" name="TextBox 32">
            <a:extLst>
              <a:ext uri="{FF2B5EF4-FFF2-40B4-BE49-F238E27FC236}">
                <a16:creationId xmlns:a16="http://schemas.microsoft.com/office/drawing/2014/main" id="{67BD26D2-0B66-A499-E4A4-6E8246280798}"/>
              </a:ext>
            </a:extLst>
          </p:cNvPr>
          <p:cNvSpPr txBox="1"/>
          <p:nvPr/>
        </p:nvSpPr>
        <p:spPr>
          <a:xfrm>
            <a:off x="2519818" y="3657890"/>
            <a:ext cx="768100" cy="307777"/>
          </a:xfrm>
          <a:prstGeom prst="rect">
            <a:avLst/>
          </a:prstGeom>
          <a:noFill/>
          <a:ln w="6350">
            <a:solidFill>
              <a:srgbClr val="126DA8"/>
            </a:solidFill>
          </a:ln>
        </p:spPr>
        <p:txBody>
          <a:bodyPr wrap="square" rtlCol="0" anchor="ctr">
            <a:spAutoFit/>
          </a:bodyPr>
          <a:lstStyle/>
          <a:p>
            <a:pPr algn="ctr"/>
            <a:r>
              <a:rPr lang="en-US" sz="1400" b="1" dirty="0">
                <a:solidFill>
                  <a:srgbClr val="126DA8"/>
                </a:solidFill>
                <a:latin typeface="Graphik Medium" panose="020B0503030202060203" pitchFamily="34" charset="77"/>
              </a:rPr>
              <a:t>2022</a:t>
            </a:r>
          </a:p>
        </p:txBody>
      </p:sp>
      <p:cxnSp>
        <p:nvCxnSpPr>
          <p:cNvPr id="34" name="Straight Connector 33">
            <a:extLst>
              <a:ext uri="{FF2B5EF4-FFF2-40B4-BE49-F238E27FC236}">
                <a16:creationId xmlns:a16="http://schemas.microsoft.com/office/drawing/2014/main" id="{FE743782-11A1-85D1-05A1-03E1D45B694E}"/>
              </a:ext>
            </a:extLst>
          </p:cNvPr>
          <p:cNvCxnSpPr>
            <a:cxnSpLocks/>
            <a:stCxn id="75" idx="0"/>
            <a:endCxn id="35" idx="4"/>
          </p:cNvCxnSpPr>
          <p:nvPr/>
        </p:nvCxnSpPr>
        <p:spPr>
          <a:xfrm flipV="1">
            <a:off x="3863940" y="3177414"/>
            <a:ext cx="0" cy="84860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87E324F6-965A-B8DF-F62B-475B2AF59822}"/>
              </a:ext>
            </a:extLst>
          </p:cNvPr>
          <p:cNvSpPr/>
          <p:nvPr/>
        </p:nvSpPr>
        <p:spPr>
          <a:xfrm>
            <a:off x="3806332" y="3062199"/>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36" name="TextBox 35">
            <a:extLst>
              <a:ext uri="{FF2B5EF4-FFF2-40B4-BE49-F238E27FC236}">
                <a16:creationId xmlns:a16="http://schemas.microsoft.com/office/drawing/2014/main" id="{03A00614-1CE7-A407-5379-CEE211711115}"/>
              </a:ext>
            </a:extLst>
          </p:cNvPr>
          <p:cNvSpPr txBox="1"/>
          <p:nvPr/>
        </p:nvSpPr>
        <p:spPr>
          <a:xfrm>
            <a:off x="3488832" y="4231387"/>
            <a:ext cx="768100" cy="307777"/>
          </a:xfrm>
          <a:prstGeom prst="rect">
            <a:avLst/>
          </a:prstGeom>
          <a:noFill/>
          <a:ln w="6350">
            <a:solidFill>
              <a:srgbClr val="126DA8"/>
            </a:solidFill>
          </a:ln>
        </p:spPr>
        <p:txBody>
          <a:bodyPr wrap="square" rtlCol="0" anchor="ctr">
            <a:spAutoFit/>
          </a:bodyPr>
          <a:lstStyle/>
          <a:p>
            <a:pPr algn="ctr"/>
            <a:r>
              <a:rPr lang="en-US" sz="1400" b="1" dirty="0">
                <a:solidFill>
                  <a:srgbClr val="126DA8"/>
                </a:solidFill>
                <a:latin typeface="Graphik Medium" panose="020B0503030202060203" pitchFamily="34" charset="77"/>
              </a:rPr>
              <a:t>2023</a:t>
            </a:r>
          </a:p>
        </p:txBody>
      </p:sp>
      <p:cxnSp>
        <p:nvCxnSpPr>
          <p:cNvPr id="37" name="Straight Connector 36">
            <a:extLst>
              <a:ext uri="{FF2B5EF4-FFF2-40B4-BE49-F238E27FC236}">
                <a16:creationId xmlns:a16="http://schemas.microsoft.com/office/drawing/2014/main" id="{1C9B0536-AD56-6380-1B7D-82C8C36E575E}"/>
              </a:ext>
            </a:extLst>
          </p:cNvPr>
          <p:cNvCxnSpPr>
            <a:cxnSpLocks/>
            <a:stCxn id="38" idx="0"/>
            <a:endCxn id="63" idx="4"/>
          </p:cNvCxnSpPr>
          <p:nvPr/>
        </p:nvCxnSpPr>
        <p:spPr>
          <a:xfrm flipV="1">
            <a:off x="4811586" y="4141236"/>
            <a:ext cx="0" cy="826632"/>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394F6535-5050-9153-F861-47E1DFFE91E0}"/>
              </a:ext>
            </a:extLst>
          </p:cNvPr>
          <p:cNvSpPr/>
          <p:nvPr/>
        </p:nvSpPr>
        <p:spPr>
          <a:xfrm>
            <a:off x="4753978" y="4967868"/>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4">
                  <a:lumMod val="75000"/>
                </a:schemeClr>
              </a:solidFill>
              <a:latin typeface="Graphik" panose="020B0503030202060203" pitchFamily="34" charset="77"/>
            </a:endParaRPr>
          </a:p>
        </p:txBody>
      </p:sp>
      <p:sp>
        <p:nvSpPr>
          <p:cNvPr id="39" name="TextBox 38">
            <a:extLst>
              <a:ext uri="{FF2B5EF4-FFF2-40B4-BE49-F238E27FC236}">
                <a16:creationId xmlns:a16="http://schemas.microsoft.com/office/drawing/2014/main" id="{10042371-9155-A82E-0783-5B5A1141FC06}"/>
              </a:ext>
            </a:extLst>
          </p:cNvPr>
          <p:cNvSpPr txBox="1"/>
          <p:nvPr/>
        </p:nvSpPr>
        <p:spPr>
          <a:xfrm>
            <a:off x="4426781" y="3657890"/>
            <a:ext cx="768100" cy="307777"/>
          </a:xfrm>
          <a:prstGeom prst="rect">
            <a:avLst/>
          </a:prstGeom>
          <a:noFill/>
          <a:ln w="6350">
            <a:solidFill>
              <a:srgbClr val="126DA8"/>
            </a:solidFill>
          </a:ln>
        </p:spPr>
        <p:txBody>
          <a:bodyPr wrap="square" rtlCol="0" anchor="ctr">
            <a:spAutoFit/>
          </a:bodyPr>
          <a:lstStyle/>
          <a:p>
            <a:pPr algn="ctr"/>
            <a:r>
              <a:rPr lang="en-US" sz="1400" b="1" dirty="0">
                <a:solidFill>
                  <a:srgbClr val="126DA8"/>
                </a:solidFill>
                <a:latin typeface="Graphik Medium" panose="020B0503030202060203" pitchFamily="34" charset="77"/>
              </a:rPr>
              <a:t>2023</a:t>
            </a:r>
          </a:p>
        </p:txBody>
      </p:sp>
      <p:cxnSp>
        <p:nvCxnSpPr>
          <p:cNvPr id="41" name="Straight Connector 40">
            <a:extLst>
              <a:ext uri="{FF2B5EF4-FFF2-40B4-BE49-F238E27FC236}">
                <a16:creationId xmlns:a16="http://schemas.microsoft.com/office/drawing/2014/main" id="{6CBC8D2D-05CD-1202-6C78-DEB788C19309}"/>
              </a:ext>
            </a:extLst>
          </p:cNvPr>
          <p:cNvCxnSpPr>
            <a:cxnSpLocks/>
            <a:stCxn id="64" idx="0"/>
            <a:endCxn id="42" idx="4"/>
          </p:cNvCxnSpPr>
          <p:nvPr/>
        </p:nvCxnSpPr>
        <p:spPr>
          <a:xfrm flipV="1">
            <a:off x="5754178" y="3176421"/>
            <a:ext cx="0" cy="849600"/>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82254343-2485-79CA-A99E-23EFB7D95142}"/>
              </a:ext>
            </a:extLst>
          </p:cNvPr>
          <p:cNvSpPr/>
          <p:nvPr/>
        </p:nvSpPr>
        <p:spPr>
          <a:xfrm>
            <a:off x="5694242" y="3061206"/>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43" name="TextBox 42">
            <a:extLst>
              <a:ext uri="{FF2B5EF4-FFF2-40B4-BE49-F238E27FC236}">
                <a16:creationId xmlns:a16="http://schemas.microsoft.com/office/drawing/2014/main" id="{D329E224-3C06-01EE-347D-0E69FC83B7A1}"/>
              </a:ext>
            </a:extLst>
          </p:cNvPr>
          <p:cNvSpPr txBox="1"/>
          <p:nvPr/>
        </p:nvSpPr>
        <p:spPr>
          <a:xfrm>
            <a:off x="5383093" y="4232206"/>
            <a:ext cx="768100" cy="307777"/>
          </a:xfrm>
          <a:prstGeom prst="rect">
            <a:avLst/>
          </a:prstGeom>
          <a:noFill/>
          <a:ln w="6350">
            <a:solidFill>
              <a:srgbClr val="126DA8"/>
            </a:solidFill>
          </a:ln>
        </p:spPr>
        <p:txBody>
          <a:bodyPr wrap="square" rtlCol="0" anchor="ctr">
            <a:spAutoFit/>
          </a:bodyPr>
          <a:lstStyle/>
          <a:p>
            <a:pPr algn="ctr"/>
            <a:r>
              <a:rPr lang="en-US" sz="1400" b="1" dirty="0">
                <a:solidFill>
                  <a:srgbClr val="126DA8"/>
                </a:solidFill>
                <a:latin typeface="Graphik Medium" panose="020B0503030202060203" pitchFamily="34" charset="77"/>
              </a:rPr>
              <a:t>2023</a:t>
            </a:r>
          </a:p>
        </p:txBody>
      </p:sp>
      <p:cxnSp>
        <p:nvCxnSpPr>
          <p:cNvPr id="44" name="Straight Connector 43">
            <a:extLst>
              <a:ext uri="{FF2B5EF4-FFF2-40B4-BE49-F238E27FC236}">
                <a16:creationId xmlns:a16="http://schemas.microsoft.com/office/drawing/2014/main" id="{61C34286-211E-83CF-C135-311A4A1D2892}"/>
              </a:ext>
            </a:extLst>
          </p:cNvPr>
          <p:cNvCxnSpPr>
            <a:cxnSpLocks/>
            <a:stCxn id="45" idx="0"/>
            <a:endCxn id="72" idx="4"/>
          </p:cNvCxnSpPr>
          <p:nvPr/>
        </p:nvCxnSpPr>
        <p:spPr>
          <a:xfrm flipV="1">
            <a:off x="6701824" y="4141236"/>
            <a:ext cx="0" cy="839840"/>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76B60D98-92AA-8AEA-9A0C-0578A275E269}"/>
              </a:ext>
            </a:extLst>
          </p:cNvPr>
          <p:cNvSpPr/>
          <p:nvPr/>
        </p:nvSpPr>
        <p:spPr>
          <a:xfrm>
            <a:off x="6644216" y="4981076"/>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4">
                  <a:lumMod val="75000"/>
                </a:schemeClr>
              </a:solidFill>
              <a:latin typeface="Graphik" panose="020B0503030202060203" pitchFamily="34" charset="77"/>
            </a:endParaRPr>
          </a:p>
        </p:txBody>
      </p:sp>
      <p:sp>
        <p:nvSpPr>
          <p:cNvPr id="46" name="TextBox 45">
            <a:extLst>
              <a:ext uri="{FF2B5EF4-FFF2-40B4-BE49-F238E27FC236}">
                <a16:creationId xmlns:a16="http://schemas.microsoft.com/office/drawing/2014/main" id="{FCF2C7FF-AD50-E2B5-27BF-415569F54536}"/>
              </a:ext>
            </a:extLst>
          </p:cNvPr>
          <p:cNvSpPr txBox="1"/>
          <p:nvPr/>
        </p:nvSpPr>
        <p:spPr>
          <a:xfrm>
            <a:off x="6321042" y="3657890"/>
            <a:ext cx="768100" cy="307777"/>
          </a:xfrm>
          <a:prstGeom prst="rect">
            <a:avLst/>
          </a:prstGeom>
          <a:noFill/>
          <a:ln w="6350">
            <a:solidFill>
              <a:srgbClr val="126DA8"/>
            </a:solidFill>
          </a:ln>
        </p:spPr>
        <p:txBody>
          <a:bodyPr wrap="square" rtlCol="0" anchor="ctr">
            <a:spAutoFit/>
          </a:bodyPr>
          <a:lstStyle>
            <a:defPPr>
              <a:defRPr lang="en-US"/>
            </a:defPPr>
            <a:lvl1pPr algn="ctr">
              <a:defRPr sz="1400">
                <a:solidFill>
                  <a:srgbClr val="126DA8"/>
                </a:solidFill>
                <a:latin typeface="Graphik Medium" panose="020B0503030202060203" pitchFamily="34" charset="77"/>
              </a:defRPr>
            </a:lvl1pPr>
          </a:lstStyle>
          <a:p>
            <a:r>
              <a:rPr lang="en-US" b="1" dirty="0"/>
              <a:t>2024</a:t>
            </a:r>
          </a:p>
        </p:txBody>
      </p:sp>
      <p:cxnSp>
        <p:nvCxnSpPr>
          <p:cNvPr id="47" name="Straight Connector 46">
            <a:extLst>
              <a:ext uri="{FF2B5EF4-FFF2-40B4-BE49-F238E27FC236}">
                <a16:creationId xmlns:a16="http://schemas.microsoft.com/office/drawing/2014/main" id="{DAD1F52A-93ED-D6F5-14A0-3E1FCCD9253B}"/>
              </a:ext>
            </a:extLst>
          </p:cNvPr>
          <p:cNvCxnSpPr>
            <a:cxnSpLocks/>
            <a:stCxn id="48" idx="0"/>
            <a:endCxn id="74" idx="4"/>
          </p:cNvCxnSpPr>
          <p:nvPr/>
        </p:nvCxnSpPr>
        <p:spPr>
          <a:xfrm flipV="1">
            <a:off x="8613438" y="4141236"/>
            <a:ext cx="0" cy="857659"/>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58930649-B6F1-50C2-68AB-3A7F06AC78A7}"/>
              </a:ext>
            </a:extLst>
          </p:cNvPr>
          <p:cNvSpPr/>
          <p:nvPr/>
        </p:nvSpPr>
        <p:spPr>
          <a:xfrm>
            <a:off x="8555830" y="4998895"/>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4">
                  <a:lumMod val="75000"/>
                </a:schemeClr>
              </a:solidFill>
              <a:latin typeface="Graphik" panose="020B0503030202060203" pitchFamily="34" charset="77"/>
            </a:endParaRPr>
          </a:p>
        </p:txBody>
      </p:sp>
      <p:sp>
        <p:nvSpPr>
          <p:cNvPr id="49" name="TextBox 48">
            <a:extLst>
              <a:ext uri="{FF2B5EF4-FFF2-40B4-BE49-F238E27FC236}">
                <a16:creationId xmlns:a16="http://schemas.microsoft.com/office/drawing/2014/main" id="{DFE957AD-A978-BA3C-7618-E3F40DFC5245}"/>
              </a:ext>
            </a:extLst>
          </p:cNvPr>
          <p:cNvSpPr txBox="1"/>
          <p:nvPr/>
        </p:nvSpPr>
        <p:spPr>
          <a:xfrm>
            <a:off x="8219956" y="3657890"/>
            <a:ext cx="768100" cy="307777"/>
          </a:xfrm>
          <a:prstGeom prst="rect">
            <a:avLst/>
          </a:prstGeom>
          <a:noFill/>
          <a:ln w="6350">
            <a:solidFill>
              <a:srgbClr val="126DA8"/>
            </a:solidFill>
          </a:ln>
        </p:spPr>
        <p:txBody>
          <a:bodyPr wrap="square" rtlCol="0" anchor="ctr">
            <a:spAutoFit/>
          </a:bodyPr>
          <a:lstStyle>
            <a:defPPr>
              <a:defRPr lang="en-US"/>
            </a:defPPr>
            <a:lvl1pPr algn="ctr">
              <a:defRPr sz="1400">
                <a:latin typeface="Graphik Medium" panose="020B0503030202060203" pitchFamily="34" charset="77"/>
              </a:defRPr>
            </a:lvl1pPr>
          </a:lstStyle>
          <a:p>
            <a:r>
              <a:rPr lang="en-US" b="1" dirty="0">
                <a:solidFill>
                  <a:srgbClr val="126DA8"/>
                </a:solidFill>
              </a:rPr>
              <a:t>2024</a:t>
            </a:r>
          </a:p>
        </p:txBody>
      </p:sp>
      <p:cxnSp>
        <p:nvCxnSpPr>
          <p:cNvPr id="50" name="Straight Connector 49">
            <a:extLst>
              <a:ext uri="{FF2B5EF4-FFF2-40B4-BE49-F238E27FC236}">
                <a16:creationId xmlns:a16="http://schemas.microsoft.com/office/drawing/2014/main" id="{8A31B420-8576-BF6A-5FE3-01856871DEE9}"/>
              </a:ext>
            </a:extLst>
          </p:cNvPr>
          <p:cNvCxnSpPr>
            <a:cxnSpLocks/>
            <a:stCxn id="73" idx="0"/>
            <a:endCxn id="51" idx="4"/>
          </p:cNvCxnSpPr>
          <p:nvPr/>
        </p:nvCxnSpPr>
        <p:spPr>
          <a:xfrm flipV="1">
            <a:off x="7648933" y="3177414"/>
            <a:ext cx="0" cy="84860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9A0632AB-9E06-31F0-D826-ED3D82C05070}"/>
              </a:ext>
            </a:extLst>
          </p:cNvPr>
          <p:cNvSpPr/>
          <p:nvPr/>
        </p:nvSpPr>
        <p:spPr>
          <a:xfrm>
            <a:off x="7591325" y="3062199"/>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52" name="TextBox 51">
            <a:extLst>
              <a:ext uri="{FF2B5EF4-FFF2-40B4-BE49-F238E27FC236}">
                <a16:creationId xmlns:a16="http://schemas.microsoft.com/office/drawing/2014/main" id="{8A56B868-8FFB-A741-C702-09D0002C7755}"/>
              </a:ext>
            </a:extLst>
          </p:cNvPr>
          <p:cNvSpPr txBox="1"/>
          <p:nvPr/>
        </p:nvSpPr>
        <p:spPr>
          <a:xfrm>
            <a:off x="7273690" y="4231387"/>
            <a:ext cx="768100" cy="307777"/>
          </a:xfrm>
          <a:prstGeom prst="rect">
            <a:avLst/>
          </a:prstGeom>
          <a:noFill/>
          <a:ln w="6350">
            <a:solidFill>
              <a:srgbClr val="126DA8"/>
            </a:solidFill>
          </a:ln>
        </p:spPr>
        <p:txBody>
          <a:bodyPr wrap="square" rtlCol="0" anchor="ctr">
            <a:spAutoFit/>
          </a:bodyPr>
          <a:lstStyle>
            <a:defPPr>
              <a:defRPr lang="en-US"/>
            </a:defPPr>
            <a:lvl1pPr algn="ctr">
              <a:defRPr sz="1400">
                <a:solidFill>
                  <a:srgbClr val="126DA8"/>
                </a:solidFill>
                <a:latin typeface="Graphik Medium" panose="020B0503030202060203" pitchFamily="34" charset="77"/>
              </a:defRPr>
            </a:lvl1pPr>
          </a:lstStyle>
          <a:p>
            <a:r>
              <a:rPr lang="en-US" b="1" dirty="0"/>
              <a:t>2024</a:t>
            </a:r>
          </a:p>
        </p:txBody>
      </p:sp>
      <p:sp>
        <p:nvSpPr>
          <p:cNvPr id="53" name="TextBox 52">
            <a:extLst>
              <a:ext uri="{FF2B5EF4-FFF2-40B4-BE49-F238E27FC236}">
                <a16:creationId xmlns:a16="http://schemas.microsoft.com/office/drawing/2014/main" id="{A6335671-1657-B9FC-56D3-8D703BF27DBE}"/>
              </a:ext>
            </a:extLst>
          </p:cNvPr>
          <p:cNvSpPr txBox="1"/>
          <p:nvPr/>
        </p:nvSpPr>
        <p:spPr>
          <a:xfrm>
            <a:off x="2976966" y="2578389"/>
            <a:ext cx="1748776" cy="246221"/>
          </a:xfrm>
          <a:prstGeom prst="rect">
            <a:avLst/>
          </a:prstGeom>
          <a:noFill/>
        </p:spPr>
        <p:txBody>
          <a:bodyPr wrap="square" rtlCol="0" anchor="ctr">
            <a:spAutoFit/>
          </a:bodyPr>
          <a:lstStyle/>
          <a:p>
            <a:pPr algn="ctr"/>
            <a:r>
              <a:rPr lang="en-US" sz="1000" b="1" dirty="0">
                <a:latin typeface="Graphik" panose="020B0503030202060203" pitchFamily="34" charset="77"/>
              </a:rPr>
              <a:t>NSF Planning Grant Awarded</a:t>
            </a:r>
          </a:p>
        </p:txBody>
      </p:sp>
      <p:sp>
        <p:nvSpPr>
          <p:cNvPr id="54" name="TextBox 53">
            <a:extLst>
              <a:ext uri="{FF2B5EF4-FFF2-40B4-BE49-F238E27FC236}">
                <a16:creationId xmlns:a16="http://schemas.microsoft.com/office/drawing/2014/main" id="{81CC011F-9499-77FB-0424-24F3816250FE}"/>
              </a:ext>
            </a:extLst>
          </p:cNvPr>
          <p:cNvSpPr txBox="1"/>
          <p:nvPr/>
        </p:nvSpPr>
        <p:spPr>
          <a:xfrm>
            <a:off x="1083396" y="2578389"/>
            <a:ext cx="1748776" cy="400110"/>
          </a:xfrm>
          <a:prstGeom prst="rect">
            <a:avLst/>
          </a:prstGeom>
          <a:noFill/>
        </p:spPr>
        <p:txBody>
          <a:bodyPr wrap="square" rtlCol="0" anchor="ctr">
            <a:spAutoFit/>
          </a:bodyPr>
          <a:lstStyle/>
          <a:p>
            <a:pPr algn="ctr"/>
            <a:r>
              <a:rPr lang="en-US" sz="1000" b="1" dirty="0">
                <a:latin typeface="Graphik" panose="020B0503030202060203" pitchFamily="34" charset="77"/>
              </a:rPr>
              <a:t>Regional Workshop on Energy</a:t>
            </a:r>
          </a:p>
        </p:txBody>
      </p:sp>
      <p:sp>
        <p:nvSpPr>
          <p:cNvPr id="55" name="TextBox 54">
            <a:extLst>
              <a:ext uri="{FF2B5EF4-FFF2-40B4-BE49-F238E27FC236}">
                <a16:creationId xmlns:a16="http://schemas.microsoft.com/office/drawing/2014/main" id="{E5760E6E-3821-6013-B624-F72898EDC97B}"/>
              </a:ext>
            </a:extLst>
          </p:cNvPr>
          <p:cNvSpPr txBox="1"/>
          <p:nvPr/>
        </p:nvSpPr>
        <p:spPr>
          <a:xfrm>
            <a:off x="3945466" y="5228259"/>
            <a:ext cx="1748776" cy="246221"/>
          </a:xfrm>
          <a:prstGeom prst="rect">
            <a:avLst/>
          </a:prstGeom>
          <a:noFill/>
        </p:spPr>
        <p:txBody>
          <a:bodyPr wrap="square" rtlCol="0" anchor="ctr">
            <a:spAutoFit/>
          </a:bodyPr>
          <a:lstStyle/>
          <a:p>
            <a:pPr algn="ctr"/>
            <a:r>
              <a:rPr lang="en-US" sz="1000" b="1" dirty="0">
                <a:latin typeface="Graphik" panose="020B0503030202060203" pitchFamily="34" charset="77"/>
              </a:rPr>
              <a:t>INTENT Incorporation</a:t>
            </a:r>
          </a:p>
        </p:txBody>
      </p:sp>
      <p:sp>
        <p:nvSpPr>
          <p:cNvPr id="56" name="TextBox 55">
            <a:extLst>
              <a:ext uri="{FF2B5EF4-FFF2-40B4-BE49-F238E27FC236}">
                <a16:creationId xmlns:a16="http://schemas.microsoft.com/office/drawing/2014/main" id="{8005C316-1481-F316-9E1D-4350BA5DE214}"/>
              </a:ext>
            </a:extLst>
          </p:cNvPr>
          <p:cNvSpPr txBox="1"/>
          <p:nvPr/>
        </p:nvSpPr>
        <p:spPr>
          <a:xfrm>
            <a:off x="2041951" y="5228230"/>
            <a:ext cx="1748776" cy="246221"/>
          </a:xfrm>
          <a:prstGeom prst="rect">
            <a:avLst/>
          </a:prstGeom>
          <a:noFill/>
        </p:spPr>
        <p:txBody>
          <a:bodyPr wrap="square" rtlCol="0" anchor="ctr">
            <a:spAutoFit/>
          </a:bodyPr>
          <a:lstStyle/>
          <a:p>
            <a:pPr algn="ctr"/>
            <a:r>
              <a:rPr lang="en-US" sz="1000" b="1" dirty="0">
                <a:latin typeface="Graphik" panose="020B0503030202060203" pitchFamily="34" charset="77"/>
              </a:rPr>
              <a:t>NSF Planning Grant Submittal </a:t>
            </a:r>
          </a:p>
        </p:txBody>
      </p:sp>
      <p:sp>
        <p:nvSpPr>
          <p:cNvPr id="57" name="TextBox 56">
            <a:extLst>
              <a:ext uri="{FF2B5EF4-FFF2-40B4-BE49-F238E27FC236}">
                <a16:creationId xmlns:a16="http://schemas.microsoft.com/office/drawing/2014/main" id="{414D9135-9354-0B1F-8018-713C17BD97E2}"/>
              </a:ext>
            </a:extLst>
          </p:cNvPr>
          <p:cNvSpPr txBox="1"/>
          <p:nvPr/>
        </p:nvSpPr>
        <p:spPr>
          <a:xfrm>
            <a:off x="4878966" y="2424501"/>
            <a:ext cx="1748776" cy="553998"/>
          </a:xfrm>
          <a:prstGeom prst="rect">
            <a:avLst/>
          </a:prstGeom>
          <a:noFill/>
        </p:spPr>
        <p:txBody>
          <a:bodyPr wrap="square" rtlCol="0" anchor="ctr">
            <a:spAutoFit/>
          </a:bodyPr>
          <a:lstStyle/>
          <a:p>
            <a:pPr algn="ctr"/>
            <a:r>
              <a:rPr lang="en-US" sz="1000" b="1" dirty="0">
                <a:latin typeface="Graphik" panose="020B0503030202060203" pitchFamily="34" charset="77"/>
              </a:rPr>
              <a:t>Industry, Research, Workforce, Investment Working group</a:t>
            </a:r>
          </a:p>
        </p:txBody>
      </p:sp>
      <p:sp>
        <p:nvSpPr>
          <p:cNvPr id="58" name="TextBox 57">
            <a:extLst>
              <a:ext uri="{FF2B5EF4-FFF2-40B4-BE49-F238E27FC236}">
                <a16:creationId xmlns:a16="http://schemas.microsoft.com/office/drawing/2014/main" id="{610F9A5A-E2BA-739B-F93A-83BB0A856C80}"/>
              </a:ext>
            </a:extLst>
          </p:cNvPr>
          <p:cNvSpPr txBox="1"/>
          <p:nvPr/>
        </p:nvSpPr>
        <p:spPr>
          <a:xfrm>
            <a:off x="5848981" y="5228259"/>
            <a:ext cx="1748776" cy="246221"/>
          </a:xfrm>
          <a:prstGeom prst="rect">
            <a:avLst/>
          </a:prstGeom>
          <a:noFill/>
        </p:spPr>
        <p:txBody>
          <a:bodyPr wrap="square" rtlCol="0" anchor="ctr">
            <a:spAutoFit/>
          </a:bodyPr>
          <a:lstStyle/>
          <a:p>
            <a:pPr algn="ctr"/>
            <a:r>
              <a:rPr lang="en-US" sz="1000" b="1" dirty="0">
                <a:latin typeface="Graphik" panose="020B0503030202060203" pitchFamily="34" charset="77"/>
              </a:rPr>
              <a:t>Accenture Contract</a:t>
            </a:r>
          </a:p>
        </p:txBody>
      </p:sp>
      <p:sp>
        <p:nvSpPr>
          <p:cNvPr id="59" name="TextBox 58">
            <a:extLst>
              <a:ext uri="{FF2B5EF4-FFF2-40B4-BE49-F238E27FC236}">
                <a16:creationId xmlns:a16="http://schemas.microsoft.com/office/drawing/2014/main" id="{A9B39E4A-E6F9-0F44-C48F-7564F0CB0D3B}"/>
              </a:ext>
            </a:extLst>
          </p:cNvPr>
          <p:cNvSpPr txBox="1"/>
          <p:nvPr/>
        </p:nvSpPr>
        <p:spPr>
          <a:xfrm>
            <a:off x="6764877" y="2655333"/>
            <a:ext cx="1748776" cy="246221"/>
          </a:xfrm>
          <a:prstGeom prst="rect">
            <a:avLst/>
          </a:prstGeom>
          <a:noFill/>
        </p:spPr>
        <p:txBody>
          <a:bodyPr wrap="square" rtlCol="0" anchor="ctr">
            <a:spAutoFit/>
          </a:bodyPr>
          <a:lstStyle/>
          <a:p>
            <a:pPr algn="ctr"/>
            <a:r>
              <a:rPr lang="en-US" sz="1000" b="1" dirty="0">
                <a:latin typeface="Graphik" panose="020B0503030202060203" pitchFamily="34" charset="77"/>
              </a:rPr>
              <a:t>Forming Workshop</a:t>
            </a:r>
          </a:p>
        </p:txBody>
      </p:sp>
      <p:sp>
        <p:nvSpPr>
          <p:cNvPr id="60" name="Oval 59">
            <a:extLst>
              <a:ext uri="{FF2B5EF4-FFF2-40B4-BE49-F238E27FC236}">
                <a16:creationId xmlns:a16="http://schemas.microsoft.com/office/drawing/2014/main" id="{6C68587D-A1AC-B7B5-819A-46D604DABEC0}"/>
              </a:ext>
            </a:extLst>
          </p:cNvPr>
          <p:cNvSpPr/>
          <p:nvPr/>
        </p:nvSpPr>
        <p:spPr>
          <a:xfrm>
            <a:off x="951612" y="4026021"/>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61" name="Oval 60">
            <a:extLst>
              <a:ext uri="{FF2B5EF4-FFF2-40B4-BE49-F238E27FC236}">
                <a16:creationId xmlns:a16="http://schemas.microsoft.com/office/drawing/2014/main" id="{26FB0465-CF7C-75EF-72F6-603BF423C4DA}"/>
              </a:ext>
            </a:extLst>
          </p:cNvPr>
          <p:cNvSpPr/>
          <p:nvPr/>
        </p:nvSpPr>
        <p:spPr>
          <a:xfrm>
            <a:off x="1896850" y="4026021"/>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62" name="Oval 61">
            <a:extLst>
              <a:ext uri="{FF2B5EF4-FFF2-40B4-BE49-F238E27FC236}">
                <a16:creationId xmlns:a16="http://schemas.microsoft.com/office/drawing/2014/main" id="{E2BD7CE4-A0E0-D0B2-9F5E-228542353AEF}"/>
              </a:ext>
            </a:extLst>
          </p:cNvPr>
          <p:cNvSpPr/>
          <p:nvPr/>
        </p:nvSpPr>
        <p:spPr>
          <a:xfrm>
            <a:off x="2857390" y="4026021"/>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63" name="Oval 62">
            <a:extLst>
              <a:ext uri="{FF2B5EF4-FFF2-40B4-BE49-F238E27FC236}">
                <a16:creationId xmlns:a16="http://schemas.microsoft.com/office/drawing/2014/main" id="{97292981-A86B-11ED-14CC-17E1905764EA}"/>
              </a:ext>
            </a:extLst>
          </p:cNvPr>
          <p:cNvSpPr/>
          <p:nvPr/>
        </p:nvSpPr>
        <p:spPr>
          <a:xfrm>
            <a:off x="4753978" y="4026021"/>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4">
                  <a:lumMod val="75000"/>
                </a:schemeClr>
              </a:solidFill>
              <a:latin typeface="Graphik" panose="020B0503030202060203" pitchFamily="34" charset="77"/>
            </a:endParaRPr>
          </a:p>
        </p:txBody>
      </p:sp>
      <p:sp>
        <p:nvSpPr>
          <p:cNvPr id="64" name="Oval 63">
            <a:extLst>
              <a:ext uri="{FF2B5EF4-FFF2-40B4-BE49-F238E27FC236}">
                <a16:creationId xmlns:a16="http://schemas.microsoft.com/office/drawing/2014/main" id="{4DF0B757-BB82-D028-FFD5-E91B0C04079F}"/>
              </a:ext>
            </a:extLst>
          </p:cNvPr>
          <p:cNvSpPr/>
          <p:nvPr/>
        </p:nvSpPr>
        <p:spPr>
          <a:xfrm>
            <a:off x="5698897" y="4026021"/>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72" name="Oval 71">
            <a:extLst>
              <a:ext uri="{FF2B5EF4-FFF2-40B4-BE49-F238E27FC236}">
                <a16:creationId xmlns:a16="http://schemas.microsoft.com/office/drawing/2014/main" id="{4D2256DB-2DE0-5156-DCF8-370047DE4F79}"/>
              </a:ext>
            </a:extLst>
          </p:cNvPr>
          <p:cNvSpPr/>
          <p:nvPr/>
        </p:nvSpPr>
        <p:spPr>
          <a:xfrm>
            <a:off x="6644216" y="4026021"/>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73" name="Oval 72">
            <a:extLst>
              <a:ext uri="{FF2B5EF4-FFF2-40B4-BE49-F238E27FC236}">
                <a16:creationId xmlns:a16="http://schemas.microsoft.com/office/drawing/2014/main" id="{1E069E38-4BDC-654C-DF36-DB9495B46243}"/>
              </a:ext>
            </a:extLst>
          </p:cNvPr>
          <p:cNvSpPr/>
          <p:nvPr/>
        </p:nvSpPr>
        <p:spPr>
          <a:xfrm>
            <a:off x="7591325" y="4026021"/>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74" name="Oval 73">
            <a:extLst>
              <a:ext uri="{FF2B5EF4-FFF2-40B4-BE49-F238E27FC236}">
                <a16:creationId xmlns:a16="http://schemas.microsoft.com/office/drawing/2014/main" id="{C15A229F-82A0-0DC9-A5E0-646F58249D41}"/>
              </a:ext>
            </a:extLst>
          </p:cNvPr>
          <p:cNvSpPr/>
          <p:nvPr/>
        </p:nvSpPr>
        <p:spPr>
          <a:xfrm>
            <a:off x="8555830" y="4026021"/>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75" name="Oval 74">
            <a:extLst>
              <a:ext uri="{FF2B5EF4-FFF2-40B4-BE49-F238E27FC236}">
                <a16:creationId xmlns:a16="http://schemas.microsoft.com/office/drawing/2014/main" id="{3277321C-140B-EF0B-FBB0-2F85FB88F42B}"/>
              </a:ext>
            </a:extLst>
          </p:cNvPr>
          <p:cNvSpPr/>
          <p:nvPr/>
        </p:nvSpPr>
        <p:spPr>
          <a:xfrm>
            <a:off x="3806332" y="4026021"/>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79" name="TextBox 78">
            <a:extLst>
              <a:ext uri="{FF2B5EF4-FFF2-40B4-BE49-F238E27FC236}">
                <a16:creationId xmlns:a16="http://schemas.microsoft.com/office/drawing/2014/main" id="{A4E3293B-0D10-4656-07A6-9B92B798CC81}"/>
              </a:ext>
            </a:extLst>
          </p:cNvPr>
          <p:cNvSpPr txBox="1"/>
          <p:nvPr/>
        </p:nvSpPr>
        <p:spPr>
          <a:xfrm>
            <a:off x="7657740" y="5228230"/>
            <a:ext cx="1748776" cy="246221"/>
          </a:xfrm>
          <a:prstGeom prst="rect">
            <a:avLst/>
          </a:prstGeom>
          <a:noFill/>
        </p:spPr>
        <p:txBody>
          <a:bodyPr wrap="square" rtlCol="0" anchor="ctr">
            <a:spAutoFit/>
          </a:bodyPr>
          <a:lstStyle/>
          <a:p>
            <a:pPr algn="ctr"/>
            <a:r>
              <a:rPr lang="en-US" sz="1000" b="1" dirty="0">
                <a:latin typeface="Graphik" panose="020B0503030202060203" pitchFamily="34" charset="77"/>
              </a:rPr>
              <a:t>Key Interventions Workshop </a:t>
            </a:r>
          </a:p>
        </p:txBody>
      </p:sp>
      <p:cxnSp>
        <p:nvCxnSpPr>
          <p:cNvPr id="80" name="Straight Connector 79">
            <a:extLst>
              <a:ext uri="{FF2B5EF4-FFF2-40B4-BE49-F238E27FC236}">
                <a16:creationId xmlns:a16="http://schemas.microsoft.com/office/drawing/2014/main" id="{742FE5DA-91D6-6B0B-09F9-8553B65D6D1F}"/>
              </a:ext>
            </a:extLst>
          </p:cNvPr>
          <p:cNvCxnSpPr>
            <a:cxnSpLocks/>
            <a:endCxn id="81" idx="4"/>
          </p:cNvCxnSpPr>
          <p:nvPr/>
        </p:nvCxnSpPr>
        <p:spPr>
          <a:xfrm flipV="1">
            <a:off x="9703867" y="3177414"/>
            <a:ext cx="0" cy="848607"/>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F69AECAE-A1BD-DA09-0329-44F0CF62A06C}"/>
              </a:ext>
            </a:extLst>
          </p:cNvPr>
          <p:cNvSpPr/>
          <p:nvPr/>
        </p:nvSpPr>
        <p:spPr>
          <a:xfrm>
            <a:off x="9646259" y="3062199"/>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82" name="TextBox 81">
            <a:extLst>
              <a:ext uri="{FF2B5EF4-FFF2-40B4-BE49-F238E27FC236}">
                <a16:creationId xmlns:a16="http://schemas.microsoft.com/office/drawing/2014/main" id="{EF772B8B-5D5F-67B3-885E-1D786AF350DB}"/>
              </a:ext>
            </a:extLst>
          </p:cNvPr>
          <p:cNvSpPr txBox="1"/>
          <p:nvPr/>
        </p:nvSpPr>
        <p:spPr>
          <a:xfrm>
            <a:off x="9328624" y="4231387"/>
            <a:ext cx="768100" cy="307777"/>
          </a:xfrm>
          <a:prstGeom prst="rect">
            <a:avLst/>
          </a:prstGeom>
          <a:noFill/>
          <a:ln w="6350">
            <a:solidFill>
              <a:srgbClr val="126DA8"/>
            </a:solidFill>
          </a:ln>
        </p:spPr>
        <p:txBody>
          <a:bodyPr wrap="square" rtlCol="0" anchor="ctr">
            <a:spAutoFit/>
          </a:bodyPr>
          <a:lstStyle>
            <a:defPPr>
              <a:defRPr lang="en-US"/>
            </a:defPPr>
            <a:lvl1pPr algn="ctr">
              <a:defRPr sz="1400">
                <a:solidFill>
                  <a:srgbClr val="126DA8"/>
                </a:solidFill>
                <a:latin typeface="Graphik Medium" panose="020B0503030202060203" pitchFamily="34" charset="77"/>
              </a:defRPr>
            </a:lvl1pPr>
          </a:lstStyle>
          <a:p>
            <a:r>
              <a:rPr lang="en-US" b="1" dirty="0"/>
              <a:t>2024</a:t>
            </a:r>
          </a:p>
        </p:txBody>
      </p:sp>
      <p:sp>
        <p:nvSpPr>
          <p:cNvPr id="85" name="Oval 84">
            <a:extLst>
              <a:ext uri="{FF2B5EF4-FFF2-40B4-BE49-F238E27FC236}">
                <a16:creationId xmlns:a16="http://schemas.microsoft.com/office/drawing/2014/main" id="{317DC4A0-16FF-95C0-D401-4461C74EA90E}"/>
              </a:ext>
            </a:extLst>
          </p:cNvPr>
          <p:cNvSpPr/>
          <p:nvPr/>
        </p:nvSpPr>
        <p:spPr>
          <a:xfrm>
            <a:off x="9655066" y="3998509"/>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86" name="TextBox 85">
            <a:extLst>
              <a:ext uri="{FF2B5EF4-FFF2-40B4-BE49-F238E27FC236}">
                <a16:creationId xmlns:a16="http://schemas.microsoft.com/office/drawing/2014/main" id="{8CF2C8CD-D450-F4BB-895E-E77783E91F17}"/>
              </a:ext>
            </a:extLst>
          </p:cNvPr>
          <p:cNvSpPr txBox="1"/>
          <p:nvPr/>
        </p:nvSpPr>
        <p:spPr>
          <a:xfrm>
            <a:off x="8895893" y="2655333"/>
            <a:ext cx="1748776" cy="246221"/>
          </a:xfrm>
          <a:prstGeom prst="rect">
            <a:avLst/>
          </a:prstGeom>
          <a:noFill/>
        </p:spPr>
        <p:txBody>
          <a:bodyPr wrap="square" rtlCol="0" anchor="ctr">
            <a:spAutoFit/>
          </a:bodyPr>
          <a:lstStyle/>
          <a:p>
            <a:pPr algn="ctr"/>
            <a:r>
              <a:rPr lang="en-US" sz="1000" b="1" dirty="0">
                <a:latin typeface="Graphik" panose="020B0503030202060203" pitchFamily="34" charset="77"/>
              </a:rPr>
              <a:t>Roadmap Workshop</a:t>
            </a:r>
          </a:p>
        </p:txBody>
      </p:sp>
      <p:sp>
        <p:nvSpPr>
          <p:cNvPr id="87" name="Oval 86">
            <a:extLst>
              <a:ext uri="{FF2B5EF4-FFF2-40B4-BE49-F238E27FC236}">
                <a16:creationId xmlns:a16="http://schemas.microsoft.com/office/drawing/2014/main" id="{B3C57A7D-8D08-BD71-5397-0076A2930BCC}"/>
              </a:ext>
            </a:extLst>
          </p:cNvPr>
          <p:cNvSpPr/>
          <p:nvPr/>
        </p:nvSpPr>
        <p:spPr>
          <a:xfrm>
            <a:off x="10644669" y="5005153"/>
            <a:ext cx="115215" cy="115215"/>
          </a:xfrm>
          <a:prstGeom prst="ellipse">
            <a:avLst/>
          </a:prstGeom>
          <a:solidFill>
            <a:srgbClr val="126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4">
                  <a:lumMod val="75000"/>
                </a:schemeClr>
              </a:solidFill>
              <a:latin typeface="Graphik" panose="020B0503030202060203" pitchFamily="34" charset="77"/>
            </a:endParaRPr>
          </a:p>
        </p:txBody>
      </p:sp>
      <p:cxnSp>
        <p:nvCxnSpPr>
          <p:cNvPr id="88" name="Straight Connector 87">
            <a:extLst>
              <a:ext uri="{FF2B5EF4-FFF2-40B4-BE49-F238E27FC236}">
                <a16:creationId xmlns:a16="http://schemas.microsoft.com/office/drawing/2014/main" id="{B2A343D9-E134-FCF2-234B-B63213F15EC6}"/>
              </a:ext>
            </a:extLst>
          </p:cNvPr>
          <p:cNvCxnSpPr>
            <a:cxnSpLocks/>
            <a:endCxn id="89" idx="4"/>
          </p:cNvCxnSpPr>
          <p:nvPr/>
        </p:nvCxnSpPr>
        <p:spPr>
          <a:xfrm flipV="1">
            <a:off x="10711801" y="4146104"/>
            <a:ext cx="1" cy="879371"/>
          </a:xfrm>
          <a:prstGeom prst="line">
            <a:avLst/>
          </a:prstGeom>
          <a:ln w="19050">
            <a:solidFill>
              <a:srgbClr val="126DA8"/>
            </a:solidFill>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3F92C9C6-3429-2EA9-077B-9CE7B1017761}"/>
              </a:ext>
            </a:extLst>
          </p:cNvPr>
          <p:cNvSpPr/>
          <p:nvPr/>
        </p:nvSpPr>
        <p:spPr>
          <a:xfrm>
            <a:off x="10654194" y="4030889"/>
            <a:ext cx="115215" cy="11521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Graphik" panose="020B0503030202060203" pitchFamily="34" charset="77"/>
            </a:endParaRPr>
          </a:p>
        </p:txBody>
      </p:sp>
      <p:sp>
        <p:nvSpPr>
          <p:cNvPr id="91" name="TextBox 90">
            <a:extLst>
              <a:ext uri="{FF2B5EF4-FFF2-40B4-BE49-F238E27FC236}">
                <a16:creationId xmlns:a16="http://schemas.microsoft.com/office/drawing/2014/main" id="{233CA274-6B1C-F75D-36AE-C9DC1B8D1CFA}"/>
              </a:ext>
            </a:extLst>
          </p:cNvPr>
          <p:cNvSpPr txBox="1"/>
          <p:nvPr/>
        </p:nvSpPr>
        <p:spPr>
          <a:xfrm>
            <a:off x="10327751" y="3678623"/>
            <a:ext cx="768100" cy="307777"/>
          </a:xfrm>
          <a:prstGeom prst="rect">
            <a:avLst/>
          </a:prstGeom>
          <a:noFill/>
          <a:ln w="6350">
            <a:solidFill>
              <a:srgbClr val="126DA8"/>
            </a:solidFill>
          </a:ln>
        </p:spPr>
        <p:txBody>
          <a:bodyPr wrap="square" rtlCol="0" anchor="ctr">
            <a:spAutoFit/>
          </a:bodyPr>
          <a:lstStyle>
            <a:defPPr>
              <a:defRPr lang="en-US"/>
            </a:defPPr>
            <a:lvl1pPr algn="ctr">
              <a:defRPr sz="1400">
                <a:latin typeface="Graphik Medium" panose="020B0503030202060203" pitchFamily="34" charset="77"/>
              </a:defRPr>
            </a:lvl1pPr>
          </a:lstStyle>
          <a:p>
            <a:r>
              <a:rPr lang="en-US" b="1" dirty="0">
                <a:solidFill>
                  <a:srgbClr val="126DA8"/>
                </a:solidFill>
              </a:rPr>
              <a:t>2024</a:t>
            </a:r>
          </a:p>
        </p:txBody>
      </p:sp>
      <p:sp>
        <p:nvSpPr>
          <p:cNvPr id="92" name="TextBox 91">
            <a:extLst>
              <a:ext uri="{FF2B5EF4-FFF2-40B4-BE49-F238E27FC236}">
                <a16:creationId xmlns:a16="http://schemas.microsoft.com/office/drawing/2014/main" id="{E07CBCC3-6551-CB51-B338-69AEE660BC02}"/>
              </a:ext>
            </a:extLst>
          </p:cNvPr>
          <p:cNvSpPr txBox="1"/>
          <p:nvPr/>
        </p:nvSpPr>
        <p:spPr>
          <a:xfrm>
            <a:off x="9870066" y="5151286"/>
            <a:ext cx="1748776" cy="400110"/>
          </a:xfrm>
          <a:prstGeom prst="rect">
            <a:avLst/>
          </a:prstGeom>
          <a:noFill/>
        </p:spPr>
        <p:txBody>
          <a:bodyPr wrap="square" rtlCol="0" anchor="ctr">
            <a:spAutoFit/>
          </a:bodyPr>
          <a:lstStyle/>
          <a:p>
            <a:pPr algn="ctr"/>
            <a:r>
              <a:rPr lang="en-US" sz="1000" b="1" dirty="0">
                <a:latin typeface="Graphik" panose="020B0503030202060203" pitchFamily="34" charset="77"/>
              </a:rPr>
              <a:t>NSF Innovation Proposal Submitted</a:t>
            </a:r>
          </a:p>
        </p:txBody>
      </p:sp>
    </p:spTree>
    <p:extLst>
      <p:ext uri="{BB962C8B-B14F-4D97-AF65-F5344CB8AC3E}">
        <p14:creationId xmlns:p14="http://schemas.microsoft.com/office/powerpoint/2010/main" val="3545058130"/>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C367C1-A05E-EA04-5314-B6E66AF003DA}"/>
              </a:ext>
            </a:extLst>
          </p:cNvPr>
          <p:cNvSpPr>
            <a:spLocks noGrp="1"/>
          </p:cNvSpPr>
          <p:nvPr>
            <p:ph type="title"/>
          </p:nvPr>
        </p:nvSpPr>
        <p:spPr/>
        <p:txBody>
          <a:bodyPr/>
          <a:lstStyle/>
          <a:p>
            <a:r>
              <a:rPr lang="en-US"/>
              <a:t>Top Intervention Ideas</a:t>
            </a:r>
          </a:p>
        </p:txBody>
      </p:sp>
      <p:sp>
        <p:nvSpPr>
          <p:cNvPr id="129" name="Text Placeholder 128">
            <a:extLst>
              <a:ext uri="{FF2B5EF4-FFF2-40B4-BE49-F238E27FC236}">
                <a16:creationId xmlns:a16="http://schemas.microsoft.com/office/drawing/2014/main" id="{F29770D7-D844-026D-FE4C-CB0042E0C8C1}"/>
              </a:ext>
            </a:extLst>
          </p:cNvPr>
          <p:cNvSpPr>
            <a:spLocks noGrp="1"/>
          </p:cNvSpPr>
          <p:nvPr>
            <p:ph type="body" sz="quarter" idx="41"/>
          </p:nvPr>
        </p:nvSpPr>
        <p:spPr/>
        <p:txBody>
          <a:bodyPr/>
          <a:lstStyle/>
          <a:p>
            <a:r>
              <a:rPr lang="en-US"/>
              <a:t>Our top 6 Intervention Ideas identified during INTENT’s Innovation Engine Workshop*</a:t>
            </a:r>
          </a:p>
        </p:txBody>
      </p:sp>
      <p:sp>
        <p:nvSpPr>
          <p:cNvPr id="128" name="Content Placeholder 127">
            <a:extLst>
              <a:ext uri="{FF2B5EF4-FFF2-40B4-BE49-F238E27FC236}">
                <a16:creationId xmlns:a16="http://schemas.microsoft.com/office/drawing/2014/main" id="{7EB2DA32-CA88-F276-3F70-FA5E909CD6F9}"/>
              </a:ext>
            </a:extLst>
          </p:cNvPr>
          <p:cNvSpPr>
            <a:spLocks noGrp="1"/>
          </p:cNvSpPr>
          <p:nvPr>
            <p:ph sz="quarter" idx="29"/>
          </p:nvPr>
        </p:nvSpPr>
        <p:spPr/>
        <p:txBody>
          <a:bodyPr/>
          <a:lstStyle/>
          <a:p>
            <a:r>
              <a:rPr lang="en-US"/>
              <a:t>EXECUTIVE SUMMARY</a:t>
            </a:r>
          </a:p>
        </p:txBody>
      </p:sp>
      <p:sp>
        <p:nvSpPr>
          <p:cNvPr id="8" name="Slide Number Placeholder 5">
            <a:extLst>
              <a:ext uri="{FF2B5EF4-FFF2-40B4-BE49-F238E27FC236}">
                <a16:creationId xmlns:a16="http://schemas.microsoft.com/office/drawing/2014/main" id="{A2305F6E-59F1-F567-0CBB-9DAB5AC3F8F9}"/>
              </a:ext>
            </a:extLst>
          </p:cNvPr>
          <p:cNvSpPr>
            <a:spLocks noGrp="1"/>
          </p:cNvSpPr>
          <p:nvPr>
            <p:ph type="sldNum" sz="quarter" idx="4"/>
          </p:nvPr>
        </p:nvSpPr>
        <p:spPr/>
        <p:txBody>
          <a:bodyPr/>
          <a:lstStyle>
            <a:lvl1pPr>
              <a:defRPr>
                <a:solidFill>
                  <a:schemeClr val="bg1"/>
                </a:solidFill>
              </a:defRPr>
            </a:lvl1pPr>
          </a:lstStyle>
          <a:p>
            <a:fld id="{AC33022D-2AFB-EB45-A8E0-CED7B2EB4D1A}" type="slidenum">
              <a:rPr lang="en-US" smtClean="0">
                <a:solidFill>
                  <a:schemeClr val="tx1"/>
                </a:solidFill>
              </a:rPr>
              <a:pPr/>
              <a:t>7</a:t>
            </a:fld>
            <a:endParaRPr lang="en-US">
              <a:solidFill>
                <a:schemeClr val="tx1"/>
              </a:solidFill>
            </a:endParaRPr>
          </a:p>
        </p:txBody>
      </p:sp>
      <p:sp>
        <p:nvSpPr>
          <p:cNvPr id="65" name="Text Placeholder 2">
            <a:extLst>
              <a:ext uri="{FF2B5EF4-FFF2-40B4-BE49-F238E27FC236}">
                <a16:creationId xmlns:a16="http://schemas.microsoft.com/office/drawing/2014/main" id="{BB31B047-31E2-158A-245C-78BA81D7FF82}"/>
              </a:ext>
            </a:extLst>
          </p:cNvPr>
          <p:cNvSpPr txBox="1">
            <a:spLocks/>
          </p:cNvSpPr>
          <p:nvPr/>
        </p:nvSpPr>
        <p:spPr>
          <a:xfrm>
            <a:off x="809901" y="4939124"/>
            <a:ext cx="3142387" cy="938494"/>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spc="0">
                <a:solidFill>
                  <a:schemeClr val="tx1">
                    <a:lumMod val="50000"/>
                    <a:lumOff val="50000"/>
                  </a:schemeClr>
                </a:solidFill>
                <a:latin typeface="Graphik" panose="020B05030302020602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Graphik Light" panose="020B04030302020602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Graphik Light" panose="020B04030302020602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tx1"/>
                </a:solidFill>
              </a:rPr>
              <a:t>Create a bio / ecosystem district platform, matching market players and distributed generation actors together; include incubated solutions</a:t>
            </a:r>
          </a:p>
        </p:txBody>
      </p:sp>
      <p:sp>
        <p:nvSpPr>
          <p:cNvPr id="66" name="Text Placeholder 2">
            <a:extLst>
              <a:ext uri="{FF2B5EF4-FFF2-40B4-BE49-F238E27FC236}">
                <a16:creationId xmlns:a16="http://schemas.microsoft.com/office/drawing/2014/main" id="{7B0606F5-BC70-1589-850E-EDDF2F94BF5F}"/>
              </a:ext>
            </a:extLst>
          </p:cNvPr>
          <p:cNvSpPr txBox="1">
            <a:spLocks/>
          </p:cNvSpPr>
          <p:nvPr/>
        </p:nvSpPr>
        <p:spPr>
          <a:xfrm>
            <a:off x="1305291" y="4443893"/>
            <a:ext cx="2926080" cy="297609"/>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chemeClr val="accent3"/>
                </a:solidFill>
                <a:latin typeface="Graphik Medium" panose="020B05030302020602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Graphik Light" panose="020B04030302020602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Graphik Light" panose="020B04030302020602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26DA8"/>
                </a:solidFill>
                <a:latin typeface="Graphik Semibold" panose="020B0703030202060203" pitchFamily="34" charset="0"/>
              </a:rPr>
              <a:t>Market Matching</a:t>
            </a:r>
          </a:p>
        </p:txBody>
      </p:sp>
      <p:cxnSp>
        <p:nvCxnSpPr>
          <p:cNvPr id="67" name="Straight Connector 66">
            <a:extLst>
              <a:ext uri="{FF2B5EF4-FFF2-40B4-BE49-F238E27FC236}">
                <a16:creationId xmlns:a16="http://schemas.microsoft.com/office/drawing/2014/main" id="{A32D43E4-3F45-84D4-E3A7-7617B165FA43}"/>
              </a:ext>
            </a:extLst>
          </p:cNvPr>
          <p:cNvCxnSpPr>
            <a:cxnSpLocks/>
          </p:cNvCxnSpPr>
          <p:nvPr/>
        </p:nvCxnSpPr>
        <p:spPr>
          <a:xfrm>
            <a:off x="662836" y="1912272"/>
            <a:ext cx="0" cy="1920240"/>
          </a:xfrm>
          <a:prstGeom prst="line">
            <a:avLst/>
          </a:prstGeom>
          <a:noFill/>
          <a:ln w="6350" cap="flat" cmpd="sng" algn="ctr">
            <a:solidFill>
              <a:srgbClr val="00F1FF"/>
            </a:solidFill>
            <a:prstDash val="solid"/>
            <a:miter lim="800000"/>
          </a:ln>
          <a:effectLst/>
        </p:spPr>
      </p:cxnSp>
      <p:sp>
        <p:nvSpPr>
          <p:cNvPr id="68" name="Text Placeholder 2">
            <a:extLst>
              <a:ext uri="{FF2B5EF4-FFF2-40B4-BE49-F238E27FC236}">
                <a16:creationId xmlns:a16="http://schemas.microsoft.com/office/drawing/2014/main" id="{19285824-C5F0-C63E-11E7-AAD460D74641}"/>
              </a:ext>
            </a:extLst>
          </p:cNvPr>
          <p:cNvSpPr txBox="1">
            <a:spLocks/>
          </p:cNvSpPr>
          <p:nvPr/>
        </p:nvSpPr>
        <p:spPr>
          <a:xfrm>
            <a:off x="8068979" y="2481473"/>
            <a:ext cx="3142387" cy="938494"/>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spc="0">
                <a:solidFill>
                  <a:schemeClr val="tx1">
                    <a:lumMod val="50000"/>
                    <a:lumOff val="50000"/>
                  </a:schemeClr>
                </a:solidFill>
                <a:latin typeface="Graphik" panose="020B05030302020602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Graphik Light" panose="020B04030302020602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Graphik Light" panose="020B04030302020602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tx1"/>
                </a:solidFill>
              </a:rPr>
              <a:t>Facilitate co-production by creating partnership links between universities, energy firms, and regional governments to develop resilient energy technologies</a:t>
            </a:r>
          </a:p>
        </p:txBody>
      </p:sp>
      <p:cxnSp>
        <p:nvCxnSpPr>
          <p:cNvPr id="69" name="Straight Connector 68">
            <a:extLst>
              <a:ext uri="{FF2B5EF4-FFF2-40B4-BE49-F238E27FC236}">
                <a16:creationId xmlns:a16="http://schemas.microsoft.com/office/drawing/2014/main" id="{130F8D25-EA86-C1AF-9079-A7689854FE68}"/>
              </a:ext>
            </a:extLst>
          </p:cNvPr>
          <p:cNvCxnSpPr>
            <a:cxnSpLocks/>
          </p:cNvCxnSpPr>
          <p:nvPr/>
        </p:nvCxnSpPr>
        <p:spPr>
          <a:xfrm>
            <a:off x="4286982" y="1868933"/>
            <a:ext cx="0" cy="1920240"/>
          </a:xfrm>
          <a:prstGeom prst="line">
            <a:avLst/>
          </a:prstGeom>
          <a:noFill/>
          <a:ln w="6350" cap="flat" cmpd="sng" algn="ctr">
            <a:solidFill>
              <a:srgbClr val="00F1FF"/>
            </a:solidFill>
            <a:prstDash val="solid"/>
            <a:miter lim="800000"/>
          </a:ln>
          <a:effectLst/>
        </p:spPr>
      </p:cxnSp>
      <p:sp>
        <p:nvSpPr>
          <p:cNvPr id="70" name="Text Placeholder 2">
            <a:extLst>
              <a:ext uri="{FF2B5EF4-FFF2-40B4-BE49-F238E27FC236}">
                <a16:creationId xmlns:a16="http://schemas.microsoft.com/office/drawing/2014/main" id="{5B19AD70-1AB0-81D0-2165-E33B3135F9A4}"/>
              </a:ext>
            </a:extLst>
          </p:cNvPr>
          <p:cNvSpPr txBox="1">
            <a:spLocks/>
          </p:cNvSpPr>
          <p:nvPr/>
        </p:nvSpPr>
        <p:spPr>
          <a:xfrm>
            <a:off x="4428122" y="2481473"/>
            <a:ext cx="3307941" cy="938494"/>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spc="0">
                <a:solidFill>
                  <a:schemeClr val="tx1">
                    <a:lumMod val="50000"/>
                    <a:lumOff val="50000"/>
                  </a:schemeClr>
                </a:solidFill>
                <a:latin typeface="Graphik" panose="020B05030302020602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Graphik Light" panose="020B04030302020602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Graphik Light" panose="020B04030302020602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tx1"/>
                </a:solidFill>
              </a:rPr>
              <a:t>Enable several demonstration test beds in the region that are fully functional for microgrids and tested to extremes with the appropriate back-ups to share data with future investors</a:t>
            </a:r>
          </a:p>
        </p:txBody>
      </p:sp>
      <p:cxnSp>
        <p:nvCxnSpPr>
          <p:cNvPr id="71" name="Straight Connector 70">
            <a:extLst>
              <a:ext uri="{FF2B5EF4-FFF2-40B4-BE49-F238E27FC236}">
                <a16:creationId xmlns:a16="http://schemas.microsoft.com/office/drawing/2014/main" id="{1CD9A13C-1961-5768-822B-C3AFCB5E7B14}"/>
              </a:ext>
            </a:extLst>
          </p:cNvPr>
          <p:cNvCxnSpPr>
            <a:cxnSpLocks/>
          </p:cNvCxnSpPr>
          <p:nvPr/>
        </p:nvCxnSpPr>
        <p:spPr>
          <a:xfrm>
            <a:off x="7927839" y="1825594"/>
            <a:ext cx="0" cy="1920240"/>
          </a:xfrm>
          <a:prstGeom prst="line">
            <a:avLst/>
          </a:prstGeom>
          <a:noFill/>
          <a:ln w="6350" cap="flat" cmpd="sng" algn="ctr">
            <a:solidFill>
              <a:srgbClr val="00F1FF"/>
            </a:solidFill>
            <a:prstDash val="solid"/>
            <a:miter lim="800000"/>
          </a:ln>
          <a:effectLst/>
        </p:spPr>
      </p:cxnSp>
      <p:sp>
        <p:nvSpPr>
          <p:cNvPr id="83" name="Text Placeholder 2">
            <a:extLst>
              <a:ext uri="{FF2B5EF4-FFF2-40B4-BE49-F238E27FC236}">
                <a16:creationId xmlns:a16="http://schemas.microsoft.com/office/drawing/2014/main" id="{73E84637-34F3-895A-9AA7-FB70D6A7C666}"/>
              </a:ext>
            </a:extLst>
          </p:cNvPr>
          <p:cNvSpPr txBox="1">
            <a:spLocks/>
          </p:cNvSpPr>
          <p:nvPr/>
        </p:nvSpPr>
        <p:spPr>
          <a:xfrm>
            <a:off x="4993430" y="1982830"/>
            <a:ext cx="2926080" cy="327721"/>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chemeClr val="accent3"/>
                </a:solidFill>
                <a:latin typeface="Graphik Medium" panose="020B05030302020602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Graphik Light" panose="020B04030302020602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Graphik Light" panose="020B04030302020602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26DA8"/>
                </a:solidFill>
                <a:latin typeface="Graphik Semibold" panose="020B0703030202060203" pitchFamily="34" charset="0"/>
              </a:rPr>
              <a:t>Demonstration Test Bed</a:t>
            </a:r>
          </a:p>
        </p:txBody>
      </p:sp>
      <p:sp>
        <p:nvSpPr>
          <p:cNvPr id="84" name="Text Placeholder 2">
            <a:extLst>
              <a:ext uri="{FF2B5EF4-FFF2-40B4-BE49-F238E27FC236}">
                <a16:creationId xmlns:a16="http://schemas.microsoft.com/office/drawing/2014/main" id="{1EC0B07A-84E6-435C-F2B7-71F46E8E0A23}"/>
              </a:ext>
            </a:extLst>
          </p:cNvPr>
          <p:cNvSpPr txBox="1">
            <a:spLocks/>
          </p:cNvSpPr>
          <p:nvPr/>
        </p:nvSpPr>
        <p:spPr>
          <a:xfrm>
            <a:off x="8574437" y="1977957"/>
            <a:ext cx="2926080" cy="337467"/>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chemeClr val="accent3"/>
                </a:solidFill>
                <a:latin typeface="Graphik Medium" panose="020B05030302020602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Graphik Light" panose="020B04030302020602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Graphik Light" panose="020B04030302020602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26DA8"/>
                </a:solidFill>
                <a:latin typeface="Graphik Semibold" panose="020B0703030202060203" pitchFamily="34" charset="0"/>
              </a:rPr>
              <a:t>Partnerships</a:t>
            </a:r>
          </a:p>
        </p:txBody>
      </p:sp>
      <p:cxnSp>
        <p:nvCxnSpPr>
          <p:cNvPr id="98" name="Straight Connector 97">
            <a:extLst>
              <a:ext uri="{FF2B5EF4-FFF2-40B4-BE49-F238E27FC236}">
                <a16:creationId xmlns:a16="http://schemas.microsoft.com/office/drawing/2014/main" id="{447210E7-29FE-BC3B-AE24-F84E78E3151D}"/>
              </a:ext>
            </a:extLst>
          </p:cNvPr>
          <p:cNvCxnSpPr>
            <a:cxnSpLocks/>
          </p:cNvCxnSpPr>
          <p:nvPr/>
        </p:nvCxnSpPr>
        <p:spPr>
          <a:xfrm>
            <a:off x="668761" y="4293879"/>
            <a:ext cx="0" cy="1920240"/>
          </a:xfrm>
          <a:prstGeom prst="line">
            <a:avLst/>
          </a:prstGeom>
          <a:noFill/>
          <a:ln w="6350" cap="flat" cmpd="sng" algn="ctr">
            <a:solidFill>
              <a:srgbClr val="00F1FF"/>
            </a:solidFill>
            <a:prstDash val="solid"/>
            <a:miter lim="800000"/>
          </a:ln>
          <a:effectLst/>
        </p:spPr>
      </p:cxnSp>
      <p:sp>
        <p:nvSpPr>
          <p:cNvPr id="99" name="Text Placeholder 2">
            <a:extLst>
              <a:ext uri="{FF2B5EF4-FFF2-40B4-BE49-F238E27FC236}">
                <a16:creationId xmlns:a16="http://schemas.microsoft.com/office/drawing/2014/main" id="{B130A988-F4D3-F75A-8D6F-CD74DA65D5D8}"/>
              </a:ext>
            </a:extLst>
          </p:cNvPr>
          <p:cNvSpPr txBox="1">
            <a:spLocks/>
          </p:cNvSpPr>
          <p:nvPr/>
        </p:nvSpPr>
        <p:spPr>
          <a:xfrm>
            <a:off x="8080829" y="4939124"/>
            <a:ext cx="3142387" cy="938494"/>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spc="0">
                <a:solidFill>
                  <a:schemeClr val="tx1">
                    <a:lumMod val="50000"/>
                    <a:lumOff val="50000"/>
                  </a:schemeClr>
                </a:solidFill>
                <a:latin typeface="Graphik" panose="020B05030302020602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Graphik Light" panose="020B04030302020602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Graphik Light" panose="020B04030302020602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tx1"/>
                </a:solidFill>
              </a:rPr>
              <a:t>Identify community partner(s) to co-create and plan pilot for project(s) in the community, by the community, for the community (e.g., a version of Key Tech’s Solar Punk)</a:t>
            </a:r>
          </a:p>
        </p:txBody>
      </p:sp>
      <p:cxnSp>
        <p:nvCxnSpPr>
          <p:cNvPr id="100" name="Straight Connector 99">
            <a:extLst>
              <a:ext uri="{FF2B5EF4-FFF2-40B4-BE49-F238E27FC236}">
                <a16:creationId xmlns:a16="http://schemas.microsoft.com/office/drawing/2014/main" id="{7F722E21-E6AE-5244-D6B3-108C9971A680}"/>
              </a:ext>
            </a:extLst>
          </p:cNvPr>
          <p:cNvCxnSpPr>
            <a:cxnSpLocks/>
          </p:cNvCxnSpPr>
          <p:nvPr/>
        </p:nvCxnSpPr>
        <p:spPr>
          <a:xfrm>
            <a:off x="4312085" y="4295134"/>
            <a:ext cx="0" cy="1920240"/>
          </a:xfrm>
          <a:prstGeom prst="line">
            <a:avLst/>
          </a:prstGeom>
          <a:noFill/>
          <a:ln w="6350" cap="flat" cmpd="sng" algn="ctr">
            <a:solidFill>
              <a:srgbClr val="00F1FF"/>
            </a:solidFill>
            <a:prstDash val="solid"/>
            <a:miter lim="800000"/>
          </a:ln>
          <a:effectLst/>
        </p:spPr>
      </p:cxnSp>
      <p:sp>
        <p:nvSpPr>
          <p:cNvPr id="101" name="Text Placeholder 2">
            <a:extLst>
              <a:ext uri="{FF2B5EF4-FFF2-40B4-BE49-F238E27FC236}">
                <a16:creationId xmlns:a16="http://schemas.microsoft.com/office/drawing/2014/main" id="{D5DA7591-8421-41C1-6035-B05E495B8DC0}"/>
              </a:ext>
            </a:extLst>
          </p:cNvPr>
          <p:cNvSpPr txBox="1">
            <a:spLocks/>
          </p:cNvSpPr>
          <p:nvPr/>
        </p:nvSpPr>
        <p:spPr>
          <a:xfrm>
            <a:off x="803976" y="2481473"/>
            <a:ext cx="3142387" cy="938494"/>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spc="0">
                <a:solidFill>
                  <a:schemeClr val="tx1">
                    <a:lumMod val="50000"/>
                    <a:lumOff val="50000"/>
                  </a:schemeClr>
                </a:solidFill>
                <a:latin typeface="Graphik" panose="020B05030302020602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Graphik Light" panose="020B04030302020602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Graphik Light" panose="020B04030302020602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tx1"/>
                </a:solidFill>
              </a:rPr>
              <a:t>Establish a community energy incubator / work with current incubators and community initiatives to support start ups in clean energy, providing funding, workspace, and expertise</a:t>
            </a:r>
          </a:p>
        </p:txBody>
      </p:sp>
      <p:cxnSp>
        <p:nvCxnSpPr>
          <p:cNvPr id="102" name="Straight Connector 101">
            <a:extLst>
              <a:ext uri="{FF2B5EF4-FFF2-40B4-BE49-F238E27FC236}">
                <a16:creationId xmlns:a16="http://schemas.microsoft.com/office/drawing/2014/main" id="{A0E345F1-3DB1-E392-3F5F-5672F39DA521}"/>
              </a:ext>
            </a:extLst>
          </p:cNvPr>
          <p:cNvCxnSpPr>
            <a:cxnSpLocks/>
          </p:cNvCxnSpPr>
          <p:nvPr/>
        </p:nvCxnSpPr>
        <p:spPr>
          <a:xfrm>
            <a:off x="7939689" y="4299641"/>
            <a:ext cx="0" cy="1920240"/>
          </a:xfrm>
          <a:prstGeom prst="line">
            <a:avLst/>
          </a:prstGeom>
          <a:noFill/>
          <a:ln w="6350" cap="flat" cmpd="sng" algn="ctr">
            <a:solidFill>
              <a:srgbClr val="00F1FF"/>
            </a:solidFill>
            <a:prstDash val="solid"/>
            <a:miter lim="800000"/>
          </a:ln>
          <a:effectLst/>
        </p:spPr>
      </p:cxnSp>
      <p:sp>
        <p:nvSpPr>
          <p:cNvPr id="103" name="Text Placeholder 2">
            <a:extLst>
              <a:ext uri="{FF2B5EF4-FFF2-40B4-BE49-F238E27FC236}">
                <a16:creationId xmlns:a16="http://schemas.microsoft.com/office/drawing/2014/main" id="{BA16A890-1BEE-2073-D621-2F586B5D3A8E}"/>
              </a:ext>
            </a:extLst>
          </p:cNvPr>
          <p:cNvSpPr txBox="1">
            <a:spLocks/>
          </p:cNvSpPr>
          <p:nvPr/>
        </p:nvSpPr>
        <p:spPr>
          <a:xfrm>
            <a:off x="4453224" y="4939124"/>
            <a:ext cx="3142387" cy="938494"/>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1100" b="0" i="0" kern="1200" spc="0">
                <a:solidFill>
                  <a:schemeClr val="tx1">
                    <a:lumMod val="50000"/>
                    <a:lumOff val="50000"/>
                  </a:schemeClr>
                </a:solidFill>
                <a:latin typeface="Graphik" panose="020B05030302020602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Graphik Light" panose="020B04030302020602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Graphik Light" panose="020B04030302020602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a:solidFill>
                  <a:schemeClr val="tx1"/>
                </a:solidFill>
              </a:rPr>
              <a:t>Regulation, strategy and inventory of the region for energy systems, working with regulatory agencies, local and regional government; Develop a long-range roadmap that aligns with the goals of the Regional Innovation Engine (RIE) and creates a POV for the direction of the energy market and provides research priorities</a:t>
            </a:r>
          </a:p>
        </p:txBody>
      </p:sp>
      <p:sp>
        <p:nvSpPr>
          <p:cNvPr id="104" name="Text Placeholder 2">
            <a:extLst>
              <a:ext uri="{FF2B5EF4-FFF2-40B4-BE49-F238E27FC236}">
                <a16:creationId xmlns:a16="http://schemas.microsoft.com/office/drawing/2014/main" id="{E99B9D54-4DD3-B93C-BB6C-5BC66C360AF0}"/>
              </a:ext>
            </a:extLst>
          </p:cNvPr>
          <p:cNvSpPr txBox="1">
            <a:spLocks/>
          </p:cNvSpPr>
          <p:nvPr/>
        </p:nvSpPr>
        <p:spPr>
          <a:xfrm>
            <a:off x="1294854" y="1982830"/>
            <a:ext cx="2926080" cy="327721"/>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chemeClr val="accent3"/>
                </a:solidFill>
                <a:latin typeface="Graphik Medium" panose="020B05030302020602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Graphik Light" panose="020B04030302020602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Graphik Light" panose="020B04030302020602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26DA8"/>
                </a:solidFill>
                <a:latin typeface="Graphik Semibold" panose="020B0703030202060203" pitchFamily="34" charset="0"/>
              </a:rPr>
              <a:t>Community Energy Incubator</a:t>
            </a:r>
          </a:p>
        </p:txBody>
      </p:sp>
      <p:sp>
        <p:nvSpPr>
          <p:cNvPr id="105" name="Text Placeholder 2">
            <a:extLst>
              <a:ext uri="{FF2B5EF4-FFF2-40B4-BE49-F238E27FC236}">
                <a16:creationId xmlns:a16="http://schemas.microsoft.com/office/drawing/2014/main" id="{3241AF97-F122-198C-6BDE-A703E96A55E2}"/>
              </a:ext>
            </a:extLst>
          </p:cNvPr>
          <p:cNvSpPr txBox="1">
            <a:spLocks/>
          </p:cNvSpPr>
          <p:nvPr/>
        </p:nvSpPr>
        <p:spPr>
          <a:xfrm>
            <a:off x="8586287" y="4413781"/>
            <a:ext cx="2926080" cy="327721"/>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chemeClr val="accent3"/>
                </a:solidFill>
                <a:latin typeface="Graphik Medium" panose="020B05030302020602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Graphik Light" panose="020B04030302020602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Graphik Light" panose="020B04030302020602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26DA8"/>
                </a:solidFill>
                <a:latin typeface="Graphik Semibold" panose="020B0703030202060203" pitchFamily="34" charset="0"/>
              </a:rPr>
              <a:t>Empower Communities</a:t>
            </a:r>
          </a:p>
        </p:txBody>
      </p:sp>
      <p:sp>
        <p:nvSpPr>
          <p:cNvPr id="106" name="Text Placeholder 2">
            <a:extLst>
              <a:ext uri="{FF2B5EF4-FFF2-40B4-BE49-F238E27FC236}">
                <a16:creationId xmlns:a16="http://schemas.microsoft.com/office/drawing/2014/main" id="{07F5A0BA-99A4-7D19-EF64-E06CEB59E786}"/>
              </a:ext>
            </a:extLst>
          </p:cNvPr>
          <p:cNvSpPr txBox="1">
            <a:spLocks/>
          </p:cNvSpPr>
          <p:nvPr/>
        </p:nvSpPr>
        <p:spPr>
          <a:xfrm>
            <a:off x="5023046" y="4413781"/>
            <a:ext cx="2926080" cy="327721"/>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chemeClr val="accent3"/>
                </a:solidFill>
                <a:latin typeface="Graphik Medium" panose="020B05030302020602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Graphik Light" panose="020B04030302020602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Graphik Light" panose="020B04030302020602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Graphik Light" panose="020B040303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126DA8"/>
                </a:solidFill>
                <a:latin typeface="Graphik Semibold" panose="020B0703030202060203" pitchFamily="34" charset="0"/>
              </a:rPr>
              <a:t>Strategic + Market Roadmap</a:t>
            </a:r>
          </a:p>
        </p:txBody>
      </p:sp>
      <p:grpSp>
        <p:nvGrpSpPr>
          <p:cNvPr id="110" name="Group 129">
            <a:extLst>
              <a:ext uri="{FF2B5EF4-FFF2-40B4-BE49-F238E27FC236}">
                <a16:creationId xmlns:a16="http://schemas.microsoft.com/office/drawing/2014/main" id="{FF00C58D-3AA1-488F-47F8-F61DFAC37880}"/>
              </a:ext>
            </a:extLst>
          </p:cNvPr>
          <p:cNvGrpSpPr>
            <a:grpSpLocks noChangeAspect="1"/>
          </p:cNvGrpSpPr>
          <p:nvPr/>
        </p:nvGrpSpPr>
        <p:grpSpPr bwMode="auto">
          <a:xfrm>
            <a:off x="8086311" y="4327813"/>
            <a:ext cx="394582" cy="499647"/>
            <a:chOff x="1611" y="1925"/>
            <a:chExt cx="338" cy="428"/>
          </a:xfrm>
          <a:solidFill>
            <a:srgbClr val="126DA8"/>
          </a:solidFill>
        </p:grpSpPr>
        <p:sp>
          <p:nvSpPr>
            <p:cNvPr id="111" name="Freeform 130">
              <a:extLst>
                <a:ext uri="{FF2B5EF4-FFF2-40B4-BE49-F238E27FC236}">
                  <a16:creationId xmlns:a16="http://schemas.microsoft.com/office/drawing/2014/main" id="{EA93AF1D-D928-1BD2-0EC0-8C60F7D2DE88}"/>
                </a:ext>
              </a:extLst>
            </p:cNvPr>
            <p:cNvSpPr>
              <a:spLocks noEditPoints="1"/>
            </p:cNvSpPr>
            <p:nvPr/>
          </p:nvSpPr>
          <p:spPr bwMode="auto">
            <a:xfrm>
              <a:off x="1695" y="1979"/>
              <a:ext cx="171" cy="200"/>
            </a:xfrm>
            <a:custGeom>
              <a:avLst/>
              <a:gdLst>
                <a:gd name="T0" fmla="*/ 80 w 115"/>
                <a:gd name="T1" fmla="*/ 135 h 135"/>
                <a:gd name="T2" fmla="*/ 49 w 115"/>
                <a:gd name="T3" fmla="*/ 121 h 135"/>
                <a:gd name="T4" fmla="*/ 10 w 115"/>
                <a:gd name="T5" fmla="*/ 114 h 135"/>
                <a:gd name="T6" fmla="*/ 4 w 115"/>
                <a:gd name="T7" fmla="*/ 78 h 135"/>
                <a:gd name="T8" fmla="*/ 4 w 115"/>
                <a:gd name="T9" fmla="*/ 78 h 135"/>
                <a:gd name="T10" fmla="*/ 31 w 115"/>
                <a:gd name="T11" fmla="*/ 40 h 135"/>
                <a:gd name="T12" fmla="*/ 58 w 115"/>
                <a:gd name="T13" fmla="*/ 4 h 135"/>
                <a:gd name="T14" fmla="*/ 62 w 115"/>
                <a:gd name="T15" fmla="*/ 1 h 135"/>
                <a:gd name="T16" fmla="*/ 67 w 115"/>
                <a:gd name="T17" fmla="*/ 2 h 135"/>
                <a:gd name="T18" fmla="*/ 109 w 115"/>
                <a:gd name="T19" fmla="*/ 104 h 135"/>
                <a:gd name="T20" fmla="*/ 87 w 115"/>
                <a:gd name="T21" fmla="*/ 134 h 135"/>
                <a:gd name="T22" fmla="*/ 80 w 115"/>
                <a:gd name="T23" fmla="*/ 135 h 135"/>
                <a:gd name="T24" fmla="*/ 51 w 115"/>
                <a:gd name="T25" fmla="*/ 108 h 135"/>
                <a:gd name="T26" fmla="*/ 54 w 115"/>
                <a:gd name="T27" fmla="*/ 110 h 135"/>
                <a:gd name="T28" fmla="*/ 84 w 115"/>
                <a:gd name="T29" fmla="*/ 122 h 135"/>
                <a:gd name="T30" fmla="*/ 97 w 115"/>
                <a:gd name="T31" fmla="*/ 101 h 135"/>
                <a:gd name="T32" fmla="*/ 66 w 115"/>
                <a:gd name="T33" fmla="*/ 16 h 135"/>
                <a:gd name="T34" fmla="*/ 39 w 115"/>
                <a:gd name="T35" fmla="*/ 48 h 135"/>
                <a:gd name="T36" fmla="*/ 15 w 115"/>
                <a:gd name="T37" fmla="*/ 81 h 135"/>
                <a:gd name="T38" fmla="*/ 15 w 115"/>
                <a:gd name="T39" fmla="*/ 81 h 135"/>
                <a:gd name="T40" fmla="*/ 18 w 115"/>
                <a:gd name="T41" fmla="*/ 106 h 135"/>
                <a:gd name="T42" fmla="*/ 49 w 115"/>
                <a:gd name="T43" fmla="*/ 109 h 135"/>
                <a:gd name="T44" fmla="*/ 51 w 115"/>
                <a:gd name="T45" fmla="*/ 108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5" h="135">
                  <a:moveTo>
                    <a:pt x="80" y="135"/>
                  </a:moveTo>
                  <a:cubicBezTo>
                    <a:pt x="71" y="135"/>
                    <a:pt x="61" y="130"/>
                    <a:pt x="49" y="121"/>
                  </a:cubicBezTo>
                  <a:cubicBezTo>
                    <a:pt x="31" y="125"/>
                    <a:pt x="18" y="122"/>
                    <a:pt x="10" y="114"/>
                  </a:cubicBezTo>
                  <a:cubicBezTo>
                    <a:pt x="2" y="107"/>
                    <a:pt x="0" y="94"/>
                    <a:pt x="4" y="78"/>
                  </a:cubicBezTo>
                  <a:cubicBezTo>
                    <a:pt x="4" y="78"/>
                    <a:pt x="4" y="78"/>
                    <a:pt x="4" y="78"/>
                  </a:cubicBezTo>
                  <a:cubicBezTo>
                    <a:pt x="8" y="62"/>
                    <a:pt x="19" y="51"/>
                    <a:pt x="31" y="40"/>
                  </a:cubicBezTo>
                  <a:cubicBezTo>
                    <a:pt x="41" y="30"/>
                    <a:pt x="52" y="19"/>
                    <a:pt x="58" y="4"/>
                  </a:cubicBezTo>
                  <a:cubicBezTo>
                    <a:pt x="59" y="3"/>
                    <a:pt x="61" y="1"/>
                    <a:pt x="62" y="1"/>
                  </a:cubicBezTo>
                  <a:cubicBezTo>
                    <a:pt x="64" y="0"/>
                    <a:pt x="66" y="1"/>
                    <a:pt x="67" y="2"/>
                  </a:cubicBezTo>
                  <a:cubicBezTo>
                    <a:pt x="96" y="22"/>
                    <a:pt x="115" y="76"/>
                    <a:pt x="109" y="104"/>
                  </a:cubicBezTo>
                  <a:cubicBezTo>
                    <a:pt x="105" y="120"/>
                    <a:pt x="98" y="130"/>
                    <a:pt x="87" y="134"/>
                  </a:cubicBezTo>
                  <a:cubicBezTo>
                    <a:pt x="85" y="134"/>
                    <a:pt x="82" y="135"/>
                    <a:pt x="80" y="135"/>
                  </a:cubicBezTo>
                  <a:close/>
                  <a:moveTo>
                    <a:pt x="51" y="108"/>
                  </a:moveTo>
                  <a:cubicBezTo>
                    <a:pt x="52" y="108"/>
                    <a:pt x="53" y="109"/>
                    <a:pt x="54" y="110"/>
                  </a:cubicBezTo>
                  <a:cubicBezTo>
                    <a:pt x="67" y="120"/>
                    <a:pt x="77" y="124"/>
                    <a:pt x="84" y="122"/>
                  </a:cubicBezTo>
                  <a:cubicBezTo>
                    <a:pt x="91" y="120"/>
                    <a:pt x="95" y="109"/>
                    <a:pt x="97" y="101"/>
                  </a:cubicBezTo>
                  <a:cubicBezTo>
                    <a:pt x="102" y="80"/>
                    <a:pt x="88" y="36"/>
                    <a:pt x="66" y="16"/>
                  </a:cubicBezTo>
                  <a:cubicBezTo>
                    <a:pt x="59" y="30"/>
                    <a:pt x="48" y="40"/>
                    <a:pt x="39" y="48"/>
                  </a:cubicBezTo>
                  <a:cubicBezTo>
                    <a:pt x="28" y="59"/>
                    <a:pt x="18" y="68"/>
                    <a:pt x="15" y="81"/>
                  </a:cubicBezTo>
                  <a:cubicBezTo>
                    <a:pt x="15" y="81"/>
                    <a:pt x="15" y="81"/>
                    <a:pt x="15" y="81"/>
                  </a:cubicBezTo>
                  <a:cubicBezTo>
                    <a:pt x="14" y="88"/>
                    <a:pt x="12" y="100"/>
                    <a:pt x="18" y="106"/>
                  </a:cubicBezTo>
                  <a:cubicBezTo>
                    <a:pt x="23" y="111"/>
                    <a:pt x="34" y="112"/>
                    <a:pt x="49" y="109"/>
                  </a:cubicBezTo>
                  <a:cubicBezTo>
                    <a:pt x="50" y="108"/>
                    <a:pt x="50" y="108"/>
                    <a:pt x="51"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u="none" strike="noStrike" kern="0" cap="none" spc="0" normalizeH="0" baseline="0" noProof="0">
                <a:ln>
                  <a:noFill/>
                </a:ln>
                <a:solidFill>
                  <a:srgbClr val="244470"/>
                </a:solidFill>
                <a:effectLst/>
                <a:uLnTx/>
                <a:uFillTx/>
                <a:latin typeface="Graphik" panose="020B0503030202060203" pitchFamily="34" charset="77"/>
                <a:cs typeface="Arial" charset="0"/>
              </a:endParaRPr>
            </a:p>
          </p:txBody>
        </p:sp>
        <p:sp>
          <p:nvSpPr>
            <p:cNvPr id="112" name="Freeform 131">
              <a:extLst>
                <a:ext uri="{FF2B5EF4-FFF2-40B4-BE49-F238E27FC236}">
                  <a16:creationId xmlns:a16="http://schemas.microsoft.com/office/drawing/2014/main" id="{BB5B2B69-808A-763D-E520-B827199C2744}"/>
                </a:ext>
              </a:extLst>
            </p:cNvPr>
            <p:cNvSpPr>
              <a:spLocks/>
            </p:cNvSpPr>
            <p:nvPr/>
          </p:nvSpPr>
          <p:spPr bwMode="auto">
            <a:xfrm>
              <a:off x="1727" y="2282"/>
              <a:ext cx="106" cy="18"/>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3" y="12"/>
                    <a:pt x="0" y="10"/>
                    <a:pt x="0" y="6"/>
                  </a:cubicBezTo>
                  <a:cubicBezTo>
                    <a:pt x="0" y="3"/>
                    <a:pt x="3" y="0"/>
                    <a:pt x="6" y="0"/>
                  </a:cubicBezTo>
                  <a:cubicBezTo>
                    <a:pt x="66" y="0"/>
                    <a:pt x="66" y="0"/>
                    <a:pt x="66" y="0"/>
                  </a:cubicBezTo>
                  <a:cubicBezTo>
                    <a:pt x="69" y="0"/>
                    <a:pt x="72" y="3"/>
                    <a:pt x="72" y="6"/>
                  </a:cubicBezTo>
                  <a:cubicBezTo>
                    <a:pt x="72" y="10"/>
                    <a:pt x="69"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u="none" strike="noStrike" kern="0" cap="none" spc="0" normalizeH="0" baseline="0" noProof="0">
                <a:ln>
                  <a:noFill/>
                </a:ln>
                <a:solidFill>
                  <a:srgbClr val="244470"/>
                </a:solidFill>
                <a:effectLst/>
                <a:uLnTx/>
                <a:uFillTx/>
                <a:latin typeface="Graphik" panose="020B0503030202060203" pitchFamily="34" charset="77"/>
                <a:cs typeface="Arial" charset="0"/>
              </a:endParaRPr>
            </a:p>
          </p:txBody>
        </p:sp>
        <p:sp>
          <p:nvSpPr>
            <p:cNvPr id="113" name="Freeform 132">
              <a:extLst>
                <a:ext uri="{FF2B5EF4-FFF2-40B4-BE49-F238E27FC236}">
                  <a16:creationId xmlns:a16="http://schemas.microsoft.com/office/drawing/2014/main" id="{69CDE2CF-F935-832C-5111-01D0A1415FAF}"/>
                </a:ext>
              </a:extLst>
            </p:cNvPr>
            <p:cNvSpPr>
              <a:spLocks/>
            </p:cNvSpPr>
            <p:nvPr/>
          </p:nvSpPr>
          <p:spPr bwMode="auto">
            <a:xfrm>
              <a:off x="1727" y="2317"/>
              <a:ext cx="106" cy="18"/>
            </a:xfrm>
            <a:custGeom>
              <a:avLst/>
              <a:gdLst>
                <a:gd name="T0" fmla="*/ 66 w 72"/>
                <a:gd name="T1" fmla="*/ 12 h 12"/>
                <a:gd name="T2" fmla="*/ 6 w 72"/>
                <a:gd name="T3" fmla="*/ 12 h 12"/>
                <a:gd name="T4" fmla="*/ 0 w 72"/>
                <a:gd name="T5" fmla="*/ 6 h 12"/>
                <a:gd name="T6" fmla="*/ 6 w 72"/>
                <a:gd name="T7" fmla="*/ 0 h 12"/>
                <a:gd name="T8" fmla="*/ 66 w 72"/>
                <a:gd name="T9" fmla="*/ 0 h 12"/>
                <a:gd name="T10" fmla="*/ 72 w 72"/>
                <a:gd name="T11" fmla="*/ 6 h 12"/>
                <a:gd name="T12" fmla="*/ 66 w 7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2" h="12">
                  <a:moveTo>
                    <a:pt x="66" y="12"/>
                  </a:moveTo>
                  <a:cubicBezTo>
                    <a:pt x="6" y="12"/>
                    <a:pt x="6" y="12"/>
                    <a:pt x="6" y="12"/>
                  </a:cubicBezTo>
                  <a:cubicBezTo>
                    <a:pt x="3" y="12"/>
                    <a:pt x="0" y="10"/>
                    <a:pt x="0" y="6"/>
                  </a:cubicBezTo>
                  <a:cubicBezTo>
                    <a:pt x="0" y="3"/>
                    <a:pt x="3" y="0"/>
                    <a:pt x="6" y="0"/>
                  </a:cubicBezTo>
                  <a:cubicBezTo>
                    <a:pt x="66" y="0"/>
                    <a:pt x="66" y="0"/>
                    <a:pt x="66" y="0"/>
                  </a:cubicBezTo>
                  <a:cubicBezTo>
                    <a:pt x="69" y="0"/>
                    <a:pt x="72" y="3"/>
                    <a:pt x="72" y="6"/>
                  </a:cubicBezTo>
                  <a:cubicBezTo>
                    <a:pt x="72" y="10"/>
                    <a:pt x="69" y="12"/>
                    <a:pt x="6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u="none" strike="noStrike" kern="0" cap="none" spc="0" normalizeH="0" baseline="0" noProof="0">
                <a:ln>
                  <a:noFill/>
                </a:ln>
                <a:solidFill>
                  <a:srgbClr val="244470"/>
                </a:solidFill>
                <a:effectLst/>
                <a:uLnTx/>
                <a:uFillTx/>
                <a:latin typeface="Graphik" panose="020B0503030202060203" pitchFamily="34" charset="77"/>
                <a:cs typeface="Arial" charset="0"/>
              </a:endParaRPr>
            </a:p>
          </p:txBody>
        </p:sp>
        <p:sp>
          <p:nvSpPr>
            <p:cNvPr id="114" name="Freeform 133">
              <a:extLst>
                <a:ext uri="{FF2B5EF4-FFF2-40B4-BE49-F238E27FC236}">
                  <a16:creationId xmlns:a16="http://schemas.microsoft.com/office/drawing/2014/main" id="{C2BE22C8-B4C3-A0EA-CE16-BE4C7DBF6AF1}"/>
                </a:ext>
              </a:extLst>
            </p:cNvPr>
            <p:cNvSpPr>
              <a:spLocks/>
            </p:cNvSpPr>
            <p:nvPr/>
          </p:nvSpPr>
          <p:spPr bwMode="auto">
            <a:xfrm>
              <a:off x="1771" y="2317"/>
              <a:ext cx="18" cy="36"/>
            </a:xfrm>
            <a:custGeom>
              <a:avLst/>
              <a:gdLst>
                <a:gd name="T0" fmla="*/ 6 w 12"/>
                <a:gd name="T1" fmla="*/ 24 h 24"/>
                <a:gd name="T2" fmla="*/ 0 w 12"/>
                <a:gd name="T3" fmla="*/ 18 h 24"/>
                <a:gd name="T4" fmla="*/ 0 w 12"/>
                <a:gd name="T5" fmla="*/ 6 h 24"/>
                <a:gd name="T6" fmla="*/ 6 w 12"/>
                <a:gd name="T7" fmla="*/ 0 h 24"/>
                <a:gd name="T8" fmla="*/ 12 w 12"/>
                <a:gd name="T9" fmla="*/ 6 h 24"/>
                <a:gd name="T10" fmla="*/ 12 w 12"/>
                <a:gd name="T11" fmla="*/ 18 h 24"/>
                <a:gd name="T12" fmla="*/ 6 w 12"/>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2" h="24">
                  <a:moveTo>
                    <a:pt x="6" y="24"/>
                  </a:moveTo>
                  <a:cubicBezTo>
                    <a:pt x="3" y="24"/>
                    <a:pt x="0" y="22"/>
                    <a:pt x="0" y="18"/>
                  </a:cubicBezTo>
                  <a:cubicBezTo>
                    <a:pt x="0" y="6"/>
                    <a:pt x="0" y="6"/>
                    <a:pt x="0" y="6"/>
                  </a:cubicBezTo>
                  <a:cubicBezTo>
                    <a:pt x="0" y="3"/>
                    <a:pt x="3" y="0"/>
                    <a:pt x="6" y="0"/>
                  </a:cubicBezTo>
                  <a:cubicBezTo>
                    <a:pt x="9" y="0"/>
                    <a:pt x="12" y="3"/>
                    <a:pt x="12" y="6"/>
                  </a:cubicBezTo>
                  <a:cubicBezTo>
                    <a:pt x="12" y="18"/>
                    <a:pt x="12" y="18"/>
                    <a:pt x="12" y="18"/>
                  </a:cubicBezTo>
                  <a:cubicBezTo>
                    <a:pt x="12" y="22"/>
                    <a:pt x="9" y="24"/>
                    <a:pt x="6"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u="none" strike="noStrike" kern="0" cap="none" spc="0" normalizeH="0" baseline="0" noProof="0">
                <a:ln>
                  <a:noFill/>
                </a:ln>
                <a:solidFill>
                  <a:srgbClr val="244470"/>
                </a:solidFill>
                <a:effectLst/>
                <a:uLnTx/>
                <a:uFillTx/>
                <a:latin typeface="Graphik" panose="020B0503030202060203" pitchFamily="34" charset="77"/>
                <a:cs typeface="Arial" charset="0"/>
              </a:endParaRPr>
            </a:p>
          </p:txBody>
        </p:sp>
        <p:sp>
          <p:nvSpPr>
            <p:cNvPr id="115" name="Freeform 134">
              <a:extLst>
                <a:ext uri="{FF2B5EF4-FFF2-40B4-BE49-F238E27FC236}">
                  <a16:creationId xmlns:a16="http://schemas.microsoft.com/office/drawing/2014/main" id="{A9F94A7D-2B8B-40A4-EBF5-95DAA6072C7B}"/>
                </a:ext>
              </a:extLst>
            </p:cNvPr>
            <p:cNvSpPr>
              <a:spLocks/>
            </p:cNvSpPr>
            <p:nvPr/>
          </p:nvSpPr>
          <p:spPr bwMode="auto">
            <a:xfrm>
              <a:off x="1743" y="2047"/>
              <a:ext cx="56" cy="217"/>
            </a:xfrm>
            <a:custGeom>
              <a:avLst/>
              <a:gdLst>
                <a:gd name="T0" fmla="*/ 25 w 38"/>
                <a:gd name="T1" fmla="*/ 146 h 146"/>
                <a:gd name="T2" fmla="*/ 19 w 38"/>
                <a:gd name="T3" fmla="*/ 142 h 146"/>
                <a:gd name="T4" fmla="*/ 26 w 38"/>
                <a:gd name="T5" fmla="*/ 3 h 146"/>
                <a:gd name="T6" fmla="*/ 34 w 38"/>
                <a:gd name="T7" fmla="*/ 1 h 146"/>
                <a:gd name="T8" fmla="*/ 36 w 38"/>
                <a:gd name="T9" fmla="*/ 10 h 146"/>
                <a:gd name="T10" fmla="*/ 31 w 38"/>
                <a:gd name="T11" fmla="*/ 139 h 146"/>
                <a:gd name="T12" fmla="*/ 26 w 38"/>
                <a:gd name="T13" fmla="*/ 146 h 146"/>
                <a:gd name="T14" fmla="*/ 25 w 38"/>
                <a:gd name="T15" fmla="*/ 14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146">
                  <a:moveTo>
                    <a:pt x="25" y="146"/>
                  </a:moveTo>
                  <a:cubicBezTo>
                    <a:pt x="22" y="146"/>
                    <a:pt x="20" y="144"/>
                    <a:pt x="19" y="142"/>
                  </a:cubicBezTo>
                  <a:cubicBezTo>
                    <a:pt x="18" y="138"/>
                    <a:pt x="0" y="44"/>
                    <a:pt x="26" y="3"/>
                  </a:cubicBezTo>
                  <a:cubicBezTo>
                    <a:pt x="28" y="0"/>
                    <a:pt x="32" y="0"/>
                    <a:pt x="34" y="1"/>
                  </a:cubicBezTo>
                  <a:cubicBezTo>
                    <a:pt x="37" y="3"/>
                    <a:pt x="38" y="7"/>
                    <a:pt x="36" y="10"/>
                  </a:cubicBezTo>
                  <a:cubicBezTo>
                    <a:pt x="13" y="47"/>
                    <a:pt x="31" y="138"/>
                    <a:pt x="31" y="139"/>
                  </a:cubicBezTo>
                  <a:cubicBezTo>
                    <a:pt x="31" y="143"/>
                    <a:pt x="29" y="146"/>
                    <a:pt x="26" y="146"/>
                  </a:cubicBezTo>
                  <a:cubicBezTo>
                    <a:pt x="26" y="146"/>
                    <a:pt x="25" y="146"/>
                    <a:pt x="25"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u="none" strike="noStrike" kern="0" cap="none" spc="0" normalizeH="0" baseline="0" noProof="0">
                <a:ln>
                  <a:noFill/>
                </a:ln>
                <a:solidFill>
                  <a:srgbClr val="244470"/>
                </a:solidFill>
                <a:effectLst/>
                <a:uLnTx/>
                <a:uFillTx/>
                <a:latin typeface="Graphik" panose="020B0503030202060203" pitchFamily="34" charset="77"/>
                <a:cs typeface="Arial" charset="0"/>
              </a:endParaRPr>
            </a:p>
          </p:txBody>
        </p:sp>
        <p:sp>
          <p:nvSpPr>
            <p:cNvPr id="116" name="Freeform 135">
              <a:extLst>
                <a:ext uri="{FF2B5EF4-FFF2-40B4-BE49-F238E27FC236}">
                  <a16:creationId xmlns:a16="http://schemas.microsoft.com/office/drawing/2014/main" id="{F293FAFE-108F-C33A-F7FF-06B3AB6A98B8}"/>
                </a:ext>
              </a:extLst>
            </p:cNvPr>
            <p:cNvSpPr>
              <a:spLocks noEditPoints="1"/>
            </p:cNvSpPr>
            <p:nvPr/>
          </p:nvSpPr>
          <p:spPr bwMode="auto">
            <a:xfrm>
              <a:off x="1611" y="1925"/>
              <a:ext cx="338" cy="339"/>
            </a:xfrm>
            <a:custGeom>
              <a:avLst/>
              <a:gdLst>
                <a:gd name="T0" fmla="*/ 144 w 228"/>
                <a:gd name="T1" fmla="*/ 228 h 228"/>
                <a:gd name="T2" fmla="*/ 84 w 228"/>
                <a:gd name="T3" fmla="*/ 228 h 228"/>
                <a:gd name="T4" fmla="*/ 78 w 228"/>
                <a:gd name="T5" fmla="*/ 222 h 228"/>
                <a:gd name="T6" fmla="*/ 78 w 228"/>
                <a:gd name="T7" fmla="*/ 211 h 228"/>
                <a:gd name="T8" fmla="*/ 0 w 228"/>
                <a:gd name="T9" fmla="*/ 108 h 228"/>
                <a:gd name="T10" fmla="*/ 114 w 228"/>
                <a:gd name="T11" fmla="*/ 0 h 228"/>
                <a:gd name="T12" fmla="*/ 228 w 228"/>
                <a:gd name="T13" fmla="*/ 108 h 228"/>
                <a:gd name="T14" fmla="*/ 150 w 228"/>
                <a:gd name="T15" fmla="*/ 211 h 228"/>
                <a:gd name="T16" fmla="*/ 150 w 228"/>
                <a:gd name="T17" fmla="*/ 222 h 228"/>
                <a:gd name="T18" fmla="*/ 144 w 228"/>
                <a:gd name="T19" fmla="*/ 228 h 228"/>
                <a:gd name="T20" fmla="*/ 90 w 228"/>
                <a:gd name="T21" fmla="*/ 216 h 228"/>
                <a:gd name="T22" fmla="*/ 138 w 228"/>
                <a:gd name="T23" fmla="*/ 216 h 228"/>
                <a:gd name="T24" fmla="*/ 138 w 228"/>
                <a:gd name="T25" fmla="*/ 206 h 228"/>
                <a:gd name="T26" fmla="*/ 142 w 228"/>
                <a:gd name="T27" fmla="*/ 201 h 228"/>
                <a:gd name="T28" fmla="*/ 216 w 228"/>
                <a:gd name="T29" fmla="*/ 108 h 228"/>
                <a:gd name="T30" fmla="*/ 114 w 228"/>
                <a:gd name="T31" fmla="*/ 12 h 228"/>
                <a:gd name="T32" fmla="*/ 12 w 228"/>
                <a:gd name="T33" fmla="*/ 108 h 228"/>
                <a:gd name="T34" fmla="*/ 85 w 228"/>
                <a:gd name="T35" fmla="*/ 201 h 228"/>
                <a:gd name="T36" fmla="*/ 90 w 228"/>
                <a:gd name="T37" fmla="*/ 206 h 228"/>
                <a:gd name="T38" fmla="*/ 90 w 228"/>
                <a:gd name="T39" fmla="*/ 21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8" h="228">
                  <a:moveTo>
                    <a:pt x="144" y="228"/>
                  </a:moveTo>
                  <a:cubicBezTo>
                    <a:pt x="84" y="228"/>
                    <a:pt x="84" y="228"/>
                    <a:pt x="84" y="228"/>
                  </a:cubicBezTo>
                  <a:cubicBezTo>
                    <a:pt x="81" y="228"/>
                    <a:pt x="78" y="226"/>
                    <a:pt x="78" y="222"/>
                  </a:cubicBezTo>
                  <a:cubicBezTo>
                    <a:pt x="78" y="211"/>
                    <a:pt x="78" y="211"/>
                    <a:pt x="78" y="211"/>
                  </a:cubicBezTo>
                  <a:cubicBezTo>
                    <a:pt x="32" y="196"/>
                    <a:pt x="0" y="155"/>
                    <a:pt x="0" y="108"/>
                  </a:cubicBezTo>
                  <a:cubicBezTo>
                    <a:pt x="0" y="49"/>
                    <a:pt x="51" y="0"/>
                    <a:pt x="114" y="0"/>
                  </a:cubicBezTo>
                  <a:cubicBezTo>
                    <a:pt x="177" y="0"/>
                    <a:pt x="228" y="49"/>
                    <a:pt x="228" y="108"/>
                  </a:cubicBezTo>
                  <a:cubicBezTo>
                    <a:pt x="228" y="155"/>
                    <a:pt x="196" y="196"/>
                    <a:pt x="150" y="211"/>
                  </a:cubicBezTo>
                  <a:cubicBezTo>
                    <a:pt x="150" y="222"/>
                    <a:pt x="150" y="222"/>
                    <a:pt x="150" y="222"/>
                  </a:cubicBezTo>
                  <a:cubicBezTo>
                    <a:pt x="150" y="226"/>
                    <a:pt x="147" y="228"/>
                    <a:pt x="144" y="228"/>
                  </a:cubicBezTo>
                  <a:close/>
                  <a:moveTo>
                    <a:pt x="90" y="216"/>
                  </a:moveTo>
                  <a:cubicBezTo>
                    <a:pt x="138" y="216"/>
                    <a:pt x="138" y="216"/>
                    <a:pt x="138" y="216"/>
                  </a:cubicBezTo>
                  <a:cubicBezTo>
                    <a:pt x="138" y="206"/>
                    <a:pt x="138" y="206"/>
                    <a:pt x="138" y="206"/>
                  </a:cubicBezTo>
                  <a:cubicBezTo>
                    <a:pt x="138" y="204"/>
                    <a:pt x="140" y="201"/>
                    <a:pt x="142" y="201"/>
                  </a:cubicBezTo>
                  <a:cubicBezTo>
                    <a:pt x="186" y="189"/>
                    <a:pt x="216" y="151"/>
                    <a:pt x="216" y="108"/>
                  </a:cubicBezTo>
                  <a:cubicBezTo>
                    <a:pt x="216" y="56"/>
                    <a:pt x="170" y="12"/>
                    <a:pt x="114" y="12"/>
                  </a:cubicBezTo>
                  <a:cubicBezTo>
                    <a:pt x="58" y="12"/>
                    <a:pt x="12" y="56"/>
                    <a:pt x="12" y="108"/>
                  </a:cubicBezTo>
                  <a:cubicBezTo>
                    <a:pt x="12" y="151"/>
                    <a:pt x="42" y="189"/>
                    <a:pt x="85" y="201"/>
                  </a:cubicBezTo>
                  <a:cubicBezTo>
                    <a:pt x="88" y="201"/>
                    <a:pt x="90" y="204"/>
                    <a:pt x="90" y="206"/>
                  </a:cubicBezTo>
                  <a:lnTo>
                    <a:pt x="90" y="2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u="none" strike="noStrike" kern="0" cap="none" spc="0" normalizeH="0" baseline="0" noProof="0">
                <a:ln>
                  <a:noFill/>
                </a:ln>
                <a:solidFill>
                  <a:srgbClr val="244470"/>
                </a:solidFill>
                <a:effectLst/>
                <a:uLnTx/>
                <a:uFillTx/>
                <a:latin typeface="Graphik" panose="020B0503030202060203" pitchFamily="34" charset="77"/>
                <a:cs typeface="Arial" charset="0"/>
              </a:endParaRPr>
            </a:p>
          </p:txBody>
        </p:sp>
      </p:grpSp>
      <p:grpSp>
        <p:nvGrpSpPr>
          <p:cNvPr id="2" name="Group 31">
            <a:extLst>
              <a:ext uri="{FF2B5EF4-FFF2-40B4-BE49-F238E27FC236}">
                <a16:creationId xmlns:a16="http://schemas.microsoft.com/office/drawing/2014/main" id="{C4E472D2-CDB9-149F-844D-6C8143A65880}"/>
              </a:ext>
            </a:extLst>
          </p:cNvPr>
          <p:cNvGrpSpPr>
            <a:grpSpLocks noChangeAspect="1"/>
          </p:cNvGrpSpPr>
          <p:nvPr/>
        </p:nvGrpSpPr>
        <p:grpSpPr bwMode="auto">
          <a:xfrm>
            <a:off x="794878" y="1906747"/>
            <a:ext cx="485702" cy="474663"/>
            <a:chOff x="3619" y="663"/>
            <a:chExt cx="440" cy="430"/>
          </a:xfrm>
          <a:solidFill>
            <a:srgbClr val="126DA8"/>
          </a:solidFill>
        </p:grpSpPr>
        <p:sp>
          <p:nvSpPr>
            <p:cNvPr id="3" name="Freeform 32">
              <a:extLst>
                <a:ext uri="{FF2B5EF4-FFF2-40B4-BE49-F238E27FC236}">
                  <a16:creationId xmlns:a16="http://schemas.microsoft.com/office/drawing/2014/main" id="{BE7A4E6A-7C40-86A9-325C-936D0BB26BC3}"/>
                </a:ext>
              </a:extLst>
            </p:cNvPr>
            <p:cNvSpPr>
              <a:spLocks noEditPoints="1"/>
            </p:cNvSpPr>
            <p:nvPr/>
          </p:nvSpPr>
          <p:spPr bwMode="auto">
            <a:xfrm>
              <a:off x="3646" y="806"/>
              <a:ext cx="92" cy="90"/>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12 h 60"/>
                <a:gd name="T12" fmla="*/ 12 w 60"/>
                <a:gd name="T13" fmla="*/ 30 h 60"/>
                <a:gd name="T14" fmla="*/ 30 w 60"/>
                <a:gd name="T15" fmla="*/ 48 h 60"/>
                <a:gd name="T16" fmla="*/ 48 w 60"/>
                <a:gd name="T17" fmla="*/ 30 h 60"/>
                <a:gd name="T18" fmla="*/ 30 w 60"/>
                <a:gd name="T19"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3" y="60"/>
                    <a:pt x="0" y="46"/>
                    <a:pt x="0" y="30"/>
                  </a:cubicBezTo>
                  <a:cubicBezTo>
                    <a:pt x="0" y="13"/>
                    <a:pt x="13" y="0"/>
                    <a:pt x="30" y="0"/>
                  </a:cubicBezTo>
                  <a:cubicBezTo>
                    <a:pt x="46" y="0"/>
                    <a:pt x="60" y="13"/>
                    <a:pt x="60" y="30"/>
                  </a:cubicBezTo>
                  <a:cubicBezTo>
                    <a:pt x="60" y="46"/>
                    <a:pt x="46" y="60"/>
                    <a:pt x="30" y="60"/>
                  </a:cubicBezTo>
                  <a:close/>
                  <a:moveTo>
                    <a:pt x="30" y="12"/>
                  </a:moveTo>
                  <a:cubicBezTo>
                    <a:pt x="20" y="12"/>
                    <a:pt x="12" y="20"/>
                    <a:pt x="12" y="30"/>
                  </a:cubicBezTo>
                  <a:cubicBezTo>
                    <a:pt x="12" y="40"/>
                    <a:pt x="20" y="48"/>
                    <a:pt x="30" y="48"/>
                  </a:cubicBezTo>
                  <a:cubicBezTo>
                    <a:pt x="40" y="48"/>
                    <a:pt x="48" y="40"/>
                    <a:pt x="48" y="30"/>
                  </a:cubicBezTo>
                  <a:cubicBezTo>
                    <a:pt x="48" y="20"/>
                    <a:pt x="40"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u="none" strike="noStrike" kern="0" cap="none" spc="0" normalizeH="0" baseline="0" noProof="0">
                <a:ln>
                  <a:noFill/>
                </a:ln>
                <a:solidFill>
                  <a:schemeClr val="tx2"/>
                </a:solidFill>
                <a:effectLst/>
                <a:uLnTx/>
                <a:uFillTx/>
                <a:latin typeface="Graphik" panose="020B0503030202060203" pitchFamily="34" charset="77"/>
                <a:cs typeface="Arial" charset="0"/>
              </a:endParaRPr>
            </a:p>
          </p:txBody>
        </p:sp>
        <p:sp>
          <p:nvSpPr>
            <p:cNvPr id="5" name="Freeform 33">
              <a:extLst>
                <a:ext uri="{FF2B5EF4-FFF2-40B4-BE49-F238E27FC236}">
                  <a16:creationId xmlns:a16="http://schemas.microsoft.com/office/drawing/2014/main" id="{8D8DDC32-CEE9-A604-3E65-005ECC932F30}"/>
                </a:ext>
              </a:extLst>
            </p:cNvPr>
            <p:cNvSpPr>
              <a:spLocks noEditPoints="1"/>
            </p:cNvSpPr>
            <p:nvPr/>
          </p:nvSpPr>
          <p:spPr bwMode="auto">
            <a:xfrm>
              <a:off x="3619" y="914"/>
              <a:ext cx="147" cy="179"/>
            </a:xfrm>
            <a:custGeom>
              <a:avLst/>
              <a:gdLst>
                <a:gd name="T0" fmla="*/ 66 w 96"/>
                <a:gd name="T1" fmla="*/ 120 h 120"/>
                <a:gd name="T2" fmla="*/ 30 w 96"/>
                <a:gd name="T3" fmla="*/ 120 h 120"/>
                <a:gd name="T4" fmla="*/ 24 w 96"/>
                <a:gd name="T5" fmla="*/ 114 h 120"/>
                <a:gd name="T6" fmla="*/ 24 w 96"/>
                <a:gd name="T7" fmla="*/ 69 h 120"/>
                <a:gd name="T8" fmla="*/ 0 w 96"/>
                <a:gd name="T9" fmla="*/ 6 h 120"/>
                <a:gd name="T10" fmla="*/ 6 w 96"/>
                <a:gd name="T11" fmla="*/ 0 h 120"/>
                <a:gd name="T12" fmla="*/ 90 w 96"/>
                <a:gd name="T13" fmla="*/ 0 h 120"/>
                <a:gd name="T14" fmla="*/ 96 w 96"/>
                <a:gd name="T15" fmla="*/ 6 h 120"/>
                <a:gd name="T16" fmla="*/ 72 w 96"/>
                <a:gd name="T17" fmla="*/ 69 h 120"/>
                <a:gd name="T18" fmla="*/ 72 w 96"/>
                <a:gd name="T19" fmla="*/ 114 h 120"/>
                <a:gd name="T20" fmla="*/ 66 w 96"/>
                <a:gd name="T21" fmla="*/ 120 h 120"/>
                <a:gd name="T22" fmla="*/ 36 w 96"/>
                <a:gd name="T23" fmla="*/ 108 h 120"/>
                <a:gd name="T24" fmla="*/ 60 w 96"/>
                <a:gd name="T25" fmla="*/ 108 h 120"/>
                <a:gd name="T26" fmla="*/ 60 w 96"/>
                <a:gd name="T27" fmla="*/ 65 h 120"/>
                <a:gd name="T28" fmla="*/ 64 w 96"/>
                <a:gd name="T29" fmla="*/ 59 h 120"/>
                <a:gd name="T30" fmla="*/ 84 w 96"/>
                <a:gd name="T31" fmla="*/ 12 h 120"/>
                <a:gd name="T32" fmla="*/ 12 w 96"/>
                <a:gd name="T33" fmla="*/ 12 h 120"/>
                <a:gd name="T34" fmla="*/ 31 w 96"/>
                <a:gd name="T35" fmla="*/ 59 h 120"/>
                <a:gd name="T36" fmla="*/ 36 w 96"/>
                <a:gd name="T37" fmla="*/ 65 h 120"/>
                <a:gd name="T38" fmla="*/ 36 w 96"/>
                <a:gd name="T39"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120">
                  <a:moveTo>
                    <a:pt x="66" y="120"/>
                  </a:moveTo>
                  <a:cubicBezTo>
                    <a:pt x="30" y="120"/>
                    <a:pt x="30" y="120"/>
                    <a:pt x="30" y="120"/>
                  </a:cubicBezTo>
                  <a:cubicBezTo>
                    <a:pt x="27" y="120"/>
                    <a:pt x="24" y="117"/>
                    <a:pt x="24" y="114"/>
                  </a:cubicBezTo>
                  <a:cubicBezTo>
                    <a:pt x="24" y="69"/>
                    <a:pt x="24" y="69"/>
                    <a:pt x="24" y="69"/>
                  </a:cubicBezTo>
                  <a:cubicBezTo>
                    <a:pt x="2" y="61"/>
                    <a:pt x="0" y="34"/>
                    <a:pt x="0" y="6"/>
                  </a:cubicBezTo>
                  <a:cubicBezTo>
                    <a:pt x="0" y="2"/>
                    <a:pt x="3" y="0"/>
                    <a:pt x="6" y="0"/>
                  </a:cubicBezTo>
                  <a:cubicBezTo>
                    <a:pt x="90" y="0"/>
                    <a:pt x="90" y="0"/>
                    <a:pt x="90" y="0"/>
                  </a:cubicBezTo>
                  <a:cubicBezTo>
                    <a:pt x="93" y="0"/>
                    <a:pt x="96" y="2"/>
                    <a:pt x="96" y="6"/>
                  </a:cubicBezTo>
                  <a:cubicBezTo>
                    <a:pt x="96" y="34"/>
                    <a:pt x="94" y="61"/>
                    <a:pt x="72" y="69"/>
                  </a:cubicBezTo>
                  <a:cubicBezTo>
                    <a:pt x="72" y="114"/>
                    <a:pt x="72" y="114"/>
                    <a:pt x="72" y="114"/>
                  </a:cubicBezTo>
                  <a:cubicBezTo>
                    <a:pt x="72" y="117"/>
                    <a:pt x="69" y="120"/>
                    <a:pt x="66" y="120"/>
                  </a:cubicBezTo>
                  <a:close/>
                  <a:moveTo>
                    <a:pt x="36" y="108"/>
                  </a:moveTo>
                  <a:cubicBezTo>
                    <a:pt x="60" y="108"/>
                    <a:pt x="60" y="108"/>
                    <a:pt x="60" y="108"/>
                  </a:cubicBezTo>
                  <a:cubicBezTo>
                    <a:pt x="60" y="65"/>
                    <a:pt x="60" y="65"/>
                    <a:pt x="60" y="65"/>
                  </a:cubicBezTo>
                  <a:cubicBezTo>
                    <a:pt x="60" y="62"/>
                    <a:pt x="62" y="60"/>
                    <a:pt x="64" y="59"/>
                  </a:cubicBezTo>
                  <a:cubicBezTo>
                    <a:pt x="80" y="55"/>
                    <a:pt x="83" y="39"/>
                    <a:pt x="84" y="12"/>
                  </a:cubicBezTo>
                  <a:cubicBezTo>
                    <a:pt x="12" y="12"/>
                    <a:pt x="12" y="12"/>
                    <a:pt x="12" y="12"/>
                  </a:cubicBezTo>
                  <a:cubicBezTo>
                    <a:pt x="12" y="39"/>
                    <a:pt x="16" y="55"/>
                    <a:pt x="31" y="59"/>
                  </a:cubicBezTo>
                  <a:cubicBezTo>
                    <a:pt x="34" y="60"/>
                    <a:pt x="36" y="62"/>
                    <a:pt x="36" y="65"/>
                  </a:cubicBezTo>
                  <a:lnTo>
                    <a:pt x="36"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u="none" strike="noStrike" kern="0" cap="none" spc="0" normalizeH="0" baseline="0" noProof="0">
                <a:ln>
                  <a:noFill/>
                </a:ln>
                <a:solidFill>
                  <a:schemeClr val="tx2"/>
                </a:solidFill>
                <a:effectLst/>
                <a:uLnTx/>
                <a:uFillTx/>
                <a:latin typeface="Graphik" panose="020B0503030202060203" pitchFamily="34" charset="77"/>
                <a:cs typeface="Arial" charset="0"/>
              </a:endParaRPr>
            </a:p>
          </p:txBody>
        </p:sp>
        <p:sp>
          <p:nvSpPr>
            <p:cNvPr id="6" name="Freeform 34">
              <a:extLst>
                <a:ext uri="{FF2B5EF4-FFF2-40B4-BE49-F238E27FC236}">
                  <a16:creationId xmlns:a16="http://schemas.microsoft.com/office/drawing/2014/main" id="{485ED58D-7D51-F69C-8866-BD5590A798EF}"/>
                </a:ext>
              </a:extLst>
            </p:cNvPr>
            <p:cNvSpPr>
              <a:spLocks noEditPoints="1"/>
            </p:cNvSpPr>
            <p:nvPr/>
          </p:nvSpPr>
          <p:spPr bwMode="auto">
            <a:xfrm>
              <a:off x="3940" y="806"/>
              <a:ext cx="92" cy="90"/>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12 h 60"/>
                <a:gd name="T12" fmla="*/ 12 w 60"/>
                <a:gd name="T13" fmla="*/ 30 h 60"/>
                <a:gd name="T14" fmla="*/ 30 w 60"/>
                <a:gd name="T15" fmla="*/ 48 h 60"/>
                <a:gd name="T16" fmla="*/ 48 w 60"/>
                <a:gd name="T17" fmla="*/ 30 h 60"/>
                <a:gd name="T18" fmla="*/ 30 w 60"/>
                <a:gd name="T19"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3" y="60"/>
                    <a:pt x="0" y="46"/>
                    <a:pt x="0" y="30"/>
                  </a:cubicBezTo>
                  <a:cubicBezTo>
                    <a:pt x="0" y="13"/>
                    <a:pt x="13" y="0"/>
                    <a:pt x="30" y="0"/>
                  </a:cubicBezTo>
                  <a:cubicBezTo>
                    <a:pt x="46" y="0"/>
                    <a:pt x="60" y="13"/>
                    <a:pt x="60" y="30"/>
                  </a:cubicBezTo>
                  <a:cubicBezTo>
                    <a:pt x="60" y="46"/>
                    <a:pt x="46" y="60"/>
                    <a:pt x="30" y="60"/>
                  </a:cubicBezTo>
                  <a:close/>
                  <a:moveTo>
                    <a:pt x="30" y="12"/>
                  </a:moveTo>
                  <a:cubicBezTo>
                    <a:pt x="20" y="12"/>
                    <a:pt x="12" y="20"/>
                    <a:pt x="12" y="30"/>
                  </a:cubicBezTo>
                  <a:cubicBezTo>
                    <a:pt x="12" y="40"/>
                    <a:pt x="20" y="48"/>
                    <a:pt x="30" y="48"/>
                  </a:cubicBezTo>
                  <a:cubicBezTo>
                    <a:pt x="40" y="48"/>
                    <a:pt x="48" y="40"/>
                    <a:pt x="48" y="30"/>
                  </a:cubicBezTo>
                  <a:cubicBezTo>
                    <a:pt x="48" y="20"/>
                    <a:pt x="40"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u="none" strike="noStrike" kern="0" cap="none" spc="0" normalizeH="0" baseline="0" noProof="0">
                <a:ln>
                  <a:noFill/>
                </a:ln>
                <a:solidFill>
                  <a:schemeClr val="tx2"/>
                </a:solidFill>
                <a:effectLst/>
                <a:uLnTx/>
                <a:uFillTx/>
                <a:latin typeface="Graphik" panose="020B0503030202060203" pitchFamily="34" charset="77"/>
                <a:cs typeface="Arial" charset="0"/>
              </a:endParaRPr>
            </a:p>
          </p:txBody>
        </p:sp>
        <p:sp>
          <p:nvSpPr>
            <p:cNvPr id="9" name="Freeform 35">
              <a:extLst>
                <a:ext uri="{FF2B5EF4-FFF2-40B4-BE49-F238E27FC236}">
                  <a16:creationId xmlns:a16="http://schemas.microsoft.com/office/drawing/2014/main" id="{8429590F-916F-3D41-C966-7C979205AC51}"/>
                </a:ext>
              </a:extLst>
            </p:cNvPr>
            <p:cNvSpPr>
              <a:spLocks noEditPoints="1"/>
            </p:cNvSpPr>
            <p:nvPr/>
          </p:nvSpPr>
          <p:spPr bwMode="auto">
            <a:xfrm>
              <a:off x="3912" y="914"/>
              <a:ext cx="147" cy="179"/>
            </a:xfrm>
            <a:custGeom>
              <a:avLst/>
              <a:gdLst>
                <a:gd name="T0" fmla="*/ 66 w 96"/>
                <a:gd name="T1" fmla="*/ 120 h 120"/>
                <a:gd name="T2" fmla="*/ 30 w 96"/>
                <a:gd name="T3" fmla="*/ 120 h 120"/>
                <a:gd name="T4" fmla="*/ 24 w 96"/>
                <a:gd name="T5" fmla="*/ 114 h 120"/>
                <a:gd name="T6" fmla="*/ 24 w 96"/>
                <a:gd name="T7" fmla="*/ 69 h 120"/>
                <a:gd name="T8" fmla="*/ 0 w 96"/>
                <a:gd name="T9" fmla="*/ 6 h 120"/>
                <a:gd name="T10" fmla="*/ 6 w 96"/>
                <a:gd name="T11" fmla="*/ 0 h 120"/>
                <a:gd name="T12" fmla="*/ 90 w 96"/>
                <a:gd name="T13" fmla="*/ 0 h 120"/>
                <a:gd name="T14" fmla="*/ 96 w 96"/>
                <a:gd name="T15" fmla="*/ 6 h 120"/>
                <a:gd name="T16" fmla="*/ 72 w 96"/>
                <a:gd name="T17" fmla="*/ 69 h 120"/>
                <a:gd name="T18" fmla="*/ 72 w 96"/>
                <a:gd name="T19" fmla="*/ 114 h 120"/>
                <a:gd name="T20" fmla="*/ 66 w 96"/>
                <a:gd name="T21" fmla="*/ 120 h 120"/>
                <a:gd name="T22" fmla="*/ 36 w 96"/>
                <a:gd name="T23" fmla="*/ 108 h 120"/>
                <a:gd name="T24" fmla="*/ 60 w 96"/>
                <a:gd name="T25" fmla="*/ 108 h 120"/>
                <a:gd name="T26" fmla="*/ 60 w 96"/>
                <a:gd name="T27" fmla="*/ 65 h 120"/>
                <a:gd name="T28" fmla="*/ 64 w 96"/>
                <a:gd name="T29" fmla="*/ 59 h 120"/>
                <a:gd name="T30" fmla="*/ 84 w 96"/>
                <a:gd name="T31" fmla="*/ 12 h 120"/>
                <a:gd name="T32" fmla="*/ 12 w 96"/>
                <a:gd name="T33" fmla="*/ 12 h 120"/>
                <a:gd name="T34" fmla="*/ 31 w 96"/>
                <a:gd name="T35" fmla="*/ 59 h 120"/>
                <a:gd name="T36" fmla="*/ 36 w 96"/>
                <a:gd name="T37" fmla="*/ 65 h 120"/>
                <a:gd name="T38" fmla="*/ 36 w 96"/>
                <a:gd name="T39"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120">
                  <a:moveTo>
                    <a:pt x="66" y="120"/>
                  </a:moveTo>
                  <a:cubicBezTo>
                    <a:pt x="30" y="120"/>
                    <a:pt x="30" y="120"/>
                    <a:pt x="30" y="120"/>
                  </a:cubicBezTo>
                  <a:cubicBezTo>
                    <a:pt x="27" y="120"/>
                    <a:pt x="24" y="117"/>
                    <a:pt x="24" y="114"/>
                  </a:cubicBezTo>
                  <a:cubicBezTo>
                    <a:pt x="24" y="69"/>
                    <a:pt x="24" y="69"/>
                    <a:pt x="24" y="69"/>
                  </a:cubicBezTo>
                  <a:cubicBezTo>
                    <a:pt x="2" y="61"/>
                    <a:pt x="0" y="34"/>
                    <a:pt x="0" y="6"/>
                  </a:cubicBezTo>
                  <a:cubicBezTo>
                    <a:pt x="0" y="2"/>
                    <a:pt x="3" y="0"/>
                    <a:pt x="6" y="0"/>
                  </a:cubicBezTo>
                  <a:cubicBezTo>
                    <a:pt x="90" y="0"/>
                    <a:pt x="90" y="0"/>
                    <a:pt x="90" y="0"/>
                  </a:cubicBezTo>
                  <a:cubicBezTo>
                    <a:pt x="93" y="0"/>
                    <a:pt x="96" y="2"/>
                    <a:pt x="96" y="6"/>
                  </a:cubicBezTo>
                  <a:cubicBezTo>
                    <a:pt x="96" y="34"/>
                    <a:pt x="94" y="61"/>
                    <a:pt x="72" y="69"/>
                  </a:cubicBezTo>
                  <a:cubicBezTo>
                    <a:pt x="72" y="114"/>
                    <a:pt x="72" y="114"/>
                    <a:pt x="72" y="114"/>
                  </a:cubicBezTo>
                  <a:cubicBezTo>
                    <a:pt x="72" y="117"/>
                    <a:pt x="69" y="120"/>
                    <a:pt x="66" y="120"/>
                  </a:cubicBezTo>
                  <a:close/>
                  <a:moveTo>
                    <a:pt x="36" y="108"/>
                  </a:moveTo>
                  <a:cubicBezTo>
                    <a:pt x="60" y="108"/>
                    <a:pt x="60" y="108"/>
                    <a:pt x="60" y="108"/>
                  </a:cubicBezTo>
                  <a:cubicBezTo>
                    <a:pt x="60" y="65"/>
                    <a:pt x="60" y="65"/>
                    <a:pt x="60" y="65"/>
                  </a:cubicBezTo>
                  <a:cubicBezTo>
                    <a:pt x="60" y="62"/>
                    <a:pt x="62" y="60"/>
                    <a:pt x="64" y="59"/>
                  </a:cubicBezTo>
                  <a:cubicBezTo>
                    <a:pt x="80" y="55"/>
                    <a:pt x="83" y="39"/>
                    <a:pt x="84" y="12"/>
                  </a:cubicBezTo>
                  <a:cubicBezTo>
                    <a:pt x="12" y="12"/>
                    <a:pt x="12" y="12"/>
                    <a:pt x="12" y="12"/>
                  </a:cubicBezTo>
                  <a:cubicBezTo>
                    <a:pt x="12" y="39"/>
                    <a:pt x="16" y="55"/>
                    <a:pt x="31" y="59"/>
                  </a:cubicBezTo>
                  <a:cubicBezTo>
                    <a:pt x="34" y="60"/>
                    <a:pt x="36" y="62"/>
                    <a:pt x="36" y="65"/>
                  </a:cubicBezTo>
                  <a:lnTo>
                    <a:pt x="36"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u="none" strike="noStrike" kern="0" cap="none" spc="0" normalizeH="0" baseline="0" noProof="0">
                <a:ln>
                  <a:noFill/>
                </a:ln>
                <a:solidFill>
                  <a:schemeClr val="tx2"/>
                </a:solidFill>
                <a:effectLst/>
                <a:uLnTx/>
                <a:uFillTx/>
                <a:latin typeface="Graphik" panose="020B0503030202060203" pitchFamily="34" charset="77"/>
                <a:cs typeface="Arial" charset="0"/>
              </a:endParaRPr>
            </a:p>
          </p:txBody>
        </p:sp>
        <p:sp>
          <p:nvSpPr>
            <p:cNvPr id="10" name="Freeform 36">
              <a:extLst>
                <a:ext uri="{FF2B5EF4-FFF2-40B4-BE49-F238E27FC236}">
                  <a16:creationId xmlns:a16="http://schemas.microsoft.com/office/drawing/2014/main" id="{E26F70E0-AF84-1849-9021-146194BB8901}"/>
                </a:ext>
              </a:extLst>
            </p:cNvPr>
            <p:cNvSpPr>
              <a:spLocks noEditPoints="1"/>
            </p:cNvSpPr>
            <p:nvPr/>
          </p:nvSpPr>
          <p:spPr bwMode="auto">
            <a:xfrm>
              <a:off x="3793" y="663"/>
              <a:ext cx="92" cy="90"/>
            </a:xfrm>
            <a:custGeom>
              <a:avLst/>
              <a:gdLst>
                <a:gd name="T0" fmla="*/ 30 w 60"/>
                <a:gd name="T1" fmla="*/ 60 h 60"/>
                <a:gd name="T2" fmla="*/ 0 w 60"/>
                <a:gd name="T3" fmla="*/ 30 h 60"/>
                <a:gd name="T4" fmla="*/ 30 w 60"/>
                <a:gd name="T5" fmla="*/ 0 h 60"/>
                <a:gd name="T6" fmla="*/ 60 w 60"/>
                <a:gd name="T7" fmla="*/ 30 h 60"/>
                <a:gd name="T8" fmla="*/ 30 w 60"/>
                <a:gd name="T9" fmla="*/ 60 h 60"/>
                <a:gd name="T10" fmla="*/ 30 w 60"/>
                <a:gd name="T11" fmla="*/ 12 h 60"/>
                <a:gd name="T12" fmla="*/ 12 w 60"/>
                <a:gd name="T13" fmla="*/ 30 h 60"/>
                <a:gd name="T14" fmla="*/ 30 w 60"/>
                <a:gd name="T15" fmla="*/ 48 h 60"/>
                <a:gd name="T16" fmla="*/ 48 w 60"/>
                <a:gd name="T17" fmla="*/ 30 h 60"/>
                <a:gd name="T18" fmla="*/ 30 w 60"/>
                <a:gd name="T19" fmla="*/ 1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13" y="60"/>
                    <a:pt x="0" y="46"/>
                    <a:pt x="0" y="30"/>
                  </a:cubicBezTo>
                  <a:cubicBezTo>
                    <a:pt x="0" y="13"/>
                    <a:pt x="13" y="0"/>
                    <a:pt x="30" y="0"/>
                  </a:cubicBezTo>
                  <a:cubicBezTo>
                    <a:pt x="46" y="0"/>
                    <a:pt x="60" y="13"/>
                    <a:pt x="60" y="30"/>
                  </a:cubicBezTo>
                  <a:cubicBezTo>
                    <a:pt x="60" y="46"/>
                    <a:pt x="46" y="60"/>
                    <a:pt x="30" y="60"/>
                  </a:cubicBezTo>
                  <a:close/>
                  <a:moveTo>
                    <a:pt x="30" y="12"/>
                  </a:moveTo>
                  <a:cubicBezTo>
                    <a:pt x="20" y="12"/>
                    <a:pt x="12" y="20"/>
                    <a:pt x="12" y="30"/>
                  </a:cubicBezTo>
                  <a:cubicBezTo>
                    <a:pt x="12" y="40"/>
                    <a:pt x="20" y="48"/>
                    <a:pt x="30" y="48"/>
                  </a:cubicBezTo>
                  <a:cubicBezTo>
                    <a:pt x="40" y="48"/>
                    <a:pt x="48" y="40"/>
                    <a:pt x="48" y="30"/>
                  </a:cubicBezTo>
                  <a:cubicBezTo>
                    <a:pt x="48" y="20"/>
                    <a:pt x="40"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u="none" strike="noStrike" kern="0" cap="none" spc="0" normalizeH="0" baseline="0" noProof="0">
                <a:ln>
                  <a:noFill/>
                </a:ln>
                <a:solidFill>
                  <a:schemeClr val="tx2"/>
                </a:solidFill>
                <a:effectLst/>
                <a:uLnTx/>
                <a:uFillTx/>
                <a:latin typeface="Graphik" panose="020B0503030202060203" pitchFamily="34" charset="77"/>
                <a:cs typeface="Arial" charset="0"/>
              </a:endParaRPr>
            </a:p>
          </p:txBody>
        </p:sp>
        <p:sp>
          <p:nvSpPr>
            <p:cNvPr id="11" name="Freeform 37">
              <a:extLst>
                <a:ext uri="{FF2B5EF4-FFF2-40B4-BE49-F238E27FC236}">
                  <a16:creationId xmlns:a16="http://schemas.microsoft.com/office/drawing/2014/main" id="{B3B9FA79-AAFD-0949-AB47-AB6E5273C9DF}"/>
                </a:ext>
              </a:extLst>
            </p:cNvPr>
            <p:cNvSpPr>
              <a:spLocks noEditPoints="1"/>
            </p:cNvSpPr>
            <p:nvPr/>
          </p:nvSpPr>
          <p:spPr bwMode="auto">
            <a:xfrm>
              <a:off x="3766" y="771"/>
              <a:ext cx="146" cy="179"/>
            </a:xfrm>
            <a:custGeom>
              <a:avLst/>
              <a:gdLst>
                <a:gd name="T0" fmla="*/ 66 w 96"/>
                <a:gd name="T1" fmla="*/ 120 h 120"/>
                <a:gd name="T2" fmla="*/ 30 w 96"/>
                <a:gd name="T3" fmla="*/ 120 h 120"/>
                <a:gd name="T4" fmla="*/ 24 w 96"/>
                <a:gd name="T5" fmla="*/ 114 h 120"/>
                <a:gd name="T6" fmla="*/ 24 w 96"/>
                <a:gd name="T7" fmla="*/ 69 h 120"/>
                <a:gd name="T8" fmla="*/ 0 w 96"/>
                <a:gd name="T9" fmla="*/ 6 h 120"/>
                <a:gd name="T10" fmla="*/ 6 w 96"/>
                <a:gd name="T11" fmla="*/ 0 h 120"/>
                <a:gd name="T12" fmla="*/ 90 w 96"/>
                <a:gd name="T13" fmla="*/ 0 h 120"/>
                <a:gd name="T14" fmla="*/ 96 w 96"/>
                <a:gd name="T15" fmla="*/ 6 h 120"/>
                <a:gd name="T16" fmla="*/ 72 w 96"/>
                <a:gd name="T17" fmla="*/ 69 h 120"/>
                <a:gd name="T18" fmla="*/ 72 w 96"/>
                <a:gd name="T19" fmla="*/ 114 h 120"/>
                <a:gd name="T20" fmla="*/ 66 w 96"/>
                <a:gd name="T21" fmla="*/ 120 h 120"/>
                <a:gd name="T22" fmla="*/ 36 w 96"/>
                <a:gd name="T23" fmla="*/ 108 h 120"/>
                <a:gd name="T24" fmla="*/ 60 w 96"/>
                <a:gd name="T25" fmla="*/ 108 h 120"/>
                <a:gd name="T26" fmla="*/ 60 w 96"/>
                <a:gd name="T27" fmla="*/ 65 h 120"/>
                <a:gd name="T28" fmla="*/ 64 w 96"/>
                <a:gd name="T29" fmla="*/ 59 h 120"/>
                <a:gd name="T30" fmla="*/ 84 w 96"/>
                <a:gd name="T31" fmla="*/ 12 h 120"/>
                <a:gd name="T32" fmla="*/ 12 w 96"/>
                <a:gd name="T33" fmla="*/ 12 h 120"/>
                <a:gd name="T34" fmla="*/ 31 w 96"/>
                <a:gd name="T35" fmla="*/ 59 h 120"/>
                <a:gd name="T36" fmla="*/ 36 w 96"/>
                <a:gd name="T37" fmla="*/ 65 h 120"/>
                <a:gd name="T38" fmla="*/ 36 w 96"/>
                <a:gd name="T39"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120">
                  <a:moveTo>
                    <a:pt x="66" y="120"/>
                  </a:moveTo>
                  <a:cubicBezTo>
                    <a:pt x="30" y="120"/>
                    <a:pt x="30" y="120"/>
                    <a:pt x="30" y="120"/>
                  </a:cubicBezTo>
                  <a:cubicBezTo>
                    <a:pt x="27" y="120"/>
                    <a:pt x="24" y="117"/>
                    <a:pt x="24" y="114"/>
                  </a:cubicBezTo>
                  <a:cubicBezTo>
                    <a:pt x="24" y="69"/>
                    <a:pt x="24" y="69"/>
                    <a:pt x="24" y="69"/>
                  </a:cubicBezTo>
                  <a:cubicBezTo>
                    <a:pt x="2" y="61"/>
                    <a:pt x="0" y="34"/>
                    <a:pt x="0" y="6"/>
                  </a:cubicBezTo>
                  <a:cubicBezTo>
                    <a:pt x="0" y="2"/>
                    <a:pt x="3" y="0"/>
                    <a:pt x="6" y="0"/>
                  </a:cubicBezTo>
                  <a:cubicBezTo>
                    <a:pt x="90" y="0"/>
                    <a:pt x="90" y="0"/>
                    <a:pt x="90" y="0"/>
                  </a:cubicBezTo>
                  <a:cubicBezTo>
                    <a:pt x="93" y="0"/>
                    <a:pt x="96" y="2"/>
                    <a:pt x="96" y="6"/>
                  </a:cubicBezTo>
                  <a:cubicBezTo>
                    <a:pt x="96" y="34"/>
                    <a:pt x="94" y="61"/>
                    <a:pt x="72" y="69"/>
                  </a:cubicBezTo>
                  <a:cubicBezTo>
                    <a:pt x="72" y="114"/>
                    <a:pt x="72" y="114"/>
                    <a:pt x="72" y="114"/>
                  </a:cubicBezTo>
                  <a:cubicBezTo>
                    <a:pt x="72" y="117"/>
                    <a:pt x="69" y="120"/>
                    <a:pt x="66" y="120"/>
                  </a:cubicBezTo>
                  <a:close/>
                  <a:moveTo>
                    <a:pt x="36" y="108"/>
                  </a:moveTo>
                  <a:cubicBezTo>
                    <a:pt x="60" y="108"/>
                    <a:pt x="60" y="108"/>
                    <a:pt x="60" y="108"/>
                  </a:cubicBezTo>
                  <a:cubicBezTo>
                    <a:pt x="60" y="65"/>
                    <a:pt x="60" y="65"/>
                    <a:pt x="60" y="65"/>
                  </a:cubicBezTo>
                  <a:cubicBezTo>
                    <a:pt x="60" y="62"/>
                    <a:pt x="62" y="60"/>
                    <a:pt x="64" y="59"/>
                  </a:cubicBezTo>
                  <a:cubicBezTo>
                    <a:pt x="80" y="55"/>
                    <a:pt x="83" y="39"/>
                    <a:pt x="84" y="12"/>
                  </a:cubicBezTo>
                  <a:cubicBezTo>
                    <a:pt x="12" y="12"/>
                    <a:pt x="12" y="12"/>
                    <a:pt x="12" y="12"/>
                  </a:cubicBezTo>
                  <a:cubicBezTo>
                    <a:pt x="12" y="39"/>
                    <a:pt x="16" y="55"/>
                    <a:pt x="31" y="59"/>
                  </a:cubicBezTo>
                  <a:cubicBezTo>
                    <a:pt x="34" y="60"/>
                    <a:pt x="36" y="62"/>
                    <a:pt x="36" y="65"/>
                  </a:cubicBezTo>
                  <a:lnTo>
                    <a:pt x="36"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u="none" strike="noStrike" kern="0" cap="none" spc="0" normalizeH="0" baseline="0" noProof="0">
                <a:ln>
                  <a:noFill/>
                </a:ln>
                <a:solidFill>
                  <a:schemeClr val="tx2"/>
                </a:solidFill>
                <a:effectLst/>
                <a:uLnTx/>
                <a:uFillTx/>
                <a:latin typeface="Graphik" panose="020B0503030202060203" pitchFamily="34" charset="77"/>
                <a:cs typeface="Arial" charset="0"/>
              </a:endParaRPr>
            </a:p>
          </p:txBody>
        </p:sp>
      </p:grpSp>
      <p:grpSp>
        <p:nvGrpSpPr>
          <p:cNvPr id="12" name="Group 156">
            <a:extLst>
              <a:ext uri="{FF2B5EF4-FFF2-40B4-BE49-F238E27FC236}">
                <a16:creationId xmlns:a16="http://schemas.microsoft.com/office/drawing/2014/main" id="{F3131EB8-04F8-9F36-0AD9-2B4E24FF11B8}"/>
              </a:ext>
            </a:extLst>
          </p:cNvPr>
          <p:cNvGrpSpPr>
            <a:grpSpLocks noChangeAspect="1"/>
          </p:cNvGrpSpPr>
          <p:nvPr/>
        </p:nvGrpSpPr>
        <p:grpSpPr bwMode="auto">
          <a:xfrm>
            <a:off x="4419023" y="1901330"/>
            <a:ext cx="472082" cy="470976"/>
            <a:chOff x="1373" y="1718"/>
            <a:chExt cx="427" cy="426"/>
          </a:xfrm>
          <a:solidFill>
            <a:srgbClr val="126DA8"/>
          </a:solidFill>
        </p:grpSpPr>
        <p:sp>
          <p:nvSpPr>
            <p:cNvPr id="13" name="Freeform 157">
              <a:extLst>
                <a:ext uri="{FF2B5EF4-FFF2-40B4-BE49-F238E27FC236}">
                  <a16:creationId xmlns:a16="http://schemas.microsoft.com/office/drawing/2014/main" id="{B6A04BD2-4927-9D77-E582-4D578B9CAB34}"/>
                </a:ext>
              </a:extLst>
            </p:cNvPr>
            <p:cNvSpPr>
              <a:spLocks noEditPoints="1"/>
            </p:cNvSpPr>
            <p:nvPr/>
          </p:nvSpPr>
          <p:spPr bwMode="auto">
            <a:xfrm>
              <a:off x="1569" y="1913"/>
              <a:ext cx="231" cy="231"/>
            </a:xfrm>
            <a:custGeom>
              <a:avLst/>
              <a:gdLst>
                <a:gd name="T0" fmla="*/ 78 w 156"/>
                <a:gd name="T1" fmla="*/ 156 h 156"/>
                <a:gd name="T2" fmla="*/ 0 w 156"/>
                <a:gd name="T3" fmla="*/ 78 h 156"/>
                <a:gd name="T4" fmla="*/ 78 w 156"/>
                <a:gd name="T5" fmla="*/ 0 h 156"/>
                <a:gd name="T6" fmla="*/ 156 w 156"/>
                <a:gd name="T7" fmla="*/ 78 h 156"/>
                <a:gd name="T8" fmla="*/ 78 w 156"/>
                <a:gd name="T9" fmla="*/ 156 h 156"/>
                <a:gd name="T10" fmla="*/ 78 w 156"/>
                <a:gd name="T11" fmla="*/ 12 h 156"/>
                <a:gd name="T12" fmla="*/ 12 w 156"/>
                <a:gd name="T13" fmla="*/ 78 h 156"/>
                <a:gd name="T14" fmla="*/ 78 w 156"/>
                <a:gd name="T15" fmla="*/ 144 h 156"/>
                <a:gd name="T16" fmla="*/ 144 w 156"/>
                <a:gd name="T17" fmla="*/ 78 h 156"/>
                <a:gd name="T18" fmla="*/ 78 w 156"/>
                <a:gd name="T19" fmla="*/ 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56">
                  <a:moveTo>
                    <a:pt x="78" y="156"/>
                  </a:moveTo>
                  <a:cubicBezTo>
                    <a:pt x="35" y="156"/>
                    <a:pt x="0" y="121"/>
                    <a:pt x="0" y="78"/>
                  </a:cubicBezTo>
                  <a:cubicBezTo>
                    <a:pt x="0" y="35"/>
                    <a:pt x="35" y="0"/>
                    <a:pt x="78" y="0"/>
                  </a:cubicBezTo>
                  <a:cubicBezTo>
                    <a:pt x="121" y="0"/>
                    <a:pt x="156" y="35"/>
                    <a:pt x="156" y="78"/>
                  </a:cubicBezTo>
                  <a:cubicBezTo>
                    <a:pt x="156" y="121"/>
                    <a:pt x="121" y="156"/>
                    <a:pt x="78" y="156"/>
                  </a:cubicBezTo>
                  <a:close/>
                  <a:moveTo>
                    <a:pt x="78" y="12"/>
                  </a:moveTo>
                  <a:cubicBezTo>
                    <a:pt x="41" y="12"/>
                    <a:pt x="12" y="41"/>
                    <a:pt x="12" y="78"/>
                  </a:cubicBezTo>
                  <a:cubicBezTo>
                    <a:pt x="12" y="114"/>
                    <a:pt x="41" y="144"/>
                    <a:pt x="78" y="144"/>
                  </a:cubicBezTo>
                  <a:cubicBezTo>
                    <a:pt x="114" y="144"/>
                    <a:pt x="144" y="114"/>
                    <a:pt x="144" y="78"/>
                  </a:cubicBezTo>
                  <a:cubicBezTo>
                    <a:pt x="144" y="41"/>
                    <a:pt x="114" y="12"/>
                    <a:pt x="7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u="none" strike="noStrike" kern="0" cap="none" spc="0" normalizeH="0" baseline="0" noProof="0">
                <a:ln>
                  <a:noFill/>
                </a:ln>
                <a:solidFill>
                  <a:schemeClr val="tx2"/>
                </a:solidFill>
                <a:effectLst/>
                <a:uLnTx/>
                <a:uFillTx/>
                <a:latin typeface="Graphik" panose="020B0503030202060203" pitchFamily="34" charset="77"/>
                <a:cs typeface="Arial" charset="0"/>
              </a:endParaRPr>
            </a:p>
          </p:txBody>
        </p:sp>
        <p:sp>
          <p:nvSpPr>
            <p:cNvPr id="14" name="Freeform 158">
              <a:extLst>
                <a:ext uri="{FF2B5EF4-FFF2-40B4-BE49-F238E27FC236}">
                  <a16:creationId xmlns:a16="http://schemas.microsoft.com/office/drawing/2014/main" id="{559AA69D-C36A-EB71-FBFE-CFD7B2151880}"/>
                </a:ext>
              </a:extLst>
            </p:cNvPr>
            <p:cNvSpPr>
              <a:spLocks/>
            </p:cNvSpPr>
            <p:nvPr/>
          </p:nvSpPr>
          <p:spPr bwMode="auto">
            <a:xfrm>
              <a:off x="1621" y="1992"/>
              <a:ext cx="127" cy="87"/>
            </a:xfrm>
            <a:custGeom>
              <a:avLst/>
              <a:gdLst>
                <a:gd name="T0" fmla="*/ 37 w 86"/>
                <a:gd name="T1" fmla="*/ 59 h 59"/>
                <a:gd name="T2" fmla="*/ 33 w 86"/>
                <a:gd name="T3" fmla="*/ 57 h 59"/>
                <a:gd name="T4" fmla="*/ 3 w 86"/>
                <a:gd name="T5" fmla="*/ 27 h 59"/>
                <a:gd name="T6" fmla="*/ 3 w 86"/>
                <a:gd name="T7" fmla="*/ 18 h 59"/>
                <a:gd name="T8" fmla="*/ 11 w 86"/>
                <a:gd name="T9" fmla="*/ 18 h 59"/>
                <a:gd name="T10" fmla="*/ 37 w 86"/>
                <a:gd name="T11" fmla="*/ 44 h 59"/>
                <a:gd name="T12" fmla="*/ 74 w 86"/>
                <a:gd name="T13" fmla="*/ 3 h 59"/>
                <a:gd name="T14" fmla="*/ 83 w 86"/>
                <a:gd name="T15" fmla="*/ 2 h 59"/>
                <a:gd name="T16" fmla="*/ 83 w 86"/>
                <a:gd name="T17" fmla="*/ 11 h 59"/>
                <a:gd name="T18" fmla="*/ 41 w 86"/>
                <a:gd name="T19" fmla="*/ 57 h 59"/>
                <a:gd name="T20" fmla="*/ 37 w 86"/>
                <a:gd name="T21" fmla="*/ 59 h 59"/>
                <a:gd name="T22" fmla="*/ 37 w 86"/>
                <a:gd name="T23"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59">
                  <a:moveTo>
                    <a:pt x="37" y="59"/>
                  </a:moveTo>
                  <a:cubicBezTo>
                    <a:pt x="35" y="59"/>
                    <a:pt x="34" y="58"/>
                    <a:pt x="33" y="57"/>
                  </a:cubicBezTo>
                  <a:cubicBezTo>
                    <a:pt x="3" y="27"/>
                    <a:pt x="3" y="27"/>
                    <a:pt x="3" y="27"/>
                  </a:cubicBezTo>
                  <a:cubicBezTo>
                    <a:pt x="0" y="25"/>
                    <a:pt x="0" y="21"/>
                    <a:pt x="3" y="18"/>
                  </a:cubicBezTo>
                  <a:cubicBezTo>
                    <a:pt x="5" y="16"/>
                    <a:pt x="9" y="16"/>
                    <a:pt x="11" y="18"/>
                  </a:cubicBezTo>
                  <a:cubicBezTo>
                    <a:pt x="37" y="44"/>
                    <a:pt x="37" y="44"/>
                    <a:pt x="37" y="44"/>
                  </a:cubicBezTo>
                  <a:cubicBezTo>
                    <a:pt x="74" y="3"/>
                    <a:pt x="74" y="3"/>
                    <a:pt x="74" y="3"/>
                  </a:cubicBezTo>
                  <a:cubicBezTo>
                    <a:pt x="77" y="0"/>
                    <a:pt x="80" y="0"/>
                    <a:pt x="83" y="2"/>
                  </a:cubicBezTo>
                  <a:cubicBezTo>
                    <a:pt x="85" y="4"/>
                    <a:pt x="86" y="8"/>
                    <a:pt x="83" y="11"/>
                  </a:cubicBezTo>
                  <a:cubicBezTo>
                    <a:pt x="41" y="57"/>
                    <a:pt x="41" y="57"/>
                    <a:pt x="41" y="57"/>
                  </a:cubicBezTo>
                  <a:cubicBezTo>
                    <a:pt x="40" y="58"/>
                    <a:pt x="39" y="59"/>
                    <a:pt x="37" y="59"/>
                  </a:cubicBezTo>
                  <a:cubicBezTo>
                    <a:pt x="37" y="59"/>
                    <a:pt x="37" y="59"/>
                    <a:pt x="37"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u="none" strike="noStrike" kern="0" cap="none" spc="0" normalizeH="0" baseline="0" noProof="0">
                <a:ln>
                  <a:noFill/>
                </a:ln>
                <a:solidFill>
                  <a:schemeClr val="tx2"/>
                </a:solidFill>
                <a:effectLst/>
                <a:uLnTx/>
                <a:uFillTx/>
                <a:latin typeface="Graphik" panose="020B0503030202060203" pitchFamily="34" charset="77"/>
                <a:cs typeface="Arial" charset="0"/>
              </a:endParaRPr>
            </a:p>
          </p:txBody>
        </p:sp>
        <p:sp>
          <p:nvSpPr>
            <p:cNvPr id="15" name="Freeform 159">
              <a:extLst>
                <a:ext uri="{FF2B5EF4-FFF2-40B4-BE49-F238E27FC236}">
                  <a16:creationId xmlns:a16="http://schemas.microsoft.com/office/drawing/2014/main" id="{E40B4484-A532-5DBD-7A2C-A7F11634D85F}"/>
                </a:ext>
              </a:extLst>
            </p:cNvPr>
            <p:cNvSpPr>
              <a:spLocks noEditPoints="1"/>
            </p:cNvSpPr>
            <p:nvPr/>
          </p:nvSpPr>
          <p:spPr bwMode="auto">
            <a:xfrm>
              <a:off x="1373" y="1718"/>
              <a:ext cx="356" cy="160"/>
            </a:xfrm>
            <a:custGeom>
              <a:avLst/>
              <a:gdLst>
                <a:gd name="T0" fmla="*/ 120 w 240"/>
                <a:gd name="T1" fmla="*/ 108 h 108"/>
                <a:gd name="T2" fmla="*/ 0 w 240"/>
                <a:gd name="T3" fmla="*/ 54 h 108"/>
                <a:gd name="T4" fmla="*/ 120 w 240"/>
                <a:gd name="T5" fmla="*/ 0 h 108"/>
                <a:gd name="T6" fmla="*/ 240 w 240"/>
                <a:gd name="T7" fmla="*/ 54 h 108"/>
                <a:gd name="T8" fmla="*/ 120 w 240"/>
                <a:gd name="T9" fmla="*/ 108 h 108"/>
                <a:gd name="T10" fmla="*/ 120 w 240"/>
                <a:gd name="T11" fmla="*/ 12 h 108"/>
                <a:gd name="T12" fmla="*/ 12 w 240"/>
                <a:gd name="T13" fmla="*/ 54 h 108"/>
                <a:gd name="T14" fmla="*/ 120 w 240"/>
                <a:gd name="T15" fmla="*/ 96 h 108"/>
                <a:gd name="T16" fmla="*/ 228 w 240"/>
                <a:gd name="T17" fmla="*/ 54 h 108"/>
                <a:gd name="T18" fmla="*/ 120 w 240"/>
                <a:gd name="T19" fmla="*/ 1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108">
                  <a:moveTo>
                    <a:pt x="120" y="108"/>
                  </a:moveTo>
                  <a:cubicBezTo>
                    <a:pt x="53" y="108"/>
                    <a:pt x="0" y="84"/>
                    <a:pt x="0" y="54"/>
                  </a:cubicBezTo>
                  <a:cubicBezTo>
                    <a:pt x="0" y="23"/>
                    <a:pt x="53" y="0"/>
                    <a:pt x="120" y="0"/>
                  </a:cubicBezTo>
                  <a:cubicBezTo>
                    <a:pt x="187" y="0"/>
                    <a:pt x="240" y="23"/>
                    <a:pt x="240" y="54"/>
                  </a:cubicBezTo>
                  <a:cubicBezTo>
                    <a:pt x="240" y="84"/>
                    <a:pt x="187" y="108"/>
                    <a:pt x="120" y="108"/>
                  </a:cubicBezTo>
                  <a:close/>
                  <a:moveTo>
                    <a:pt x="120" y="12"/>
                  </a:moveTo>
                  <a:cubicBezTo>
                    <a:pt x="56" y="12"/>
                    <a:pt x="12" y="34"/>
                    <a:pt x="12" y="54"/>
                  </a:cubicBezTo>
                  <a:cubicBezTo>
                    <a:pt x="12" y="74"/>
                    <a:pt x="56" y="96"/>
                    <a:pt x="120" y="96"/>
                  </a:cubicBezTo>
                  <a:cubicBezTo>
                    <a:pt x="183" y="96"/>
                    <a:pt x="228" y="74"/>
                    <a:pt x="228" y="54"/>
                  </a:cubicBezTo>
                  <a:cubicBezTo>
                    <a:pt x="228" y="34"/>
                    <a:pt x="183" y="12"/>
                    <a:pt x="12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u="none" strike="noStrike" kern="0" cap="none" spc="0" normalizeH="0" baseline="0" noProof="0">
                <a:ln>
                  <a:noFill/>
                </a:ln>
                <a:solidFill>
                  <a:schemeClr val="tx2"/>
                </a:solidFill>
                <a:effectLst/>
                <a:uLnTx/>
                <a:uFillTx/>
                <a:latin typeface="Graphik" panose="020B0503030202060203" pitchFamily="34" charset="77"/>
                <a:cs typeface="Arial" charset="0"/>
              </a:endParaRPr>
            </a:p>
          </p:txBody>
        </p:sp>
        <p:sp>
          <p:nvSpPr>
            <p:cNvPr id="16" name="Freeform 160">
              <a:extLst>
                <a:ext uri="{FF2B5EF4-FFF2-40B4-BE49-F238E27FC236}">
                  <a16:creationId xmlns:a16="http://schemas.microsoft.com/office/drawing/2014/main" id="{B0867060-51CF-17CA-4DDC-C5D7F8BC9040}"/>
                </a:ext>
              </a:extLst>
            </p:cNvPr>
            <p:cNvSpPr>
              <a:spLocks/>
            </p:cNvSpPr>
            <p:nvPr/>
          </p:nvSpPr>
          <p:spPr bwMode="auto">
            <a:xfrm>
              <a:off x="1373" y="1860"/>
              <a:ext cx="187" cy="89"/>
            </a:xfrm>
            <a:custGeom>
              <a:avLst/>
              <a:gdLst>
                <a:gd name="T0" fmla="*/ 120 w 126"/>
                <a:gd name="T1" fmla="*/ 60 h 60"/>
                <a:gd name="T2" fmla="*/ 0 w 126"/>
                <a:gd name="T3" fmla="*/ 6 h 60"/>
                <a:gd name="T4" fmla="*/ 6 w 126"/>
                <a:gd name="T5" fmla="*/ 0 h 60"/>
                <a:gd name="T6" fmla="*/ 12 w 126"/>
                <a:gd name="T7" fmla="*/ 6 h 60"/>
                <a:gd name="T8" fmla="*/ 120 w 126"/>
                <a:gd name="T9" fmla="*/ 48 h 60"/>
                <a:gd name="T10" fmla="*/ 126 w 126"/>
                <a:gd name="T11" fmla="*/ 54 h 60"/>
                <a:gd name="T12" fmla="*/ 120 w 126"/>
                <a:gd name="T13" fmla="*/ 60 h 60"/>
              </a:gdLst>
              <a:ahLst/>
              <a:cxnLst>
                <a:cxn ang="0">
                  <a:pos x="T0" y="T1"/>
                </a:cxn>
                <a:cxn ang="0">
                  <a:pos x="T2" y="T3"/>
                </a:cxn>
                <a:cxn ang="0">
                  <a:pos x="T4" y="T5"/>
                </a:cxn>
                <a:cxn ang="0">
                  <a:pos x="T6" y="T7"/>
                </a:cxn>
                <a:cxn ang="0">
                  <a:pos x="T8" y="T9"/>
                </a:cxn>
                <a:cxn ang="0">
                  <a:pos x="T10" y="T11"/>
                </a:cxn>
                <a:cxn ang="0">
                  <a:pos x="T12" y="T13"/>
                </a:cxn>
              </a:cxnLst>
              <a:rect l="0" t="0" r="r" b="b"/>
              <a:pathLst>
                <a:path w="126" h="60">
                  <a:moveTo>
                    <a:pt x="120" y="60"/>
                  </a:moveTo>
                  <a:cubicBezTo>
                    <a:pt x="53" y="60"/>
                    <a:pt x="0" y="36"/>
                    <a:pt x="0" y="6"/>
                  </a:cubicBezTo>
                  <a:cubicBezTo>
                    <a:pt x="0" y="2"/>
                    <a:pt x="3" y="0"/>
                    <a:pt x="6" y="0"/>
                  </a:cubicBezTo>
                  <a:cubicBezTo>
                    <a:pt x="9" y="0"/>
                    <a:pt x="12" y="2"/>
                    <a:pt x="12" y="6"/>
                  </a:cubicBezTo>
                  <a:cubicBezTo>
                    <a:pt x="12" y="26"/>
                    <a:pt x="56" y="48"/>
                    <a:pt x="120" y="48"/>
                  </a:cubicBezTo>
                  <a:cubicBezTo>
                    <a:pt x="123" y="48"/>
                    <a:pt x="126" y="50"/>
                    <a:pt x="126" y="54"/>
                  </a:cubicBezTo>
                  <a:cubicBezTo>
                    <a:pt x="126" y="57"/>
                    <a:pt x="123" y="60"/>
                    <a:pt x="120"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u="none" strike="noStrike" kern="0" cap="none" spc="0" normalizeH="0" baseline="0" noProof="0">
                <a:ln>
                  <a:noFill/>
                </a:ln>
                <a:solidFill>
                  <a:schemeClr val="tx2"/>
                </a:solidFill>
                <a:effectLst/>
                <a:uLnTx/>
                <a:uFillTx/>
                <a:latin typeface="Graphik" panose="020B0503030202060203" pitchFamily="34" charset="77"/>
                <a:cs typeface="Arial" charset="0"/>
              </a:endParaRPr>
            </a:p>
          </p:txBody>
        </p:sp>
        <p:sp>
          <p:nvSpPr>
            <p:cNvPr id="17" name="Freeform 161">
              <a:extLst>
                <a:ext uri="{FF2B5EF4-FFF2-40B4-BE49-F238E27FC236}">
                  <a16:creationId xmlns:a16="http://schemas.microsoft.com/office/drawing/2014/main" id="{DFD446A1-8552-172B-BFC4-1F21FBC9AB59}"/>
                </a:ext>
              </a:extLst>
            </p:cNvPr>
            <p:cNvSpPr>
              <a:spLocks/>
            </p:cNvSpPr>
            <p:nvPr/>
          </p:nvSpPr>
          <p:spPr bwMode="auto">
            <a:xfrm>
              <a:off x="1373" y="1940"/>
              <a:ext cx="160" cy="87"/>
            </a:xfrm>
            <a:custGeom>
              <a:avLst/>
              <a:gdLst>
                <a:gd name="T0" fmla="*/ 102 w 108"/>
                <a:gd name="T1" fmla="*/ 59 h 59"/>
                <a:gd name="T2" fmla="*/ 101 w 108"/>
                <a:gd name="T3" fmla="*/ 59 h 59"/>
                <a:gd name="T4" fmla="*/ 0 w 108"/>
                <a:gd name="T5" fmla="*/ 6 h 59"/>
                <a:gd name="T6" fmla="*/ 6 w 108"/>
                <a:gd name="T7" fmla="*/ 0 h 59"/>
                <a:gd name="T8" fmla="*/ 12 w 108"/>
                <a:gd name="T9" fmla="*/ 6 h 59"/>
                <a:gd name="T10" fmla="*/ 102 w 108"/>
                <a:gd name="T11" fmla="*/ 47 h 59"/>
                <a:gd name="T12" fmla="*/ 108 w 108"/>
                <a:gd name="T13" fmla="*/ 53 h 59"/>
                <a:gd name="T14" fmla="*/ 102 w 108"/>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59">
                  <a:moveTo>
                    <a:pt x="102" y="59"/>
                  </a:moveTo>
                  <a:cubicBezTo>
                    <a:pt x="102" y="59"/>
                    <a:pt x="102" y="59"/>
                    <a:pt x="101" y="59"/>
                  </a:cubicBezTo>
                  <a:cubicBezTo>
                    <a:pt x="42" y="55"/>
                    <a:pt x="0" y="33"/>
                    <a:pt x="0" y="6"/>
                  </a:cubicBezTo>
                  <a:cubicBezTo>
                    <a:pt x="0" y="2"/>
                    <a:pt x="3" y="0"/>
                    <a:pt x="6" y="0"/>
                  </a:cubicBezTo>
                  <a:cubicBezTo>
                    <a:pt x="9" y="0"/>
                    <a:pt x="12" y="2"/>
                    <a:pt x="12" y="6"/>
                  </a:cubicBezTo>
                  <a:cubicBezTo>
                    <a:pt x="12" y="25"/>
                    <a:pt x="52" y="44"/>
                    <a:pt x="102" y="47"/>
                  </a:cubicBezTo>
                  <a:cubicBezTo>
                    <a:pt x="106" y="47"/>
                    <a:pt x="108" y="50"/>
                    <a:pt x="108" y="53"/>
                  </a:cubicBezTo>
                  <a:cubicBezTo>
                    <a:pt x="108" y="57"/>
                    <a:pt x="105" y="59"/>
                    <a:pt x="102"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u="none" strike="noStrike" kern="0" cap="none" spc="0" normalizeH="0" baseline="0" noProof="0">
                <a:ln>
                  <a:noFill/>
                </a:ln>
                <a:solidFill>
                  <a:schemeClr val="tx2"/>
                </a:solidFill>
                <a:effectLst/>
                <a:uLnTx/>
                <a:uFillTx/>
                <a:latin typeface="Graphik" panose="020B0503030202060203" pitchFamily="34" charset="77"/>
                <a:cs typeface="Arial" charset="0"/>
              </a:endParaRPr>
            </a:p>
          </p:txBody>
        </p:sp>
        <p:sp>
          <p:nvSpPr>
            <p:cNvPr id="18" name="Freeform 162">
              <a:extLst>
                <a:ext uri="{FF2B5EF4-FFF2-40B4-BE49-F238E27FC236}">
                  <a16:creationId xmlns:a16="http://schemas.microsoft.com/office/drawing/2014/main" id="{29F084D9-141A-C108-EBC6-A4F3120F1524}"/>
                </a:ext>
              </a:extLst>
            </p:cNvPr>
            <p:cNvSpPr>
              <a:spLocks/>
            </p:cNvSpPr>
            <p:nvPr/>
          </p:nvSpPr>
          <p:spPr bwMode="auto">
            <a:xfrm>
              <a:off x="1373" y="1789"/>
              <a:ext cx="169" cy="318"/>
            </a:xfrm>
            <a:custGeom>
              <a:avLst/>
              <a:gdLst>
                <a:gd name="T0" fmla="*/ 108 w 114"/>
                <a:gd name="T1" fmla="*/ 215 h 215"/>
                <a:gd name="T2" fmla="*/ 108 w 114"/>
                <a:gd name="T3" fmla="*/ 215 h 215"/>
                <a:gd name="T4" fmla="*/ 0 w 114"/>
                <a:gd name="T5" fmla="*/ 162 h 215"/>
                <a:gd name="T6" fmla="*/ 0 w 114"/>
                <a:gd name="T7" fmla="*/ 6 h 215"/>
                <a:gd name="T8" fmla="*/ 6 w 114"/>
                <a:gd name="T9" fmla="*/ 0 h 215"/>
                <a:gd name="T10" fmla="*/ 12 w 114"/>
                <a:gd name="T11" fmla="*/ 6 h 215"/>
                <a:gd name="T12" fmla="*/ 12 w 114"/>
                <a:gd name="T13" fmla="*/ 162 h 215"/>
                <a:gd name="T14" fmla="*/ 108 w 114"/>
                <a:gd name="T15" fmla="*/ 203 h 215"/>
                <a:gd name="T16" fmla="*/ 114 w 114"/>
                <a:gd name="T17" fmla="*/ 210 h 215"/>
                <a:gd name="T18" fmla="*/ 108 w 114"/>
                <a:gd name="T19"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215">
                  <a:moveTo>
                    <a:pt x="108" y="215"/>
                  </a:moveTo>
                  <a:cubicBezTo>
                    <a:pt x="108" y="215"/>
                    <a:pt x="108" y="215"/>
                    <a:pt x="108" y="215"/>
                  </a:cubicBezTo>
                  <a:cubicBezTo>
                    <a:pt x="45" y="213"/>
                    <a:pt x="0" y="190"/>
                    <a:pt x="0" y="162"/>
                  </a:cubicBezTo>
                  <a:cubicBezTo>
                    <a:pt x="0" y="6"/>
                    <a:pt x="0" y="6"/>
                    <a:pt x="0" y="6"/>
                  </a:cubicBezTo>
                  <a:cubicBezTo>
                    <a:pt x="0" y="2"/>
                    <a:pt x="3" y="0"/>
                    <a:pt x="6" y="0"/>
                  </a:cubicBezTo>
                  <a:cubicBezTo>
                    <a:pt x="9" y="0"/>
                    <a:pt x="12" y="2"/>
                    <a:pt x="12" y="6"/>
                  </a:cubicBezTo>
                  <a:cubicBezTo>
                    <a:pt x="12" y="162"/>
                    <a:pt x="12" y="162"/>
                    <a:pt x="12" y="162"/>
                  </a:cubicBezTo>
                  <a:cubicBezTo>
                    <a:pt x="12" y="180"/>
                    <a:pt x="49" y="201"/>
                    <a:pt x="108" y="203"/>
                  </a:cubicBezTo>
                  <a:cubicBezTo>
                    <a:pt x="111" y="204"/>
                    <a:pt x="114" y="206"/>
                    <a:pt x="114" y="210"/>
                  </a:cubicBezTo>
                  <a:cubicBezTo>
                    <a:pt x="114" y="213"/>
                    <a:pt x="111" y="215"/>
                    <a:pt x="108" y="2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u="none" strike="noStrike" kern="0" cap="none" spc="0" normalizeH="0" baseline="0" noProof="0">
                <a:ln>
                  <a:noFill/>
                </a:ln>
                <a:solidFill>
                  <a:schemeClr val="tx2"/>
                </a:solidFill>
                <a:effectLst/>
                <a:uLnTx/>
                <a:uFillTx/>
                <a:latin typeface="Graphik" panose="020B0503030202060203" pitchFamily="34" charset="77"/>
                <a:cs typeface="Arial" charset="0"/>
              </a:endParaRPr>
            </a:p>
          </p:txBody>
        </p:sp>
        <p:sp>
          <p:nvSpPr>
            <p:cNvPr id="19" name="Freeform 163">
              <a:extLst>
                <a:ext uri="{FF2B5EF4-FFF2-40B4-BE49-F238E27FC236}">
                  <a16:creationId xmlns:a16="http://schemas.microsoft.com/office/drawing/2014/main" id="{A7A87211-0AA1-EE66-E804-273BC8D8EAB8}"/>
                </a:ext>
              </a:extLst>
            </p:cNvPr>
            <p:cNvSpPr>
              <a:spLocks/>
            </p:cNvSpPr>
            <p:nvPr/>
          </p:nvSpPr>
          <p:spPr bwMode="auto">
            <a:xfrm>
              <a:off x="1711" y="1789"/>
              <a:ext cx="18" cy="98"/>
            </a:xfrm>
            <a:custGeom>
              <a:avLst/>
              <a:gdLst>
                <a:gd name="T0" fmla="*/ 6 w 12"/>
                <a:gd name="T1" fmla="*/ 66 h 66"/>
                <a:gd name="T2" fmla="*/ 0 w 12"/>
                <a:gd name="T3" fmla="*/ 60 h 66"/>
                <a:gd name="T4" fmla="*/ 0 w 12"/>
                <a:gd name="T5" fmla="*/ 6 h 66"/>
                <a:gd name="T6" fmla="*/ 6 w 12"/>
                <a:gd name="T7" fmla="*/ 0 h 66"/>
                <a:gd name="T8" fmla="*/ 12 w 12"/>
                <a:gd name="T9" fmla="*/ 6 h 66"/>
                <a:gd name="T10" fmla="*/ 12 w 12"/>
                <a:gd name="T11" fmla="*/ 60 h 66"/>
                <a:gd name="T12" fmla="*/ 6 w 12"/>
                <a:gd name="T13" fmla="*/ 66 h 66"/>
              </a:gdLst>
              <a:ahLst/>
              <a:cxnLst>
                <a:cxn ang="0">
                  <a:pos x="T0" y="T1"/>
                </a:cxn>
                <a:cxn ang="0">
                  <a:pos x="T2" y="T3"/>
                </a:cxn>
                <a:cxn ang="0">
                  <a:pos x="T4" y="T5"/>
                </a:cxn>
                <a:cxn ang="0">
                  <a:pos x="T6" y="T7"/>
                </a:cxn>
                <a:cxn ang="0">
                  <a:pos x="T8" y="T9"/>
                </a:cxn>
                <a:cxn ang="0">
                  <a:pos x="T10" y="T11"/>
                </a:cxn>
                <a:cxn ang="0">
                  <a:pos x="T12" y="T13"/>
                </a:cxn>
              </a:cxnLst>
              <a:rect l="0" t="0" r="r" b="b"/>
              <a:pathLst>
                <a:path w="12" h="66">
                  <a:moveTo>
                    <a:pt x="6" y="66"/>
                  </a:moveTo>
                  <a:cubicBezTo>
                    <a:pt x="3" y="66"/>
                    <a:pt x="0" y="63"/>
                    <a:pt x="0" y="60"/>
                  </a:cubicBezTo>
                  <a:cubicBezTo>
                    <a:pt x="0" y="6"/>
                    <a:pt x="0" y="6"/>
                    <a:pt x="0" y="6"/>
                  </a:cubicBezTo>
                  <a:cubicBezTo>
                    <a:pt x="0" y="2"/>
                    <a:pt x="3" y="0"/>
                    <a:pt x="6" y="0"/>
                  </a:cubicBezTo>
                  <a:cubicBezTo>
                    <a:pt x="9" y="0"/>
                    <a:pt x="12" y="2"/>
                    <a:pt x="12" y="6"/>
                  </a:cubicBezTo>
                  <a:cubicBezTo>
                    <a:pt x="12" y="60"/>
                    <a:pt x="12" y="60"/>
                    <a:pt x="12" y="60"/>
                  </a:cubicBezTo>
                  <a:cubicBezTo>
                    <a:pt x="12" y="63"/>
                    <a:pt x="9" y="66"/>
                    <a:pt x="6"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u="none" strike="noStrike" kern="0" cap="none" spc="0" normalizeH="0" baseline="0" noProof="0">
                <a:ln>
                  <a:noFill/>
                </a:ln>
                <a:solidFill>
                  <a:schemeClr val="tx2"/>
                </a:solidFill>
                <a:effectLst/>
                <a:uLnTx/>
                <a:uFillTx/>
                <a:latin typeface="Graphik" panose="020B0503030202060203" pitchFamily="34" charset="77"/>
                <a:cs typeface="Arial" charset="0"/>
              </a:endParaRPr>
            </a:p>
          </p:txBody>
        </p:sp>
      </p:grpSp>
      <p:grpSp>
        <p:nvGrpSpPr>
          <p:cNvPr id="20" name="Group 138">
            <a:extLst>
              <a:ext uri="{FF2B5EF4-FFF2-40B4-BE49-F238E27FC236}">
                <a16:creationId xmlns:a16="http://schemas.microsoft.com/office/drawing/2014/main" id="{F5CA6E73-306D-3997-4422-763A10841CF7}"/>
              </a:ext>
            </a:extLst>
          </p:cNvPr>
          <p:cNvGrpSpPr>
            <a:grpSpLocks noChangeAspect="1"/>
          </p:cNvGrpSpPr>
          <p:nvPr/>
        </p:nvGrpSpPr>
        <p:grpSpPr bwMode="auto">
          <a:xfrm>
            <a:off x="8022705" y="1906369"/>
            <a:ext cx="579686" cy="377041"/>
            <a:chOff x="3600" y="3229"/>
            <a:chExt cx="472" cy="307"/>
          </a:xfrm>
          <a:solidFill>
            <a:srgbClr val="126DA8"/>
          </a:solidFill>
        </p:grpSpPr>
        <p:sp>
          <p:nvSpPr>
            <p:cNvPr id="21" name="Freeform 139">
              <a:extLst>
                <a:ext uri="{FF2B5EF4-FFF2-40B4-BE49-F238E27FC236}">
                  <a16:creationId xmlns:a16="http://schemas.microsoft.com/office/drawing/2014/main" id="{918EEC83-E676-DCC7-7FD8-09B4836E4326}"/>
                </a:ext>
              </a:extLst>
            </p:cNvPr>
            <p:cNvSpPr>
              <a:spLocks noEditPoints="1"/>
            </p:cNvSpPr>
            <p:nvPr/>
          </p:nvSpPr>
          <p:spPr bwMode="auto">
            <a:xfrm>
              <a:off x="3600" y="3229"/>
              <a:ext cx="472" cy="307"/>
            </a:xfrm>
            <a:custGeom>
              <a:avLst/>
              <a:gdLst>
                <a:gd name="T0" fmla="*/ 239 w 309"/>
                <a:gd name="T1" fmla="*/ 157 h 206"/>
                <a:gd name="T2" fmla="*/ 236 w 309"/>
                <a:gd name="T3" fmla="*/ 129 h 206"/>
                <a:gd name="T4" fmla="*/ 281 w 309"/>
                <a:gd name="T5" fmla="*/ 105 h 206"/>
                <a:gd name="T6" fmla="*/ 240 w 309"/>
                <a:gd name="T7" fmla="*/ 5 h 206"/>
                <a:gd name="T8" fmla="*/ 207 w 309"/>
                <a:gd name="T9" fmla="*/ 38 h 206"/>
                <a:gd name="T10" fmla="*/ 195 w 309"/>
                <a:gd name="T11" fmla="*/ 44 h 206"/>
                <a:gd name="T12" fmla="*/ 130 w 309"/>
                <a:gd name="T13" fmla="*/ 35 h 206"/>
                <a:gd name="T14" fmla="*/ 94 w 309"/>
                <a:gd name="T15" fmla="*/ 43 h 206"/>
                <a:gd name="T16" fmla="*/ 76 w 309"/>
                <a:gd name="T17" fmla="*/ 2 h 206"/>
                <a:gd name="T18" fmla="*/ 2 w 309"/>
                <a:gd name="T19" fmla="*/ 76 h 206"/>
                <a:gd name="T20" fmla="*/ 41 w 309"/>
                <a:gd name="T21" fmla="*/ 96 h 206"/>
                <a:gd name="T22" fmla="*/ 50 w 309"/>
                <a:gd name="T23" fmla="*/ 142 h 206"/>
                <a:gd name="T24" fmla="*/ 83 w 309"/>
                <a:gd name="T25" fmla="*/ 170 h 206"/>
                <a:gd name="T26" fmla="*/ 113 w 309"/>
                <a:gd name="T27" fmla="*/ 195 h 206"/>
                <a:gd name="T28" fmla="*/ 142 w 309"/>
                <a:gd name="T29" fmla="*/ 189 h 206"/>
                <a:gd name="T30" fmla="*/ 153 w 309"/>
                <a:gd name="T31" fmla="*/ 200 h 206"/>
                <a:gd name="T32" fmla="*/ 201 w 309"/>
                <a:gd name="T33" fmla="*/ 190 h 206"/>
                <a:gd name="T34" fmla="*/ 237 w 309"/>
                <a:gd name="T35" fmla="*/ 16 h 206"/>
                <a:gd name="T36" fmla="*/ 218 w 309"/>
                <a:gd name="T37" fmla="*/ 34 h 206"/>
                <a:gd name="T38" fmla="*/ 189 w 309"/>
                <a:gd name="T39" fmla="*/ 52 h 206"/>
                <a:gd name="T40" fmla="*/ 259 w 309"/>
                <a:gd name="T41" fmla="*/ 90 h 206"/>
                <a:gd name="T42" fmla="*/ 177 w 309"/>
                <a:gd name="T43" fmla="*/ 70 h 206"/>
                <a:gd name="T44" fmla="*/ 138 w 309"/>
                <a:gd name="T45" fmla="*/ 71 h 206"/>
                <a:gd name="T46" fmla="*/ 32 w 309"/>
                <a:gd name="T47" fmla="*/ 91 h 206"/>
                <a:gd name="T48" fmla="*/ 91 w 309"/>
                <a:gd name="T49" fmla="*/ 31 h 206"/>
                <a:gd name="T50" fmla="*/ 57 w 309"/>
                <a:gd name="T51" fmla="*/ 124 h 206"/>
                <a:gd name="T52" fmla="*/ 86 w 309"/>
                <a:gd name="T53" fmla="*/ 118 h 206"/>
                <a:gd name="T54" fmla="*/ 73 w 309"/>
                <a:gd name="T55" fmla="*/ 158 h 206"/>
                <a:gd name="T56" fmla="*/ 104 w 309"/>
                <a:gd name="T57" fmla="*/ 126 h 206"/>
                <a:gd name="T58" fmla="*/ 73 w 309"/>
                <a:gd name="T59" fmla="*/ 158 h 206"/>
                <a:gd name="T60" fmla="*/ 110 w 309"/>
                <a:gd name="T61" fmla="*/ 148 h 206"/>
                <a:gd name="T62" fmla="*/ 107 w 309"/>
                <a:gd name="T63" fmla="*/ 174 h 206"/>
                <a:gd name="T64" fmla="*/ 119 w 309"/>
                <a:gd name="T65" fmla="*/ 176 h 206"/>
                <a:gd name="T66" fmla="*/ 140 w 309"/>
                <a:gd name="T67" fmla="*/ 177 h 206"/>
                <a:gd name="T68" fmla="*/ 184 w 309"/>
                <a:gd name="T69" fmla="*/ 184 h 206"/>
                <a:gd name="T70" fmla="*/ 163 w 309"/>
                <a:gd name="T71" fmla="*/ 162 h 206"/>
                <a:gd name="T72" fmla="*/ 156 w 309"/>
                <a:gd name="T73" fmla="*/ 169 h 206"/>
                <a:gd name="T74" fmla="*/ 160 w 309"/>
                <a:gd name="T75" fmla="*/ 193 h 206"/>
                <a:gd name="T76" fmla="*/ 133 w 309"/>
                <a:gd name="T77" fmla="*/ 155 h 206"/>
                <a:gd name="T78" fmla="*/ 112 w 309"/>
                <a:gd name="T79" fmla="*/ 119 h 206"/>
                <a:gd name="T80" fmla="*/ 68 w 309"/>
                <a:gd name="T81" fmla="*/ 98 h 206"/>
                <a:gd name="T82" fmla="*/ 48 w 309"/>
                <a:gd name="T83" fmla="*/ 89 h 206"/>
                <a:gd name="T84" fmla="*/ 121 w 309"/>
                <a:gd name="T85" fmla="*/ 50 h 206"/>
                <a:gd name="T86" fmla="*/ 133 w 309"/>
                <a:gd name="T87" fmla="*/ 53 h 206"/>
                <a:gd name="T88" fmla="*/ 152 w 309"/>
                <a:gd name="T89" fmla="*/ 85 h 206"/>
                <a:gd name="T90" fmla="*/ 153 w 309"/>
                <a:gd name="T91" fmla="*/ 85 h 206"/>
                <a:gd name="T92" fmla="*/ 154 w 309"/>
                <a:gd name="T93" fmla="*/ 84 h 206"/>
                <a:gd name="T94" fmla="*/ 233 w 309"/>
                <a:gd name="T95" fmla="*/ 140 h 206"/>
                <a:gd name="T96" fmla="*/ 206 w 309"/>
                <a:gd name="T97" fmla="*/ 135 h 206"/>
                <a:gd name="T98" fmla="*/ 191 w 309"/>
                <a:gd name="T99" fmla="*/ 120 h 206"/>
                <a:gd name="T100" fmla="*/ 215 w 309"/>
                <a:gd name="T101" fmla="*/ 158 h 206"/>
                <a:gd name="T102" fmla="*/ 176 w 309"/>
                <a:gd name="T103" fmla="*/ 140 h 206"/>
                <a:gd name="T104" fmla="*/ 169 w 309"/>
                <a:gd name="T105" fmla="*/ 147 h 206"/>
                <a:gd name="T106" fmla="*/ 195 w 309"/>
                <a:gd name="T107" fmla="*/ 17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9" h="206">
                  <a:moveTo>
                    <a:pt x="221" y="175"/>
                  </a:moveTo>
                  <a:cubicBezTo>
                    <a:pt x="225" y="171"/>
                    <a:pt x="227" y="166"/>
                    <a:pt x="227" y="162"/>
                  </a:cubicBezTo>
                  <a:cubicBezTo>
                    <a:pt x="231" y="162"/>
                    <a:pt x="236" y="160"/>
                    <a:pt x="239" y="157"/>
                  </a:cubicBezTo>
                  <a:cubicBezTo>
                    <a:pt x="245" y="150"/>
                    <a:pt x="246" y="141"/>
                    <a:pt x="241" y="134"/>
                  </a:cubicBezTo>
                  <a:cubicBezTo>
                    <a:pt x="241" y="134"/>
                    <a:pt x="241" y="133"/>
                    <a:pt x="240" y="133"/>
                  </a:cubicBezTo>
                  <a:cubicBezTo>
                    <a:pt x="236" y="129"/>
                    <a:pt x="236" y="129"/>
                    <a:pt x="236" y="129"/>
                  </a:cubicBezTo>
                  <a:cubicBezTo>
                    <a:pt x="266" y="97"/>
                    <a:pt x="266" y="97"/>
                    <a:pt x="266" y="97"/>
                  </a:cubicBezTo>
                  <a:cubicBezTo>
                    <a:pt x="274" y="105"/>
                    <a:pt x="274" y="105"/>
                    <a:pt x="274" y="105"/>
                  </a:cubicBezTo>
                  <a:cubicBezTo>
                    <a:pt x="276" y="106"/>
                    <a:pt x="279" y="106"/>
                    <a:pt x="281" y="105"/>
                  </a:cubicBezTo>
                  <a:cubicBezTo>
                    <a:pt x="307" y="79"/>
                    <a:pt x="307" y="79"/>
                    <a:pt x="307" y="79"/>
                  </a:cubicBezTo>
                  <a:cubicBezTo>
                    <a:pt x="309" y="77"/>
                    <a:pt x="309" y="73"/>
                    <a:pt x="307" y="71"/>
                  </a:cubicBezTo>
                  <a:cubicBezTo>
                    <a:pt x="240" y="5"/>
                    <a:pt x="240" y="5"/>
                    <a:pt x="240" y="5"/>
                  </a:cubicBezTo>
                  <a:cubicBezTo>
                    <a:pt x="238" y="3"/>
                    <a:pt x="235" y="3"/>
                    <a:pt x="233" y="5"/>
                  </a:cubicBezTo>
                  <a:cubicBezTo>
                    <a:pt x="207" y="31"/>
                    <a:pt x="207" y="31"/>
                    <a:pt x="207" y="31"/>
                  </a:cubicBezTo>
                  <a:cubicBezTo>
                    <a:pt x="205" y="33"/>
                    <a:pt x="205" y="36"/>
                    <a:pt x="207" y="38"/>
                  </a:cubicBezTo>
                  <a:cubicBezTo>
                    <a:pt x="216" y="46"/>
                    <a:pt x="216" y="46"/>
                    <a:pt x="216" y="46"/>
                  </a:cubicBezTo>
                  <a:cubicBezTo>
                    <a:pt x="213" y="48"/>
                    <a:pt x="210" y="49"/>
                    <a:pt x="206" y="49"/>
                  </a:cubicBezTo>
                  <a:cubicBezTo>
                    <a:pt x="202" y="49"/>
                    <a:pt x="198" y="46"/>
                    <a:pt x="195" y="44"/>
                  </a:cubicBezTo>
                  <a:cubicBezTo>
                    <a:pt x="189" y="40"/>
                    <a:pt x="183" y="36"/>
                    <a:pt x="176" y="36"/>
                  </a:cubicBezTo>
                  <a:cubicBezTo>
                    <a:pt x="169" y="36"/>
                    <a:pt x="160" y="37"/>
                    <a:pt x="151" y="41"/>
                  </a:cubicBezTo>
                  <a:cubicBezTo>
                    <a:pt x="148" y="39"/>
                    <a:pt x="140" y="33"/>
                    <a:pt x="130" y="35"/>
                  </a:cubicBezTo>
                  <a:cubicBezTo>
                    <a:pt x="124" y="36"/>
                    <a:pt x="120" y="39"/>
                    <a:pt x="116" y="41"/>
                  </a:cubicBezTo>
                  <a:cubicBezTo>
                    <a:pt x="111" y="44"/>
                    <a:pt x="108" y="46"/>
                    <a:pt x="104" y="46"/>
                  </a:cubicBezTo>
                  <a:cubicBezTo>
                    <a:pt x="100" y="45"/>
                    <a:pt x="97" y="44"/>
                    <a:pt x="94" y="43"/>
                  </a:cubicBezTo>
                  <a:cubicBezTo>
                    <a:pt x="102" y="35"/>
                    <a:pt x="102" y="35"/>
                    <a:pt x="102" y="35"/>
                  </a:cubicBezTo>
                  <a:cubicBezTo>
                    <a:pt x="104" y="33"/>
                    <a:pt x="104" y="30"/>
                    <a:pt x="102" y="28"/>
                  </a:cubicBezTo>
                  <a:cubicBezTo>
                    <a:pt x="76" y="2"/>
                    <a:pt x="76" y="2"/>
                    <a:pt x="76" y="2"/>
                  </a:cubicBezTo>
                  <a:cubicBezTo>
                    <a:pt x="74" y="0"/>
                    <a:pt x="71" y="0"/>
                    <a:pt x="69" y="2"/>
                  </a:cubicBezTo>
                  <a:cubicBezTo>
                    <a:pt x="2" y="68"/>
                    <a:pt x="2" y="68"/>
                    <a:pt x="2" y="68"/>
                  </a:cubicBezTo>
                  <a:cubicBezTo>
                    <a:pt x="0" y="70"/>
                    <a:pt x="0" y="74"/>
                    <a:pt x="2" y="76"/>
                  </a:cubicBezTo>
                  <a:cubicBezTo>
                    <a:pt x="28" y="101"/>
                    <a:pt x="28" y="101"/>
                    <a:pt x="28" y="101"/>
                  </a:cubicBezTo>
                  <a:cubicBezTo>
                    <a:pt x="30" y="103"/>
                    <a:pt x="33" y="103"/>
                    <a:pt x="35" y="101"/>
                  </a:cubicBezTo>
                  <a:cubicBezTo>
                    <a:pt x="41" y="96"/>
                    <a:pt x="41" y="96"/>
                    <a:pt x="41" y="96"/>
                  </a:cubicBezTo>
                  <a:cubicBezTo>
                    <a:pt x="57" y="109"/>
                    <a:pt x="57" y="109"/>
                    <a:pt x="57" y="109"/>
                  </a:cubicBezTo>
                  <a:cubicBezTo>
                    <a:pt x="50" y="116"/>
                    <a:pt x="50" y="116"/>
                    <a:pt x="50" y="116"/>
                  </a:cubicBezTo>
                  <a:cubicBezTo>
                    <a:pt x="43" y="123"/>
                    <a:pt x="43" y="135"/>
                    <a:pt x="50" y="142"/>
                  </a:cubicBezTo>
                  <a:cubicBezTo>
                    <a:pt x="53" y="145"/>
                    <a:pt x="57" y="147"/>
                    <a:pt x="61" y="148"/>
                  </a:cubicBezTo>
                  <a:cubicBezTo>
                    <a:pt x="60" y="154"/>
                    <a:pt x="61" y="160"/>
                    <a:pt x="66" y="165"/>
                  </a:cubicBezTo>
                  <a:cubicBezTo>
                    <a:pt x="71" y="170"/>
                    <a:pt x="77" y="171"/>
                    <a:pt x="83" y="170"/>
                  </a:cubicBezTo>
                  <a:cubicBezTo>
                    <a:pt x="84" y="174"/>
                    <a:pt x="85" y="178"/>
                    <a:pt x="89" y="181"/>
                  </a:cubicBezTo>
                  <a:cubicBezTo>
                    <a:pt x="94" y="186"/>
                    <a:pt x="101" y="188"/>
                    <a:pt x="107" y="186"/>
                  </a:cubicBezTo>
                  <a:cubicBezTo>
                    <a:pt x="108" y="189"/>
                    <a:pt x="110" y="193"/>
                    <a:pt x="113" y="195"/>
                  </a:cubicBezTo>
                  <a:cubicBezTo>
                    <a:pt x="120" y="202"/>
                    <a:pt x="130" y="202"/>
                    <a:pt x="137" y="194"/>
                  </a:cubicBezTo>
                  <a:cubicBezTo>
                    <a:pt x="137" y="194"/>
                    <a:pt x="137" y="194"/>
                    <a:pt x="137" y="194"/>
                  </a:cubicBezTo>
                  <a:cubicBezTo>
                    <a:pt x="142" y="189"/>
                    <a:pt x="142" y="189"/>
                    <a:pt x="142" y="189"/>
                  </a:cubicBezTo>
                  <a:cubicBezTo>
                    <a:pt x="152" y="199"/>
                    <a:pt x="152" y="199"/>
                    <a:pt x="152" y="199"/>
                  </a:cubicBezTo>
                  <a:cubicBezTo>
                    <a:pt x="153" y="200"/>
                    <a:pt x="153" y="200"/>
                    <a:pt x="153" y="200"/>
                  </a:cubicBezTo>
                  <a:cubicBezTo>
                    <a:pt x="153" y="200"/>
                    <a:pt x="153" y="200"/>
                    <a:pt x="153" y="200"/>
                  </a:cubicBezTo>
                  <a:cubicBezTo>
                    <a:pt x="160" y="206"/>
                    <a:pt x="168" y="205"/>
                    <a:pt x="175" y="199"/>
                  </a:cubicBezTo>
                  <a:cubicBezTo>
                    <a:pt x="177" y="197"/>
                    <a:pt x="178" y="195"/>
                    <a:pt x="179" y="192"/>
                  </a:cubicBezTo>
                  <a:cubicBezTo>
                    <a:pt x="186" y="197"/>
                    <a:pt x="195" y="196"/>
                    <a:pt x="201" y="190"/>
                  </a:cubicBezTo>
                  <a:cubicBezTo>
                    <a:pt x="204" y="187"/>
                    <a:pt x="205" y="183"/>
                    <a:pt x="206" y="180"/>
                  </a:cubicBezTo>
                  <a:cubicBezTo>
                    <a:pt x="211" y="180"/>
                    <a:pt x="217" y="179"/>
                    <a:pt x="221" y="175"/>
                  </a:cubicBezTo>
                  <a:close/>
                  <a:moveTo>
                    <a:pt x="237" y="16"/>
                  </a:moveTo>
                  <a:cubicBezTo>
                    <a:pt x="296" y="75"/>
                    <a:pt x="296" y="75"/>
                    <a:pt x="296" y="75"/>
                  </a:cubicBezTo>
                  <a:cubicBezTo>
                    <a:pt x="277" y="94"/>
                    <a:pt x="277" y="94"/>
                    <a:pt x="277" y="94"/>
                  </a:cubicBezTo>
                  <a:cubicBezTo>
                    <a:pt x="218" y="34"/>
                    <a:pt x="218" y="34"/>
                    <a:pt x="218" y="34"/>
                  </a:cubicBezTo>
                  <a:lnTo>
                    <a:pt x="237" y="16"/>
                  </a:lnTo>
                  <a:close/>
                  <a:moveTo>
                    <a:pt x="176" y="46"/>
                  </a:moveTo>
                  <a:cubicBezTo>
                    <a:pt x="180" y="46"/>
                    <a:pt x="184" y="49"/>
                    <a:pt x="189" y="52"/>
                  </a:cubicBezTo>
                  <a:cubicBezTo>
                    <a:pt x="194" y="55"/>
                    <a:pt x="199" y="59"/>
                    <a:pt x="205" y="59"/>
                  </a:cubicBezTo>
                  <a:cubicBezTo>
                    <a:pt x="213" y="60"/>
                    <a:pt x="220" y="56"/>
                    <a:pt x="223" y="53"/>
                  </a:cubicBezTo>
                  <a:cubicBezTo>
                    <a:pt x="259" y="90"/>
                    <a:pt x="259" y="90"/>
                    <a:pt x="259" y="90"/>
                  </a:cubicBezTo>
                  <a:cubicBezTo>
                    <a:pt x="229" y="122"/>
                    <a:pt x="229" y="122"/>
                    <a:pt x="229" y="122"/>
                  </a:cubicBezTo>
                  <a:cubicBezTo>
                    <a:pt x="224" y="117"/>
                    <a:pt x="224" y="117"/>
                    <a:pt x="224" y="117"/>
                  </a:cubicBezTo>
                  <a:cubicBezTo>
                    <a:pt x="177" y="70"/>
                    <a:pt x="177" y="70"/>
                    <a:pt x="177" y="70"/>
                  </a:cubicBezTo>
                  <a:cubicBezTo>
                    <a:pt x="176" y="69"/>
                    <a:pt x="175" y="68"/>
                    <a:pt x="174" y="68"/>
                  </a:cubicBezTo>
                  <a:cubicBezTo>
                    <a:pt x="173" y="68"/>
                    <a:pt x="160" y="68"/>
                    <a:pt x="149" y="76"/>
                  </a:cubicBezTo>
                  <a:cubicBezTo>
                    <a:pt x="144" y="77"/>
                    <a:pt x="140" y="74"/>
                    <a:pt x="138" y="71"/>
                  </a:cubicBezTo>
                  <a:cubicBezTo>
                    <a:pt x="136" y="69"/>
                    <a:pt x="135" y="65"/>
                    <a:pt x="140" y="60"/>
                  </a:cubicBezTo>
                  <a:cubicBezTo>
                    <a:pt x="151" y="48"/>
                    <a:pt x="166" y="46"/>
                    <a:pt x="176" y="46"/>
                  </a:cubicBezTo>
                  <a:close/>
                  <a:moveTo>
                    <a:pt x="32" y="91"/>
                  </a:moveTo>
                  <a:cubicBezTo>
                    <a:pt x="13" y="72"/>
                    <a:pt x="13" y="72"/>
                    <a:pt x="13" y="72"/>
                  </a:cubicBezTo>
                  <a:cubicBezTo>
                    <a:pt x="72" y="13"/>
                    <a:pt x="72" y="13"/>
                    <a:pt x="72" y="13"/>
                  </a:cubicBezTo>
                  <a:cubicBezTo>
                    <a:pt x="91" y="31"/>
                    <a:pt x="91" y="31"/>
                    <a:pt x="91" y="31"/>
                  </a:cubicBezTo>
                  <a:lnTo>
                    <a:pt x="32" y="91"/>
                  </a:lnTo>
                  <a:close/>
                  <a:moveTo>
                    <a:pt x="57" y="135"/>
                  </a:moveTo>
                  <a:cubicBezTo>
                    <a:pt x="54" y="132"/>
                    <a:pt x="54" y="127"/>
                    <a:pt x="57" y="124"/>
                  </a:cubicBezTo>
                  <a:cubicBezTo>
                    <a:pt x="74" y="106"/>
                    <a:pt x="74" y="106"/>
                    <a:pt x="74" y="106"/>
                  </a:cubicBezTo>
                  <a:cubicBezTo>
                    <a:pt x="78" y="104"/>
                    <a:pt x="82" y="104"/>
                    <a:pt x="85" y="107"/>
                  </a:cubicBezTo>
                  <a:cubicBezTo>
                    <a:pt x="88" y="110"/>
                    <a:pt x="89" y="115"/>
                    <a:pt x="86" y="118"/>
                  </a:cubicBezTo>
                  <a:cubicBezTo>
                    <a:pt x="69" y="136"/>
                    <a:pt x="69" y="136"/>
                    <a:pt x="69" y="136"/>
                  </a:cubicBezTo>
                  <a:cubicBezTo>
                    <a:pt x="66" y="139"/>
                    <a:pt x="60" y="139"/>
                    <a:pt x="57" y="135"/>
                  </a:cubicBezTo>
                  <a:close/>
                  <a:moveTo>
                    <a:pt x="73" y="158"/>
                  </a:moveTo>
                  <a:cubicBezTo>
                    <a:pt x="70" y="155"/>
                    <a:pt x="70" y="149"/>
                    <a:pt x="73" y="146"/>
                  </a:cubicBezTo>
                  <a:cubicBezTo>
                    <a:pt x="94" y="125"/>
                    <a:pt x="94" y="125"/>
                    <a:pt x="94" y="125"/>
                  </a:cubicBezTo>
                  <a:cubicBezTo>
                    <a:pt x="97" y="123"/>
                    <a:pt x="101" y="123"/>
                    <a:pt x="104" y="126"/>
                  </a:cubicBezTo>
                  <a:cubicBezTo>
                    <a:pt x="107" y="129"/>
                    <a:pt x="108" y="134"/>
                    <a:pt x="106" y="137"/>
                  </a:cubicBezTo>
                  <a:cubicBezTo>
                    <a:pt x="85" y="158"/>
                    <a:pt x="85" y="158"/>
                    <a:pt x="85" y="158"/>
                  </a:cubicBezTo>
                  <a:cubicBezTo>
                    <a:pt x="82" y="161"/>
                    <a:pt x="76" y="161"/>
                    <a:pt x="73" y="158"/>
                  </a:cubicBezTo>
                  <a:close/>
                  <a:moveTo>
                    <a:pt x="96" y="174"/>
                  </a:moveTo>
                  <a:cubicBezTo>
                    <a:pt x="92" y="170"/>
                    <a:pt x="92" y="165"/>
                    <a:pt x="95" y="162"/>
                  </a:cubicBezTo>
                  <a:cubicBezTo>
                    <a:pt x="110" y="148"/>
                    <a:pt x="110" y="148"/>
                    <a:pt x="110" y="148"/>
                  </a:cubicBezTo>
                  <a:cubicBezTo>
                    <a:pt x="113" y="145"/>
                    <a:pt x="118" y="146"/>
                    <a:pt x="121" y="149"/>
                  </a:cubicBezTo>
                  <a:cubicBezTo>
                    <a:pt x="124" y="152"/>
                    <a:pt x="124" y="156"/>
                    <a:pt x="122" y="159"/>
                  </a:cubicBezTo>
                  <a:cubicBezTo>
                    <a:pt x="107" y="174"/>
                    <a:pt x="107" y="174"/>
                    <a:pt x="107" y="174"/>
                  </a:cubicBezTo>
                  <a:cubicBezTo>
                    <a:pt x="104" y="177"/>
                    <a:pt x="99" y="177"/>
                    <a:pt x="96" y="174"/>
                  </a:cubicBezTo>
                  <a:close/>
                  <a:moveTo>
                    <a:pt x="120" y="188"/>
                  </a:moveTo>
                  <a:cubicBezTo>
                    <a:pt x="116" y="185"/>
                    <a:pt x="116" y="180"/>
                    <a:pt x="119" y="176"/>
                  </a:cubicBezTo>
                  <a:cubicBezTo>
                    <a:pt x="129" y="167"/>
                    <a:pt x="129" y="167"/>
                    <a:pt x="129" y="167"/>
                  </a:cubicBezTo>
                  <a:cubicBezTo>
                    <a:pt x="133" y="164"/>
                    <a:pt x="137" y="165"/>
                    <a:pt x="140" y="168"/>
                  </a:cubicBezTo>
                  <a:cubicBezTo>
                    <a:pt x="143" y="171"/>
                    <a:pt x="142" y="175"/>
                    <a:pt x="140" y="177"/>
                  </a:cubicBezTo>
                  <a:cubicBezTo>
                    <a:pt x="130" y="187"/>
                    <a:pt x="130" y="187"/>
                    <a:pt x="130" y="187"/>
                  </a:cubicBezTo>
                  <a:cubicBezTo>
                    <a:pt x="128" y="190"/>
                    <a:pt x="123" y="192"/>
                    <a:pt x="120" y="188"/>
                  </a:cubicBezTo>
                  <a:close/>
                  <a:moveTo>
                    <a:pt x="184" y="184"/>
                  </a:moveTo>
                  <a:cubicBezTo>
                    <a:pt x="171" y="170"/>
                    <a:pt x="171" y="170"/>
                    <a:pt x="171" y="170"/>
                  </a:cubicBezTo>
                  <a:cubicBezTo>
                    <a:pt x="170" y="170"/>
                    <a:pt x="170" y="170"/>
                    <a:pt x="170" y="170"/>
                  </a:cubicBezTo>
                  <a:cubicBezTo>
                    <a:pt x="163" y="162"/>
                    <a:pt x="163" y="162"/>
                    <a:pt x="163" y="162"/>
                  </a:cubicBezTo>
                  <a:cubicBezTo>
                    <a:pt x="163" y="162"/>
                    <a:pt x="163" y="162"/>
                    <a:pt x="163" y="162"/>
                  </a:cubicBezTo>
                  <a:cubicBezTo>
                    <a:pt x="161" y="160"/>
                    <a:pt x="158" y="160"/>
                    <a:pt x="156" y="162"/>
                  </a:cubicBezTo>
                  <a:cubicBezTo>
                    <a:pt x="154" y="164"/>
                    <a:pt x="154" y="167"/>
                    <a:pt x="156" y="169"/>
                  </a:cubicBezTo>
                  <a:cubicBezTo>
                    <a:pt x="168" y="182"/>
                    <a:pt x="168" y="182"/>
                    <a:pt x="168" y="182"/>
                  </a:cubicBezTo>
                  <a:cubicBezTo>
                    <a:pt x="170" y="185"/>
                    <a:pt x="170" y="189"/>
                    <a:pt x="167" y="192"/>
                  </a:cubicBezTo>
                  <a:cubicBezTo>
                    <a:pt x="165" y="194"/>
                    <a:pt x="163" y="195"/>
                    <a:pt x="160" y="193"/>
                  </a:cubicBezTo>
                  <a:cubicBezTo>
                    <a:pt x="149" y="182"/>
                    <a:pt x="149" y="182"/>
                    <a:pt x="149" y="182"/>
                  </a:cubicBezTo>
                  <a:cubicBezTo>
                    <a:pt x="154" y="175"/>
                    <a:pt x="153" y="167"/>
                    <a:pt x="147" y="161"/>
                  </a:cubicBezTo>
                  <a:cubicBezTo>
                    <a:pt x="143" y="157"/>
                    <a:pt x="138" y="155"/>
                    <a:pt x="133" y="155"/>
                  </a:cubicBezTo>
                  <a:cubicBezTo>
                    <a:pt x="134" y="150"/>
                    <a:pt x="132" y="145"/>
                    <a:pt x="128" y="141"/>
                  </a:cubicBezTo>
                  <a:cubicBezTo>
                    <a:pt x="125" y="138"/>
                    <a:pt x="121" y="137"/>
                    <a:pt x="117" y="136"/>
                  </a:cubicBezTo>
                  <a:cubicBezTo>
                    <a:pt x="118" y="130"/>
                    <a:pt x="116" y="124"/>
                    <a:pt x="112" y="119"/>
                  </a:cubicBezTo>
                  <a:cubicBezTo>
                    <a:pt x="108" y="116"/>
                    <a:pt x="103" y="114"/>
                    <a:pt x="98" y="114"/>
                  </a:cubicBezTo>
                  <a:cubicBezTo>
                    <a:pt x="98" y="109"/>
                    <a:pt x="96" y="104"/>
                    <a:pt x="92" y="100"/>
                  </a:cubicBezTo>
                  <a:cubicBezTo>
                    <a:pt x="86" y="93"/>
                    <a:pt x="75" y="93"/>
                    <a:pt x="68" y="98"/>
                  </a:cubicBezTo>
                  <a:cubicBezTo>
                    <a:pt x="68" y="98"/>
                    <a:pt x="68" y="99"/>
                    <a:pt x="68" y="99"/>
                  </a:cubicBezTo>
                  <a:cubicBezTo>
                    <a:pt x="65" y="102"/>
                    <a:pt x="65" y="102"/>
                    <a:pt x="65" y="102"/>
                  </a:cubicBezTo>
                  <a:cubicBezTo>
                    <a:pt x="48" y="89"/>
                    <a:pt x="48" y="89"/>
                    <a:pt x="48" y="89"/>
                  </a:cubicBezTo>
                  <a:cubicBezTo>
                    <a:pt x="87" y="50"/>
                    <a:pt x="87" y="50"/>
                    <a:pt x="87" y="50"/>
                  </a:cubicBezTo>
                  <a:cubicBezTo>
                    <a:pt x="90" y="52"/>
                    <a:pt x="96" y="55"/>
                    <a:pt x="103" y="56"/>
                  </a:cubicBezTo>
                  <a:cubicBezTo>
                    <a:pt x="110" y="57"/>
                    <a:pt x="116" y="53"/>
                    <a:pt x="121" y="50"/>
                  </a:cubicBezTo>
                  <a:cubicBezTo>
                    <a:pt x="125" y="48"/>
                    <a:pt x="128" y="46"/>
                    <a:pt x="131" y="45"/>
                  </a:cubicBezTo>
                  <a:cubicBezTo>
                    <a:pt x="135" y="44"/>
                    <a:pt x="138" y="45"/>
                    <a:pt x="140" y="46"/>
                  </a:cubicBezTo>
                  <a:cubicBezTo>
                    <a:pt x="138" y="48"/>
                    <a:pt x="135" y="50"/>
                    <a:pt x="133" y="53"/>
                  </a:cubicBezTo>
                  <a:cubicBezTo>
                    <a:pt x="124" y="61"/>
                    <a:pt x="125" y="71"/>
                    <a:pt x="129" y="77"/>
                  </a:cubicBezTo>
                  <a:cubicBezTo>
                    <a:pt x="130" y="78"/>
                    <a:pt x="131" y="79"/>
                    <a:pt x="132" y="80"/>
                  </a:cubicBezTo>
                  <a:cubicBezTo>
                    <a:pt x="137" y="85"/>
                    <a:pt x="145" y="87"/>
                    <a:pt x="152" y="85"/>
                  </a:cubicBezTo>
                  <a:cubicBezTo>
                    <a:pt x="152" y="85"/>
                    <a:pt x="152" y="85"/>
                    <a:pt x="152" y="85"/>
                  </a:cubicBezTo>
                  <a:cubicBezTo>
                    <a:pt x="152" y="85"/>
                    <a:pt x="152" y="85"/>
                    <a:pt x="153" y="85"/>
                  </a:cubicBezTo>
                  <a:cubicBezTo>
                    <a:pt x="153" y="85"/>
                    <a:pt x="153" y="85"/>
                    <a:pt x="153" y="85"/>
                  </a:cubicBezTo>
                  <a:cubicBezTo>
                    <a:pt x="153" y="85"/>
                    <a:pt x="153" y="85"/>
                    <a:pt x="153" y="85"/>
                  </a:cubicBezTo>
                  <a:cubicBezTo>
                    <a:pt x="153" y="84"/>
                    <a:pt x="153" y="84"/>
                    <a:pt x="154" y="84"/>
                  </a:cubicBezTo>
                  <a:cubicBezTo>
                    <a:pt x="154" y="84"/>
                    <a:pt x="154" y="84"/>
                    <a:pt x="154" y="84"/>
                  </a:cubicBezTo>
                  <a:cubicBezTo>
                    <a:pt x="160" y="79"/>
                    <a:pt x="168" y="78"/>
                    <a:pt x="171" y="78"/>
                  </a:cubicBezTo>
                  <a:cubicBezTo>
                    <a:pt x="217" y="124"/>
                    <a:pt x="217" y="124"/>
                    <a:pt x="217" y="124"/>
                  </a:cubicBezTo>
                  <a:cubicBezTo>
                    <a:pt x="233" y="140"/>
                    <a:pt x="233" y="140"/>
                    <a:pt x="233" y="140"/>
                  </a:cubicBezTo>
                  <a:cubicBezTo>
                    <a:pt x="235" y="143"/>
                    <a:pt x="235" y="147"/>
                    <a:pt x="232" y="150"/>
                  </a:cubicBezTo>
                  <a:cubicBezTo>
                    <a:pt x="229" y="152"/>
                    <a:pt x="225" y="153"/>
                    <a:pt x="223" y="151"/>
                  </a:cubicBezTo>
                  <a:cubicBezTo>
                    <a:pt x="206" y="135"/>
                    <a:pt x="206" y="135"/>
                    <a:pt x="206" y="135"/>
                  </a:cubicBezTo>
                  <a:cubicBezTo>
                    <a:pt x="206" y="134"/>
                    <a:pt x="206" y="134"/>
                    <a:pt x="206" y="134"/>
                  </a:cubicBezTo>
                  <a:cubicBezTo>
                    <a:pt x="191" y="120"/>
                    <a:pt x="191" y="120"/>
                    <a:pt x="191" y="120"/>
                  </a:cubicBezTo>
                  <a:cubicBezTo>
                    <a:pt x="191" y="120"/>
                    <a:pt x="191" y="120"/>
                    <a:pt x="191" y="120"/>
                  </a:cubicBezTo>
                  <a:cubicBezTo>
                    <a:pt x="189" y="118"/>
                    <a:pt x="186" y="118"/>
                    <a:pt x="184" y="120"/>
                  </a:cubicBezTo>
                  <a:cubicBezTo>
                    <a:pt x="182" y="122"/>
                    <a:pt x="182" y="125"/>
                    <a:pt x="184" y="127"/>
                  </a:cubicBezTo>
                  <a:cubicBezTo>
                    <a:pt x="215" y="158"/>
                    <a:pt x="215" y="158"/>
                    <a:pt x="215" y="158"/>
                  </a:cubicBezTo>
                  <a:cubicBezTo>
                    <a:pt x="217" y="161"/>
                    <a:pt x="217" y="165"/>
                    <a:pt x="214" y="167"/>
                  </a:cubicBezTo>
                  <a:cubicBezTo>
                    <a:pt x="212" y="170"/>
                    <a:pt x="208" y="170"/>
                    <a:pt x="205" y="168"/>
                  </a:cubicBezTo>
                  <a:cubicBezTo>
                    <a:pt x="176" y="140"/>
                    <a:pt x="176" y="140"/>
                    <a:pt x="176" y="140"/>
                  </a:cubicBezTo>
                  <a:cubicBezTo>
                    <a:pt x="174" y="138"/>
                    <a:pt x="171" y="138"/>
                    <a:pt x="169" y="140"/>
                  </a:cubicBezTo>
                  <a:cubicBezTo>
                    <a:pt x="167" y="142"/>
                    <a:pt x="167" y="146"/>
                    <a:pt x="169" y="147"/>
                  </a:cubicBezTo>
                  <a:cubicBezTo>
                    <a:pt x="169" y="147"/>
                    <a:pt x="169" y="147"/>
                    <a:pt x="169" y="147"/>
                  </a:cubicBezTo>
                  <a:cubicBezTo>
                    <a:pt x="181" y="159"/>
                    <a:pt x="181" y="159"/>
                    <a:pt x="181" y="159"/>
                  </a:cubicBezTo>
                  <a:cubicBezTo>
                    <a:pt x="181" y="159"/>
                    <a:pt x="181" y="159"/>
                    <a:pt x="181" y="159"/>
                  </a:cubicBezTo>
                  <a:cubicBezTo>
                    <a:pt x="195" y="173"/>
                    <a:pt x="195" y="173"/>
                    <a:pt x="195" y="173"/>
                  </a:cubicBezTo>
                  <a:cubicBezTo>
                    <a:pt x="197" y="176"/>
                    <a:pt x="196" y="180"/>
                    <a:pt x="194" y="183"/>
                  </a:cubicBezTo>
                  <a:cubicBezTo>
                    <a:pt x="191" y="185"/>
                    <a:pt x="187" y="186"/>
                    <a:pt x="184"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u="none" strike="noStrike" kern="0" cap="none" spc="0" normalizeH="0" baseline="0" noProof="0">
                <a:ln>
                  <a:noFill/>
                </a:ln>
                <a:solidFill>
                  <a:schemeClr val="tx2"/>
                </a:solidFill>
                <a:effectLst/>
                <a:uLnTx/>
                <a:uFillTx/>
                <a:latin typeface="Graphik" panose="020B0503030202060203" pitchFamily="34" charset="77"/>
                <a:cs typeface="Arial" charset="0"/>
              </a:endParaRPr>
            </a:p>
          </p:txBody>
        </p:sp>
        <p:sp>
          <p:nvSpPr>
            <p:cNvPr id="22" name="Freeform 140">
              <a:extLst>
                <a:ext uri="{FF2B5EF4-FFF2-40B4-BE49-F238E27FC236}">
                  <a16:creationId xmlns:a16="http://schemas.microsoft.com/office/drawing/2014/main" id="{75BB4319-C344-F4FF-2BFD-69A4F8F040FE}"/>
                </a:ext>
              </a:extLst>
            </p:cNvPr>
            <p:cNvSpPr>
              <a:spLocks/>
            </p:cNvSpPr>
            <p:nvPr/>
          </p:nvSpPr>
          <p:spPr bwMode="auto">
            <a:xfrm>
              <a:off x="3699" y="3268"/>
              <a:ext cx="20" cy="17"/>
            </a:xfrm>
            <a:custGeom>
              <a:avLst/>
              <a:gdLst>
                <a:gd name="T0" fmla="*/ 3 w 13"/>
                <a:gd name="T1" fmla="*/ 10 h 12"/>
                <a:gd name="T2" fmla="*/ 11 w 13"/>
                <a:gd name="T3" fmla="*/ 10 h 12"/>
                <a:gd name="T4" fmla="*/ 11 w 13"/>
                <a:gd name="T5" fmla="*/ 2 h 12"/>
                <a:gd name="T6" fmla="*/ 3 w 13"/>
                <a:gd name="T7" fmla="*/ 2 h 12"/>
                <a:gd name="T8" fmla="*/ 3 w 13"/>
                <a:gd name="T9" fmla="*/ 10 h 12"/>
              </a:gdLst>
              <a:ahLst/>
              <a:cxnLst>
                <a:cxn ang="0">
                  <a:pos x="T0" y="T1"/>
                </a:cxn>
                <a:cxn ang="0">
                  <a:pos x="T2" y="T3"/>
                </a:cxn>
                <a:cxn ang="0">
                  <a:pos x="T4" y="T5"/>
                </a:cxn>
                <a:cxn ang="0">
                  <a:pos x="T6" y="T7"/>
                </a:cxn>
                <a:cxn ang="0">
                  <a:pos x="T8" y="T9"/>
                </a:cxn>
              </a:cxnLst>
              <a:rect l="0" t="0" r="r" b="b"/>
              <a:pathLst>
                <a:path w="13" h="12">
                  <a:moveTo>
                    <a:pt x="3" y="10"/>
                  </a:moveTo>
                  <a:cubicBezTo>
                    <a:pt x="5" y="12"/>
                    <a:pt x="8" y="12"/>
                    <a:pt x="11" y="10"/>
                  </a:cubicBezTo>
                  <a:cubicBezTo>
                    <a:pt x="13" y="8"/>
                    <a:pt x="13" y="4"/>
                    <a:pt x="11" y="2"/>
                  </a:cubicBezTo>
                  <a:cubicBezTo>
                    <a:pt x="8" y="0"/>
                    <a:pt x="5" y="0"/>
                    <a:pt x="3" y="2"/>
                  </a:cubicBezTo>
                  <a:cubicBezTo>
                    <a:pt x="0" y="4"/>
                    <a:pt x="0" y="8"/>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u="none" strike="noStrike" kern="0" cap="none" spc="0" normalizeH="0" baseline="0" noProof="0">
                <a:ln>
                  <a:noFill/>
                </a:ln>
                <a:solidFill>
                  <a:schemeClr val="tx2"/>
                </a:solidFill>
                <a:effectLst/>
                <a:uLnTx/>
                <a:uFillTx/>
                <a:latin typeface="Graphik" panose="020B0503030202060203" pitchFamily="34" charset="77"/>
                <a:cs typeface="Arial" charset="0"/>
              </a:endParaRPr>
            </a:p>
          </p:txBody>
        </p:sp>
        <p:sp>
          <p:nvSpPr>
            <p:cNvPr id="23" name="Freeform 141">
              <a:extLst>
                <a:ext uri="{FF2B5EF4-FFF2-40B4-BE49-F238E27FC236}">
                  <a16:creationId xmlns:a16="http://schemas.microsoft.com/office/drawing/2014/main" id="{530C3641-7592-9CD1-5221-6FF9C1F6C27C}"/>
                </a:ext>
              </a:extLst>
            </p:cNvPr>
            <p:cNvSpPr>
              <a:spLocks/>
            </p:cNvSpPr>
            <p:nvPr/>
          </p:nvSpPr>
          <p:spPr bwMode="auto">
            <a:xfrm>
              <a:off x="3952" y="3269"/>
              <a:ext cx="18" cy="19"/>
            </a:xfrm>
            <a:custGeom>
              <a:avLst/>
              <a:gdLst>
                <a:gd name="T0" fmla="*/ 10 w 12"/>
                <a:gd name="T1" fmla="*/ 3 h 13"/>
                <a:gd name="T2" fmla="*/ 2 w 12"/>
                <a:gd name="T3" fmla="*/ 3 h 13"/>
                <a:gd name="T4" fmla="*/ 2 w 12"/>
                <a:gd name="T5" fmla="*/ 10 h 13"/>
                <a:gd name="T6" fmla="*/ 10 w 12"/>
                <a:gd name="T7" fmla="*/ 10 h 13"/>
                <a:gd name="T8" fmla="*/ 10 w 12"/>
                <a:gd name="T9" fmla="*/ 3 h 13"/>
              </a:gdLst>
              <a:ahLst/>
              <a:cxnLst>
                <a:cxn ang="0">
                  <a:pos x="T0" y="T1"/>
                </a:cxn>
                <a:cxn ang="0">
                  <a:pos x="T2" y="T3"/>
                </a:cxn>
                <a:cxn ang="0">
                  <a:pos x="T4" y="T5"/>
                </a:cxn>
                <a:cxn ang="0">
                  <a:pos x="T6" y="T7"/>
                </a:cxn>
                <a:cxn ang="0">
                  <a:pos x="T8" y="T9"/>
                </a:cxn>
              </a:cxnLst>
              <a:rect l="0" t="0" r="r" b="b"/>
              <a:pathLst>
                <a:path w="12" h="13">
                  <a:moveTo>
                    <a:pt x="10" y="3"/>
                  </a:moveTo>
                  <a:cubicBezTo>
                    <a:pt x="8" y="0"/>
                    <a:pt x="4" y="0"/>
                    <a:pt x="2" y="3"/>
                  </a:cubicBezTo>
                  <a:cubicBezTo>
                    <a:pt x="0" y="5"/>
                    <a:pt x="0" y="8"/>
                    <a:pt x="2" y="10"/>
                  </a:cubicBezTo>
                  <a:cubicBezTo>
                    <a:pt x="4" y="13"/>
                    <a:pt x="8" y="13"/>
                    <a:pt x="10" y="10"/>
                  </a:cubicBezTo>
                  <a:cubicBezTo>
                    <a:pt x="12" y="8"/>
                    <a:pt x="12" y="5"/>
                    <a:pt x="1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u="none" strike="noStrike" kern="0" cap="none" spc="0" normalizeH="0" baseline="0" noProof="0">
                <a:ln>
                  <a:noFill/>
                </a:ln>
                <a:solidFill>
                  <a:schemeClr val="tx2"/>
                </a:solidFill>
                <a:effectLst/>
                <a:uLnTx/>
                <a:uFillTx/>
                <a:latin typeface="Graphik" panose="020B0503030202060203" pitchFamily="34" charset="77"/>
                <a:cs typeface="Arial" charset="0"/>
              </a:endParaRPr>
            </a:p>
          </p:txBody>
        </p:sp>
      </p:grpSp>
      <p:grpSp>
        <p:nvGrpSpPr>
          <p:cNvPr id="24" name="Group 10">
            <a:extLst>
              <a:ext uri="{FF2B5EF4-FFF2-40B4-BE49-F238E27FC236}">
                <a16:creationId xmlns:a16="http://schemas.microsoft.com/office/drawing/2014/main" id="{2854B2D6-2FA4-E983-CEF9-82AA20E048A9}"/>
              </a:ext>
            </a:extLst>
          </p:cNvPr>
          <p:cNvGrpSpPr>
            <a:grpSpLocks noChangeAspect="1"/>
          </p:cNvGrpSpPr>
          <p:nvPr/>
        </p:nvGrpSpPr>
        <p:grpSpPr bwMode="auto">
          <a:xfrm>
            <a:off x="805319" y="4396063"/>
            <a:ext cx="416596" cy="289985"/>
            <a:chOff x="1364" y="511"/>
            <a:chExt cx="408" cy="284"/>
          </a:xfrm>
          <a:solidFill>
            <a:srgbClr val="126DA8"/>
          </a:solidFill>
        </p:grpSpPr>
        <p:sp>
          <p:nvSpPr>
            <p:cNvPr id="25" name="Freeform 11">
              <a:extLst>
                <a:ext uri="{FF2B5EF4-FFF2-40B4-BE49-F238E27FC236}">
                  <a16:creationId xmlns:a16="http://schemas.microsoft.com/office/drawing/2014/main" id="{A6A9D063-B846-957E-27A5-6C5F489731A4}"/>
                </a:ext>
              </a:extLst>
            </p:cNvPr>
            <p:cNvSpPr>
              <a:spLocks noEditPoints="1"/>
            </p:cNvSpPr>
            <p:nvPr/>
          </p:nvSpPr>
          <p:spPr bwMode="auto">
            <a:xfrm>
              <a:off x="1470" y="511"/>
              <a:ext cx="302" cy="71"/>
            </a:xfrm>
            <a:custGeom>
              <a:avLst/>
              <a:gdLst>
                <a:gd name="T0" fmla="*/ 198 w 204"/>
                <a:gd name="T1" fmla="*/ 48 h 48"/>
                <a:gd name="T2" fmla="*/ 6 w 204"/>
                <a:gd name="T3" fmla="*/ 48 h 48"/>
                <a:gd name="T4" fmla="*/ 0 w 204"/>
                <a:gd name="T5" fmla="*/ 42 h 48"/>
                <a:gd name="T6" fmla="*/ 0 w 204"/>
                <a:gd name="T7" fmla="*/ 6 h 48"/>
                <a:gd name="T8" fmla="*/ 6 w 204"/>
                <a:gd name="T9" fmla="*/ 0 h 48"/>
                <a:gd name="T10" fmla="*/ 198 w 204"/>
                <a:gd name="T11" fmla="*/ 0 h 48"/>
                <a:gd name="T12" fmla="*/ 204 w 204"/>
                <a:gd name="T13" fmla="*/ 6 h 48"/>
                <a:gd name="T14" fmla="*/ 204 w 204"/>
                <a:gd name="T15" fmla="*/ 42 h 48"/>
                <a:gd name="T16" fmla="*/ 198 w 204"/>
                <a:gd name="T17" fmla="*/ 48 h 48"/>
                <a:gd name="T18" fmla="*/ 12 w 204"/>
                <a:gd name="T19" fmla="*/ 36 h 48"/>
                <a:gd name="T20" fmla="*/ 192 w 204"/>
                <a:gd name="T21" fmla="*/ 36 h 48"/>
                <a:gd name="T22" fmla="*/ 192 w 204"/>
                <a:gd name="T23" fmla="*/ 12 h 48"/>
                <a:gd name="T24" fmla="*/ 12 w 204"/>
                <a:gd name="T25" fmla="*/ 12 h 48"/>
                <a:gd name="T26" fmla="*/ 12 w 204"/>
                <a:gd name="T27"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48">
                  <a:moveTo>
                    <a:pt x="198" y="48"/>
                  </a:moveTo>
                  <a:cubicBezTo>
                    <a:pt x="6" y="48"/>
                    <a:pt x="6" y="48"/>
                    <a:pt x="6" y="48"/>
                  </a:cubicBezTo>
                  <a:cubicBezTo>
                    <a:pt x="3" y="48"/>
                    <a:pt x="0" y="46"/>
                    <a:pt x="0" y="42"/>
                  </a:cubicBezTo>
                  <a:cubicBezTo>
                    <a:pt x="0" y="6"/>
                    <a:pt x="0" y="6"/>
                    <a:pt x="0" y="6"/>
                  </a:cubicBezTo>
                  <a:cubicBezTo>
                    <a:pt x="0" y="3"/>
                    <a:pt x="3" y="0"/>
                    <a:pt x="6" y="0"/>
                  </a:cubicBezTo>
                  <a:cubicBezTo>
                    <a:pt x="198" y="0"/>
                    <a:pt x="198" y="0"/>
                    <a:pt x="198" y="0"/>
                  </a:cubicBezTo>
                  <a:cubicBezTo>
                    <a:pt x="202" y="0"/>
                    <a:pt x="204" y="3"/>
                    <a:pt x="204" y="6"/>
                  </a:cubicBezTo>
                  <a:cubicBezTo>
                    <a:pt x="204" y="42"/>
                    <a:pt x="204" y="42"/>
                    <a:pt x="204" y="42"/>
                  </a:cubicBezTo>
                  <a:cubicBezTo>
                    <a:pt x="204" y="46"/>
                    <a:pt x="202" y="48"/>
                    <a:pt x="198" y="48"/>
                  </a:cubicBezTo>
                  <a:close/>
                  <a:moveTo>
                    <a:pt x="12" y="36"/>
                  </a:moveTo>
                  <a:cubicBezTo>
                    <a:pt x="192" y="36"/>
                    <a:pt x="192" y="36"/>
                    <a:pt x="192" y="36"/>
                  </a:cubicBezTo>
                  <a:cubicBezTo>
                    <a:pt x="192" y="12"/>
                    <a:pt x="192" y="12"/>
                    <a:pt x="192" y="12"/>
                  </a:cubicBezTo>
                  <a:cubicBezTo>
                    <a:pt x="12" y="12"/>
                    <a:pt x="12" y="12"/>
                    <a:pt x="12" y="12"/>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u="none" strike="noStrike" kern="0" cap="none" spc="0" normalizeH="0" baseline="0" noProof="0">
                <a:ln>
                  <a:noFill/>
                </a:ln>
                <a:solidFill>
                  <a:schemeClr val="tx2"/>
                </a:solidFill>
                <a:effectLst/>
                <a:uLnTx/>
                <a:uFillTx/>
                <a:latin typeface="Graphik" panose="020B0503030202060203" pitchFamily="34" charset="77"/>
                <a:cs typeface="Arial" charset="0"/>
              </a:endParaRPr>
            </a:p>
          </p:txBody>
        </p:sp>
        <p:sp>
          <p:nvSpPr>
            <p:cNvPr id="26" name="Freeform 12">
              <a:extLst>
                <a:ext uri="{FF2B5EF4-FFF2-40B4-BE49-F238E27FC236}">
                  <a16:creationId xmlns:a16="http://schemas.microsoft.com/office/drawing/2014/main" id="{80756E7C-522D-3C2D-DBD7-8AEA5F8CCC0C}"/>
                </a:ext>
              </a:extLst>
            </p:cNvPr>
            <p:cNvSpPr>
              <a:spLocks noEditPoints="1"/>
            </p:cNvSpPr>
            <p:nvPr/>
          </p:nvSpPr>
          <p:spPr bwMode="auto">
            <a:xfrm>
              <a:off x="1417" y="618"/>
              <a:ext cx="302" cy="71"/>
            </a:xfrm>
            <a:custGeom>
              <a:avLst/>
              <a:gdLst>
                <a:gd name="T0" fmla="*/ 198 w 204"/>
                <a:gd name="T1" fmla="*/ 48 h 48"/>
                <a:gd name="T2" fmla="*/ 6 w 204"/>
                <a:gd name="T3" fmla="*/ 48 h 48"/>
                <a:gd name="T4" fmla="*/ 0 w 204"/>
                <a:gd name="T5" fmla="*/ 42 h 48"/>
                <a:gd name="T6" fmla="*/ 0 w 204"/>
                <a:gd name="T7" fmla="*/ 6 h 48"/>
                <a:gd name="T8" fmla="*/ 6 w 204"/>
                <a:gd name="T9" fmla="*/ 0 h 48"/>
                <a:gd name="T10" fmla="*/ 198 w 204"/>
                <a:gd name="T11" fmla="*/ 0 h 48"/>
                <a:gd name="T12" fmla="*/ 204 w 204"/>
                <a:gd name="T13" fmla="*/ 6 h 48"/>
                <a:gd name="T14" fmla="*/ 204 w 204"/>
                <a:gd name="T15" fmla="*/ 42 h 48"/>
                <a:gd name="T16" fmla="*/ 198 w 204"/>
                <a:gd name="T17" fmla="*/ 48 h 48"/>
                <a:gd name="T18" fmla="*/ 12 w 204"/>
                <a:gd name="T19" fmla="*/ 36 h 48"/>
                <a:gd name="T20" fmla="*/ 192 w 204"/>
                <a:gd name="T21" fmla="*/ 36 h 48"/>
                <a:gd name="T22" fmla="*/ 192 w 204"/>
                <a:gd name="T23" fmla="*/ 12 h 48"/>
                <a:gd name="T24" fmla="*/ 12 w 204"/>
                <a:gd name="T25" fmla="*/ 12 h 48"/>
                <a:gd name="T26" fmla="*/ 12 w 204"/>
                <a:gd name="T27"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48">
                  <a:moveTo>
                    <a:pt x="198" y="48"/>
                  </a:moveTo>
                  <a:cubicBezTo>
                    <a:pt x="6" y="48"/>
                    <a:pt x="6" y="48"/>
                    <a:pt x="6" y="48"/>
                  </a:cubicBezTo>
                  <a:cubicBezTo>
                    <a:pt x="3" y="48"/>
                    <a:pt x="0" y="46"/>
                    <a:pt x="0" y="42"/>
                  </a:cubicBezTo>
                  <a:cubicBezTo>
                    <a:pt x="0" y="6"/>
                    <a:pt x="0" y="6"/>
                    <a:pt x="0" y="6"/>
                  </a:cubicBezTo>
                  <a:cubicBezTo>
                    <a:pt x="0" y="3"/>
                    <a:pt x="3" y="0"/>
                    <a:pt x="6" y="0"/>
                  </a:cubicBezTo>
                  <a:cubicBezTo>
                    <a:pt x="198" y="0"/>
                    <a:pt x="198" y="0"/>
                    <a:pt x="198" y="0"/>
                  </a:cubicBezTo>
                  <a:cubicBezTo>
                    <a:pt x="202" y="0"/>
                    <a:pt x="204" y="3"/>
                    <a:pt x="204" y="6"/>
                  </a:cubicBezTo>
                  <a:cubicBezTo>
                    <a:pt x="204" y="42"/>
                    <a:pt x="204" y="42"/>
                    <a:pt x="204" y="42"/>
                  </a:cubicBezTo>
                  <a:cubicBezTo>
                    <a:pt x="204" y="46"/>
                    <a:pt x="202" y="48"/>
                    <a:pt x="198" y="48"/>
                  </a:cubicBezTo>
                  <a:close/>
                  <a:moveTo>
                    <a:pt x="12" y="36"/>
                  </a:moveTo>
                  <a:cubicBezTo>
                    <a:pt x="192" y="36"/>
                    <a:pt x="192" y="36"/>
                    <a:pt x="192" y="36"/>
                  </a:cubicBezTo>
                  <a:cubicBezTo>
                    <a:pt x="192" y="12"/>
                    <a:pt x="192" y="12"/>
                    <a:pt x="192" y="12"/>
                  </a:cubicBezTo>
                  <a:cubicBezTo>
                    <a:pt x="12" y="12"/>
                    <a:pt x="12" y="12"/>
                    <a:pt x="12" y="12"/>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u="none" strike="noStrike" kern="0" cap="none" spc="0" normalizeH="0" baseline="0" noProof="0">
                <a:ln>
                  <a:noFill/>
                </a:ln>
                <a:solidFill>
                  <a:schemeClr val="tx2"/>
                </a:solidFill>
                <a:effectLst/>
                <a:uLnTx/>
                <a:uFillTx/>
                <a:latin typeface="Graphik" panose="020B0503030202060203" pitchFamily="34" charset="77"/>
                <a:cs typeface="Arial" charset="0"/>
              </a:endParaRPr>
            </a:p>
          </p:txBody>
        </p:sp>
        <p:sp>
          <p:nvSpPr>
            <p:cNvPr id="27" name="Freeform 13">
              <a:extLst>
                <a:ext uri="{FF2B5EF4-FFF2-40B4-BE49-F238E27FC236}">
                  <a16:creationId xmlns:a16="http://schemas.microsoft.com/office/drawing/2014/main" id="{A9BAC8FC-7E25-02CC-FFE3-AA684CFE3A94}"/>
                </a:ext>
              </a:extLst>
            </p:cNvPr>
            <p:cNvSpPr>
              <a:spLocks noEditPoints="1"/>
            </p:cNvSpPr>
            <p:nvPr/>
          </p:nvSpPr>
          <p:spPr bwMode="auto">
            <a:xfrm>
              <a:off x="1364" y="724"/>
              <a:ext cx="302" cy="71"/>
            </a:xfrm>
            <a:custGeom>
              <a:avLst/>
              <a:gdLst>
                <a:gd name="T0" fmla="*/ 198 w 204"/>
                <a:gd name="T1" fmla="*/ 48 h 48"/>
                <a:gd name="T2" fmla="*/ 6 w 204"/>
                <a:gd name="T3" fmla="*/ 48 h 48"/>
                <a:gd name="T4" fmla="*/ 0 w 204"/>
                <a:gd name="T5" fmla="*/ 42 h 48"/>
                <a:gd name="T6" fmla="*/ 0 w 204"/>
                <a:gd name="T7" fmla="*/ 6 h 48"/>
                <a:gd name="T8" fmla="*/ 6 w 204"/>
                <a:gd name="T9" fmla="*/ 0 h 48"/>
                <a:gd name="T10" fmla="*/ 198 w 204"/>
                <a:gd name="T11" fmla="*/ 0 h 48"/>
                <a:gd name="T12" fmla="*/ 204 w 204"/>
                <a:gd name="T13" fmla="*/ 6 h 48"/>
                <a:gd name="T14" fmla="*/ 204 w 204"/>
                <a:gd name="T15" fmla="*/ 42 h 48"/>
                <a:gd name="T16" fmla="*/ 198 w 204"/>
                <a:gd name="T17" fmla="*/ 48 h 48"/>
                <a:gd name="T18" fmla="*/ 12 w 204"/>
                <a:gd name="T19" fmla="*/ 36 h 48"/>
                <a:gd name="T20" fmla="*/ 192 w 204"/>
                <a:gd name="T21" fmla="*/ 36 h 48"/>
                <a:gd name="T22" fmla="*/ 192 w 204"/>
                <a:gd name="T23" fmla="*/ 12 h 48"/>
                <a:gd name="T24" fmla="*/ 12 w 204"/>
                <a:gd name="T25" fmla="*/ 12 h 48"/>
                <a:gd name="T26" fmla="*/ 12 w 204"/>
                <a:gd name="T27" fmla="*/ 3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48">
                  <a:moveTo>
                    <a:pt x="198" y="48"/>
                  </a:moveTo>
                  <a:cubicBezTo>
                    <a:pt x="6" y="48"/>
                    <a:pt x="6" y="48"/>
                    <a:pt x="6" y="48"/>
                  </a:cubicBezTo>
                  <a:cubicBezTo>
                    <a:pt x="3" y="48"/>
                    <a:pt x="0" y="46"/>
                    <a:pt x="0" y="42"/>
                  </a:cubicBezTo>
                  <a:cubicBezTo>
                    <a:pt x="0" y="6"/>
                    <a:pt x="0" y="6"/>
                    <a:pt x="0" y="6"/>
                  </a:cubicBezTo>
                  <a:cubicBezTo>
                    <a:pt x="0" y="3"/>
                    <a:pt x="3" y="0"/>
                    <a:pt x="6" y="0"/>
                  </a:cubicBezTo>
                  <a:cubicBezTo>
                    <a:pt x="198" y="0"/>
                    <a:pt x="198" y="0"/>
                    <a:pt x="198" y="0"/>
                  </a:cubicBezTo>
                  <a:cubicBezTo>
                    <a:pt x="202" y="0"/>
                    <a:pt x="204" y="3"/>
                    <a:pt x="204" y="6"/>
                  </a:cubicBezTo>
                  <a:cubicBezTo>
                    <a:pt x="204" y="42"/>
                    <a:pt x="204" y="42"/>
                    <a:pt x="204" y="42"/>
                  </a:cubicBezTo>
                  <a:cubicBezTo>
                    <a:pt x="204" y="46"/>
                    <a:pt x="202" y="48"/>
                    <a:pt x="198" y="48"/>
                  </a:cubicBezTo>
                  <a:close/>
                  <a:moveTo>
                    <a:pt x="12" y="36"/>
                  </a:moveTo>
                  <a:cubicBezTo>
                    <a:pt x="192" y="36"/>
                    <a:pt x="192" y="36"/>
                    <a:pt x="192" y="36"/>
                  </a:cubicBezTo>
                  <a:cubicBezTo>
                    <a:pt x="192" y="12"/>
                    <a:pt x="192" y="12"/>
                    <a:pt x="192" y="12"/>
                  </a:cubicBezTo>
                  <a:cubicBezTo>
                    <a:pt x="12" y="12"/>
                    <a:pt x="12" y="12"/>
                    <a:pt x="12" y="12"/>
                  </a:cubicBezTo>
                  <a:lnTo>
                    <a:pt x="12"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u="none" strike="noStrike" kern="0" cap="none" spc="0" normalizeH="0" baseline="0" noProof="0">
                <a:ln>
                  <a:noFill/>
                </a:ln>
                <a:solidFill>
                  <a:schemeClr val="tx2"/>
                </a:solidFill>
                <a:effectLst/>
                <a:uLnTx/>
                <a:uFillTx/>
                <a:latin typeface="Graphik" panose="020B0503030202060203" pitchFamily="34" charset="77"/>
                <a:cs typeface="Arial" charset="0"/>
              </a:endParaRPr>
            </a:p>
          </p:txBody>
        </p:sp>
      </p:grpSp>
      <p:sp>
        <p:nvSpPr>
          <p:cNvPr id="40" name="Freeform 157">
            <a:extLst>
              <a:ext uri="{FF2B5EF4-FFF2-40B4-BE49-F238E27FC236}">
                <a16:creationId xmlns:a16="http://schemas.microsoft.com/office/drawing/2014/main" id="{59310E12-5365-983F-1EFB-65C4B14A7D33}"/>
              </a:ext>
            </a:extLst>
          </p:cNvPr>
          <p:cNvSpPr>
            <a:spLocks noEditPoints="1"/>
          </p:cNvSpPr>
          <p:nvPr/>
        </p:nvSpPr>
        <p:spPr bwMode="auto">
          <a:xfrm>
            <a:off x="4448639" y="4342153"/>
            <a:ext cx="483968" cy="483968"/>
          </a:xfrm>
          <a:custGeom>
            <a:avLst/>
            <a:gdLst>
              <a:gd name="T0" fmla="*/ 22 w 96"/>
              <a:gd name="T1" fmla="*/ 94 h 96"/>
              <a:gd name="T2" fmla="*/ 20 w 96"/>
              <a:gd name="T3" fmla="*/ 96 h 96"/>
              <a:gd name="T4" fmla="*/ 26 w 96"/>
              <a:gd name="T5" fmla="*/ 46 h 96"/>
              <a:gd name="T6" fmla="*/ 30 w 96"/>
              <a:gd name="T7" fmla="*/ 46 h 96"/>
              <a:gd name="T8" fmla="*/ 66 w 96"/>
              <a:gd name="T9" fmla="*/ 46 h 96"/>
              <a:gd name="T10" fmla="*/ 76 w 96"/>
              <a:gd name="T11" fmla="*/ 96 h 96"/>
              <a:gd name="T12" fmla="*/ 78 w 96"/>
              <a:gd name="T13" fmla="*/ 94 h 96"/>
              <a:gd name="T14" fmla="*/ 68 w 96"/>
              <a:gd name="T15" fmla="*/ 44 h 96"/>
              <a:gd name="T16" fmla="*/ 46 w 96"/>
              <a:gd name="T17" fmla="*/ 78 h 96"/>
              <a:gd name="T18" fmla="*/ 48 w 96"/>
              <a:gd name="T19" fmla="*/ 96 h 96"/>
              <a:gd name="T20" fmla="*/ 50 w 96"/>
              <a:gd name="T21" fmla="*/ 78 h 96"/>
              <a:gd name="T22" fmla="*/ 48 w 96"/>
              <a:gd name="T23" fmla="*/ 48 h 96"/>
              <a:gd name="T24" fmla="*/ 46 w 96"/>
              <a:gd name="T25" fmla="*/ 62 h 96"/>
              <a:gd name="T26" fmla="*/ 50 w 96"/>
              <a:gd name="T27" fmla="*/ 62 h 96"/>
              <a:gd name="T28" fmla="*/ 48 w 96"/>
              <a:gd name="T29" fmla="*/ 48 h 96"/>
              <a:gd name="T30" fmla="*/ 50 w 96"/>
              <a:gd name="T31" fmla="*/ 6 h 96"/>
              <a:gd name="T32" fmla="*/ 48 w 96"/>
              <a:gd name="T33" fmla="*/ 0 h 96"/>
              <a:gd name="T34" fmla="*/ 46 w 96"/>
              <a:gd name="T35" fmla="*/ 6 h 96"/>
              <a:gd name="T36" fmla="*/ 96 w 96"/>
              <a:gd name="T37" fmla="*/ 62 h 96"/>
              <a:gd name="T38" fmla="*/ 94 w 96"/>
              <a:gd name="T39" fmla="*/ 64 h 96"/>
              <a:gd name="T40" fmla="*/ 80 w 96"/>
              <a:gd name="T41" fmla="*/ 62 h 96"/>
              <a:gd name="T42" fmla="*/ 20 w 96"/>
              <a:gd name="T43" fmla="*/ 40 h 96"/>
              <a:gd name="T44" fmla="*/ 14 w 96"/>
              <a:gd name="T45" fmla="*/ 64 h 96"/>
              <a:gd name="T46" fmla="*/ 0 w 96"/>
              <a:gd name="T47" fmla="*/ 62 h 96"/>
              <a:gd name="T48" fmla="*/ 1 w 96"/>
              <a:gd name="T49" fmla="*/ 21 h 96"/>
              <a:gd name="T50" fmla="*/ 30 w 96"/>
              <a:gd name="T51" fmla="*/ 20 h 96"/>
              <a:gd name="T52" fmla="*/ 36 w 96"/>
              <a:gd name="T53" fmla="*/ 0 h 96"/>
              <a:gd name="T54" fmla="*/ 34 w 96"/>
              <a:gd name="T55" fmla="*/ 20 h 96"/>
              <a:gd name="T56" fmla="*/ 58 w 96"/>
              <a:gd name="T57" fmla="*/ 2 h 96"/>
              <a:gd name="T58" fmla="*/ 62 w 96"/>
              <a:gd name="T59" fmla="*/ 2 h 96"/>
              <a:gd name="T60" fmla="*/ 94 w 96"/>
              <a:gd name="T61" fmla="*/ 20 h 96"/>
              <a:gd name="T62" fmla="*/ 96 w 96"/>
              <a:gd name="T63" fmla="*/ 62 h 96"/>
              <a:gd name="T64" fmla="*/ 92 w 96"/>
              <a:gd name="T65" fmla="*/ 24 h 96"/>
              <a:gd name="T66" fmla="*/ 4 w 96"/>
              <a:gd name="T67" fmla="*/ 60 h 96"/>
              <a:gd name="T68" fmla="*/ 16 w 96"/>
              <a:gd name="T69" fmla="*/ 38 h 96"/>
              <a:gd name="T70" fmla="*/ 78 w 96"/>
              <a:gd name="T71" fmla="*/ 36 h 96"/>
              <a:gd name="T72" fmla="*/ 84 w 96"/>
              <a:gd name="T73" fmla="*/ 6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6" h="96">
                <a:moveTo>
                  <a:pt x="30" y="46"/>
                </a:moveTo>
                <a:cubicBezTo>
                  <a:pt x="22" y="94"/>
                  <a:pt x="22" y="94"/>
                  <a:pt x="22" y="94"/>
                </a:cubicBezTo>
                <a:cubicBezTo>
                  <a:pt x="22" y="95"/>
                  <a:pt x="21" y="96"/>
                  <a:pt x="20" y="96"/>
                </a:cubicBezTo>
                <a:cubicBezTo>
                  <a:pt x="20" y="96"/>
                  <a:pt x="20" y="96"/>
                  <a:pt x="20" y="96"/>
                </a:cubicBezTo>
                <a:cubicBezTo>
                  <a:pt x="19" y="96"/>
                  <a:pt x="18" y="95"/>
                  <a:pt x="18" y="94"/>
                </a:cubicBezTo>
                <a:cubicBezTo>
                  <a:pt x="26" y="46"/>
                  <a:pt x="26" y="46"/>
                  <a:pt x="26" y="46"/>
                </a:cubicBezTo>
                <a:cubicBezTo>
                  <a:pt x="26" y="45"/>
                  <a:pt x="27" y="44"/>
                  <a:pt x="28" y="44"/>
                </a:cubicBezTo>
                <a:cubicBezTo>
                  <a:pt x="29" y="44"/>
                  <a:pt x="30" y="45"/>
                  <a:pt x="30" y="46"/>
                </a:cubicBezTo>
                <a:close/>
                <a:moveTo>
                  <a:pt x="68" y="44"/>
                </a:moveTo>
                <a:cubicBezTo>
                  <a:pt x="67" y="44"/>
                  <a:pt x="66" y="45"/>
                  <a:pt x="66" y="46"/>
                </a:cubicBezTo>
                <a:cubicBezTo>
                  <a:pt x="74" y="94"/>
                  <a:pt x="74" y="94"/>
                  <a:pt x="74" y="94"/>
                </a:cubicBezTo>
                <a:cubicBezTo>
                  <a:pt x="74" y="95"/>
                  <a:pt x="75" y="96"/>
                  <a:pt x="76" y="96"/>
                </a:cubicBezTo>
                <a:cubicBezTo>
                  <a:pt x="76" y="96"/>
                  <a:pt x="76" y="96"/>
                  <a:pt x="76" y="96"/>
                </a:cubicBezTo>
                <a:cubicBezTo>
                  <a:pt x="77" y="96"/>
                  <a:pt x="78" y="95"/>
                  <a:pt x="78" y="94"/>
                </a:cubicBezTo>
                <a:cubicBezTo>
                  <a:pt x="70" y="46"/>
                  <a:pt x="70" y="46"/>
                  <a:pt x="70" y="46"/>
                </a:cubicBezTo>
                <a:cubicBezTo>
                  <a:pt x="70" y="45"/>
                  <a:pt x="69" y="44"/>
                  <a:pt x="68" y="44"/>
                </a:cubicBezTo>
                <a:close/>
                <a:moveTo>
                  <a:pt x="48" y="76"/>
                </a:moveTo>
                <a:cubicBezTo>
                  <a:pt x="47" y="76"/>
                  <a:pt x="46" y="77"/>
                  <a:pt x="46" y="78"/>
                </a:cubicBezTo>
                <a:cubicBezTo>
                  <a:pt x="46" y="94"/>
                  <a:pt x="46" y="94"/>
                  <a:pt x="46" y="94"/>
                </a:cubicBezTo>
                <a:cubicBezTo>
                  <a:pt x="46" y="95"/>
                  <a:pt x="47" y="96"/>
                  <a:pt x="48" y="96"/>
                </a:cubicBezTo>
                <a:cubicBezTo>
                  <a:pt x="49" y="96"/>
                  <a:pt x="50" y="95"/>
                  <a:pt x="50" y="94"/>
                </a:cubicBezTo>
                <a:cubicBezTo>
                  <a:pt x="50" y="78"/>
                  <a:pt x="50" y="78"/>
                  <a:pt x="50" y="78"/>
                </a:cubicBezTo>
                <a:cubicBezTo>
                  <a:pt x="50" y="77"/>
                  <a:pt x="49" y="76"/>
                  <a:pt x="48" y="76"/>
                </a:cubicBezTo>
                <a:close/>
                <a:moveTo>
                  <a:pt x="48" y="48"/>
                </a:moveTo>
                <a:cubicBezTo>
                  <a:pt x="47" y="48"/>
                  <a:pt x="46" y="49"/>
                  <a:pt x="46" y="50"/>
                </a:cubicBezTo>
                <a:cubicBezTo>
                  <a:pt x="46" y="62"/>
                  <a:pt x="46" y="62"/>
                  <a:pt x="46" y="62"/>
                </a:cubicBezTo>
                <a:cubicBezTo>
                  <a:pt x="46" y="63"/>
                  <a:pt x="47" y="64"/>
                  <a:pt x="48" y="64"/>
                </a:cubicBezTo>
                <a:cubicBezTo>
                  <a:pt x="49" y="64"/>
                  <a:pt x="50" y="63"/>
                  <a:pt x="50" y="62"/>
                </a:cubicBezTo>
                <a:cubicBezTo>
                  <a:pt x="50" y="50"/>
                  <a:pt x="50" y="50"/>
                  <a:pt x="50" y="50"/>
                </a:cubicBezTo>
                <a:cubicBezTo>
                  <a:pt x="50" y="49"/>
                  <a:pt x="49" y="48"/>
                  <a:pt x="48" y="48"/>
                </a:cubicBezTo>
                <a:close/>
                <a:moveTo>
                  <a:pt x="48" y="8"/>
                </a:moveTo>
                <a:cubicBezTo>
                  <a:pt x="49" y="8"/>
                  <a:pt x="50" y="7"/>
                  <a:pt x="50" y="6"/>
                </a:cubicBezTo>
                <a:cubicBezTo>
                  <a:pt x="50" y="2"/>
                  <a:pt x="50" y="2"/>
                  <a:pt x="50" y="2"/>
                </a:cubicBezTo>
                <a:cubicBezTo>
                  <a:pt x="50" y="1"/>
                  <a:pt x="49" y="0"/>
                  <a:pt x="48" y="0"/>
                </a:cubicBezTo>
                <a:cubicBezTo>
                  <a:pt x="47" y="0"/>
                  <a:pt x="46" y="1"/>
                  <a:pt x="46" y="2"/>
                </a:cubicBezTo>
                <a:cubicBezTo>
                  <a:pt x="46" y="6"/>
                  <a:pt x="46" y="6"/>
                  <a:pt x="46" y="6"/>
                </a:cubicBezTo>
                <a:cubicBezTo>
                  <a:pt x="46" y="7"/>
                  <a:pt x="47" y="8"/>
                  <a:pt x="48" y="8"/>
                </a:cubicBezTo>
                <a:close/>
                <a:moveTo>
                  <a:pt x="96" y="62"/>
                </a:moveTo>
                <a:cubicBezTo>
                  <a:pt x="96" y="63"/>
                  <a:pt x="96" y="63"/>
                  <a:pt x="95" y="63"/>
                </a:cubicBezTo>
                <a:cubicBezTo>
                  <a:pt x="95" y="64"/>
                  <a:pt x="95" y="64"/>
                  <a:pt x="94" y="64"/>
                </a:cubicBezTo>
                <a:cubicBezTo>
                  <a:pt x="82" y="64"/>
                  <a:pt x="82" y="64"/>
                  <a:pt x="82" y="64"/>
                </a:cubicBezTo>
                <a:cubicBezTo>
                  <a:pt x="81" y="64"/>
                  <a:pt x="80" y="63"/>
                  <a:pt x="80" y="62"/>
                </a:cubicBezTo>
                <a:cubicBezTo>
                  <a:pt x="76" y="40"/>
                  <a:pt x="76" y="40"/>
                  <a:pt x="76" y="40"/>
                </a:cubicBezTo>
                <a:cubicBezTo>
                  <a:pt x="20" y="40"/>
                  <a:pt x="20" y="40"/>
                  <a:pt x="20" y="40"/>
                </a:cubicBezTo>
                <a:cubicBezTo>
                  <a:pt x="16" y="62"/>
                  <a:pt x="16" y="62"/>
                  <a:pt x="16" y="62"/>
                </a:cubicBezTo>
                <a:cubicBezTo>
                  <a:pt x="16" y="63"/>
                  <a:pt x="15" y="64"/>
                  <a:pt x="14" y="64"/>
                </a:cubicBezTo>
                <a:cubicBezTo>
                  <a:pt x="2" y="64"/>
                  <a:pt x="2" y="64"/>
                  <a:pt x="2" y="64"/>
                </a:cubicBezTo>
                <a:cubicBezTo>
                  <a:pt x="1" y="64"/>
                  <a:pt x="0" y="63"/>
                  <a:pt x="0" y="62"/>
                </a:cubicBezTo>
                <a:cubicBezTo>
                  <a:pt x="0" y="22"/>
                  <a:pt x="0" y="22"/>
                  <a:pt x="0" y="22"/>
                </a:cubicBezTo>
                <a:cubicBezTo>
                  <a:pt x="0" y="21"/>
                  <a:pt x="0" y="21"/>
                  <a:pt x="1" y="21"/>
                </a:cubicBezTo>
                <a:cubicBezTo>
                  <a:pt x="1" y="20"/>
                  <a:pt x="1" y="20"/>
                  <a:pt x="2" y="20"/>
                </a:cubicBezTo>
                <a:cubicBezTo>
                  <a:pt x="30" y="20"/>
                  <a:pt x="30" y="20"/>
                  <a:pt x="30" y="20"/>
                </a:cubicBezTo>
                <a:cubicBezTo>
                  <a:pt x="34" y="2"/>
                  <a:pt x="34" y="2"/>
                  <a:pt x="34" y="2"/>
                </a:cubicBezTo>
                <a:cubicBezTo>
                  <a:pt x="34" y="1"/>
                  <a:pt x="35" y="0"/>
                  <a:pt x="36" y="0"/>
                </a:cubicBezTo>
                <a:cubicBezTo>
                  <a:pt x="37" y="0"/>
                  <a:pt x="38" y="1"/>
                  <a:pt x="38" y="2"/>
                </a:cubicBezTo>
                <a:cubicBezTo>
                  <a:pt x="34" y="20"/>
                  <a:pt x="34" y="20"/>
                  <a:pt x="34" y="20"/>
                </a:cubicBezTo>
                <a:cubicBezTo>
                  <a:pt x="62" y="20"/>
                  <a:pt x="62" y="20"/>
                  <a:pt x="62" y="20"/>
                </a:cubicBezTo>
                <a:cubicBezTo>
                  <a:pt x="58" y="2"/>
                  <a:pt x="58" y="2"/>
                  <a:pt x="58" y="2"/>
                </a:cubicBezTo>
                <a:cubicBezTo>
                  <a:pt x="58" y="1"/>
                  <a:pt x="59" y="0"/>
                  <a:pt x="60" y="0"/>
                </a:cubicBezTo>
                <a:cubicBezTo>
                  <a:pt x="61" y="0"/>
                  <a:pt x="62" y="1"/>
                  <a:pt x="62" y="2"/>
                </a:cubicBezTo>
                <a:cubicBezTo>
                  <a:pt x="66" y="20"/>
                  <a:pt x="66" y="20"/>
                  <a:pt x="66" y="20"/>
                </a:cubicBezTo>
                <a:cubicBezTo>
                  <a:pt x="94" y="20"/>
                  <a:pt x="94" y="20"/>
                  <a:pt x="94" y="20"/>
                </a:cubicBezTo>
                <a:cubicBezTo>
                  <a:pt x="95" y="20"/>
                  <a:pt x="96" y="21"/>
                  <a:pt x="96" y="22"/>
                </a:cubicBezTo>
                <a:lnTo>
                  <a:pt x="96" y="62"/>
                </a:lnTo>
                <a:close/>
                <a:moveTo>
                  <a:pt x="92" y="60"/>
                </a:moveTo>
                <a:cubicBezTo>
                  <a:pt x="92" y="24"/>
                  <a:pt x="92" y="24"/>
                  <a:pt x="92" y="24"/>
                </a:cubicBezTo>
                <a:cubicBezTo>
                  <a:pt x="4" y="24"/>
                  <a:pt x="4" y="24"/>
                  <a:pt x="4" y="24"/>
                </a:cubicBezTo>
                <a:cubicBezTo>
                  <a:pt x="4" y="60"/>
                  <a:pt x="4" y="60"/>
                  <a:pt x="4" y="60"/>
                </a:cubicBezTo>
                <a:cubicBezTo>
                  <a:pt x="12" y="60"/>
                  <a:pt x="12" y="60"/>
                  <a:pt x="12" y="60"/>
                </a:cubicBezTo>
                <a:cubicBezTo>
                  <a:pt x="16" y="38"/>
                  <a:pt x="16" y="38"/>
                  <a:pt x="16" y="38"/>
                </a:cubicBezTo>
                <a:cubicBezTo>
                  <a:pt x="16" y="37"/>
                  <a:pt x="17" y="36"/>
                  <a:pt x="18" y="36"/>
                </a:cubicBezTo>
                <a:cubicBezTo>
                  <a:pt x="78" y="36"/>
                  <a:pt x="78" y="36"/>
                  <a:pt x="78" y="36"/>
                </a:cubicBezTo>
                <a:cubicBezTo>
                  <a:pt x="79" y="36"/>
                  <a:pt x="80" y="37"/>
                  <a:pt x="80" y="38"/>
                </a:cubicBezTo>
                <a:cubicBezTo>
                  <a:pt x="84" y="60"/>
                  <a:pt x="84" y="60"/>
                  <a:pt x="84" y="60"/>
                </a:cubicBezTo>
                <a:lnTo>
                  <a:pt x="92" y="60"/>
                </a:lnTo>
                <a:close/>
              </a:path>
            </a:pathLst>
          </a:custGeom>
          <a:solidFill>
            <a:srgbClr val="126DA8"/>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AU" sz="1800" u="none" strike="noStrike" kern="0" cap="none" spc="0" normalizeH="0" baseline="0" noProof="0">
              <a:ln>
                <a:noFill/>
              </a:ln>
              <a:solidFill>
                <a:schemeClr val="tx2"/>
              </a:solidFill>
              <a:effectLst/>
              <a:uLnTx/>
              <a:uFillTx/>
              <a:latin typeface="Graphik" panose="020B0503030202060203" pitchFamily="34" charset="77"/>
              <a:cs typeface="Arial" charset="0"/>
            </a:endParaRPr>
          </a:p>
        </p:txBody>
      </p:sp>
      <p:sp>
        <p:nvSpPr>
          <p:cNvPr id="28" name="TextBox 27">
            <a:extLst>
              <a:ext uri="{FF2B5EF4-FFF2-40B4-BE49-F238E27FC236}">
                <a16:creationId xmlns:a16="http://schemas.microsoft.com/office/drawing/2014/main" id="{9F0E3308-C55B-6ED2-3D3F-19183E5E18C7}"/>
              </a:ext>
            </a:extLst>
          </p:cNvPr>
          <p:cNvSpPr txBox="1"/>
          <p:nvPr/>
        </p:nvSpPr>
        <p:spPr>
          <a:xfrm>
            <a:off x="298570" y="6529479"/>
            <a:ext cx="3300549" cy="230832"/>
          </a:xfrm>
          <a:prstGeom prst="rect">
            <a:avLst/>
          </a:prstGeom>
          <a:noFill/>
        </p:spPr>
        <p:txBody>
          <a:bodyPr wrap="square" rtlCol="0">
            <a:spAutoFit/>
          </a:bodyPr>
          <a:lstStyle/>
          <a:p>
            <a:r>
              <a:rPr lang="en-US" sz="900">
                <a:latin typeface="Graphik" panose="020B0503030202060203" pitchFamily="34" charset="77"/>
              </a:rPr>
              <a:t>*Not prioritized by order</a:t>
            </a:r>
          </a:p>
        </p:txBody>
      </p:sp>
    </p:spTree>
    <p:extLst>
      <p:ext uri="{BB962C8B-B14F-4D97-AF65-F5344CB8AC3E}">
        <p14:creationId xmlns:p14="http://schemas.microsoft.com/office/powerpoint/2010/main" val="2988538500"/>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F00D4-1D1C-FC29-3335-1DB8C3A7F9CF}"/>
              </a:ext>
            </a:extLst>
          </p:cNvPr>
          <p:cNvSpPr>
            <a:spLocks noGrp="1"/>
          </p:cNvSpPr>
          <p:nvPr>
            <p:ph type="ctrTitle"/>
          </p:nvPr>
        </p:nvSpPr>
        <p:spPr>
          <a:xfrm>
            <a:off x="739179" y="3871334"/>
            <a:ext cx="6262255" cy="1487443"/>
          </a:xfrm>
        </p:spPr>
        <p:txBody>
          <a:bodyPr/>
          <a:lstStyle/>
          <a:p>
            <a:r>
              <a:rPr lang="en-US" dirty="0"/>
              <a:t>Regional Energy Dilemma</a:t>
            </a:r>
            <a:endParaRPr lang="en-US" sz="4800" i="1" dirty="0"/>
          </a:p>
        </p:txBody>
      </p:sp>
      <p:sp>
        <p:nvSpPr>
          <p:cNvPr id="3" name="Subtitle 2">
            <a:extLst>
              <a:ext uri="{FF2B5EF4-FFF2-40B4-BE49-F238E27FC236}">
                <a16:creationId xmlns:a16="http://schemas.microsoft.com/office/drawing/2014/main" id="{5CED3419-4C97-E8DF-126E-887960B6DA13}"/>
              </a:ext>
            </a:extLst>
          </p:cNvPr>
          <p:cNvSpPr>
            <a:spLocks noGrp="1"/>
          </p:cNvSpPr>
          <p:nvPr>
            <p:ph type="subTitle" idx="1"/>
          </p:nvPr>
        </p:nvSpPr>
        <p:spPr>
          <a:xfrm>
            <a:off x="739179" y="5619075"/>
            <a:ext cx="3307302" cy="402287"/>
          </a:xfrm>
        </p:spPr>
        <p:txBody>
          <a:bodyPr/>
          <a:lstStyle/>
          <a:p>
            <a:r>
              <a:rPr lang="en-US"/>
              <a:t> </a:t>
            </a:r>
          </a:p>
        </p:txBody>
      </p:sp>
    </p:spTree>
    <p:extLst>
      <p:ext uri="{BB962C8B-B14F-4D97-AF65-F5344CB8AC3E}">
        <p14:creationId xmlns:p14="http://schemas.microsoft.com/office/powerpoint/2010/main" val="474694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23313A-09A5-67C0-D796-22D50630FE0C}"/>
              </a:ext>
            </a:extLst>
          </p:cNvPr>
          <p:cNvPicPr>
            <a:picLocks noChangeAspect="1"/>
          </p:cNvPicPr>
          <p:nvPr/>
        </p:nvPicPr>
        <p:blipFill>
          <a:blip r:embed="rId3"/>
          <a:stretch>
            <a:fillRect/>
          </a:stretch>
        </p:blipFill>
        <p:spPr>
          <a:xfrm>
            <a:off x="514351" y="2244266"/>
            <a:ext cx="4900873" cy="3474329"/>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BCB52DC1-D468-1098-B8FF-FC81B2DEF936}"/>
              </a:ext>
            </a:extLst>
          </p:cNvPr>
          <p:cNvSpPr/>
          <p:nvPr/>
        </p:nvSpPr>
        <p:spPr>
          <a:xfrm>
            <a:off x="724507" y="1754775"/>
            <a:ext cx="4480560" cy="338554"/>
          </a:xfrm>
          <a:prstGeom prst="rect">
            <a:avLst/>
          </a:prstGeom>
        </p:spPr>
        <p:txBody>
          <a:bodyPr wrap="square" lIns="0" tIns="0" rIns="0" bIns="0" anchor="ctr" anchorCtr="0">
            <a:noAutofit/>
          </a:bodyPr>
          <a:lstStyle/>
          <a:p>
            <a:pPr algn="ctr"/>
            <a:r>
              <a:rPr lang="en-US" sz="1600" dirty="0">
                <a:latin typeface="Graphik" panose="020B0503030202060203" pitchFamily="34" charset="77"/>
              </a:rPr>
              <a:t>Regions Resource Mix 1984</a:t>
            </a:r>
          </a:p>
        </p:txBody>
      </p:sp>
      <p:pic>
        <p:nvPicPr>
          <p:cNvPr id="6" name="Picture 5">
            <a:extLst>
              <a:ext uri="{FF2B5EF4-FFF2-40B4-BE49-F238E27FC236}">
                <a16:creationId xmlns:a16="http://schemas.microsoft.com/office/drawing/2014/main" id="{8A9A4CB9-9DCF-411C-8355-B2053CD3C72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65385" y="2244266"/>
            <a:ext cx="5111378" cy="3474329"/>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FC191F0D-F8BF-E011-3F2F-252A28C336C5}"/>
              </a:ext>
            </a:extLst>
          </p:cNvPr>
          <p:cNvSpPr/>
          <p:nvPr/>
        </p:nvSpPr>
        <p:spPr>
          <a:xfrm>
            <a:off x="6580794" y="1754775"/>
            <a:ext cx="4480560" cy="338554"/>
          </a:xfrm>
          <a:prstGeom prst="rect">
            <a:avLst/>
          </a:prstGeom>
        </p:spPr>
        <p:txBody>
          <a:bodyPr wrap="square" lIns="0" tIns="0" rIns="0" bIns="0" anchor="ctr" anchorCtr="0">
            <a:noAutofit/>
          </a:bodyPr>
          <a:lstStyle/>
          <a:p>
            <a:pPr algn="ctr"/>
            <a:r>
              <a:rPr lang="en-US" sz="1600" dirty="0">
                <a:latin typeface="Graphik" panose="020B0503030202060203" pitchFamily="34" charset="77"/>
              </a:rPr>
              <a:t>Regions Resource Mix 2024</a:t>
            </a:r>
          </a:p>
        </p:txBody>
      </p:sp>
      <p:sp>
        <p:nvSpPr>
          <p:cNvPr id="12" name="Title 11">
            <a:extLst>
              <a:ext uri="{FF2B5EF4-FFF2-40B4-BE49-F238E27FC236}">
                <a16:creationId xmlns:a16="http://schemas.microsoft.com/office/drawing/2014/main" id="{A05F587A-EC64-B047-C12B-68B570DF1AF1}"/>
              </a:ext>
            </a:extLst>
          </p:cNvPr>
          <p:cNvSpPr>
            <a:spLocks noGrp="1"/>
          </p:cNvSpPr>
          <p:nvPr>
            <p:ph type="title"/>
          </p:nvPr>
        </p:nvSpPr>
        <p:spPr/>
        <p:txBody>
          <a:bodyPr/>
          <a:lstStyle/>
          <a:p>
            <a:r>
              <a:rPr lang="en-US" dirty="0">
                <a:solidFill>
                  <a:schemeClr val="accent2">
                    <a:lumMod val="75000"/>
                  </a:schemeClr>
                </a:solidFill>
              </a:rPr>
              <a:t>Pacific Northwest Resource Mix</a:t>
            </a:r>
            <a:endParaRPr lang="en-CR" dirty="0">
              <a:solidFill>
                <a:schemeClr val="accent2">
                  <a:lumMod val="75000"/>
                </a:schemeClr>
              </a:solidFill>
            </a:endParaRPr>
          </a:p>
        </p:txBody>
      </p:sp>
      <p:cxnSp>
        <p:nvCxnSpPr>
          <p:cNvPr id="2" name="Straight Connector 1">
            <a:extLst>
              <a:ext uri="{FF2B5EF4-FFF2-40B4-BE49-F238E27FC236}">
                <a16:creationId xmlns:a16="http://schemas.microsoft.com/office/drawing/2014/main" id="{3E6E025C-C21E-8873-568C-3170C3D5EF5F}"/>
              </a:ext>
            </a:extLst>
          </p:cNvPr>
          <p:cNvCxnSpPr/>
          <p:nvPr/>
        </p:nvCxnSpPr>
        <p:spPr>
          <a:xfrm>
            <a:off x="0" y="1098820"/>
            <a:ext cx="12192000" cy="0"/>
          </a:xfrm>
          <a:prstGeom prst="line">
            <a:avLst/>
          </a:prstGeom>
          <a:ln w="25400">
            <a:solidFill>
              <a:schemeClr val="tx2"/>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4D4B7E5D-E6FD-319C-7EBF-DB376977EE97}"/>
              </a:ext>
            </a:extLst>
          </p:cNvPr>
          <p:cNvPicPr>
            <a:picLocks noChangeAspect="1"/>
          </p:cNvPicPr>
          <p:nvPr/>
        </p:nvPicPr>
        <p:blipFill>
          <a:blip r:embed="rId5"/>
          <a:stretch>
            <a:fillRect/>
          </a:stretch>
        </p:blipFill>
        <p:spPr>
          <a:xfrm>
            <a:off x="518019" y="2284851"/>
            <a:ext cx="5437063" cy="3857333"/>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E13C2C47-BE32-2C65-83DB-0339C49D24DC}"/>
              </a:ext>
            </a:extLst>
          </p:cNvPr>
          <p:cNvPicPr>
            <a:picLocks noChangeAspect="1"/>
          </p:cNvPicPr>
          <p:nvPr/>
        </p:nvPicPr>
        <p:blipFill>
          <a:blip r:embed="rId6"/>
          <a:stretch>
            <a:fillRect/>
          </a:stretch>
        </p:blipFill>
        <p:spPr>
          <a:xfrm>
            <a:off x="6265385" y="2244266"/>
            <a:ext cx="5408595" cy="3897918"/>
          </a:xfrm>
          <a:prstGeom prst="rect">
            <a:avLst/>
          </a:prstGeom>
          <a:effectLst>
            <a:outerShdw blurRad="50800" dist="38100" dir="2700000" algn="tl" rotWithShape="0">
              <a:prstClr val="black">
                <a:alpha val="40000"/>
              </a:prstClr>
            </a:outerShdw>
          </a:effectLst>
        </p:spPr>
      </p:pic>
      <p:sp>
        <p:nvSpPr>
          <p:cNvPr id="5" name="Flowchart: Connector 4">
            <a:extLst>
              <a:ext uri="{FF2B5EF4-FFF2-40B4-BE49-F238E27FC236}">
                <a16:creationId xmlns:a16="http://schemas.microsoft.com/office/drawing/2014/main" id="{A3155A0A-921B-A87F-C036-FEC97EAD0923}"/>
              </a:ext>
            </a:extLst>
          </p:cNvPr>
          <p:cNvSpPr/>
          <p:nvPr/>
        </p:nvSpPr>
        <p:spPr>
          <a:xfrm>
            <a:off x="1000053" y="6351360"/>
            <a:ext cx="121298" cy="140093"/>
          </a:xfrm>
          <a:prstGeom prst="flowChartConnector">
            <a:avLst/>
          </a:prstGeom>
          <a:solidFill>
            <a:schemeClr val="accent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7407C5-AC61-1D24-A258-A054027D6660}"/>
              </a:ext>
            </a:extLst>
          </p:cNvPr>
          <p:cNvSpPr txBox="1"/>
          <p:nvPr/>
        </p:nvSpPr>
        <p:spPr>
          <a:xfrm>
            <a:off x="1060702" y="6290601"/>
            <a:ext cx="914400" cy="261610"/>
          </a:xfrm>
          <a:prstGeom prst="rect">
            <a:avLst/>
          </a:prstGeom>
          <a:noFill/>
        </p:spPr>
        <p:txBody>
          <a:bodyPr wrap="square" rtlCol="0">
            <a:spAutoFit/>
          </a:bodyPr>
          <a:lstStyle/>
          <a:p>
            <a:r>
              <a:rPr lang="en-US" sz="1100" dirty="0"/>
              <a:t>Hydropower</a:t>
            </a:r>
          </a:p>
        </p:txBody>
      </p:sp>
      <p:sp>
        <p:nvSpPr>
          <p:cNvPr id="11" name="Flowchart: Connector 10">
            <a:extLst>
              <a:ext uri="{FF2B5EF4-FFF2-40B4-BE49-F238E27FC236}">
                <a16:creationId xmlns:a16="http://schemas.microsoft.com/office/drawing/2014/main" id="{FF7B5E64-8DCD-1CE2-4E6E-3A790CF680E9}"/>
              </a:ext>
            </a:extLst>
          </p:cNvPr>
          <p:cNvSpPr/>
          <p:nvPr/>
        </p:nvSpPr>
        <p:spPr>
          <a:xfrm>
            <a:off x="1000053" y="6526739"/>
            <a:ext cx="121298" cy="140093"/>
          </a:xfrm>
          <a:prstGeom prst="flowChartConnector">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1D0F5E-A395-784B-C5E2-446FC46040E7}"/>
              </a:ext>
            </a:extLst>
          </p:cNvPr>
          <p:cNvSpPr txBox="1"/>
          <p:nvPr/>
        </p:nvSpPr>
        <p:spPr>
          <a:xfrm>
            <a:off x="1060702" y="6465980"/>
            <a:ext cx="914400" cy="261610"/>
          </a:xfrm>
          <a:prstGeom prst="rect">
            <a:avLst/>
          </a:prstGeom>
          <a:noFill/>
        </p:spPr>
        <p:txBody>
          <a:bodyPr wrap="square" rtlCol="0">
            <a:spAutoFit/>
          </a:bodyPr>
          <a:lstStyle/>
          <a:p>
            <a:r>
              <a:rPr lang="en-US" sz="1100" dirty="0"/>
              <a:t>Natural Gas</a:t>
            </a:r>
          </a:p>
        </p:txBody>
      </p:sp>
      <p:sp>
        <p:nvSpPr>
          <p:cNvPr id="14" name="Flowchart: Connector 13">
            <a:extLst>
              <a:ext uri="{FF2B5EF4-FFF2-40B4-BE49-F238E27FC236}">
                <a16:creationId xmlns:a16="http://schemas.microsoft.com/office/drawing/2014/main" id="{7510EA30-49F8-C5B6-8F05-3C4DB097805A}"/>
              </a:ext>
            </a:extLst>
          </p:cNvPr>
          <p:cNvSpPr/>
          <p:nvPr/>
        </p:nvSpPr>
        <p:spPr>
          <a:xfrm>
            <a:off x="1975102" y="6351360"/>
            <a:ext cx="121298" cy="140093"/>
          </a:xfrm>
          <a:prstGeom prst="flowChartConnector">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61C7B12-FD30-C40B-C5F9-FE8D7201D2E0}"/>
              </a:ext>
            </a:extLst>
          </p:cNvPr>
          <p:cNvSpPr txBox="1"/>
          <p:nvPr/>
        </p:nvSpPr>
        <p:spPr>
          <a:xfrm>
            <a:off x="2035751" y="6290601"/>
            <a:ext cx="914400" cy="261610"/>
          </a:xfrm>
          <a:prstGeom prst="rect">
            <a:avLst/>
          </a:prstGeom>
          <a:noFill/>
        </p:spPr>
        <p:txBody>
          <a:bodyPr wrap="square" rtlCol="0">
            <a:spAutoFit/>
          </a:bodyPr>
          <a:lstStyle/>
          <a:p>
            <a:r>
              <a:rPr lang="en-US" sz="1100" dirty="0"/>
              <a:t>Coal</a:t>
            </a:r>
          </a:p>
        </p:txBody>
      </p:sp>
      <p:sp>
        <p:nvSpPr>
          <p:cNvPr id="16" name="Flowchart: Connector 15">
            <a:extLst>
              <a:ext uri="{FF2B5EF4-FFF2-40B4-BE49-F238E27FC236}">
                <a16:creationId xmlns:a16="http://schemas.microsoft.com/office/drawing/2014/main" id="{4A272223-8CFE-A830-DC3A-6CBA85507452}"/>
              </a:ext>
            </a:extLst>
          </p:cNvPr>
          <p:cNvSpPr/>
          <p:nvPr/>
        </p:nvSpPr>
        <p:spPr>
          <a:xfrm>
            <a:off x="1975102" y="6526739"/>
            <a:ext cx="121298" cy="140093"/>
          </a:xfrm>
          <a:prstGeom prst="flowChartConnector">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02687E2-5782-9F3A-3DD5-C0253D9D5501}"/>
              </a:ext>
            </a:extLst>
          </p:cNvPr>
          <p:cNvSpPr txBox="1"/>
          <p:nvPr/>
        </p:nvSpPr>
        <p:spPr>
          <a:xfrm>
            <a:off x="2035751" y="6465980"/>
            <a:ext cx="914400" cy="261610"/>
          </a:xfrm>
          <a:prstGeom prst="rect">
            <a:avLst/>
          </a:prstGeom>
          <a:noFill/>
        </p:spPr>
        <p:txBody>
          <a:bodyPr wrap="square" rtlCol="0">
            <a:spAutoFit/>
          </a:bodyPr>
          <a:lstStyle/>
          <a:p>
            <a:r>
              <a:rPr lang="en-US" sz="1100" dirty="0"/>
              <a:t> Biomass</a:t>
            </a:r>
          </a:p>
        </p:txBody>
      </p:sp>
      <p:sp>
        <p:nvSpPr>
          <p:cNvPr id="18" name="Flowchart: Connector 17">
            <a:extLst>
              <a:ext uri="{FF2B5EF4-FFF2-40B4-BE49-F238E27FC236}">
                <a16:creationId xmlns:a16="http://schemas.microsoft.com/office/drawing/2014/main" id="{AC28F26B-318F-B071-EB15-9FF4F17F01A1}"/>
              </a:ext>
            </a:extLst>
          </p:cNvPr>
          <p:cNvSpPr/>
          <p:nvPr/>
        </p:nvSpPr>
        <p:spPr>
          <a:xfrm>
            <a:off x="2713290" y="6348153"/>
            <a:ext cx="121298" cy="140093"/>
          </a:xfrm>
          <a:prstGeom prst="flowChartConnector">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38FE884-67CE-21E5-6505-190CDE697466}"/>
              </a:ext>
            </a:extLst>
          </p:cNvPr>
          <p:cNvSpPr txBox="1"/>
          <p:nvPr/>
        </p:nvSpPr>
        <p:spPr>
          <a:xfrm>
            <a:off x="2773939" y="6287394"/>
            <a:ext cx="914400" cy="261610"/>
          </a:xfrm>
          <a:prstGeom prst="rect">
            <a:avLst/>
          </a:prstGeom>
          <a:noFill/>
        </p:spPr>
        <p:txBody>
          <a:bodyPr wrap="square" rtlCol="0">
            <a:spAutoFit/>
          </a:bodyPr>
          <a:lstStyle/>
          <a:p>
            <a:r>
              <a:rPr lang="en-US" sz="1100" dirty="0"/>
              <a:t>Wind</a:t>
            </a:r>
          </a:p>
        </p:txBody>
      </p:sp>
      <p:sp>
        <p:nvSpPr>
          <p:cNvPr id="20" name="Flowchart: Connector 19">
            <a:extLst>
              <a:ext uri="{FF2B5EF4-FFF2-40B4-BE49-F238E27FC236}">
                <a16:creationId xmlns:a16="http://schemas.microsoft.com/office/drawing/2014/main" id="{0D6E89FC-D5E2-070F-49BC-7E4480D90605}"/>
              </a:ext>
            </a:extLst>
          </p:cNvPr>
          <p:cNvSpPr/>
          <p:nvPr/>
        </p:nvSpPr>
        <p:spPr>
          <a:xfrm>
            <a:off x="2713290" y="6523532"/>
            <a:ext cx="121298" cy="140093"/>
          </a:xfrm>
          <a:prstGeom prst="flowChartConnector">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C2B69F2-4A3E-1E5A-3156-875252987355}"/>
              </a:ext>
            </a:extLst>
          </p:cNvPr>
          <p:cNvSpPr txBox="1"/>
          <p:nvPr/>
        </p:nvSpPr>
        <p:spPr>
          <a:xfrm>
            <a:off x="2773939" y="6462773"/>
            <a:ext cx="914400" cy="261610"/>
          </a:xfrm>
          <a:prstGeom prst="rect">
            <a:avLst/>
          </a:prstGeom>
          <a:noFill/>
        </p:spPr>
        <p:txBody>
          <a:bodyPr wrap="square" rtlCol="0">
            <a:spAutoFit/>
          </a:bodyPr>
          <a:lstStyle/>
          <a:p>
            <a:r>
              <a:rPr lang="en-US" sz="1100" dirty="0"/>
              <a:t> Nuclear</a:t>
            </a:r>
          </a:p>
        </p:txBody>
      </p:sp>
      <p:sp>
        <p:nvSpPr>
          <p:cNvPr id="22" name="Flowchart: Connector 21">
            <a:extLst>
              <a:ext uri="{FF2B5EF4-FFF2-40B4-BE49-F238E27FC236}">
                <a16:creationId xmlns:a16="http://schemas.microsoft.com/office/drawing/2014/main" id="{97D49E43-A9C7-5DA6-12D0-6B78658B04B9}"/>
              </a:ext>
            </a:extLst>
          </p:cNvPr>
          <p:cNvSpPr/>
          <p:nvPr/>
        </p:nvSpPr>
        <p:spPr>
          <a:xfrm>
            <a:off x="3408544" y="6348153"/>
            <a:ext cx="121298" cy="140093"/>
          </a:xfrm>
          <a:prstGeom prst="flowChartConnector">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C3D078D-BB97-ACB0-A820-926F4686C6A7}"/>
              </a:ext>
            </a:extLst>
          </p:cNvPr>
          <p:cNvSpPr txBox="1"/>
          <p:nvPr/>
        </p:nvSpPr>
        <p:spPr>
          <a:xfrm>
            <a:off x="3469193" y="6287394"/>
            <a:ext cx="914400" cy="261610"/>
          </a:xfrm>
          <a:prstGeom prst="rect">
            <a:avLst/>
          </a:prstGeom>
          <a:noFill/>
        </p:spPr>
        <p:txBody>
          <a:bodyPr wrap="square" rtlCol="0">
            <a:spAutoFit/>
          </a:bodyPr>
          <a:lstStyle/>
          <a:p>
            <a:r>
              <a:rPr lang="en-US" sz="1100" dirty="0"/>
              <a:t>Solar</a:t>
            </a:r>
          </a:p>
        </p:txBody>
      </p:sp>
      <p:sp>
        <p:nvSpPr>
          <p:cNvPr id="24" name="Flowchart: Connector 23">
            <a:extLst>
              <a:ext uri="{FF2B5EF4-FFF2-40B4-BE49-F238E27FC236}">
                <a16:creationId xmlns:a16="http://schemas.microsoft.com/office/drawing/2014/main" id="{04D692B8-04CB-F4DB-4FE7-0807F2638DE6}"/>
              </a:ext>
            </a:extLst>
          </p:cNvPr>
          <p:cNvSpPr/>
          <p:nvPr/>
        </p:nvSpPr>
        <p:spPr>
          <a:xfrm>
            <a:off x="3408544" y="6523532"/>
            <a:ext cx="121298" cy="140093"/>
          </a:xfrm>
          <a:prstGeom prst="flowChartConnector">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3B74482-CC1F-2D92-0EC8-0C54FD19AB6D}"/>
              </a:ext>
            </a:extLst>
          </p:cNvPr>
          <p:cNvSpPr txBox="1"/>
          <p:nvPr/>
        </p:nvSpPr>
        <p:spPr>
          <a:xfrm>
            <a:off x="3469193" y="6462773"/>
            <a:ext cx="1164720" cy="261610"/>
          </a:xfrm>
          <a:prstGeom prst="rect">
            <a:avLst/>
          </a:prstGeom>
          <a:noFill/>
        </p:spPr>
        <p:txBody>
          <a:bodyPr wrap="square" rtlCol="0">
            <a:spAutoFit/>
          </a:bodyPr>
          <a:lstStyle/>
          <a:p>
            <a:r>
              <a:rPr lang="en-US" sz="1100" dirty="0"/>
              <a:t> Energy Storage</a:t>
            </a:r>
          </a:p>
        </p:txBody>
      </p:sp>
    </p:spTree>
    <p:extLst>
      <p:ext uri="{BB962C8B-B14F-4D97-AF65-F5344CB8AC3E}">
        <p14:creationId xmlns:p14="http://schemas.microsoft.com/office/powerpoint/2010/main" val="2552852926"/>
      </p:ext>
    </p:extLst>
  </p:cSld>
  <p:clrMapOvr>
    <a:masterClrMapping/>
  </p:clrMapOvr>
</p:sld>
</file>

<file path=ppt/theme/theme1.xml><?xml version="1.0" encoding="utf-8"?>
<a:theme xmlns:a="http://schemas.openxmlformats.org/drawingml/2006/main" name="Accenture Theme EXTERNAL FINAL">
  <a:themeElements>
    <a:clrScheme name="Custom 24">
      <a:dk1>
        <a:srgbClr val="000000"/>
      </a:dk1>
      <a:lt1>
        <a:srgbClr val="FFFFFF"/>
      </a:lt1>
      <a:dk2>
        <a:srgbClr val="96969E"/>
      </a:dk2>
      <a:lt2>
        <a:srgbClr val="E7E6E6"/>
      </a:lt2>
      <a:accent1>
        <a:srgbClr val="120055"/>
      </a:accent1>
      <a:accent2>
        <a:srgbClr val="116CA7"/>
      </a:accent2>
      <a:accent3>
        <a:srgbClr val="01F0FE"/>
      </a:accent3>
      <a:accent4>
        <a:srgbClr val="B355AA"/>
      </a:accent4>
      <a:accent5>
        <a:srgbClr val="A055F5"/>
      </a:accent5>
      <a:accent6>
        <a:srgbClr val="BE82FF"/>
      </a:accent6>
      <a:hlink>
        <a:srgbClr val="DCAFFF"/>
      </a:hlink>
      <a:folHlink>
        <a:srgbClr val="E6DCFF"/>
      </a:folHlink>
    </a:clrScheme>
    <a:fontScheme name="Graphik Light">
      <a:majorFont>
        <a:latin typeface="Graphik Light"/>
        <a:ea typeface=""/>
        <a:cs typeface=""/>
      </a:majorFont>
      <a:minorFont>
        <a:latin typeface="Graphi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ure Theme EXTERNAL FINAL" id="{EF6690FA-D03A-FB43-939F-05A97353D2D1}" vid="{993C38D5-3585-5D43-B8B7-75ED9DA07B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4F68A8F6187CA41A9F40BE73C3B8665" ma:contentTypeVersion="4" ma:contentTypeDescription="Create a new document." ma:contentTypeScope="" ma:versionID="ea08e0a5e6f2e993565e64f6701e38db">
  <xsd:schema xmlns:xsd="http://www.w3.org/2001/XMLSchema" xmlns:xs="http://www.w3.org/2001/XMLSchema" xmlns:p="http://schemas.microsoft.com/office/2006/metadata/properties" xmlns:ns2="23d7dc78-ccfb-48bb-95e0-89db5786e559" targetNamespace="http://schemas.microsoft.com/office/2006/metadata/properties" ma:root="true" ma:fieldsID="adbb7aa8841d33df53df40aadca4ccd7" ns2:_="">
    <xsd:import namespace="23d7dc78-ccfb-48bb-95e0-89db5786e55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d7dc78-ccfb-48bb-95e0-89db5786e5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ADB8FA-360C-4DE9-94F9-B3144D7311C4}">
  <ds:schemaRefs>
    <ds:schemaRef ds:uri="http://purl.org/dc/elements/1.1/"/>
    <ds:schemaRef ds:uri="http://www.w3.org/XML/1998/namespace"/>
    <ds:schemaRef ds:uri="697ed88e-483b-4079-987d-4acf2252e3b7"/>
    <ds:schemaRef ds:uri="http://purl.org/dc/dcmitype/"/>
    <ds:schemaRef ds:uri="http://schemas.microsoft.com/office/2006/documentManagement/types"/>
    <ds:schemaRef ds:uri="dece82f4-d352-4240-bd9e-4faa1ffaa19e"/>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F50F119C-D662-4DBC-89F6-0DF0620034EB}">
  <ds:schemaRefs>
    <ds:schemaRef ds:uri="http://schemas.microsoft.com/sharepoint/v3/contenttype/forms"/>
  </ds:schemaRefs>
</ds:datastoreItem>
</file>

<file path=customXml/itemProps3.xml><?xml version="1.0" encoding="utf-8"?>
<ds:datastoreItem xmlns:ds="http://schemas.openxmlformats.org/officeDocument/2006/customXml" ds:itemID="{FB0A5AB6-1D79-4B5B-B79C-DA53527A1555}"/>
</file>

<file path=docMetadata/LabelInfo.xml><?xml version="1.0" encoding="utf-8"?>
<clbl:labelList xmlns:clbl="http://schemas.microsoft.com/office/2020/mipLabelMetadata">
  <clbl:label id="{e0793d39-0939-496d-b129-198edd916feb}" enabled="0" method="" siteId="{e0793d39-0939-496d-b129-198edd916feb}"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1422</Words>
  <Application>Microsoft Office PowerPoint</Application>
  <PresentationFormat>Widescreen</PresentationFormat>
  <Paragraphs>312</Paragraphs>
  <Slides>28</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MS PGothic</vt:lpstr>
      <vt:lpstr>Arial</vt:lpstr>
      <vt:lpstr>Graphik</vt:lpstr>
      <vt:lpstr>Graphik Light</vt:lpstr>
      <vt:lpstr>Graphik Medium</vt:lpstr>
      <vt:lpstr>Graphik Semibold</vt:lpstr>
      <vt:lpstr>Accenture Theme EXTERNAL FINAL</vt:lpstr>
      <vt:lpstr>INTENT  John Z. Gibson   INTENT Board of Directors Vice Chair Avista Innovation Lab Director </vt:lpstr>
      <vt:lpstr>Regional Energy Platform – INTENT Origin Story</vt:lpstr>
      <vt:lpstr>INTENT LLC </vt:lpstr>
      <vt:lpstr>Core Partners</vt:lpstr>
      <vt:lpstr>Formation</vt:lpstr>
      <vt:lpstr>INTENT Formation</vt:lpstr>
      <vt:lpstr>Top Intervention Ideas</vt:lpstr>
      <vt:lpstr>Regional Energy Dilemma</vt:lpstr>
      <vt:lpstr>Pacific Northwest Resource Mix</vt:lpstr>
      <vt:lpstr>Washington Regulator Climate</vt:lpstr>
      <vt:lpstr>Washington Utilities</vt:lpstr>
      <vt:lpstr>Load Growth </vt:lpstr>
      <vt:lpstr>Threats</vt:lpstr>
      <vt:lpstr>Inland Northwest Who Are We?</vt:lpstr>
      <vt:lpstr>Who are we as a region?</vt:lpstr>
      <vt:lpstr>How are we served?</vt:lpstr>
      <vt:lpstr>Rural Poverty – Jump Starting America “America is often called the land of opportunity but in recent decades the opportunities have been shrinking – in a geographical sense – as we increasingly rely on a small set of superstar cities located on the coasts … Meanwhile, much of the rest of the country has missed out”</vt:lpstr>
      <vt:lpstr>Value Proposition How do we lift the region?</vt:lpstr>
      <vt:lpstr>PowerPoint Presentation</vt:lpstr>
      <vt:lpstr>PowerPoint Presentation</vt:lpstr>
      <vt:lpstr>PowerPoint Presentation</vt:lpstr>
      <vt:lpstr>INTENT Product &amp; Services</vt:lpstr>
      <vt:lpstr>INTENT Technology Platforms </vt:lpstr>
      <vt:lpstr>Innovation Engine Roadmap</vt:lpstr>
      <vt:lpstr>PowerPoint Presentation</vt:lpstr>
      <vt:lpstr>INTENT Roadmap</vt:lpstr>
      <vt:lpstr>PowerPoint Presentation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INTENT  Innovation Engine Workshop </dc:title>
  <dc:creator/>
  <cp:revision>1</cp:revision>
  <dcterms:created xsi:type="dcterms:W3CDTF">2024-06-26T22:24:44Z</dcterms:created>
  <dcterms:modified xsi:type="dcterms:W3CDTF">2024-08-28T00:20:57Z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0x010100B4F68A8F6187CA41A9F40BE73C3B8665</vt:lpwstr>
  </property>
</Properties>
</file>