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3" r:id="rId6"/>
    <p:sldId id="285" r:id="rId7"/>
    <p:sldId id="305" r:id="rId8"/>
    <p:sldId id="261" r:id="rId9"/>
    <p:sldId id="258" r:id="rId10"/>
    <p:sldId id="286" r:id="rId11"/>
    <p:sldId id="288" r:id="rId12"/>
    <p:sldId id="278" r:id="rId13"/>
    <p:sldId id="287" r:id="rId14"/>
    <p:sldId id="291" r:id="rId15"/>
    <p:sldId id="289" r:id="rId16"/>
    <p:sldId id="290" r:id="rId17"/>
    <p:sldId id="292" r:id="rId18"/>
    <p:sldId id="293" r:id="rId19"/>
    <p:sldId id="306" r:id="rId20"/>
    <p:sldId id="294" r:id="rId21"/>
    <p:sldId id="295" r:id="rId22"/>
    <p:sldId id="300" r:id="rId23"/>
    <p:sldId id="301" r:id="rId24"/>
    <p:sldId id="302" r:id="rId25"/>
    <p:sldId id="303" r:id="rId26"/>
    <p:sldId id="304" r:id="rId27"/>
    <p:sldId id="307" r:id="rId2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F1C"/>
    <a:srgbClr val="515151"/>
    <a:srgbClr val="535486"/>
    <a:srgbClr val="003C71"/>
    <a:srgbClr val="00467F"/>
    <a:srgbClr val="B36924"/>
    <a:srgbClr val="D4891C"/>
    <a:srgbClr val="5E9732"/>
    <a:srgbClr val="00929F"/>
    <a:srgbClr val="685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DB55C-0DAA-4896-A718-9045BA72E971}" v="9" dt="2024-08-23T23:07:26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715" autoAdjust="0"/>
  </p:normalViewPr>
  <p:slideViewPr>
    <p:cSldViewPr>
      <p:cViewPr varScale="1">
        <p:scale>
          <a:sx n="135" d="100"/>
          <a:sy n="135" d="100"/>
        </p:scale>
        <p:origin x="77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3" d="100"/>
          <a:sy n="153" d="100"/>
        </p:scale>
        <p:origin x="2000" y="16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4" Type="http://schemas.openxmlformats.org/officeDocument/2006/relationships/image" Target="../media/image7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4" Type="http://schemas.openxmlformats.org/officeDocument/2006/relationships/image" Target="../media/image7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4" Type="http://schemas.openxmlformats.org/officeDocument/2006/relationships/image" Target="../media/image8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4" Type="http://schemas.openxmlformats.org/officeDocument/2006/relationships/image" Target="../media/image7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4" Type="http://schemas.openxmlformats.org/officeDocument/2006/relationships/image" Target="../media/image7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4" Type="http://schemas.openxmlformats.org/officeDocument/2006/relationships/image" Target="../media/image8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CD405-9B69-4FEA-861D-DDC95DE8E3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D0D47-BD67-4638-B875-254C5B6F90C1}">
      <dgm:prSet/>
      <dgm:spPr/>
      <dgm:t>
        <a:bodyPr/>
        <a:lstStyle/>
        <a:p>
          <a:r>
            <a:rPr lang="en-US" dirty="0"/>
            <a:t>Importance of our collective mission</a:t>
          </a:r>
        </a:p>
      </dgm:t>
    </dgm:pt>
    <dgm:pt modelId="{95E027BF-72AF-4991-B605-6977853799F2}" type="parTrans" cxnId="{74A0305E-AF4B-402B-8548-40A638522A7C}">
      <dgm:prSet/>
      <dgm:spPr/>
      <dgm:t>
        <a:bodyPr/>
        <a:lstStyle/>
        <a:p>
          <a:endParaRPr lang="en-US"/>
        </a:p>
      </dgm:t>
    </dgm:pt>
    <dgm:pt modelId="{94701BD9-98D7-4271-BEBC-D6BE950834F0}" type="sibTrans" cxnId="{74A0305E-AF4B-402B-8548-40A638522A7C}">
      <dgm:prSet/>
      <dgm:spPr/>
      <dgm:t>
        <a:bodyPr/>
        <a:lstStyle/>
        <a:p>
          <a:endParaRPr lang="en-US"/>
        </a:p>
      </dgm:t>
    </dgm:pt>
    <dgm:pt modelId="{22D1AC7B-E243-4FA9-A2DE-9DFC86B32FBB}">
      <dgm:prSet/>
      <dgm:spPr/>
      <dgm:t>
        <a:bodyPr/>
        <a:lstStyle/>
        <a:p>
          <a:r>
            <a:rPr lang="en-US" dirty="0"/>
            <a:t>Leadership skills needed to accomplish it</a:t>
          </a:r>
        </a:p>
      </dgm:t>
    </dgm:pt>
    <dgm:pt modelId="{A1BC8997-49C9-4F4A-8405-CF2FC6459E28}" type="parTrans" cxnId="{09271764-EEE7-48F8-895E-A69DBD424BFF}">
      <dgm:prSet/>
      <dgm:spPr/>
      <dgm:t>
        <a:bodyPr/>
        <a:lstStyle/>
        <a:p>
          <a:endParaRPr lang="en-US"/>
        </a:p>
      </dgm:t>
    </dgm:pt>
    <dgm:pt modelId="{731AC320-E4E2-483C-9639-F993B9B25D79}" type="sibTrans" cxnId="{09271764-EEE7-48F8-895E-A69DBD424BFF}">
      <dgm:prSet/>
      <dgm:spPr/>
      <dgm:t>
        <a:bodyPr/>
        <a:lstStyle/>
        <a:p>
          <a:endParaRPr lang="en-US"/>
        </a:p>
      </dgm:t>
    </dgm:pt>
    <dgm:pt modelId="{351A59F5-3E4A-464C-A6AE-428F694EF8AE}" type="pres">
      <dgm:prSet presAssocID="{A73CD405-9B69-4FEA-861D-DDC95DE8E321}" presName="root" presStyleCnt="0">
        <dgm:presLayoutVars>
          <dgm:dir/>
          <dgm:resizeHandles val="exact"/>
        </dgm:presLayoutVars>
      </dgm:prSet>
      <dgm:spPr/>
    </dgm:pt>
    <dgm:pt modelId="{E1B7576D-8E1B-4412-8FA8-D7B3E12ED9FF}" type="pres">
      <dgm:prSet presAssocID="{AD3D0D47-BD67-4638-B875-254C5B6F90C1}" presName="compNode" presStyleCnt="0"/>
      <dgm:spPr/>
    </dgm:pt>
    <dgm:pt modelId="{F78DD8EA-12D2-4214-BCC7-A4055B489BA8}" type="pres">
      <dgm:prSet presAssocID="{AD3D0D47-BD67-4638-B875-254C5B6F90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 outline"/>
        </a:ext>
      </dgm:extLst>
    </dgm:pt>
    <dgm:pt modelId="{2AA6DADF-3D68-4070-A19D-FE4657E3C4CC}" type="pres">
      <dgm:prSet presAssocID="{AD3D0D47-BD67-4638-B875-254C5B6F90C1}" presName="spaceRect" presStyleCnt="0"/>
      <dgm:spPr/>
    </dgm:pt>
    <dgm:pt modelId="{26DB27E8-5478-4C9D-930D-A9CB6E683A9A}" type="pres">
      <dgm:prSet presAssocID="{AD3D0D47-BD67-4638-B875-254C5B6F90C1}" presName="textRect" presStyleLbl="revTx" presStyleIdx="0" presStyleCnt="2">
        <dgm:presLayoutVars>
          <dgm:chMax val="1"/>
          <dgm:chPref val="1"/>
        </dgm:presLayoutVars>
      </dgm:prSet>
      <dgm:spPr/>
    </dgm:pt>
    <dgm:pt modelId="{E57ADFD6-F828-4B28-AEAC-C4F333F47681}" type="pres">
      <dgm:prSet presAssocID="{94701BD9-98D7-4271-BEBC-D6BE950834F0}" presName="sibTrans" presStyleCnt="0"/>
      <dgm:spPr/>
    </dgm:pt>
    <dgm:pt modelId="{4E7D6D7E-96CD-4FB1-921F-C1360D1A06D1}" type="pres">
      <dgm:prSet presAssocID="{22D1AC7B-E243-4FA9-A2DE-9DFC86B32FBB}" presName="compNode" presStyleCnt="0"/>
      <dgm:spPr/>
    </dgm:pt>
    <dgm:pt modelId="{97F61B66-9EE7-432F-B9D6-4A8B7E840A1E}" type="pres">
      <dgm:prSet presAssocID="{22D1AC7B-E243-4FA9-A2DE-9DFC86B32F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 outline"/>
        </a:ext>
      </dgm:extLst>
    </dgm:pt>
    <dgm:pt modelId="{1322D5A7-3DAE-4735-8D5B-88B0C1B9FDFC}" type="pres">
      <dgm:prSet presAssocID="{22D1AC7B-E243-4FA9-A2DE-9DFC86B32FBB}" presName="spaceRect" presStyleCnt="0"/>
      <dgm:spPr/>
    </dgm:pt>
    <dgm:pt modelId="{8FA5DF87-5A57-4250-B622-F01836F39354}" type="pres">
      <dgm:prSet presAssocID="{22D1AC7B-E243-4FA9-A2DE-9DFC86B32F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4E8FB12-D132-4F2F-B636-A5147A219941}" type="presOf" srcId="{22D1AC7B-E243-4FA9-A2DE-9DFC86B32FBB}" destId="{8FA5DF87-5A57-4250-B622-F01836F39354}" srcOrd="0" destOrd="0" presId="urn:microsoft.com/office/officeart/2018/2/layout/IconLabelList"/>
    <dgm:cxn modelId="{30D3C138-C7C7-4F2C-B5F5-E7BBAFA26D7E}" type="presOf" srcId="{A73CD405-9B69-4FEA-861D-DDC95DE8E321}" destId="{351A59F5-3E4A-464C-A6AE-428F694EF8AE}" srcOrd="0" destOrd="0" presId="urn:microsoft.com/office/officeart/2018/2/layout/IconLabelList"/>
    <dgm:cxn modelId="{74A0305E-AF4B-402B-8548-40A638522A7C}" srcId="{A73CD405-9B69-4FEA-861D-DDC95DE8E321}" destId="{AD3D0D47-BD67-4638-B875-254C5B6F90C1}" srcOrd="0" destOrd="0" parTransId="{95E027BF-72AF-4991-B605-6977853799F2}" sibTransId="{94701BD9-98D7-4271-BEBC-D6BE950834F0}"/>
    <dgm:cxn modelId="{09271764-EEE7-48F8-895E-A69DBD424BFF}" srcId="{A73CD405-9B69-4FEA-861D-DDC95DE8E321}" destId="{22D1AC7B-E243-4FA9-A2DE-9DFC86B32FBB}" srcOrd="1" destOrd="0" parTransId="{A1BC8997-49C9-4F4A-8405-CF2FC6459E28}" sibTransId="{731AC320-E4E2-483C-9639-F993B9B25D79}"/>
    <dgm:cxn modelId="{CAF8A3E4-BA3D-4F13-8260-3CF53A73DD38}" type="presOf" srcId="{AD3D0D47-BD67-4638-B875-254C5B6F90C1}" destId="{26DB27E8-5478-4C9D-930D-A9CB6E683A9A}" srcOrd="0" destOrd="0" presId="urn:microsoft.com/office/officeart/2018/2/layout/IconLabelList"/>
    <dgm:cxn modelId="{2441794A-82D4-4F65-9EB5-00089BE89AF3}" type="presParOf" srcId="{351A59F5-3E4A-464C-A6AE-428F694EF8AE}" destId="{E1B7576D-8E1B-4412-8FA8-D7B3E12ED9FF}" srcOrd="0" destOrd="0" presId="urn:microsoft.com/office/officeart/2018/2/layout/IconLabelList"/>
    <dgm:cxn modelId="{D362145C-6E2B-4C37-BE28-43A5296339E4}" type="presParOf" srcId="{E1B7576D-8E1B-4412-8FA8-D7B3E12ED9FF}" destId="{F78DD8EA-12D2-4214-BCC7-A4055B489BA8}" srcOrd="0" destOrd="0" presId="urn:microsoft.com/office/officeart/2018/2/layout/IconLabelList"/>
    <dgm:cxn modelId="{FE975F21-B9CD-42B8-82C3-C04240480C45}" type="presParOf" srcId="{E1B7576D-8E1B-4412-8FA8-D7B3E12ED9FF}" destId="{2AA6DADF-3D68-4070-A19D-FE4657E3C4CC}" srcOrd="1" destOrd="0" presId="urn:microsoft.com/office/officeart/2018/2/layout/IconLabelList"/>
    <dgm:cxn modelId="{2B5AF50A-9744-4CD8-9109-08D1D86987EC}" type="presParOf" srcId="{E1B7576D-8E1B-4412-8FA8-D7B3E12ED9FF}" destId="{26DB27E8-5478-4C9D-930D-A9CB6E683A9A}" srcOrd="2" destOrd="0" presId="urn:microsoft.com/office/officeart/2018/2/layout/IconLabelList"/>
    <dgm:cxn modelId="{1532249B-7AB3-44BA-B9B5-8489625078B0}" type="presParOf" srcId="{351A59F5-3E4A-464C-A6AE-428F694EF8AE}" destId="{E57ADFD6-F828-4B28-AEAC-C4F333F47681}" srcOrd="1" destOrd="0" presId="urn:microsoft.com/office/officeart/2018/2/layout/IconLabelList"/>
    <dgm:cxn modelId="{716C7777-F6A7-4CA6-9F18-F03DD3A96468}" type="presParOf" srcId="{351A59F5-3E4A-464C-A6AE-428F694EF8AE}" destId="{4E7D6D7E-96CD-4FB1-921F-C1360D1A06D1}" srcOrd="2" destOrd="0" presId="urn:microsoft.com/office/officeart/2018/2/layout/IconLabelList"/>
    <dgm:cxn modelId="{F14D00E9-92D4-4D8C-9627-1CC7DB11B98F}" type="presParOf" srcId="{4E7D6D7E-96CD-4FB1-921F-C1360D1A06D1}" destId="{97F61B66-9EE7-432F-B9D6-4A8B7E840A1E}" srcOrd="0" destOrd="0" presId="urn:microsoft.com/office/officeart/2018/2/layout/IconLabelList"/>
    <dgm:cxn modelId="{2BA88653-7122-43F7-94A2-50F2EDAE5888}" type="presParOf" srcId="{4E7D6D7E-96CD-4FB1-921F-C1360D1A06D1}" destId="{1322D5A7-3DAE-4735-8D5B-88B0C1B9FDFC}" srcOrd="1" destOrd="0" presId="urn:microsoft.com/office/officeart/2018/2/layout/IconLabelList"/>
    <dgm:cxn modelId="{43830EC8-D90E-4D32-8F96-B7561A3789A4}" type="presParOf" srcId="{4E7D6D7E-96CD-4FB1-921F-C1360D1A06D1}" destId="{8FA5DF87-5A57-4250-B622-F01836F393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CD405-9B69-4FEA-861D-DDC95DE8E3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D0D47-BD67-4638-B875-254C5B6F90C1}">
      <dgm:prSet/>
      <dgm:spPr/>
      <dgm:t>
        <a:bodyPr/>
        <a:lstStyle/>
        <a:p>
          <a:r>
            <a:rPr lang="en-US" dirty="0"/>
            <a:t>Importance of our collective mission</a:t>
          </a:r>
        </a:p>
      </dgm:t>
    </dgm:pt>
    <dgm:pt modelId="{95E027BF-72AF-4991-B605-6977853799F2}" type="parTrans" cxnId="{74A0305E-AF4B-402B-8548-40A638522A7C}">
      <dgm:prSet/>
      <dgm:spPr/>
      <dgm:t>
        <a:bodyPr/>
        <a:lstStyle/>
        <a:p>
          <a:endParaRPr lang="en-US"/>
        </a:p>
      </dgm:t>
    </dgm:pt>
    <dgm:pt modelId="{94701BD9-98D7-4271-BEBC-D6BE950834F0}" type="sibTrans" cxnId="{74A0305E-AF4B-402B-8548-40A638522A7C}">
      <dgm:prSet/>
      <dgm:spPr/>
      <dgm:t>
        <a:bodyPr/>
        <a:lstStyle/>
        <a:p>
          <a:endParaRPr lang="en-US"/>
        </a:p>
      </dgm:t>
    </dgm:pt>
    <dgm:pt modelId="{22D1AC7B-E243-4FA9-A2DE-9DFC86B32FBB}">
      <dgm:prSet/>
      <dgm:spPr/>
      <dgm:t>
        <a:bodyPr/>
        <a:lstStyle/>
        <a:p>
          <a:r>
            <a:rPr lang="en-US" dirty="0"/>
            <a:t>Leadership skills needed to accomplish it</a:t>
          </a:r>
        </a:p>
      </dgm:t>
    </dgm:pt>
    <dgm:pt modelId="{A1BC8997-49C9-4F4A-8405-CF2FC6459E28}" type="parTrans" cxnId="{09271764-EEE7-48F8-895E-A69DBD424BFF}">
      <dgm:prSet/>
      <dgm:spPr/>
      <dgm:t>
        <a:bodyPr/>
        <a:lstStyle/>
        <a:p>
          <a:endParaRPr lang="en-US"/>
        </a:p>
      </dgm:t>
    </dgm:pt>
    <dgm:pt modelId="{731AC320-E4E2-483C-9639-F993B9B25D79}" type="sibTrans" cxnId="{09271764-EEE7-48F8-895E-A69DBD424BFF}">
      <dgm:prSet/>
      <dgm:spPr/>
      <dgm:t>
        <a:bodyPr/>
        <a:lstStyle/>
        <a:p>
          <a:endParaRPr lang="en-US"/>
        </a:p>
      </dgm:t>
    </dgm:pt>
    <dgm:pt modelId="{351A59F5-3E4A-464C-A6AE-428F694EF8AE}" type="pres">
      <dgm:prSet presAssocID="{A73CD405-9B69-4FEA-861D-DDC95DE8E321}" presName="root" presStyleCnt="0">
        <dgm:presLayoutVars>
          <dgm:dir/>
          <dgm:resizeHandles val="exact"/>
        </dgm:presLayoutVars>
      </dgm:prSet>
      <dgm:spPr/>
    </dgm:pt>
    <dgm:pt modelId="{E1B7576D-8E1B-4412-8FA8-D7B3E12ED9FF}" type="pres">
      <dgm:prSet presAssocID="{AD3D0D47-BD67-4638-B875-254C5B6F90C1}" presName="compNode" presStyleCnt="0"/>
      <dgm:spPr/>
    </dgm:pt>
    <dgm:pt modelId="{F78DD8EA-12D2-4214-BCC7-A4055B489BA8}" type="pres">
      <dgm:prSet presAssocID="{AD3D0D47-BD67-4638-B875-254C5B6F90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 outline"/>
        </a:ext>
      </dgm:extLst>
    </dgm:pt>
    <dgm:pt modelId="{2AA6DADF-3D68-4070-A19D-FE4657E3C4CC}" type="pres">
      <dgm:prSet presAssocID="{AD3D0D47-BD67-4638-B875-254C5B6F90C1}" presName="spaceRect" presStyleCnt="0"/>
      <dgm:spPr/>
    </dgm:pt>
    <dgm:pt modelId="{26DB27E8-5478-4C9D-930D-A9CB6E683A9A}" type="pres">
      <dgm:prSet presAssocID="{AD3D0D47-BD67-4638-B875-254C5B6F90C1}" presName="textRect" presStyleLbl="revTx" presStyleIdx="0" presStyleCnt="2">
        <dgm:presLayoutVars>
          <dgm:chMax val="1"/>
          <dgm:chPref val="1"/>
        </dgm:presLayoutVars>
      </dgm:prSet>
      <dgm:spPr/>
    </dgm:pt>
    <dgm:pt modelId="{E57ADFD6-F828-4B28-AEAC-C4F333F47681}" type="pres">
      <dgm:prSet presAssocID="{94701BD9-98D7-4271-BEBC-D6BE950834F0}" presName="sibTrans" presStyleCnt="0"/>
      <dgm:spPr/>
    </dgm:pt>
    <dgm:pt modelId="{4E7D6D7E-96CD-4FB1-921F-C1360D1A06D1}" type="pres">
      <dgm:prSet presAssocID="{22D1AC7B-E243-4FA9-A2DE-9DFC86B32FBB}" presName="compNode" presStyleCnt="0"/>
      <dgm:spPr/>
    </dgm:pt>
    <dgm:pt modelId="{97F61B66-9EE7-432F-B9D6-4A8B7E840A1E}" type="pres">
      <dgm:prSet presAssocID="{22D1AC7B-E243-4FA9-A2DE-9DFC86B32F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 outline"/>
        </a:ext>
      </dgm:extLst>
    </dgm:pt>
    <dgm:pt modelId="{1322D5A7-3DAE-4735-8D5B-88B0C1B9FDFC}" type="pres">
      <dgm:prSet presAssocID="{22D1AC7B-E243-4FA9-A2DE-9DFC86B32FBB}" presName="spaceRect" presStyleCnt="0"/>
      <dgm:spPr/>
    </dgm:pt>
    <dgm:pt modelId="{8FA5DF87-5A57-4250-B622-F01836F39354}" type="pres">
      <dgm:prSet presAssocID="{22D1AC7B-E243-4FA9-A2DE-9DFC86B32F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4E8FB12-D132-4F2F-B636-A5147A219941}" type="presOf" srcId="{22D1AC7B-E243-4FA9-A2DE-9DFC86B32FBB}" destId="{8FA5DF87-5A57-4250-B622-F01836F39354}" srcOrd="0" destOrd="0" presId="urn:microsoft.com/office/officeart/2018/2/layout/IconLabelList"/>
    <dgm:cxn modelId="{30D3C138-C7C7-4F2C-B5F5-E7BBAFA26D7E}" type="presOf" srcId="{A73CD405-9B69-4FEA-861D-DDC95DE8E321}" destId="{351A59F5-3E4A-464C-A6AE-428F694EF8AE}" srcOrd="0" destOrd="0" presId="urn:microsoft.com/office/officeart/2018/2/layout/IconLabelList"/>
    <dgm:cxn modelId="{74A0305E-AF4B-402B-8548-40A638522A7C}" srcId="{A73CD405-9B69-4FEA-861D-DDC95DE8E321}" destId="{AD3D0D47-BD67-4638-B875-254C5B6F90C1}" srcOrd="0" destOrd="0" parTransId="{95E027BF-72AF-4991-B605-6977853799F2}" sibTransId="{94701BD9-98D7-4271-BEBC-D6BE950834F0}"/>
    <dgm:cxn modelId="{09271764-EEE7-48F8-895E-A69DBD424BFF}" srcId="{A73CD405-9B69-4FEA-861D-DDC95DE8E321}" destId="{22D1AC7B-E243-4FA9-A2DE-9DFC86B32FBB}" srcOrd="1" destOrd="0" parTransId="{A1BC8997-49C9-4F4A-8405-CF2FC6459E28}" sibTransId="{731AC320-E4E2-483C-9639-F993B9B25D79}"/>
    <dgm:cxn modelId="{CAF8A3E4-BA3D-4F13-8260-3CF53A73DD38}" type="presOf" srcId="{AD3D0D47-BD67-4638-B875-254C5B6F90C1}" destId="{26DB27E8-5478-4C9D-930D-A9CB6E683A9A}" srcOrd="0" destOrd="0" presId="urn:microsoft.com/office/officeart/2018/2/layout/IconLabelList"/>
    <dgm:cxn modelId="{2441794A-82D4-4F65-9EB5-00089BE89AF3}" type="presParOf" srcId="{351A59F5-3E4A-464C-A6AE-428F694EF8AE}" destId="{E1B7576D-8E1B-4412-8FA8-D7B3E12ED9FF}" srcOrd="0" destOrd="0" presId="urn:microsoft.com/office/officeart/2018/2/layout/IconLabelList"/>
    <dgm:cxn modelId="{D362145C-6E2B-4C37-BE28-43A5296339E4}" type="presParOf" srcId="{E1B7576D-8E1B-4412-8FA8-D7B3E12ED9FF}" destId="{F78DD8EA-12D2-4214-BCC7-A4055B489BA8}" srcOrd="0" destOrd="0" presId="urn:microsoft.com/office/officeart/2018/2/layout/IconLabelList"/>
    <dgm:cxn modelId="{FE975F21-B9CD-42B8-82C3-C04240480C45}" type="presParOf" srcId="{E1B7576D-8E1B-4412-8FA8-D7B3E12ED9FF}" destId="{2AA6DADF-3D68-4070-A19D-FE4657E3C4CC}" srcOrd="1" destOrd="0" presId="urn:microsoft.com/office/officeart/2018/2/layout/IconLabelList"/>
    <dgm:cxn modelId="{2B5AF50A-9744-4CD8-9109-08D1D86987EC}" type="presParOf" srcId="{E1B7576D-8E1B-4412-8FA8-D7B3E12ED9FF}" destId="{26DB27E8-5478-4C9D-930D-A9CB6E683A9A}" srcOrd="2" destOrd="0" presId="urn:microsoft.com/office/officeart/2018/2/layout/IconLabelList"/>
    <dgm:cxn modelId="{1532249B-7AB3-44BA-B9B5-8489625078B0}" type="presParOf" srcId="{351A59F5-3E4A-464C-A6AE-428F694EF8AE}" destId="{E57ADFD6-F828-4B28-AEAC-C4F333F47681}" srcOrd="1" destOrd="0" presId="urn:microsoft.com/office/officeart/2018/2/layout/IconLabelList"/>
    <dgm:cxn modelId="{716C7777-F6A7-4CA6-9F18-F03DD3A96468}" type="presParOf" srcId="{351A59F5-3E4A-464C-A6AE-428F694EF8AE}" destId="{4E7D6D7E-96CD-4FB1-921F-C1360D1A06D1}" srcOrd="2" destOrd="0" presId="urn:microsoft.com/office/officeart/2018/2/layout/IconLabelList"/>
    <dgm:cxn modelId="{F14D00E9-92D4-4D8C-9627-1CC7DB11B98F}" type="presParOf" srcId="{4E7D6D7E-96CD-4FB1-921F-C1360D1A06D1}" destId="{97F61B66-9EE7-432F-B9D6-4A8B7E840A1E}" srcOrd="0" destOrd="0" presId="urn:microsoft.com/office/officeart/2018/2/layout/IconLabelList"/>
    <dgm:cxn modelId="{2BA88653-7122-43F7-94A2-50F2EDAE5888}" type="presParOf" srcId="{4E7D6D7E-96CD-4FB1-921F-C1360D1A06D1}" destId="{1322D5A7-3DAE-4735-8D5B-88B0C1B9FDFC}" srcOrd="1" destOrd="0" presId="urn:microsoft.com/office/officeart/2018/2/layout/IconLabelList"/>
    <dgm:cxn modelId="{43830EC8-D90E-4D32-8F96-B7561A3789A4}" type="presParOf" srcId="{4E7D6D7E-96CD-4FB1-921F-C1360D1A06D1}" destId="{8FA5DF87-5A57-4250-B622-F01836F393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CD405-9B69-4FEA-861D-DDC95DE8E3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D0D47-BD67-4638-B875-254C5B6F90C1}">
      <dgm:prSet/>
      <dgm:spPr/>
      <dgm:t>
        <a:bodyPr/>
        <a:lstStyle/>
        <a:p>
          <a:r>
            <a:rPr lang="en-US"/>
            <a:t>Integrity is the core of leadership</a:t>
          </a:r>
        </a:p>
      </dgm:t>
    </dgm:pt>
    <dgm:pt modelId="{95E027BF-72AF-4991-B605-6977853799F2}" type="parTrans" cxnId="{74A0305E-AF4B-402B-8548-40A638522A7C}">
      <dgm:prSet/>
      <dgm:spPr/>
      <dgm:t>
        <a:bodyPr/>
        <a:lstStyle/>
        <a:p>
          <a:endParaRPr lang="en-US"/>
        </a:p>
      </dgm:t>
    </dgm:pt>
    <dgm:pt modelId="{94701BD9-98D7-4271-BEBC-D6BE950834F0}" type="sibTrans" cxnId="{74A0305E-AF4B-402B-8548-40A638522A7C}">
      <dgm:prSet/>
      <dgm:spPr/>
      <dgm:t>
        <a:bodyPr/>
        <a:lstStyle/>
        <a:p>
          <a:endParaRPr lang="en-US"/>
        </a:p>
      </dgm:t>
    </dgm:pt>
    <dgm:pt modelId="{22D1AC7B-E243-4FA9-A2DE-9DFC86B32FBB}">
      <dgm:prSet/>
      <dgm:spPr/>
      <dgm:t>
        <a:bodyPr/>
        <a:lstStyle/>
        <a:p>
          <a:r>
            <a:rPr lang="en-US" dirty="0"/>
            <a:t>Trust can only come through experiencing integrity  </a:t>
          </a:r>
        </a:p>
      </dgm:t>
    </dgm:pt>
    <dgm:pt modelId="{A1BC8997-49C9-4F4A-8405-CF2FC6459E28}" type="parTrans" cxnId="{09271764-EEE7-48F8-895E-A69DBD424BFF}">
      <dgm:prSet/>
      <dgm:spPr/>
      <dgm:t>
        <a:bodyPr/>
        <a:lstStyle/>
        <a:p>
          <a:endParaRPr lang="en-US"/>
        </a:p>
      </dgm:t>
    </dgm:pt>
    <dgm:pt modelId="{731AC320-E4E2-483C-9639-F993B9B25D79}" type="sibTrans" cxnId="{09271764-EEE7-48F8-895E-A69DBD424BFF}">
      <dgm:prSet/>
      <dgm:spPr/>
      <dgm:t>
        <a:bodyPr/>
        <a:lstStyle/>
        <a:p>
          <a:endParaRPr lang="en-US"/>
        </a:p>
      </dgm:t>
    </dgm:pt>
    <dgm:pt modelId="{351A59F5-3E4A-464C-A6AE-428F694EF8AE}" type="pres">
      <dgm:prSet presAssocID="{A73CD405-9B69-4FEA-861D-DDC95DE8E321}" presName="root" presStyleCnt="0">
        <dgm:presLayoutVars>
          <dgm:dir/>
          <dgm:resizeHandles val="exact"/>
        </dgm:presLayoutVars>
      </dgm:prSet>
      <dgm:spPr/>
    </dgm:pt>
    <dgm:pt modelId="{E1B7576D-8E1B-4412-8FA8-D7B3E12ED9FF}" type="pres">
      <dgm:prSet presAssocID="{AD3D0D47-BD67-4638-B875-254C5B6F90C1}" presName="compNode" presStyleCnt="0"/>
      <dgm:spPr/>
    </dgm:pt>
    <dgm:pt modelId="{F78DD8EA-12D2-4214-BCC7-A4055B489BA8}" type="pres">
      <dgm:prSet presAssocID="{AD3D0D47-BD67-4638-B875-254C5B6F90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 outline"/>
        </a:ext>
      </dgm:extLst>
    </dgm:pt>
    <dgm:pt modelId="{2AA6DADF-3D68-4070-A19D-FE4657E3C4CC}" type="pres">
      <dgm:prSet presAssocID="{AD3D0D47-BD67-4638-B875-254C5B6F90C1}" presName="spaceRect" presStyleCnt="0"/>
      <dgm:spPr/>
    </dgm:pt>
    <dgm:pt modelId="{26DB27E8-5478-4C9D-930D-A9CB6E683A9A}" type="pres">
      <dgm:prSet presAssocID="{AD3D0D47-BD67-4638-B875-254C5B6F90C1}" presName="textRect" presStyleLbl="revTx" presStyleIdx="0" presStyleCnt="2">
        <dgm:presLayoutVars>
          <dgm:chMax val="1"/>
          <dgm:chPref val="1"/>
        </dgm:presLayoutVars>
      </dgm:prSet>
      <dgm:spPr/>
    </dgm:pt>
    <dgm:pt modelId="{E57ADFD6-F828-4B28-AEAC-C4F333F47681}" type="pres">
      <dgm:prSet presAssocID="{94701BD9-98D7-4271-BEBC-D6BE950834F0}" presName="sibTrans" presStyleCnt="0"/>
      <dgm:spPr/>
    </dgm:pt>
    <dgm:pt modelId="{4E7D6D7E-96CD-4FB1-921F-C1360D1A06D1}" type="pres">
      <dgm:prSet presAssocID="{22D1AC7B-E243-4FA9-A2DE-9DFC86B32FBB}" presName="compNode" presStyleCnt="0"/>
      <dgm:spPr/>
    </dgm:pt>
    <dgm:pt modelId="{97F61B66-9EE7-432F-B9D6-4A8B7E840A1E}" type="pres">
      <dgm:prSet presAssocID="{22D1AC7B-E243-4FA9-A2DE-9DFC86B32F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 outline"/>
        </a:ext>
      </dgm:extLst>
    </dgm:pt>
    <dgm:pt modelId="{1322D5A7-3DAE-4735-8D5B-88B0C1B9FDFC}" type="pres">
      <dgm:prSet presAssocID="{22D1AC7B-E243-4FA9-A2DE-9DFC86B32FBB}" presName="spaceRect" presStyleCnt="0"/>
      <dgm:spPr/>
    </dgm:pt>
    <dgm:pt modelId="{8FA5DF87-5A57-4250-B622-F01836F39354}" type="pres">
      <dgm:prSet presAssocID="{22D1AC7B-E243-4FA9-A2DE-9DFC86B32F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4E8FB12-D132-4F2F-B636-A5147A219941}" type="presOf" srcId="{22D1AC7B-E243-4FA9-A2DE-9DFC86B32FBB}" destId="{8FA5DF87-5A57-4250-B622-F01836F39354}" srcOrd="0" destOrd="0" presId="urn:microsoft.com/office/officeart/2018/2/layout/IconLabelList"/>
    <dgm:cxn modelId="{30D3C138-C7C7-4F2C-B5F5-E7BBAFA26D7E}" type="presOf" srcId="{A73CD405-9B69-4FEA-861D-DDC95DE8E321}" destId="{351A59F5-3E4A-464C-A6AE-428F694EF8AE}" srcOrd="0" destOrd="0" presId="urn:microsoft.com/office/officeart/2018/2/layout/IconLabelList"/>
    <dgm:cxn modelId="{74A0305E-AF4B-402B-8548-40A638522A7C}" srcId="{A73CD405-9B69-4FEA-861D-DDC95DE8E321}" destId="{AD3D0D47-BD67-4638-B875-254C5B6F90C1}" srcOrd="0" destOrd="0" parTransId="{95E027BF-72AF-4991-B605-6977853799F2}" sibTransId="{94701BD9-98D7-4271-BEBC-D6BE950834F0}"/>
    <dgm:cxn modelId="{09271764-EEE7-48F8-895E-A69DBD424BFF}" srcId="{A73CD405-9B69-4FEA-861D-DDC95DE8E321}" destId="{22D1AC7B-E243-4FA9-A2DE-9DFC86B32FBB}" srcOrd="1" destOrd="0" parTransId="{A1BC8997-49C9-4F4A-8405-CF2FC6459E28}" sibTransId="{731AC320-E4E2-483C-9639-F993B9B25D79}"/>
    <dgm:cxn modelId="{CAF8A3E4-BA3D-4F13-8260-3CF53A73DD38}" type="presOf" srcId="{AD3D0D47-BD67-4638-B875-254C5B6F90C1}" destId="{26DB27E8-5478-4C9D-930D-A9CB6E683A9A}" srcOrd="0" destOrd="0" presId="urn:microsoft.com/office/officeart/2018/2/layout/IconLabelList"/>
    <dgm:cxn modelId="{2441794A-82D4-4F65-9EB5-00089BE89AF3}" type="presParOf" srcId="{351A59F5-3E4A-464C-A6AE-428F694EF8AE}" destId="{E1B7576D-8E1B-4412-8FA8-D7B3E12ED9FF}" srcOrd="0" destOrd="0" presId="urn:microsoft.com/office/officeart/2018/2/layout/IconLabelList"/>
    <dgm:cxn modelId="{D362145C-6E2B-4C37-BE28-43A5296339E4}" type="presParOf" srcId="{E1B7576D-8E1B-4412-8FA8-D7B3E12ED9FF}" destId="{F78DD8EA-12D2-4214-BCC7-A4055B489BA8}" srcOrd="0" destOrd="0" presId="urn:microsoft.com/office/officeart/2018/2/layout/IconLabelList"/>
    <dgm:cxn modelId="{FE975F21-B9CD-42B8-82C3-C04240480C45}" type="presParOf" srcId="{E1B7576D-8E1B-4412-8FA8-D7B3E12ED9FF}" destId="{2AA6DADF-3D68-4070-A19D-FE4657E3C4CC}" srcOrd="1" destOrd="0" presId="urn:microsoft.com/office/officeart/2018/2/layout/IconLabelList"/>
    <dgm:cxn modelId="{2B5AF50A-9744-4CD8-9109-08D1D86987EC}" type="presParOf" srcId="{E1B7576D-8E1B-4412-8FA8-D7B3E12ED9FF}" destId="{26DB27E8-5478-4C9D-930D-A9CB6E683A9A}" srcOrd="2" destOrd="0" presId="urn:microsoft.com/office/officeart/2018/2/layout/IconLabelList"/>
    <dgm:cxn modelId="{1532249B-7AB3-44BA-B9B5-8489625078B0}" type="presParOf" srcId="{351A59F5-3E4A-464C-A6AE-428F694EF8AE}" destId="{E57ADFD6-F828-4B28-AEAC-C4F333F47681}" srcOrd="1" destOrd="0" presId="urn:microsoft.com/office/officeart/2018/2/layout/IconLabelList"/>
    <dgm:cxn modelId="{716C7777-F6A7-4CA6-9F18-F03DD3A96468}" type="presParOf" srcId="{351A59F5-3E4A-464C-A6AE-428F694EF8AE}" destId="{4E7D6D7E-96CD-4FB1-921F-C1360D1A06D1}" srcOrd="2" destOrd="0" presId="urn:microsoft.com/office/officeart/2018/2/layout/IconLabelList"/>
    <dgm:cxn modelId="{F14D00E9-92D4-4D8C-9627-1CC7DB11B98F}" type="presParOf" srcId="{4E7D6D7E-96CD-4FB1-921F-C1360D1A06D1}" destId="{97F61B66-9EE7-432F-B9D6-4A8B7E840A1E}" srcOrd="0" destOrd="0" presId="urn:microsoft.com/office/officeart/2018/2/layout/IconLabelList"/>
    <dgm:cxn modelId="{2BA88653-7122-43F7-94A2-50F2EDAE5888}" type="presParOf" srcId="{4E7D6D7E-96CD-4FB1-921F-C1360D1A06D1}" destId="{1322D5A7-3DAE-4735-8D5B-88B0C1B9FDFC}" srcOrd="1" destOrd="0" presId="urn:microsoft.com/office/officeart/2018/2/layout/IconLabelList"/>
    <dgm:cxn modelId="{43830EC8-D90E-4D32-8F96-B7561A3789A4}" type="presParOf" srcId="{4E7D6D7E-96CD-4FB1-921F-C1360D1A06D1}" destId="{8FA5DF87-5A57-4250-B622-F01836F393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3CD405-9B69-4FEA-861D-DDC95DE8E3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D0D47-BD67-4638-B875-254C5B6F90C1}">
      <dgm:prSet/>
      <dgm:spPr/>
      <dgm:t>
        <a:bodyPr/>
        <a:lstStyle/>
        <a:p>
          <a:r>
            <a:rPr lang="en-US" dirty="0"/>
            <a:t>Plan before you act</a:t>
          </a:r>
        </a:p>
      </dgm:t>
    </dgm:pt>
    <dgm:pt modelId="{95E027BF-72AF-4991-B605-6977853799F2}" type="parTrans" cxnId="{74A0305E-AF4B-402B-8548-40A638522A7C}">
      <dgm:prSet/>
      <dgm:spPr/>
      <dgm:t>
        <a:bodyPr/>
        <a:lstStyle/>
        <a:p>
          <a:endParaRPr lang="en-US"/>
        </a:p>
      </dgm:t>
    </dgm:pt>
    <dgm:pt modelId="{94701BD9-98D7-4271-BEBC-D6BE950834F0}" type="sibTrans" cxnId="{74A0305E-AF4B-402B-8548-40A638522A7C}">
      <dgm:prSet/>
      <dgm:spPr/>
      <dgm:t>
        <a:bodyPr/>
        <a:lstStyle/>
        <a:p>
          <a:endParaRPr lang="en-US"/>
        </a:p>
      </dgm:t>
    </dgm:pt>
    <dgm:pt modelId="{22D1AC7B-E243-4FA9-A2DE-9DFC86B32FBB}">
      <dgm:prSet/>
      <dgm:spPr/>
      <dgm:t>
        <a:bodyPr/>
        <a:lstStyle/>
        <a:p>
          <a:r>
            <a:rPr lang="en-US" dirty="0"/>
            <a:t>Act in alignment with your values</a:t>
          </a:r>
        </a:p>
      </dgm:t>
    </dgm:pt>
    <dgm:pt modelId="{A1BC8997-49C9-4F4A-8405-CF2FC6459E28}" type="parTrans" cxnId="{09271764-EEE7-48F8-895E-A69DBD424BFF}">
      <dgm:prSet/>
      <dgm:spPr/>
      <dgm:t>
        <a:bodyPr/>
        <a:lstStyle/>
        <a:p>
          <a:endParaRPr lang="en-US"/>
        </a:p>
      </dgm:t>
    </dgm:pt>
    <dgm:pt modelId="{731AC320-E4E2-483C-9639-F993B9B25D79}" type="sibTrans" cxnId="{09271764-EEE7-48F8-895E-A69DBD424BFF}">
      <dgm:prSet/>
      <dgm:spPr/>
      <dgm:t>
        <a:bodyPr/>
        <a:lstStyle/>
        <a:p>
          <a:endParaRPr lang="en-US"/>
        </a:p>
      </dgm:t>
    </dgm:pt>
    <dgm:pt modelId="{351A59F5-3E4A-464C-A6AE-428F694EF8AE}" type="pres">
      <dgm:prSet presAssocID="{A73CD405-9B69-4FEA-861D-DDC95DE8E321}" presName="root" presStyleCnt="0">
        <dgm:presLayoutVars>
          <dgm:dir/>
          <dgm:resizeHandles val="exact"/>
        </dgm:presLayoutVars>
      </dgm:prSet>
      <dgm:spPr/>
    </dgm:pt>
    <dgm:pt modelId="{E1B7576D-8E1B-4412-8FA8-D7B3E12ED9FF}" type="pres">
      <dgm:prSet presAssocID="{AD3D0D47-BD67-4638-B875-254C5B6F90C1}" presName="compNode" presStyleCnt="0"/>
      <dgm:spPr/>
    </dgm:pt>
    <dgm:pt modelId="{F78DD8EA-12D2-4214-BCC7-A4055B489BA8}" type="pres">
      <dgm:prSet presAssocID="{AD3D0D47-BD67-4638-B875-254C5B6F90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 outline"/>
        </a:ext>
      </dgm:extLst>
    </dgm:pt>
    <dgm:pt modelId="{2AA6DADF-3D68-4070-A19D-FE4657E3C4CC}" type="pres">
      <dgm:prSet presAssocID="{AD3D0D47-BD67-4638-B875-254C5B6F90C1}" presName="spaceRect" presStyleCnt="0"/>
      <dgm:spPr/>
    </dgm:pt>
    <dgm:pt modelId="{26DB27E8-5478-4C9D-930D-A9CB6E683A9A}" type="pres">
      <dgm:prSet presAssocID="{AD3D0D47-BD67-4638-B875-254C5B6F90C1}" presName="textRect" presStyleLbl="revTx" presStyleIdx="0" presStyleCnt="2">
        <dgm:presLayoutVars>
          <dgm:chMax val="1"/>
          <dgm:chPref val="1"/>
        </dgm:presLayoutVars>
      </dgm:prSet>
      <dgm:spPr/>
    </dgm:pt>
    <dgm:pt modelId="{E57ADFD6-F828-4B28-AEAC-C4F333F47681}" type="pres">
      <dgm:prSet presAssocID="{94701BD9-98D7-4271-BEBC-D6BE950834F0}" presName="sibTrans" presStyleCnt="0"/>
      <dgm:spPr/>
    </dgm:pt>
    <dgm:pt modelId="{4E7D6D7E-96CD-4FB1-921F-C1360D1A06D1}" type="pres">
      <dgm:prSet presAssocID="{22D1AC7B-E243-4FA9-A2DE-9DFC86B32FBB}" presName="compNode" presStyleCnt="0"/>
      <dgm:spPr/>
    </dgm:pt>
    <dgm:pt modelId="{97F61B66-9EE7-432F-B9D6-4A8B7E840A1E}" type="pres">
      <dgm:prSet presAssocID="{22D1AC7B-E243-4FA9-A2DE-9DFC86B32F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Heart outline"/>
        </a:ext>
      </dgm:extLst>
    </dgm:pt>
    <dgm:pt modelId="{1322D5A7-3DAE-4735-8D5B-88B0C1B9FDFC}" type="pres">
      <dgm:prSet presAssocID="{22D1AC7B-E243-4FA9-A2DE-9DFC86B32FBB}" presName="spaceRect" presStyleCnt="0"/>
      <dgm:spPr/>
    </dgm:pt>
    <dgm:pt modelId="{8FA5DF87-5A57-4250-B622-F01836F39354}" type="pres">
      <dgm:prSet presAssocID="{22D1AC7B-E243-4FA9-A2DE-9DFC86B32F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4E8FB12-D132-4F2F-B636-A5147A219941}" type="presOf" srcId="{22D1AC7B-E243-4FA9-A2DE-9DFC86B32FBB}" destId="{8FA5DF87-5A57-4250-B622-F01836F39354}" srcOrd="0" destOrd="0" presId="urn:microsoft.com/office/officeart/2018/2/layout/IconLabelList"/>
    <dgm:cxn modelId="{30D3C138-C7C7-4F2C-B5F5-E7BBAFA26D7E}" type="presOf" srcId="{A73CD405-9B69-4FEA-861D-DDC95DE8E321}" destId="{351A59F5-3E4A-464C-A6AE-428F694EF8AE}" srcOrd="0" destOrd="0" presId="urn:microsoft.com/office/officeart/2018/2/layout/IconLabelList"/>
    <dgm:cxn modelId="{74A0305E-AF4B-402B-8548-40A638522A7C}" srcId="{A73CD405-9B69-4FEA-861D-DDC95DE8E321}" destId="{AD3D0D47-BD67-4638-B875-254C5B6F90C1}" srcOrd="0" destOrd="0" parTransId="{95E027BF-72AF-4991-B605-6977853799F2}" sibTransId="{94701BD9-98D7-4271-BEBC-D6BE950834F0}"/>
    <dgm:cxn modelId="{09271764-EEE7-48F8-895E-A69DBD424BFF}" srcId="{A73CD405-9B69-4FEA-861D-DDC95DE8E321}" destId="{22D1AC7B-E243-4FA9-A2DE-9DFC86B32FBB}" srcOrd="1" destOrd="0" parTransId="{A1BC8997-49C9-4F4A-8405-CF2FC6459E28}" sibTransId="{731AC320-E4E2-483C-9639-F993B9B25D79}"/>
    <dgm:cxn modelId="{CAF8A3E4-BA3D-4F13-8260-3CF53A73DD38}" type="presOf" srcId="{AD3D0D47-BD67-4638-B875-254C5B6F90C1}" destId="{26DB27E8-5478-4C9D-930D-A9CB6E683A9A}" srcOrd="0" destOrd="0" presId="urn:microsoft.com/office/officeart/2018/2/layout/IconLabelList"/>
    <dgm:cxn modelId="{2441794A-82D4-4F65-9EB5-00089BE89AF3}" type="presParOf" srcId="{351A59F5-3E4A-464C-A6AE-428F694EF8AE}" destId="{E1B7576D-8E1B-4412-8FA8-D7B3E12ED9FF}" srcOrd="0" destOrd="0" presId="urn:microsoft.com/office/officeart/2018/2/layout/IconLabelList"/>
    <dgm:cxn modelId="{D362145C-6E2B-4C37-BE28-43A5296339E4}" type="presParOf" srcId="{E1B7576D-8E1B-4412-8FA8-D7B3E12ED9FF}" destId="{F78DD8EA-12D2-4214-BCC7-A4055B489BA8}" srcOrd="0" destOrd="0" presId="urn:microsoft.com/office/officeart/2018/2/layout/IconLabelList"/>
    <dgm:cxn modelId="{FE975F21-B9CD-42B8-82C3-C04240480C45}" type="presParOf" srcId="{E1B7576D-8E1B-4412-8FA8-D7B3E12ED9FF}" destId="{2AA6DADF-3D68-4070-A19D-FE4657E3C4CC}" srcOrd="1" destOrd="0" presId="urn:microsoft.com/office/officeart/2018/2/layout/IconLabelList"/>
    <dgm:cxn modelId="{2B5AF50A-9744-4CD8-9109-08D1D86987EC}" type="presParOf" srcId="{E1B7576D-8E1B-4412-8FA8-D7B3E12ED9FF}" destId="{26DB27E8-5478-4C9D-930D-A9CB6E683A9A}" srcOrd="2" destOrd="0" presId="urn:microsoft.com/office/officeart/2018/2/layout/IconLabelList"/>
    <dgm:cxn modelId="{1532249B-7AB3-44BA-B9B5-8489625078B0}" type="presParOf" srcId="{351A59F5-3E4A-464C-A6AE-428F694EF8AE}" destId="{E57ADFD6-F828-4B28-AEAC-C4F333F47681}" srcOrd="1" destOrd="0" presId="urn:microsoft.com/office/officeart/2018/2/layout/IconLabelList"/>
    <dgm:cxn modelId="{716C7777-F6A7-4CA6-9F18-F03DD3A96468}" type="presParOf" srcId="{351A59F5-3E4A-464C-A6AE-428F694EF8AE}" destId="{4E7D6D7E-96CD-4FB1-921F-C1360D1A06D1}" srcOrd="2" destOrd="0" presId="urn:microsoft.com/office/officeart/2018/2/layout/IconLabelList"/>
    <dgm:cxn modelId="{F14D00E9-92D4-4D8C-9627-1CC7DB11B98F}" type="presParOf" srcId="{4E7D6D7E-96CD-4FB1-921F-C1360D1A06D1}" destId="{97F61B66-9EE7-432F-B9D6-4A8B7E840A1E}" srcOrd="0" destOrd="0" presId="urn:microsoft.com/office/officeart/2018/2/layout/IconLabelList"/>
    <dgm:cxn modelId="{2BA88653-7122-43F7-94A2-50F2EDAE5888}" type="presParOf" srcId="{4E7D6D7E-96CD-4FB1-921F-C1360D1A06D1}" destId="{1322D5A7-3DAE-4735-8D5B-88B0C1B9FDFC}" srcOrd="1" destOrd="0" presId="urn:microsoft.com/office/officeart/2018/2/layout/IconLabelList"/>
    <dgm:cxn modelId="{43830EC8-D90E-4D32-8F96-B7561A3789A4}" type="presParOf" srcId="{4E7D6D7E-96CD-4FB1-921F-C1360D1A06D1}" destId="{8FA5DF87-5A57-4250-B622-F01836F393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3CD405-9B69-4FEA-861D-DDC95DE8E3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D0D47-BD67-4638-B875-254C5B6F90C1}">
      <dgm:prSet/>
      <dgm:spPr/>
      <dgm:t>
        <a:bodyPr/>
        <a:lstStyle/>
        <a:p>
          <a:r>
            <a:rPr lang="en-US" dirty="0"/>
            <a:t>Associate location with purpose</a:t>
          </a:r>
        </a:p>
      </dgm:t>
    </dgm:pt>
    <dgm:pt modelId="{95E027BF-72AF-4991-B605-6977853799F2}" type="parTrans" cxnId="{74A0305E-AF4B-402B-8548-40A638522A7C}">
      <dgm:prSet/>
      <dgm:spPr/>
      <dgm:t>
        <a:bodyPr/>
        <a:lstStyle/>
        <a:p>
          <a:endParaRPr lang="en-US"/>
        </a:p>
      </dgm:t>
    </dgm:pt>
    <dgm:pt modelId="{94701BD9-98D7-4271-BEBC-D6BE950834F0}" type="sibTrans" cxnId="{74A0305E-AF4B-402B-8548-40A638522A7C}">
      <dgm:prSet/>
      <dgm:spPr/>
      <dgm:t>
        <a:bodyPr/>
        <a:lstStyle/>
        <a:p>
          <a:endParaRPr lang="en-US"/>
        </a:p>
      </dgm:t>
    </dgm:pt>
    <dgm:pt modelId="{22D1AC7B-E243-4FA9-A2DE-9DFC86B32FBB}">
      <dgm:prSet/>
      <dgm:spPr/>
      <dgm:t>
        <a:bodyPr/>
        <a:lstStyle/>
        <a:p>
          <a:r>
            <a:rPr lang="en-US" dirty="0"/>
            <a:t>Be where you are</a:t>
          </a:r>
        </a:p>
      </dgm:t>
    </dgm:pt>
    <dgm:pt modelId="{A1BC8997-49C9-4F4A-8405-CF2FC6459E28}" type="parTrans" cxnId="{09271764-EEE7-48F8-895E-A69DBD424BFF}">
      <dgm:prSet/>
      <dgm:spPr/>
      <dgm:t>
        <a:bodyPr/>
        <a:lstStyle/>
        <a:p>
          <a:endParaRPr lang="en-US"/>
        </a:p>
      </dgm:t>
    </dgm:pt>
    <dgm:pt modelId="{731AC320-E4E2-483C-9639-F993B9B25D79}" type="sibTrans" cxnId="{09271764-EEE7-48F8-895E-A69DBD424BFF}">
      <dgm:prSet/>
      <dgm:spPr/>
      <dgm:t>
        <a:bodyPr/>
        <a:lstStyle/>
        <a:p>
          <a:endParaRPr lang="en-US"/>
        </a:p>
      </dgm:t>
    </dgm:pt>
    <dgm:pt modelId="{351A59F5-3E4A-464C-A6AE-428F694EF8AE}" type="pres">
      <dgm:prSet presAssocID="{A73CD405-9B69-4FEA-861D-DDC95DE8E321}" presName="root" presStyleCnt="0">
        <dgm:presLayoutVars>
          <dgm:dir/>
          <dgm:resizeHandles val="exact"/>
        </dgm:presLayoutVars>
      </dgm:prSet>
      <dgm:spPr/>
    </dgm:pt>
    <dgm:pt modelId="{E1B7576D-8E1B-4412-8FA8-D7B3E12ED9FF}" type="pres">
      <dgm:prSet presAssocID="{AD3D0D47-BD67-4638-B875-254C5B6F90C1}" presName="compNode" presStyleCnt="0"/>
      <dgm:spPr/>
    </dgm:pt>
    <dgm:pt modelId="{F78DD8EA-12D2-4214-BCC7-A4055B489BA8}" type="pres">
      <dgm:prSet presAssocID="{AD3D0D47-BD67-4638-B875-254C5B6F90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 outline"/>
        </a:ext>
      </dgm:extLst>
    </dgm:pt>
    <dgm:pt modelId="{2AA6DADF-3D68-4070-A19D-FE4657E3C4CC}" type="pres">
      <dgm:prSet presAssocID="{AD3D0D47-BD67-4638-B875-254C5B6F90C1}" presName="spaceRect" presStyleCnt="0"/>
      <dgm:spPr/>
    </dgm:pt>
    <dgm:pt modelId="{26DB27E8-5478-4C9D-930D-A9CB6E683A9A}" type="pres">
      <dgm:prSet presAssocID="{AD3D0D47-BD67-4638-B875-254C5B6F90C1}" presName="textRect" presStyleLbl="revTx" presStyleIdx="0" presStyleCnt="2">
        <dgm:presLayoutVars>
          <dgm:chMax val="1"/>
          <dgm:chPref val="1"/>
        </dgm:presLayoutVars>
      </dgm:prSet>
      <dgm:spPr/>
    </dgm:pt>
    <dgm:pt modelId="{E57ADFD6-F828-4B28-AEAC-C4F333F47681}" type="pres">
      <dgm:prSet presAssocID="{94701BD9-98D7-4271-BEBC-D6BE950834F0}" presName="sibTrans" presStyleCnt="0"/>
      <dgm:spPr/>
    </dgm:pt>
    <dgm:pt modelId="{4E7D6D7E-96CD-4FB1-921F-C1360D1A06D1}" type="pres">
      <dgm:prSet presAssocID="{22D1AC7B-E243-4FA9-A2DE-9DFC86B32FBB}" presName="compNode" presStyleCnt="0"/>
      <dgm:spPr/>
    </dgm:pt>
    <dgm:pt modelId="{97F61B66-9EE7-432F-B9D6-4A8B7E840A1E}" type="pres">
      <dgm:prSet presAssocID="{22D1AC7B-E243-4FA9-A2DE-9DFC86B32F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Phones outline"/>
        </a:ext>
      </dgm:extLst>
    </dgm:pt>
    <dgm:pt modelId="{1322D5A7-3DAE-4735-8D5B-88B0C1B9FDFC}" type="pres">
      <dgm:prSet presAssocID="{22D1AC7B-E243-4FA9-A2DE-9DFC86B32FBB}" presName="spaceRect" presStyleCnt="0"/>
      <dgm:spPr/>
    </dgm:pt>
    <dgm:pt modelId="{8FA5DF87-5A57-4250-B622-F01836F39354}" type="pres">
      <dgm:prSet presAssocID="{22D1AC7B-E243-4FA9-A2DE-9DFC86B32F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4E8FB12-D132-4F2F-B636-A5147A219941}" type="presOf" srcId="{22D1AC7B-E243-4FA9-A2DE-9DFC86B32FBB}" destId="{8FA5DF87-5A57-4250-B622-F01836F39354}" srcOrd="0" destOrd="0" presId="urn:microsoft.com/office/officeart/2018/2/layout/IconLabelList"/>
    <dgm:cxn modelId="{30D3C138-C7C7-4F2C-B5F5-E7BBAFA26D7E}" type="presOf" srcId="{A73CD405-9B69-4FEA-861D-DDC95DE8E321}" destId="{351A59F5-3E4A-464C-A6AE-428F694EF8AE}" srcOrd="0" destOrd="0" presId="urn:microsoft.com/office/officeart/2018/2/layout/IconLabelList"/>
    <dgm:cxn modelId="{74A0305E-AF4B-402B-8548-40A638522A7C}" srcId="{A73CD405-9B69-4FEA-861D-DDC95DE8E321}" destId="{AD3D0D47-BD67-4638-B875-254C5B6F90C1}" srcOrd="0" destOrd="0" parTransId="{95E027BF-72AF-4991-B605-6977853799F2}" sibTransId="{94701BD9-98D7-4271-BEBC-D6BE950834F0}"/>
    <dgm:cxn modelId="{09271764-EEE7-48F8-895E-A69DBD424BFF}" srcId="{A73CD405-9B69-4FEA-861D-DDC95DE8E321}" destId="{22D1AC7B-E243-4FA9-A2DE-9DFC86B32FBB}" srcOrd="1" destOrd="0" parTransId="{A1BC8997-49C9-4F4A-8405-CF2FC6459E28}" sibTransId="{731AC320-E4E2-483C-9639-F993B9B25D79}"/>
    <dgm:cxn modelId="{CAF8A3E4-BA3D-4F13-8260-3CF53A73DD38}" type="presOf" srcId="{AD3D0D47-BD67-4638-B875-254C5B6F90C1}" destId="{26DB27E8-5478-4C9D-930D-A9CB6E683A9A}" srcOrd="0" destOrd="0" presId="urn:microsoft.com/office/officeart/2018/2/layout/IconLabelList"/>
    <dgm:cxn modelId="{2441794A-82D4-4F65-9EB5-00089BE89AF3}" type="presParOf" srcId="{351A59F5-3E4A-464C-A6AE-428F694EF8AE}" destId="{E1B7576D-8E1B-4412-8FA8-D7B3E12ED9FF}" srcOrd="0" destOrd="0" presId="urn:microsoft.com/office/officeart/2018/2/layout/IconLabelList"/>
    <dgm:cxn modelId="{D362145C-6E2B-4C37-BE28-43A5296339E4}" type="presParOf" srcId="{E1B7576D-8E1B-4412-8FA8-D7B3E12ED9FF}" destId="{F78DD8EA-12D2-4214-BCC7-A4055B489BA8}" srcOrd="0" destOrd="0" presId="urn:microsoft.com/office/officeart/2018/2/layout/IconLabelList"/>
    <dgm:cxn modelId="{FE975F21-B9CD-42B8-82C3-C04240480C45}" type="presParOf" srcId="{E1B7576D-8E1B-4412-8FA8-D7B3E12ED9FF}" destId="{2AA6DADF-3D68-4070-A19D-FE4657E3C4CC}" srcOrd="1" destOrd="0" presId="urn:microsoft.com/office/officeart/2018/2/layout/IconLabelList"/>
    <dgm:cxn modelId="{2B5AF50A-9744-4CD8-9109-08D1D86987EC}" type="presParOf" srcId="{E1B7576D-8E1B-4412-8FA8-D7B3E12ED9FF}" destId="{26DB27E8-5478-4C9D-930D-A9CB6E683A9A}" srcOrd="2" destOrd="0" presId="urn:microsoft.com/office/officeart/2018/2/layout/IconLabelList"/>
    <dgm:cxn modelId="{1532249B-7AB3-44BA-B9B5-8489625078B0}" type="presParOf" srcId="{351A59F5-3E4A-464C-A6AE-428F694EF8AE}" destId="{E57ADFD6-F828-4B28-AEAC-C4F333F47681}" srcOrd="1" destOrd="0" presId="urn:microsoft.com/office/officeart/2018/2/layout/IconLabelList"/>
    <dgm:cxn modelId="{716C7777-F6A7-4CA6-9F18-F03DD3A96468}" type="presParOf" srcId="{351A59F5-3E4A-464C-A6AE-428F694EF8AE}" destId="{4E7D6D7E-96CD-4FB1-921F-C1360D1A06D1}" srcOrd="2" destOrd="0" presId="urn:microsoft.com/office/officeart/2018/2/layout/IconLabelList"/>
    <dgm:cxn modelId="{F14D00E9-92D4-4D8C-9627-1CC7DB11B98F}" type="presParOf" srcId="{4E7D6D7E-96CD-4FB1-921F-C1360D1A06D1}" destId="{97F61B66-9EE7-432F-B9D6-4A8B7E840A1E}" srcOrd="0" destOrd="0" presId="urn:microsoft.com/office/officeart/2018/2/layout/IconLabelList"/>
    <dgm:cxn modelId="{2BA88653-7122-43F7-94A2-50F2EDAE5888}" type="presParOf" srcId="{4E7D6D7E-96CD-4FB1-921F-C1360D1A06D1}" destId="{1322D5A7-3DAE-4735-8D5B-88B0C1B9FDFC}" srcOrd="1" destOrd="0" presId="urn:microsoft.com/office/officeart/2018/2/layout/IconLabelList"/>
    <dgm:cxn modelId="{43830EC8-D90E-4D32-8F96-B7561A3789A4}" type="presParOf" srcId="{4E7D6D7E-96CD-4FB1-921F-C1360D1A06D1}" destId="{8FA5DF87-5A57-4250-B622-F01836F393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3CD405-9B69-4FEA-861D-DDC95DE8E3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D0D47-BD67-4638-B875-254C5B6F90C1}">
      <dgm:prSet/>
      <dgm:spPr/>
      <dgm:t>
        <a:bodyPr/>
        <a:lstStyle/>
        <a:p>
          <a:r>
            <a:rPr lang="en-US" dirty="0"/>
            <a:t>Purpose without action is meaningless</a:t>
          </a:r>
        </a:p>
      </dgm:t>
    </dgm:pt>
    <dgm:pt modelId="{95E027BF-72AF-4991-B605-6977853799F2}" type="parTrans" cxnId="{74A0305E-AF4B-402B-8548-40A638522A7C}">
      <dgm:prSet/>
      <dgm:spPr/>
      <dgm:t>
        <a:bodyPr/>
        <a:lstStyle/>
        <a:p>
          <a:endParaRPr lang="en-US"/>
        </a:p>
      </dgm:t>
    </dgm:pt>
    <dgm:pt modelId="{94701BD9-98D7-4271-BEBC-D6BE950834F0}" type="sibTrans" cxnId="{74A0305E-AF4B-402B-8548-40A638522A7C}">
      <dgm:prSet/>
      <dgm:spPr/>
      <dgm:t>
        <a:bodyPr/>
        <a:lstStyle/>
        <a:p>
          <a:endParaRPr lang="en-US"/>
        </a:p>
      </dgm:t>
    </dgm:pt>
    <dgm:pt modelId="{22D1AC7B-E243-4FA9-A2DE-9DFC86B32FBB}">
      <dgm:prSet/>
      <dgm:spPr/>
      <dgm:t>
        <a:bodyPr/>
        <a:lstStyle/>
        <a:p>
          <a:r>
            <a:rPr lang="en-US" dirty="0"/>
            <a:t>Track your progress</a:t>
          </a:r>
        </a:p>
      </dgm:t>
    </dgm:pt>
    <dgm:pt modelId="{A1BC8997-49C9-4F4A-8405-CF2FC6459E28}" type="parTrans" cxnId="{09271764-EEE7-48F8-895E-A69DBD424BFF}">
      <dgm:prSet/>
      <dgm:spPr/>
      <dgm:t>
        <a:bodyPr/>
        <a:lstStyle/>
        <a:p>
          <a:endParaRPr lang="en-US"/>
        </a:p>
      </dgm:t>
    </dgm:pt>
    <dgm:pt modelId="{731AC320-E4E2-483C-9639-F993B9B25D79}" type="sibTrans" cxnId="{09271764-EEE7-48F8-895E-A69DBD424BFF}">
      <dgm:prSet/>
      <dgm:spPr/>
      <dgm:t>
        <a:bodyPr/>
        <a:lstStyle/>
        <a:p>
          <a:endParaRPr lang="en-US"/>
        </a:p>
      </dgm:t>
    </dgm:pt>
    <dgm:pt modelId="{351A59F5-3E4A-464C-A6AE-428F694EF8AE}" type="pres">
      <dgm:prSet presAssocID="{A73CD405-9B69-4FEA-861D-DDC95DE8E321}" presName="root" presStyleCnt="0">
        <dgm:presLayoutVars>
          <dgm:dir/>
          <dgm:resizeHandles val="exact"/>
        </dgm:presLayoutVars>
      </dgm:prSet>
      <dgm:spPr/>
    </dgm:pt>
    <dgm:pt modelId="{E1B7576D-8E1B-4412-8FA8-D7B3E12ED9FF}" type="pres">
      <dgm:prSet presAssocID="{AD3D0D47-BD67-4638-B875-254C5B6F90C1}" presName="compNode" presStyleCnt="0"/>
      <dgm:spPr/>
    </dgm:pt>
    <dgm:pt modelId="{F78DD8EA-12D2-4214-BCC7-A4055B489BA8}" type="pres">
      <dgm:prSet presAssocID="{AD3D0D47-BD67-4638-B875-254C5B6F90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bor outline"/>
        </a:ext>
      </dgm:extLst>
    </dgm:pt>
    <dgm:pt modelId="{2AA6DADF-3D68-4070-A19D-FE4657E3C4CC}" type="pres">
      <dgm:prSet presAssocID="{AD3D0D47-BD67-4638-B875-254C5B6F90C1}" presName="spaceRect" presStyleCnt="0"/>
      <dgm:spPr/>
    </dgm:pt>
    <dgm:pt modelId="{26DB27E8-5478-4C9D-930D-A9CB6E683A9A}" type="pres">
      <dgm:prSet presAssocID="{AD3D0D47-BD67-4638-B875-254C5B6F90C1}" presName="textRect" presStyleLbl="revTx" presStyleIdx="0" presStyleCnt="2">
        <dgm:presLayoutVars>
          <dgm:chMax val="1"/>
          <dgm:chPref val="1"/>
        </dgm:presLayoutVars>
      </dgm:prSet>
      <dgm:spPr/>
    </dgm:pt>
    <dgm:pt modelId="{E57ADFD6-F828-4B28-AEAC-C4F333F47681}" type="pres">
      <dgm:prSet presAssocID="{94701BD9-98D7-4271-BEBC-D6BE950834F0}" presName="sibTrans" presStyleCnt="0"/>
      <dgm:spPr/>
    </dgm:pt>
    <dgm:pt modelId="{4E7D6D7E-96CD-4FB1-921F-C1360D1A06D1}" type="pres">
      <dgm:prSet presAssocID="{22D1AC7B-E243-4FA9-A2DE-9DFC86B32FBB}" presName="compNode" presStyleCnt="0"/>
      <dgm:spPr/>
    </dgm:pt>
    <dgm:pt modelId="{97F61B66-9EE7-432F-B9D6-4A8B7E840A1E}" type="pres">
      <dgm:prSet presAssocID="{22D1AC7B-E243-4FA9-A2DE-9DFC86B32F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 outline"/>
        </a:ext>
      </dgm:extLst>
    </dgm:pt>
    <dgm:pt modelId="{1322D5A7-3DAE-4735-8D5B-88B0C1B9FDFC}" type="pres">
      <dgm:prSet presAssocID="{22D1AC7B-E243-4FA9-A2DE-9DFC86B32FBB}" presName="spaceRect" presStyleCnt="0"/>
      <dgm:spPr/>
    </dgm:pt>
    <dgm:pt modelId="{8FA5DF87-5A57-4250-B622-F01836F39354}" type="pres">
      <dgm:prSet presAssocID="{22D1AC7B-E243-4FA9-A2DE-9DFC86B32F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4E8FB12-D132-4F2F-B636-A5147A219941}" type="presOf" srcId="{22D1AC7B-E243-4FA9-A2DE-9DFC86B32FBB}" destId="{8FA5DF87-5A57-4250-B622-F01836F39354}" srcOrd="0" destOrd="0" presId="urn:microsoft.com/office/officeart/2018/2/layout/IconLabelList"/>
    <dgm:cxn modelId="{30D3C138-C7C7-4F2C-B5F5-E7BBAFA26D7E}" type="presOf" srcId="{A73CD405-9B69-4FEA-861D-DDC95DE8E321}" destId="{351A59F5-3E4A-464C-A6AE-428F694EF8AE}" srcOrd="0" destOrd="0" presId="urn:microsoft.com/office/officeart/2018/2/layout/IconLabelList"/>
    <dgm:cxn modelId="{74A0305E-AF4B-402B-8548-40A638522A7C}" srcId="{A73CD405-9B69-4FEA-861D-DDC95DE8E321}" destId="{AD3D0D47-BD67-4638-B875-254C5B6F90C1}" srcOrd="0" destOrd="0" parTransId="{95E027BF-72AF-4991-B605-6977853799F2}" sibTransId="{94701BD9-98D7-4271-BEBC-D6BE950834F0}"/>
    <dgm:cxn modelId="{09271764-EEE7-48F8-895E-A69DBD424BFF}" srcId="{A73CD405-9B69-4FEA-861D-DDC95DE8E321}" destId="{22D1AC7B-E243-4FA9-A2DE-9DFC86B32FBB}" srcOrd="1" destOrd="0" parTransId="{A1BC8997-49C9-4F4A-8405-CF2FC6459E28}" sibTransId="{731AC320-E4E2-483C-9639-F993B9B25D79}"/>
    <dgm:cxn modelId="{CAF8A3E4-BA3D-4F13-8260-3CF53A73DD38}" type="presOf" srcId="{AD3D0D47-BD67-4638-B875-254C5B6F90C1}" destId="{26DB27E8-5478-4C9D-930D-A9CB6E683A9A}" srcOrd="0" destOrd="0" presId="urn:microsoft.com/office/officeart/2018/2/layout/IconLabelList"/>
    <dgm:cxn modelId="{2441794A-82D4-4F65-9EB5-00089BE89AF3}" type="presParOf" srcId="{351A59F5-3E4A-464C-A6AE-428F694EF8AE}" destId="{E1B7576D-8E1B-4412-8FA8-D7B3E12ED9FF}" srcOrd="0" destOrd="0" presId="urn:microsoft.com/office/officeart/2018/2/layout/IconLabelList"/>
    <dgm:cxn modelId="{D362145C-6E2B-4C37-BE28-43A5296339E4}" type="presParOf" srcId="{E1B7576D-8E1B-4412-8FA8-D7B3E12ED9FF}" destId="{F78DD8EA-12D2-4214-BCC7-A4055B489BA8}" srcOrd="0" destOrd="0" presId="urn:microsoft.com/office/officeart/2018/2/layout/IconLabelList"/>
    <dgm:cxn modelId="{FE975F21-B9CD-42B8-82C3-C04240480C45}" type="presParOf" srcId="{E1B7576D-8E1B-4412-8FA8-D7B3E12ED9FF}" destId="{2AA6DADF-3D68-4070-A19D-FE4657E3C4CC}" srcOrd="1" destOrd="0" presId="urn:microsoft.com/office/officeart/2018/2/layout/IconLabelList"/>
    <dgm:cxn modelId="{2B5AF50A-9744-4CD8-9109-08D1D86987EC}" type="presParOf" srcId="{E1B7576D-8E1B-4412-8FA8-D7B3E12ED9FF}" destId="{26DB27E8-5478-4C9D-930D-A9CB6E683A9A}" srcOrd="2" destOrd="0" presId="urn:microsoft.com/office/officeart/2018/2/layout/IconLabelList"/>
    <dgm:cxn modelId="{1532249B-7AB3-44BA-B9B5-8489625078B0}" type="presParOf" srcId="{351A59F5-3E4A-464C-A6AE-428F694EF8AE}" destId="{E57ADFD6-F828-4B28-AEAC-C4F333F47681}" srcOrd="1" destOrd="0" presId="urn:microsoft.com/office/officeart/2018/2/layout/IconLabelList"/>
    <dgm:cxn modelId="{716C7777-F6A7-4CA6-9F18-F03DD3A96468}" type="presParOf" srcId="{351A59F5-3E4A-464C-A6AE-428F694EF8AE}" destId="{4E7D6D7E-96CD-4FB1-921F-C1360D1A06D1}" srcOrd="2" destOrd="0" presId="urn:microsoft.com/office/officeart/2018/2/layout/IconLabelList"/>
    <dgm:cxn modelId="{F14D00E9-92D4-4D8C-9627-1CC7DB11B98F}" type="presParOf" srcId="{4E7D6D7E-96CD-4FB1-921F-C1360D1A06D1}" destId="{97F61B66-9EE7-432F-B9D6-4A8B7E840A1E}" srcOrd="0" destOrd="0" presId="urn:microsoft.com/office/officeart/2018/2/layout/IconLabelList"/>
    <dgm:cxn modelId="{2BA88653-7122-43F7-94A2-50F2EDAE5888}" type="presParOf" srcId="{4E7D6D7E-96CD-4FB1-921F-C1360D1A06D1}" destId="{1322D5A7-3DAE-4735-8D5B-88B0C1B9FDFC}" srcOrd="1" destOrd="0" presId="urn:microsoft.com/office/officeart/2018/2/layout/IconLabelList"/>
    <dgm:cxn modelId="{43830EC8-D90E-4D32-8F96-B7561A3789A4}" type="presParOf" srcId="{4E7D6D7E-96CD-4FB1-921F-C1360D1A06D1}" destId="{8FA5DF87-5A57-4250-B622-F01836F393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3CD405-9B69-4FEA-861D-DDC95DE8E32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D0D47-BD67-4638-B875-254C5B6F90C1}">
      <dgm:prSet/>
      <dgm:spPr/>
      <dgm:t>
        <a:bodyPr/>
        <a:lstStyle/>
        <a:p>
          <a:r>
            <a:rPr lang="en-US" dirty="0"/>
            <a:t>Attitude is a choice</a:t>
          </a:r>
        </a:p>
      </dgm:t>
    </dgm:pt>
    <dgm:pt modelId="{95E027BF-72AF-4991-B605-6977853799F2}" type="parTrans" cxnId="{74A0305E-AF4B-402B-8548-40A638522A7C}">
      <dgm:prSet/>
      <dgm:spPr/>
      <dgm:t>
        <a:bodyPr/>
        <a:lstStyle/>
        <a:p>
          <a:endParaRPr lang="en-US"/>
        </a:p>
      </dgm:t>
    </dgm:pt>
    <dgm:pt modelId="{94701BD9-98D7-4271-BEBC-D6BE950834F0}" type="sibTrans" cxnId="{74A0305E-AF4B-402B-8548-40A638522A7C}">
      <dgm:prSet/>
      <dgm:spPr/>
      <dgm:t>
        <a:bodyPr/>
        <a:lstStyle/>
        <a:p>
          <a:endParaRPr lang="en-US"/>
        </a:p>
      </dgm:t>
    </dgm:pt>
    <dgm:pt modelId="{22D1AC7B-E243-4FA9-A2DE-9DFC86B32FBB}">
      <dgm:prSet/>
      <dgm:spPr/>
      <dgm:t>
        <a:bodyPr/>
        <a:lstStyle/>
        <a:p>
          <a:r>
            <a:rPr lang="en-US" dirty="0"/>
            <a:t>Elevate those around you</a:t>
          </a:r>
        </a:p>
      </dgm:t>
    </dgm:pt>
    <dgm:pt modelId="{A1BC8997-49C9-4F4A-8405-CF2FC6459E28}" type="parTrans" cxnId="{09271764-EEE7-48F8-895E-A69DBD424BFF}">
      <dgm:prSet/>
      <dgm:spPr/>
      <dgm:t>
        <a:bodyPr/>
        <a:lstStyle/>
        <a:p>
          <a:endParaRPr lang="en-US"/>
        </a:p>
      </dgm:t>
    </dgm:pt>
    <dgm:pt modelId="{731AC320-E4E2-483C-9639-F993B9B25D79}" type="sibTrans" cxnId="{09271764-EEE7-48F8-895E-A69DBD424BFF}">
      <dgm:prSet/>
      <dgm:spPr/>
      <dgm:t>
        <a:bodyPr/>
        <a:lstStyle/>
        <a:p>
          <a:endParaRPr lang="en-US"/>
        </a:p>
      </dgm:t>
    </dgm:pt>
    <dgm:pt modelId="{351A59F5-3E4A-464C-A6AE-428F694EF8AE}" type="pres">
      <dgm:prSet presAssocID="{A73CD405-9B69-4FEA-861D-DDC95DE8E321}" presName="root" presStyleCnt="0">
        <dgm:presLayoutVars>
          <dgm:dir/>
          <dgm:resizeHandles val="exact"/>
        </dgm:presLayoutVars>
      </dgm:prSet>
      <dgm:spPr/>
    </dgm:pt>
    <dgm:pt modelId="{E1B7576D-8E1B-4412-8FA8-D7B3E12ED9FF}" type="pres">
      <dgm:prSet presAssocID="{AD3D0D47-BD67-4638-B875-254C5B6F90C1}" presName="compNode" presStyleCnt="0"/>
      <dgm:spPr/>
    </dgm:pt>
    <dgm:pt modelId="{F78DD8EA-12D2-4214-BCC7-A4055B489BA8}" type="pres">
      <dgm:prSet presAssocID="{AD3D0D47-BD67-4638-B875-254C5B6F90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outline"/>
        </a:ext>
      </dgm:extLst>
    </dgm:pt>
    <dgm:pt modelId="{2AA6DADF-3D68-4070-A19D-FE4657E3C4CC}" type="pres">
      <dgm:prSet presAssocID="{AD3D0D47-BD67-4638-B875-254C5B6F90C1}" presName="spaceRect" presStyleCnt="0"/>
      <dgm:spPr/>
    </dgm:pt>
    <dgm:pt modelId="{26DB27E8-5478-4C9D-930D-A9CB6E683A9A}" type="pres">
      <dgm:prSet presAssocID="{AD3D0D47-BD67-4638-B875-254C5B6F90C1}" presName="textRect" presStyleLbl="revTx" presStyleIdx="0" presStyleCnt="2">
        <dgm:presLayoutVars>
          <dgm:chMax val="1"/>
          <dgm:chPref val="1"/>
        </dgm:presLayoutVars>
      </dgm:prSet>
      <dgm:spPr/>
    </dgm:pt>
    <dgm:pt modelId="{E57ADFD6-F828-4B28-AEAC-C4F333F47681}" type="pres">
      <dgm:prSet presAssocID="{94701BD9-98D7-4271-BEBC-D6BE950834F0}" presName="sibTrans" presStyleCnt="0"/>
      <dgm:spPr/>
    </dgm:pt>
    <dgm:pt modelId="{4E7D6D7E-96CD-4FB1-921F-C1360D1A06D1}" type="pres">
      <dgm:prSet presAssocID="{22D1AC7B-E243-4FA9-A2DE-9DFC86B32FBB}" presName="compNode" presStyleCnt="0"/>
      <dgm:spPr/>
    </dgm:pt>
    <dgm:pt modelId="{97F61B66-9EE7-432F-B9D6-4A8B7E840A1E}" type="pres">
      <dgm:prSet presAssocID="{22D1AC7B-E243-4FA9-A2DE-9DFC86B32F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 outline"/>
        </a:ext>
      </dgm:extLst>
    </dgm:pt>
    <dgm:pt modelId="{1322D5A7-3DAE-4735-8D5B-88B0C1B9FDFC}" type="pres">
      <dgm:prSet presAssocID="{22D1AC7B-E243-4FA9-A2DE-9DFC86B32FBB}" presName="spaceRect" presStyleCnt="0"/>
      <dgm:spPr/>
    </dgm:pt>
    <dgm:pt modelId="{8FA5DF87-5A57-4250-B622-F01836F39354}" type="pres">
      <dgm:prSet presAssocID="{22D1AC7B-E243-4FA9-A2DE-9DFC86B32F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4E8FB12-D132-4F2F-B636-A5147A219941}" type="presOf" srcId="{22D1AC7B-E243-4FA9-A2DE-9DFC86B32FBB}" destId="{8FA5DF87-5A57-4250-B622-F01836F39354}" srcOrd="0" destOrd="0" presId="urn:microsoft.com/office/officeart/2018/2/layout/IconLabelList"/>
    <dgm:cxn modelId="{30D3C138-C7C7-4F2C-B5F5-E7BBAFA26D7E}" type="presOf" srcId="{A73CD405-9B69-4FEA-861D-DDC95DE8E321}" destId="{351A59F5-3E4A-464C-A6AE-428F694EF8AE}" srcOrd="0" destOrd="0" presId="urn:microsoft.com/office/officeart/2018/2/layout/IconLabelList"/>
    <dgm:cxn modelId="{74A0305E-AF4B-402B-8548-40A638522A7C}" srcId="{A73CD405-9B69-4FEA-861D-DDC95DE8E321}" destId="{AD3D0D47-BD67-4638-B875-254C5B6F90C1}" srcOrd="0" destOrd="0" parTransId="{95E027BF-72AF-4991-B605-6977853799F2}" sibTransId="{94701BD9-98D7-4271-BEBC-D6BE950834F0}"/>
    <dgm:cxn modelId="{09271764-EEE7-48F8-895E-A69DBD424BFF}" srcId="{A73CD405-9B69-4FEA-861D-DDC95DE8E321}" destId="{22D1AC7B-E243-4FA9-A2DE-9DFC86B32FBB}" srcOrd="1" destOrd="0" parTransId="{A1BC8997-49C9-4F4A-8405-CF2FC6459E28}" sibTransId="{731AC320-E4E2-483C-9639-F993B9B25D79}"/>
    <dgm:cxn modelId="{CAF8A3E4-BA3D-4F13-8260-3CF53A73DD38}" type="presOf" srcId="{AD3D0D47-BD67-4638-B875-254C5B6F90C1}" destId="{26DB27E8-5478-4C9D-930D-A9CB6E683A9A}" srcOrd="0" destOrd="0" presId="urn:microsoft.com/office/officeart/2018/2/layout/IconLabelList"/>
    <dgm:cxn modelId="{2441794A-82D4-4F65-9EB5-00089BE89AF3}" type="presParOf" srcId="{351A59F5-3E4A-464C-A6AE-428F694EF8AE}" destId="{E1B7576D-8E1B-4412-8FA8-D7B3E12ED9FF}" srcOrd="0" destOrd="0" presId="urn:microsoft.com/office/officeart/2018/2/layout/IconLabelList"/>
    <dgm:cxn modelId="{D362145C-6E2B-4C37-BE28-43A5296339E4}" type="presParOf" srcId="{E1B7576D-8E1B-4412-8FA8-D7B3E12ED9FF}" destId="{F78DD8EA-12D2-4214-BCC7-A4055B489BA8}" srcOrd="0" destOrd="0" presId="urn:microsoft.com/office/officeart/2018/2/layout/IconLabelList"/>
    <dgm:cxn modelId="{FE975F21-B9CD-42B8-82C3-C04240480C45}" type="presParOf" srcId="{E1B7576D-8E1B-4412-8FA8-D7B3E12ED9FF}" destId="{2AA6DADF-3D68-4070-A19D-FE4657E3C4CC}" srcOrd="1" destOrd="0" presId="urn:microsoft.com/office/officeart/2018/2/layout/IconLabelList"/>
    <dgm:cxn modelId="{2B5AF50A-9744-4CD8-9109-08D1D86987EC}" type="presParOf" srcId="{E1B7576D-8E1B-4412-8FA8-D7B3E12ED9FF}" destId="{26DB27E8-5478-4C9D-930D-A9CB6E683A9A}" srcOrd="2" destOrd="0" presId="urn:microsoft.com/office/officeart/2018/2/layout/IconLabelList"/>
    <dgm:cxn modelId="{1532249B-7AB3-44BA-B9B5-8489625078B0}" type="presParOf" srcId="{351A59F5-3E4A-464C-A6AE-428F694EF8AE}" destId="{E57ADFD6-F828-4B28-AEAC-C4F333F47681}" srcOrd="1" destOrd="0" presId="urn:microsoft.com/office/officeart/2018/2/layout/IconLabelList"/>
    <dgm:cxn modelId="{716C7777-F6A7-4CA6-9F18-F03DD3A96468}" type="presParOf" srcId="{351A59F5-3E4A-464C-A6AE-428F694EF8AE}" destId="{4E7D6D7E-96CD-4FB1-921F-C1360D1A06D1}" srcOrd="2" destOrd="0" presId="urn:microsoft.com/office/officeart/2018/2/layout/IconLabelList"/>
    <dgm:cxn modelId="{F14D00E9-92D4-4D8C-9627-1CC7DB11B98F}" type="presParOf" srcId="{4E7D6D7E-96CD-4FB1-921F-C1360D1A06D1}" destId="{97F61B66-9EE7-432F-B9D6-4A8B7E840A1E}" srcOrd="0" destOrd="0" presId="urn:microsoft.com/office/officeart/2018/2/layout/IconLabelList"/>
    <dgm:cxn modelId="{2BA88653-7122-43F7-94A2-50F2EDAE5888}" type="presParOf" srcId="{4E7D6D7E-96CD-4FB1-921F-C1360D1A06D1}" destId="{1322D5A7-3DAE-4735-8D5B-88B0C1B9FDFC}" srcOrd="1" destOrd="0" presId="urn:microsoft.com/office/officeart/2018/2/layout/IconLabelList"/>
    <dgm:cxn modelId="{43830EC8-D90E-4D32-8F96-B7561A3789A4}" type="presParOf" srcId="{4E7D6D7E-96CD-4FB1-921F-C1360D1A06D1}" destId="{8FA5DF87-5A57-4250-B622-F01836F393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D8EA-12D2-4214-BCC7-A4055B489BA8}">
      <dsp:nvSpPr>
        <dsp:cNvPr id="0" name=""/>
        <dsp:cNvSpPr/>
      </dsp:nvSpPr>
      <dsp:spPr>
        <a:xfrm>
          <a:off x="1052690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27E8-5478-4C9D-930D-A9CB6E683A9A}">
      <dsp:nvSpPr>
        <dsp:cNvPr id="0" name=""/>
        <dsp:cNvSpPr/>
      </dsp:nvSpPr>
      <dsp:spPr>
        <a:xfrm>
          <a:off x="16284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Importance of our collective mission</a:t>
          </a:r>
        </a:p>
      </dsp:txBody>
      <dsp:txXfrm>
        <a:off x="16284" y="2244089"/>
        <a:ext cx="3768750" cy="720000"/>
      </dsp:txXfrm>
    </dsp:sp>
    <dsp:sp modelId="{97F61B66-9EE7-432F-B9D6-4A8B7E840A1E}">
      <dsp:nvSpPr>
        <dsp:cNvPr id="0" name=""/>
        <dsp:cNvSpPr/>
      </dsp:nvSpPr>
      <dsp:spPr>
        <a:xfrm>
          <a:off x="5480971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DF87-5A57-4250-B622-F01836F39354}">
      <dsp:nvSpPr>
        <dsp:cNvPr id="0" name=""/>
        <dsp:cNvSpPr/>
      </dsp:nvSpPr>
      <dsp:spPr>
        <a:xfrm>
          <a:off x="4444565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Leadership skills needed to accomplish it</a:t>
          </a:r>
        </a:p>
      </dsp:txBody>
      <dsp:txXfrm>
        <a:off x="4444565" y="2244089"/>
        <a:ext cx="37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D8EA-12D2-4214-BCC7-A4055B489BA8}">
      <dsp:nvSpPr>
        <dsp:cNvPr id="0" name=""/>
        <dsp:cNvSpPr/>
      </dsp:nvSpPr>
      <dsp:spPr>
        <a:xfrm>
          <a:off x="1052690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27E8-5478-4C9D-930D-A9CB6E683A9A}">
      <dsp:nvSpPr>
        <dsp:cNvPr id="0" name=""/>
        <dsp:cNvSpPr/>
      </dsp:nvSpPr>
      <dsp:spPr>
        <a:xfrm>
          <a:off x="16284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Importance of our collective mission</a:t>
          </a:r>
        </a:p>
      </dsp:txBody>
      <dsp:txXfrm>
        <a:off x="16284" y="2244089"/>
        <a:ext cx="3768750" cy="720000"/>
      </dsp:txXfrm>
    </dsp:sp>
    <dsp:sp modelId="{97F61B66-9EE7-432F-B9D6-4A8B7E840A1E}">
      <dsp:nvSpPr>
        <dsp:cNvPr id="0" name=""/>
        <dsp:cNvSpPr/>
      </dsp:nvSpPr>
      <dsp:spPr>
        <a:xfrm>
          <a:off x="5480971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DF87-5A57-4250-B622-F01836F39354}">
      <dsp:nvSpPr>
        <dsp:cNvPr id="0" name=""/>
        <dsp:cNvSpPr/>
      </dsp:nvSpPr>
      <dsp:spPr>
        <a:xfrm>
          <a:off x="4444565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Leadership skills needed to accomplish it</a:t>
          </a:r>
        </a:p>
      </dsp:txBody>
      <dsp:txXfrm>
        <a:off x="4444565" y="2244089"/>
        <a:ext cx="376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D8EA-12D2-4214-BCC7-A4055B489BA8}">
      <dsp:nvSpPr>
        <dsp:cNvPr id="0" name=""/>
        <dsp:cNvSpPr/>
      </dsp:nvSpPr>
      <dsp:spPr>
        <a:xfrm>
          <a:off x="1052690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27E8-5478-4C9D-930D-A9CB6E683A9A}">
      <dsp:nvSpPr>
        <dsp:cNvPr id="0" name=""/>
        <dsp:cNvSpPr/>
      </dsp:nvSpPr>
      <dsp:spPr>
        <a:xfrm>
          <a:off x="16284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Integrity is the core of leadership</a:t>
          </a:r>
        </a:p>
      </dsp:txBody>
      <dsp:txXfrm>
        <a:off x="16284" y="2244089"/>
        <a:ext cx="3768750" cy="720000"/>
      </dsp:txXfrm>
    </dsp:sp>
    <dsp:sp modelId="{97F61B66-9EE7-432F-B9D6-4A8B7E840A1E}">
      <dsp:nvSpPr>
        <dsp:cNvPr id="0" name=""/>
        <dsp:cNvSpPr/>
      </dsp:nvSpPr>
      <dsp:spPr>
        <a:xfrm>
          <a:off x="5480971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DF87-5A57-4250-B622-F01836F39354}">
      <dsp:nvSpPr>
        <dsp:cNvPr id="0" name=""/>
        <dsp:cNvSpPr/>
      </dsp:nvSpPr>
      <dsp:spPr>
        <a:xfrm>
          <a:off x="4444565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Trust can only come through experiencing integrity  </a:t>
          </a:r>
        </a:p>
      </dsp:txBody>
      <dsp:txXfrm>
        <a:off x="4444565" y="2244089"/>
        <a:ext cx="376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D8EA-12D2-4214-BCC7-A4055B489BA8}">
      <dsp:nvSpPr>
        <dsp:cNvPr id="0" name=""/>
        <dsp:cNvSpPr/>
      </dsp:nvSpPr>
      <dsp:spPr>
        <a:xfrm>
          <a:off x="1052690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27E8-5478-4C9D-930D-A9CB6E683A9A}">
      <dsp:nvSpPr>
        <dsp:cNvPr id="0" name=""/>
        <dsp:cNvSpPr/>
      </dsp:nvSpPr>
      <dsp:spPr>
        <a:xfrm>
          <a:off x="16284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Plan before you act</a:t>
          </a:r>
        </a:p>
      </dsp:txBody>
      <dsp:txXfrm>
        <a:off x="16284" y="2244089"/>
        <a:ext cx="3768750" cy="720000"/>
      </dsp:txXfrm>
    </dsp:sp>
    <dsp:sp modelId="{97F61B66-9EE7-432F-B9D6-4A8B7E840A1E}">
      <dsp:nvSpPr>
        <dsp:cNvPr id="0" name=""/>
        <dsp:cNvSpPr/>
      </dsp:nvSpPr>
      <dsp:spPr>
        <a:xfrm>
          <a:off x="5480971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DF87-5A57-4250-B622-F01836F39354}">
      <dsp:nvSpPr>
        <dsp:cNvPr id="0" name=""/>
        <dsp:cNvSpPr/>
      </dsp:nvSpPr>
      <dsp:spPr>
        <a:xfrm>
          <a:off x="4444565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Act in alignment with your values</a:t>
          </a:r>
        </a:p>
      </dsp:txBody>
      <dsp:txXfrm>
        <a:off x="4444565" y="2244089"/>
        <a:ext cx="376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D8EA-12D2-4214-BCC7-A4055B489BA8}">
      <dsp:nvSpPr>
        <dsp:cNvPr id="0" name=""/>
        <dsp:cNvSpPr/>
      </dsp:nvSpPr>
      <dsp:spPr>
        <a:xfrm>
          <a:off x="1052690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27E8-5478-4C9D-930D-A9CB6E683A9A}">
      <dsp:nvSpPr>
        <dsp:cNvPr id="0" name=""/>
        <dsp:cNvSpPr/>
      </dsp:nvSpPr>
      <dsp:spPr>
        <a:xfrm>
          <a:off x="16284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Associate location with purpose</a:t>
          </a:r>
        </a:p>
      </dsp:txBody>
      <dsp:txXfrm>
        <a:off x="16284" y="2244089"/>
        <a:ext cx="3768750" cy="720000"/>
      </dsp:txXfrm>
    </dsp:sp>
    <dsp:sp modelId="{97F61B66-9EE7-432F-B9D6-4A8B7E840A1E}">
      <dsp:nvSpPr>
        <dsp:cNvPr id="0" name=""/>
        <dsp:cNvSpPr/>
      </dsp:nvSpPr>
      <dsp:spPr>
        <a:xfrm>
          <a:off x="5480971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DF87-5A57-4250-B622-F01836F39354}">
      <dsp:nvSpPr>
        <dsp:cNvPr id="0" name=""/>
        <dsp:cNvSpPr/>
      </dsp:nvSpPr>
      <dsp:spPr>
        <a:xfrm>
          <a:off x="4444565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 where you are</a:t>
          </a:r>
        </a:p>
      </dsp:txBody>
      <dsp:txXfrm>
        <a:off x="4444565" y="2244089"/>
        <a:ext cx="3768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D8EA-12D2-4214-BCC7-A4055B489BA8}">
      <dsp:nvSpPr>
        <dsp:cNvPr id="0" name=""/>
        <dsp:cNvSpPr/>
      </dsp:nvSpPr>
      <dsp:spPr>
        <a:xfrm>
          <a:off x="1052690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27E8-5478-4C9D-930D-A9CB6E683A9A}">
      <dsp:nvSpPr>
        <dsp:cNvPr id="0" name=""/>
        <dsp:cNvSpPr/>
      </dsp:nvSpPr>
      <dsp:spPr>
        <a:xfrm>
          <a:off x="16284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Purpose without action is meaningless</a:t>
          </a:r>
        </a:p>
      </dsp:txBody>
      <dsp:txXfrm>
        <a:off x="16284" y="2244089"/>
        <a:ext cx="3768750" cy="720000"/>
      </dsp:txXfrm>
    </dsp:sp>
    <dsp:sp modelId="{97F61B66-9EE7-432F-B9D6-4A8B7E840A1E}">
      <dsp:nvSpPr>
        <dsp:cNvPr id="0" name=""/>
        <dsp:cNvSpPr/>
      </dsp:nvSpPr>
      <dsp:spPr>
        <a:xfrm>
          <a:off x="5480971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DF87-5A57-4250-B622-F01836F39354}">
      <dsp:nvSpPr>
        <dsp:cNvPr id="0" name=""/>
        <dsp:cNvSpPr/>
      </dsp:nvSpPr>
      <dsp:spPr>
        <a:xfrm>
          <a:off x="4444565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Track your progress</a:t>
          </a:r>
        </a:p>
      </dsp:txBody>
      <dsp:txXfrm>
        <a:off x="4444565" y="2244089"/>
        <a:ext cx="3768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DD8EA-12D2-4214-BCC7-A4055B489BA8}">
      <dsp:nvSpPr>
        <dsp:cNvPr id="0" name=""/>
        <dsp:cNvSpPr/>
      </dsp:nvSpPr>
      <dsp:spPr>
        <a:xfrm>
          <a:off x="1052690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27E8-5478-4C9D-930D-A9CB6E683A9A}">
      <dsp:nvSpPr>
        <dsp:cNvPr id="0" name=""/>
        <dsp:cNvSpPr/>
      </dsp:nvSpPr>
      <dsp:spPr>
        <a:xfrm>
          <a:off x="16284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Attitude is a choice</a:t>
          </a:r>
        </a:p>
      </dsp:txBody>
      <dsp:txXfrm>
        <a:off x="16284" y="2244089"/>
        <a:ext cx="3768750" cy="720000"/>
      </dsp:txXfrm>
    </dsp:sp>
    <dsp:sp modelId="{97F61B66-9EE7-432F-B9D6-4A8B7E840A1E}">
      <dsp:nvSpPr>
        <dsp:cNvPr id="0" name=""/>
        <dsp:cNvSpPr/>
      </dsp:nvSpPr>
      <dsp:spPr>
        <a:xfrm>
          <a:off x="5480971" y="121794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DF87-5A57-4250-B622-F01836F39354}">
      <dsp:nvSpPr>
        <dsp:cNvPr id="0" name=""/>
        <dsp:cNvSpPr/>
      </dsp:nvSpPr>
      <dsp:spPr>
        <a:xfrm>
          <a:off x="4444565" y="224408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Elevate those around you</a:t>
          </a:r>
        </a:p>
      </dsp:txBody>
      <dsp:txXfrm>
        <a:off x="4444565" y="2244089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3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0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2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8036A-759C-49EB-0CEE-51FB85F15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1" t="-9246" r="-2254" b="1"/>
          <a:stretch/>
        </p:blipFill>
        <p:spPr>
          <a:xfrm>
            <a:off x="7772400" y="3867151"/>
            <a:ext cx="1143000" cy="10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02CBA-050A-2902-3A5D-EB7CB4DD0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5354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562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354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F5A21-8E18-6223-0628-245CE5047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175" y="3943117"/>
            <a:ext cx="1080036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0495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7622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41AE2E-1E5E-33B2-09D2-D1D5D792B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1" t="-9246" r="-2254" b="1"/>
          <a:stretch/>
        </p:blipFill>
        <p:spPr>
          <a:xfrm>
            <a:off x="7772400" y="3867151"/>
            <a:ext cx="1143000" cy="10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535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3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0FBA7-CC70-E2A5-512F-4B894CD63392}"/>
              </a:ext>
            </a:extLst>
          </p:cNvPr>
          <p:cNvSpPr/>
          <p:nvPr userDrawn="1"/>
        </p:nvSpPr>
        <p:spPr>
          <a:xfrm>
            <a:off x="0" y="1158240"/>
            <a:ext cx="9144000" cy="270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23FFB5-F6C0-830F-7CD2-621B18681141}"/>
              </a:ext>
            </a:extLst>
          </p:cNvPr>
          <p:cNvSpPr/>
          <p:nvPr userDrawn="1"/>
        </p:nvSpPr>
        <p:spPr>
          <a:xfrm>
            <a:off x="0" y="11239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EA421-EE14-C9D0-E833-CF16DC08F557}"/>
              </a:ext>
            </a:extLst>
          </p:cNvPr>
          <p:cNvSpPr/>
          <p:nvPr userDrawn="1"/>
        </p:nvSpPr>
        <p:spPr>
          <a:xfrm>
            <a:off x="0" y="38671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D7095E2-8A03-1D98-00C2-A5CAE5D34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92" y="1351914"/>
            <a:ext cx="3409260" cy="2355851"/>
          </a:xfrm>
        </p:spPr>
        <p:txBody>
          <a:bodyPr anchor="ctr">
            <a:normAutofit/>
          </a:bodyPr>
          <a:lstStyle>
            <a:lvl1pPr marL="0" indent="0">
              <a:buNone/>
              <a:defRPr sz="4000" b="1" baseline="0"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54228D-79C2-621B-755C-58CF3C7AB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0" y="1351914"/>
            <a:ext cx="4535508" cy="2355851"/>
          </a:xfrm>
        </p:spPr>
        <p:txBody>
          <a:bodyPr anchor="ctr"/>
          <a:lstStyle>
            <a:lvl1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5840070-B9D0-D017-EBE8-FEC28DDCE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195B28-4647-2376-3F4F-35C117F7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7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5E0B4-4910-D552-0936-9384C362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442" y="-12673"/>
            <a:ext cx="3862558" cy="5156173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EDD19515-C556-90D9-4D64-50BD645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43" y="2635623"/>
            <a:ext cx="3173286" cy="3572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MASTER - 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8E6F2208-CEC5-DBE7-A577-976E65007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105150"/>
            <a:ext cx="3715678" cy="57815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3A8126B3-ED9B-6093-7DEE-0F395FC485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117" y="3871959"/>
            <a:ext cx="3715681" cy="45239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835798-9EBA-8001-EC37-107495F2D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48242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1CCAC5-FCE2-D5FE-3C28-34FA4FCC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5AED7-2788-C0BC-AD08-175E4F38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54091"/>
          <a:stretch/>
        </p:blipFill>
        <p:spPr>
          <a:xfrm>
            <a:off x="0" y="0"/>
            <a:ext cx="9144000" cy="1085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62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95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663B650-5CA1-796B-B493-799380E7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02CBA-050A-2902-3A5D-EB7CB4DD0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5354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354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69E29E-6A86-7FD9-0181-DED4C68B5FAC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0FBA7-CC70-E2A5-512F-4B894CD63392}"/>
              </a:ext>
            </a:extLst>
          </p:cNvPr>
          <p:cNvSpPr/>
          <p:nvPr userDrawn="1"/>
        </p:nvSpPr>
        <p:spPr>
          <a:xfrm>
            <a:off x="0" y="1158240"/>
            <a:ext cx="9144000" cy="270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23FFB5-F6C0-830F-7CD2-621B18681141}"/>
              </a:ext>
            </a:extLst>
          </p:cNvPr>
          <p:cNvSpPr/>
          <p:nvPr userDrawn="1"/>
        </p:nvSpPr>
        <p:spPr>
          <a:xfrm>
            <a:off x="0" y="11239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EA421-EE14-C9D0-E833-CF16DC08F557}"/>
              </a:ext>
            </a:extLst>
          </p:cNvPr>
          <p:cNvSpPr/>
          <p:nvPr userDrawn="1"/>
        </p:nvSpPr>
        <p:spPr>
          <a:xfrm>
            <a:off x="0" y="38671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8CE00-97EF-A41B-4143-6A4454762F42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D7095E2-8A03-1D98-00C2-A5CAE5D34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92" y="1351914"/>
            <a:ext cx="3409260" cy="2355851"/>
          </a:xfrm>
        </p:spPr>
        <p:txBody>
          <a:bodyPr anchor="ctr">
            <a:normAutofit/>
          </a:bodyPr>
          <a:lstStyle>
            <a:lvl1pPr marL="0" indent="0">
              <a:buNone/>
              <a:defRPr sz="4000" b="1" baseline="0"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54228D-79C2-621B-755C-58CF3C7AB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0" y="1351914"/>
            <a:ext cx="4535508" cy="2355851"/>
          </a:xfrm>
        </p:spPr>
        <p:txBody>
          <a:bodyPr anchor="ctr"/>
          <a:lstStyle>
            <a:lvl1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35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48C5-8D3B-87EC-7A8D-3816B0DC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3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535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5E0B4-4910-D552-0936-9384C362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442" y="-12673"/>
            <a:ext cx="3862558" cy="5156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673FA-32BE-632E-A5EF-82E61883D5EB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E3B7562-0F76-CC49-7CDB-E0AB37EDB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45" y="2635623"/>
            <a:ext cx="3173286" cy="3572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MASTER - HEADER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54D3FA7F-296D-F13E-49E1-A9DB39796E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2" y="3105150"/>
            <a:ext cx="3715678" cy="57815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A711FBC-A494-F363-ECA6-85FE07291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119" y="3871959"/>
            <a:ext cx="3715681" cy="45239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FE4FCEF-A18B-6D84-024E-9F08E03C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9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535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5AED7-2788-C0BC-AD08-175E4F38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54091"/>
          <a:stretch/>
        </p:blipFill>
        <p:spPr>
          <a:xfrm>
            <a:off x="0" y="0"/>
            <a:ext cx="9144000" cy="1085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3548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87EE8-292B-EEB1-71C5-281604355EA9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BE1C6A-7281-A10C-C6BC-0DF7097132B0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DDD7A6-E2AA-88FA-A939-A3CD54FB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576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6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654" r:id="rId3"/>
    <p:sldLayoutId id="2147483710" r:id="rId4"/>
    <p:sldLayoutId id="2147483709" r:id="rId5"/>
    <p:sldLayoutId id="2147483696" r:id="rId6"/>
    <p:sldLayoutId id="2147483698" r:id="rId7"/>
    <p:sldLayoutId id="2147483650" r:id="rId8"/>
    <p:sldLayoutId id="2147483699" r:id="rId9"/>
    <p:sldLayoutId id="2147483701" r:id="rId10"/>
    <p:sldLayoutId id="2147483702" r:id="rId11"/>
    <p:sldLayoutId id="2147483703" r:id="rId12"/>
    <p:sldLayoutId id="2147483704" r:id="rId13"/>
    <p:sldLayoutId id="2147483712" r:id="rId14"/>
    <p:sldLayoutId id="2147483711" r:id="rId15"/>
    <p:sldLayoutId id="2147483705" r:id="rId16"/>
    <p:sldLayoutId id="2147483706" r:id="rId17"/>
    <p:sldLayoutId id="2147483707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3548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3548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0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Leading the Next </a:t>
            </a:r>
            <a:br>
              <a:rPr lang="en-US" sz="4000" dirty="0">
                <a:solidFill>
                  <a:srgbClr val="92D050"/>
                </a:solidFill>
              </a:rPr>
            </a:br>
            <a:r>
              <a:rPr lang="en-US" sz="4000" dirty="0">
                <a:solidFill>
                  <a:srgbClr val="92D050"/>
                </a:solidFill>
              </a:rPr>
              <a:t>Electrical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Mike Miller</a:t>
            </a:r>
          </a:p>
          <a:p>
            <a:r>
              <a:rPr lang="en-US" sz="2000" dirty="0"/>
              <a:t>Vice President, Transmission Engineering and Technical Services, BPA</a:t>
            </a:r>
          </a:p>
        </p:txBody>
      </p:sp>
    </p:spTree>
    <p:extLst>
      <p:ext uri="{BB962C8B-B14F-4D97-AF65-F5344CB8AC3E}">
        <p14:creationId xmlns:p14="http://schemas.microsoft.com/office/powerpoint/2010/main" val="114067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ABD24-7254-F4A9-C3F7-271D8119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400EB-784E-9246-4015-E7464E4C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4F43B-7539-CC7F-E166-F5FABF5A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Location, location, location!</a:t>
            </a:r>
          </a:p>
          <a:p>
            <a:pPr lvl="1"/>
            <a:r>
              <a:rPr lang="en-US" dirty="0"/>
              <a:t>Coal, oil, natural gas were all shipped to where the demand was and converted to electricity or used directly.</a:t>
            </a:r>
          </a:p>
          <a:p>
            <a:pPr lvl="1"/>
            <a:r>
              <a:rPr lang="en-US" dirty="0"/>
              <a:t>Wind, solar and wave energy are converted at the source and require major transmission investments to get the power to the load.</a:t>
            </a:r>
          </a:p>
        </p:txBody>
      </p:sp>
      <p:pic>
        <p:nvPicPr>
          <p:cNvPr id="6" name="Graphic 5" descr="Electric Tower outline">
            <a:extLst>
              <a:ext uri="{FF2B5EF4-FFF2-40B4-BE49-F238E27FC236}">
                <a16:creationId xmlns:a16="http://schemas.microsoft.com/office/drawing/2014/main" id="{8AC2FEE0-5E67-7896-5F6B-FB775AEB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3847943"/>
            <a:ext cx="914400" cy="914400"/>
          </a:xfrm>
          <a:prstGeom prst="rect">
            <a:avLst/>
          </a:prstGeom>
        </p:spPr>
      </p:pic>
      <p:pic>
        <p:nvPicPr>
          <p:cNvPr id="8" name="Graphic 7" descr="Wind Turbines outline">
            <a:extLst>
              <a:ext uri="{FF2B5EF4-FFF2-40B4-BE49-F238E27FC236}">
                <a16:creationId xmlns:a16="http://schemas.microsoft.com/office/drawing/2014/main" id="{535954B7-96A2-041D-796F-EFE4510FE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3860" y="703172"/>
            <a:ext cx="914400" cy="914400"/>
          </a:xfrm>
          <a:prstGeom prst="rect">
            <a:avLst/>
          </a:prstGeom>
        </p:spPr>
      </p:pic>
      <p:pic>
        <p:nvPicPr>
          <p:cNvPr id="10" name="Graphic 9" descr="Solar Panels outline">
            <a:extLst>
              <a:ext uri="{FF2B5EF4-FFF2-40B4-BE49-F238E27FC236}">
                <a16:creationId xmlns:a16="http://schemas.microsoft.com/office/drawing/2014/main" id="{DB8DA430-6D7A-B9B0-B7D4-E9BB31401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5200" y="38479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562E5-6EB8-2428-2CD6-CB35ED91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F3EE6-2925-22B0-2C09-5BA651DA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What's driving this growth?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8AF31-BA65-E8C3-3C6B-82718036C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  <a:p>
            <a:pPr lvl="1"/>
            <a:r>
              <a:rPr lang="en-US" dirty="0"/>
              <a:t>Changing our fuels</a:t>
            </a:r>
          </a:p>
          <a:p>
            <a:pPr lvl="1"/>
            <a:r>
              <a:rPr lang="en-US" dirty="0"/>
              <a:t>Changing our locations</a:t>
            </a:r>
          </a:p>
          <a:p>
            <a:r>
              <a:rPr lang="en-US" dirty="0"/>
              <a:t>Artificial Intelligence</a:t>
            </a:r>
          </a:p>
          <a:p>
            <a:pPr lvl="1"/>
            <a:r>
              <a:rPr lang="en-US" dirty="0"/>
              <a:t>Massive need for computing power</a:t>
            </a:r>
          </a:p>
          <a:p>
            <a:pPr lvl="1"/>
            <a:r>
              <a:rPr lang="en-US" dirty="0"/>
              <a:t>Massive need for storage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E564A-6A37-3372-F0D9-FE750646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6A93C-234B-D5D7-E962-AC36EC8F8742}"/>
              </a:ext>
            </a:extLst>
          </p:cNvPr>
          <p:cNvSpPr txBox="1"/>
          <p:nvPr/>
        </p:nvSpPr>
        <p:spPr>
          <a:xfrm>
            <a:off x="1371600" y="191003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BORING!</a:t>
            </a:r>
          </a:p>
        </p:txBody>
      </p:sp>
      <p:pic>
        <p:nvPicPr>
          <p:cNvPr id="8" name="Picture 7" descr="Exhausted Teodor the Cat">
            <a:extLst>
              <a:ext uri="{FF2B5EF4-FFF2-40B4-BE49-F238E27FC236}">
                <a16:creationId xmlns:a16="http://schemas.microsoft.com/office/drawing/2014/main" id="{FE3CF020-5533-020A-06BF-793B8B4A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28863"/>
            <a:ext cx="2438400" cy="2438400"/>
          </a:xfrm>
          <a:prstGeom prst="rect">
            <a:avLst/>
          </a:prstGeom>
        </p:spPr>
      </p:pic>
      <p:pic>
        <p:nvPicPr>
          <p:cNvPr id="10" name="Picture 9" descr="Tired Teodor the Cat">
            <a:extLst>
              <a:ext uri="{FF2B5EF4-FFF2-40B4-BE49-F238E27FC236}">
                <a16:creationId xmlns:a16="http://schemas.microsoft.com/office/drawing/2014/main" id="{2FCD78E1-47A8-E5DC-3D77-300B978A4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60FFF-017D-F90F-162D-4781CAD8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6B788-1548-B8EE-0097-20DBF8F8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Why area these facts interesting?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AFE5F-1594-2FEB-1D90-19B2E6B6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3509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Massive transformation, short timeline!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Connect to anyone, anywhere, in an instant!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 does the future look like?</a:t>
            </a:r>
          </a:p>
          <a:p>
            <a:pPr marL="0" indent="0" algn="ctr">
              <a:buNone/>
            </a:pPr>
            <a:r>
              <a:rPr lang="en-US" sz="3200" dirty="0"/>
              <a:t>Who knows!</a:t>
            </a:r>
          </a:p>
        </p:txBody>
      </p:sp>
      <p:pic>
        <p:nvPicPr>
          <p:cNvPr id="4" name="Graphic 3" descr="Internet Of Things outline">
            <a:extLst>
              <a:ext uri="{FF2B5EF4-FFF2-40B4-BE49-F238E27FC236}">
                <a16:creationId xmlns:a16="http://schemas.microsoft.com/office/drawing/2014/main" id="{063D02CD-D203-7723-5451-229656EF6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400" y="3790950"/>
            <a:ext cx="914400" cy="914400"/>
          </a:xfrm>
          <a:prstGeom prst="rect">
            <a:avLst/>
          </a:prstGeom>
        </p:spPr>
      </p:pic>
      <p:pic>
        <p:nvPicPr>
          <p:cNvPr id="8" name="Graphic 7" descr="Eye Scan outline">
            <a:extLst>
              <a:ext uri="{FF2B5EF4-FFF2-40B4-BE49-F238E27FC236}">
                <a16:creationId xmlns:a16="http://schemas.microsoft.com/office/drawing/2014/main" id="{51FCD6B3-0156-430B-980C-8BA13175E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3200" y="3790950"/>
            <a:ext cx="914400" cy="914400"/>
          </a:xfrm>
          <a:prstGeom prst="rect">
            <a:avLst/>
          </a:prstGeom>
        </p:spPr>
      </p:pic>
      <p:pic>
        <p:nvPicPr>
          <p:cNvPr id="10" name="Graphic 9" descr="Social network outline">
            <a:extLst>
              <a:ext uri="{FF2B5EF4-FFF2-40B4-BE49-F238E27FC236}">
                <a16:creationId xmlns:a16="http://schemas.microsoft.com/office/drawing/2014/main" id="{B7DAAF51-1743-58EC-6A39-67858D7D9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800" y="2343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119BFB-D0E4-B208-0C40-D3B566B5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058929-32F5-9412-E240-817E24A1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Why does this matter to 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B8045-86FB-DB26-BC56-575571F4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443"/>
            <a:ext cx="8229600" cy="3579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The people in this room are the at the center of this universe!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Electrical power innovation is the key to meeting the needs of an unknown future!</a:t>
            </a:r>
          </a:p>
        </p:txBody>
      </p:sp>
      <p:pic>
        <p:nvPicPr>
          <p:cNvPr id="6" name="Graphic 5" descr="Solar system with solid fill">
            <a:extLst>
              <a:ext uri="{FF2B5EF4-FFF2-40B4-BE49-F238E27FC236}">
                <a16:creationId xmlns:a16="http://schemas.microsoft.com/office/drawing/2014/main" id="{7D2A82E4-0F9A-59F9-9AD0-92819D7BF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724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7C54B-948F-D4C4-C8DC-6935CD34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04CB1-396E-A5CC-38BB-E13B8FBF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this relate to today?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B39C0-281A-DD82-44FA-F2D06FE9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443"/>
            <a:ext cx="8229600" cy="32402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The clock is ticking!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It will take all of us!</a:t>
            </a:r>
          </a:p>
          <a:p>
            <a:pPr marL="0" indent="0" algn="ctr">
              <a:buNone/>
            </a:pPr>
            <a:r>
              <a:rPr lang="en-US" dirty="0"/>
              <a:t>More importantly, it will take the teams we lead and the young people we inspire!</a:t>
            </a:r>
          </a:p>
        </p:txBody>
      </p:sp>
      <p:pic>
        <p:nvPicPr>
          <p:cNvPr id="6" name="Graphic 5" descr="Alarm clock with solid fill">
            <a:extLst>
              <a:ext uri="{FF2B5EF4-FFF2-40B4-BE49-F238E27FC236}">
                <a16:creationId xmlns:a16="http://schemas.microsoft.com/office/drawing/2014/main" id="{AF1A7E91-58E0-283E-469A-D9841EB34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2114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67650-23D3-A4D7-AFA5-6EEEE7BA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466F1-43EF-A99B-48D2-FBFE2F5C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dirty="0"/>
              <a:t>Two Goals for today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4A4239A-FF6A-D290-86B4-3723273F9C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54444"/>
          <a:ext cx="8229600" cy="30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58B67FD0-5700-332D-EAA9-9D3DD1623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6400" y="1504950"/>
            <a:ext cx="1828800" cy="1828800"/>
          </a:xfrm>
          <a:prstGeom prst="rect">
            <a:avLst/>
          </a:prstGeom>
        </p:spPr>
      </p:pic>
      <p:pic>
        <p:nvPicPr>
          <p:cNvPr id="8" name="Graphic 7" descr="Arrow: Slight curve with solid fill">
            <a:extLst>
              <a:ext uri="{FF2B5EF4-FFF2-40B4-BE49-F238E27FC236}">
                <a16:creationId xmlns:a16="http://schemas.microsoft.com/office/drawing/2014/main" id="{3337CA4F-FDD0-481E-8676-4662502F23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4800" y="2114550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6191A-9C11-9892-CA7A-3196452E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AEDAB-FE96-13D4-74CF-CAB3DCCF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skills do we need to lead and inspire?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B04E1-D61C-B49C-DDA3-6A26F35C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 HIPPO!</a:t>
            </a:r>
          </a:p>
          <a:p>
            <a:pPr lvl="1"/>
            <a:r>
              <a:rPr lang="en-US" b="1" dirty="0"/>
              <a:t>H</a:t>
            </a:r>
            <a:r>
              <a:rPr lang="en-US" dirty="0"/>
              <a:t>onest</a:t>
            </a:r>
          </a:p>
          <a:p>
            <a:pPr lvl="1"/>
            <a:r>
              <a:rPr lang="en-US" b="1" dirty="0"/>
              <a:t>I</a:t>
            </a:r>
            <a:r>
              <a:rPr lang="en-US" dirty="0"/>
              <a:t>ntentional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resent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roductive</a:t>
            </a:r>
          </a:p>
          <a:p>
            <a:pPr lvl="1"/>
            <a:r>
              <a:rPr lang="en-US" b="1" dirty="0"/>
              <a:t>O</a:t>
            </a:r>
            <a:r>
              <a:rPr lang="en-US" dirty="0"/>
              <a:t>ptimistic</a:t>
            </a:r>
          </a:p>
          <a:p>
            <a:pPr lvl="1"/>
            <a:endParaRPr lang="en-US" dirty="0"/>
          </a:p>
        </p:txBody>
      </p:sp>
      <p:pic>
        <p:nvPicPr>
          <p:cNvPr id="6" name="Graphic 5" descr="Hippo with solid fill">
            <a:extLst>
              <a:ext uri="{FF2B5EF4-FFF2-40B4-BE49-F238E27FC236}">
                <a16:creationId xmlns:a16="http://schemas.microsoft.com/office/drawing/2014/main" id="{BC64D819-9C0B-8452-2D72-9495D608B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400" y="142875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67650-23D3-A4D7-AFA5-6EEEE7BA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466F1-43EF-A99B-48D2-FBFE2F5C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dirty="0"/>
              <a:t>Honest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4A4239A-FF6A-D290-86B4-3723273F9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463520"/>
              </p:ext>
            </p:extLst>
          </p:nvPr>
        </p:nvGraphicFramePr>
        <p:xfrm>
          <a:off x="457200" y="1354444"/>
          <a:ext cx="8229600" cy="30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24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67650-23D3-A4D7-AFA5-6EEEE7BA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466F1-43EF-A99B-48D2-FBFE2F5C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Intentional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4A4239A-FF6A-D290-86B4-3723273F9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618556"/>
              </p:ext>
            </p:extLst>
          </p:nvPr>
        </p:nvGraphicFramePr>
        <p:xfrm>
          <a:off x="457200" y="1354444"/>
          <a:ext cx="8229600" cy="30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2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 Inspirational Day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1" dirty="0">
                <a:effectLst/>
                <a:latin typeface="Google Sans"/>
              </a:rPr>
              <a:t>“Vision is the art of seeing things invisible”</a:t>
            </a:r>
          </a:p>
          <a:p>
            <a:r>
              <a:rPr lang="en-US" sz="2000" dirty="0">
                <a:latin typeface="Google Sans"/>
              </a:rPr>
              <a:t>Jonathan Swift</a:t>
            </a:r>
            <a:endParaRPr lang="en-US" sz="2000" dirty="0"/>
          </a:p>
        </p:txBody>
      </p:sp>
      <p:pic>
        <p:nvPicPr>
          <p:cNvPr id="7" name="Graphic 6" descr="Lightbulb with solid fill">
            <a:extLst>
              <a:ext uri="{FF2B5EF4-FFF2-40B4-BE49-F238E27FC236}">
                <a16:creationId xmlns:a16="http://schemas.microsoft.com/office/drawing/2014/main" id="{B67DC862-9E22-4DF2-0ED7-E2927ABC6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9144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67650-23D3-A4D7-AFA5-6EEEE7BA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466F1-43EF-A99B-48D2-FBFE2F5C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Present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4A4239A-FF6A-D290-86B4-3723273F9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966729"/>
              </p:ext>
            </p:extLst>
          </p:nvPr>
        </p:nvGraphicFramePr>
        <p:xfrm>
          <a:off x="457200" y="1354444"/>
          <a:ext cx="8229600" cy="30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57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67650-23D3-A4D7-AFA5-6EEEE7BA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466F1-43EF-A99B-48D2-FBFE2F5C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Productive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4A4239A-FF6A-D290-86B4-3723273F9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16275"/>
              </p:ext>
            </p:extLst>
          </p:nvPr>
        </p:nvGraphicFramePr>
        <p:xfrm>
          <a:off x="457200" y="1354444"/>
          <a:ext cx="8229600" cy="30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62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67650-23D3-A4D7-AFA5-6EEEE7BA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466F1-43EF-A99B-48D2-FBFE2F5C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Optimistic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4A4239A-FF6A-D290-86B4-3723273F9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034057"/>
              </p:ext>
            </p:extLst>
          </p:nvPr>
        </p:nvGraphicFramePr>
        <p:xfrm>
          <a:off x="457200" y="1354444"/>
          <a:ext cx="8229600" cy="30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877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6191A-9C11-9892-CA7A-3196452E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AEDAB-FE96-13D4-74CF-CAB3DCCF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973"/>
            <a:ext cx="8229600" cy="708471"/>
          </a:xfrm>
        </p:spPr>
        <p:txBody>
          <a:bodyPr/>
          <a:lstStyle/>
          <a:p>
            <a:pPr algn="ctr"/>
            <a:r>
              <a:rPr lang="en-US" dirty="0"/>
              <a:t>Join the Bloat!</a:t>
            </a:r>
          </a:p>
        </p:txBody>
      </p:sp>
      <p:pic>
        <p:nvPicPr>
          <p:cNvPr id="6" name="Graphic 5" descr="Hippo with solid fill">
            <a:extLst>
              <a:ext uri="{FF2B5EF4-FFF2-40B4-BE49-F238E27FC236}">
                <a16:creationId xmlns:a16="http://schemas.microsoft.com/office/drawing/2014/main" id="{BC64D819-9C0B-8452-2D72-9495D608B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5200" y="1504950"/>
            <a:ext cx="2133600" cy="2133600"/>
          </a:xfrm>
          <a:prstGeom prst="rect">
            <a:avLst/>
          </a:prstGeom>
        </p:spPr>
      </p:pic>
      <p:pic>
        <p:nvPicPr>
          <p:cNvPr id="5" name="Graphic 4" descr="Hippo with solid fill">
            <a:extLst>
              <a:ext uri="{FF2B5EF4-FFF2-40B4-BE49-F238E27FC236}">
                <a16:creationId xmlns:a16="http://schemas.microsoft.com/office/drawing/2014/main" id="{E6F85C5E-A47F-66E9-9664-5E6A680D3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886966"/>
            <a:ext cx="2133600" cy="2133600"/>
          </a:xfrm>
          <a:prstGeom prst="rect">
            <a:avLst/>
          </a:prstGeom>
        </p:spPr>
      </p:pic>
      <p:pic>
        <p:nvPicPr>
          <p:cNvPr id="7" name="Graphic 6" descr="Hippo with solid fill">
            <a:extLst>
              <a:ext uri="{FF2B5EF4-FFF2-40B4-BE49-F238E27FC236}">
                <a16:creationId xmlns:a16="http://schemas.microsoft.com/office/drawing/2014/main" id="{0D49C680-5362-EB9D-FCE3-7E1C6427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873215"/>
            <a:ext cx="2133600" cy="213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3A27CB-7491-2695-AB31-A72FE494ABBF}"/>
              </a:ext>
            </a:extLst>
          </p:cNvPr>
          <p:cNvSpPr txBox="1"/>
          <p:nvPr/>
        </p:nvSpPr>
        <p:spPr>
          <a:xfrm>
            <a:off x="571500" y="3563779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en-US" sz="4800" dirty="0"/>
              <a:t>HIPPO</a:t>
            </a:r>
          </a:p>
          <a:p>
            <a:pPr marL="457200" lvl="1" indent="0" algn="ctr">
              <a:buNone/>
            </a:pPr>
            <a:r>
              <a:rPr lang="en-US" sz="2400" dirty="0"/>
              <a:t>(Honest, Intentional, Present, Productive &amp; Optimistic)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BFA3ED-4390-7ADF-2883-B71AB93B2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3E11C5F-FD29-8589-C5CE-5836F4FF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lean in today and take advantage of this great opportunity!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2A000-37D4-99D5-182C-25F74F65CF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2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ogo for a company&#10;&#10;Description automatically generated">
            <a:extLst>
              <a:ext uri="{FF2B5EF4-FFF2-40B4-BE49-F238E27FC236}">
                <a16:creationId xmlns:a16="http://schemas.microsoft.com/office/drawing/2014/main" id="{72BF5C93-B1E9-96DA-ED84-A1EC27282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84" y="3093110"/>
            <a:ext cx="2352216" cy="1465994"/>
          </a:xfrm>
          <a:prstGeom prst="rect">
            <a:avLst/>
          </a:prstGeom>
        </p:spPr>
      </p:pic>
      <p:pic>
        <p:nvPicPr>
          <p:cNvPr id="14" name="Picture 13" descr="A logo with a face in a circle&#10;&#10;Description automatically generated">
            <a:extLst>
              <a:ext uri="{FF2B5EF4-FFF2-40B4-BE49-F238E27FC236}">
                <a16:creationId xmlns:a16="http://schemas.microsoft.com/office/drawing/2014/main" id="{31A1B83C-AD32-6384-252E-351A14D14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27" y="1371193"/>
            <a:ext cx="1962557" cy="1962557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CB76441-E712-D2DA-DAE0-55D53942E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205179"/>
            <a:ext cx="1389492" cy="1389492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149CA49-58B8-C62A-59AF-6A0CEDA3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3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2046B-5630-26CB-D766-5563150E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13775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An amazing group of experts, leaders and genius level contributors!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A triangle with a picture of a river and a person standing on it&#10;&#10;Description automatically generated">
            <a:extLst>
              <a:ext uri="{FF2B5EF4-FFF2-40B4-BE49-F238E27FC236}">
                <a16:creationId xmlns:a16="http://schemas.microsoft.com/office/drawing/2014/main" id="{F3C2B961-FFB8-F201-111F-A80C6D87E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29" y="1738725"/>
            <a:ext cx="1853771" cy="1666047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203D1CEE-5098-BFC9-9006-247E1687A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" y="4141188"/>
            <a:ext cx="3559950" cy="792762"/>
          </a:xfrm>
          <a:prstGeom prst="rect">
            <a:avLst/>
          </a:prstGeom>
        </p:spPr>
      </p:pic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49746C00-E475-00A4-4BC3-4E8E51432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62" y="3679321"/>
            <a:ext cx="2262299" cy="879783"/>
          </a:xfrm>
          <a:prstGeom prst="rect">
            <a:avLst/>
          </a:prstGeom>
        </p:spPr>
      </p:pic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A70DC5F8-3DAE-58F4-FAEB-CF78DD6A0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454" y="1524025"/>
            <a:ext cx="1500700" cy="1471034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5189033-5EC3-5DD7-51C5-CE6C0C1A269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9717" t="16276" r="8707" b="26738"/>
          <a:stretch/>
        </p:blipFill>
        <p:spPr>
          <a:xfrm>
            <a:off x="63700" y="1371193"/>
            <a:ext cx="2352216" cy="1666047"/>
          </a:xfrm>
          <a:prstGeom prst="rect">
            <a:avLst/>
          </a:prstGeom>
        </p:spPr>
      </p:pic>
      <p:pic>
        <p:nvPicPr>
          <p:cNvPr id="1026" name="Picture 2" descr="Schweitzer Engineering Laboratories ...">
            <a:extLst>
              <a:ext uri="{FF2B5EF4-FFF2-40B4-BE49-F238E27FC236}">
                <a16:creationId xmlns:a16="http://schemas.microsoft.com/office/drawing/2014/main" id="{EB81A31C-BDD8-82D2-733C-CDA452F4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1" y="3200689"/>
            <a:ext cx="2632410" cy="8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0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67650-23D3-A4D7-AFA5-6EEEE7BA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B8BC155-96A9-416C-9A6C-7FA79B5D88E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466F1-43EF-A99B-48D2-FBFE2F5C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dirty="0"/>
              <a:t>Two Goals for today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4A4239A-FF6A-D290-86B4-3723273F9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538746"/>
              </p:ext>
            </p:extLst>
          </p:nvPr>
        </p:nvGraphicFramePr>
        <p:xfrm>
          <a:off x="457200" y="1354444"/>
          <a:ext cx="8229600" cy="30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15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AC81DA-561C-3C5A-8DE6-CB51BA338019}"/>
              </a:ext>
            </a:extLst>
          </p:cNvPr>
          <p:cNvSpPr/>
          <p:nvPr/>
        </p:nvSpPr>
        <p:spPr>
          <a:xfrm>
            <a:off x="2985668" y="1640726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37F1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1985</a:t>
            </a:r>
          </a:p>
        </p:txBody>
      </p:sp>
      <p:pic>
        <p:nvPicPr>
          <p:cNvPr id="9" name="Picture 8" descr="A close-up of a person&#10;&#10;Description automatically generated">
            <a:extLst>
              <a:ext uri="{FF2B5EF4-FFF2-40B4-BE49-F238E27FC236}">
                <a16:creationId xmlns:a16="http://schemas.microsoft.com/office/drawing/2014/main" id="{58E7FF5A-79A7-DC1F-C6CF-4A45DB453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9210"/>
            <a:ext cx="2446803" cy="3425080"/>
          </a:xfrm>
          <a:prstGeom prst="rect">
            <a:avLst/>
          </a:prstGeom>
        </p:spPr>
      </p:pic>
      <p:pic>
        <p:nvPicPr>
          <p:cNvPr id="11" name="Picture 10" descr="Closeup of a telephone on top of a table">
            <a:extLst>
              <a:ext uri="{FF2B5EF4-FFF2-40B4-BE49-F238E27FC236}">
                <a16:creationId xmlns:a16="http://schemas.microsoft.com/office/drawing/2014/main" id="{AA586109-54EB-B186-0F7B-84159C29C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73" y="361950"/>
            <a:ext cx="2332851" cy="1557248"/>
          </a:xfrm>
          <a:prstGeom prst="rect">
            <a:avLst/>
          </a:prstGeom>
        </p:spPr>
      </p:pic>
      <p:pic>
        <p:nvPicPr>
          <p:cNvPr id="13" name="Picture 12" descr="Vintage yellow TV on top of a wood plank with blue background">
            <a:extLst>
              <a:ext uri="{FF2B5EF4-FFF2-40B4-BE49-F238E27FC236}">
                <a16:creationId xmlns:a16="http://schemas.microsoft.com/office/drawing/2014/main" id="{8F79A60F-06E1-CE05-DAC3-55271633D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73" y="3272120"/>
            <a:ext cx="2473732" cy="1649155"/>
          </a:xfrm>
          <a:prstGeom prst="rect">
            <a:avLst/>
          </a:prstGeom>
        </p:spPr>
      </p:pic>
      <p:pic>
        <p:nvPicPr>
          <p:cNvPr id="15" name="Picture 14" descr="A computer with a monitor and keyboard&#10;&#10;Description automatically generated">
            <a:extLst>
              <a:ext uri="{FF2B5EF4-FFF2-40B4-BE49-F238E27FC236}">
                <a16:creationId xmlns:a16="http://schemas.microsoft.com/office/drawing/2014/main" id="{86E3894F-2F1D-3783-9B50-0E9629419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29" y="1497099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6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DDAC0F-5FBD-E560-94DB-90B58B3F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Household electronics loads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70433-8019-1549-DA2D-1C3BA92A6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1985…</a:t>
            </a:r>
          </a:p>
          <a:p>
            <a:r>
              <a:rPr lang="en-US" dirty="0"/>
              <a:t>8.2% of U.S. households had computers.</a:t>
            </a:r>
          </a:p>
          <a:p>
            <a:r>
              <a:rPr lang="en-US" dirty="0"/>
              <a:t>0.1% of people had cell phones in the U.S.</a:t>
            </a:r>
          </a:p>
          <a:p>
            <a:r>
              <a:rPr lang="en-US" dirty="0"/>
              <a:t>There was no internet.</a:t>
            </a:r>
          </a:p>
          <a:p>
            <a:pPr marL="0" indent="0">
              <a:buNone/>
            </a:pPr>
            <a:r>
              <a:rPr lang="en-US" dirty="0"/>
              <a:t>Today…</a:t>
            </a:r>
          </a:p>
          <a:p>
            <a:r>
              <a:rPr lang="en-US" dirty="0"/>
              <a:t>91% of U.S. households have computers.</a:t>
            </a:r>
          </a:p>
          <a:p>
            <a:r>
              <a:rPr lang="en-US" dirty="0"/>
              <a:t>97% of people in the U.S. have a cell phones.</a:t>
            </a:r>
          </a:p>
          <a:p>
            <a:r>
              <a:rPr lang="en-US" dirty="0"/>
              <a:t>92% of households in the U.S. have internet access.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Telephone with solid fill">
            <a:extLst>
              <a:ext uri="{FF2B5EF4-FFF2-40B4-BE49-F238E27FC236}">
                <a16:creationId xmlns:a16="http://schemas.microsoft.com/office/drawing/2014/main" id="{66DAEBBC-20E5-E6C5-9026-E6BA85563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881" y="1608318"/>
            <a:ext cx="914400" cy="914400"/>
          </a:xfrm>
          <a:prstGeom prst="rect">
            <a:avLst/>
          </a:prstGeom>
        </p:spPr>
      </p:pic>
      <p:pic>
        <p:nvPicPr>
          <p:cNvPr id="10" name="Graphic 9" descr="Work from home Wi-Fi outline">
            <a:extLst>
              <a:ext uri="{FF2B5EF4-FFF2-40B4-BE49-F238E27FC236}">
                <a16:creationId xmlns:a16="http://schemas.microsoft.com/office/drawing/2014/main" id="{DB6248A0-8B63-570E-B571-CFE190B5B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881" y="31794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ABD24-7254-F4A9-C3F7-271D8119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400EB-784E-9246-4015-E7464E4C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4F43B-7539-CC7F-E166-F5FABF5A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Nearly everything we do today consumes electricity.</a:t>
            </a:r>
          </a:p>
          <a:p>
            <a:pPr lvl="1"/>
            <a:r>
              <a:rPr lang="en-US" dirty="0"/>
              <a:t>What other fuel sources do you have in your homes? In your businesses?</a:t>
            </a:r>
          </a:p>
          <a:p>
            <a:pPr lvl="1"/>
            <a:r>
              <a:rPr lang="en-US" dirty="0"/>
              <a:t>The other sources we used to use (Oil, Gasolene, Natural Gas, wood,...) are all moving to electricity.</a:t>
            </a:r>
          </a:p>
          <a:p>
            <a:pPr lvl="1"/>
            <a:r>
              <a:rPr lang="en-US" dirty="0"/>
              <a:t>Our electrical loads are growing while all other sources shrink.</a:t>
            </a:r>
          </a:p>
        </p:txBody>
      </p:sp>
      <p:pic>
        <p:nvPicPr>
          <p:cNvPr id="6" name="Graphic 5" descr="Electric Tower with solid fill">
            <a:extLst>
              <a:ext uri="{FF2B5EF4-FFF2-40B4-BE49-F238E27FC236}">
                <a16:creationId xmlns:a16="http://schemas.microsoft.com/office/drawing/2014/main" id="{5832F62A-514C-955D-D28D-E822E2CF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0" y="963568"/>
            <a:ext cx="914400" cy="914400"/>
          </a:xfrm>
          <a:prstGeom prst="rect">
            <a:avLst/>
          </a:prstGeom>
        </p:spPr>
      </p:pic>
      <p:pic>
        <p:nvPicPr>
          <p:cNvPr id="8" name="Graphic 7" descr="Lightbulb with solid fill">
            <a:extLst>
              <a:ext uri="{FF2B5EF4-FFF2-40B4-BE49-F238E27FC236}">
                <a16:creationId xmlns:a16="http://schemas.microsoft.com/office/drawing/2014/main" id="{D6DE4165-9B78-E5AA-9183-E5458B048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0" y="3852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5D8783-4ED4-5F87-48D8-8EB6E7A1612D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8BC155-96A9-416C-9A6C-7FA79B5D88E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2643BB-6FD5-CB00-506B-41716E8C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Major industrial electric loads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62A5B0-E716-4DDF-2D72-2FCD3765E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1985</a:t>
            </a:r>
          </a:p>
          <a:p>
            <a:r>
              <a:rPr lang="en-US" dirty="0"/>
              <a:t>Aluminum smelters</a:t>
            </a:r>
          </a:p>
          <a:p>
            <a:r>
              <a:rPr lang="en-US" dirty="0"/>
              <a:t>Manufacturing</a:t>
            </a:r>
          </a:p>
          <a:p>
            <a:pPr marL="0" indent="0">
              <a:buNone/>
            </a:pPr>
            <a:r>
              <a:rPr lang="en-US" dirty="0"/>
              <a:t>Today…</a:t>
            </a:r>
          </a:p>
          <a:p>
            <a:r>
              <a:rPr lang="en-US" dirty="0"/>
              <a:t>Microchip manufacturing</a:t>
            </a:r>
          </a:p>
          <a:p>
            <a:r>
              <a:rPr lang="en-US" dirty="0"/>
              <a:t>Data centers</a:t>
            </a:r>
          </a:p>
        </p:txBody>
      </p:sp>
      <p:pic>
        <p:nvPicPr>
          <p:cNvPr id="3" name="Graphic 2" descr="Production with solid fill">
            <a:extLst>
              <a:ext uri="{FF2B5EF4-FFF2-40B4-BE49-F238E27FC236}">
                <a16:creationId xmlns:a16="http://schemas.microsoft.com/office/drawing/2014/main" id="{C266961B-F34C-759A-62CB-A4F3F828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1354444"/>
            <a:ext cx="1447800" cy="1447800"/>
          </a:xfrm>
          <a:prstGeom prst="rect">
            <a:avLst/>
          </a:prstGeom>
        </p:spPr>
      </p:pic>
      <p:pic>
        <p:nvPicPr>
          <p:cNvPr id="6" name="Graphic 5" descr="Building outline">
            <a:extLst>
              <a:ext uri="{FF2B5EF4-FFF2-40B4-BE49-F238E27FC236}">
                <a16:creationId xmlns:a16="http://schemas.microsoft.com/office/drawing/2014/main" id="{0CE5E24A-E8FD-38F7-22D7-8E56C2B7E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800" y="3408866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5D8783-4ED4-5F87-48D8-8EB6E7A1612D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8BC155-96A9-416C-9A6C-7FA79B5D88E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2643BB-6FD5-CB00-506B-41716E8C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Electrical power generation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62A5B0-E716-4DDF-2D72-2FCD3765E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1985</a:t>
            </a:r>
          </a:p>
          <a:p>
            <a:r>
              <a:rPr lang="en-US" dirty="0"/>
              <a:t>57% from coal</a:t>
            </a:r>
          </a:p>
          <a:p>
            <a:r>
              <a:rPr lang="en-US" dirty="0"/>
              <a:t>12% from natural gas</a:t>
            </a:r>
          </a:p>
          <a:p>
            <a:r>
              <a:rPr lang="en-US" dirty="0"/>
              <a:t>12% from renewable sources</a:t>
            </a:r>
          </a:p>
          <a:p>
            <a:pPr marL="0" indent="0">
              <a:buNone/>
            </a:pPr>
            <a:r>
              <a:rPr lang="en-US" dirty="0"/>
              <a:t>Today…</a:t>
            </a:r>
          </a:p>
          <a:p>
            <a:r>
              <a:rPr lang="en-US" dirty="0"/>
              <a:t>16% from coal</a:t>
            </a:r>
          </a:p>
          <a:p>
            <a:r>
              <a:rPr lang="en-US" dirty="0"/>
              <a:t>43% from natural gas</a:t>
            </a:r>
          </a:p>
          <a:p>
            <a:r>
              <a:rPr lang="en-US" dirty="0"/>
              <a:t>21% from renewables</a:t>
            </a:r>
          </a:p>
        </p:txBody>
      </p:sp>
      <p:pic>
        <p:nvPicPr>
          <p:cNvPr id="3" name="Graphic 2" descr="Production outline">
            <a:extLst>
              <a:ext uri="{FF2B5EF4-FFF2-40B4-BE49-F238E27FC236}">
                <a16:creationId xmlns:a16="http://schemas.microsoft.com/office/drawing/2014/main" id="{376326F0-DD97-8C7A-4495-24D3D1B43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600" y="1334257"/>
            <a:ext cx="1447800" cy="1447800"/>
          </a:xfrm>
          <a:prstGeom prst="rect">
            <a:avLst/>
          </a:prstGeom>
        </p:spPr>
      </p:pic>
      <p:pic>
        <p:nvPicPr>
          <p:cNvPr id="6" name="Graphic 5" descr="Wind Turbines outline">
            <a:extLst>
              <a:ext uri="{FF2B5EF4-FFF2-40B4-BE49-F238E27FC236}">
                <a16:creationId xmlns:a16="http://schemas.microsoft.com/office/drawing/2014/main" id="{950461B2-4BDD-AEB6-585B-F9A30A1C5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4600" y="28765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68A8F6187CA41A9F40BE73C3B8665" ma:contentTypeVersion="4" ma:contentTypeDescription="Create a new document." ma:contentTypeScope="" ma:versionID="ea08e0a5e6f2e993565e64f6701e38db">
  <xsd:schema xmlns:xsd="http://www.w3.org/2001/XMLSchema" xmlns:xs="http://www.w3.org/2001/XMLSchema" xmlns:p="http://schemas.microsoft.com/office/2006/metadata/properties" xmlns:ns2="23d7dc78-ccfb-48bb-95e0-89db5786e559" targetNamespace="http://schemas.microsoft.com/office/2006/metadata/properties" ma:root="true" ma:fieldsID="adbb7aa8841d33df53df40aadca4ccd7" ns2:_="">
    <xsd:import namespace="23d7dc78-ccfb-48bb-95e0-89db5786e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dc78-ccfb-48bb-95e0-89db5786e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FB4C81-5FC4-440F-BF3C-9C020A68722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270fae02-c720-400a-8a0d-61ce5ade16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DFD1EF-1A57-4A0D-BD60-29763936799A}"/>
</file>

<file path=customXml/itemProps3.xml><?xml version="1.0" encoding="utf-8"?>
<ds:datastoreItem xmlns:ds="http://schemas.openxmlformats.org/officeDocument/2006/customXml" ds:itemID="{CD28D8F2-0A36-44C1-AE7E-DCA4F9E809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13041</TotalTime>
  <Words>573</Words>
  <Application>Microsoft Office PowerPoint</Application>
  <PresentationFormat>On-screen Show (16:9)</PresentationFormat>
  <Paragraphs>124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Google Sans</vt:lpstr>
      <vt:lpstr>Office Theme</vt:lpstr>
      <vt:lpstr>Leading the Next  Electrical Revolution</vt:lpstr>
      <vt:lpstr>An Inspirational Day</vt:lpstr>
      <vt:lpstr>An amazing group of experts, leaders and genius level contributors! </vt:lpstr>
      <vt:lpstr>Two Goals for today</vt:lpstr>
      <vt:lpstr>PowerPoint Presentation</vt:lpstr>
      <vt:lpstr>Household electronics loads</vt:lpstr>
      <vt:lpstr>Why does this matter</vt:lpstr>
      <vt:lpstr>Major industrial electric loads</vt:lpstr>
      <vt:lpstr>Electrical power generation</vt:lpstr>
      <vt:lpstr>Why does this matter</vt:lpstr>
      <vt:lpstr>What's driving this growth?</vt:lpstr>
      <vt:lpstr>PowerPoint Presentation</vt:lpstr>
      <vt:lpstr>Why area these facts interesting?</vt:lpstr>
      <vt:lpstr>Why does this matter to us?</vt:lpstr>
      <vt:lpstr>How does this relate to today?</vt:lpstr>
      <vt:lpstr>Two Goals for today</vt:lpstr>
      <vt:lpstr>What skills do we need to lead and inspire?</vt:lpstr>
      <vt:lpstr>Honest</vt:lpstr>
      <vt:lpstr>Intentional</vt:lpstr>
      <vt:lpstr>Present</vt:lpstr>
      <vt:lpstr>Productive</vt:lpstr>
      <vt:lpstr>Optimistic</vt:lpstr>
      <vt:lpstr>Join the Bloat!</vt:lpstr>
      <vt:lpstr>Questions/Comments?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Dawson, Michael D</cp:lastModifiedBy>
  <cp:revision>192</cp:revision>
  <dcterms:created xsi:type="dcterms:W3CDTF">2013-09-16T17:48:00Z</dcterms:created>
  <dcterms:modified xsi:type="dcterms:W3CDTF">2024-08-28T00:27:42Z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0x010100B4F68A8F6187CA41A9F40BE73C3B8665</vt:lpwstr>
  </property>
  <property fmtid="{D5CDD505-2E9C-101B-9397-08002B2CF9AE}" pid="3" name="BPAConnectionTags">
    <vt:lpwstr/>
  </property>
  <property fmtid="{D5CDD505-2E9C-101B-9397-08002B2CF9AE}" pid="4" name="BPALocation">
    <vt:lpwstr>1;#All|9b3ac6bf-9169-4ed2-8b6a-32bb27b4b3f6</vt:lpwstr>
  </property>
  <property fmtid="{D5CDD505-2E9C-101B-9397-08002B2CF9AE}" pid="5" name="BPAConnectionNavigation">
    <vt:lpwstr/>
  </property>
</Properties>
</file>