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4"/>
  </p:sldMasterIdLst>
  <p:notesMasterIdLst>
    <p:notesMasterId r:id="rId13"/>
  </p:notesMasterIdLst>
  <p:handoutMasterIdLst>
    <p:handoutMasterId r:id="rId14"/>
  </p:handoutMasterIdLst>
  <p:sldIdLst>
    <p:sldId id="257" r:id="rId5"/>
    <p:sldId id="266" r:id="rId6"/>
    <p:sldId id="302" r:id="rId7"/>
    <p:sldId id="300" r:id="rId8"/>
    <p:sldId id="301" r:id="rId9"/>
    <p:sldId id="303" r:id="rId10"/>
    <p:sldId id="299" r:id="rId11"/>
    <p:sldId id="29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66A344-B29C-59F0-F9CD-CDBAC8242E41}" v="25" dt="2025-10-13T04:04:34.6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69" autoAdjust="0"/>
    <p:restoredTop sz="84900" autoAdjust="0"/>
  </p:normalViewPr>
  <p:slideViewPr>
    <p:cSldViewPr snapToGrid="0" showGuides="1">
      <p:cViewPr varScale="1">
        <p:scale>
          <a:sx n="94" d="100"/>
          <a:sy n="94" d="100"/>
        </p:scale>
        <p:origin x="1248" y="66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57" d="100"/>
          <a:sy n="57" d="100"/>
        </p:scale>
        <p:origin x="2357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o, Lillyann" userId="S::lillyann.vo@wsu.edu::dbdc5164-b4f5-4060-b939-6487af4bf91a" providerId="AD" clId="Web-{2366A344-B29C-59F0-F9CD-CDBAC8242E41}"/>
    <pc:docChg chg="modSld">
      <pc:chgData name="Vo, Lillyann" userId="S::lillyann.vo@wsu.edu::dbdc5164-b4f5-4060-b939-6487af4bf91a" providerId="AD" clId="Web-{2366A344-B29C-59F0-F9CD-CDBAC8242E41}" dt="2025-10-13T04:04:34.660" v="24" actId="20577"/>
      <pc:docMkLst>
        <pc:docMk/>
      </pc:docMkLst>
      <pc:sldChg chg="modSp">
        <pc:chgData name="Vo, Lillyann" userId="S::lillyann.vo@wsu.edu::dbdc5164-b4f5-4060-b939-6487af4bf91a" providerId="AD" clId="Web-{2366A344-B29C-59F0-F9CD-CDBAC8242E41}" dt="2025-10-13T04:03:41.066" v="1" actId="20577"/>
        <pc:sldMkLst>
          <pc:docMk/>
          <pc:sldMk cId="3211284466" sldId="257"/>
        </pc:sldMkLst>
        <pc:spChg chg="mod">
          <ac:chgData name="Vo, Lillyann" userId="S::lillyann.vo@wsu.edu::dbdc5164-b4f5-4060-b939-6487af4bf91a" providerId="AD" clId="Web-{2366A344-B29C-59F0-F9CD-CDBAC8242E41}" dt="2025-10-13T04:03:41.066" v="1" actId="20577"/>
          <ac:spMkLst>
            <pc:docMk/>
            <pc:sldMk cId="3211284466" sldId="257"/>
            <ac:spMk id="4" creationId="{BC9045AD-BBFA-4DB8-BC2F-814271543BC8}"/>
          </ac:spMkLst>
        </pc:spChg>
      </pc:sldChg>
      <pc:sldChg chg="modSp">
        <pc:chgData name="Vo, Lillyann" userId="S::lillyann.vo@wsu.edu::dbdc5164-b4f5-4060-b939-6487af4bf91a" providerId="AD" clId="Web-{2366A344-B29C-59F0-F9CD-CDBAC8242E41}" dt="2025-10-13T04:04:02.566" v="11" actId="20577"/>
        <pc:sldMkLst>
          <pc:docMk/>
          <pc:sldMk cId="1059548903" sldId="267"/>
        </pc:sldMkLst>
        <pc:spChg chg="mod">
          <ac:chgData name="Vo, Lillyann" userId="S::lillyann.vo@wsu.edu::dbdc5164-b4f5-4060-b939-6487af4bf91a" providerId="AD" clId="Web-{2366A344-B29C-59F0-F9CD-CDBAC8242E41}" dt="2025-10-13T04:04:02.566" v="11" actId="20577"/>
          <ac:spMkLst>
            <pc:docMk/>
            <pc:sldMk cId="1059548903" sldId="267"/>
            <ac:spMk id="2" creationId="{A02D5368-B23C-3FF6-1D52-24DE0E2DEA3B}"/>
          </ac:spMkLst>
        </pc:spChg>
      </pc:sldChg>
      <pc:sldChg chg="modSp">
        <pc:chgData name="Vo, Lillyann" userId="S::lillyann.vo@wsu.edu::dbdc5164-b4f5-4060-b939-6487af4bf91a" providerId="AD" clId="Web-{2366A344-B29C-59F0-F9CD-CDBAC8242E41}" dt="2025-10-13T04:03:54.176" v="6" actId="20577"/>
        <pc:sldMkLst>
          <pc:docMk/>
          <pc:sldMk cId="903678895" sldId="295"/>
        </pc:sldMkLst>
        <pc:spChg chg="mod">
          <ac:chgData name="Vo, Lillyann" userId="S::lillyann.vo@wsu.edu::dbdc5164-b4f5-4060-b939-6487af4bf91a" providerId="AD" clId="Web-{2366A344-B29C-59F0-F9CD-CDBAC8242E41}" dt="2025-10-13T04:03:54.176" v="6" actId="20577"/>
          <ac:spMkLst>
            <pc:docMk/>
            <pc:sldMk cId="903678895" sldId="295"/>
            <ac:spMk id="2" creationId="{A3921E37-22FC-4845-87EE-5CDDC7718273}"/>
          </ac:spMkLst>
        </pc:spChg>
      </pc:sldChg>
      <pc:sldChg chg="modSp">
        <pc:chgData name="Vo, Lillyann" userId="S::lillyann.vo@wsu.edu::dbdc5164-b4f5-4060-b939-6487af4bf91a" providerId="AD" clId="Web-{2366A344-B29C-59F0-F9CD-CDBAC8242E41}" dt="2025-10-13T04:03:47.441" v="4" actId="20577"/>
        <pc:sldMkLst>
          <pc:docMk/>
          <pc:sldMk cId="1827523007" sldId="296"/>
        </pc:sldMkLst>
        <pc:spChg chg="mod">
          <ac:chgData name="Vo, Lillyann" userId="S::lillyann.vo@wsu.edu::dbdc5164-b4f5-4060-b939-6487af4bf91a" providerId="AD" clId="Web-{2366A344-B29C-59F0-F9CD-CDBAC8242E41}" dt="2025-10-13T04:03:47.441" v="4" actId="20577"/>
          <ac:spMkLst>
            <pc:docMk/>
            <pc:sldMk cId="1827523007" sldId="296"/>
            <ac:spMk id="2" creationId="{A3921E37-22FC-4845-87EE-5CDDC7718273}"/>
          </ac:spMkLst>
        </pc:spChg>
      </pc:sldChg>
      <pc:sldChg chg="modSp">
        <pc:chgData name="Vo, Lillyann" userId="S::lillyann.vo@wsu.edu::dbdc5164-b4f5-4060-b939-6487af4bf91a" providerId="AD" clId="Web-{2366A344-B29C-59F0-F9CD-CDBAC8242E41}" dt="2025-10-13T04:04:24.270" v="21" actId="20577"/>
        <pc:sldMkLst>
          <pc:docMk/>
          <pc:sldMk cId="1451937615" sldId="297"/>
        </pc:sldMkLst>
        <pc:spChg chg="mod">
          <ac:chgData name="Vo, Lillyann" userId="S::lillyann.vo@wsu.edu::dbdc5164-b4f5-4060-b939-6487af4bf91a" providerId="AD" clId="Web-{2366A344-B29C-59F0-F9CD-CDBAC8242E41}" dt="2025-10-13T04:04:24.270" v="21" actId="20577"/>
          <ac:spMkLst>
            <pc:docMk/>
            <pc:sldMk cId="1451937615" sldId="297"/>
            <ac:spMk id="2" creationId="{A02D5368-B23C-3FF6-1D52-24DE0E2DEA3B}"/>
          </ac:spMkLst>
        </pc:spChg>
      </pc:sldChg>
      <pc:sldChg chg="modSp">
        <pc:chgData name="Vo, Lillyann" userId="S::lillyann.vo@wsu.edu::dbdc5164-b4f5-4060-b939-6487af4bf91a" providerId="AD" clId="Web-{2366A344-B29C-59F0-F9CD-CDBAC8242E41}" dt="2025-10-13T04:04:34.660" v="24" actId="20577"/>
        <pc:sldMkLst>
          <pc:docMk/>
          <pc:sldMk cId="2992186339" sldId="298"/>
        </pc:sldMkLst>
        <pc:spChg chg="mod">
          <ac:chgData name="Vo, Lillyann" userId="S::lillyann.vo@wsu.edu::dbdc5164-b4f5-4060-b939-6487af4bf91a" providerId="AD" clId="Web-{2366A344-B29C-59F0-F9CD-CDBAC8242E41}" dt="2025-10-13T04:04:34.660" v="24" actId="20577"/>
          <ac:spMkLst>
            <pc:docMk/>
            <pc:sldMk cId="2992186339" sldId="298"/>
            <ac:spMk id="5" creationId="{9629A90B-1288-7078-9C15-902ACBBA373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F007295-A262-4B4C-B3B9-A5147EDA21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440C5D-AF0B-4D35-87E2-31586FE763A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42D976-EE9F-4D81-93B4-309048736BC3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6E2C2C-8523-4618-A980-A47A4BE03C9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426EBE-7AF6-4EEA-A555-9CC10FE10A3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EB6B82-8D0B-4843-8350-0C677FAF7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1201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CB9D09-B8C5-4B94-B5DC-AF4ED464E025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CEC689-B63F-4B6D-AF6D-31DA368AC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136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CEC689-B63F-4B6D-AF6D-31DA368AC82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2205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CEC689-B63F-4B6D-AF6D-31DA368AC82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26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1CAE5A-A0FA-3267-ACDA-87004FD6F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466EF2-C4B4-B58C-4273-5FBCA91CDA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A6D5EB-A96B-4268-7B41-C72102A991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584A89-94BF-72DC-C35C-6A27523120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CEC689-B63F-4B6D-AF6D-31DA368AC8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48659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F1606-7508-4F75-92F5-C32061F8B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4BF3FE-C49C-CE40-5BF2-8795C873DF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A698AE-BFDA-0606-C9AE-17C3F3811C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358D91-5E22-7CD3-307A-3D98088252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CEC689-B63F-4B6D-AF6D-31DA368AC82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8534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DABDA-C96C-85B0-4505-1C26A7141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0EBA26-E5B2-02D1-232E-15C3B7CE16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DF1116-BA03-FAD6-C15B-14DBEC3D92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1B3896-B940-4D02-3E10-010B81FE8F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CEC689-B63F-4B6D-AF6D-31DA368AC82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1458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105C0-E4FF-5D61-3D8C-804667F33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33ACBE-FAFC-DF49-ECC4-B8930E4F8B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EACF1C-5179-B7AC-C35A-8C9C4235B9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A5A917-1511-FB61-0A40-63F60C57F4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CEC689-B63F-4B6D-AF6D-31DA368AC82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5497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3A04F-27F0-D7FD-B89B-7A519E93F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234A72-21B5-6AA7-802E-7600A51D5E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254CB4-1D9F-09C6-A18B-5335AF010A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51B5EC-198B-0C6C-EE42-6515E9B075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CEC689-B63F-4B6D-AF6D-31DA368AC82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083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</a:t>
            </a:r>
            <a:r>
              <a:rPr lang="en-US" baseline="0" dirty="0"/>
              <a:t> is the end of your formal presentation. The committee will now ask you questions of your presentation, committee, and/or request.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CEC689-B63F-4B6D-AF6D-31DA368AC82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734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. 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F045F47D-AB9C-4341-B52D-E18C2DB010B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21480" y="570486"/>
            <a:ext cx="3749040" cy="744191"/>
          </a:xfrm>
          <a:prstGeom prst="rect">
            <a:avLst/>
          </a:prstGeom>
        </p:spPr>
      </p:pic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51111F31-87D3-4336-B677-12C731F35A0A}"/>
              </a:ext>
            </a:extLst>
          </p:cNvPr>
          <p:cNvPicPr>
            <a:picLocks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9946"/>
          <a:stretch/>
        </p:blipFill>
        <p:spPr>
          <a:xfrm>
            <a:off x="5843" y="6168788"/>
            <a:ext cx="12172604" cy="689212"/>
          </a:xfrm>
          <a:prstGeom prst="rect">
            <a:avLst/>
          </a:prstGeom>
          <a:effectLst>
            <a:outerShdw blurRad="88900" dist="38100" dir="16200000" rotWithShape="0">
              <a:prstClr val="black">
                <a:alpha val="15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728428"/>
            <a:ext cx="9144000" cy="1832919"/>
          </a:xfrm>
        </p:spPr>
        <p:txBody>
          <a:bodyPr anchor="b" anchorCtr="1">
            <a:noAutofit/>
          </a:bodyPr>
          <a:lstStyle>
            <a:lvl1pPr algn="ctr">
              <a:defRPr lang="en-US" sz="4400" kern="1200" spc="-150" dirty="0">
                <a:solidFill>
                  <a:schemeClr val="tx2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248485"/>
            <a:ext cx="9144000" cy="1137708"/>
          </a:xfrm>
        </p:spPr>
        <p:txBody>
          <a:bodyPr>
            <a:noAutofit/>
          </a:bodyPr>
          <a:lstStyle>
            <a:lvl1pPr marL="0" indent="0" algn="ctr">
              <a:buNone/>
              <a:defRPr sz="3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198DB7-C1B5-49F6-AC55-1A25027B890C}"/>
              </a:ext>
            </a:extLst>
          </p:cNvPr>
          <p:cNvSpPr/>
          <p:nvPr userDrawn="1"/>
        </p:nvSpPr>
        <p:spPr>
          <a:xfrm>
            <a:off x="5638800" y="3784112"/>
            <a:ext cx="914400" cy="914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6092C-9916-4F45-AC83-40A526432204}"/>
              </a:ext>
            </a:extLst>
          </p:cNvPr>
          <p:cNvSpPr/>
          <p:nvPr userDrawn="1"/>
        </p:nvSpPr>
        <p:spPr>
          <a:xfrm>
            <a:off x="5694419" y="6168788"/>
            <a:ext cx="803161" cy="689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>
                <a:alpha val="18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588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 anchorCtr="1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D0655B-5834-474B-BC1F-9C661A5AD1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81174" y="355078"/>
            <a:ext cx="9348789" cy="1272756"/>
          </a:xfrm>
        </p:spPr>
        <p:txBody>
          <a:bodyPr/>
          <a:lstStyle>
            <a:lvl1pPr>
              <a:defRPr lang="en-US" sz="4400" kern="1200" spc="-150" dirty="0">
                <a:solidFill>
                  <a:schemeClr val="tx2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608DCDB-66C8-44DE-8ED7-83CE364096B0}"/>
              </a:ext>
            </a:extLst>
          </p:cNvPr>
          <p:cNvSpPr/>
          <p:nvPr userDrawn="1"/>
        </p:nvSpPr>
        <p:spPr>
          <a:xfrm>
            <a:off x="5998368" y="1853852"/>
            <a:ext cx="914400" cy="914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213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1174" y="3429000"/>
            <a:ext cx="9348788" cy="1543050"/>
          </a:xfrm>
        </p:spPr>
        <p:txBody>
          <a:bodyPr lIns="0" tIns="0" rIns="0" bIns="0"/>
          <a:lstStyle>
            <a:lvl1pPr marL="0" indent="0" algn="ctr">
              <a:buNone/>
              <a:defRPr sz="32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19FB596-AD7C-4AED-B155-2E23580F8D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81174" y="1104900"/>
            <a:ext cx="9348789" cy="169712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A064562-184D-4ABA-BCF1-23E6D7615DCD}"/>
              </a:ext>
            </a:extLst>
          </p:cNvPr>
          <p:cNvSpPr/>
          <p:nvPr userDrawn="1"/>
        </p:nvSpPr>
        <p:spPr>
          <a:xfrm>
            <a:off x="5998368" y="3057604"/>
            <a:ext cx="914400" cy="914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93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81175" y="2161522"/>
            <a:ext cx="4589480" cy="4276855"/>
          </a:xfrm>
        </p:spPr>
        <p:txBody>
          <a:bodyPr anchor="t" anchorCtr="0"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15136" y="2161522"/>
            <a:ext cx="4931387" cy="4276855"/>
          </a:xfrm>
        </p:spPr>
        <p:txBody>
          <a:bodyPr anchor="t" anchorCtr="0"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BCDCAAAE-3117-43B1-8365-13245D2510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81174" y="355078"/>
            <a:ext cx="9348789" cy="118562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004B13-2F49-410C-8FFA-FF8EE826DAF8}"/>
              </a:ext>
            </a:extLst>
          </p:cNvPr>
          <p:cNvSpPr/>
          <p:nvPr userDrawn="1"/>
        </p:nvSpPr>
        <p:spPr>
          <a:xfrm>
            <a:off x="5998368" y="1717318"/>
            <a:ext cx="914400" cy="914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600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 2 columns/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781175" y="1923911"/>
            <a:ext cx="4537075" cy="806904"/>
          </a:xfrm>
        </p:spPr>
        <p:txBody>
          <a:bodyPr vert="horz" lIns="0" tIns="0" rIns="0" bIns="0" rtlCol="0" anchor="b" anchorCtr="0">
            <a:noAutofit/>
          </a:bodyPr>
          <a:lstStyle>
            <a:lvl1pPr marL="0" indent="0">
              <a:buNone/>
              <a:def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81175" y="2944164"/>
            <a:ext cx="4537075" cy="3649357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815138" y="1913026"/>
            <a:ext cx="4561114" cy="817789"/>
          </a:xfrm>
        </p:spPr>
        <p:txBody>
          <a:bodyPr vert="horz" lIns="0" tIns="0" rIns="0" bIns="0" rtlCol="0" anchor="b" anchorCtr="0">
            <a:noAutofit/>
          </a:bodyPr>
          <a:lstStyle>
            <a:lvl1pPr marL="0" indent="0">
              <a:buNone/>
              <a:def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15138" y="2945001"/>
            <a:ext cx="4535424" cy="3681539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5BCD8D19-683F-4EEA-A357-6C4EB3371C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81174" y="355078"/>
            <a:ext cx="9348789" cy="119814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BD85F82-FB5E-45F8-AF46-963FBEC3C89E}"/>
              </a:ext>
            </a:extLst>
          </p:cNvPr>
          <p:cNvSpPr/>
          <p:nvPr userDrawn="1"/>
        </p:nvSpPr>
        <p:spPr>
          <a:xfrm>
            <a:off x="5998368" y="1717318"/>
            <a:ext cx="914400" cy="914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786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6.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81174" y="355078"/>
            <a:ext cx="9348789" cy="117347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6F6C6E0-1904-4EA4-8832-3D5199045240}"/>
              </a:ext>
            </a:extLst>
          </p:cNvPr>
          <p:cNvSpPr/>
          <p:nvPr userDrawn="1"/>
        </p:nvSpPr>
        <p:spPr>
          <a:xfrm>
            <a:off x="5998368" y="1717318"/>
            <a:ext cx="914400" cy="914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805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.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1538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. ful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C877E9CF-9D63-466A-9A30-3EAA2C01ED9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28700" y="0"/>
            <a:ext cx="111633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261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6C9A9F1-4A70-4EE4-881D-E394F5F9FC6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79487" y="2281238"/>
            <a:ext cx="3991391" cy="3857625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F002B8-C24E-459A-BF60-3329F2C395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81174" y="355078"/>
            <a:ext cx="9348789" cy="1187119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3FFDF8C-1F0B-4961-8F1A-EA5E868A599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0" y="2281735"/>
            <a:ext cx="5033963" cy="3857625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BC606DA-AEE2-4075-92FE-8A3E75FE8F85}"/>
              </a:ext>
            </a:extLst>
          </p:cNvPr>
          <p:cNvSpPr/>
          <p:nvPr userDrawn="1"/>
        </p:nvSpPr>
        <p:spPr>
          <a:xfrm>
            <a:off x="5998368" y="1717318"/>
            <a:ext cx="914400" cy="914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894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8B61E-D700-41AB-A285-33515E6C0A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81174" y="818540"/>
            <a:ext cx="7171757" cy="1272756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A0B0C01-FE56-4642-9E7B-E63BFB56B8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81174" y="3018774"/>
            <a:ext cx="4872973" cy="3118414"/>
          </a:xfrm>
        </p:spPr>
        <p:txBody>
          <a:bodyPr anchor="t" anchorCtr="0"/>
          <a:lstStyle>
            <a:lvl1pPr marL="0" indent="0" algn="l">
              <a:lnSpc>
                <a:spcPct val="95000"/>
              </a:lnSpc>
              <a:spcBef>
                <a:spcPts val="800"/>
              </a:spcBef>
              <a:buNone/>
              <a:defRPr lang="en-US" sz="200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3D1C27-A47E-49F4-8FF1-3954D853A2CE}"/>
              </a:ext>
            </a:extLst>
          </p:cNvPr>
          <p:cNvSpPr/>
          <p:nvPr userDrawn="1"/>
        </p:nvSpPr>
        <p:spPr>
          <a:xfrm>
            <a:off x="1781174" y="2239914"/>
            <a:ext cx="914400" cy="914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57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8B61E-D700-41AB-A285-33515E6C0A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81174" y="818540"/>
            <a:ext cx="7171757" cy="1272756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A0B0C01-FE56-4642-9E7B-E63BFB56B8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81174" y="3018774"/>
            <a:ext cx="4754880" cy="3118414"/>
          </a:xfrm>
        </p:spPr>
        <p:txBody>
          <a:bodyPr anchor="t" anchorCtr="0"/>
          <a:lstStyle>
            <a:lvl1pPr marL="0" indent="0" algn="l">
              <a:lnSpc>
                <a:spcPct val="95000"/>
              </a:lnSpc>
              <a:spcBef>
                <a:spcPts val="800"/>
              </a:spcBef>
              <a:buNone/>
              <a:defRPr lang="en-US" sz="200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3D1C27-A47E-49F4-8FF1-3954D853A2CE}"/>
              </a:ext>
            </a:extLst>
          </p:cNvPr>
          <p:cNvSpPr/>
          <p:nvPr userDrawn="1"/>
        </p:nvSpPr>
        <p:spPr>
          <a:xfrm>
            <a:off x="1781174" y="2239914"/>
            <a:ext cx="914400" cy="914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45069E1-66A9-45BF-B886-E9052A262D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985000" y="3018774"/>
            <a:ext cx="4754880" cy="311850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2276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77764B7-ADAB-412F-A905-60FDDC8A075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50879" y="2"/>
            <a:ext cx="11141122" cy="3002507"/>
          </a:xfrm>
          <a:custGeom>
            <a:avLst/>
            <a:gdLst>
              <a:gd name="connsiteX0" fmla="*/ 0 w 11141122"/>
              <a:gd name="connsiteY0" fmla="*/ 0 h 3002507"/>
              <a:gd name="connsiteX1" fmla="*/ 11141122 w 11141122"/>
              <a:gd name="connsiteY1" fmla="*/ 0 h 3002507"/>
              <a:gd name="connsiteX2" fmla="*/ 11141122 w 11141122"/>
              <a:gd name="connsiteY2" fmla="*/ 3002507 h 3002507"/>
              <a:gd name="connsiteX3" fmla="*/ 5868536 w 11141122"/>
              <a:gd name="connsiteY3" fmla="*/ 3002507 h 3002507"/>
              <a:gd name="connsiteX4" fmla="*/ 5868536 w 11141122"/>
              <a:gd name="connsiteY4" fmla="*/ 2565778 h 3002507"/>
              <a:gd name="connsiteX5" fmla="*/ 491318 w 11141122"/>
              <a:gd name="connsiteY5" fmla="*/ 2565778 h 3002507"/>
              <a:gd name="connsiteX6" fmla="*/ 491318 w 11141122"/>
              <a:gd name="connsiteY6" fmla="*/ 3002507 h 3002507"/>
              <a:gd name="connsiteX7" fmla="*/ 0 w 11141122"/>
              <a:gd name="connsiteY7" fmla="*/ 3002507 h 3002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41122" h="3002507">
                <a:moveTo>
                  <a:pt x="0" y="0"/>
                </a:moveTo>
                <a:lnTo>
                  <a:pt x="11141122" y="0"/>
                </a:lnTo>
                <a:lnTo>
                  <a:pt x="11141122" y="3002507"/>
                </a:lnTo>
                <a:lnTo>
                  <a:pt x="5868536" y="3002507"/>
                </a:lnTo>
                <a:lnTo>
                  <a:pt x="5868536" y="2565778"/>
                </a:lnTo>
                <a:lnTo>
                  <a:pt x="491318" y="2565778"/>
                </a:lnTo>
                <a:lnTo>
                  <a:pt x="491318" y="3002507"/>
                </a:lnTo>
                <a:lnTo>
                  <a:pt x="0" y="3002507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D8B61E-D700-41AB-A285-33515E6C0A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81174" y="2825087"/>
            <a:ext cx="4892581" cy="794760"/>
          </a:xfrm>
        </p:spPr>
        <p:txBody>
          <a:bodyPr anchor="b" anchorCtr="0"/>
          <a:lstStyle>
            <a:lvl1pPr algn="l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A0B0C01-FE56-4642-9E7B-E63BFB56B8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94320" y="3893074"/>
            <a:ext cx="4872973" cy="2726090"/>
          </a:xfrm>
        </p:spPr>
        <p:txBody>
          <a:bodyPr anchor="t" anchorCtr="0"/>
          <a:lstStyle>
            <a:lvl1pPr marL="0" indent="0" algn="l">
              <a:lnSpc>
                <a:spcPct val="95000"/>
              </a:lnSpc>
              <a:spcBef>
                <a:spcPts val="800"/>
              </a:spcBef>
              <a:buNone/>
              <a:defRPr lang="en-US" sz="200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7D14DF-5E3B-41EB-8A91-1BED59B88863}"/>
              </a:ext>
            </a:extLst>
          </p:cNvPr>
          <p:cNvSpPr/>
          <p:nvPr userDrawn="1"/>
        </p:nvSpPr>
        <p:spPr>
          <a:xfrm>
            <a:off x="1542197" y="6766560"/>
            <a:ext cx="5377218" cy="9144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4855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8B61E-D700-41AB-A285-33515E6C0A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5602" y="626357"/>
            <a:ext cx="5263688" cy="1828193"/>
          </a:xfrm>
        </p:spPr>
        <p:txBody>
          <a:bodyPr wrap="square" anchor="b" anchorCtr="0">
            <a:sp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A0B0C01-FE56-4642-9E7B-E63BFB56B8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14575" y="688932"/>
            <a:ext cx="4572000" cy="661720"/>
          </a:xfrm>
          <a:solidFill>
            <a:schemeClr val="bg1">
              <a:lumMod val="95000"/>
            </a:schemeClr>
          </a:solidFill>
        </p:spPr>
        <p:txBody>
          <a:bodyPr wrap="square" lIns="182880" tIns="182880" rIns="182880" bIns="182880" anchor="t" anchorCtr="0">
            <a:spAutoFit/>
          </a:bodyPr>
          <a:lstStyle>
            <a:lvl1pPr marL="0" indent="0" algn="l">
              <a:lnSpc>
                <a:spcPct val="95000"/>
              </a:lnSpc>
              <a:spcBef>
                <a:spcPts val="800"/>
              </a:spcBef>
              <a:buNone/>
              <a:defRPr lang="en-US" sz="200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3D1C27-A47E-49F4-8FF1-3954D853A2CE}"/>
              </a:ext>
            </a:extLst>
          </p:cNvPr>
          <p:cNvSpPr/>
          <p:nvPr userDrawn="1"/>
        </p:nvSpPr>
        <p:spPr>
          <a:xfrm>
            <a:off x="1505602" y="2630464"/>
            <a:ext cx="914400" cy="914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008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8B61E-D700-41AB-A285-33515E6C0A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5602" y="626357"/>
            <a:ext cx="5263688" cy="1828193"/>
          </a:xfrm>
        </p:spPr>
        <p:txBody>
          <a:bodyPr wrap="square" anchor="b" anchorCtr="0">
            <a:sp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A0B0C01-FE56-4642-9E7B-E63BFB56B8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14575" y="688932"/>
            <a:ext cx="4904898" cy="846386"/>
          </a:xfrm>
          <a:solidFill>
            <a:schemeClr val="bg1">
              <a:lumMod val="95000"/>
            </a:schemeClr>
          </a:solidFill>
        </p:spPr>
        <p:txBody>
          <a:bodyPr wrap="square" lIns="274320" tIns="274320" rIns="274320" bIns="274320" anchor="t" anchorCtr="0">
            <a:spAutoFit/>
          </a:bodyPr>
          <a:lstStyle>
            <a:lvl1pPr marL="0" indent="0" algn="l">
              <a:lnSpc>
                <a:spcPct val="95000"/>
              </a:lnSpc>
              <a:spcBef>
                <a:spcPts val="800"/>
              </a:spcBef>
              <a:buNone/>
              <a:defRPr lang="en-US" sz="200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3D1C27-A47E-49F4-8FF1-3954D853A2CE}"/>
              </a:ext>
            </a:extLst>
          </p:cNvPr>
          <p:cNvSpPr/>
          <p:nvPr userDrawn="1"/>
        </p:nvSpPr>
        <p:spPr>
          <a:xfrm>
            <a:off x="1505602" y="2630464"/>
            <a:ext cx="914400" cy="914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49FF349-499D-4773-A3B2-1547301DCB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04950" y="3124200"/>
            <a:ext cx="5264150" cy="34036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65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Background pattern&#10;&#10;Description automatically generated">
            <a:extLst>
              <a:ext uri="{FF2B5EF4-FFF2-40B4-BE49-F238E27FC236}">
                <a16:creationId xmlns:a16="http://schemas.microsoft.com/office/drawing/2014/main" id="{E30C7818-3D84-4FE4-A829-AB1B144CF0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91410"/>
          <a:stretch/>
        </p:blipFill>
        <p:spPr>
          <a:xfrm>
            <a:off x="0" y="0"/>
            <a:ext cx="1046273" cy="6858000"/>
          </a:xfrm>
          <a:prstGeom prst="rect">
            <a:avLst/>
          </a:prstGeom>
          <a:effectLst>
            <a:outerShdw blurRad="88900" dist="38100" algn="l" rotWithShape="0">
              <a:prstClr val="black">
                <a:alpha val="15000"/>
              </a:prstClr>
            </a:outerShdw>
          </a:effec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81174" y="355078"/>
            <a:ext cx="9348789" cy="1272756"/>
          </a:xfrm>
          <a:prstGeom prst="rect">
            <a:avLst/>
          </a:prstGeom>
        </p:spPr>
        <p:txBody>
          <a:bodyPr vert="horz" lIns="0" tIns="0" rIns="0" bIns="0" rtlCol="0" anchor="b" anchorCtr="1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1174" y="2229633"/>
            <a:ext cx="9348789" cy="1756378"/>
          </a:xfrm>
          <a:prstGeom prst="rect">
            <a:avLst/>
          </a:prstGeom>
        </p:spPr>
        <p:txBody>
          <a:bodyPr vert="horz" lIns="0" tIns="0" rIns="0" bIns="0" rtlCol="0" anchor="t" anchorCtr="1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43B4A29-4092-435B-BDA1-D96A6FE7095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43351" y="5930900"/>
            <a:ext cx="575336" cy="5715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579E68E-02D9-4963-8B66-3C7E618C0623}"/>
              </a:ext>
            </a:extLst>
          </p:cNvPr>
          <p:cNvSpPr txBox="1"/>
          <p:nvPr userDrawn="1"/>
        </p:nvSpPr>
        <p:spPr>
          <a:xfrm rot="16200000">
            <a:off x="-2303620" y="2665361"/>
            <a:ext cx="566927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1600" b="0" kern="1500" spc="600" baseline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WASHINGTON STATE UNIVERSITY</a:t>
            </a:r>
          </a:p>
        </p:txBody>
      </p:sp>
    </p:spTree>
    <p:extLst>
      <p:ext uri="{BB962C8B-B14F-4D97-AF65-F5344CB8AC3E}">
        <p14:creationId xmlns:p14="http://schemas.microsoft.com/office/powerpoint/2010/main" val="4007026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706" r:id="rId8"/>
    <p:sldLayoutId id="2147483694" r:id="rId9"/>
    <p:sldLayoutId id="2147483703" r:id="rId10"/>
    <p:sldLayoutId id="2147483708" r:id="rId11"/>
    <p:sldLayoutId id="2147483705" r:id="rId12"/>
    <p:sldLayoutId id="2147483704" r:id="rId13"/>
    <p:sldLayoutId id="2147483707" r:id="rId14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en-US" sz="4400" kern="1200" spc="-150" dirty="0">
          <a:solidFill>
            <a:schemeClr val="tx2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216" userDrawn="1">
          <p15:clr>
            <a:srgbClr val="F26B43"/>
          </p15:clr>
        </p15:guide>
        <p15:guide id="4" pos="669" userDrawn="1">
          <p15:clr>
            <a:srgbClr val="F26B43"/>
          </p15:clr>
        </p15:guide>
        <p15:guide id="5" pos="1122" userDrawn="1">
          <p15:clr>
            <a:srgbClr val="F26B43"/>
          </p15:clr>
        </p15:guide>
        <p15:guide id="6" pos="1575" userDrawn="1">
          <p15:clr>
            <a:srgbClr val="F26B43"/>
          </p15:clr>
        </p15:guide>
        <p15:guide id="7" pos="2028" userDrawn="1">
          <p15:clr>
            <a:srgbClr val="F26B43"/>
          </p15:clr>
        </p15:guide>
        <p15:guide id="8" pos="2481" userDrawn="1">
          <p15:clr>
            <a:srgbClr val="F26B43"/>
          </p15:clr>
        </p15:guide>
        <p15:guide id="9" pos="2934" userDrawn="1">
          <p15:clr>
            <a:srgbClr val="F26B43"/>
          </p15:clr>
        </p15:guide>
        <p15:guide id="10" pos="3387" userDrawn="1">
          <p15:clr>
            <a:srgbClr val="F26B43"/>
          </p15:clr>
        </p15:guide>
        <p15:guide id="11" pos="3840" userDrawn="1">
          <p15:clr>
            <a:srgbClr val="F26B43"/>
          </p15:clr>
        </p15:guide>
        <p15:guide id="12" pos="4293" userDrawn="1">
          <p15:clr>
            <a:srgbClr val="F26B43"/>
          </p15:clr>
        </p15:guide>
        <p15:guide id="13" pos="4746" userDrawn="1">
          <p15:clr>
            <a:srgbClr val="F26B43"/>
          </p15:clr>
        </p15:guide>
        <p15:guide id="14" pos="5199" userDrawn="1">
          <p15:clr>
            <a:srgbClr val="F26B43"/>
          </p15:clr>
        </p15:guide>
        <p15:guide id="15" pos="5652" userDrawn="1">
          <p15:clr>
            <a:srgbClr val="F26B43"/>
          </p15:clr>
        </p15:guide>
        <p15:guide id="16" pos="6105" userDrawn="1">
          <p15:clr>
            <a:srgbClr val="F26B43"/>
          </p15:clr>
        </p15:guide>
        <p15:guide id="17" pos="6558" userDrawn="1">
          <p15:clr>
            <a:srgbClr val="F26B43"/>
          </p15:clr>
        </p15:guide>
        <p15:guide id="18" pos="7011" userDrawn="1">
          <p15:clr>
            <a:srgbClr val="F26B43"/>
          </p15:clr>
        </p15:guide>
        <p15:guide id="19" pos="7464" userDrawn="1">
          <p15:clr>
            <a:srgbClr val="F26B43"/>
          </p15:clr>
        </p15:guide>
        <p15:guide id="20" orient="horz" userDrawn="1">
          <p15:clr>
            <a:srgbClr val="F26B43"/>
          </p15:clr>
        </p15:guide>
        <p15:guide id="21" orient="horz" pos="4320" userDrawn="1">
          <p15:clr>
            <a:srgbClr val="F26B43"/>
          </p15:clr>
        </p15:guide>
        <p15:guide id="22" orient="horz" pos="216" userDrawn="1">
          <p15:clr>
            <a:srgbClr val="F26B43"/>
          </p15:clr>
        </p15:guide>
        <p15:guide id="23" orient="horz" pos="696" userDrawn="1">
          <p15:clr>
            <a:srgbClr val="F26B43"/>
          </p15:clr>
        </p15:guide>
        <p15:guide id="24" orient="horz" pos="1188" userDrawn="1">
          <p15:clr>
            <a:srgbClr val="F26B43"/>
          </p15:clr>
        </p15:guide>
        <p15:guide id="25" orient="horz" pos="1674" userDrawn="1">
          <p15:clr>
            <a:srgbClr val="F26B43"/>
          </p15:clr>
        </p15:guide>
        <p15:guide id="26" orient="horz" pos="2160" userDrawn="1">
          <p15:clr>
            <a:srgbClr val="F26B43"/>
          </p15:clr>
        </p15:guide>
        <p15:guide id="27" orient="horz" pos="2646" userDrawn="1">
          <p15:clr>
            <a:srgbClr val="F26B43"/>
          </p15:clr>
        </p15:guide>
        <p15:guide id="28" orient="horz" pos="3132" userDrawn="1">
          <p15:clr>
            <a:srgbClr val="F26B43"/>
          </p15:clr>
        </p15:guide>
        <p15:guide id="29" orient="horz" pos="3618" userDrawn="1">
          <p15:clr>
            <a:srgbClr val="F26B43"/>
          </p15:clr>
        </p15:guide>
        <p15:guide id="30" orient="horz" pos="410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EB730-B0DA-4A8F-A335-22B9758D30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0186" y="3042560"/>
            <a:ext cx="9144000" cy="772880"/>
          </a:xfrm>
        </p:spPr>
        <p:txBody>
          <a:bodyPr/>
          <a:lstStyle/>
          <a:p>
            <a:r>
              <a:rPr lang="en-US" sz="4800" b="1" dirty="0">
                <a:latin typeface="+mj-lt"/>
              </a:rPr>
              <a:t>Project Name</a:t>
            </a:r>
            <a:br>
              <a:rPr lang="en-US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Group Name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C9045AD-BBFA-4DB8-BC2F-814271543BC8}"/>
              </a:ext>
            </a:extLst>
          </p:cNvPr>
          <p:cNvSpPr txBox="1">
            <a:spLocks/>
          </p:cNvSpPr>
          <p:nvPr/>
        </p:nvSpPr>
        <p:spPr>
          <a:xfrm>
            <a:off x="1640186" y="4486388"/>
            <a:ext cx="9144000" cy="772880"/>
          </a:xfrm>
          <a:prstGeom prst="rect">
            <a:avLst/>
          </a:prstGeom>
        </p:spPr>
        <p:txBody>
          <a:bodyPr vert="horz" lIns="0" tIns="0" rIns="0" bIns="0" rtlCol="0" anchor="b" anchorCtr="1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00" kern="1200" spc="-150" dirty="0">
                <a:solidFill>
                  <a:schemeClr val="tx2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C00000"/>
                </a:solidFill>
                <a:latin typeface="+mj-lt"/>
                <a:cs typeface="Calibri" panose="020F0502020204030204" pitchFamily="34" charset="0"/>
              </a:rPr>
              <a:t>FY28 WSU Pullman Undergraduate Student Technology Fee Request</a:t>
            </a:r>
            <a:endParaRPr lang="en-US" sz="2400" dirty="0">
              <a:solidFill>
                <a:srgbClr val="C00000"/>
              </a:solidFill>
              <a:latin typeface="+mj-lt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11284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21E37-22FC-4845-87EE-5CDDC7718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1173" y="907026"/>
            <a:ext cx="9348789" cy="660570"/>
          </a:xfrm>
        </p:spPr>
        <p:txBody>
          <a:bodyPr/>
          <a:lstStyle/>
          <a:p>
            <a:r>
              <a:rPr lang="en-US" sz="4000" b="1" dirty="0">
                <a:latin typeface="+mj-lt"/>
              </a:rPr>
              <a:t>Group/Club Purpose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A89FC5-8239-BBE2-A9C1-4C1CF39B919F}"/>
              </a:ext>
            </a:extLst>
          </p:cNvPr>
          <p:cNvSpPr txBox="1"/>
          <p:nvPr/>
        </p:nvSpPr>
        <p:spPr>
          <a:xfrm>
            <a:off x="2655281" y="2048256"/>
            <a:ext cx="87137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D4D4D"/>
                </a:solidFill>
                <a:latin typeface="+mj-lt"/>
              </a:rPr>
              <a:t>Brief summary of group/club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D4D4D"/>
                </a:solidFill>
                <a:latin typeface="+mj-lt"/>
              </a:rPr>
              <a:t>Please include how many students will be directly impacted by technology.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D4D4D"/>
                </a:solidFill>
                <a:latin typeface="+mj-lt"/>
              </a:rPr>
              <a:t>Please explain if students not involved with club/group will be able to access technology for their use</a:t>
            </a:r>
          </a:p>
        </p:txBody>
      </p:sp>
    </p:spTree>
    <p:extLst>
      <p:ext uri="{BB962C8B-B14F-4D97-AF65-F5344CB8AC3E}">
        <p14:creationId xmlns:p14="http://schemas.microsoft.com/office/powerpoint/2010/main" val="558608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55206-F595-0B5E-AB7A-0402A240C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E84AD-BFC6-0892-53A0-6ABFB69DA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1173" y="907026"/>
            <a:ext cx="9348789" cy="660570"/>
          </a:xfrm>
        </p:spPr>
        <p:txBody>
          <a:bodyPr/>
          <a:lstStyle/>
          <a:p>
            <a:r>
              <a:rPr lang="en-US" sz="4000" b="1" dirty="0">
                <a:latin typeface="+mj-lt"/>
              </a:rPr>
              <a:t>Project Request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47AE91-DFB3-8AD6-C4AD-062C27F65F92}"/>
              </a:ext>
            </a:extLst>
          </p:cNvPr>
          <p:cNvSpPr txBox="1"/>
          <p:nvPr/>
        </p:nvSpPr>
        <p:spPr>
          <a:xfrm>
            <a:off x="2655281" y="2048256"/>
            <a:ext cx="87137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List what project is attempting to achieve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4D4D4D"/>
                </a:solidFill>
                <a:latin typeface="Arial"/>
              </a:rPr>
              <a:t>Highlight key components of request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 example, </a:t>
            </a:r>
            <a:r>
              <a:rPr lang="en-US" dirty="0">
                <a:solidFill>
                  <a:srgbClr val="4D4D4D"/>
                </a:solidFill>
                <a:latin typeface="Arial"/>
              </a:rPr>
              <a:t>end item equipment like laser printer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D4D4D"/>
                </a:solidFill>
                <a:latin typeface="Arial"/>
              </a:rPr>
              <a:t>Include project expenses </a:t>
            </a:r>
          </a:p>
        </p:txBody>
      </p:sp>
    </p:spTree>
    <p:extLst>
      <p:ext uri="{BB962C8B-B14F-4D97-AF65-F5344CB8AC3E}">
        <p14:creationId xmlns:p14="http://schemas.microsoft.com/office/powerpoint/2010/main" val="2654818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EA3FD-DA17-BF5E-F0C1-29A058291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388CC-C937-F0B4-1B72-44FEBEC5C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6478" y="314960"/>
            <a:ext cx="10441842" cy="1168415"/>
          </a:xfrm>
        </p:spPr>
        <p:txBody>
          <a:bodyPr/>
          <a:lstStyle/>
          <a:p>
            <a:r>
              <a:rPr lang="en-US" sz="4000" b="1" dirty="0">
                <a:latin typeface="+mj-lt"/>
              </a:rPr>
              <a:t>What positive outcomes are expected if funds are approved?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86710A-2977-29ED-2D1F-6F72F8446200}"/>
              </a:ext>
            </a:extLst>
          </p:cNvPr>
          <p:cNvSpPr txBox="1"/>
          <p:nvPr/>
        </p:nvSpPr>
        <p:spPr>
          <a:xfrm>
            <a:off x="2655281" y="2048256"/>
            <a:ext cx="7600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D4D4D"/>
                </a:solidFill>
                <a:latin typeface="+mj-lt"/>
              </a:rPr>
              <a:t>What are intended outcomes/benefits</a:t>
            </a:r>
            <a:r>
              <a:rPr lang="en-US" dirty="0">
                <a:latin typeface="+mj-lt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96980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8C3B5-DF19-31D4-C01B-C8557482D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FF769-41AC-C91A-F699-99CB4C7B0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1173" y="907026"/>
            <a:ext cx="9348789" cy="660570"/>
          </a:xfrm>
        </p:spPr>
        <p:txBody>
          <a:bodyPr/>
          <a:lstStyle/>
          <a:p>
            <a:r>
              <a:rPr lang="en-US" sz="4000" b="1" dirty="0">
                <a:latin typeface="+mj-lt"/>
              </a:rPr>
              <a:t>Consequences of not funding project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3DFAE5-B1A0-E583-3516-59A71D1CB69F}"/>
              </a:ext>
            </a:extLst>
          </p:cNvPr>
          <p:cNvSpPr txBox="1"/>
          <p:nvPr/>
        </p:nvSpPr>
        <p:spPr>
          <a:xfrm>
            <a:off x="2655281" y="2048256"/>
            <a:ext cx="7600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Potential impacts if project is not funded </a:t>
            </a:r>
          </a:p>
        </p:txBody>
      </p:sp>
    </p:spTree>
    <p:extLst>
      <p:ext uri="{BB962C8B-B14F-4D97-AF65-F5344CB8AC3E}">
        <p14:creationId xmlns:p14="http://schemas.microsoft.com/office/powerpoint/2010/main" val="2367932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5E656-830C-038E-1B38-8D8238B91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E57F3-4072-29F0-ED5F-938C2083E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1173" y="907026"/>
            <a:ext cx="9348789" cy="660570"/>
          </a:xfrm>
        </p:spPr>
        <p:txBody>
          <a:bodyPr/>
          <a:lstStyle/>
          <a:p>
            <a:r>
              <a:rPr lang="en-US" sz="4000" b="1" dirty="0">
                <a:latin typeface="+mj-lt"/>
              </a:rPr>
              <a:t>Proposed Project Budget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2B89CF-5F2D-A857-2183-A031A9D60188}"/>
              </a:ext>
            </a:extLst>
          </p:cNvPr>
          <p:cNvSpPr txBox="1"/>
          <p:nvPr/>
        </p:nvSpPr>
        <p:spPr>
          <a:xfrm>
            <a:off x="2655281" y="2048256"/>
            <a:ext cx="76005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D4D4D"/>
                </a:solidFill>
                <a:latin typeface="+mj-lt"/>
              </a:rPr>
              <a:t>Project expense itemization items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D4D4D"/>
                </a:solidFill>
                <a:latin typeface="+mj-lt"/>
              </a:rPr>
              <a:t>Screenshot of Tab 3: Itemization Spreadsheet in workbook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D4D4D"/>
                </a:solidFill>
                <a:latin typeface="+mj-lt"/>
              </a:rPr>
              <a:t>Clearly identify project priorities </a:t>
            </a:r>
          </a:p>
        </p:txBody>
      </p:sp>
    </p:spTree>
    <p:extLst>
      <p:ext uri="{BB962C8B-B14F-4D97-AF65-F5344CB8AC3E}">
        <p14:creationId xmlns:p14="http://schemas.microsoft.com/office/powerpoint/2010/main" val="1740876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D5E5A-A7D8-2AA2-83D3-E613D512C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09EEE-E8A3-682C-1A1F-E5E550927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8265" y="612489"/>
            <a:ext cx="9681409" cy="660570"/>
          </a:xfrm>
        </p:spPr>
        <p:txBody>
          <a:bodyPr/>
          <a:lstStyle/>
          <a:p>
            <a:r>
              <a:rPr lang="en-US" sz="4200" b="1" dirty="0">
                <a:latin typeface="+mj-lt"/>
              </a:rPr>
              <a:t>Other Information </a:t>
            </a:r>
            <a:endParaRPr lang="en-US" sz="2800" b="1" i="1" dirty="0">
              <a:latin typeface="+mj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F20D06-FF90-2437-54E0-7EEE37F6A81B}"/>
              </a:ext>
            </a:extLst>
          </p:cNvPr>
          <p:cNvSpPr/>
          <p:nvPr/>
        </p:nvSpPr>
        <p:spPr>
          <a:xfrm>
            <a:off x="2335659" y="2118241"/>
            <a:ext cx="4376583" cy="166199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endParaRPr lang="en-US" sz="4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algn="ctr"/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8C5BBF-20EC-5B8E-8082-BC4566B7C2AF}"/>
              </a:ext>
            </a:extLst>
          </p:cNvPr>
          <p:cNvSpPr txBox="1"/>
          <p:nvPr/>
        </p:nvSpPr>
        <p:spPr>
          <a:xfrm>
            <a:off x="1990165" y="2118241"/>
            <a:ext cx="94295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Provide any additional information that you wish the committee to know that was not included in previous slides.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036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0C692D4-426C-4C3D-AF91-7AC8BB98E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4891" y="730184"/>
            <a:ext cx="9681409" cy="660570"/>
          </a:xfrm>
        </p:spPr>
        <p:txBody>
          <a:bodyPr/>
          <a:lstStyle/>
          <a:p>
            <a:r>
              <a:rPr lang="en-US" sz="4200" b="1" dirty="0">
                <a:latin typeface="+mj-lt"/>
              </a:rPr>
              <a:t>Discussion</a:t>
            </a:r>
            <a:endParaRPr lang="en-US" sz="2800" b="1" i="1" dirty="0">
              <a:latin typeface="+mj-lt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4369585-977B-F9E2-E29C-C987D5DBE5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339" y="2023646"/>
            <a:ext cx="6382512" cy="358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05630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2021-Brand-8-19-21">
      <a:dk1>
        <a:srgbClr val="000000"/>
      </a:dk1>
      <a:lt1>
        <a:srgbClr val="FFFFFF"/>
      </a:lt1>
      <a:dk2>
        <a:srgbClr val="4D4D4D"/>
      </a:dk2>
      <a:lt2>
        <a:srgbClr val="A60F2D"/>
      </a:lt2>
      <a:accent1>
        <a:srgbClr val="CA1237"/>
      </a:accent1>
      <a:accent2>
        <a:srgbClr val="002D61"/>
      </a:accent2>
      <a:accent3>
        <a:srgbClr val="F3E700"/>
      </a:accent3>
      <a:accent4>
        <a:srgbClr val="FF6727"/>
      </a:accent4>
      <a:accent5>
        <a:srgbClr val="AADC24"/>
      </a:accent5>
      <a:accent6>
        <a:srgbClr val="5BC3F5"/>
      </a:accent6>
      <a:hlink>
        <a:srgbClr val="CA1237"/>
      </a:hlink>
      <a:folHlink>
        <a:srgbClr val="FF0000"/>
      </a:folHlink>
    </a:clrScheme>
    <a:fontScheme name="Arial bot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Riblet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/>
          </a:solidFill>
          <a:prstDash val="solid"/>
        </a:ln>
        <a:ln w="58420" cap="flat" cmpd="thickThin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27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l"/>
          </a:scene3d>
          <a:sp3d prstMaterial="flat">
            <a:bevelT w="31750" h="63500" prst="riblet"/>
          </a:sp3d>
        </a:effectStyle>
        <a:effectStyle>
          <a:effectLst>
            <a:outerShdw blurRad="50800" dist="38100" dir="27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l"/>
          </a:scene3d>
          <a:sp3d prstMaterial="flat">
            <a:bevelT w="57150" h="114300" prst="ribl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D8371A47FCD3A4FA34AE278342B19E9" ma:contentTypeVersion="6" ma:contentTypeDescription="Create a new document." ma:contentTypeScope="" ma:versionID="49e53fda06db5a8813438e441c6302ec">
  <xsd:schema xmlns:xsd="http://www.w3.org/2001/XMLSchema" xmlns:xs="http://www.w3.org/2001/XMLSchema" xmlns:p="http://schemas.microsoft.com/office/2006/metadata/properties" xmlns:ns2="e913d4a7-80da-4f24-9002-3d7fec245e9a" xmlns:ns3="8235b556-2968-409e-a1e2-7349ae816552" targetNamespace="http://schemas.microsoft.com/office/2006/metadata/properties" ma:root="true" ma:fieldsID="a7bc623b6a7c06512f1913816ae83018" ns2:_="" ns3:_="">
    <xsd:import namespace="e913d4a7-80da-4f24-9002-3d7fec245e9a"/>
    <xsd:import namespace="8235b556-2968-409e-a1e2-7349ae81655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13d4a7-80da-4f24-9002-3d7fec245e9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35b556-2968-409e-a1e2-7349ae81655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9325685-FF84-456D-8DDF-3FC36A9F393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8078BCC-4199-4603-9216-E1571EBB4273}">
  <ds:schemaRefs>
    <ds:schemaRef ds:uri="4b8aec1e-6a85-4ae8-a444-06047648c803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a4b2671c-cbca-4d82-9d3d-b1abc13da1e3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0B71D1B6-D72B-408B-A641-7C77A239B6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13d4a7-80da-4f24-9002-3d7fec245e9a"/>
    <ds:schemaRef ds:uri="8235b556-2968-409e-a1e2-7349ae8165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186</Words>
  <Application>Microsoft Office PowerPoint</Application>
  <PresentationFormat>Widescreen</PresentationFormat>
  <Paragraphs>31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Arial Black</vt:lpstr>
      <vt:lpstr>Calibri</vt:lpstr>
      <vt:lpstr>Office Theme</vt:lpstr>
      <vt:lpstr>Project Name Group Name</vt:lpstr>
      <vt:lpstr>Group/Club Purpose</vt:lpstr>
      <vt:lpstr>Project Request </vt:lpstr>
      <vt:lpstr>What positive outcomes are expected if funds are approved?</vt:lpstr>
      <vt:lpstr>Consequences of not funding project</vt:lpstr>
      <vt:lpstr>Proposed Project Budget</vt:lpstr>
      <vt:lpstr>Other Information </vt:lpstr>
      <vt:lpstr>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MECHA</dc:title>
  <dc:creator>Sinapati, Phillip L</dc:creator>
  <cp:lastModifiedBy>Knight, Jolene S</cp:lastModifiedBy>
  <cp:revision>21</cp:revision>
  <dcterms:created xsi:type="dcterms:W3CDTF">2022-02-26T00:59:43Z</dcterms:created>
  <dcterms:modified xsi:type="dcterms:W3CDTF">2026-10-29T23:19:03Z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0x010100ED8371A47FCD3A4FA34AE278342B19E9</vt:lpwstr>
  </property>
  <property fmtid="{D5CDD505-2E9C-101B-9397-08002B2CF9AE}" pid="3" name="MediaServiceImageTags">
    <vt:lpwstr/>
  </property>
</Properties>
</file>